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EA2D9B-FEF5-40F2-BFDB-E4E0B625EE0D}" type="datetimeFigureOut">
              <a:rPr lang="id-ID" smtClean="0"/>
              <a:t>25/09/2016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4B2036-DDAF-4378-A51D-36F900AE490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88640"/>
            <a:ext cx="3313355" cy="1702160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Perpindahan Kalor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 1</a:t>
            </a:r>
          </a:p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2016</a:t>
            </a:r>
          </a:p>
          <a:p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Retno Ringgani, S.T., M.Eng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0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7848872" cy="5688632"/>
          </a:xfrm>
        </p:spPr>
        <p:txBody>
          <a:bodyPr>
            <a:normAutofit fontScale="92500" lnSpcReduction="20000"/>
          </a:bodyPr>
          <a:lstStyle/>
          <a:p>
            <a:pPr marL="525780" indent="-457200" algn="just"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Sebuah dinding furnace terdiri dari 4 lapisan , lapisan 1 batu tahan api (k=1,9 Btu/jam.ft.oF) setebal 8 inchi, lapisan 2 bata penyekat (k=0,8 Btu/jam ftoF) setebal 5 inchi, lapisan 3 bata isolasi (k=0,15 Btu/jam ftoF) seebal 3 inchi, lapisan 4 lapisan pelidung (k=0,022 btu/jam ft.oF) setebal 0,25 inchi. Suhu dalam furnace 1800oF dan suhu udara luar atau lingkungan 90oF, koefisien perpindahan panas konveksi dinding dalam dan luar adalah 90 Btu/jam ft2.oF dan 6 Btu/jam ft2.oF. Tanur berbentuk bidang datar.</a:t>
            </a:r>
          </a:p>
          <a:p>
            <a:pPr marL="68580" indent="0"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     a. Gambarkan skema atau rangkaian dinding furnace </a:t>
            </a:r>
          </a:p>
          <a:p>
            <a:pPr marL="68580" indent="0" algn="just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   dan jaringan aliran panasnya?</a:t>
            </a:r>
          </a:p>
          <a:p>
            <a:pPr marL="68580" indent="0" algn="just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b. Hitunglah koefisien perpindahan panas menyeluruh?</a:t>
            </a:r>
          </a:p>
          <a:p>
            <a:pPr marL="68580" indent="0" algn="just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c. Hitunglah laju kerugian panas persatuan luas dinding  </a:t>
            </a:r>
          </a:p>
          <a:p>
            <a:pPr marL="68580" indent="0" algn="just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   furnace tersebut</a:t>
            </a:r>
          </a:p>
          <a:p>
            <a:pPr marL="68580" indent="0" algn="just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d. Hitunglah suhu dinding dalam dan suhu dinding luar </a:t>
            </a:r>
          </a:p>
          <a:p>
            <a:pPr marL="68580" indent="0" algn="just"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    furnace tersebut?</a:t>
            </a:r>
          </a:p>
          <a:p>
            <a:pPr marL="68580" indent="0" algn="just"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25780" indent="-457200" algn="just">
              <a:buAutoNum type="arabicPeriod"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4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7272808" cy="5256584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Sebuah pipa dari baja (k=47 W/moC) digunakan untuk mengalirkan fluida panas sepanjang 30 m. Pipa tersebut berdiameter dalam 5 cm, tebal dinding pipa 3 mm, untuk mengurangi panas yang hilang pipa di isolasi dengan asbes (k=0,25 W/moC) setebal 2 cm dan diisolasi lagi dengan gelas wool (k=0,038 W/moC) setebal 1 cm. Koefisien perpindahan panas konveksi dalam dan luar adalah 300 W/m2oC dan 20 W/m2oC. Suhu fluida panas dalam pipa 85oC dan suhu lingkungan luar 28oC.</a:t>
            </a:r>
          </a:p>
          <a:p>
            <a:pPr marL="525780" indent="-457200" algn="just">
              <a:buAutoNum type="alphaL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Gambarkan jaringan </a:t>
            </a:r>
            <a:r>
              <a:rPr lang="id-ID" dirty="0">
                <a:latin typeface="Arial" pitchFamily="34" charset="0"/>
                <a:cs typeface="Arial" pitchFamily="34" charset="0"/>
              </a:rPr>
              <a:t>aliran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panas dan tahanan termal pada tersebut</a:t>
            </a:r>
          </a:p>
          <a:p>
            <a:pPr marL="525780" indent="-457200" algn="just">
              <a:buAutoNum type="alphaL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Hitunglah koefisien </a:t>
            </a:r>
            <a:r>
              <a:rPr lang="id-ID" dirty="0">
                <a:latin typeface="Arial" pitchFamily="34" charset="0"/>
                <a:cs typeface="Arial" pitchFamily="34" charset="0"/>
              </a:rPr>
              <a:t>perpindahan panas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menyeluruh</a:t>
            </a:r>
          </a:p>
          <a:p>
            <a:pPr marL="68580" indent="0"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dirty="0">
                <a:latin typeface="Arial" pitchFamily="34" charset="0"/>
                <a:cs typeface="Arial" pitchFamily="34" charset="0"/>
              </a:rPr>
              <a:t>. Hitunglah laju kerugian panas persatuan luas dinding 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furnace tersebut.</a:t>
            </a:r>
          </a:p>
          <a:p>
            <a:pPr marL="68580" indent="0" algn="just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id-ID" dirty="0">
                <a:latin typeface="Arial" pitchFamily="34" charset="0"/>
                <a:cs typeface="Arial" pitchFamily="34" charset="0"/>
              </a:rPr>
              <a:t>Hitunglah suhu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permukaan luar isolasi?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61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840</TotalTime>
  <Words>281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Perpindahan Kalor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Kalor</dc:title>
  <dc:creator>Dell</dc:creator>
  <cp:lastModifiedBy>Dell</cp:lastModifiedBy>
  <cp:revision>201</cp:revision>
  <dcterms:created xsi:type="dcterms:W3CDTF">2016-09-02T14:33:44Z</dcterms:created>
  <dcterms:modified xsi:type="dcterms:W3CDTF">2016-09-25T15:47:35Z</dcterms:modified>
</cp:coreProperties>
</file>