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handoutMasterIdLst>
    <p:handoutMasterId r:id="rId14"/>
  </p:handoutMasterIdLst>
  <p:sldIdLst>
    <p:sldId id="261" r:id="rId2"/>
    <p:sldId id="257" r:id="rId3"/>
    <p:sldId id="262" r:id="rId4"/>
    <p:sldId id="263" r:id="rId5"/>
    <p:sldId id="264" r:id="rId6"/>
    <p:sldId id="265" r:id="rId7"/>
    <p:sldId id="266" r:id="rId8"/>
    <p:sldId id="267" r:id="rId9"/>
    <p:sldId id="268" r:id="rId10"/>
    <p:sldId id="269" r:id="rId11"/>
    <p:sldId id="270"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C89EF96-8CEA-46FF-86C4-4CE0E760980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485" autoAdjust="0"/>
    <p:restoredTop sz="94706" autoAdjust="0"/>
  </p:normalViewPr>
  <p:slideViewPr>
    <p:cSldViewPr snapToGrid="0">
      <p:cViewPr varScale="1">
        <p:scale>
          <a:sx n="88" d="100"/>
          <a:sy n="88" d="100"/>
        </p:scale>
        <p:origin x="288" y="72"/>
      </p:cViewPr>
      <p:guideLst>
        <p:guide pos="3840"/>
        <p:guide orient="horz" pos="216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2" d="100"/>
          <a:sy n="82" d="100"/>
        </p:scale>
        <p:origin x="3852"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9041DB8-B66F-4DC8-A96E-33677E0F90FF}" type="datetimeFigureOut">
              <a:rPr lang="en-US" smtClean="0"/>
              <a:t>8/19/2018</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604A0D4-B89B-4ADD-AF9E-38636B40EE4E}" type="slidenum">
              <a:rPr lang="en-US" smtClean="0"/>
              <a:t>‹#›</a:t>
            </a:fld>
            <a:endParaRPr lang="en-US"/>
          </a:p>
        </p:txBody>
      </p:sp>
    </p:spTree>
    <p:extLst>
      <p:ext uri="{BB962C8B-B14F-4D97-AF65-F5344CB8AC3E}">
        <p14:creationId xmlns:p14="http://schemas.microsoft.com/office/powerpoint/2010/main" val="42473891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B49C4A-65AC-492D-9701-81B46C3AD0E4}" type="datetimeFigureOut">
              <a:rPr lang="en-US" smtClean="0"/>
              <a:t>8/19/2018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2869989-EB00-4EE7-BCB5-25BDC5BB29F8}" type="slidenum">
              <a:rPr lang="en-US" smtClean="0"/>
              <a:t>‹#›</a:t>
            </a:fld>
            <a:endParaRPr lang="en-US"/>
          </a:p>
        </p:txBody>
      </p:sp>
    </p:spTree>
    <p:extLst>
      <p:ext uri="{BB962C8B-B14F-4D97-AF65-F5344CB8AC3E}">
        <p14:creationId xmlns:p14="http://schemas.microsoft.com/office/powerpoint/2010/main" val="21936361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2869989-EB00-4EE7-BCB5-25BDC5BB29F8}" type="slidenum">
              <a:rPr lang="en-US" smtClean="0"/>
              <a:t>2</a:t>
            </a:fld>
            <a:endParaRPr lang="en-US"/>
          </a:p>
        </p:txBody>
      </p:sp>
    </p:spTree>
    <p:extLst>
      <p:ext uri="{BB962C8B-B14F-4D97-AF65-F5344CB8AC3E}">
        <p14:creationId xmlns:p14="http://schemas.microsoft.com/office/powerpoint/2010/main" val="19803039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2869989-EB00-4EE7-BCB5-25BDC5BB29F8}" type="slidenum">
              <a:rPr lang="en-US" smtClean="0"/>
              <a:t>3</a:t>
            </a:fld>
            <a:endParaRPr lang="en-US"/>
          </a:p>
        </p:txBody>
      </p:sp>
    </p:spTree>
    <p:extLst>
      <p:ext uri="{BB962C8B-B14F-4D97-AF65-F5344CB8AC3E}">
        <p14:creationId xmlns:p14="http://schemas.microsoft.com/office/powerpoint/2010/main" val="3355847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2869989-EB00-4EE7-BCB5-25BDC5BB29F8}" type="slidenum">
              <a:rPr lang="en-US" smtClean="0"/>
              <a:t>4</a:t>
            </a:fld>
            <a:endParaRPr lang="en-US"/>
          </a:p>
        </p:txBody>
      </p:sp>
    </p:spTree>
    <p:extLst>
      <p:ext uri="{BB962C8B-B14F-4D97-AF65-F5344CB8AC3E}">
        <p14:creationId xmlns:p14="http://schemas.microsoft.com/office/powerpoint/2010/main" val="713934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2869989-EB00-4EE7-BCB5-25BDC5BB29F8}" type="slidenum">
              <a:rPr lang="en-US" smtClean="0"/>
              <a:t>5</a:t>
            </a:fld>
            <a:endParaRPr lang="en-US"/>
          </a:p>
        </p:txBody>
      </p:sp>
    </p:spTree>
    <p:extLst>
      <p:ext uri="{BB962C8B-B14F-4D97-AF65-F5344CB8AC3E}">
        <p14:creationId xmlns:p14="http://schemas.microsoft.com/office/powerpoint/2010/main" val="28888760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2869989-EB00-4EE7-BCB5-25BDC5BB29F8}" type="slidenum">
              <a:rPr lang="en-US" smtClean="0"/>
              <a:t>6</a:t>
            </a:fld>
            <a:endParaRPr lang="en-US"/>
          </a:p>
        </p:txBody>
      </p:sp>
    </p:spTree>
    <p:extLst>
      <p:ext uri="{BB962C8B-B14F-4D97-AF65-F5344CB8AC3E}">
        <p14:creationId xmlns:p14="http://schemas.microsoft.com/office/powerpoint/2010/main" val="8149233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2869989-EB00-4EE7-BCB5-25BDC5BB29F8}" type="slidenum">
              <a:rPr lang="en-US" smtClean="0"/>
              <a:t>7</a:t>
            </a:fld>
            <a:endParaRPr lang="en-US"/>
          </a:p>
        </p:txBody>
      </p:sp>
    </p:spTree>
    <p:extLst>
      <p:ext uri="{BB962C8B-B14F-4D97-AF65-F5344CB8AC3E}">
        <p14:creationId xmlns:p14="http://schemas.microsoft.com/office/powerpoint/2010/main" val="27800507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2869989-EB00-4EE7-BCB5-25BDC5BB29F8}" type="slidenum">
              <a:rPr lang="en-US" smtClean="0"/>
              <a:t>8</a:t>
            </a:fld>
            <a:endParaRPr lang="en-US"/>
          </a:p>
        </p:txBody>
      </p:sp>
    </p:spTree>
    <p:extLst>
      <p:ext uri="{BB962C8B-B14F-4D97-AF65-F5344CB8AC3E}">
        <p14:creationId xmlns:p14="http://schemas.microsoft.com/office/powerpoint/2010/main" val="15044392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2869989-EB00-4EE7-BCB5-25BDC5BB29F8}" type="slidenum">
              <a:rPr lang="en-US" smtClean="0"/>
              <a:t>9</a:t>
            </a:fld>
            <a:endParaRPr lang="en-US"/>
          </a:p>
        </p:txBody>
      </p:sp>
    </p:spTree>
    <p:extLst>
      <p:ext uri="{BB962C8B-B14F-4D97-AF65-F5344CB8AC3E}">
        <p14:creationId xmlns:p14="http://schemas.microsoft.com/office/powerpoint/2010/main" val="27026677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2869989-EB00-4EE7-BCB5-25BDC5BB29F8}" type="slidenum">
              <a:rPr lang="en-US" smtClean="0"/>
              <a:t>10</a:t>
            </a:fld>
            <a:endParaRPr lang="en-US"/>
          </a:p>
        </p:txBody>
      </p:sp>
    </p:spTree>
    <p:extLst>
      <p:ext uri="{BB962C8B-B14F-4D97-AF65-F5344CB8AC3E}">
        <p14:creationId xmlns:p14="http://schemas.microsoft.com/office/powerpoint/2010/main" val="16882178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5" name="Group 4"/>
          <p:cNvGrpSpPr/>
          <p:nvPr userDrawn="1"/>
        </p:nvGrpSpPr>
        <p:grpSpPr bwMode="hidden">
          <a:xfrm>
            <a:off x="-1" y="0"/>
            <a:ext cx="12192002" cy="6858000"/>
            <a:chOff x="-1" y="0"/>
            <a:chExt cx="12192002" cy="6858000"/>
          </a:xfrm>
        </p:grpSpPr>
        <p:cxnSp>
          <p:nvCxnSpPr>
            <p:cNvPr id="6" name="Straight Connector 5"/>
            <p:cNvCxnSpPr/>
            <p:nvPr/>
          </p:nvCxnSpPr>
          <p:spPr bwMode="hidden">
            <a:xfrm>
              <a:off x="610194"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bwMode="hidden">
            <a:xfrm>
              <a:off x="1829332"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bwMode="hidden">
            <a:xfrm>
              <a:off x="3048470"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bwMode="hidden">
            <a:xfrm>
              <a:off x="4267608"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bwMode="hidden">
            <a:xfrm>
              <a:off x="5486746"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bwMode="hidden">
            <a:xfrm>
              <a:off x="6705884"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bwMode="hidden">
            <a:xfrm>
              <a:off x="7925022"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bwMode="hidden">
            <a:xfrm>
              <a:off x="9144160"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bwMode="hidden">
            <a:xfrm>
              <a:off x="10363298"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bwMode="hidden">
            <a:xfrm>
              <a:off x="11582436"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bwMode="hidden">
            <a:xfrm>
              <a:off x="2819" y="386485"/>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bwMode="hidden">
            <a:xfrm>
              <a:off x="2819" y="1611181"/>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bwMode="hidden">
            <a:xfrm>
              <a:off x="2819" y="2835877"/>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bwMode="hidden">
            <a:xfrm>
              <a:off x="2819" y="4060573"/>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bwMode="hidden">
            <a:xfrm>
              <a:off x="2819" y="5285269"/>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bwMode="hidden">
            <a:xfrm>
              <a:off x="2819" y="6509965"/>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nvGrpSpPr>
            <p:cNvPr id="23" name="Group 22"/>
            <p:cNvGrpSpPr/>
            <p:nvPr userDrawn="1"/>
          </p:nvGrpSpPr>
          <p:grpSpPr bwMode="hidden">
            <a:xfrm>
              <a:off x="-1" y="0"/>
              <a:ext cx="12192001" cy="6858000"/>
              <a:chOff x="-1" y="0"/>
              <a:chExt cx="12192001" cy="6858000"/>
            </a:xfrm>
          </p:grpSpPr>
          <p:cxnSp>
            <p:nvCxnSpPr>
              <p:cNvPr id="41" name="Straight Connector 40"/>
              <p:cNvCxnSpPr/>
              <p:nvPr/>
            </p:nvCxnSpPr>
            <p:spPr bwMode="hidden">
              <a:xfrm>
                <a:off x="225425"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bwMode="hidden">
              <a:xfrm>
                <a:off x="1449154"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bwMode="hidden">
              <a:xfrm>
                <a:off x="2665982"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bwMode="hidden">
              <a:xfrm>
                <a:off x="3885119"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bwMode="hidden">
              <a:xfrm>
                <a:off x="5106502"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nvGrpSpPr>
              <p:cNvPr id="46" name="Group 45"/>
              <p:cNvGrpSpPr/>
              <p:nvPr/>
            </p:nvGrpSpPr>
            <p:grpSpPr bwMode="hidden">
              <a:xfrm>
                <a:off x="6327885" y="0"/>
                <a:ext cx="5864115" cy="5898673"/>
                <a:chOff x="6327885" y="0"/>
                <a:chExt cx="5864115" cy="5898673"/>
              </a:xfrm>
            </p:grpSpPr>
            <p:cxnSp>
              <p:nvCxnSpPr>
                <p:cNvPr id="52" name="Straight Connector 51"/>
                <p:cNvCxnSpPr/>
                <p:nvPr/>
              </p:nvCxnSpPr>
              <p:spPr bwMode="hidden">
                <a:xfrm>
                  <a:off x="6327885" y="0"/>
                  <a:ext cx="5864115" cy="5898673"/>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bwMode="hidden">
                <a:xfrm>
                  <a:off x="7549268" y="0"/>
                  <a:ext cx="4642732" cy="467242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bwMode="hidden">
                <a:xfrm>
                  <a:off x="8772997" y="0"/>
                  <a:ext cx="3419003" cy="34567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bwMode="hidden">
                <a:xfrm>
                  <a:off x="9982200" y="0"/>
                  <a:ext cx="2209800" cy="222646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bwMode="hidden">
                <a:xfrm>
                  <a:off x="11199019" y="0"/>
                  <a:ext cx="992981" cy="1002506"/>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cxnSp>
            <p:nvCxnSpPr>
              <p:cNvPr id="47" name="Straight Connector 46"/>
              <p:cNvCxnSpPr/>
              <p:nvPr/>
            </p:nvCxnSpPr>
            <p:spPr bwMode="hidden">
              <a:xfrm flipH="1" flipV="1">
                <a:off x="-1" y="1012053"/>
                <a:ext cx="5828811" cy="58459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bwMode="hidden">
              <a:xfrm flipH="1" flipV="1">
                <a:off x="-1" y="2227340"/>
                <a:ext cx="4614781" cy="4630658"/>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bwMode="hidden">
              <a:xfrm flipH="1" flipV="1">
                <a:off x="-1" y="3432149"/>
                <a:ext cx="3398419" cy="34258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bwMode="hidden">
              <a:xfrm flipH="1" flipV="1">
                <a:off x="-1" y="4651431"/>
                <a:ext cx="2196496" cy="2206567"/>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bwMode="hidden">
              <a:xfrm flipH="1" flipV="1">
                <a:off x="-1" y="5864453"/>
                <a:ext cx="987003" cy="9935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grpSp>
          <p:nvGrpSpPr>
            <p:cNvPr id="24" name="Group 23"/>
            <p:cNvGrpSpPr/>
            <p:nvPr userDrawn="1"/>
          </p:nvGrpSpPr>
          <p:grpSpPr bwMode="hidden">
            <a:xfrm flipH="1">
              <a:off x="0" y="0"/>
              <a:ext cx="12192001" cy="6858000"/>
              <a:chOff x="-1" y="0"/>
              <a:chExt cx="12192001" cy="6858000"/>
            </a:xfrm>
          </p:grpSpPr>
          <p:cxnSp>
            <p:nvCxnSpPr>
              <p:cNvPr id="25" name="Straight Connector 24"/>
              <p:cNvCxnSpPr/>
              <p:nvPr/>
            </p:nvCxnSpPr>
            <p:spPr bwMode="hidden">
              <a:xfrm>
                <a:off x="225425"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bwMode="hidden">
              <a:xfrm>
                <a:off x="1449154"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bwMode="hidden">
              <a:xfrm>
                <a:off x="2665982"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bwMode="hidden">
              <a:xfrm>
                <a:off x="3885119"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bwMode="hidden">
              <a:xfrm>
                <a:off x="5150644"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nvGrpSpPr>
              <p:cNvPr id="30" name="Group 29"/>
              <p:cNvGrpSpPr/>
              <p:nvPr/>
            </p:nvGrpSpPr>
            <p:grpSpPr bwMode="hidden">
              <a:xfrm>
                <a:off x="6327885" y="0"/>
                <a:ext cx="5864115" cy="5898673"/>
                <a:chOff x="6327885" y="0"/>
                <a:chExt cx="5864115" cy="5898673"/>
              </a:xfrm>
            </p:grpSpPr>
            <p:cxnSp>
              <p:nvCxnSpPr>
                <p:cNvPr id="36" name="Straight Connector 35"/>
                <p:cNvCxnSpPr/>
                <p:nvPr/>
              </p:nvCxnSpPr>
              <p:spPr bwMode="hidden">
                <a:xfrm>
                  <a:off x="6327885" y="0"/>
                  <a:ext cx="5864115" cy="5898673"/>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bwMode="hidden">
                <a:xfrm>
                  <a:off x="7549268" y="0"/>
                  <a:ext cx="4642732" cy="467242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bwMode="hidden">
                <a:xfrm>
                  <a:off x="8772997" y="0"/>
                  <a:ext cx="3419003" cy="34567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bwMode="hidden">
                <a:xfrm>
                  <a:off x="9982200" y="0"/>
                  <a:ext cx="2209800" cy="222646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bwMode="hidden">
                <a:xfrm>
                  <a:off x="11199019" y="0"/>
                  <a:ext cx="992981" cy="1002506"/>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cxnSp>
            <p:nvCxnSpPr>
              <p:cNvPr id="31" name="Straight Connector 30"/>
              <p:cNvCxnSpPr/>
              <p:nvPr/>
            </p:nvCxnSpPr>
            <p:spPr bwMode="hidden">
              <a:xfrm flipH="1" flipV="1">
                <a:off x="-1" y="1012053"/>
                <a:ext cx="5828811" cy="58459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bwMode="hidden">
              <a:xfrm flipH="1" flipV="1">
                <a:off x="-1" y="2227340"/>
                <a:ext cx="4614781" cy="4630658"/>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bwMode="hidden">
              <a:xfrm flipH="1" flipV="1">
                <a:off x="-1" y="3432149"/>
                <a:ext cx="3398419" cy="34258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bwMode="hidden">
              <a:xfrm flipH="1" flipV="1">
                <a:off x="-1" y="4651431"/>
                <a:ext cx="2196496" cy="2206567"/>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bwMode="hidden">
              <a:xfrm flipH="1" flipV="1">
                <a:off x="-1" y="5864453"/>
                <a:ext cx="987003" cy="9935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grpSp>
      <p:sp>
        <p:nvSpPr>
          <p:cNvPr id="2" name="Title 1"/>
          <p:cNvSpPr>
            <a:spLocks noGrp="1"/>
          </p:cNvSpPr>
          <p:nvPr>
            <p:ph type="ctrTitle"/>
          </p:nvPr>
        </p:nvSpPr>
        <p:spPr>
          <a:xfrm>
            <a:off x="1293845" y="1909346"/>
            <a:ext cx="9604310" cy="3383280"/>
          </a:xfrm>
        </p:spPr>
        <p:txBody>
          <a:bodyPr anchor="b">
            <a:normAutofit/>
          </a:bodyPr>
          <a:lstStyle>
            <a:lvl1pPr algn="l">
              <a:lnSpc>
                <a:spcPct val="76000"/>
              </a:lnSpc>
              <a:defRPr sz="8000" cap="none"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293845" y="5432564"/>
            <a:ext cx="9604310" cy="457200"/>
          </a:xfrm>
        </p:spPr>
        <p:txBody>
          <a:bodyPr>
            <a:normAutofit/>
          </a:bodyPr>
          <a:lstStyle>
            <a:lvl1pPr marL="0" indent="0" algn="l">
              <a:spcBef>
                <a:spcPts val="0"/>
              </a:spcBef>
              <a:buNone/>
              <a:defRPr sz="2000" b="0">
                <a:solidFill>
                  <a:schemeClr val="accent1">
                    <a:lumMod val="7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cxnSp>
        <p:nvCxnSpPr>
          <p:cNvPr id="58" name="Straight Connector 57"/>
          <p:cNvCxnSpPr/>
          <p:nvPr userDrawn="1"/>
        </p:nvCxnSpPr>
        <p:spPr>
          <a:xfrm>
            <a:off x="1295400" y="5294175"/>
            <a:ext cx="9601200" cy="0"/>
          </a:xfrm>
          <a:prstGeom prst="line">
            <a:avLst/>
          </a:prstGeom>
          <a:ln w="127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988627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84A29A4-78C8-47AB-BA06-22CB45938951}" type="datetime1">
              <a:rPr lang="en-US" smtClean="0"/>
              <a:t>8/19/2018</a:t>
            </a:fld>
            <a:endParaRPr lang="en-US"/>
          </a:p>
        </p:txBody>
      </p:sp>
      <p:sp>
        <p:nvSpPr>
          <p:cNvPr id="6" name="Slide Number Placeholder 5"/>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24771542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09314" y="489856"/>
            <a:ext cx="1687286" cy="530134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295399" y="489856"/>
            <a:ext cx="7587344" cy="5301343"/>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1ED4ACF-2D82-46F2-A8E9-23963AA34E86}" type="datetime1">
              <a:rPr lang="en-US" smtClean="0"/>
              <a:t>8/19/2018</a:t>
            </a:fld>
            <a:endParaRPr lang="en-US"/>
          </a:p>
        </p:txBody>
      </p:sp>
      <p:sp>
        <p:nvSpPr>
          <p:cNvPr id="6" name="Slide Number Placeholder 5"/>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2524635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AE374B5B-21A0-4192-BF4C-38187F1A68D8}" type="datetime1">
              <a:rPr lang="en-US" smtClean="0"/>
              <a:t>8/19/2018</a:t>
            </a:fld>
            <a:endParaRPr lang="en-US"/>
          </a:p>
        </p:txBody>
      </p:sp>
      <p:sp>
        <p:nvSpPr>
          <p:cNvPr id="6" name="Slide Number Placeholder 5"/>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31124441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gradFill flip="none" rotWithShape="1">
          <a:gsLst>
            <a:gs pos="0">
              <a:schemeClr val="accent1"/>
            </a:gs>
            <a:gs pos="97000">
              <a:schemeClr val="accent1">
                <a:lumMod val="80000"/>
              </a:schemeClr>
            </a:gs>
          </a:gsLst>
          <a:path path="circle">
            <a:fillToRect l="50000" t="50000" r="50000" b="50000"/>
          </a:path>
          <a:tileRect/>
        </a:gradFill>
        <a:effectLst/>
      </p:bgPr>
    </p:bg>
    <p:spTree>
      <p:nvGrpSpPr>
        <p:cNvPr id="1" name=""/>
        <p:cNvGrpSpPr/>
        <p:nvPr/>
      </p:nvGrpSpPr>
      <p:grpSpPr>
        <a:xfrm>
          <a:off x="0" y="0"/>
          <a:ext cx="0" cy="0"/>
          <a:chOff x="0" y="0"/>
          <a:chExt cx="0" cy="0"/>
        </a:xfrm>
      </p:grpSpPr>
      <p:grpSp>
        <p:nvGrpSpPr>
          <p:cNvPr id="7" name="Group 6"/>
          <p:cNvGrpSpPr/>
          <p:nvPr userDrawn="1"/>
        </p:nvGrpSpPr>
        <p:grpSpPr bwMode="hidden">
          <a:xfrm>
            <a:off x="-1" y="0"/>
            <a:ext cx="12192002" cy="6858000"/>
            <a:chOff x="-1" y="0"/>
            <a:chExt cx="12192002" cy="6858000"/>
          </a:xfrm>
        </p:grpSpPr>
        <p:cxnSp>
          <p:nvCxnSpPr>
            <p:cNvPr id="8" name="Straight Connector 7"/>
            <p:cNvCxnSpPr/>
            <p:nvPr/>
          </p:nvCxnSpPr>
          <p:spPr bwMode="hidden">
            <a:xfrm>
              <a:off x="61019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bwMode="hidden">
            <a:xfrm>
              <a:off x="182933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bwMode="hidden">
            <a:xfrm>
              <a:off x="304847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bwMode="hidden">
            <a:xfrm>
              <a:off x="426760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bwMode="hidden">
            <a:xfrm>
              <a:off x="548674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bwMode="hidden">
            <a:xfrm>
              <a:off x="670588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bwMode="hidden">
            <a:xfrm>
              <a:off x="792502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bwMode="hidden">
            <a:xfrm>
              <a:off x="914416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bwMode="hidden">
            <a:xfrm>
              <a:off x="1036329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bwMode="hidden">
            <a:xfrm>
              <a:off x="1158243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bwMode="hidden">
            <a:xfrm>
              <a:off x="2819" y="38648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bwMode="hidden">
            <a:xfrm>
              <a:off x="2819" y="1611181"/>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bwMode="hidden">
            <a:xfrm>
              <a:off x="2819" y="2835877"/>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bwMode="hidden">
            <a:xfrm>
              <a:off x="2819" y="4060573"/>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bwMode="hidden">
            <a:xfrm>
              <a:off x="2819" y="5285269"/>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bwMode="hidden">
            <a:xfrm>
              <a:off x="2819" y="650996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24" name="Group 23"/>
            <p:cNvGrpSpPr/>
            <p:nvPr userDrawn="1"/>
          </p:nvGrpSpPr>
          <p:grpSpPr bwMode="hidden">
            <a:xfrm>
              <a:off x="-1" y="0"/>
              <a:ext cx="12192001" cy="6858000"/>
              <a:chOff x="-1" y="0"/>
              <a:chExt cx="12192001" cy="6858000"/>
            </a:xfrm>
          </p:grpSpPr>
          <p:cxnSp>
            <p:nvCxnSpPr>
              <p:cNvPr id="42" name="Straight Connector 41"/>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bwMode="hidden">
              <a:xfrm>
                <a:off x="510650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47" name="Group 46"/>
              <p:cNvGrpSpPr/>
              <p:nvPr/>
            </p:nvGrpSpPr>
            <p:grpSpPr bwMode="hidden">
              <a:xfrm>
                <a:off x="6327885" y="0"/>
                <a:ext cx="5864115" cy="5898673"/>
                <a:chOff x="6327885" y="0"/>
                <a:chExt cx="5864115" cy="5898673"/>
              </a:xfrm>
            </p:grpSpPr>
            <p:cxnSp>
              <p:nvCxnSpPr>
                <p:cNvPr id="53" name="Straight Connector 52"/>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48" name="Straight Connector 47"/>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25" name="Group 24"/>
            <p:cNvGrpSpPr/>
            <p:nvPr userDrawn="1"/>
          </p:nvGrpSpPr>
          <p:grpSpPr bwMode="hidden">
            <a:xfrm flipH="1">
              <a:off x="0" y="0"/>
              <a:ext cx="12192001" cy="6858000"/>
              <a:chOff x="-1" y="0"/>
              <a:chExt cx="12192001" cy="6858000"/>
            </a:xfrm>
          </p:grpSpPr>
          <p:cxnSp>
            <p:nvCxnSpPr>
              <p:cNvPr id="26" name="Straight Connector 25"/>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bwMode="hidden">
              <a:xfrm>
                <a:off x="515064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31" name="Group 30"/>
              <p:cNvGrpSpPr/>
              <p:nvPr/>
            </p:nvGrpSpPr>
            <p:grpSpPr bwMode="hidden">
              <a:xfrm>
                <a:off x="6327885" y="0"/>
                <a:ext cx="5864115" cy="5898673"/>
                <a:chOff x="6327885" y="0"/>
                <a:chExt cx="5864115" cy="5898673"/>
              </a:xfrm>
            </p:grpSpPr>
            <p:cxnSp>
              <p:nvCxnSpPr>
                <p:cNvPr id="37" name="Straight Connector 36"/>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32" name="Straight Connector 31"/>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2" name="Title 1"/>
          <p:cNvSpPr>
            <a:spLocks noGrp="1"/>
          </p:cNvSpPr>
          <p:nvPr>
            <p:ph type="title"/>
          </p:nvPr>
        </p:nvSpPr>
        <p:spPr>
          <a:xfrm>
            <a:off x="1295400" y="2541573"/>
            <a:ext cx="9601200" cy="2743200"/>
          </a:xfrm>
        </p:spPr>
        <p:txBody>
          <a:bodyPr anchor="b">
            <a:normAutofit/>
          </a:bodyPr>
          <a:lstStyle>
            <a:lvl1pPr>
              <a:lnSpc>
                <a:spcPct val="85000"/>
              </a:lnSpc>
              <a:defRPr sz="6000" cap="none" baseline="0">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295400" y="5431536"/>
            <a:ext cx="9601200" cy="457200"/>
          </a:xfrm>
        </p:spPr>
        <p:txBody>
          <a:bodyPr>
            <a:normAutofit/>
          </a:bodyPr>
          <a:lstStyle>
            <a:lvl1pPr marL="0" indent="0">
              <a:spcBef>
                <a:spcPts val="0"/>
              </a:spcBef>
              <a:buNone/>
              <a:defRPr sz="2000" b="0">
                <a:solidFill>
                  <a:schemeClr val="tx1"/>
                </a:solidFill>
              </a:defRPr>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Edit Master text styles</a:t>
            </a:r>
          </a:p>
        </p:txBody>
      </p:sp>
      <p:cxnSp>
        <p:nvCxnSpPr>
          <p:cNvPr id="58" name="Straight Connector 57"/>
          <p:cNvCxnSpPr/>
          <p:nvPr userDrawn="1"/>
        </p:nvCxnSpPr>
        <p:spPr>
          <a:xfrm>
            <a:off x="1295400" y="5294175"/>
            <a:ext cx="9601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6778040"/>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95400" y="1981199"/>
            <a:ext cx="4572000" cy="3810001"/>
          </a:xfrm>
        </p:spPr>
        <p:txBody>
          <a:bodyPr>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24600" y="1981199"/>
            <a:ext cx="4572000" cy="3810001"/>
          </a:xfrm>
        </p:spPr>
        <p:txBody>
          <a:bodyPr>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33B5CF7C-B333-48E1-A4A6-83A3C8B73AC0}" type="datetime1">
              <a:rPr lang="en-US" smtClean="0"/>
              <a:t>8/19/2018</a:t>
            </a:fld>
            <a:endParaRPr lang="en-US"/>
          </a:p>
        </p:txBody>
      </p:sp>
      <p:sp>
        <p:nvSpPr>
          <p:cNvPr id="7" name="Slide Number Placeholder 6"/>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4044567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a:xfrm>
            <a:off x="1295400" y="1818322"/>
            <a:ext cx="4572000" cy="641350"/>
          </a:xfrm>
        </p:spPr>
        <p:txBody>
          <a:bodyPr anchor="ctr">
            <a:normAutofit/>
          </a:bodyPr>
          <a:lstStyle>
            <a:lvl1pPr marL="0" indent="0">
              <a:spcBef>
                <a:spcPts val="0"/>
              </a:spcBef>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295400" y="2503713"/>
            <a:ext cx="4572000" cy="3287487"/>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24600" y="1818322"/>
            <a:ext cx="4572000" cy="641350"/>
          </a:xfrm>
        </p:spPr>
        <p:txBody>
          <a:bodyPr anchor="ctr">
            <a:normAutofit/>
          </a:bodyPr>
          <a:lstStyle>
            <a:lvl1pPr marL="0" indent="0">
              <a:spcBef>
                <a:spcPts val="0"/>
              </a:spcBef>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24600" y="2503713"/>
            <a:ext cx="4572000" cy="3287487"/>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AE320762-5CBF-4210-AB54-376B091119F8}" type="datetime1">
              <a:rPr lang="en-US" smtClean="0"/>
              <a:t>8/19/2018</a:t>
            </a:fld>
            <a:endParaRPr lang="en-US"/>
          </a:p>
        </p:txBody>
      </p:sp>
      <p:sp>
        <p:nvSpPr>
          <p:cNvPr id="9" name="Slide Number Placeholder 8"/>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3397906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7F0DB371-BF5F-4058-A212-1A908E4D2674}" type="datetime1">
              <a:rPr lang="en-US" smtClean="0"/>
              <a:t>8/19/2018</a:t>
            </a:fld>
            <a:endParaRPr lang="en-US"/>
          </a:p>
        </p:txBody>
      </p:sp>
      <p:sp>
        <p:nvSpPr>
          <p:cNvPr id="5" name="Slide Number Placeholder 4"/>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3238976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grpSp>
        <p:nvGrpSpPr>
          <p:cNvPr id="161" name="Group 160"/>
          <p:cNvGrpSpPr/>
          <p:nvPr userDrawn="1"/>
        </p:nvGrpSpPr>
        <p:grpSpPr bwMode="hidden">
          <a:xfrm>
            <a:off x="-1" y="0"/>
            <a:ext cx="12192002" cy="6858000"/>
            <a:chOff x="-1" y="0"/>
            <a:chExt cx="12192002" cy="6858000"/>
          </a:xfrm>
        </p:grpSpPr>
        <p:cxnSp>
          <p:nvCxnSpPr>
            <p:cNvPr id="162" name="Straight Connector 161"/>
            <p:cNvCxnSpPr/>
            <p:nvPr/>
          </p:nvCxnSpPr>
          <p:spPr bwMode="hidden">
            <a:xfrm>
              <a:off x="610194"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3" name="Straight Connector 162"/>
            <p:cNvCxnSpPr/>
            <p:nvPr/>
          </p:nvCxnSpPr>
          <p:spPr bwMode="hidden">
            <a:xfrm>
              <a:off x="1829332"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p:nvPr/>
          </p:nvCxnSpPr>
          <p:spPr bwMode="hidden">
            <a:xfrm>
              <a:off x="3048470"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bwMode="hidden">
            <a:xfrm>
              <a:off x="4267608"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bwMode="hidden">
            <a:xfrm>
              <a:off x="5486746"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7" name="Straight Connector 166"/>
            <p:cNvCxnSpPr/>
            <p:nvPr/>
          </p:nvCxnSpPr>
          <p:spPr bwMode="hidden">
            <a:xfrm>
              <a:off x="6705884"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p:nvPr/>
          </p:nvCxnSpPr>
          <p:spPr bwMode="hidden">
            <a:xfrm>
              <a:off x="7925022"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bwMode="hidden">
            <a:xfrm>
              <a:off x="9144160"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p:cNvCxnSpPr/>
            <p:nvPr/>
          </p:nvCxnSpPr>
          <p:spPr bwMode="hidden">
            <a:xfrm>
              <a:off x="10363298"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1" name="Straight Connector 170"/>
            <p:cNvCxnSpPr/>
            <p:nvPr/>
          </p:nvCxnSpPr>
          <p:spPr bwMode="hidden">
            <a:xfrm>
              <a:off x="11582436"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p:nvPr/>
          </p:nvCxnSpPr>
          <p:spPr bwMode="hidden">
            <a:xfrm>
              <a:off x="2819" y="386485"/>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bwMode="hidden">
            <a:xfrm>
              <a:off x="2819" y="1611181"/>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4" name="Straight Connector 173"/>
            <p:cNvCxnSpPr/>
            <p:nvPr/>
          </p:nvCxnSpPr>
          <p:spPr bwMode="hidden">
            <a:xfrm>
              <a:off x="2819" y="2835877"/>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5" name="Straight Connector 174"/>
            <p:cNvCxnSpPr/>
            <p:nvPr/>
          </p:nvCxnSpPr>
          <p:spPr bwMode="hidden">
            <a:xfrm>
              <a:off x="2819" y="4060573"/>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6" name="Straight Connector 175"/>
            <p:cNvCxnSpPr/>
            <p:nvPr/>
          </p:nvCxnSpPr>
          <p:spPr bwMode="hidden">
            <a:xfrm>
              <a:off x="2819" y="5285269"/>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bwMode="hidden">
            <a:xfrm>
              <a:off x="2819" y="6509965"/>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178" name="Group 177"/>
            <p:cNvGrpSpPr/>
            <p:nvPr userDrawn="1"/>
          </p:nvGrpSpPr>
          <p:grpSpPr bwMode="hidden">
            <a:xfrm>
              <a:off x="-1" y="0"/>
              <a:ext cx="12192001" cy="6858000"/>
              <a:chOff x="-1" y="0"/>
              <a:chExt cx="12192001" cy="6858000"/>
            </a:xfrm>
          </p:grpSpPr>
          <p:cxnSp>
            <p:nvCxnSpPr>
              <p:cNvPr id="196" name="Straight Connector 195"/>
              <p:cNvCxnSpPr/>
              <p:nvPr/>
            </p:nvCxnSpPr>
            <p:spPr bwMode="hidden">
              <a:xfrm>
                <a:off x="225425"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p:cNvCxnSpPr/>
              <p:nvPr/>
            </p:nvCxnSpPr>
            <p:spPr bwMode="hidden">
              <a:xfrm>
                <a:off x="1449154"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p:cNvCxnSpPr/>
              <p:nvPr/>
            </p:nvCxnSpPr>
            <p:spPr bwMode="hidden">
              <a:xfrm>
                <a:off x="266598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p:cNvCxnSpPr/>
              <p:nvPr/>
            </p:nvCxnSpPr>
            <p:spPr bwMode="hidden">
              <a:xfrm>
                <a:off x="3885119"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p:cNvCxnSpPr/>
              <p:nvPr/>
            </p:nvCxnSpPr>
            <p:spPr bwMode="hidden">
              <a:xfrm>
                <a:off x="510650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201" name="Group 200"/>
              <p:cNvGrpSpPr/>
              <p:nvPr/>
            </p:nvGrpSpPr>
            <p:grpSpPr bwMode="hidden">
              <a:xfrm>
                <a:off x="6327885" y="0"/>
                <a:ext cx="5864115" cy="5898673"/>
                <a:chOff x="6327885" y="0"/>
                <a:chExt cx="5864115" cy="5898673"/>
              </a:xfrm>
            </p:grpSpPr>
            <p:cxnSp>
              <p:nvCxnSpPr>
                <p:cNvPr id="207" name="Straight Connector 206"/>
                <p:cNvCxnSpPr/>
                <p:nvPr/>
              </p:nvCxnSpPr>
              <p:spPr bwMode="hidden">
                <a:xfrm>
                  <a:off x="6327885" y="0"/>
                  <a:ext cx="5864115" cy="5898673"/>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p:cNvCxnSpPr/>
                <p:nvPr/>
              </p:nvCxnSpPr>
              <p:spPr bwMode="hidden">
                <a:xfrm>
                  <a:off x="7549268" y="0"/>
                  <a:ext cx="4642732" cy="467242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bwMode="hidden">
                <a:xfrm>
                  <a:off x="8772997" y="0"/>
                  <a:ext cx="3419003" cy="34567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bwMode="hidden">
                <a:xfrm>
                  <a:off x="9982200" y="0"/>
                  <a:ext cx="2209800" cy="222646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bwMode="hidden">
                <a:xfrm>
                  <a:off x="11199019" y="0"/>
                  <a:ext cx="992981" cy="1002506"/>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cxnSp>
            <p:nvCxnSpPr>
              <p:cNvPr id="202" name="Straight Connector 201"/>
              <p:cNvCxnSpPr/>
              <p:nvPr/>
            </p:nvCxnSpPr>
            <p:spPr bwMode="hidden">
              <a:xfrm flipH="1" flipV="1">
                <a:off x="-1" y="1012053"/>
                <a:ext cx="5828811" cy="58459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p:cNvCxnSpPr/>
              <p:nvPr/>
            </p:nvCxnSpPr>
            <p:spPr bwMode="hidden">
              <a:xfrm flipH="1" flipV="1">
                <a:off x="-1" y="2227340"/>
                <a:ext cx="4614781" cy="4630658"/>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4" name="Straight Connector 203"/>
              <p:cNvCxnSpPr/>
              <p:nvPr/>
            </p:nvCxnSpPr>
            <p:spPr bwMode="hidden">
              <a:xfrm flipH="1" flipV="1">
                <a:off x="-1" y="3432149"/>
                <a:ext cx="3398419" cy="34258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p:cNvCxnSpPr/>
              <p:nvPr/>
            </p:nvCxnSpPr>
            <p:spPr bwMode="hidden">
              <a:xfrm flipH="1" flipV="1">
                <a:off x="-1" y="4651431"/>
                <a:ext cx="2196496" cy="2206567"/>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p:cNvCxnSpPr/>
              <p:nvPr/>
            </p:nvCxnSpPr>
            <p:spPr bwMode="hidden">
              <a:xfrm flipH="1" flipV="1">
                <a:off x="-1" y="5864453"/>
                <a:ext cx="987003" cy="9935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grpSp>
          <p:nvGrpSpPr>
            <p:cNvPr id="179" name="Group 178"/>
            <p:cNvGrpSpPr/>
            <p:nvPr userDrawn="1"/>
          </p:nvGrpSpPr>
          <p:grpSpPr bwMode="hidden">
            <a:xfrm flipH="1">
              <a:off x="0" y="0"/>
              <a:ext cx="12192001" cy="6858000"/>
              <a:chOff x="-1" y="0"/>
              <a:chExt cx="12192001" cy="6858000"/>
            </a:xfrm>
          </p:grpSpPr>
          <p:cxnSp>
            <p:nvCxnSpPr>
              <p:cNvPr id="180" name="Straight Connector 179"/>
              <p:cNvCxnSpPr/>
              <p:nvPr/>
            </p:nvCxnSpPr>
            <p:spPr bwMode="hidden">
              <a:xfrm>
                <a:off x="225425"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bwMode="hidden">
              <a:xfrm>
                <a:off x="1449154"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bwMode="hidden">
              <a:xfrm>
                <a:off x="266598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bwMode="hidden">
              <a:xfrm>
                <a:off x="3885119"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bwMode="hidden">
              <a:xfrm>
                <a:off x="510650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185" name="Group 184"/>
              <p:cNvGrpSpPr/>
              <p:nvPr/>
            </p:nvGrpSpPr>
            <p:grpSpPr bwMode="hidden">
              <a:xfrm>
                <a:off x="6327885" y="0"/>
                <a:ext cx="5864115" cy="5898673"/>
                <a:chOff x="6327885" y="0"/>
                <a:chExt cx="5864115" cy="5898673"/>
              </a:xfrm>
            </p:grpSpPr>
            <p:cxnSp>
              <p:nvCxnSpPr>
                <p:cNvPr id="191" name="Straight Connector 190"/>
                <p:cNvCxnSpPr/>
                <p:nvPr/>
              </p:nvCxnSpPr>
              <p:spPr bwMode="hidden">
                <a:xfrm>
                  <a:off x="6327885" y="0"/>
                  <a:ext cx="5864115" cy="5898673"/>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bwMode="hidden">
                <a:xfrm>
                  <a:off x="7549268" y="0"/>
                  <a:ext cx="4642732" cy="467242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p:cNvCxnSpPr/>
                <p:nvPr/>
              </p:nvCxnSpPr>
              <p:spPr bwMode="hidden">
                <a:xfrm>
                  <a:off x="8772997" y="0"/>
                  <a:ext cx="3419003" cy="34567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4" name="Straight Connector 193"/>
                <p:cNvCxnSpPr/>
                <p:nvPr/>
              </p:nvCxnSpPr>
              <p:spPr bwMode="hidden">
                <a:xfrm>
                  <a:off x="9982200" y="0"/>
                  <a:ext cx="2209800" cy="222646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5" name="Straight Connector 194"/>
                <p:cNvCxnSpPr/>
                <p:nvPr/>
              </p:nvCxnSpPr>
              <p:spPr bwMode="hidden">
                <a:xfrm>
                  <a:off x="11199019" y="0"/>
                  <a:ext cx="992981" cy="1002506"/>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cxnSp>
            <p:nvCxnSpPr>
              <p:cNvPr id="186" name="Straight Connector 185"/>
              <p:cNvCxnSpPr/>
              <p:nvPr/>
            </p:nvCxnSpPr>
            <p:spPr bwMode="hidden">
              <a:xfrm flipH="1" flipV="1">
                <a:off x="-1" y="1012053"/>
                <a:ext cx="5828811" cy="58459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bwMode="hidden">
              <a:xfrm flipH="1" flipV="1">
                <a:off x="-1" y="2227340"/>
                <a:ext cx="4614781" cy="4630658"/>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bwMode="hidden">
              <a:xfrm flipH="1" flipV="1">
                <a:off x="-1" y="3432149"/>
                <a:ext cx="3398419" cy="34258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bwMode="hidden">
              <a:xfrm flipH="1" flipV="1">
                <a:off x="-1" y="4651431"/>
                <a:ext cx="2196496" cy="2206567"/>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bwMode="hidden">
              <a:xfrm flipH="1" flipV="1">
                <a:off x="-1" y="5864453"/>
                <a:ext cx="987003" cy="9935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grpSp>
      <p:sp>
        <p:nvSpPr>
          <p:cNvPr id="213" name="Footer Placeholder 212"/>
          <p:cNvSpPr>
            <a:spLocks noGrp="1"/>
          </p:cNvSpPr>
          <p:nvPr>
            <p:ph type="ftr" sz="quarter" idx="11"/>
          </p:nvPr>
        </p:nvSpPr>
        <p:spPr/>
        <p:txBody>
          <a:bodyPr/>
          <a:lstStyle/>
          <a:p>
            <a:r>
              <a:rPr lang="en-US" dirty="0"/>
              <a:t>Add a footer</a:t>
            </a:r>
          </a:p>
        </p:txBody>
      </p:sp>
      <p:sp>
        <p:nvSpPr>
          <p:cNvPr id="212" name="Date Placeholder 211"/>
          <p:cNvSpPr>
            <a:spLocks noGrp="1"/>
          </p:cNvSpPr>
          <p:nvPr>
            <p:ph type="dt" sz="half" idx="10"/>
          </p:nvPr>
        </p:nvSpPr>
        <p:spPr/>
        <p:txBody>
          <a:bodyPr/>
          <a:lstStyle/>
          <a:p>
            <a:fld id="{60A4083B-90AA-48CF-BAD5-00AA24D7F288}" type="datetime1">
              <a:rPr lang="en-US" smtClean="0"/>
              <a:t>8/19/2018</a:t>
            </a:fld>
            <a:endParaRPr lang="en-US"/>
          </a:p>
        </p:txBody>
      </p:sp>
      <p:sp>
        <p:nvSpPr>
          <p:cNvPr id="214" name="Slide Number Placeholder 213"/>
          <p:cNvSpPr>
            <a:spLocks noGrp="1"/>
          </p:cNvSpPr>
          <p:nvPr>
            <p:ph type="sldNum" sz="quarter" idx="12"/>
          </p:nvPr>
        </p:nvSpPr>
        <p:spPr/>
        <p:txBody>
          <a:bodyPr/>
          <a:lstStyle/>
          <a:p>
            <a:fld id="{E31375A4-56A4-47D6-9801-1991572033F7}" type="slidenum">
              <a:rPr lang="en-US" smtClean="0"/>
              <a:pPr/>
              <a:t>‹#›</a:t>
            </a:fld>
            <a:endParaRPr lang="en-US"/>
          </a:p>
        </p:txBody>
      </p:sp>
    </p:spTree>
    <p:extLst>
      <p:ext uri="{BB962C8B-B14F-4D97-AF65-F5344CB8AC3E}">
        <p14:creationId xmlns:p14="http://schemas.microsoft.com/office/powerpoint/2010/main" val="2146817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Pr>
        <a:gradFill flip="none" rotWithShape="1">
          <a:gsLst>
            <a:gs pos="0">
              <a:schemeClr val="accent1"/>
            </a:gs>
            <a:gs pos="100000">
              <a:schemeClr val="accent1">
                <a:lumMod val="80000"/>
              </a:schemeClr>
            </a:gs>
          </a:gsLst>
          <a:path path="circle">
            <a:fillToRect l="50000" t="50000" r="50000" b="50000"/>
          </a:path>
          <a:tileRect/>
        </a:gradFill>
        <a:effectLst/>
      </p:bgPr>
    </p:bg>
    <p:spTree>
      <p:nvGrpSpPr>
        <p:cNvPr id="1" name=""/>
        <p:cNvGrpSpPr/>
        <p:nvPr/>
      </p:nvGrpSpPr>
      <p:grpSpPr>
        <a:xfrm>
          <a:off x="0" y="0"/>
          <a:ext cx="0" cy="0"/>
          <a:chOff x="0" y="0"/>
          <a:chExt cx="0" cy="0"/>
        </a:xfrm>
      </p:grpSpPr>
      <p:grpSp>
        <p:nvGrpSpPr>
          <p:cNvPr id="9" name="Group 8"/>
          <p:cNvGrpSpPr/>
          <p:nvPr userDrawn="1"/>
        </p:nvGrpSpPr>
        <p:grpSpPr bwMode="hidden">
          <a:xfrm>
            <a:off x="-1" y="0"/>
            <a:ext cx="12192002" cy="6858000"/>
            <a:chOff x="-1" y="0"/>
            <a:chExt cx="12192002" cy="6858000"/>
          </a:xfrm>
        </p:grpSpPr>
        <p:cxnSp>
          <p:nvCxnSpPr>
            <p:cNvPr id="10" name="Straight Connector 9"/>
            <p:cNvCxnSpPr/>
            <p:nvPr/>
          </p:nvCxnSpPr>
          <p:spPr bwMode="hidden">
            <a:xfrm>
              <a:off x="61019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bwMode="hidden">
            <a:xfrm>
              <a:off x="182933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bwMode="hidden">
            <a:xfrm>
              <a:off x="304847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bwMode="hidden">
            <a:xfrm>
              <a:off x="426760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bwMode="hidden">
            <a:xfrm>
              <a:off x="548674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bwMode="hidden">
            <a:xfrm>
              <a:off x="670588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bwMode="hidden">
            <a:xfrm>
              <a:off x="792502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bwMode="hidden">
            <a:xfrm>
              <a:off x="914416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bwMode="hidden">
            <a:xfrm>
              <a:off x="1036329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bwMode="hidden">
            <a:xfrm>
              <a:off x="1158243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bwMode="hidden">
            <a:xfrm>
              <a:off x="2819" y="38648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bwMode="hidden">
            <a:xfrm>
              <a:off x="2819" y="1611181"/>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bwMode="hidden">
            <a:xfrm>
              <a:off x="2819" y="2835877"/>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bwMode="hidden">
            <a:xfrm>
              <a:off x="2819" y="4060573"/>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bwMode="hidden">
            <a:xfrm>
              <a:off x="2819" y="5285269"/>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bwMode="hidden">
            <a:xfrm>
              <a:off x="2819" y="650996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26" name="Group 25"/>
            <p:cNvGrpSpPr/>
            <p:nvPr userDrawn="1"/>
          </p:nvGrpSpPr>
          <p:grpSpPr bwMode="hidden">
            <a:xfrm>
              <a:off x="-1" y="0"/>
              <a:ext cx="12192001" cy="6858000"/>
              <a:chOff x="-1" y="0"/>
              <a:chExt cx="12192001" cy="6858000"/>
            </a:xfrm>
          </p:grpSpPr>
          <p:cxnSp>
            <p:nvCxnSpPr>
              <p:cNvPr id="44" name="Straight Connector 43"/>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bwMode="hidden">
              <a:xfrm>
                <a:off x="510650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49" name="Group 48"/>
              <p:cNvGrpSpPr/>
              <p:nvPr/>
            </p:nvGrpSpPr>
            <p:grpSpPr bwMode="hidden">
              <a:xfrm>
                <a:off x="6327885" y="0"/>
                <a:ext cx="5864115" cy="5898673"/>
                <a:chOff x="6327885" y="0"/>
                <a:chExt cx="5864115" cy="5898673"/>
              </a:xfrm>
            </p:grpSpPr>
            <p:cxnSp>
              <p:nvCxnSpPr>
                <p:cNvPr id="55" name="Straight Connector 54"/>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50" name="Straight Connector 49"/>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27" name="Group 26"/>
            <p:cNvGrpSpPr/>
            <p:nvPr userDrawn="1"/>
          </p:nvGrpSpPr>
          <p:grpSpPr bwMode="hidden">
            <a:xfrm flipH="1">
              <a:off x="0" y="0"/>
              <a:ext cx="12192001" cy="6858000"/>
              <a:chOff x="-1" y="0"/>
              <a:chExt cx="12192001" cy="6858000"/>
            </a:xfrm>
          </p:grpSpPr>
          <p:cxnSp>
            <p:nvCxnSpPr>
              <p:cNvPr id="28" name="Straight Connector 27"/>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bwMode="hidden">
              <a:xfrm>
                <a:off x="515064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33" name="Group 32"/>
              <p:cNvGrpSpPr/>
              <p:nvPr/>
            </p:nvGrpSpPr>
            <p:grpSpPr bwMode="hidden">
              <a:xfrm>
                <a:off x="6327885" y="0"/>
                <a:ext cx="5864115" cy="5898673"/>
                <a:chOff x="6327885" y="0"/>
                <a:chExt cx="5864115" cy="5898673"/>
              </a:xfrm>
            </p:grpSpPr>
            <p:cxnSp>
              <p:nvCxnSpPr>
                <p:cNvPr id="39" name="Straight Connector 38"/>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34" name="Straight Connector 33"/>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7" name="Rectangle 6"/>
          <p:cNvSpPr/>
          <p:nvPr userDrawn="1"/>
        </p:nvSpPr>
        <p:spPr>
          <a:xfrm>
            <a:off x="0" y="0"/>
            <a:ext cx="7315200" cy="6858000"/>
          </a:xfrm>
          <a:prstGeom prst="rect">
            <a:avLst/>
          </a:prstGeom>
          <a:gradFill>
            <a:gsLst>
              <a:gs pos="69000">
                <a:schemeClr val="bg1"/>
              </a:gs>
              <a:gs pos="0">
                <a:schemeClr val="bg1"/>
              </a:gs>
              <a:gs pos="100000">
                <a:schemeClr val="bg1">
                  <a:lumMod val="95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913152" y="571500"/>
            <a:ext cx="3657600" cy="2197100"/>
          </a:xfrm>
        </p:spPr>
        <p:txBody>
          <a:bodyPr anchor="b">
            <a:normAutofit/>
          </a:bodyPr>
          <a:lstStyle>
            <a:lvl1pPr>
              <a:defRPr sz="2600">
                <a:solidFill>
                  <a:schemeClr val="bg1"/>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543197" y="571500"/>
            <a:ext cx="6217920" cy="5715000"/>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913152" y="2995012"/>
            <a:ext cx="3657600" cy="2285950"/>
          </a:xfrm>
        </p:spPr>
        <p:txBody>
          <a:bodyPr>
            <a:normAutofit/>
          </a:bodyPr>
          <a:lstStyle>
            <a:lvl1pPr marL="0" indent="0">
              <a:spcBef>
                <a:spcPts val="1200"/>
              </a:spcBef>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cxnSp>
        <p:nvCxnSpPr>
          <p:cNvPr id="60" name="Straight Connector 59"/>
          <p:cNvCxnSpPr/>
          <p:nvPr userDrawn="1"/>
        </p:nvCxnSpPr>
        <p:spPr>
          <a:xfrm>
            <a:off x="7923089" y="2895600"/>
            <a:ext cx="365931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lvl1pPr>
              <a:defRPr>
                <a:solidFill>
                  <a:schemeClr val="bg1"/>
                </a:solidFill>
              </a:defRPr>
            </a:lvl1pPr>
          </a:lstStyle>
          <a:p>
            <a:fld id="{F5BAF629-ECA2-4CF3-B790-9D9BDED98269}" type="datetime1">
              <a:rPr lang="en-US" smtClean="0"/>
              <a:pPr/>
              <a:t>8/19/2018</a:t>
            </a:fld>
            <a:endParaRPr lang="en-US"/>
          </a:p>
        </p:txBody>
      </p:sp>
      <p:sp>
        <p:nvSpPr>
          <p:cNvPr id="8" name="Slide Number Placeholder 7"/>
          <p:cNvSpPr>
            <a:spLocks noGrp="1"/>
          </p:cNvSpPr>
          <p:nvPr>
            <p:ph type="sldNum" sz="quarter" idx="12"/>
          </p:nvPr>
        </p:nvSpPr>
        <p:spPr/>
        <p:txBody>
          <a:bodyPr/>
          <a:lstStyle>
            <a:lvl1pPr>
              <a:defRPr>
                <a:solidFill>
                  <a:schemeClr val="bg1"/>
                </a:solidFill>
              </a:defRPr>
            </a:lvl1pPr>
          </a:lstStyle>
          <a:p>
            <a:fld id="{E31375A4-56A4-47D6-9801-1991572033F7}" type="slidenum">
              <a:rPr lang="en-US" smtClean="0"/>
              <a:pPr/>
              <a:t>‹#›</a:t>
            </a:fld>
            <a:endParaRPr lang="en-US"/>
          </a:p>
        </p:txBody>
      </p:sp>
    </p:spTree>
    <p:extLst>
      <p:ext uri="{BB962C8B-B14F-4D97-AF65-F5344CB8AC3E}">
        <p14:creationId xmlns:p14="http://schemas.microsoft.com/office/powerpoint/2010/main" val="1667374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gradFill flip="none" rotWithShape="1">
          <a:gsLst>
            <a:gs pos="0">
              <a:schemeClr val="accent1"/>
            </a:gs>
            <a:gs pos="100000">
              <a:schemeClr val="accent1">
                <a:lumMod val="80000"/>
              </a:schemeClr>
            </a:gs>
          </a:gsLst>
          <a:path path="circle">
            <a:fillToRect l="50000" t="50000" r="50000" b="50000"/>
          </a:path>
          <a:tileRect/>
        </a:gradFill>
        <a:effectLst/>
      </p:bgPr>
    </p:bg>
    <p:spTree>
      <p:nvGrpSpPr>
        <p:cNvPr id="1" name=""/>
        <p:cNvGrpSpPr/>
        <p:nvPr/>
      </p:nvGrpSpPr>
      <p:grpSpPr>
        <a:xfrm>
          <a:off x="0" y="0"/>
          <a:ext cx="0" cy="0"/>
          <a:chOff x="0" y="0"/>
          <a:chExt cx="0" cy="0"/>
        </a:xfrm>
      </p:grpSpPr>
      <p:grpSp>
        <p:nvGrpSpPr>
          <p:cNvPr id="8" name="Group 7"/>
          <p:cNvGrpSpPr/>
          <p:nvPr/>
        </p:nvGrpSpPr>
        <p:grpSpPr bwMode="hidden">
          <a:xfrm>
            <a:off x="-1" y="0"/>
            <a:ext cx="12192002" cy="6858000"/>
            <a:chOff x="-1" y="0"/>
            <a:chExt cx="12192002" cy="6858000"/>
          </a:xfrm>
        </p:grpSpPr>
        <p:cxnSp>
          <p:nvCxnSpPr>
            <p:cNvPr id="9" name="Straight Connector 8"/>
            <p:cNvCxnSpPr/>
            <p:nvPr/>
          </p:nvCxnSpPr>
          <p:spPr bwMode="hidden">
            <a:xfrm>
              <a:off x="61019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bwMode="hidden">
            <a:xfrm>
              <a:off x="182933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bwMode="hidden">
            <a:xfrm>
              <a:off x="304847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bwMode="hidden">
            <a:xfrm>
              <a:off x="426760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bwMode="hidden">
            <a:xfrm>
              <a:off x="548674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bwMode="hidden">
            <a:xfrm>
              <a:off x="670588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bwMode="hidden">
            <a:xfrm>
              <a:off x="792502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bwMode="hidden">
            <a:xfrm>
              <a:off x="914416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bwMode="hidden">
            <a:xfrm>
              <a:off x="1036329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bwMode="hidden">
            <a:xfrm>
              <a:off x="1158243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bwMode="hidden">
            <a:xfrm>
              <a:off x="2819" y="38648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bwMode="hidden">
            <a:xfrm>
              <a:off x="2819" y="1611181"/>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bwMode="hidden">
            <a:xfrm>
              <a:off x="2819" y="2835877"/>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bwMode="hidden">
            <a:xfrm>
              <a:off x="2819" y="4060573"/>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bwMode="hidden">
            <a:xfrm>
              <a:off x="2819" y="5285269"/>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bwMode="hidden">
            <a:xfrm>
              <a:off x="2819" y="650996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25" name="Group 24"/>
            <p:cNvGrpSpPr/>
            <p:nvPr/>
          </p:nvGrpSpPr>
          <p:grpSpPr bwMode="hidden">
            <a:xfrm>
              <a:off x="-1" y="0"/>
              <a:ext cx="12192001" cy="6858000"/>
              <a:chOff x="-1" y="0"/>
              <a:chExt cx="12192001" cy="6858000"/>
            </a:xfrm>
          </p:grpSpPr>
          <p:cxnSp>
            <p:nvCxnSpPr>
              <p:cNvPr id="43" name="Straight Connector 42"/>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bwMode="hidden">
              <a:xfrm>
                <a:off x="510650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48" name="Group 47"/>
              <p:cNvGrpSpPr/>
              <p:nvPr/>
            </p:nvGrpSpPr>
            <p:grpSpPr bwMode="hidden">
              <a:xfrm>
                <a:off x="6327885" y="0"/>
                <a:ext cx="5864115" cy="5898673"/>
                <a:chOff x="6327885" y="0"/>
                <a:chExt cx="5864115" cy="5898673"/>
              </a:xfrm>
            </p:grpSpPr>
            <p:cxnSp>
              <p:nvCxnSpPr>
                <p:cNvPr id="54" name="Straight Connector 53"/>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49" name="Straight Connector 48"/>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26" name="Group 25"/>
            <p:cNvGrpSpPr/>
            <p:nvPr/>
          </p:nvGrpSpPr>
          <p:grpSpPr bwMode="hidden">
            <a:xfrm flipH="1">
              <a:off x="0" y="0"/>
              <a:ext cx="12192001" cy="6858000"/>
              <a:chOff x="-1" y="0"/>
              <a:chExt cx="12192001" cy="6858000"/>
            </a:xfrm>
          </p:grpSpPr>
          <p:cxnSp>
            <p:nvCxnSpPr>
              <p:cNvPr id="27" name="Straight Connector 26"/>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bwMode="hidden">
              <a:xfrm>
                <a:off x="515064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32" name="Group 31"/>
              <p:cNvGrpSpPr/>
              <p:nvPr/>
            </p:nvGrpSpPr>
            <p:grpSpPr bwMode="hidden">
              <a:xfrm>
                <a:off x="6327885" y="0"/>
                <a:ext cx="5864115" cy="5898673"/>
                <a:chOff x="6327885" y="0"/>
                <a:chExt cx="5864115" cy="5898673"/>
              </a:xfrm>
            </p:grpSpPr>
            <p:cxnSp>
              <p:nvCxnSpPr>
                <p:cNvPr id="38" name="Straight Connector 37"/>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33" name="Straight Connector 32"/>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60" name="Rectangle 59"/>
          <p:cNvSpPr/>
          <p:nvPr/>
        </p:nvSpPr>
        <p:spPr>
          <a:xfrm>
            <a:off x="0" y="0"/>
            <a:ext cx="7315200" cy="6858000"/>
          </a:xfrm>
          <a:prstGeom prst="rect">
            <a:avLst/>
          </a:prstGeom>
          <a:gradFill>
            <a:gsLst>
              <a:gs pos="69000">
                <a:schemeClr val="bg1"/>
              </a:gs>
              <a:gs pos="0">
                <a:schemeClr val="bg1"/>
              </a:gs>
              <a:gs pos="100000">
                <a:schemeClr val="bg1">
                  <a:lumMod val="95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9" name="Straight Connector 58"/>
          <p:cNvCxnSpPr/>
          <p:nvPr/>
        </p:nvCxnSpPr>
        <p:spPr>
          <a:xfrm>
            <a:off x="7923089" y="2895600"/>
            <a:ext cx="365931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7909560" y="576072"/>
            <a:ext cx="3657600" cy="2194560"/>
          </a:xfrm>
        </p:spPr>
        <p:txBody>
          <a:bodyPr anchor="b">
            <a:normAutofit/>
          </a:bodyPr>
          <a:lstStyle>
            <a:lvl1pPr>
              <a:defRPr sz="2600">
                <a:solidFill>
                  <a:schemeClr val="bg1"/>
                </a:solidFill>
              </a:defRPr>
            </a:lvl1pPr>
          </a:lstStyle>
          <a:p>
            <a:r>
              <a:rPr lang="en-US" smtClean="0"/>
              <a:t>Click to edit Master title style</a:t>
            </a:r>
            <a:endParaRPr lang="en-US"/>
          </a:p>
        </p:txBody>
      </p:sp>
      <p:sp>
        <p:nvSpPr>
          <p:cNvPr id="3" name="Picture Placeholder 2" descr="An empty placeholder to add an image. Click on the placeholder and select the image that you wish to add."/>
          <p:cNvSpPr>
            <a:spLocks noGrp="1"/>
          </p:cNvSpPr>
          <p:nvPr>
            <p:ph type="pic" idx="1"/>
          </p:nvPr>
        </p:nvSpPr>
        <p:spPr>
          <a:xfrm>
            <a:off x="4412" y="-159"/>
            <a:ext cx="7315200" cy="6858000"/>
          </a:xfrm>
        </p:spPr>
        <p:txBody>
          <a:bodyPr tIns="45720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7909560" y="2999232"/>
            <a:ext cx="3657600" cy="2286000"/>
          </a:xfrm>
        </p:spPr>
        <p:txBody>
          <a:bodyPr/>
          <a:lstStyle>
            <a:lvl1pPr marL="0" indent="0">
              <a:spcBef>
                <a:spcPts val="1200"/>
              </a:spcBef>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Tree>
    <p:extLst>
      <p:ext uri="{BB962C8B-B14F-4D97-AF65-F5344CB8AC3E}">
        <p14:creationId xmlns:p14="http://schemas.microsoft.com/office/powerpoint/2010/main" val="6203180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3000">
              <a:schemeClr val="bg1"/>
            </a:gs>
            <a:gs pos="0">
              <a:schemeClr val="bg1">
                <a:lumMod val="100000"/>
              </a:schemeClr>
            </a:gs>
            <a:gs pos="100000">
              <a:schemeClr val="bg1">
                <a:lumMod val="95000"/>
                <a:alpha val="65000"/>
              </a:schemeClr>
            </a:gs>
          </a:gsLst>
          <a:lin ang="5400000" scaled="1"/>
          <a:tileRect/>
        </a:gradFill>
        <a:effectLst/>
      </p:bgPr>
    </p:bg>
    <p:spTree>
      <p:nvGrpSpPr>
        <p:cNvPr id="1" name=""/>
        <p:cNvGrpSpPr/>
        <p:nvPr/>
      </p:nvGrpSpPr>
      <p:grpSpPr>
        <a:xfrm>
          <a:off x="0" y="0"/>
          <a:ext cx="0" cy="0"/>
          <a:chOff x="0" y="0"/>
          <a:chExt cx="0" cy="0"/>
        </a:xfrm>
      </p:grpSpPr>
      <p:grpSp>
        <p:nvGrpSpPr>
          <p:cNvPr id="96" name="Group 95"/>
          <p:cNvGrpSpPr/>
          <p:nvPr userDrawn="1"/>
        </p:nvGrpSpPr>
        <p:grpSpPr bwMode="hidden">
          <a:xfrm>
            <a:off x="-1" y="-195943"/>
            <a:ext cx="12192002" cy="6858000"/>
            <a:chOff x="-1" y="0"/>
            <a:chExt cx="12192002" cy="6858000"/>
          </a:xfrm>
        </p:grpSpPr>
        <p:cxnSp>
          <p:nvCxnSpPr>
            <p:cNvPr id="97" name="Straight Connector 96"/>
            <p:cNvCxnSpPr/>
            <p:nvPr/>
          </p:nvCxnSpPr>
          <p:spPr bwMode="hidden">
            <a:xfrm>
              <a:off x="610194"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bwMode="hidden">
            <a:xfrm>
              <a:off x="1829332"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99" name="Straight Connector 98"/>
            <p:cNvCxnSpPr/>
            <p:nvPr/>
          </p:nvCxnSpPr>
          <p:spPr bwMode="hidden">
            <a:xfrm>
              <a:off x="3048470"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p:nvPr/>
          </p:nvCxnSpPr>
          <p:spPr bwMode="hidden">
            <a:xfrm>
              <a:off x="4267608"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bwMode="hidden">
            <a:xfrm>
              <a:off x="5486746"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p:cNvCxnSpPr/>
            <p:nvPr/>
          </p:nvCxnSpPr>
          <p:spPr bwMode="hidden">
            <a:xfrm>
              <a:off x="6705884"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p:cNvCxnSpPr/>
            <p:nvPr/>
          </p:nvCxnSpPr>
          <p:spPr bwMode="hidden">
            <a:xfrm>
              <a:off x="7925022"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bwMode="hidden">
            <a:xfrm>
              <a:off x="9144160"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p:cNvCxnSpPr/>
            <p:nvPr/>
          </p:nvCxnSpPr>
          <p:spPr bwMode="hidden">
            <a:xfrm>
              <a:off x="10363298"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p:cNvCxnSpPr/>
            <p:nvPr/>
          </p:nvCxnSpPr>
          <p:spPr bwMode="hidden">
            <a:xfrm>
              <a:off x="11582436"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p:nvCxnSpPr>
          <p:spPr bwMode="hidden">
            <a:xfrm>
              <a:off x="2819" y="386485"/>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bwMode="hidden">
            <a:xfrm>
              <a:off x="2819" y="1611181"/>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p:nvCxnSpPr>
          <p:spPr bwMode="hidden">
            <a:xfrm>
              <a:off x="2819" y="2835877"/>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bwMode="hidden">
            <a:xfrm>
              <a:off x="2819" y="4060573"/>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p:cNvCxnSpPr/>
            <p:nvPr/>
          </p:nvCxnSpPr>
          <p:spPr bwMode="hidden">
            <a:xfrm>
              <a:off x="2819" y="5285269"/>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p:cNvCxnSpPr/>
            <p:nvPr/>
          </p:nvCxnSpPr>
          <p:spPr bwMode="hidden">
            <a:xfrm>
              <a:off x="2819" y="6509965"/>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113" name="Group 112"/>
            <p:cNvGrpSpPr/>
            <p:nvPr userDrawn="1"/>
          </p:nvGrpSpPr>
          <p:grpSpPr bwMode="hidden">
            <a:xfrm>
              <a:off x="-1" y="0"/>
              <a:ext cx="12192001" cy="6858000"/>
              <a:chOff x="-1" y="0"/>
              <a:chExt cx="12192001" cy="6858000"/>
            </a:xfrm>
          </p:grpSpPr>
          <p:cxnSp>
            <p:nvCxnSpPr>
              <p:cNvPr id="131" name="Straight Connector 130"/>
              <p:cNvCxnSpPr/>
              <p:nvPr/>
            </p:nvCxnSpPr>
            <p:spPr bwMode="hidden">
              <a:xfrm>
                <a:off x="225425"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p:cNvCxnSpPr/>
              <p:nvPr/>
            </p:nvCxnSpPr>
            <p:spPr bwMode="hidden">
              <a:xfrm>
                <a:off x="1449154"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3" name="Straight Connector 132"/>
              <p:cNvCxnSpPr/>
              <p:nvPr/>
            </p:nvCxnSpPr>
            <p:spPr bwMode="hidden">
              <a:xfrm>
                <a:off x="266598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4" name="Straight Connector 133"/>
              <p:cNvCxnSpPr/>
              <p:nvPr/>
            </p:nvCxnSpPr>
            <p:spPr bwMode="hidden">
              <a:xfrm>
                <a:off x="3885119"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5" name="Straight Connector 134"/>
              <p:cNvCxnSpPr/>
              <p:nvPr/>
            </p:nvCxnSpPr>
            <p:spPr bwMode="hidden">
              <a:xfrm>
                <a:off x="510650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136" name="Group 135"/>
              <p:cNvGrpSpPr/>
              <p:nvPr/>
            </p:nvGrpSpPr>
            <p:grpSpPr bwMode="hidden">
              <a:xfrm>
                <a:off x="6327885" y="0"/>
                <a:ext cx="5864115" cy="5898673"/>
                <a:chOff x="6327885" y="0"/>
                <a:chExt cx="5864115" cy="5898673"/>
              </a:xfrm>
            </p:grpSpPr>
            <p:cxnSp>
              <p:nvCxnSpPr>
                <p:cNvPr id="142" name="Straight Connector 141"/>
                <p:cNvCxnSpPr/>
                <p:nvPr/>
              </p:nvCxnSpPr>
              <p:spPr bwMode="hidden">
                <a:xfrm>
                  <a:off x="6327885" y="0"/>
                  <a:ext cx="5864115" cy="5898673"/>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p:cNvCxnSpPr/>
                <p:nvPr/>
              </p:nvCxnSpPr>
              <p:spPr bwMode="hidden">
                <a:xfrm>
                  <a:off x="7549268" y="0"/>
                  <a:ext cx="4642732" cy="467242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p:cNvCxnSpPr/>
                <p:nvPr/>
              </p:nvCxnSpPr>
              <p:spPr bwMode="hidden">
                <a:xfrm>
                  <a:off x="8772997" y="0"/>
                  <a:ext cx="3419003" cy="34567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bwMode="hidden">
                <a:xfrm>
                  <a:off x="9982200" y="0"/>
                  <a:ext cx="2209800" cy="222646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p:cNvCxnSpPr/>
                <p:nvPr/>
              </p:nvCxnSpPr>
              <p:spPr bwMode="hidden">
                <a:xfrm>
                  <a:off x="11199019" y="0"/>
                  <a:ext cx="992981" cy="1002506"/>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137" name="Straight Connector 136"/>
              <p:cNvCxnSpPr/>
              <p:nvPr/>
            </p:nvCxnSpPr>
            <p:spPr bwMode="hidden">
              <a:xfrm flipH="1" flipV="1">
                <a:off x="-1" y="1012053"/>
                <a:ext cx="5828811" cy="58459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p:cNvCxnSpPr/>
              <p:nvPr/>
            </p:nvCxnSpPr>
            <p:spPr bwMode="hidden">
              <a:xfrm flipH="1" flipV="1">
                <a:off x="-1" y="2227340"/>
                <a:ext cx="4614781" cy="4630658"/>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bwMode="hidden">
              <a:xfrm flipH="1" flipV="1">
                <a:off x="-1" y="3432149"/>
                <a:ext cx="3398419" cy="34258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p:cNvCxnSpPr/>
              <p:nvPr/>
            </p:nvCxnSpPr>
            <p:spPr bwMode="hidden">
              <a:xfrm flipH="1" flipV="1">
                <a:off x="-1" y="4651431"/>
                <a:ext cx="2196496" cy="2206567"/>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p:cNvCxnSpPr/>
              <p:nvPr/>
            </p:nvCxnSpPr>
            <p:spPr bwMode="hidden">
              <a:xfrm flipH="1" flipV="1">
                <a:off x="-1" y="5864453"/>
                <a:ext cx="987003" cy="9935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114" name="Group 113"/>
            <p:cNvGrpSpPr/>
            <p:nvPr userDrawn="1"/>
          </p:nvGrpSpPr>
          <p:grpSpPr bwMode="hidden">
            <a:xfrm flipH="1">
              <a:off x="0" y="0"/>
              <a:ext cx="12192001" cy="6858000"/>
              <a:chOff x="-1" y="0"/>
              <a:chExt cx="12192001" cy="6858000"/>
            </a:xfrm>
          </p:grpSpPr>
          <p:cxnSp>
            <p:nvCxnSpPr>
              <p:cNvPr id="115" name="Straight Connector 114"/>
              <p:cNvCxnSpPr/>
              <p:nvPr/>
            </p:nvCxnSpPr>
            <p:spPr bwMode="hidden">
              <a:xfrm>
                <a:off x="225425"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p:cNvCxnSpPr/>
              <p:nvPr/>
            </p:nvCxnSpPr>
            <p:spPr bwMode="hidden">
              <a:xfrm>
                <a:off x="1449154"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p:cNvCxnSpPr/>
              <p:nvPr/>
            </p:nvCxnSpPr>
            <p:spPr bwMode="hidden">
              <a:xfrm>
                <a:off x="266598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bwMode="hidden">
              <a:xfrm>
                <a:off x="3885119"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bwMode="hidden">
              <a:xfrm>
                <a:off x="510650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120" name="Group 119"/>
              <p:cNvGrpSpPr/>
              <p:nvPr/>
            </p:nvGrpSpPr>
            <p:grpSpPr bwMode="hidden">
              <a:xfrm>
                <a:off x="6327885" y="0"/>
                <a:ext cx="5864115" cy="5898673"/>
                <a:chOff x="6327885" y="0"/>
                <a:chExt cx="5864115" cy="5898673"/>
              </a:xfrm>
            </p:grpSpPr>
            <p:cxnSp>
              <p:nvCxnSpPr>
                <p:cNvPr id="126" name="Straight Connector 125"/>
                <p:cNvCxnSpPr/>
                <p:nvPr/>
              </p:nvCxnSpPr>
              <p:spPr bwMode="hidden">
                <a:xfrm>
                  <a:off x="6327885" y="0"/>
                  <a:ext cx="5864115" cy="5898673"/>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bwMode="hidden">
                <a:xfrm>
                  <a:off x="7549268" y="0"/>
                  <a:ext cx="4642732" cy="467242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bwMode="hidden">
                <a:xfrm>
                  <a:off x="8772997" y="0"/>
                  <a:ext cx="3419003" cy="34567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bwMode="hidden">
                <a:xfrm>
                  <a:off x="9982200" y="0"/>
                  <a:ext cx="2209800" cy="222646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bwMode="hidden">
                <a:xfrm>
                  <a:off x="11199019" y="0"/>
                  <a:ext cx="992981" cy="1002506"/>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121" name="Straight Connector 120"/>
              <p:cNvCxnSpPr/>
              <p:nvPr/>
            </p:nvCxnSpPr>
            <p:spPr bwMode="hidden">
              <a:xfrm flipH="1" flipV="1">
                <a:off x="-1" y="1012053"/>
                <a:ext cx="5828811" cy="58459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p:cNvCxnSpPr/>
              <p:nvPr/>
            </p:nvCxnSpPr>
            <p:spPr bwMode="hidden">
              <a:xfrm flipH="1" flipV="1">
                <a:off x="-1" y="2227340"/>
                <a:ext cx="4614781" cy="4630658"/>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p:cNvCxnSpPr/>
              <p:nvPr/>
            </p:nvCxnSpPr>
            <p:spPr bwMode="hidden">
              <a:xfrm flipH="1" flipV="1">
                <a:off x="-1" y="3432149"/>
                <a:ext cx="3398419" cy="34258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p:cNvCxnSpPr/>
              <p:nvPr/>
            </p:nvCxnSpPr>
            <p:spPr bwMode="hidden">
              <a:xfrm flipH="1" flipV="1">
                <a:off x="-1" y="4651431"/>
                <a:ext cx="2196496" cy="2206567"/>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p:cNvCxnSpPr/>
              <p:nvPr/>
            </p:nvCxnSpPr>
            <p:spPr bwMode="hidden">
              <a:xfrm flipH="1" flipV="1">
                <a:off x="-1" y="5864453"/>
                <a:ext cx="987003" cy="9935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2" name="Title Placeholder 1"/>
          <p:cNvSpPr>
            <a:spLocks noGrp="1"/>
          </p:cNvSpPr>
          <p:nvPr>
            <p:ph type="title"/>
          </p:nvPr>
        </p:nvSpPr>
        <p:spPr>
          <a:xfrm>
            <a:off x="1295400" y="503853"/>
            <a:ext cx="9601200" cy="1142385"/>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95400" y="1981201"/>
            <a:ext cx="9601200" cy="3809999"/>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cxnSp>
        <p:nvCxnSpPr>
          <p:cNvPr id="148" name="Straight Connector 147"/>
          <p:cNvCxnSpPr/>
          <p:nvPr userDrawn="1"/>
        </p:nvCxnSpPr>
        <p:spPr>
          <a:xfrm>
            <a:off x="609600" y="6172200"/>
            <a:ext cx="10972800" cy="0"/>
          </a:xfrm>
          <a:prstGeom prst="line">
            <a:avLst/>
          </a:prstGeom>
          <a:ln w="127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5" name="Footer Placeholder 4"/>
          <p:cNvSpPr>
            <a:spLocks noGrp="1"/>
          </p:cNvSpPr>
          <p:nvPr>
            <p:ph type="ftr" sz="quarter" idx="3"/>
          </p:nvPr>
        </p:nvSpPr>
        <p:spPr>
          <a:xfrm>
            <a:off x="609601" y="6289679"/>
            <a:ext cx="6128030" cy="222436"/>
          </a:xfrm>
          <a:prstGeom prst="rect">
            <a:avLst/>
          </a:prstGeom>
        </p:spPr>
        <p:txBody>
          <a:bodyPr vert="horz" lIns="91440" tIns="45720" rIns="91440" bIns="45720" rtlCol="0" anchor="ctr"/>
          <a:lstStyle>
            <a:lvl1pPr algn="l">
              <a:defRPr sz="1100">
                <a:solidFill>
                  <a:schemeClr val="tx1">
                    <a:lumMod val="90000"/>
                    <a:lumOff val="10000"/>
                  </a:schemeClr>
                </a:solidFill>
              </a:defRPr>
            </a:lvl1pPr>
          </a:lstStyle>
          <a:p>
            <a:r>
              <a:rPr lang="en-US" dirty="0"/>
              <a:t>Add a footer</a:t>
            </a:r>
          </a:p>
        </p:txBody>
      </p:sp>
      <p:sp>
        <p:nvSpPr>
          <p:cNvPr id="4" name="Date Placeholder 3"/>
          <p:cNvSpPr>
            <a:spLocks noGrp="1"/>
          </p:cNvSpPr>
          <p:nvPr>
            <p:ph type="dt" sz="half" idx="2"/>
          </p:nvPr>
        </p:nvSpPr>
        <p:spPr>
          <a:xfrm>
            <a:off x="9294042" y="6289679"/>
            <a:ext cx="965946" cy="222436"/>
          </a:xfrm>
          <a:prstGeom prst="rect">
            <a:avLst/>
          </a:prstGeom>
        </p:spPr>
        <p:txBody>
          <a:bodyPr vert="horz" lIns="91440" tIns="45720" rIns="91440" bIns="45720" rtlCol="0" anchor="ctr"/>
          <a:lstStyle>
            <a:lvl1pPr algn="r">
              <a:defRPr sz="1100">
                <a:solidFill>
                  <a:schemeClr val="tx1">
                    <a:lumMod val="90000"/>
                    <a:lumOff val="10000"/>
                  </a:schemeClr>
                </a:solidFill>
              </a:defRPr>
            </a:lvl1pPr>
          </a:lstStyle>
          <a:p>
            <a:fld id="{B51B2453-8663-4C69-AF73-9FD7B1DEC5D0}" type="datetime1">
              <a:rPr lang="en-US" smtClean="0"/>
              <a:pPr/>
              <a:t>8/19/2018</a:t>
            </a:fld>
            <a:endParaRPr lang="en-US" dirty="0"/>
          </a:p>
        </p:txBody>
      </p:sp>
      <p:sp>
        <p:nvSpPr>
          <p:cNvPr id="6" name="Slide Number Placeholder 5"/>
          <p:cNvSpPr>
            <a:spLocks noGrp="1"/>
          </p:cNvSpPr>
          <p:nvPr>
            <p:ph type="sldNum" sz="quarter" idx="4"/>
          </p:nvPr>
        </p:nvSpPr>
        <p:spPr>
          <a:xfrm>
            <a:off x="10665311" y="6289679"/>
            <a:ext cx="918882" cy="222436"/>
          </a:xfrm>
          <a:prstGeom prst="rect">
            <a:avLst/>
          </a:prstGeom>
        </p:spPr>
        <p:txBody>
          <a:bodyPr vert="horz" lIns="91440" tIns="45720" rIns="91440" bIns="45720" rtlCol="0" anchor="ctr"/>
          <a:lstStyle>
            <a:lvl1pPr algn="r">
              <a:defRPr sz="1100">
                <a:solidFill>
                  <a:schemeClr val="tx1">
                    <a:lumMod val="90000"/>
                    <a:lumOff val="10000"/>
                  </a:schemeClr>
                </a:solidFill>
              </a:defRPr>
            </a:lvl1p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19432598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9"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200" b="1" kern="1200">
          <a:solidFill>
            <a:schemeClr val="accent1">
              <a:lumMod val="75000"/>
            </a:schemeClr>
          </a:solidFill>
          <a:latin typeface="+mj-lt"/>
          <a:ea typeface="+mj-ea"/>
          <a:cs typeface="+mj-cs"/>
        </a:defRPr>
      </a:lvl1pPr>
    </p:titleStyle>
    <p:bodyStyle>
      <a:lvl1pPr marL="228600" indent="-228600" algn="l" defTabSz="914400" rtl="0" eaLnBrk="1" latinLnBrk="0" hangingPunct="1">
        <a:lnSpc>
          <a:spcPct val="90000"/>
        </a:lnSpc>
        <a:spcBef>
          <a:spcPts val="1800"/>
        </a:spcBef>
        <a:buClr>
          <a:schemeClr val="accent1">
            <a:lumMod val="75000"/>
          </a:schemeClr>
        </a:buClr>
        <a:buSzPct val="100000"/>
        <a:buFont typeface="Arial" pitchFamily="34" charset="0"/>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1200"/>
        </a:spcBef>
        <a:buClr>
          <a:schemeClr val="accent1">
            <a:lumMod val="75000"/>
          </a:schemeClr>
        </a:buClr>
        <a:buSzPct val="100000"/>
        <a:buFont typeface="Arial" pitchFamily="34" charset="0"/>
        <a:buChar char="▪"/>
        <a:defRPr sz="1800" kern="1200">
          <a:solidFill>
            <a:schemeClr val="tx1"/>
          </a:solidFill>
          <a:latin typeface="+mn-lt"/>
          <a:ea typeface="+mn-ea"/>
          <a:cs typeface="+mn-cs"/>
        </a:defRPr>
      </a:lvl2pPr>
      <a:lvl3pPr marL="685800" indent="-179388" algn="l" defTabSz="914400" rtl="0" eaLnBrk="1" latinLnBrk="0" hangingPunct="1">
        <a:lnSpc>
          <a:spcPct val="90000"/>
        </a:lnSpc>
        <a:spcBef>
          <a:spcPts val="800"/>
        </a:spcBef>
        <a:buClr>
          <a:schemeClr val="accent1">
            <a:lumMod val="75000"/>
          </a:schemeClr>
        </a:buClr>
        <a:buSzPct val="100000"/>
        <a:buFont typeface="Arial" pitchFamily="34" charset="0"/>
        <a:buChar char="▪"/>
        <a:defRPr sz="1600" kern="1200">
          <a:solidFill>
            <a:schemeClr val="tx1"/>
          </a:solidFill>
          <a:latin typeface="+mn-lt"/>
          <a:ea typeface="+mn-ea"/>
          <a:cs typeface="+mn-cs"/>
        </a:defRPr>
      </a:lvl3pPr>
      <a:lvl4pPr marL="914400" indent="-182880" algn="l" defTabSz="914400" rtl="0" eaLnBrk="1" latinLnBrk="0" hangingPunct="1">
        <a:lnSpc>
          <a:spcPct val="90000"/>
        </a:lnSpc>
        <a:spcBef>
          <a:spcPts val="8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4pPr>
      <a:lvl5pPr marL="1143000" indent="-179388"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5pPr>
      <a:lvl6pPr marL="1371600" indent="-182880"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6pPr>
      <a:lvl7pPr marL="1600200" indent="-179388"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7pPr>
      <a:lvl8pPr marL="1828800" indent="-182880"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8pPr>
      <a:lvl9pPr marL="1878012" indent="0" algn="l" defTabSz="914400" rtl="0" eaLnBrk="1" latinLnBrk="0" hangingPunct="1">
        <a:lnSpc>
          <a:spcPct val="90000"/>
        </a:lnSpc>
        <a:spcBef>
          <a:spcPts val="600"/>
        </a:spcBef>
        <a:buClr>
          <a:schemeClr val="accent1">
            <a:lumMod val="75000"/>
          </a:schemeClr>
        </a:buClr>
        <a:buSzPct val="100000"/>
        <a:buFont typeface="Arial" pitchFamily="34" charset="0"/>
        <a:buNone/>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65018" y="1909346"/>
            <a:ext cx="11022677" cy="3383280"/>
          </a:xfrm>
        </p:spPr>
        <p:txBody>
          <a:bodyPr>
            <a:normAutofit/>
          </a:bodyPr>
          <a:lstStyle/>
          <a:p>
            <a:r>
              <a:rPr lang="en-US" sz="6000" dirty="0" smtClean="0"/>
              <a:t>Technology</a:t>
            </a:r>
            <a:endParaRPr lang="en-US" sz="6000" dirty="0"/>
          </a:p>
        </p:txBody>
      </p:sp>
      <p:sp>
        <p:nvSpPr>
          <p:cNvPr id="3" name="Subtitle 2"/>
          <p:cNvSpPr>
            <a:spLocks noGrp="1"/>
          </p:cNvSpPr>
          <p:nvPr>
            <p:ph type="subTitle" idx="1"/>
          </p:nvPr>
        </p:nvSpPr>
        <p:spPr>
          <a:xfrm>
            <a:off x="798022" y="5432564"/>
            <a:ext cx="10889673" cy="785356"/>
          </a:xfrm>
        </p:spPr>
        <p:txBody>
          <a:bodyPr/>
          <a:lstStyle/>
          <a:p>
            <a:r>
              <a:rPr lang="en-US" dirty="0" err="1" smtClean="0"/>
              <a:t>Sistem</a:t>
            </a:r>
            <a:r>
              <a:rPr lang="en-US" dirty="0" smtClean="0"/>
              <a:t> </a:t>
            </a:r>
            <a:r>
              <a:rPr lang="en-US" dirty="0" err="1" smtClean="0"/>
              <a:t>Informasi</a:t>
            </a:r>
            <a:r>
              <a:rPr lang="en-US" dirty="0" smtClean="0"/>
              <a:t> UPN “Veteran” Yogyakarta</a:t>
            </a:r>
            <a:endParaRPr lang="en-US" dirty="0"/>
          </a:p>
        </p:txBody>
      </p:sp>
    </p:spTree>
    <p:extLst>
      <p:ext uri="{BB962C8B-B14F-4D97-AF65-F5344CB8AC3E}">
        <p14:creationId xmlns:p14="http://schemas.microsoft.com/office/powerpoint/2010/main" val="1069049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5142" y="182880"/>
            <a:ext cx="10972800" cy="1180408"/>
          </a:xfrm>
        </p:spPr>
        <p:txBody>
          <a:bodyPr/>
          <a:lstStyle/>
          <a:p>
            <a:r>
              <a:rPr lang="en-US" dirty="0" smtClean="0"/>
              <a:t>Socio-technical systems</a:t>
            </a:r>
            <a:endParaRPr lang="en-US" dirty="0"/>
          </a:p>
        </p:txBody>
      </p:sp>
      <p:sp>
        <p:nvSpPr>
          <p:cNvPr id="3" name="Content Placeholder 2"/>
          <p:cNvSpPr>
            <a:spLocks noGrp="1"/>
          </p:cNvSpPr>
          <p:nvPr>
            <p:ph idx="1"/>
          </p:nvPr>
        </p:nvSpPr>
        <p:spPr>
          <a:xfrm>
            <a:off x="615142" y="1363289"/>
            <a:ext cx="10972800" cy="770311"/>
          </a:xfrm>
        </p:spPr>
        <p:txBody>
          <a:bodyPr/>
          <a:lstStyle/>
          <a:p>
            <a:pPr algn="just"/>
            <a:r>
              <a:rPr lang="en-US" dirty="0" smtClean="0"/>
              <a:t>Organizational choice the argument that work design is not determined by technology, and that the technical system does not determine the social system.</a:t>
            </a:r>
          </a:p>
          <a:p>
            <a:pPr algn="just"/>
            <a:endParaRPr lang="en-US" dirty="0" smtClean="0"/>
          </a:p>
          <a:p>
            <a:pPr algn="just"/>
            <a:endParaRPr lang="en-US" dirty="0" smtClean="0"/>
          </a:p>
          <a:p>
            <a:pPr algn="just"/>
            <a:endParaRPr lang="en-US" dirty="0"/>
          </a:p>
          <a:p>
            <a:pPr algn="just"/>
            <a:endParaRPr lang="en-US" dirty="0"/>
          </a:p>
        </p:txBody>
      </p:sp>
      <p:sp>
        <p:nvSpPr>
          <p:cNvPr id="5" name="Title 1"/>
          <p:cNvSpPr txBox="1">
            <a:spLocks/>
          </p:cNvSpPr>
          <p:nvPr/>
        </p:nvSpPr>
        <p:spPr>
          <a:xfrm>
            <a:off x="615142" y="2136066"/>
            <a:ext cx="10972800" cy="492834"/>
          </a:xfrm>
          <a:prstGeom prst="rect">
            <a:avLst/>
          </a:prstGeom>
        </p:spPr>
        <p:txBody>
          <a:bodyPr vert="horz" lIns="91440" tIns="45720" rIns="91440" bIns="45720" rtlCol="0" anchor="b">
            <a:normAutofit fontScale="92500" lnSpcReduction="10000"/>
          </a:bodyPr>
          <a:lstStyle>
            <a:lvl1pPr algn="l" defTabSz="914400" rtl="0" eaLnBrk="1" latinLnBrk="0" hangingPunct="1">
              <a:lnSpc>
                <a:spcPct val="90000"/>
              </a:lnSpc>
              <a:spcBef>
                <a:spcPct val="0"/>
              </a:spcBef>
              <a:buNone/>
              <a:defRPr sz="3200" b="1" kern="1200">
                <a:solidFill>
                  <a:schemeClr val="accent1">
                    <a:lumMod val="75000"/>
                  </a:schemeClr>
                </a:solidFill>
                <a:latin typeface="+mj-lt"/>
                <a:ea typeface="+mj-ea"/>
                <a:cs typeface="+mj-cs"/>
              </a:defRPr>
            </a:lvl1pPr>
          </a:lstStyle>
          <a:p>
            <a:r>
              <a:rPr lang="en-US" dirty="0" smtClean="0"/>
              <a:t>Team versus lean : competing socio-technical paradigms</a:t>
            </a:r>
            <a:endParaRPr lang="en-US" dirty="0"/>
          </a:p>
        </p:txBody>
      </p:sp>
      <p:sp>
        <p:nvSpPr>
          <p:cNvPr id="6" name="Content Placeholder 2"/>
          <p:cNvSpPr txBox="1">
            <a:spLocks/>
          </p:cNvSpPr>
          <p:nvPr/>
        </p:nvSpPr>
        <p:spPr>
          <a:xfrm>
            <a:off x="615142" y="2628900"/>
            <a:ext cx="10972800" cy="32766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800"/>
              </a:spcBef>
              <a:buClr>
                <a:schemeClr val="accent1">
                  <a:lumMod val="75000"/>
                </a:schemeClr>
              </a:buClr>
              <a:buSzPct val="100000"/>
              <a:buFont typeface="Arial" pitchFamily="34" charset="0"/>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1200"/>
              </a:spcBef>
              <a:buClr>
                <a:schemeClr val="accent1">
                  <a:lumMod val="75000"/>
                </a:schemeClr>
              </a:buClr>
              <a:buSzPct val="100000"/>
              <a:buFont typeface="Arial" pitchFamily="34" charset="0"/>
              <a:buChar char="▪"/>
              <a:defRPr sz="1800" kern="1200">
                <a:solidFill>
                  <a:schemeClr val="tx1"/>
                </a:solidFill>
                <a:latin typeface="+mn-lt"/>
                <a:ea typeface="+mn-ea"/>
                <a:cs typeface="+mn-cs"/>
              </a:defRPr>
            </a:lvl2pPr>
            <a:lvl3pPr marL="685800" indent="-179388" algn="l" defTabSz="914400" rtl="0" eaLnBrk="1" latinLnBrk="0" hangingPunct="1">
              <a:lnSpc>
                <a:spcPct val="90000"/>
              </a:lnSpc>
              <a:spcBef>
                <a:spcPts val="800"/>
              </a:spcBef>
              <a:buClr>
                <a:schemeClr val="accent1">
                  <a:lumMod val="75000"/>
                </a:schemeClr>
              </a:buClr>
              <a:buSzPct val="100000"/>
              <a:buFont typeface="Arial" pitchFamily="34" charset="0"/>
              <a:buChar char="▪"/>
              <a:defRPr sz="1600" kern="1200">
                <a:solidFill>
                  <a:schemeClr val="tx1"/>
                </a:solidFill>
                <a:latin typeface="+mn-lt"/>
                <a:ea typeface="+mn-ea"/>
                <a:cs typeface="+mn-cs"/>
              </a:defRPr>
            </a:lvl3pPr>
            <a:lvl4pPr marL="914400" indent="-182880" algn="l" defTabSz="914400" rtl="0" eaLnBrk="1" latinLnBrk="0" hangingPunct="1">
              <a:lnSpc>
                <a:spcPct val="90000"/>
              </a:lnSpc>
              <a:spcBef>
                <a:spcPts val="8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4pPr>
            <a:lvl5pPr marL="1143000" indent="-179388"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5pPr>
            <a:lvl6pPr marL="1371600" indent="-182880"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6pPr>
            <a:lvl7pPr marL="1600200" indent="-179388"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7pPr>
            <a:lvl8pPr marL="1828800" indent="-182880"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8pPr>
            <a:lvl9pPr marL="1878012" indent="0" algn="l" defTabSz="914400" rtl="0" eaLnBrk="1" latinLnBrk="0" hangingPunct="1">
              <a:lnSpc>
                <a:spcPct val="90000"/>
              </a:lnSpc>
              <a:spcBef>
                <a:spcPts val="600"/>
              </a:spcBef>
              <a:buClr>
                <a:schemeClr val="accent1">
                  <a:lumMod val="75000"/>
                </a:schemeClr>
              </a:buClr>
              <a:buSzPct val="100000"/>
              <a:buFont typeface="Arial" pitchFamily="34" charset="0"/>
              <a:buNone/>
              <a:defRPr sz="1400" kern="1200">
                <a:solidFill>
                  <a:schemeClr val="tx1"/>
                </a:solidFill>
                <a:latin typeface="+mn-lt"/>
                <a:ea typeface="+mn-ea"/>
                <a:cs typeface="+mn-cs"/>
              </a:defRPr>
            </a:lvl9pPr>
          </a:lstStyle>
          <a:p>
            <a:pPr algn="just"/>
            <a:r>
              <a:rPr lang="en-US" dirty="0" smtClean="0"/>
              <a:t>Lean production a manufacturing method which combines machines pacing, work standardization, just in time materials flow, continuous improvement, problem solving teams, and powerful supervision.</a:t>
            </a:r>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a:p>
        </p:txBody>
      </p:sp>
      <p:pic>
        <p:nvPicPr>
          <p:cNvPr id="7" name="Picture 6"/>
          <p:cNvPicPr>
            <a:picLocks noChangeAspect="1"/>
          </p:cNvPicPr>
          <p:nvPr/>
        </p:nvPicPr>
        <p:blipFill>
          <a:blip r:embed="rId3"/>
          <a:stretch>
            <a:fillRect/>
          </a:stretch>
        </p:blipFill>
        <p:spPr>
          <a:xfrm>
            <a:off x="787400" y="3521075"/>
            <a:ext cx="10800542" cy="2152650"/>
          </a:xfrm>
          <a:prstGeom prst="rect">
            <a:avLst/>
          </a:prstGeom>
        </p:spPr>
      </p:pic>
    </p:spTree>
    <p:extLst>
      <p:ext uri="{BB962C8B-B14F-4D97-AF65-F5344CB8AC3E}">
        <p14:creationId xmlns:p14="http://schemas.microsoft.com/office/powerpoint/2010/main" val="33170161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a:t>
            </a:r>
            <a:endParaRPr lang="en-US" dirty="0"/>
          </a:p>
        </p:txBody>
      </p:sp>
      <p:sp>
        <p:nvSpPr>
          <p:cNvPr id="5" name="Content Placeholder 2"/>
          <p:cNvSpPr>
            <a:spLocks noGrp="1"/>
          </p:cNvSpPr>
          <p:nvPr>
            <p:ph idx="1"/>
          </p:nvPr>
        </p:nvSpPr>
        <p:spPr>
          <a:xfrm>
            <a:off x="1295400" y="1981201"/>
            <a:ext cx="9601200" cy="3809999"/>
          </a:xfrm>
        </p:spPr>
        <p:txBody>
          <a:bodyPr/>
          <a:lstStyle/>
          <a:p>
            <a:r>
              <a:rPr lang="en-US" dirty="0" err="1" smtClean="0"/>
              <a:t>Huczynski</a:t>
            </a:r>
            <a:r>
              <a:rPr lang="en-US" dirty="0" smtClean="0"/>
              <a:t>, Buchanan, 2013 , </a:t>
            </a:r>
            <a:r>
              <a:rPr lang="en-US" i="1" dirty="0" smtClean="0"/>
              <a:t>Organizational </a:t>
            </a:r>
            <a:r>
              <a:rPr lang="en-US" i="1" dirty="0" err="1" smtClean="0"/>
              <a:t>Behaviour</a:t>
            </a:r>
            <a:r>
              <a:rPr lang="en-US" i="1" dirty="0" smtClean="0"/>
              <a:t>, </a:t>
            </a:r>
            <a:r>
              <a:rPr lang="en-US" dirty="0" smtClean="0"/>
              <a:t>Pearson</a:t>
            </a:r>
          </a:p>
          <a:p>
            <a:r>
              <a:rPr lang="en-US" dirty="0" err="1" smtClean="0"/>
              <a:t>Umam</a:t>
            </a:r>
            <a:r>
              <a:rPr lang="en-US" dirty="0" smtClean="0"/>
              <a:t>, </a:t>
            </a:r>
            <a:r>
              <a:rPr lang="en-US" dirty="0" err="1" smtClean="0"/>
              <a:t>Khaerul</a:t>
            </a:r>
            <a:r>
              <a:rPr lang="en-US" dirty="0" smtClean="0"/>
              <a:t>, 2012, </a:t>
            </a:r>
            <a:r>
              <a:rPr lang="en-US" i="1" dirty="0" err="1" smtClean="0"/>
              <a:t>Manajemen</a:t>
            </a:r>
            <a:r>
              <a:rPr lang="en-US" i="1" dirty="0" smtClean="0"/>
              <a:t> </a:t>
            </a:r>
            <a:r>
              <a:rPr lang="en-US" i="1" dirty="0" err="1" smtClean="0"/>
              <a:t>Organisasi</a:t>
            </a:r>
            <a:r>
              <a:rPr lang="en-US" dirty="0" smtClean="0"/>
              <a:t>, </a:t>
            </a:r>
            <a:r>
              <a:rPr lang="en-US" dirty="0" err="1" smtClean="0"/>
              <a:t>Pustaka</a:t>
            </a:r>
            <a:r>
              <a:rPr lang="en-US" dirty="0" smtClean="0"/>
              <a:t> </a:t>
            </a:r>
            <a:r>
              <a:rPr lang="en-US" dirty="0" err="1" smtClean="0"/>
              <a:t>Setia</a:t>
            </a:r>
            <a:r>
              <a:rPr lang="en-US" dirty="0" smtClean="0"/>
              <a:t>.</a:t>
            </a:r>
          </a:p>
          <a:p>
            <a:r>
              <a:rPr lang="en-US" dirty="0" err="1" smtClean="0"/>
              <a:t>Wardiah</a:t>
            </a:r>
            <a:r>
              <a:rPr lang="en-US" dirty="0" smtClean="0"/>
              <a:t>, Mia </a:t>
            </a:r>
            <a:r>
              <a:rPr lang="en-US" dirty="0" err="1" smtClean="0"/>
              <a:t>Lasmi</a:t>
            </a:r>
            <a:r>
              <a:rPr lang="en-US" dirty="0" smtClean="0"/>
              <a:t>, </a:t>
            </a:r>
            <a:r>
              <a:rPr lang="en-US" i="1" dirty="0" err="1" smtClean="0"/>
              <a:t>Teori</a:t>
            </a:r>
            <a:r>
              <a:rPr lang="en-US" i="1" dirty="0" smtClean="0"/>
              <a:t> </a:t>
            </a:r>
            <a:r>
              <a:rPr lang="en-US" i="1" dirty="0" err="1" smtClean="0"/>
              <a:t>perilaku</a:t>
            </a:r>
            <a:r>
              <a:rPr lang="en-US" i="1" dirty="0" smtClean="0"/>
              <a:t> </a:t>
            </a:r>
            <a:r>
              <a:rPr lang="en-US" i="1" dirty="0" err="1" smtClean="0"/>
              <a:t>dan</a:t>
            </a:r>
            <a:r>
              <a:rPr lang="en-US" i="1" dirty="0" smtClean="0"/>
              <a:t> </a:t>
            </a:r>
            <a:r>
              <a:rPr lang="en-US" i="1" dirty="0" err="1" smtClean="0"/>
              <a:t>budaya</a:t>
            </a:r>
            <a:r>
              <a:rPr lang="en-US" i="1" dirty="0" smtClean="0"/>
              <a:t> </a:t>
            </a:r>
            <a:r>
              <a:rPr lang="en-US" i="1" dirty="0" err="1" smtClean="0"/>
              <a:t>organisasi</a:t>
            </a:r>
            <a:r>
              <a:rPr lang="en-US" dirty="0" smtClean="0"/>
              <a:t>, </a:t>
            </a:r>
            <a:r>
              <a:rPr lang="en-US" dirty="0" err="1" smtClean="0"/>
              <a:t>Pustaka</a:t>
            </a:r>
            <a:r>
              <a:rPr lang="en-US" dirty="0" smtClean="0"/>
              <a:t> </a:t>
            </a:r>
            <a:r>
              <a:rPr lang="en-US" dirty="0" err="1" smtClean="0"/>
              <a:t>Setia</a:t>
            </a:r>
            <a:r>
              <a:rPr lang="en-US" dirty="0" smtClean="0"/>
              <a:t>.</a:t>
            </a:r>
            <a:endParaRPr lang="en-US" dirty="0"/>
          </a:p>
        </p:txBody>
      </p:sp>
    </p:spTree>
    <p:extLst>
      <p:ext uri="{BB962C8B-B14F-4D97-AF65-F5344CB8AC3E}">
        <p14:creationId xmlns:p14="http://schemas.microsoft.com/office/powerpoint/2010/main" val="19332633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5142" y="182880"/>
            <a:ext cx="10972800" cy="1180408"/>
          </a:xfrm>
        </p:spPr>
        <p:txBody>
          <a:bodyPr/>
          <a:lstStyle/>
          <a:p>
            <a:r>
              <a:rPr lang="en-US" dirty="0" smtClean="0"/>
              <a:t>Why study technology</a:t>
            </a:r>
            <a:endParaRPr lang="en-US" dirty="0"/>
          </a:p>
        </p:txBody>
      </p:sp>
      <p:sp>
        <p:nvSpPr>
          <p:cNvPr id="3" name="Content Placeholder 2"/>
          <p:cNvSpPr>
            <a:spLocks noGrp="1"/>
          </p:cNvSpPr>
          <p:nvPr>
            <p:ph idx="1"/>
          </p:nvPr>
        </p:nvSpPr>
        <p:spPr>
          <a:xfrm>
            <a:off x="615142" y="1363289"/>
            <a:ext cx="10972800" cy="4427912"/>
          </a:xfrm>
        </p:spPr>
        <p:txBody>
          <a:bodyPr/>
          <a:lstStyle/>
          <a:p>
            <a:pPr algn="just"/>
            <a:r>
              <a:rPr lang="en-US" dirty="0" smtClean="0"/>
              <a:t>Technological innovation is one of the key features of contemporary society. It affects :</a:t>
            </a:r>
          </a:p>
          <a:p>
            <a:pPr algn="just"/>
            <a:r>
              <a:rPr lang="en-US" dirty="0" smtClean="0"/>
              <a:t>Communication</a:t>
            </a:r>
          </a:p>
          <a:p>
            <a:pPr algn="just"/>
            <a:r>
              <a:rPr lang="en-US" dirty="0" smtClean="0"/>
              <a:t>Trading</a:t>
            </a:r>
          </a:p>
          <a:p>
            <a:pPr algn="just"/>
            <a:r>
              <a:rPr lang="en-US" dirty="0" smtClean="0"/>
              <a:t>Travelling</a:t>
            </a:r>
          </a:p>
          <a:p>
            <a:pPr algn="just"/>
            <a:r>
              <a:rPr lang="en-US" dirty="0" smtClean="0"/>
              <a:t>Job recruitment</a:t>
            </a:r>
          </a:p>
          <a:p>
            <a:pPr algn="just"/>
            <a:r>
              <a:rPr lang="en-US" dirty="0" smtClean="0"/>
              <a:t>Leisure time</a:t>
            </a:r>
          </a:p>
          <a:p>
            <a:pPr algn="just"/>
            <a:r>
              <a:rPr lang="en-US" dirty="0" smtClean="0"/>
              <a:t>Security</a:t>
            </a:r>
          </a:p>
          <a:p>
            <a:pPr algn="just"/>
            <a:r>
              <a:rPr lang="en-US" dirty="0" err="1" smtClean="0"/>
              <a:t>etc</a:t>
            </a:r>
            <a:endParaRPr lang="en-US" dirty="0" smtClean="0"/>
          </a:p>
          <a:p>
            <a:pPr algn="just"/>
            <a:endParaRPr lang="en-US" dirty="0" smtClean="0"/>
          </a:p>
          <a:p>
            <a:pPr algn="just"/>
            <a:endParaRPr lang="en-US" dirty="0"/>
          </a:p>
          <a:p>
            <a:pPr algn="just"/>
            <a:endParaRPr lang="en-US" dirty="0"/>
          </a:p>
        </p:txBody>
      </p:sp>
    </p:spTree>
    <p:extLst>
      <p:ext uri="{BB962C8B-B14F-4D97-AF65-F5344CB8AC3E}">
        <p14:creationId xmlns:p14="http://schemas.microsoft.com/office/powerpoint/2010/main" val="39846177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5142" y="182880"/>
            <a:ext cx="10972800" cy="1180408"/>
          </a:xfrm>
        </p:spPr>
        <p:txBody>
          <a:bodyPr/>
          <a:lstStyle/>
          <a:p>
            <a:r>
              <a:rPr lang="en-US" dirty="0" smtClean="0"/>
              <a:t>Why technology predictions are often false</a:t>
            </a:r>
            <a:endParaRPr lang="en-US" dirty="0"/>
          </a:p>
        </p:txBody>
      </p:sp>
      <p:sp>
        <p:nvSpPr>
          <p:cNvPr id="3" name="Content Placeholder 2"/>
          <p:cNvSpPr>
            <a:spLocks noGrp="1"/>
          </p:cNvSpPr>
          <p:nvPr>
            <p:ph idx="1"/>
          </p:nvPr>
        </p:nvSpPr>
        <p:spPr>
          <a:xfrm>
            <a:off x="615142" y="1363289"/>
            <a:ext cx="10972800" cy="4427912"/>
          </a:xfrm>
        </p:spPr>
        <p:txBody>
          <a:bodyPr/>
          <a:lstStyle/>
          <a:p>
            <a:pPr algn="just"/>
            <a:r>
              <a:rPr lang="en-US" dirty="0" smtClean="0"/>
              <a:t>Material technology tools, machinery, and equipment that can be seen, touched and heard</a:t>
            </a:r>
          </a:p>
          <a:p>
            <a:pPr algn="just"/>
            <a:endParaRPr lang="en-US" dirty="0"/>
          </a:p>
          <a:p>
            <a:pPr algn="just"/>
            <a:r>
              <a:rPr lang="en-US" dirty="0" smtClean="0"/>
              <a:t>Social technology the methods which order the behavior and relationships of people in systematic, purposive ways through structures of coordination, control motivation, and reward</a:t>
            </a:r>
          </a:p>
          <a:p>
            <a:pPr algn="just"/>
            <a:endParaRPr lang="en-US" dirty="0" smtClean="0"/>
          </a:p>
          <a:p>
            <a:pPr algn="just"/>
            <a:endParaRPr lang="en-US" dirty="0" smtClean="0"/>
          </a:p>
          <a:p>
            <a:pPr algn="just"/>
            <a:endParaRPr lang="en-US" dirty="0"/>
          </a:p>
          <a:p>
            <a:pPr algn="just"/>
            <a:endParaRPr lang="en-US" dirty="0"/>
          </a:p>
        </p:txBody>
      </p:sp>
      <p:pic>
        <p:nvPicPr>
          <p:cNvPr id="4" name="Picture 3"/>
          <p:cNvPicPr>
            <a:picLocks noChangeAspect="1"/>
          </p:cNvPicPr>
          <p:nvPr/>
        </p:nvPicPr>
        <p:blipFill>
          <a:blip r:embed="rId3"/>
          <a:stretch>
            <a:fillRect/>
          </a:stretch>
        </p:blipFill>
        <p:spPr>
          <a:xfrm>
            <a:off x="615142" y="3173412"/>
            <a:ext cx="10972800" cy="2617789"/>
          </a:xfrm>
          <a:prstGeom prst="rect">
            <a:avLst/>
          </a:prstGeom>
        </p:spPr>
      </p:pic>
    </p:spTree>
    <p:extLst>
      <p:ext uri="{BB962C8B-B14F-4D97-AF65-F5344CB8AC3E}">
        <p14:creationId xmlns:p14="http://schemas.microsoft.com/office/powerpoint/2010/main" val="539308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5142" y="182880"/>
            <a:ext cx="10972800" cy="1180408"/>
          </a:xfrm>
        </p:spPr>
        <p:txBody>
          <a:bodyPr/>
          <a:lstStyle/>
          <a:p>
            <a:r>
              <a:rPr lang="en-US" dirty="0" smtClean="0"/>
              <a:t>The myth of technological unemployment</a:t>
            </a:r>
            <a:endParaRPr lang="en-US" dirty="0"/>
          </a:p>
        </p:txBody>
      </p:sp>
      <p:sp>
        <p:nvSpPr>
          <p:cNvPr id="3" name="Content Placeholder 2"/>
          <p:cNvSpPr>
            <a:spLocks noGrp="1"/>
          </p:cNvSpPr>
          <p:nvPr>
            <p:ph idx="1"/>
          </p:nvPr>
        </p:nvSpPr>
        <p:spPr>
          <a:xfrm>
            <a:off x="615142" y="1363289"/>
            <a:ext cx="10972800" cy="4427912"/>
          </a:xfrm>
        </p:spPr>
        <p:txBody>
          <a:bodyPr/>
          <a:lstStyle/>
          <a:p>
            <a:pPr algn="just"/>
            <a:r>
              <a:rPr lang="en-US" dirty="0" smtClean="0"/>
              <a:t>Replacement effects process through which intelligent machines, substitute for people at work, leading to unemployment</a:t>
            </a:r>
          </a:p>
          <a:p>
            <a:pPr algn="just"/>
            <a:r>
              <a:rPr lang="en-US" dirty="0" smtClean="0"/>
              <a:t>Compensatory effects processes that delay or defect employment replacement effects, and which lead to the creation of new products and services and new jobs.</a:t>
            </a:r>
          </a:p>
          <a:p>
            <a:pPr algn="just"/>
            <a:endParaRPr lang="en-US" dirty="0"/>
          </a:p>
          <a:p>
            <a:pPr algn="just"/>
            <a:endParaRPr lang="en-US" dirty="0"/>
          </a:p>
        </p:txBody>
      </p:sp>
    </p:spTree>
    <p:extLst>
      <p:ext uri="{BB962C8B-B14F-4D97-AF65-F5344CB8AC3E}">
        <p14:creationId xmlns:p14="http://schemas.microsoft.com/office/powerpoint/2010/main" val="1902524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5142" y="182880"/>
            <a:ext cx="10972800" cy="1180408"/>
          </a:xfrm>
        </p:spPr>
        <p:txBody>
          <a:bodyPr/>
          <a:lstStyle/>
          <a:p>
            <a:r>
              <a:rPr lang="en-US" dirty="0" smtClean="0"/>
              <a:t>The myth of technological deskilling</a:t>
            </a:r>
            <a:endParaRPr lang="en-US" dirty="0"/>
          </a:p>
        </p:txBody>
      </p:sp>
      <p:sp>
        <p:nvSpPr>
          <p:cNvPr id="3" name="Content Placeholder 2"/>
          <p:cNvSpPr>
            <a:spLocks noGrp="1"/>
          </p:cNvSpPr>
          <p:nvPr>
            <p:ph idx="1"/>
          </p:nvPr>
        </p:nvSpPr>
        <p:spPr>
          <a:xfrm>
            <a:off x="615142" y="1363289"/>
            <a:ext cx="10972800" cy="1316411"/>
          </a:xfrm>
        </p:spPr>
        <p:txBody>
          <a:bodyPr/>
          <a:lstStyle/>
          <a:p>
            <a:pPr algn="just"/>
            <a:r>
              <a:rPr lang="en-US" dirty="0" smtClean="0"/>
              <a:t>If technology does not create unemployment, then surely the remaining jobs will be deskilled? The evidence suggests that ‘technological implications’ are not as one dimensional as that. Technology can deskill, but it can also increase the demands on skill and understanding.</a:t>
            </a:r>
          </a:p>
          <a:p>
            <a:pPr algn="just"/>
            <a:endParaRPr lang="en-US" dirty="0"/>
          </a:p>
          <a:p>
            <a:pPr algn="just"/>
            <a:endParaRPr lang="en-US" dirty="0"/>
          </a:p>
        </p:txBody>
      </p:sp>
      <p:sp>
        <p:nvSpPr>
          <p:cNvPr id="4" name="Title 1"/>
          <p:cNvSpPr txBox="1">
            <a:spLocks/>
          </p:cNvSpPr>
          <p:nvPr/>
        </p:nvSpPr>
        <p:spPr>
          <a:xfrm>
            <a:off x="615142" y="2633980"/>
            <a:ext cx="10972800" cy="84582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b="1" kern="1200">
                <a:solidFill>
                  <a:schemeClr val="accent1">
                    <a:lumMod val="75000"/>
                  </a:schemeClr>
                </a:solidFill>
                <a:latin typeface="+mj-lt"/>
                <a:ea typeface="+mj-ea"/>
                <a:cs typeface="+mj-cs"/>
              </a:defRPr>
            </a:lvl1pPr>
          </a:lstStyle>
          <a:p>
            <a:r>
              <a:rPr lang="en-US" dirty="0" smtClean="0"/>
              <a:t>The development of nonstandard work</a:t>
            </a:r>
            <a:endParaRPr lang="en-US" dirty="0"/>
          </a:p>
        </p:txBody>
      </p:sp>
      <p:sp>
        <p:nvSpPr>
          <p:cNvPr id="5" name="Content Placeholder 2"/>
          <p:cNvSpPr txBox="1">
            <a:spLocks/>
          </p:cNvSpPr>
          <p:nvPr/>
        </p:nvSpPr>
        <p:spPr>
          <a:xfrm>
            <a:off x="615142" y="3632200"/>
            <a:ext cx="10972800" cy="11182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800"/>
              </a:spcBef>
              <a:buClr>
                <a:schemeClr val="accent1">
                  <a:lumMod val="75000"/>
                </a:schemeClr>
              </a:buClr>
              <a:buSzPct val="100000"/>
              <a:buFont typeface="Arial" pitchFamily="34" charset="0"/>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1200"/>
              </a:spcBef>
              <a:buClr>
                <a:schemeClr val="accent1">
                  <a:lumMod val="75000"/>
                </a:schemeClr>
              </a:buClr>
              <a:buSzPct val="100000"/>
              <a:buFont typeface="Arial" pitchFamily="34" charset="0"/>
              <a:buChar char="▪"/>
              <a:defRPr sz="1800" kern="1200">
                <a:solidFill>
                  <a:schemeClr val="tx1"/>
                </a:solidFill>
                <a:latin typeface="+mn-lt"/>
                <a:ea typeface="+mn-ea"/>
                <a:cs typeface="+mn-cs"/>
              </a:defRPr>
            </a:lvl2pPr>
            <a:lvl3pPr marL="685800" indent="-179388" algn="l" defTabSz="914400" rtl="0" eaLnBrk="1" latinLnBrk="0" hangingPunct="1">
              <a:lnSpc>
                <a:spcPct val="90000"/>
              </a:lnSpc>
              <a:spcBef>
                <a:spcPts val="800"/>
              </a:spcBef>
              <a:buClr>
                <a:schemeClr val="accent1">
                  <a:lumMod val="75000"/>
                </a:schemeClr>
              </a:buClr>
              <a:buSzPct val="100000"/>
              <a:buFont typeface="Arial" pitchFamily="34" charset="0"/>
              <a:buChar char="▪"/>
              <a:defRPr sz="1600" kern="1200">
                <a:solidFill>
                  <a:schemeClr val="tx1"/>
                </a:solidFill>
                <a:latin typeface="+mn-lt"/>
                <a:ea typeface="+mn-ea"/>
                <a:cs typeface="+mn-cs"/>
              </a:defRPr>
            </a:lvl3pPr>
            <a:lvl4pPr marL="914400" indent="-182880" algn="l" defTabSz="914400" rtl="0" eaLnBrk="1" latinLnBrk="0" hangingPunct="1">
              <a:lnSpc>
                <a:spcPct val="90000"/>
              </a:lnSpc>
              <a:spcBef>
                <a:spcPts val="8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4pPr>
            <a:lvl5pPr marL="1143000" indent="-179388"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5pPr>
            <a:lvl6pPr marL="1371600" indent="-182880"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6pPr>
            <a:lvl7pPr marL="1600200" indent="-179388"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7pPr>
            <a:lvl8pPr marL="1828800" indent="-182880"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8pPr>
            <a:lvl9pPr marL="1878012" indent="0" algn="l" defTabSz="914400" rtl="0" eaLnBrk="1" latinLnBrk="0" hangingPunct="1">
              <a:lnSpc>
                <a:spcPct val="90000"/>
              </a:lnSpc>
              <a:spcBef>
                <a:spcPts val="600"/>
              </a:spcBef>
              <a:buClr>
                <a:schemeClr val="accent1">
                  <a:lumMod val="75000"/>
                </a:schemeClr>
              </a:buClr>
              <a:buSzPct val="100000"/>
              <a:buFont typeface="Arial" pitchFamily="34" charset="0"/>
              <a:buNone/>
              <a:defRPr sz="1400" kern="1200">
                <a:solidFill>
                  <a:schemeClr val="tx1"/>
                </a:solidFill>
                <a:latin typeface="+mn-lt"/>
                <a:ea typeface="+mn-ea"/>
                <a:cs typeface="+mn-cs"/>
              </a:defRPr>
            </a:lvl9pPr>
          </a:lstStyle>
          <a:p>
            <a:pPr algn="just"/>
            <a:r>
              <a:rPr lang="en-US" dirty="0" smtClean="0"/>
              <a:t>Nonstandard work employment that does not involve a fixed schedule at the same physical location for an extended time.</a:t>
            </a:r>
          </a:p>
          <a:p>
            <a:pPr algn="just"/>
            <a:endParaRPr lang="en-US" dirty="0"/>
          </a:p>
        </p:txBody>
      </p:sp>
    </p:spTree>
    <p:extLst>
      <p:ext uri="{BB962C8B-B14F-4D97-AF65-F5344CB8AC3E}">
        <p14:creationId xmlns:p14="http://schemas.microsoft.com/office/powerpoint/2010/main" val="24775726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5142" y="182880"/>
            <a:ext cx="10972800" cy="1180408"/>
          </a:xfrm>
        </p:spPr>
        <p:txBody>
          <a:bodyPr/>
          <a:lstStyle/>
          <a:p>
            <a:r>
              <a:rPr lang="en-US" dirty="0" smtClean="0"/>
              <a:t>Web 2.0 : the impact</a:t>
            </a:r>
            <a:endParaRPr lang="en-US" dirty="0"/>
          </a:p>
        </p:txBody>
      </p:sp>
      <p:sp>
        <p:nvSpPr>
          <p:cNvPr id="3" name="Content Placeholder 2"/>
          <p:cNvSpPr>
            <a:spLocks noGrp="1"/>
          </p:cNvSpPr>
          <p:nvPr>
            <p:ph idx="1"/>
          </p:nvPr>
        </p:nvSpPr>
        <p:spPr>
          <a:xfrm>
            <a:off x="615142" y="1363289"/>
            <a:ext cx="10972800" cy="4554911"/>
          </a:xfrm>
        </p:spPr>
        <p:txBody>
          <a:bodyPr/>
          <a:lstStyle/>
          <a:p>
            <a:pPr algn="just"/>
            <a:r>
              <a:rPr lang="en-US" dirty="0" smtClean="0"/>
              <a:t>Web 2.0 technologies internet based information systems that allow high levels of user interaction, such as blogs, wikis (collaborative databases), and social networking.</a:t>
            </a:r>
          </a:p>
          <a:p>
            <a:pPr algn="just"/>
            <a:endParaRPr lang="en-US" dirty="0"/>
          </a:p>
          <a:p>
            <a:pPr algn="just"/>
            <a:endParaRPr lang="en-US" dirty="0"/>
          </a:p>
        </p:txBody>
      </p:sp>
      <p:pic>
        <p:nvPicPr>
          <p:cNvPr id="4" name="Picture 3"/>
          <p:cNvPicPr>
            <a:picLocks noChangeAspect="1"/>
          </p:cNvPicPr>
          <p:nvPr/>
        </p:nvPicPr>
        <p:blipFill>
          <a:blip r:embed="rId3"/>
          <a:stretch>
            <a:fillRect/>
          </a:stretch>
        </p:blipFill>
        <p:spPr>
          <a:xfrm>
            <a:off x="615142" y="1981200"/>
            <a:ext cx="10972800" cy="4152900"/>
          </a:xfrm>
          <a:prstGeom prst="rect">
            <a:avLst/>
          </a:prstGeom>
        </p:spPr>
      </p:pic>
    </p:spTree>
    <p:extLst>
      <p:ext uri="{BB962C8B-B14F-4D97-AF65-F5344CB8AC3E}">
        <p14:creationId xmlns:p14="http://schemas.microsoft.com/office/powerpoint/2010/main" val="34822184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5142" y="182880"/>
            <a:ext cx="10972800" cy="1180408"/>
          </a:xfrm>
        </p:spPr>
        <p:txBody>
          <a:bodyPr/>
          <a:lstStyle/>
          <a:p>
            <a:r>
              <a:rPr lang="en-US" dirty="0" smtClean="0"/>
              <a:t>Determinism or choice?</a:t>
            </a:r>
            <a:endParaRPr lang="en-US" dirty="0"/>
          </a:p>
        </p:txBody>
      </p:sp>
      <p:sp>
        <p:nvSpPr>
          <p:cNvPr id="3" name="Content Placeholder 2"/>
          <p:cNvSpPr>
            <a:spLocks noGrp="1"/>
          </p:cNvSpPr>
          <p:nvPr>
            <p:ph idx="1"/>
          </p:nvPr>
        </p:nvSpPr>
        <p:spPr>
          <a:xfrm>
            <a:off x="615142" y="1363289"/>
            <a:ext cx="10972800" cy="4554911"/>
          </a:xfrm>
        </p:spPr>
        <p:txBody>
          <a:bodyPr/>
          <a:lstStyle/>
          <a:p>
            <a:pPr algn="just"/>
            <a:r>
              <a:rPr lang="en-US" dirty="0" smtClean="0"/>
              <a:t>Technological determinism the argument that technology explains the nature of jobs, work groupings, hierarchy, skills, values, and attitudes in organizations.</a:t>
            </a:r>
          </a:p>
          <a:p>
            <a:pPr algn="just"/>
            <a:endParaRPr lang="en-US" dirty="0" smtClean="0"/>
          </a:p>
          <a:p>
            <a:pPr algn="just"/>
            <a:endParaRPr lang="en-US" dirty="0"/>
          </a:p>
          <a:p>
            <a:pPr algn="just"/>
            <a:endParaRPr lang="en-US" dirty="0"/>
          </a:p>
        </p:txBody>
      </p:sp>
      <p:pic>
        <p:nvPicPr>
          <p:cNvPr id="5" name="Picture 4"/>
          <p:cNvPicPr>
            <a:picLocks noChangeAspect="1"/>
          </p:cNvPicPr>
          <p:nvPr/>
        </p:nvPicPr>
        <p:blipFill>
          <a:blip r:embed="rId3"/>
          <a:stretch>
            <a:fillRect/>
          </a:stretch>
        </p:blipFill>
        <p:spPr>
          <a:xfrm>
            <a:off x="615142" y="2116744"/>
            <a:ext cx="10972800" cy="3674456"/>
          </a:xfrm>
          <a:prstGeom prst="rect">
            <a:avLst/>
          </a:prstGeom>
        </p:spPr>
      </p:pic>
    </p:spTree>
    <p:extLst>
      <p:ext uri="{BB962C8B-B14F-4D97-AF65-F5344CB8AC3E}">
        <p14:creationId xmlns:p14="http://schemas.microsoft.com/office/powerpoint/2010/main" val="602567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5142" y="182880"/>
            <a:ext cx="10972800" cy="1180408"/>
          </a:xfrm>
        </p:spPr>
        <p:txBody>
          <a:bodyPr/>
          <a:lstStyle/>
          <a:p>
            <a:r>
              <a:rPr lang="en-US" dirty="0" smtClean="0"/>
              <a:t>Classic studies on work and technology</a:t>
            </a:r>
            <a:endParaRPr lang="en-US" dirty="0"/>
          </a:p>
        </p:txBody>
      </p:sp>
      <p:sp>
        <p:nvSpPr>
          <p:cNvPr id="3" name="Content Placeholder 2"/>
          <p:cNvSpPr>
            <a:spLocks noGrp="1"/>
          </p:cNvSpPr>
          <p:nvPr>
            <p:ph idx="1"/>
          </p:nvPr>
        </p:nvSpPr>
        <p:spPr>
          <a:xfrm>
            <a:off x="615142" y="1363289"/>
            <a:ext cx="10972800" cy="4554911"/>
          </a:xfrm>
        </p:spPr>
        <p:txBody>
          <a:bodyPr/>
          <a:lstStyle/>
          <a:p>
            <a:pPr algn="just"/>
            <a:r>
              <a:rPr lang="en-US" dirty="0" smtClean="0"/>
              <a:t>Characteristics of mass production mechanical pacing of work, no choice of tools or methods, repetitiveness, minute subdivision of product, minimum skill requirements, and surface mental attention.</a:t>
            </a:r>
          </a:p>
          <a:p>
            <a:pPr algn="just"/>
            <a:r>
              <a:rPr lang="en-US" dirty="0" smtClean="0"/>
              <a:t>Job rotation a work design method in which employees are switched from task to task at regular intervals.</a:t>
            </a:r>
          </a:p>
          <a:p>
            <a:pPr algn="just"/>
            <a:r>
              <a:rPr lang="en-US" dirty="0" smtClean="0"/>
              <a:t>Job enlargement a work design method in which tasks are combined to widen the scope of a job.</a:t>
            </a:r>
          </a:p>
          <a:p>
            <a:pPr algn="just"/>
            <a:r>
              <a:rPr lang="en-US" dirty="0" smtClean="0"/>
              <a:t>Autonomous work group or team a group or team allocated to a significant segment, of the workflow, with discretion over how their work will be carried out.</a:t>
            </a:r>
          </a:p>
          <a:p>
            <a:pPr algn="just"/>
            <a:r>
              <a:rPr lang="en-US" dirty="0" smtClean="0"/>
              <a:t>System something that functions through the interdependence of its component parts</a:t>
            </a:r>
          </a:p>
          <a:p>
            <a:pPr algn="just"/>
            <a:r>
              <a:rPr lang="en-US" dirty="0" smtClean="0"/>
              <a:t>Open system a system that interacts, in a purposive way, with its external environment in order to survive.</a:t>
            </a:r>
          </a:p>
          <a:p>
            <a:pPr algn="just"/>
            <a:endParaRPr lang="en-US" dirty="0" smtClean="0"/>
          </a:p>
          <a:p>
            <a:pPr algn="just"/>
            <a:endParaRPr lang="en-US" dirty="0"/>
          </a:p>
          <a:p>
            <a:pPr algn="just"/>
            <a:endParaRPr lang="en-US" dirty="0"/>
          </a:p>
        </p:txBody>
      </p:sp>
    </p:spTree>
    <p:extLst>
      <p:ext uri="{BB962C8B-B14F-4D97-AF65-F5344CB8AC3E}">
        <p14:creationId xmlns:p14="http://schemas.microsoft.com/office/powerpoint/2010/main" val="37488186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5142" y="182880"/>
            <a:ext cx="10972800" cy="1180408"/>
          </a:xfrm>
        </p:spPr>
        <p:txBody>
          <a:bodyPr/>
          <a:lstStyle/>
          <a:p>
            <a:r>
              <a:rPr lang="en-US" dirty="0" smtClean="0"/>
              <a:t>Socio-technical systems</a:t>
            </a:r>
            <a:endParaRPr lang="en-US" dirty="0"/>
          </a:p>
        </p:txBody>
      </p:sp>
      <p:sp>
        <p:nvSpPr>
          <p:cNvPr id="3" name="Content Placeholder 2"/>
          <p:cNvSpPr>
            <a:spLocks noGrp="1"/>
          </p:cNvSpPr>
          <p:nvPr>
            <p:ph idx="1"/>
          </p:nvPr>
        </p:nvSpPr>
        <p:spPr>
          <a:xfrm>
            <a:off x="615142" y="1363289"/>
            <a:ext cx="10972800" cy="4554911"/>
          </a:xfrm>
        </p:spPr>
        <p:txBody>
          <a:bodyPr/>
          <a:lstStyle/>
          <a:p>
            <a:pPr algn="just"/>
            <a:r>
              <a:rPr lang="en-US" dirty="0" smtClean="0"/>
              <a:t>Socio-technical system </a:t>
            </a:r>
            <a:r>
              <a:rPr lang="en-US" dirty="0" err="1" smtClean="0"/>
              <a:t>system</a:t>
            </a:r>
            <a:r>
              <a:rPr lang="en-US" dirty="0" smtClean="0"/>
              <a:t> which has both a material technology (machinery, equipment) and a social organization (job specifications, management structure)</a:t>
            </a:r>
          </a:p>
          <a:p>
            <a:pPr algn="just"/>
            <a:endParaRPr lang="en-US" dirty="0" smtClean="0"/>
          </a:p>
          <a:p>
            <a:pPr algn="just"/>
            <a:endParaRPr lang="en-US" dirty="0" smtClean="0"/>
          </a:p>
          <a:p>
            <a:pPr algn="just"/>
            <a:endParaRPr lang="en-US" dirty="0"/>
          </a:p>
          <a:p>
            <a:pPr algn="just"/>
            <a:endParaRPr lang="en-US" dirty="0"/>
          </a:p>
        </p:txBody>
      </p:sp>
      <p:pic>
        <p:nvPicPr>
          <p:cNvPr id="4" name="Picture 3"/>
          <p:cNvPicPr>
            <a:picLocks noChangeAspect="1"/>
          </p:cNvPicPr>
          <p:nvPr/>
        </p:nvPicPr>
        <p:blipFill>
          <a:blip r:embed="rId3"/>
          <a:stretch>
            <a:fillRect/>
          </a:stretch>
        </p:blipFill>
        <p:spPr>
          <a:xfrm>
            <a:off x="825500" y="1930400"/>
            <a:ext cx="10762442" cy="3987799"/>
          </a:xfrm>
          <a:prstGeom prst="rect">
            <a:avLst/>
          </a:prstGeom>
        </p:spPr>
      </p:pic>
    </p:spTree>
    <p:extLst>
      <p:ext uri="{BB962C8B-B14F-4D97-AF65-F5344CB8AC3E}">
        <p14:creationId xmlns:p14="http://schemas.microsoft.com/office/powerpoint/2010/main" val="851334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Diamond Grid 16x9">
  <a:themeElements>
    <a:clrScheme name="DiamondGrid">
      <a:dk1>
        <a:srgbClr val="2D2E2D"/>
      </a:dk1>
      <a:lt1>
        <a:sysClr val="window" lastClr="FFFFFF"/>
      </a:lt1>
      <a:dk2>
        <a:srgbClr val="000000"/>
      </a:dk2>
      <a:lt2>
        <a:srgbClr val="EAEAEA"/>
      </a:lt2>
      <a:accent1>
        <a:srgbClr val="D15A3E"/>
      </a:accent1>
      <a:accent2>
        <a:srgbClr val="B2B2B2"/>
      </a:accent2>
      <a:accent3>
        <a:srgbClr val="4F91A1"/>
      </a:accent3>
      <a:accent4>
        <a:srgbClr val="F0BA34"/>
      </a:accent4>
      <a:accent5>
        <a:srgbClr val="AEB733"/>
      </a:accent5>
      <a:accent6>
        <a:srgbClr val="926397"/>
      </a:accent6>
      <a:hlink>
        <a:srgbClr val="4F91A1"/>
      </a:hlink>
      <a:folHlink>
        <a:srgbClr val="808080"/>
      </a:folHlink>
    </a:clrScheme>
    <a:fontScheme name="Arial">
      <a:maj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usiness diamond grid presentation (widescreen).potx" id="{B2221865-AD13-4DF0-B68E-BF08E8CC5659}" vid="{BAA0C488-98B6-4F47-8E1C-5C7CD9605F73}"/>
    </a:ext>
  </a:extLst>
</a:theme>
</file>

<file path=ppt/theme/theme2.xml><?xml version="1.0" encoding="utf-8"?>
<a:theme xmlns:a="http://schemas.openxmlformats.org/drawingml/2006/main" name="Office Theme">
  <a:themeElements>
    <a:clrScheme name="DiamondGrid">
      <a:dk1>
        <a:srgbClr val="2D2E2D"/>
      </a:dk1>
      <a:lt1>
        <a:sysClr val="window" lastClr="FFFFFF"/>
      </a:lt1>
      <a:dk2>
        <a:srgbClr val="000000"/>
      </a:dk2>
      <a:lt2>
        <a:srgbClr val="EAEAEA"/>
      </a:lt2>
      <a:accent1>
        <a:srgbClr val="D15A3E"/>
      </a:accent1>
      <a:accent2>
        <a:srgbClr val="B2B2B2"/>
      </a:accent2>
      <a:accent3>
        <a:srgbClr val="4F91A1"/>
      </a:accent3>
      <a:accent4>
        <a:srgbClr val="F0BA34"/>
      </a:accent4>
      <a:accent5>
        <a:srgbClr val="AEB733"/>
      </a:accent5>
      <a:accent6>
        <a:srgbClr val="926397"/>
      </a:accent6>
      <a:hlink>
        <a:srgbClr val="4F91A1"/>
      </a:hlink>
      <a:folHlink>
        <a:srgbClr val="808080"/>
      </a:folHlink>
    </a:clrScheme>
    <a:fontScheme name="Arial">
      <a:maj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DiamondGrid">
      <a:dk1>
        <a:srgbClr val="2D2E2D"/>
      </a:dk1>
      <a:lt1>
        <a:sysClr val="window" lastClr="FFFFFF"/>
      </a:lt1>
      <a:dk2>
        <a:srgbClr val="000000"/>
      </a:dk2>
      <a:lt2>
        <a:srgbClr val="EAEAEA"/>
      </a:lt2>
      <a:accent1>
        <a:srgbClr val="D15A3E"/>
      </a:accent1>
      <a:accent2>
        <a:srgbClr val="B2B2B2"/>
      </a:accent2>
      <a:accent3>
        <a:srgbClr val="4F91A1"/>
      </a:accent3>
      <a:accent4>
        <a:srgbClr val="F0BA34"/>
      </a:accent4>
      <a:accent5>
        <a:srgbClr val="AEB733"/>
      </a:accent5>
      <a:accent6>
        <a:srgbClr val="926397"/>
      </a:accent6>
      <a:hlink>
        <a:srgbClr val="4F91A1"/>
      </a:hlink>
      <a:folHlink>
        <a:srgbClr val="808080"/>
      </a:folHlink>
    </a:clrScheme>
    <a:fontScheme name="Arial">
      <a:maj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Business diamond grid presentation (widescreen)</Template>
  <TotalTime>162</TotalTime>
  <Words>548</Words>
  <Application>Microsoft Office PowerPoint</Application>
  <PresentationFormat>Widescreen</PresentationFormat>
  <Paragraphs>64</Paragraphs>
  <Slides>11</Slides>
  <Notes>9</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11</vt:i4>
      </vt:variant>
    </vt:vector>
  </HeadingPairs>
  <TitlesOfParts>
    <vt:vector size="13" baseType="lpstr">
      <vt:lpstr>Arial</vt:lpstr>
      <vt:lpstr>Diamond Grid 16x9</vt:lpstr>
      <vt:lpstr>Technology</vt:lpstr>
      <vt:lpstr>Why study technology</vt:lpstr>
      <vt:lpstr>Why technology predictions are often false</vt:lpstr>
      <vt:lpstr>The myth of technological unemployment</vt:lpstr>
      <vt:lpstr>The myth of technological deskilling</vt:lpstr>
      <vt:lpstr>Web 2.0 : the impact</vt:lpstr>
      <vt:lpstr>Determinism or choice?</vt:lpstr>
      <vt:lpstr>Classic studies on work and technology</vt:lpstr>
      <vt:lpstr>Socio-technical systems</vt:lpstr>
      <vt:lpstr>Socio-technical systems</vt:lpstr>
      <vt:lpstr>Reference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Layout</dc:title>
  <dc:creator>Hari Prapcoyo</dc:creator>
  <cp:lastModifiedBy>Hari Prapcoyo</cp:lastModifiedBy>
  <cp:revision>25</cp:revision>
  <dcterms:created xsi:type="dcterms:W3CDTF">2018-07-28T17:33:13Z</dcterms:created>
  <dcterms:modified xsi:type="dcterms:W3CDTF">2018-08-19T14:04:41Z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