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11" r:id="rId3"/>
    <p:sldId id="312" r:id="rId4"/>
    <p:sldId id="313" r:id="rId5"/>
    <p:sldId id="314" r:id="rId6"/>
    <p:sldId id="257" r:id="rId7"/>
    <p:sldId id="258" r:id="rId8"/>
    <p:sldId id="259" r:id="rId9"/>
    <p:sldId id="260" r:id="rId10"/>
    <p:sldId id="261" r:id="rId11"/>
    <p:sldId id="302" r:id="rId12"/>
    <p:sldId id="301" r:id="rId13"/>
    <p:sldId id="281" r:id="rId14"/>
    <p:sldId id="306" r:id="rId15"/>
    <p:sldId id="305" r:id="rId16"/>
    <p:sldId id="303" r:id="rId17"/>
    <p:sldId id="300" r:id="rId18"/>
    <p:sldId id="283" r:id="rId19"/>
    <p:sldId id="285" r:id="rId20"/>
    <p:sldId id="284" r:id="rId21"/>
    <p:sldId id="286" r:id="rId22"/>
    <p:sldId id="287" r:id="rId23"/>
    <p:sldId id="288" r:id="rId24"/>
    <p:sldId id="289" r:id="rId25"/>
    <p:sldId id="295" r:id="rId26"/>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1242"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1#3">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1#4">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76A89B8-A8EB-449F-A334-10C1910B6971}" type="doc">
      <dgm:prSet loTypeId="urn:microsoft.com/office/officeart/2005/8/layout/process2" loCatId="process" qsTypeId="urn:microsoft.com/office/officeart/2005/8/quickstyle/simple1" qsCatId="simple" csTypeId="urn:microsoft.com/office/officeart/2005/8/colors/accent1_2" csCatId="accent1" phldr="0"/>
      <dgm:spPr/>
    </dgm:pt>
    <dgm:pt modelId="{64EDCDB6-53F1-4ACC-8650-4D7CC07B61C1}">
      <dgm:prSet phldrT="[Text]" phldr="1"/>
      <dgm:spPr/>
      <dgm:t>
        <a:bodyPr/>
        <a:lstStyle/>
        <a:p>
          <a:endParaRPr lang="id-ID"/>
        </a:p>
      </dgm:t>
    </dgm:pt>
    <dgm:pt modelId="{434FB9D7-7802-42BE-8C21-ADFF9650119F}" type="parTrans" cxnId="{25B5D3B3-54AF-4FAE-84A6-DCCDB3A4EF38}">
      <dgm:prSet/>
      <dgm:spPr/>
      <dgm:t>
        <a:bodyPr/>
        <a:lstStyle/>
        <a:p>
          <a:endParaRPr lang="id-ID"/>
        </a:p>
      </dgm:t>
    </dgm:pt>
    <dgm:pt modelId="{7F8C93A2-BA8A-402E-BE5F-0D33A473A13D}" type="sibTrans" cxnId="{25B5D3B3-54AF-4FAE-84A6-DCCDB3A4EF38}">
      <dgm:prSet/>
      <dgm:spPr/>
      <dgm:t>
        <a:bodyPr/>
        <a:lstStyle/>
        <a:p>
          <a:endParaRPr lang="id-ID"/>
        </a:p>
      </dgm:t>
    </dgm:pt>
    <dgm:pt modelId="{725B1FFC-8719-40A5-828A-25654014AC64}">
      <dgm:prSet phldrT="[Text]" phldr="1"/>
      <dgm:spPr/>
      <dgm:t>
        <a:bodyPr/>
        <a:lstStyle/>
        <a:p>
          <a:endParaRPr lang="id-ID"/>
        </a:p>
      </dgm:t>
    </dgm:pt>
    <dgm:pt modelId="{EA2DC1C4-1CAC-4754-8591-A7B7674A0A08}" type="parTrans" cxnId="{13ED20C8-C3D8-44FA-9F1B-AE377FC36FEB}">
      <dgm:prSet/>
      <dgm:spPr/>
      <dgm:t>
        <a:bodyPr/>
        <a:lstStyle/>
        <a:p>
          <a:endParaRPr lang="id-ID"/>
        </a:p>
      </dgm:t>
    </dgm:pt>
    <dgm:pt modelId="{939840EB-7730-458E-B4DE-53F72B4B5CFF}" type="sibTrans" cxnId="{13ED20C8-C3D8-44FA-9F1B-AE377FC36FEB}">
      <dgm:prSet/>
      <dgm:spPr/>
      <dgm:t>
        <a:bodyPr/>
        <a:lstStyle/>
        <a:p>
          <a:endParaRPr lang="id-ID"/>
        </a:p>
      </dgm:t>
    </dgm:pt>
    <dgm:pt modelId="{3B1F1A52-1295-4EA0-9AF2-A3499F732F5B}">
      <dgm:prSet phldrT="[Text]" phldr="1"/>
      <dgm:spPr/>
      <dgm:t>
        <a:bodyPr/>
        <a:lstStyle/>
        <a:p>
          <a:endParaRPr lang="id-ID"/>
        </a:p>
      </dgm:t>
    </dgm:pt>
    <dgm:pt modelId="{8BB50A4D-4827-43E0-9A27-E37EA64225F5}" type="parTrans" cxnId="{8CE89902-F24E-4F38-A225-7C06118176F3}">
      <dgm:prSet/>
      <dgm:spPr/>
      <dgm:t>
        <a:bodyPr/>
        <a:lstStyle/>
        <a:p>
          <a:endParaRPr lang="id-ID"/>
        </a:p>
      </dgm:t>
    </dgm:pt>
    <dgm:pt modelId="{025EBBDF-46F8-4816-A96B-898ACF7B6216}" type="sibTrans" cxnId="{8CE89902-F24E-4F38-A225-7C06118176F3}">
      <dgm:prSet/>
      <dgm:spPr/>
      <dgm:t>
        <a:bodyPr/>
        <a:lstStyle/>
        <a:p>
          <a:endParaRPr lang="id-ID"/>
        </a:p>
      </dgm:t>
    </dgm:pt>
    <dgm:pt modelId="{C1E64DB4-9A72-4D1A-A7F1-921C8F381A37}" type="pres">
      <dgm:prSet presAssocID="{376A89B8-A8EB-449F-A334-10C1910B6971}" presName="linearFlow" presStyleCnt="0">
        <dgm:presLayoutVars>
          <dgm:resizeHandles val="exact"/>
        </dgm:presLayoutVars>
      </dgm:prSet>
      <dgm:spPr/>
    </dgm:pt>
    <dgm:pt modelId="{4FB6ECA5-A795-447D-AC78-31F7F657E8DC}" type="pres">
      <dgm:prSet presAssocID="{64EDCDB6-53F1-4ACC-8650-4D7CC07B61C1}" presName="node" presStyleLbl="node1" presStyleIdx="0" presStyleCnt="3">
        <dgm:presLayoutVars>
          <dgm:bulletEnabled val="1"/>
        </dgm:presLayoutVars>
      </dgm:prSet>
      <dgm:spPr/>
      <dgm:t>
        <a:bodyPr/>
        <a:lstStyle/>
        <a:p>
          <a:endParaRPr lang="id-ID"/>
        </a:p>
      </dgm:t>
    </dgm:pt>
    <dgm:pt modelId="{B865DCBA-5158-4910-8F79-621AB663166A}" type="pres">
      <dgm:prSet presAssocID="{7F8C93A2-BA8A-402E-BE5F-0D33A473A13D}" presName="sibTrans" presStyleLbl="sibTrans2D1" presStyleIdx="0" presStyleCnt="2"/>
      <dgm:spPr/>
      <dgm:t>
        <a:bodyPr/>
        <a:lstStyle/>
        <a:p>
          <a:endParaRPr lang="id-ID"/>
        </a:p>
      </dgm:t>
    </dgm:pt>
    <dgm:pt modelId="{0B47D17D-F633-477D-AD8E-48C79E63EF77}" type="pres">
      <dgm:prSet presAssocID="{7F8C93A2-BA8A-402E-BE5F-0D33A473A13D}" presName="connectorText" presStyleLbl="sibTrans2D1" presStyleIdx="0" presStyleCnt="2"/>
      <dgm:spPr/>
      <dgm:t>
        <a:bodyPr/>
        <a:lstStyle/>
        <a:p>
          <a:endParaRPr lang="id-ID"/>
        </a:p>
      </dgm:t>
    </dgm:pt>
    <dgm:pt modelId="{C5F0CEC1-2DED-464C-A750-7D3CF689B76B}" type="pres">
      <dgm:prSet presAssocID="{725B1FFC-8719-40A5-828A-25654014AC64}" presName="node" presStyleLbl="node1" presStyleIdx="1" presStyleCnt="3">
        <dgm:presLayoutVars>
          <dgm:bulletEnabled val="1"/>
        </dgm:presLayoutVars>
      </dgm:prSet>
      <dgm:spPr/>
      <dgm:t>
        <a:bodyPr/>
        <a:lstStyle/>
        <a:p>
          <a:endParaRPr lang="id-ID"/>
        </a:p>
      </dgm:t>
    </dgm:pt>
    <dgm:pt modelId="{B9C74F53-EBB9-4F59-9C39-B577D60A14DE}" type="pres">
      <dgm:prSet presAssocID="{939840EB-7730-458E-B4DE-53F72B4B5CFF}" presName="sibTrans" presStyleLbl="sibTrans2D1" presStyleIdx="1" presStyleCnt="2"/>
      <dgm:spPr/>
      <dgm:t>
        <a:bodyPr/>
        <a:lstStyle/>
        <a:p>
          <a:endParaRPr lang="id-ID"/>
        </a:p>
      </dgm:t>
    </dgm:pt>
    <dgm:pt modelId="{AD8926C0-CCAF-42C9-996A-C7C89B82F882}" type="pres">
      <dgm:prSet presAssocID="{939840EB-7730-458E-B4DE-53F72B4B5CFF}" presName="connectorText" presStyleLbl="sibTrans2D1" presStyleIdx="1" presStyleCnt="2"/>
      <dgm:spPr/>
      <dgm:t>
        <a:bodyPr/>
        <a:lstStyle/>
        <a:p>
          <a:endParaRPr lang="id-ID"/>
        </a:p>
      </dgm:t>
    </dgm:pt>
    <dgm:pt modelId="{2C3FA02B-61CA-4A16-A4A9-9C27E08B7D2C}" type="pres">
      <dgm:prSet presAssocID="{3B1F1A52-1295-4EA0-9AF2-A3499F732F5B}" presName="node" presStyleLbl="node1" presStyleIdx="2" presStyleCnt="3">
        <dgm:presLayoutVars>
          <dgm:bulletEnabled val="1"/>
        </dgm:presLayoutVars>
      </dgm:prSet>
      <dgm:spPr/>
      <dgm:t>
        <a:bodyPr/>
        <a:lstStyle/>
        <a:p>
          <a:endParaRPr lang="id-ID"/>
        </a:p>
      </dgm:t>
    </dgm:pt>
  </dgm:ptLst>
  <dgm:cxnLst>
    <dgm:cxn modelId="{C83EE80A-3310-46F8-8187-B12891C1FC70}" type="presOf" srcId="{939840EB-7730-458E-B4DE-53F72B4B5CFF}" destId="{AD8926C0-CCAF-42C9-996A-C7C89B82F882}" srcOrd="1" destOrd="0" presId="urn:microsoft.com/office/officeart/2005/8/layout/process2"/>
    <dgm:cxn modelId="{1F63006F-5999-4937-86A8-A8CF9C413B16}" type="presOf" srcId="{64EDCDB6-53F1-4ACC-8650-4D7CC07B61C1}" destId="{4FB6ECA5-A795-447D-AC78-31F7F657E8DC}" srcOrd="0" destOrd="0" presId="urn:microsoft.com/office/officeart/2005/8/layout/process2"/>
    <dgm:cxn modelId="{25B5D3B3-54AF-4FAE-84A6-DCCDB3A4EF38}" srcId="{376A89B8-A8EB-449F-A334-10C1910B6971}" destId="{64EDCDB6-53F1-4ACC-8650-4D7CC07B61C1}" srcOrd="0" destOrd="0" parTransId="{434FB9D7-7802-42BE-8C21-ADFF9650119F}" sibTransId="{7F8C93A2-BA8A-402E-BE5F-0D33A473A13D}"/>
    <dgm:cxn modelId="{8CE89902-F24E-4F38-A225-7C06118176F3}" srcId="{376A89B8-A8EB-449F-A334-10C1910B6971}" destId="{3B1F1A52-1295-4EA0-9AF2-A3499F732F5B}" srcOrd="2" destOrd="0" parTransId="{8BB50A4D-4827-43E0-9A27-E37EA64225F5}" sibTransId="{025EBBDF-46F8-4816-A96B-898ACF7B6216}"/>
    <dgm:cxn modelId="{51264865-F704-4193-9968-48DA3F1F3645}" type="presOf" srcId="{3B1F1A52-1295-4EA0-9AF2-A3499F732F5B}" destId="{2C3FA02B-61CA-4A16-A4A9-9C27E08B7D2C}" srcOrd="0" destOrd="0" presId="urn:microsoft.com/office/officeart/2005/8/layout/process2"/>
    <dgm:cxn modelId="{5E138B9D-2BF2-499E-AA24-288D864E43B0}" type="presOf" srcId="{725B1FFC-8719-40A5-828A-25654014AC64}" destId="{C5F0CEC1-2DED-464C-A750-7D3CF689B76B}" srcOrd="0" destOrd="0" presId="urn:microsoft.com/office/officeart/2005/8/layout/process2"/>
    <dgm:cxn modelId="{13ED20C8-C3D8-44FA-9F1B-AE377FC36FEB}" srcId="{376A89B8-A8EB-449F-A334-10C1910B6971}" destId="{725B1FFC-8719-40A5-828A-25654014AC64}" srcOrd="1" destOrd="0" parTransId="{EA2DC1C4-1CAC-4754-8591-A7B7674A0A08}" sibTransId="{939840EB-7730-458E-B4DE-53F72B4B5CFF}"/>
    <dgm:cxn modelId="{DB0D7B03-9787-4212-AF31-1A828B082C93}" type="presOf" srcId="{7F8C93A2-BA8A-402E-BE5F-0D33A473A13D}" destId="{0B47D17D-F633-477D-AD8E-48C79E63EF77}" srcOrd="1" destOrd="0" presId="urn:microsoft.com/office/officeart/2005/8/layout/process2"/>
    <dgm:cxn modelId="{E2B1A32B-8FA0-4F1C-966B-0D2A48BCF0D1}" type="presOf" srcId="{376A89B8-A8EB-449F-A334-10C1910B6971}" destId="{C1E64DB4-9A72-4D1A-A7F1-921C8F381A37}" srcOrd="0" destOrd="0" presId="urn:microsoft.com/office/officeart/2005/8/layout/process2"/>
    <dgm:cxn modelId="{F282FF48-EEB5-4533-91AD-760910277B49}" type="presOf" srcId="{7F8C93A2-BA8A-402E-BE5F-0D33A473A13D}" destId="{B865DCBA-5158-4910-8F79-621AB663166A}" srcOrd="0" destOrd="0" presId="urn:microsoft.com/office/officeart/2005/8/layout/process2"/>
    <dgm:cxn modelId="{1613CD22-C802-481F-99B4-CEDC141DE44D}" type="presOf" srcId="{939840EB-7730-458E-B4DE-53F72B4B5CFF}" destId="{B9C74F53-EBB9-4F59-9C39-B577D60A14DE}" srcOrd="0" destOrd="0" presId="urn:microsoft.com/office/officeart/2005/8/layout/process2"/>
    <dgm:cxn modelId="{9CCD1531-F966-404E-B8F3-3818F4650E34}" type="presParOf" srcId="{C1E64DB4-9A72-4D1A-A7F1-921C8F381A37}" destId="{4FB6ECA5-A795-447D-AC78-31F7F657E8DC}" srcOrd="0" destOrd="0" presId="urn:microsoft.com/office/officeart/2005/8/layout/process2"/>
    <dgm:cxn modelId="{B52349FE-32C4-47C8-9734-C44873FF0673}" type="presParOf" srcId="{C1E64DB4-9A72-4D1A-A7F1-921C8F381A37}" destId="{B865DCBA-5158-4910-8F79-621AB663166A}" srcOrd="1" destOrd="0" presId="urn:microsoft.com/office/officeart/2005/8/layout/process2"/>
    <dgm:cxn modelId="{484BA8AB-ED33-4261-A2AF-DDFA97D06D6F}" type="presParOf" srcId="{B865DCBA-5158-4910-8F79-621AB663166A}" destId="{0B47D17D-F633-477D-AD8E-48C79E63EF77}" srcOrd="0" destOrd="0" presId="urn:microsoft.com/office/officeart/2005/8/layout/process2"/>
    <dgm:cxn modelId="{0FC3F019-759F-4D73-B143-A8AD8AB826B7}" type="presParOf" srcId="{C1E64DB4-9A72-4D1A-A7F1-921C8F381A37}" destId="{C5F0CEC1-2DED-464C-A750-7D3CF689B76B}" srcOrd="2" destOrd="0" presId="urn:microsoft.com/office/officeart/2005/8/layout/process2"/>
    <dgm:cxn modelId="{07C309E5-24FF-4F43-92D7-53D843519E4A}" type="presParOf" srcId="{C1E64DB4-9A72-4D1A-A7F1-921C8F381A37}" destId="{B9C74F53-EBB9-4F59-9C39-B577D60A14DE}" srcOrd="3" destOrd="0" presId="urn:microsoft.com/office/officeart/2005/8/layout/process2"/>
    <dgm:cxn modelId="{EF1A9EDF-F1BE-482A-AFD9-9B2495E13A86}" type="presParOf" srcId="{B9C74F53-EBB9-4F59-9C39-B577D60A14DE}" destId="{AD8926C0-CCAF-42C9-996A-C7C89B82F882}" srcOrd="0" destOrd="0" presId="urn:microsoft.com/office/officeart/2005/8/layout/process2"/>
    <dgm:cxn modelId="{184E5371-88E6-4B7B-A2AD-38E4DC95D36A}" type="presParOf" srcId="{C1E64DB4-9A72-4D1A-A7F1-921C8F381A37}" destId="{2C3FA02B-61CA-4A16-A4A9-9C27E08B7D2C}" srcOrd="4"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27E67FC7-D75E-4762-BD61-79ADE72E1C62}" type="doc">
      <dgm:prSet loTypeId="urn:microsoft.com/office/officeart/2005/8/layout/list1" loCatId="list" qsTypeId="urn:microsoft.com/office/officeart/2005/8/quickstyle/simple1" qsCatId="simple" csTypeId="urn:microsoft.com/office/officeart/2005/8/colors/colorful4" csCatId="colorful" phldr="0"/>
      <dgm:spPr/>
      <dgm:t>
        <a:bodyPr/>
        <a:lstStyle/>
        <a:p>
          <a:endParaRPr lang="id-ID"/>
        </a:p>
      </dgm:t>
    </dgm:pt>
    <dgm:pt modelId="{AC04E60C-A210-4959-8D89-AE73AC88E69C}">
      <dgm:prSet phldrT="[Text]" phldr="1"/>
      <dgm:spPr/>
      <dgm:t>
        <a:bodyPr/>
        <a:lstStyle/>
        <a:p>
          <a:endParaRPr lang="id-ID"/>
        </a:p>
      </dgm:t>
    </dgm:pt>
    <dgm:pt modelId="{A0C7DAE4-59AF-4A1B-BF52-2A27E1051612}" type="parTrans" cxnId="{053E660E-A5CE-4024-B11B-C6A6EE4DB9C5}">
      <dgm:prSet/>
      <dgm:spPr/>
      <dgm:t>
        <a:bodyPr/>
        <a:lstStyle/>
        <a:p>
          <a:endParaRPr lang="id-ID"/>
        </a:p>
      </dgm:t>
    </dgm:pt>
    <dgm:pt modelId="{568BA8FF-D626-4C85-A327-606AC11F465E}" type="sibTrans" cxnId="{053E660E-A5CE-4024-B11B-C6A6EE4DB9C5}">
      <dgm:prSet/>
      <dgm:spPr/>
      <dgm:t>
        <a:bodyPr/>
        <a:lstStyle/>
        <a:p>
          <a:endParaRPr lang="id-ID"/>
        </a:p>
      </dgm:t>
    </dgm:pt>
    <dgm:pt modelId="{072F25D1-57B7-4F9A-B40B-F812AFD2F24B}">
      <dgm:prSet phldrT="[Text]" phldr="1"/>
      <dgm:spPr/>
      <dgm:t>
        <a:bodyPr/>
        <a:lstStyle/>
        <a:p>
          <a:endParaRPr lang="id-ID"/>
        </a:p>
      </dgm:t>
    </dgm:pt>
    <dgm:pt modelId="{27FD2BF9-57EB-4D02-A3E6-74BAECC94EAD}" type="parTrans" cxnId="{C5D832D8-F0EE-4B74-8983-B8E541083353}">
      <dgm:prSet/>
      <dgm:spPr/>
      <dgm:t>
        <a:bodyPr/>
        <a:lstStyle/>
        <a:p>
          <a:endParaRPr lang="id-ID"/>
        </a:p>
      </dgm:t>
    </dgm:pt>
    <dgm:pt modelId="{6BEA1281-F442-469A-8B20-85C4E940CA3B}" type="sibTrans" cxnId="{C5D832D8-F0EE-4B74-8983-B8E541083353}">
      <dgm:prSet/>
      <dgm:spPr/>
      <dgm:t>
        <a:bodyPr/>
        <a:lstStyle/>
        <a:p>
          <a:endParaRPr lang="id-ID"/>
        </a:p>
      </dgm:t>
    </dgm:pt>
    <dgm:pt modelId="{075694D1-AF95-4625-9FF2-928F671C87B5}">
      <dgm:prSet phldrT="[Text]" phldr="1"/>
      <dgm:spPr/>
      <dgm:t>
        <a:bodyPr/>
        <a:lstStyle/>
        <a:p>
          <a:endParaRPr lang="id-ID"/>
        </a:p>
      </dgm:t>
    </dgm:pt>
    <dgm:pt modelId="{5E5C67E7-6408-4D48-A0E2-A81AB0FEE5CA}" type="parTrans" cxnId="{AC27F350-7AA8-46FB-99B0-2757FC135780}">
      <dgm:prSet/>
      <dgm:spPr/>
      <dgm:t>
        <a:bodyPr/>
        <a:lstStyle/>
        <a:p>
          <a:endParaRPr lang="id-ID"/>
        </a:p>
      </dgm:t>
    </dgm:pt>
    <dgm:pt modelId="{3821EED3-2AE1-4499-A9D7-46459C943928}" type="sibTrans" cxnId="{AC27F350-7AA8-46FB-99B0-2757FC135780}">
      <dgm:prSet/>
      <dgm:spPr/>
      <dgm:t>
        <a:bodyPr/>
        <a:lstStyle/>
        <a:p>
          <a:endParaRPr lang="id-ID"/>
        </a:p>
      </dgm:t>
    </dgm:pt>
    <dgm:pt modelId="{30A5E9A0-63C7-4A03-B9E6-A2BB80B3CA1C}" type="pres">
      <dgm:prSet presAssocID="{27E67FC7-D75E-4762-BD61-79ADE72E1C62}" presName="linear" presStyleCnt="0">
        <dgm:presLayoutVars>
          <dgm:dir/>
          <dgm:animLvl val="lvl"/>
          <dgm:resizeHandles val="exact"/>
        </dgm:presLayoutVars>
      </dgm:prSet>
      <dgm:spPr/>
      <dgm:t>
        <a:bodyPr/>
        <a:lstStyle/>
        <a:p>
          <a:endParaRPr lang="id-ID"/>
        </a:p>
      </dgm:t>
    </dgm:pt>
    <dgm:pt modelId="{F7BE30A6-BF13-443A-9653-9A282363BBF4}" type="pres">
      <dgm:prSet presAssocID="{AC04E60C-A210-4959-8D89-AE73AC88E69C}" presName="parentLin" presStyleCnt="0"/>
      <dgm:spPr/>
    </dgm:pt>
    <dgm:pt modelId="{EC4B460A-E06E-496E-8D16-88949836898D}" type="pres">
      <dgm:prSet presAssocID="{AC04E60C-A210-4959-8D89-AE73AC88E69C}" presName="parentLeftMargin" presStyleLbl="node1" presStyleIdx="0" presStyleCnt="3"/>
      <dgm:spPr/>
      <dgm:t>
        <a:bodyPr/>
        <a:lstStyle/>
        <a:p>
          <a:endParaRPr lang="id-ID"/>
        </a:p>
      </dgm:t>
    </dgm:pt>
    <dgm:pt modelId="{6E8F08E8-DB24-4756-9633-1A7AD55CB476}" type="pres">
      <dgm:prSet presAssocID="{AC04E60C-A210-4959-8D89-AE73AC88E69C}" presName="parentText" presStyleLbl="node1" presStyleIdx="0" presStyleCnt="3">
        <dgm:presLayoutVars>
          <dgm:chMax val="0"/>
          <dgm:bulletEnabled val="1"/>
        </dgm:presLayoutVars>
      </dgm:prSet>
      <dgm:spPr/>
      <dgm:t>
        <a:bodyPr/>
        <a:lstStyle/>
        <a:p>
          <a:endParaRPr lang="id-ID"/>
        </a:p>
      </dgm:t>
    </dgm:pt>
    <dgm:pt modelId="{40BD146F-CEE0-4F12-B012-3A26443EF1C0}" type="pres">
      <dgm:prSet presAssocID="{AC04E60C-A210-4959-8D89-AE73AC88E69C}" presName="negativeSpace" presStyleCnt="0"/>
      <dgm:spPr/>
    </dgm:pt>
    <dgm:pt modelId="{1D22419B-A815-442E-B472-E21B266EC4B6}" type="pres">
      <dgm:prSet presAssocID="{AC04E60C-A210-4959-8D89-AE73AC88E69C}" presName="childText" presStyleLbl="conFgAcc1" presStyleIdx="0" presStyleCnt="3">
        <dgm:presLayoutVars>
          <dgm:bulletEnabled val="1"/>
        </dgm:presLayoutVars>
      </dgm:prSet>
      <dgm:spPr/>
    </dgm:pt>
    <dgm:pt modelId="{A05E00CB-A8E6-40A0-81D6-6CA091B14886}" type="pres">
      <dgm:prSet presAssocID="{568BA8FF-D626-4C85-A327-606AC11F465E}" presName="spaceBetweenRectangles" presStyleCnt="0"/>
      <dgm:spPr/>
    </dgm:pt>
    <dgm:pt modelId="{56D918FE-3D05-40CF-96F9-48F3051C97CD}" type="pres">
      <dgm:prSet presAssocID="{072F25D1-57B7-4F9A-B40B-F812AFD2F24B}" presName="parentLin" presStyleCnt="0"/>
      <dgm:spPr/>
    </dgm:pt>
    <dgm:pt modelId="{1E1F263A-6AFF-4209-8C24-553B56BD0B11}" type="pres">
      <dgm:prSet presAssocID="{072F25D1-57B7-4F9A-B40B-F812AFD2F24B}" presName="parentLeftMargin" presStyleLbl="node1" presStyleIdx="0" presStyleCnt="3"/>
      <dgm:spPr/>
      <dgm:t>
        <a:bodyPr/>
        <a:lstStyle/>
        <a:p>
          <a:endParaRPr lang="id-ID"/>
        </a:p>
      </dgm:t>
    </dgm:pt>
    <dgm:pt modelId="{FCE93225-1DF0-4E7A-BD24-8BF41D959133}" type="pres">
      <dgm:prSet presAssocID="{072F25D1-57B7-4F9A-B40B-F812AFD2F24B}" presName="parentText" presStyleLbl="node1" presStyleIdx="1" presStyleCnt="3">
        <dgm:presLayoutVars>
          <dgm:chMax val="0"/>
          <dgm:bulletEnabled val="1"/>
        </dgm:presLayoutVars>
      </dgm:prSet>
      <dgm:spPr/>
      <dgm:t>
        <a:bodyPr/>
        <a:lstStyle/>
        <a:p>
          <a:endParaRPr lang="id-ID"/>
        </a:p>
      </dgm:t>
    </dgm:pt>
    <dgm:pt modelId="{2C7A94FC-4B41-4E95-8A0C-40EBD24565EB}" type="pres">
      <dgm:prSet presAssocID="{072F25D1-57B7-4F9A-B40B-F812AFD2F24B}" presName="negativeSpace" presStyleCnt="0"/>
      <dgm:spPr/>
    </dgm:pt>
    <dgm:pt modelId="{D536E23C-B92D-4CAF-99E8-BDF2BDE75302}" type="pres">
      <dgm:prSet presAssocID="{072F25D1-57B7-4F9A-B40B-F812AFD2F24B}" presName="childText" presStyleLbl="conFgAcc1" presStyleIdx="1" presStyleCnt="3">
        <dgm:presLayoutVars>
          <dgm:bulletEnabled val="1"/>
        </dgm:presLayoutVars>
      </dgm:prSet>
      <dgm:spPr/>
    </dgm:pt>
    <dgm:pt modelId="{2A211983-3C34-41F8-A41C-9DAD0FDE0F11}" type="pres">
      <dgm:prSet presAssocID="{6BEA1281-F442-469A-8B20-85C4E940CA3B}" presName="spaceBetweenRectangles" presStyleCnt="0"/>
      <dgm:spPr/>
    </dgm:pt>
    <dgm:pt modelId="{C3E90C81-0378-46BB-8855-0989C987DF2A}" type="pres">
      <dgm:prSet presAssocID="{075694D1-AF95-4625-9FF2-928F671C87B5}" presName="parentLin" presStyleCnt="0"/>
      <dgm:spPr/>
    </dgm:pt>
    <dgm:pt modelId="{54BC1E47-A7DE-44B0-8828-C56074A2B265}" type="pres">
      <dgm:prSet presAssocID="{075694D1-AF95-4625-9FF2-928F671C87B5}" presName="parentLeftMargin" presStyleLbl="node1" presStyleIdx="1" presStyleCnt="3"/>
      <dgm:spPr/>
      <dgm:t>
        <a:bodyPr/>
        <a:lstStyle/>
        <a:p>
          <a:endParaRPr lang="id-ID"/>
        </a:p>
      </dgm:t>
    </dgm:pt>
    <dgm:pt modelId="{59C5551C-E67B-4D28-925D-DD72F48B70B4}" type="pres">
      <dgm:prSet presAssocID="{075694D1-AF95-4625-9FF2-928F671C87B5}" presName="parentText" presStyleLbl="node1" presStyleIdx="2" presStyleCnt="3">
        <dgm:presLayoutVars>
          <dgm:chMax val="0"/>
          <dgm:bulletEnabled val="1"/>
        </dgm:presLayoutVars>
      </dgm:prSet>
      <dgm:spPr/>
      <dgm:t>
        <a:bodyPr/>
        <a:lstStyle/>
        <a:p>
          <a:endParaRPr lang="id-ID"/>
        </a:p>
      </dgm:t>
    </dgm:pt>
    <dgm:pt modelId="{538B5BA0-3BAD-43F4-A83F-C86E675A8060}" type="pres">
      <dgm:prSet presAssocID="{075694D1-AF95-4625-9FF2-928F671C87B5}" presName="negativeSpace" presStyleCnt="0"/>
      <dgm:spPr/>
    </dgm:pt>
    <dgm:pt modelId="{9B5CB27E-621F-408A-B134-6B26941B95F6}" type="pres">
      <dgm:prSet presAssocID="{075694D1-AF95-4625-9FF2-928F671C87B5}" presName="childText" presStyleLbl="conFgAcc1" presStyleIdx="2" presStyleCnt="3">
        <dgm:presLayoutVars>
          <dgm:bulletEnabled val="1"/>
        </dgm:presLayoutVars>
      </dgm:prSet>
      <dgm:spPr/>
    </dgm:pt>
  </dgm:ptLst>
  <dgm:cxnLst>
    <dgm:cxn modelId="{C5D832D8-F0EE-4B74-8983-B8E541083353}" srcId="{27E67FC7-D75E-4762-BD61-79ADE72E1C62}" destId="{072F25D1-57B7-4F9A-B40B-F812AFD2F24B}" srcOrd="1" destOrd="0" parTransId="{27FD2BF9-57EB-4D02-A3E6-74BAECC94EAD}" sibTransId="{6BEA1281-F442-469A-8B20-85C4E940CA3B}"/>
    <dgm:cxn modelId="{AC27F350-7AA8-46FB-99B0-2757FC135780}" srcId="{27E67FC7-D75E-4762-BD61-79ADE72E1C62}" destId="{075694D1-AF95-4625-9FF2-928F671C87B5}" srcOrd="2" destOrd="0" parTransId="{5E5C67E7-6408-4D48-A0E2-A81AB0FEE5CA}" sibTransId="{3821EED3-2AE1-4499-A9D7-46459C943928}"/>
    <dgm:cxn modelId="{3981738D-B683-4EEB-A2AD-D49502D026E8}" type="presOf" srcId="{072F25D1-57B7-4F9A-B40B-F812AFD2F24B}" destId="{FCE93225-1DF0-4E7A-BD24-8BF41D959133}" srcOrd="1" destOrd="0" presId="urn:microsoft.com/office/officeart/2005/8/layout/list1"/>
    <dgm:cxn modelId="{053E660E-A5CE-4024-B11B-C6A6EE4DB9C5}" srcId="{27E67FC7-D75E-4762-BD61-79ADE72E1C62}" destId="{AC04E60C-A210-4959-8D89-AE73AC88E69C}" srcOrd="0" destOrd="0" parTransId="{A0C7DAE4-59AF-4A1B-BF52-2A27E1051612}" sibTransId="{568BA8FF-D626-4C85-A327-606AC11F465E}"/>
    <dgm:cxn modelId="{FC5D69EF-2748-4986-B225-5A302F395E33}" type="presOf" srcId="{075694D1-AF95-4625-9FF2-928F671C87B5}" destId="{54BC1E47-A7DE-44B0-8828-C56074A2B265}" srcOrd="0" destOrd="0" presId="urn:microsoft.com/office/officeart/2005/8/layout/list1"/>
    <dgm:cxn modelId="{FF11F74D-298B-481A-B004-A6EF37AA7506}" type="presOf" srcId="{AC04E60C-A210-4959-8D89-AE73AC88E69C}" destId="{6E8F08E8-DB24-4756-9633-1A7AD55CB476}" srcOrd="1" destOrd="0" presId="urn:microsoft.com/office/officeart/2005/8/layout/list1"/>
    <dgm:cxn modelId="{1B5685F8-9FD3-4B5B-8BF7-B1E6704AA550}" type="presOf" srcId="{27E67FC7-D75E-4762-BD61-79ADE72E1C62}" destId="{30A5E9A0-63C7-4A03-B9E6-A2BB80B3CA1C}" srcOrd="0" destOrd="0" presId="urn:microsoft.com/office/officeart/2005/8/layout/list1"/>
    <dgm:cxn modelId="{724A0338-663F-4B47-A7B3-0132B08C1759}" type="presOf" srcId="{072F25D1-57B7-4F9A-B40B-F812AFD2F24B}" destId="{1E1F263A-6AFF-4209-8C24-553B56BD0B11}" srcOrd="0" destOrd="0" presId="urn:microsoft.com/office/officeart/2005/8/layout/list1"/>
    <dgm:cxn modelId="{F0EFFDDD-8BA0-4C59-BAE5-229F79BDFCC5}" type="presOf" srcId="{AC04E60C-A210-4959-8D89-AE73AC88E69C}" destId="{EC4B460A-E06E-496E-8D16-88949836898D}" srcOrd="0" destOrd="0" presId="urn:microsoft.com/office/officeart/2005/8/layout/list1"/>
    <dgm:cxn modelId="{F17C1B98-2F68-440B-888C-6F9BC293C49D}" type="presOf" srcId="{075694D1-AF95-4625-9FF2-928F671C87B5}" destId="{59C5551C-E67B-4D28-925D-DD72F48B70B4}" srcOrd="1" destOrd="0" presId="urn:microsoft.com/office/officeart/2005/8/layout/list1"/>
    <dgm:cxn modelId="{9322502F-58E8-4273-8DF6-3B8FCEAA8081}" type="presParOf" srcId="{30A5E9A0-63C7-4A03-B9E6-A2BB80B3CA1C}" destId="{F7BE30A6-BF13-443A-9653-9A282363BBF4}" srcOrd="0" destOrd="0" presId="urn:microsoft.com/office/officeart/2005/8/layout/list1"/>
    <dgm:cxn modelId="{2F95E15A-2BB1-4FB5-98C8-1EBFB2010744}" type="presParOf" srcId="{F7BE30A6-BF13-443A-9653-9A282363BBF4}" destId="{EC4B460A-E06E-496E-8D16-88949836898D}" srcOrd="0" destOrd="0" presId="urn:microsoft.com/office/officeart/2005/8/layout/list1"/>
    <dgm:cxn modelId="{765BE182-4112-4906-81C5-713A18188A8A}" type="presParOf" srcId="{F7BE30A6-BF13-443A-9653-9A282363BBF4}" destId="{6E8F08E8-DB24-4756-9633-1A7AD55CB476}" srcOrd="1" destOrd="0" presId="urn:microsoft.com/office/officeart/2005/8/layout/list1"/>
    <dgm:cxn modelId="{3C279127-0A86-4CB2-B027-466C69ED5B0D}" type="presParOf" srcId="{30A5E9A0-63C7-4A03-B9E6-A2BB80B3CA1C}" destId="{40BD146F-CEE0-4F12-B012-3A26443EF1C0}" srcOrd="1" destOrd="0" presId="urn:microsoft.com/office/officeart/2005/8/layout/list1"/>
    <dgm:cxn modelId="{9028FDF3-8A2C-47A0-B9E5-9016D896618B}" type="presParOf" srcId="{30A5E9A0-63C7-4A03-B9E6-A2BB80B3CA1C}" destId="{1D22419B-A815-442E-B472-E21B266EC4B6}" srcOrd="2" destOrd="0" presId="urn:microsoft.com/office/officeart/2005/8/layout/list1"/>
    <dgm:cxn modelId="{87F77CC1-5E91-4DB6-A3F7-16B29BF94F9B}" type="presParOf" srcId="{30A5E9A0-63C7-4A03-B9E6-A2BB80B3CA1C}" destId="{A05E00CB-A8E6-40A0-81D6-6CA091B14886}" srcOrd="3" destOrd="0" presId="urn:microsoft.com/office/officeart/2005/8/layout/list1"/>
    <dgm:cxn modelId="{324D00CA-F7E7-4196-9ECE-634EFD0E130D}" type="presParOf" srcId="{30A5E9A0-63C7-4A03-B9E6-A2BB80B3CA1C}" destId="{56D918FE-3D05-40CF-96F9-48F3051C97CD}" srcOrd="4" destOrd="0" presId="urn:microsoft.com/office/officeart/2005/8/layout/list1"/>
    <dgm:cxn modelId="{C94FDE6C-84FB-4993-B2C9-152D3952B70D}" type="presParOf" srcId="{56D918FE-3D05-40CF-96F9-48F3051C97CD}" destId="{1E1F263A-6AFF-4209-8C24-553B56BD0B11}" srcOrd="0" destOrd="0" presId="urn:microsoft.com/office/officeart/2005/8/layout/list1"/>
    <dgm:cxn modelId="{288E3663-151C-4316-9D50-FC212BCF6F8A}" type="presParOf" srcId="{56D918FE-3D05-40CF-96F9-48F3051C97CD}" destId="{FCE93225-1DF0-4E7A-BD24-8BF41D959133}" srcOrd="1" destOrd="0" presId="urn:microsoft.com/office/officeart/2005/8/layout/list1"/>
    <dgm:cxn modelId="{9BA39AAF-540B-4A47-A39F-E555FECFAA27}" type="presParOf" srcId="{30A5E9A0-63C7-4A03-B9E6-A2BB80B3CA1C}" destId="{2C7A94FC-4B41-4E95-8A0C-40EBD24565EB}" srcOrd="5" destOrd="0" presId="urn:microsoft.com/office/officeart/2005/8/layout/list1"/>
    <dgm:cxn modelId="{A10DAA0E-2AB2-4A45-9637-8414DA3A8A31}" type="presParOf" srcId="{30A5E9A0-63C7-4A03-B9E6-A2BB80B3CA1C}" destId="{D536E23C-B92D-4CAF-99E8-BDF2BDE75302}" srcOrd="6" destOrd="0" presId="urn:microsoft.com/office/officeart/2005/8/layout/list1"/>
    <dgm:cxn modelId="{346687BC-4788-4711-8F2E-139A5D2148DD}" type="presParOf" srcId="{30A5E9A0-63C7-4A03-B9E6-A2BB80B3CA1C}" destId="{2A211983-3C34-41F8-A41C-9DAD0FDE0F11}" srcOrd="7" destOrd="0" presId="urn:microsoft.com/office/officeart/2005/8/layout/list1"/>
    <dgm:cxn modelId="{27D68219-6547-471B-93D2-98AEAA82685F}" type="presParOf" srcId="{30A5E9A0-63C7-4A03-B9E6-A2BB80B3CA1C}" destId="{C3E90C81-0378-46BB-8855-0989C987DF2A}" srcOrd="8" destOrd="0" presId="urn:microsoft.com/office/officeart/2005/8/layout/list1"/>
    <dgm:cxn modelId="{1D65F3C1-E776-4081-BC04-F88FF40997B3}" type="presParOf" srcId="{C3E90C81-0378-46BB-8855-0989C987DF2A}" destId="{54BC1E47-A7DE-44B0-8828-C56074A2B265}" srcOrd="0" destOrd="0" presId="urn:microsoft.com/office/officeart/2005/8/layout/list1"/>
    <dgm:cxn modelId="{F6699C52-9160-4A28-AE78-DB6144B3CC8E}" type="presParOf" srcId="{C3E90C81-0378-46BB-8855-0989C987DF2A}" destId="{59C5551C-E67B-4D28-925D-DD72F48B70B4}" srcOrd="1" destOrd="0" presId="urn:microsoft.com/office/officeart/2005/8/layout/list1"/>
    <dgm:cxn modelId="{FB229BDE-4354-49EB-94A0-E1F72EE649CA}" type="presParOf" srcId="{30A5E9A0-63C7-4A03-B9E6-A2BB80B3CA1C}" destId="{538B5BA0-3BAD-43F4-A83F-C86E675A8060}" srcOrd="9" destOrd="0" presId="urn:microsoft.com/office/officeart/2005/8/layout/list1"/>
    <dgm:cxn modelId="{6E183A32-8CFF-4E02-A107-2D97DF7F9F6B}" type="presParOf" srcId="{30A5E9A0-63C7-4A03-B9E6-A2BB80B3CA1C}" destId="{9B5CB27E-621F-408A-B134-6B26941B95F6}"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6C54DC73-BD5C-4DBB-94AF-652EDBA7FF76}" type="doc">
      <dgm:prSet loTypeId="urn:microsoft.com/office/officeart/2005/8/layout/list1" loCatId="list" qsTypeId="urn:microsoft.com/office/officeart/2005/8/quickstyle/simple1" qsCatId="simple" csTypeId="urn:microsoft.com/office/officeart/2005/8/colors/colorful1#3" csCatId="colorful" phldr="1"/>
      <dgm:spPr/>
      <dgm:t>
        <a:bodyPr/>
        <a:lstStyle/>
        <a:p>
          <a:endParaRPr lang="id-ID"/>
        </a:p>
      </dgm:t>
    </dgm:pt>
    <dgm:pt modelId="{7DC2AA78-A33A-47F0-8D44-03E684B2D60D}">
      <dgm:prSet phldrT="[Text]" custT="1"/>
      <dgm:spPr/>
      <dgm:t>
        <a:bodyPr/>
        <a:lstStyle/>
        <a:p>
          <a:r>
            <a:rPr lang="id-ID" sz="2400" dirty="0" smtClean="0"/>
            <a:t>Akibat kebijakan pembangunan masa lalu</a:t>
          </a:r>
          <a:endParaRPr lang="id-ID" sz="2400" dirty="0"/>
        </a:p>
      </dgm:t>
    </dgm:pt>
    <dgm:pt modelId="{C1434AF8-37A9-4A56-B4CB-61A8419E6EB0}" type="parTrans" cxnId="{195DB6CF-B516-4C6A-A441-C494A7BD1FB7}">
      <dgm:prSet/>
      <dgm:spPr/>
      <dgm:t>
        <a:bodyPr/>
        <a:lstStyle/>
        <a:p>
          <a:endParaRPr lang="id-ID"/>
        </a:p>
      </dgm:t>
    </dgm:pt>
    <dgm:pt modelId="{3A84EA71-6738-44BE-91C8-8DB41F938AA8}" type="sibTrans" cxnId="{195DB6CF-B516-4C6A-A441-C494A7BD1FB7}">
      <dgm:prSet/>
      <dgm:spPr/>
      <dgm:t>
        <a:bodyPr/>
        <a:lstStyle/>
        <a:p>
          <a:endParaRPr lang="id-ID"/>
        </a:p>
      </dgm:t>
    </dgm:pt>
    <dgm:pt modelId="{45671993-6B22-4763-909A-3A6BD388B553}">
      <dgm:prSet phldrT="[Text]" custT="1"/>
      <dgm:spPr/>
      <dgm:t>
        <a:bodyPr/>
        <a:lstStyle/>
        <a:p>
          <a:r>
            <a:rPr lang="id-ID" sz="2000" dirty="0" smtClean="0"/>
            <a:t>Kegagalan pembangunan dan multi krisis</a:t>
          </a:r>
        </a:p>
        <a:p>
          <a:r>
            <a:rPr lang="id-ID" sz="2000" dirty="0" smtClean="0"/>
            <a:t> ( moneter, ekonomi, pangan, lingkungan hidup)</a:t>
          </a:r>
          <a:endParaRPr lang="id-ID" sz="2000" dirty="0"/>
        </a:p>
      </dgm:t>
    </dgm:pt>
    <dgm:pt modelId="{BD191534-25A3-4C13-A31B-0B85B4DF1FAB}" type="parTrans" cxnId="{F4041CC6-32A0-4535-972B-D46A769D8545}">
      <dgm:prSet/>
      <dgm:spPr/>
      <dgm:t>
        <a:bodyPr/>
        <a:lstStyle/>
        <a:p>
          <a:endParaRPr lang="id-ID"/>
        </a:p>
      </dgm:t>
    </dgm:pt>
    <dgm:pt modelId="{E49454EA-FABC-46C2-BD50-B533DE9C24E8}" type="sibTrans" cxnId="{F4041CC6-32A0-4535-972B-D46A769D8545}">
      <dgm:prSet/>
      <dgm:spPr/>
      <dgm:t>
        <a:bodyPr/>
        <a:lstStyle/>
        <a:p>
          <a:endParaRPr lang="id-ID"/>
        </a:p>
      </dgm:t>
    </dgm:pt>
    <dgm:pt modelId="{FDED43F0-FB67-44C8-B00E-6594D7DFCB0D}">
      <dgm:prSet phldrT="[Text]" custT="1"/>
      <dgm:spPr/>
      <dgm:t>
        <a:bodyPr/>
        <a:lstStyle/>
        <a:p>
          <a:r>
            <a:rPr lang="id-ID" sz="2400" dirty="0" smtClean="0"/>
            <a:t>Industri Ramah Lingkungan (agribisnis, agroindustri)</a:t>
          </a:r>
          <a:endParaRPr lang="id-ID" sz="2400" dirty="0"/>
        </a:p>
      </dgm:t>
    </dgm:pt>
    <dgm:pt modelId="{1AE5EA21-8972-431B-B1CC-91E13FA5633F}" type="parTrans" cxnId="{9F93EC27-E769-43C3-8A33-B3C534B2C866}">
      <dgm:prSet/>
      <dgm:spPr/>
      <dgm:t>
        <a:bodyPr/>
        <a:lstStyle/>
        <a:p>
          <a:endParaRPr lang="id-ID"/>
        </a:p>
      </dgm:t>
    </dgm:pt>
    <dgm:pt modelId="{42E06C62-1485-41AC-9356-584A5A495CF2}" type="sibTrans" cxnId="{9F93EC27-E769-43C3-8A33-B3C534B2C866}">
      <dgm:prSet/>
      <dgm:spPr/>
      <dgm:t>
        <a:bodyPr/>
        <a:lstStyle/>
        <a:p>
          <a:endParaRPr lang="id-ID"/>
        </a:p>
      </dgm:t>
    </dgm:pt>
    <dgm:pt modelId="{E7BE58F4-D96F-4679-ADE5-A1D4A39C649C}" type="pres">
      <dgm:prSet presAssocID="{6C54DC73-BD5C-4DBB-94AF-652EDBA7FF76}" presName="linear" presStyleCnt="0">
        <dgm:presLayoutVars>
          <dgm:dir/>
          <dgm:animLvl val="lvl"/>
          <dgm:resizeHandles val="exact"/>
        </dgm:presLayoutVars>
      </dgm:prSet>
      <dgm:spPr/>
      <dgm:t>
        <a:bodyPr/>
        <a:lstStyle/>
        <a:p>
          <a:endParaRPr lang="id-ID"/>
        </a:p>
      </dgm:t>
    </dgm:pt>
    <dgm:pt modelId="{148A13AE-47AC-420A-A235-3EF42B269E4C}" type="pres">
      <dgm:prSet presAssocID="{7DC2AA78-A33A-47F0-8D44-03E684B2D60D}" presName="parentLin" presStyleCnt="0"/>
      <dgm:spPr/>
    </dgm:pt>
    <dgm:pt modelId="{1E44E2CE-B8D0-4B5D-AEEC-FDFFC1C774E6}" type="pres">
      <dgm:prSet presAssocID="{7DC2AA78-A33A-47F0-8D44-03E684B2D60D}" presName="parentLeftMargin" presStyleLbl="node1" presStyleIdx="0" presStyleCnt="3"/>
      <dgm:spPr/>
      <dgm:t>
        <a:bodyPr/>
        <a:lstStyle/>
        <a:p>
          <a:endParaRPr lang="id-ID"/>
        </a:p>
      </dgm:t>
    </dgm:pt>
    <dgm:pt modelId="{8BAEA0FF-FBDC-4B05-9FD5-78AF9650239F}" type="pres">
      <dgm:prSet presAssocID="{7DC2AA78-A33A-47F0-8D44-03E684B2D60D}" presName="parentText" presStyleLbl="node1" presStyleIdx="0" presStyleCnt="3" custScaleY="443813" custLinFactNeighborX="-13985" custLinFactNeighborY="-24545">
        <dgm:presLayoutVars>
          <dgm:chMax val="0"/>
          <dgm:bulletEnabled val="1"/>
        </dgm:presLayoutVars>
      </dgm:prSet>
      <dgm:spPr/>
      <dgm:t>
        <a:bodyPr/>
        <a:lstStyle/>
        <a:p>
          <a:endParaRPr lang="id-ID"/>
        </a:p>
      </dgm:t>
    </dgm:pt>
    <dgm:pt modelId="{288B1B86-4C2F-42E9-867A-EC9C55C0ED26}" type="pres">
      <dgm:prSet presAssocID="{7DC2AA78-A33A-47F0-8D44-03E684B2D60D}" presName="negativeSpace" presStyleCnt="0"/>
      <dgm:spPr/>
    </dgm:pt>
    <dgm:pt modelId="{348F9808-75F7-40B5-ADEB-A1126274802C}" type="pres">
      <dgm:prSet presAssocID="{7DC2AA78-A33A-47F0-8D44-03E684B2D60D}" presName="childText" presStyleLbl="conFgAcc1" presStyleIdx="0" presStyleCnt="3">
        <dgm:presLayoutVars>
          <dgm:bulletEnabled val="1"/>
        </dgm:presLayoutVars>
      </dgm:prSet>
      <dgm:spPr/>
    </dgm:pt>
    <dgm:pt modelId="{4B2E8A50-7598-4D1D-BA5B-BC8D1F9353DA}" type="pres">
      <dgm:prSet presAssocID="{3A84EA71-6738-44BE-91C8-8DB41F938AA8}" presName="spaceBetweenRectangles" presStyleCnt="0"/>
      <dgm:spPr/>
    </dgm:pt>
    <dgm:pt modelId="{E3020B2B-E125-4B0B-A668-DAEFB29A7F48}" type="pres">
      <dgm:prSet presAssocID="{45671993-6B22-4763-909A-3A6BD388B553}" presName="parentLin" presStyleCnt="0"/>
      <dgm:spPr/>
    </dgm:pt>
    <dgm:pt modelId="{4F90D142-02E1-4CDD-8052-38EACECF5423}" type="pres">
      <dgm:prSet presAssocID="{45671993-6B22-4763-909A-3A6BD388B553}" presName="parentLeftMargin" presStyleLbl="node1" presStyleIdx="0" presStyleCnt="3"/>
      <dgm:spPr/>
      <dgm:t>
        <a:bodyPr/>
        <a:lstStyle/>
        <a:p>
          <a:endParaRPr lang="id-ID"/>
        </a:p>
      </dgm:t>
    </dgm:pt>
    <dgm:pt modelId="{AAED543B-5AB0-440C-8757-C7D68D3B4348}" type="pres">
      <dgm:prSet presAssocID="{45671993-6B22-4763-909A-3A6BD388B553}" presName="parentText" presStyleLbl="node1" presStyleIdx="1" presStyleCnt="3" custScaleY="489946" custLinFactNeighborY="-17705">
        <dgm:presLayoutVars>
          <dgm:chMax val="0"/>
          <dgm:bulletEnabled val="1"/>
        </dgm:presLayoutVars>
      </dgm:prSet>
      <dgm:spPr/>
      <dgm:t>
        <a:bodyPr/>
        <a:lstStyle/>
        <a:p>
          <a:endParaRPr lang="id-ID"/>
        </a:p>
      </dgm:t>
    </dgm:pt>
    <dgm:pt modelId="{F18DEB15-17FE-4103-A686-0927A6F5342C}" type="pres">
      <dgm:prSet presAssocID="{45671993-6B22-4763-909A-3A6BD388B553}" presName="negativeSpace" presStyleCnt="0"/>
      <dgm:spPr/>
    </dgm:pt>
    <dgm:pt modelId="{C99D5392-E936-4133-A6E5-B327A5D152DF}" type="pres">
      <dgm:prSet presAssocID="{45671993-6B22-4763-909A-3A6BD388B553}" presName="childText" presStyleLbl="conFgAcc1" presStyleIdx="1" presStyleCnt="3">
        <dgm:presLayoutVars>
          <dgm:bulletEnabled val="1"/>
        </dgm:presLayoutVars>
      </dgm:prSet>
      <dgm:spPr/>
    </dgm:pt>
    <dgm:pt modelId="{E35400D2-BE86-451A-A443-84F93A35835B}" type="pres">
      <dgm:prSet presAssocID="{E49454EA-FABC-46C2-BD50-B533DE9C24E8}" presName="spaceBetweenRectangles" presStyleCnt="0"/>
      <dgm:spPr/>
    </dgm:pt>
    <dgm:pt modelId="{F531053E-FA99-4409-84B7-A869C8B0DF05}" type="pres">
      <dgm:prSet presAssocID="{FDED43F0-FB67-44C8-B00E-6594D7DFCB0D}" presName="parentLin" presStyleCnt="0"/>
      <dgm:spPr/>
    </dgm:pt>
    <dgm:pt modelId="{41152F40-6A20-4BD8-82B2-586A4A7260C5}" type="pres">
      <dgm:prSet presAssocID="{FDED43F0-FB67-44C8-B00E-6594D7DFCB0D}" presName="parentLeftMargin" presStyleLbl="node1" presStyleIdx="1" presStyleCnt="3"/>
      <dgm:spPr/>
      <dgm:t>
        <a:bodyPr/>
        <a:lstStyle/>
        <a:p>
          <a:endParaRPr lang="id-ID"/>
        </a:p>
      </dgm:t>
    </dgm:pt>
    <dgm:pt modelId="{9C11B8A0-1A18-441F-8BFB-4910355E44AC}" type="pres">
      <dgm:prSet presAssocID="{FDED43F0-FB67-44C8-B00E-6594D7DFCB0D}" presName="parentText" presStyleLbl="node1" presStyleIdx="2" presStyleCnt="3" custScaleY="461212">
        <dgm:presLayoutVars>
          <dgm:chMax val="0"/>
          <dgm:bulletEnabled val="1"/>
        </dgm:presLayoutVars>
      </dgm:prSet>
      <dgm:spPr/>
      <dgm:t>
        <a:bodyPr/>
        <a:lstStyle/>
        <a:p>
          <a:endParaRPr lang="id-ID"/>
        </a:p>
      </dgm:t>
    </dgm:pt>
    <dgm:pt modelId="{8569AF8A-49AD-48F0-8AF6-AF5D47645AD5}" type="pres">
      <dgm:prSet presAssocID="{FDED43F0-FB67-44C8-B00E-6594D7DFCB0D}" presName="negativeSpace" presStyleCnt="0"/>
      <dgm:spPr/>
    </dgm:pt>
    <dgm:pt modelId="{E08E44F7-638B-415D-A961-E328016D2AF3}" type="pres">
      <dgm:prSet presAssocID="{FDED43F0-FB67-44C8-B00E-6594D7DFCB0D}" presName="childText" presStyleLbl="conFgAcc1" presStyleIdx="2" presStyleCnt="3">
        <dgm:presLayoutVars>
          <dgm:bulletEnabled val="1"/>
        </dgm:presLayoutVars>
      </dgm:prSet>
      <dgm:spPr/>
    </dgm:pt>
  </dgm:ptLst>
  <dgm:cxnLst>
    <dgm:cxn modelId="{9F93EC27-E769-43C3-8A33-B3C534B2C866}" srcId="{6C54DC73-BD5C-4DBB-94AF-652EDBA7FF76}" destId="{FDED43F0-FB67-44C8-B00E-6594D7DFCB0D}" srcOrd="2" destOrd="0" parTransId="{1AE5EA21-8972-431B-B1CC-91E13FA5633F}" sibTransId="{42E06C62-1485-41AC-9356-584A5A495CF2}"/>
    <dgm:cxn modelId="{4B716CC8-71BD-431C-B205-EE8F15E48E07}" type="presOf" srcId="{FDED43F0-FB67-44C8-B00E-6594D7DFCB0D}" destId="{41152F40-6A20-4BD8-82B2-586A4A7260C5}" srcOrd="0" destOrd="0" presId="urn:microsoft.com/office/officeart/2005/8/layout/list1"/>
    <dgm:cxn modelId="{6B93BC35-C7FF-48BF-A0EA-F6742A6EA6C5}" type="presOf" srcId="{45671993-6B22-4763-909A-3A6BD388B553}" destId="{4F90D142-02E1-4CDD-8052-38EACECF5423}" srcOrd="0" destOrd="0" presId="urn:microsoft.com/office/officeart/2005/8/layout/list1"/>
    <dgm:cxn modelId="{F4041CC6-32A0-4535-972B-D46A769D8545}" srcId="{6C54DC73-BD5C-4DBB-94AF-652EDBA7FF76}" destId="{45671993-6B22-4763-909A-3A6BD388B553}" srcOrd="1" destOrd="0" parTransId="{BD191534-25A3-4C13-A31B-0B85B4DF1FAB}" sibTransId="{E49454EA-FABC-46C2-BD50-B533DE9C24E8}"/>
    <dgm:cxn modelId="{6EB9AAEC-2824-4F5C-97E9-846DD09EADF2}" type="presOf" srcId="{7DC2AA78-A33A-47F0-8D44-03E684B2D60D}" destId="{8BAEA0FF-FBDC-4B05-9FD5-78AF9650239F}" srcOrd="1" destOrd="0" presId="urn:microsoft.com/office/officeart/2005/8/layout/list1"/>
    <dgm:cxn modelId="{AAE7E963-C6A6-4CBC-9D23-783AEFCEDDE0}" type="presOf" srcId="{7DC2AA78-A33A-47F0-8D44-03E684B2D60D}" destId="{1E44E2CE-B8D0-4B5D-AEEC-FDFFC1C774E6}" srcOrd="0" destOrd="0" presId="urn:microsoft.com/office/officeart/2005/8/layout/list1"/>
    <dgm:cxn modelId="{80FE9137-3AE6-41AD-A402-58DD30DF1655}" type="presOf" srcId="{6C54DC73-BD5C-4DBB-94AF-652EDBA7FF76}" destId="{E7BE58F4-D96F-4679-ADE5-A1D4A39C649C}" srcOrd="0" destOrd="0" presId="urn:microsoft.com/office/officeart/2005/8/layout/list1"/>
    <dgm:cxn modelId="{195DB6CF-B516-4C6A-A441-C494A7BD1FB7}" srcId="{6C54DC73-BD5C-4DBB-94AF-652EDBA7FF76}" destId="{7DC2AA78-A33A-47F0-8D44-03E684B2D60D}" srcOrd="0" destOrd="0" parTransId="{C1434AF8-37A9-4A56-B4CB-61A8419E6EB0}" sibTransId="{3A84EA71-6738-44BE-91C8-8DB41F938AA8}"/>
    <dgm:cxn modelId="{8B638A41-4FEB-4728-BA22-482F1A1BDFFE}" type="presOf" srcId="{45671993-6B22-4763-909A-3A6BD388B553}" destId="{AAED543B-5AB0-440C-8757-C7D68D3B4348}" srcOrd="1" destOrd="0" presId="urn:microsoft.com/office/officeart/2005/8/layout/list1"/>
    <dgm:cxn modelId="{EFCB5EC6-4AC5-4842-B21C-CD0CC7DA667F}" type="presOf" srcId="{FDED43F0-FB67-44C8-B00E-6594D7DFCB0D}" destId="{9C11B8A0-1A18-441F-8BFB-4910355E44AC}" srcOrd="1" destOrd="0" presId="urn:microsoft.com/office/officeart/2005/8/layout/list1"/>
    <dgm:cxn modelId="{4F7DA4E8-B7CC-42A9-9C4B-A76A5FC9508C}" type="presParOf" srcId="{E7BE58F4-D96F-4679-ADE5-A1D4A39C649C}" destId="{148A13AE-47AC-420A-A235-3EF42B269E4C}" srcOrd="0" destOrd="0" presId="urn:microsoft.com/office/officeart/2005/8/layout/list1"/>
    <dgm:cxn modelId="{652F033F-B82A-4877-BAF0-C7B3EF2AA3AF}" type="presParOf" srcId="{148A13AE-47AC-420A-A235-3EF42B269E4C}" destId="{1E44E2CE-B8D0-4B5D-AEEC-FDFFC1C774E6}" srcOrd="0" destOrd="0" presId="urn:microsoft.com/office/officeart/2005/8/layout/list1"/>
    <dgm:cxn modelId="{A0A9249B-9514-4D31-B65E-59D5291816AC}" type="presParOf" srcId="{148A13AE-47AC-420A-A235-3EF42B269E4C}" destId="{8BAEA0FF-FBDC-4B05-9FD5-78AF9650239F}" srcOrd="1" destOrd="0" presId="urn:microsoft.com/office/officeart/2005/8/layout/list1"/>
    <dgm:cxn modelId="{FD67386F-6A2F-4BDA-98E9-82D069416485}" type="presParOf" srcId="{E7BE58F4-D96F-4679-ADE5-A1D4A39C649C}" destId="{288B1B86-4C2F-42E9-867A-EC9C55C0ED26}" srcOrd="1" destOrd="0" presId="urn:microsoft.com/office/officeart/2005/8/layout/list1"/>
    <dgm:cxn modelId="{1BACC325-3650-43C0-84B1-F485D8BF9796}" type="presParOf" srcId="{E7BE58F4-D96F-4679-ADE5-A1D4A39C649C}" destId="{348F9808-75F7-40B5-ADEB-A1126274802C}" srcOrd="2" destOrd="0" presId="urn:microsoft.com/office/officeart/2005/8/layout/list1"/>
    <dgm:cxn modelId="{95D771C2-83AA-4198-943E-DF253DE7E173}" type="presParOf" srcId="{E7BE58F4-D96F-4679-ADE5-A1D4A39C649C}" destId="{4B2E8A50-7598-4D1D-BA5B-BC8D1F9353DA}" srcOrd="3" destOrd="0" presId="urn:microsoft.com/office/officeart/2005/8/layout/list1"/>
    <dgm:cxn modelId="{1578047E-54D6-4463-9A88-96C183CF95F9}" type="presParOf" srcId="{E7BE58F4-D96F-4679-ADE5-A1D4A39C649C}" destId="{E3020B2B-E125-4B0B-A668-DAEFB29A7F48}" srcOrd="4" destOrd="0" presId="urn:microsoft.com/office/officeart/2005/8/layout/list1"/>
    <dgm:cxn modelId="{AB1984FC-1DE6-4E79-8152-C016CDFA070F}" type="presParOf" srcId="{E3020B2B-E125-4B0B-A668-DAEFB29A7F48}" destId="{4F90D142-02E1-4CDD-8052-38EACECF5423}" srcOrd="0" destOrd="0" presId="urn:microsoft.com/office/officeart/2005/8/layout/list1"/>
    <dgm:cxn modelId="{B0AA5C94-A242-41F5-B9DF-ECB0AD04239D}" type="presParOf" srcId="{E3020B2B-E125-4B0B-A668-DAEFB29A7F48}" destId="{AAED543B-5AB0-440C-8757-C7D68D3B4348}" srcOrd="1" destOrd="0" presId="urn:microsoft.com/office/officeart/2005/8/layout/list1"/>
    <dgm:cxn modelId="{6E987756-F479-46AB-A173-C768E2EC45BF}" type="presParOf" srcId="{E7BE58F4-D96F-4679-ADE5-A1D4A39C649C}" destId="{F18DEB15-17FE-4103-A686-0927A6F5342C}" srcOrd="5" destOrd="0" presId="urn:microsoft.com/office/officeart/2005/8/layout/list1"/>
    <dgm:cxn modelId="{BD0CAD3F-7312-4AAD-B30C-3914FB411860}" type="presParOf" srcId="{E7BE58F4-D96F-4679-ADE5-A1D4A39C649C}" destId="{C99D5392-E936-4133-A6E5-B327A5D152DF}" srcOrd="6" destOrd="0" presId="urn:microsoft.com/office/officeart/2005/8/layout/list1"/>
    <dgm:cxn modelId="{F6424F5F-D8E5-4E04-B0FB-AF32B2E19637}" type="presParOf" srcId="{E7BE58F4-D96F-4679-ADE5-A1D4A39C649C}" destId="{E35400D2-BE86-451A-A443-84F93A35835B}" srcOrd="7" destOrd="0" presId="urn:microsoft.com/office/officeart/2005/8/layout/list1"/>
    <dgm:cxn modelId="{4E45C4CC-35CD-4F2D-9FB9-4110A794E278}" type="presParOf" srcId="{E7BE58F4-D96F-4679-ADE5-A1D4A39C649C}" destId="{F531053E-FA99-4409-84B7-A869C8B0DF05}" srcOrd="8" destOrd="0" presId="urn:microsoft.com/office/officeart/2005/8/layout/list1"/>
    <dgm:cxn modelId="{ABA4865E-636A-4135-A11A-C7691B95AB89}" type="presParOf" srcId="{F531053E-FA99-4409-84B7-A869C8B0DF05}" destId="{41152F40-6A20-4BD8-82B2-586A4A7260C5}" srcOrd="0" destOrd="0" presId="urn:microsoft.com/office/officeart/2005/8/layout/list1"/>
    <dgm:cxn modelId="{90A8DDA4-20FF-4AC9-B344-A753D04CD2F1}" type="presParOf" srcId="{F531053E-FA99-4409-84B7-A869C8B0DF05}" destId="{9C11B8A0-1A18-441F-8BFB-4910355E44AC}" srcOrd="1" destOrd="0" presId="urn:microsoft.com/office/officeart/2005/8/layout/list1"/>
    <dgm:cxn modelId="{45AA3E93-A663-47B2-B0D2-7B7162514785}" type="presParOf" srcId="{E7BE58F4-D96F-4679-ADE5-A1D4A39C649C}" destId="{8569AF8A-49AD-48F0-8AF6-AF5D47645AD5}" srcOrd="9" destOrd="0" presId="urn:microsoft.com/office/officeart/2005/8/layout/list1"/>
    <dgm:cxn modelId="{D516F37B-3D0A-4BA5-B716-3E07621CB5F4}" type="presParOf" srcId="{E7BE58F4-D96F-4679-ADE5-A1D4A39C649C}" destId="{E08E44F7-638B-415D-A961-E328016D2AF3}" srcOrd="10" destOrd="0" presId="urn:microsoft.com/office/officeart/2005/8/layout/list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D3EA9E23-A5EE-45D1-A74E-FDBE9A06472F}" type="doc">
      <dgm:prSet loTypeId="urn:microsoft.com/office/officeart/2005/8/layout/default#1" loCatId="list" qsTypeId="urn:microsoft.com/office/officeart/2005/8/quickstyle/simple1" qsCatId="simple" csTypeId="urn:microsoft.com/office/officeart/2005/8/colors/accent1_2" csCatId="accent1" phldr="0"/>
      <dgm:spPr/>
      <dgm:t>
        <a:bodyPr/>
        <a:lstStyle/>
        <a:p>
          <a:endParaRPr lang="id-ID"/>
        </a:p>
      </dgm:t>
    </dgm:pt>
    <dgm:pt modelId="{2679B245-FCEF-4530-A9E4-9722CB2ACAE4}">
      <dgm:prSet phldrT="[Text]" phldr="1"/>
      <dgm:spPr/>
      <dgm:t>
        <a:bodyPr/>
        <a:lstStyle/>
        <a:p>
          <a:endParaRPr lang="id-ID"/>
        </a:p>
      </dgm:t>
    </dgm:pt>
    <dgm:pt modelId="{7C83A18D-34BD-4F99-AC52-4846F3724322}" type="parTrans" cxnId="{E4D5456A-394F-4F0F-B500-B142C5701B4D}">
      <dgm:prSet/>
      <dgm:spPr/>
      <dgm:t>
        <a:bodyPr/>
        <a:lstStyle/>
        <a:p>
          <a:endParaRPr lang="id-ID"/>
        </a:p>
      </dgm:t>
    </dgm:pt>
    <dgm:pt modelId="{8916F1AA-BD5E-4ABC-9333-664E3FC39E0C}" type="sibTrans" cxnId="{E4D5456A-394F-4F0F-B500-B142C5701B4D}">
      <dgm:prSet/>
      <dgm:spPr/>
      <dgm:t>
        <a:bodyPr/>
        <a:lstStyle/>
        <a:p>
          <a:endParaRPr lang="id-ID"/>
        </a:p>
      </dgm:t>
    </dgm:pt>
    <dgm:pt modelId="{98BE7CE3-005B-4E32-B5AF-C29EA35AD6BF}">
      <dgm:prSet phldrT="[Text]" phldr="1"/>
      <dgm:spPr/>
      <dgm:t>
        <a:bodyPr/>
        <a:lstStyle/>
        <a:p>
          <a:endParaRPr lang="id-ID"/>
        </a:p>
      </dgm:t>
    </dgm:pt>
    <dgm:pt modelId="{7809BAE4-138A-4C13-BE11-59DE9C4D2ED4}" type="parTrans" cxnId="{9616AE2B-2AEB-4A8F-8C22-0DAC799F8CF9}">
      <dgm:prSet/>
      <dgm:spPr/>
      <dgm:t>
        <a:bodyPr/>
        <a:lstStyle/>
        <a:p>
          <a:endParaRPr lang="id-ID"/>
        </a:p>
      </dgm:t>
    </dgm:pt>
    <dgm:pt modelId="{8A158476-4273-4A7D-A7DB-F4FAE85A63C1}" type="sibTrans" cxnId="{9616AE2B-2AEB-4A8F-8C22-0DAC799F8CF9}">
      <dgm:prSet/>
      <dgm:spPr/>
      <dgm:t>
        <a:bodyPr/>
        <a:lstStyle/>
        <a:p>
          <a:endParaRPr lang="id-ID"/>
        </a:p>
      </dgm:t>
    </dgm:pt>
    <dgm:pt modelId="{ABAE4D44-1BD9-4609-8A66-36DE13250476}">
      <dgm:prSet phldrT="[Text]" phldr="1"/>
      <dgm:spPr/>
      <dgm:t>
        <a:bodyPr/>
        <a:lstStyle/>
        <a:p>
          <a:endParaRPr lang="id-ID"/>
        </a:p>
      </dgm:t>
    </dgm:pt>
    <dgm:pt modelId="{70FFBC01-CF31-4D72-AC51-C296F6A733E2}" type="parTrans" cxnId="{A90343BD-A996-4554-872B-7E3FC722A75A}">
      <dgm:prSet/>
      <dgm:spPr/>
      <dgm:t>
        <a:bodyPr/>
        <a:lstStyle/>
        <a:p>
          <a:endParaRPr lang="id-ID"/>
        </a:p>
      </dgm:t>
    </dgm:pt>
    <dgm:pt modelId="{66C36548-DD15-4F9B-BE1D-EEFB03D5781F}" type="sibTrans" cxnId="{A90343BD-A996-4554-872B-7E3FC722A75A}">
      <dgm:prSet/>
      <dgm:spPr/>
      <dgm:t>
        <a:bodyPr/>
        <a:lstStyle/>
        <a:p>
          <a:endParaRPr lang="id-ID"/>
        </a:p>
      </dgm:t>
    </dgm:pt>
    <dgm:pt modelId="{7D962C18-AD3A-401E-B0C7-733274F2C146}">
      <dgm:prSet phldrT="[Text]" phldr="1"/>
      <dgm:spPr/>
      <dgm:t>
        <a:bodyPr/>
        <a:lstStyle/>
        <a:p>
          <a:endParaRPr lang="id-ID"/>
        </a:p>
      </dgm:t>
    </dgm:pt>
    <dgm:pt modelId="{02ECB87A-2371-43E1-AB4F-0B33D82862CA}" type="parTrans" cxnId="{378E4CF1-D55F-48D6-9845-839350499307}">
      <dgm:prSet/>
      <dgm:spPr/>
      <dgm:t>
        <a:bodyPr/>
        <a:lstStyle/>
        <a:p>
          <a:endParaRPr lang="id-ID"/>
        </a:p>
      </dgm:t>
    </dgm:pt>
    <dgm:pt modelId="{9FC7C98D-560F-45AA-A295-43D004553011}" type="sibTrans" cxnId="{378E4CF1-D55F-48D6-9845-839350499307}">
      <dgm:prSet/>
      <dgm:spPr/>
      <dgm:t>
        <a:bodyPr/>
        <a:lstStyle/>
        <a:p>
          <a:endParaRPr lang="id-ID"/>
        </a:p>
      </dgm:t>
    </dgm:pt>
    <dgm:pt modelId="{0EC7797F-3F5B-4BCB-A181-D70BE3AA6B01}">
      <dgm:prSet phldrT="[Text]" phldr="1"/>
      <dgm:spPr/>
      <dgm:t>
        <a:bodyPr/>
        <a:lstStyle/>
        <a:p>
          <a:endParaRPr lang="id-ID"/>
        </a:p>
      </dgm:t>
    </dgm:pt>
    <dgm:pt modelId="{EBB8EBCA-7D99-45CE-955F-196C95C29365}" type="parTrans" cxnId="{4BDE731F-1E0B-49EE-8752-331AAECEDB32}">
      <dgm:prSet/>
      <dgm:spPr/>
      <dgm:t>
        <a:bodyPr/>
        <a:lstStyle/>
        <a:p>
          <a:endParaRPr lang="id-ID"/>
        </a:p>
      </dgm:t>
    </dgm:pt>
    <dgm:pt modelId="{92E78E08-2721-49E1-BE7A-590D6CEFA83C}" type="sibTrans" cxnId="{4BDE731F-1E0B-49EE-8752-331AAECEDB32}">
      <dgm:prSet/>
      <dgm:spPr/>
      <dgm:t>
        <a:bodyPr/>
        <a:lstStyle/>
        <a:p>
          <a:endParaRPr lang="id-ID"/>
        </a:p>
      </dgm:t>
    </dgm:pt>
    <dgm:pt modelId="{2E278886-DB26-403A-90B1-975FB315A4C9}" type="pres">
      <dgm:prSet presAssocID="{D3EA9E23-A5EE-45D1-A74E-FDBE9A06472F}" presName="diagram" presStyleCnt="0">
        <dgm:presLayoutVars>
          <dgm:dir/>
          <dgm:resizeHandles val="exact"/>
        </dgm:presLayoutVars>
      </dgm:prSet>
      <dgm:spPr/>
      <dgm:t>
        <a:bodyPr/>
        <a:lstStyle/>
        <a:p>
          <a:endParaRPr lang="id-ID"/>
        </a:p>
      </dgm:t>
    </dgm:pt>
    <dgm:pt modelId="{2E2D2216-0062-4543-AF59-4CDC7B18CDF1}" type="pres">
      <dgm:prSet presAssocID="{2679B245-FCEF-4530-A9E4-9722CB2ACAE4}" presName="node" presStyleLbl="node1" presStyleIdx="0" presStyleCnt="5">
        <dgm:presLayoutVars>
          <dgm:bulletEnabled val="1"/>
        </dgm:presLayoutVars>
      </dgm:prSet>
      <dgm:spPr/>
      <dgm:t>
        <a:bodyPr/>
        <a:lstStyle/>
        <a:p>
          <a:endParaRPr lang="id-ID"/>
        </a:p>
      </dgm:t>
    </dgm:pt>
    <dgm:pt modelId="{7FB2378F-02C8-4893-9164-23D53341C6DD}" type="pres">
      <dgm:prSet presAssocID="{8916F1AA-BD5E-4ABC-9333-664E3FC39E0C}" presName="sibTrans" presStyleCnt="0"/>
      <dgm:spPr/>
    </dgm:pt>
    <dgm:pt modelId="{8E41B739-7F67-4537-8012-BF704A5FD5A9}" type="pres">
      <dgm:prSet presAssocID="{98BE7CE3-005B-4E32-B5AF-C29EA35AD6BF}" presName="node" presStyleLbl="node1" presStyleIdx="1" presStyleCnt="5">
        <dgm:presLayoutVars>
          <dgm:bulletEnabled val="1"/>
        </dgm:presLayoutVars>
      </dgm:prSet>
      <dgm:spPr/>
      <dgm:t>
        <a:bodyPr/>
        <a:lstStyle/>
        <a:p>
          <a:endParaRPr lang="id-ID"/>
        </a:p>
      </dgm:t>
    </dgm:pt>
    <dgm:pt modelId="{C9F0DE23-628C-466A-A1AE-3E3C52CE8467}" type="pres">
      <dgm:prSet presAssocID="{8A158476-4273-4A7D-A7DB-F4FAE85A63C1}" presName="sibTrans" presStyleCnt="0"/>
      <dgm:spPr/>
    </dgm:pt>
    <dgm:pt modelId="{255615D2-168C-44FA-92FB-A77972BA4CA9}" type="pres">
      <dgm:prSet presAssocID="{ABAE4D44-1BD9-4609-8A66-36DE13250476}" presName="node" presStyleLbl="node1" presStyleIdx="2" presStyleCnt="5">
        <dgm:presLayoutVars>
          <dgm:bulletEnabled val="1"/>
        </dgm:presLayoutVars>
      </dgm:prSet>
      <dgm:spPr/>
      <dgm:t>
        <a:bodyPr/>
        <a:lstStyle/>
        <a:p>
          <a:endParaRPr lang="id-ID"/>
        </a:p>
      </dgm:t>
    </dgm:pt>
    <dgm:pt modelId="{E0BBC115-ADD6-40F0-90A1-F5C5D3BBBF26}" type="pres">
      <dgm:prSet presAssocID="{66C36548-DD15-4F9B-BE1D-EEFB03D5781F}" presName="sibTrans" presStyleCnt="0"/>
      <dgm:spPr/>
    </dgm:pt>
    <dgm:pt modelId="{2000B166-438F-44FC-AC5C-DFD91A7FFF15}" type="pres">
      <dgm:prSet presAssocID="{7D962C18-AD3A-401E-B0C7-733274F2C146}" presName="node" presStyleLbl="node1" presStyleIdx="3" presStyleCnt="5">
        <dgm:presLayoutVars>
          <dgm:bulletEnabled val="1"/>
        </dgm:presLayoutVars>
      </dgm:prSet>
      <dgm:spPr/>
      <dgm:t>
        <a:bodyPr/>
        <a:lstStyle/>
        <a:p>
          <a:endParaRPr lang="id-ID"/>
        </a:p>
      </dgm:t>
    </dgm:pt>
    <dgm:pt modelId="{8A16ED94-ED50-495D-8926-6344D33BCADA}" type="pres">
      <dgm:prSet presAssocID="{9FC7C98D-560F-45AA-A295-43D004553011}" presName="sibTrans" presStyleCnt="0"/>
      <dgm:spPr/>
    </dgm:pt>
    <dgm:pt modelId="{30D7B523-5BF3-4404-8B39-BC33D236EEF5}" type="pres">
      <dgm:prSet presAssocID="{0EC7797F-3F5B-4BCB-A181-D70BE3AA6B01}" presName="node" presStyleLbl="node1" presStyleIdx="4" presStyleCnt="5">
        <dgm:presLayoutVars>
          <dgm:bulletEnabled val="1"/>
        </dgm:presLayoutVars>
      </dgm:prSet>
      <dgm:spPr/>
      <dgm:t>
        <a:bodyPr/>
        <a:lstStyle/>
        <a:p>
          <a:endParaRPr lang="id-ID"/>
        </a:p>
      </dgm:t>
    </dgm:pt>
  </dgm:ptLst>
  <dgm:cxnLst>
    <dgm:cxn modelId="{378E4CF1-D55F-48D6-9845-839350499307}" srcId="{D3EA9E23-A5EE-45D1-A74E-FDBE9A06472F}" destId="{7D962C18-AD3A-401E-B0C7-733274F2C146}" srcOrd="3" destOrd="0" parTransId="{02ECB87A-2371-43E1-AB4F-0B33D82862CA}" sibTransId="{9FC7C98D-560F-45AA-A295-43D004553011}"/>
    <dgm:cxn modelId="{9616AE2B-2AEB-4A8F-8C22-0DAC799F8CF9}" srcId="{D3EA9E23-A5EE-45D1-A74E-FDBE9A06472F}" destId="{98BE7CE3-005B-4E32-B5AF-C29EA35AD6BF}" srcOrd="1" destOrd="0" parTransId="{7809BAE4-138A-4C13-BE11-59DE9C4D2ED4}" sibTransId="{8A158476-4273-4A7D-A7DB-F4FAE85A63C1}"/>
    <dgm:cxn modelId="{4BDE731F-1E0B-49EE-8752-331AAECEDB32}" srcId="{D3EA9E23-A5EE-45D1-A74E-FDBE9A06472F}" destId="{0EC7797F-3F5B-4BCB-A181-D70BE3AA6B01}" srcOrd="4" destOrd="0" parTransId="{EBB8EBCA-7D99-45CE-955F-196C95C29365}" sibTransId="{92E78E08-2721-49E1-BE7A-590D6CEFA83C}"/>
    <dgm:cxn modelId="{A90343BD-A996-4554-872B-7E3FC722A75A}" srcId="{D3EA9E23-A5EE-45D1-A74E-FDBE9A06472F}" destId="{ABAE4D44-1BD9-4609-8A66-36DE13250476}" srcOrd="2" destOrd="0" parTransId="{70FFBC01-CF31-4D72-AC51-C296F6A733E2}" sibTransId="{66C36548-DD15-4F9B-BE1D-EEFB03D5781F}"/>
    <dgm:cxn modelId="{58DCF519-3CB4-47FB-B8DF-E1CB3EF5712D}" type="presOf" srcId="{98BE7CE3-005B-4E32-B5AF-C29EA35AD6BF}" destId="{8E41B739-7F67-4537-8012-BF704A5FD5A9}" srcOrd="0" destOrd="0" presId="urn:microsoft.com/office/officeart/2005/8/layout/default#1"/>
    <dgm:cxn modelId="{6BCBB249-92DA-4E75-AEC5-9E17BB44AB87}" type="presOf" srcId="{D3EA9E23-A5EE-45D1-A74E-FDBE9A06472F}" destId="{2E278886-DB26-403A-90B1-975FB315A4C9}" srcOrd="0" destOrd="0" presId="urn:microsoft.com/office/officeart/2005/8/layout/default#1"/>
    <dgm:cxn modelId="{F0F2A763-D83E-4FD9-8D46-7F6B1E8B5D0B}" type="presOf" srcId="{ABAE4D44-1BD9-4609-8A66-36DE13250476}" destId="{255615D2-168C-44FA-92FB-A77972BA4CA9}" srcOrd="0" destOrd="0" presId="urn:microsoft.com/office/officeart/2005/8/layout/default#1"/>
    <dgm:cxn modelId="{E4D5456A-394F-4F0F-B500-B142C5701B4D}" srcId="{D3EA9E23-A5EE-45D1-A74E-FDBE9A06472F}" destId="{2679B245-FCEF-4530-A9E4-9722CB2ACAE4}" srcOrd="0" destOrd="0" parTransId="{7C83A18D-34BD-4F99-AC52-4846F3724322}" sibTransId="{8916F1AA-BD5E-4ABC-9333-664E3FC39E0C}"/>
    <dgm:cxn modelId="{8F8F5D8E-2B79-4334-91B1-9D6D7BB5E91F}" type="presOf" srcId="{7D962C18-AD3A-401E-B0C7-733274F2C146}" destId="{2000B166-438F-44FC-AC5C-DFD91A7FFF15}" srcOrd="0" destOrd="0" presId="urn:microsoft.com/office/officeart/2005/8/layout/default#1"/>
    <dgm:cxn modelId="{A38AD3B4-8E62-4607-ADC4-DD9FC76606EF}" type="presOf" srcId="{2679B245-FCEF-4530-A9E4-9722CB2ACAE4}" destId="{2E2D2216-0062-4543-AF59-4CDC7B18CDF1}" srcOrd="0" destOrd="0" presId="urn:microsoft.com/office/officeart/2005/8/layout/default#1"/>
    <dgm:cxn modelId="{9E32F07B-DA0D-4670-A099-B1C53446366E}" type="presOf" srcId="{0EC7797F-3F5B-4BCB-A181-D70BE3AA6B01}" destId="{30D7B523-5BF3-4404-8B39-BC33D236EEF5}" srcOrd="0" destOrd="0" presId="urn:microsoft.com/office/officeart/2005/8/layout/default#1"/>
    <dgm:cxn modelId="{E6B3B904-C014-4A5B-B940-8B508D7D9C9E}" type="presParOf" srcId="{2E278886-DB26-403A-90B1-975FB315A4C9}" destId="{2E2D2216-0062-4543-AF59-4CDC7B18CDF1}" srcOrd="0" destOrd="0" presId="urn:microsoft.com/office/officeart/2005/8/layout/default#1"/>
    <dgm:cxn modelId="{542DBF9C-227D-47FC-872A-0D4684DCE2A2}" type="presParOf" srcId="{2E278886-DB26-403A-90B1-975FB315A4C9}" destId="{7FB2378F-02C8-4893-9164-23D53341C6DD}" srcOrd="1" destOrd="0" presId="urn:microsoft.com/office/officeart/2005/8/layout/default#1"/>
    <dgm:cxn modelId="{9D469AC5-D231-4D1A-A218-84697DBDD709}" type="presParOf" srcId="{2E278886-DB26-403A-90B1-975FB315A4C9}" destId="{8E41B739-7F67-4537-8012-BF704A5FD5A9}" srcOrd="2" destOrd="0" presId="urn:microsoft.com/office/officeart/2005/8/layout/default#1"/>
    <dgm:cxn modelId="{F85DD673-C76D-4526-9EC0-44F4DEFF3801}" type="presParOf" srcId="{2E278886-DB26-403A-90B1-975FB315A4C9}" destId="{C9F0DE23-628C-466A-A1AE-3E3C52CE8467}" srcOrd="3" destOrd="0" presId="urn:microsoft.com/office/officeart/2005/8/layout/default#1"/>
    <dgm:cxn modelId="{40940C6D-0EC1-4ADB-A408-5D7A480639E2}" type="presParOf" srcId="{2E278886-DB26-403A-90B1-975FB315A4C9}" destId="{255615D2-168C-44FA-92FB-A77972BA4CA9}" srcOrd="4" destOrd="0" presId="urn:microsoft.com/office/officeart/2005/8/layout/default#1"/>
    <dgm:cxn modelId="{3BCAEE8E-0AEE-4D65-9ADF-522500DAB108}" type="presParOf" srcId="{2E278886-DB26-403A-90B1-975FB315A4C9}" destId="{E0BBC115-ADD6-40F0-90A1-F5C5D3BBBF26}" srcOrd="5" destOrd="0" presId="urn:microsoft.com/office/officeart/2005/8/layout/default#1"/>
    <dgm:cxn modelId="{EDB22FE5-84DD-4A71-9BB6-CFFBC8D2BA4B}" type="presParOf" srcId="{2E278886-DB26-403A-90B1-975FB315A4C9}" destId="{2000B166-438F-44FC-AC5C-DFD91A7FFF15}" srcOrd="6" destOrd="0" presId="urn:microsoft.com/office/officeart/2005/8/layout/default#1"/>
    <dgm:cxn modelId="{31186EC0-1D02-41AB-A8E9-B141132A5969}" type="presParOf" srcId="{2E278886-DB26-403A-90B1-975FB315A4C9}" destId="{8A16ED94-ED50-495D-8926-6344D33BCADA}" srcOrd="7" destOrd="0" presId="urn:microsoft.com/office/officeart/2005/8/layout/default#1"/>
    <dgm:cxn modelId="{4E63B153-2467-4A83-99B6-D33FC9C606B7}" type="presParOf" srcId="{2E278886-DB26-403A-90B1-975FB315A4C9}" destId="{30D7B523-5BF3-4404-8B39-BC33D236EEF5}" srcOrd="8" destOrd="0" presId="urn:microsoft.com/office/officeart/2005/8/layout/defaul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A34E7BAD-EBE4-4A4E-AA95-7992EC343E42}" type="doc">
      <dgm:prSet loTypeId="urn:microsoft.com/office/officeart/2005/8/layout/default#2" loCatId="list" qsTypeId="urn:microsoft.com/office/officeart/2005/8/quickstyle/simple1" qsCatId="simple" csTypeId="urn:microsoft.com/office/officeart/2005/8/colors/colorful1#4" csCatId="colorful" phldr="1"/>
      <dgm:spPr/>
      <dgm:t>
        <a:bodyPr/>
        <a:lstStyle/>
        <a:p>
          <a:endParaRPr lang="id-ID"/>
        </a:p>
      </dgm:t>
    </dgm:pt>
    <dgm:pt modelId="{F71DC5F6-E476-407A-A810-6A27CD689920}">
      <dgm:prSet phldrT="[Text]"/>
      <dgm:spPr/>
      <dgm:t>
        <a:bodyPr/>
        <a:lstStyle/>
        <a:p>
          <a:r>
            <a:rPr lang="id-ID" dirty="0" smtClean="0"/>
            <a:t>Strategi :Integrasi antar subsistem agribsinis (vertikal, horizontal)</a:t>
          </a:r>
          <a:endParaRPr lang="id-ID" dirty="0"/>
        </a:p>
      </dgm:t>
    </dgm:pt>
    <dgm:pt modelId="{AD3EE59B-5EF4-4AED-977F-D77E7BC4141F}" type="parTrans" cxnId="{724E4326-B6A0-408C-A9CF-F911F53B5D70}">
      <dgm:prSet/>
      <dgm:spPr/>
      <dgm:t>
        <a:bodyPr/>
        <a:lstStyle/>
        <a:p>
          <a:endParaRPr lang="id-ID"/>
        </a:p>
      </dgm:t>
    </dgm:pt>
    <dgm:pt modelId="{CFCE1055-CB94-4D15-8E97-C0A2E5ED810E}" type="sibTrans" cxnId="{724E4326-B6A0-408C-A9CF-F911F53B5D70}">
      <dgm:prSet/>
      <dgm:spPr/>
      <dgm:t>
        <a:bodyPr/>
        <a:lstStyle/>
        <a:p>
          <a:endParaRPr lang="id-ID"/>
        </a:p>
      </dgm:t>
    </dgm:pt>
    <dgm:pt modelId="{CF7BDDBC-0B86-44BA-AD8B-87F6797BB73D}">
      <dgm:prSet phldrT="[Text]"/>
      <dgm:spPr/>
      <dgm:t>
        <a:bodyPr/>
        <a:lstStyle/>
        <a:p>
          <a:r>
            <a:rPr lang="id-ID" dirty="0" smtClean="0"/>
            <a:t>Prinsip Dasar Pembangunan Agribisnis Berkelanjutan</a:t>
          </a:r>
          <a:endParaRPr lang="id-ID" dirty="0"/>
        </a:p>
      </dgm:t>
    </dgm:pt>
    <dgm:pt modelId="{4FD2E404-D4FB-4610-B922-7E85E67BAFD2}" type="parTrans" cxnId="{0DC2DC4B-364A-4DD3-9EC8-6561900D2905}">
      <dgm:prSet/>
      <dgm:spPr/>
      <dgm:t>
        <a:bodyPr/>
        <a:lstStyle/>
        <a:p>
          <a:endParaRPr lang="id-ID"/>
        </a:p>
      </dgm:t>
    </dgm:pt>
    <dgm:pt modelId="{BE4DB361-AA50-46A0-985C-90B0C7EF6C5B}" type="sibTrans" cxnId="{0DC2DC4B-364A-4DD3-9EC8-6561900D2905}">
      <dgm:prSet/>
      <dgm:spPr/>
      <dgm:t>
        <a:bodyPr/>
        <a:lstStyle/>
        <a:p>
          <a:endParaRPr lang="id-ID"/>
        </a:p>
      </dgm:t>
    </dgm:pt>
    <dgm:pt modelId="{1BEAFFC5-F145-4507-AC78-76883F9EED1E}">
      <dgm:prSet phldrT="[Text]"/>
      <dgm:spPr/>
      <dgm:t>
        <a:bodyPr/>
        <a:lstStyle/>
        <a:p>
          <a:r>
            <a:rPr lang="id-ID" dirty="0" smtClean="0"/>
            <a:t>1. Pembangunan agribisnis berbasis sumberdaya dan ekosistem</a:t>
          </a:r>
          <a:endParaRPr lang="id-ID" dirty="0"/>
        </a:p>
      </dgm:t>
    </dgm:pt>
    <dgm:pt modelId="{93F88A56-3238-44BA-9F3D-3394D5631F48}" type="parTrans" cxnId="{2E5A0BA2-1349-4060-88AF-F1A9F9FFE783}">
      <dgm:prSet/>
      <dgm:spPr/>
      <dgm:t>
        <a:bodyPr/>
        <a:lstStyle/>
        <a:p>
          <a:endParaRPr lang="id-ID"/>
        </a:p>
      </dgm:t>
    </dgm:pt>
    <dgm:pt modelId="{08C938E9-37C6-4DB9-A39A-80BBC9C5F3D8}" type="sibTrans" cxnId="{2E5A0BA2-1349-4060-88AF-F1A9F9FFE783}">
      <dgm:prSet/>
      <dgm:spPr/>
      <dgm:t>
        <a:bodyPr/>
        <a:lstStyle/>
        <a:p>
          <a:endParaRPr lang="id-ID"/>
        </a:p>
      </dgm:t>
    </dgm:pt>
    <dgm:pt modelId="{31CE1908-2EAD-4662-825A-C13414BB78E2}">
      <dgm:prSet phldrT="[Text]"/>
      <dgm:spPr/>
      <dgm:t>
        <a:bodyPr/>
        <a:lstStyle/>
        <a:p>
          <a:r>
            <a:rPr lang="id-ID" dirty="0" smtClean="0"/>
            <a:t>2. Pembangunan yang harmonis antar sub sistem</a:t>
          </a:r>
          <a:endParaRPr lang="id-ID" dirty="0"/>
        </a:p>
      </dgm:t>
    </dgm:pt>
    <dgm:pt modelId="{DED80042-BB8B-45D3-A049-84113C7FA4F5}" type="parTrans" cxnId="{3206CF10-355D-4B03-B2F2-7F8FBC37C80C}">
      <dgm:prSet/>
      <dgm:spPr/>
      <dgm:t>
        <a:bodyPr/>
        <a:lstStyle/>
        <a:p>
          <a:endParaRPr lang="id-ID"/>
        </a:p>
      </dgm:t>
    </dgm:pt>
    <dgm:pt modelId="{0ABD5900-F8EF-4313-A340-3D27164821EC}" type="sibTrans" cxnId="{3206CF10-355D-4B03-B2F2-7F8FBC37C80C}">
      <dgm:prSet/>
      <dgm:spPr/>
      <dgm:t>
        <a:bodyPr/>
        <a:lstStyle/>
        <a:p>
          <a:endParaRPr lang="id-ID"/>
        </a:p>
      </dgm:t>
    </dgm:pt>
    <dgm:pt modelId="{1E05E198-63A3-427F-91EE-3AEEC89F3A34}">
      <dgm:prSet phldrT="[Text]"/>
      <dgm:spPr/>
      <dgm:t>
        <a:bodyPr/>
        <a:lstStyle/>
        <a:p>
          <a:r>
            <a:rPr lang="id-ID" dirty="0" smtClean="0"/>
            <a:t>3. Agribisnis komoditas/usahatani terintegrasi vertikal (huli-hilir)</a:t>
          </a:r>
          <a:endParaRPr lang="id-ID" dirty="0"/>
        </a:p>
      </dgm:t>
    </dgm:pt>
    <dgm:pt modelId="{B1686F9B-EABF-4F46-B04F-2CE20B58D163}" type="parTrans" cxnId="{9CBB6EFF-5241-4A6A-B242-B79AE8C488DE}">
      <dgm:prSet/>
      <dgm:spPr/>
      <dgm:t>
        <a:bodyPr/>
        <a:lstStyle/>
        <a:p>
          <a:endParaRPr lang="id-ID"/>
        </a:p>
      </dgm:t>
    </dgm:pt>
    <dgm:pt modelId="{D7AE3BEA-2069-4BD8-9538-A755F7FF2422}" type="sibTrans" cxnId="{9CBB6EFF-5241-4A6A-B242-B79AE8C488DE}">
      <dgm:prSet/>
      <dgm:spPr/>
      <dgm:t>
        <a:bodyPr/>
        <a:lstStyle/>
        <a:p>
          <a:endParaRPr lang="id-ID"/>
        </a:p>
      </dgm:t>
    </dgm:pt>
    <dgm:pt modelId="{E232527E-239B-4BF3-8D69-1CADD5070E50}" type="pres">
      <dgm:prSet presAssocID="{A34E7BAD-EBE4-4A4E-AA95-7992EC343E42}" presName="diagram" presStyleCnt="0">
        <dgm:presLayoutVars>
          <dgm:dir/>
          <dgm:resizeHandles val="exact"/>
        </dgm:presLayoutVars>
      </dgm:prSet>
      <dgm:spPr/>
      <dgm:t>
        <a:bodyPr/>
        <a:lstStyle/>
        <a:p>
          <a:endParaRPr lang="id-ID"/>
        </a:p>
      </dgm:t>
    </dgm:pt>
    <dgm:pt modelId="{D7223AC1-5C36-49A6-AA68-D15E220E7A05}" type="pres">
      <dgm:prSet presAssocID="{F71DC5F6-E476-407A-A810-6A27CD689920}" presName="node" presStyleLbl="node1" presStyleIdx="0" presStyleCnt="5" custLinFactNeighborY="8308">
        <dgm:presLayoutVars>
          <dgm:bulletEnabled val="1"/>
        </dgm:presLayoutVars>
      </dgm:prSet>
      <dgm:spPr/>
      <dgm:t>
        <a:bodyPr/>
        <a:lstStyle/>
        <a:p>
          <a:endParaRPr lang="id-ID"/>
        </a:p>
      </dgm:t>
    </dgm:pt>
    <dgm:pt modelId="{C301CB12-A340-42CC-8DD8-A8B107667932}" type="pres">
      <dgm:prSet presAssocID="{CFCE1055-CB94-4D15-8E97-C0A2E5ED810E}" presName="sibTrans" presStyleCnt="0"/>
      <dgm:spPr/>
    </dgm:pt>
    <dgm:pt modelId="{E172D4B2-461F-49F7-A472-DF82FB3C0C95}" type="pres">
      <dgm:prSet presAssocID="{CF7BDDBC-0B86-44BA-AD8B-87F6797BB73D}" presName="node" presStyleLbl="node1" presStyleIdx="1" presStyleCnt="5">
        <dgm:presLayoutVars>
          <dgm:bulletEnabled val="1"/>
        </dgm:presLayoutVars>
      </dgm:prSet>
      <dgm:spPr/>
      <dgm:t>
        <a:bodyPr/>
        <a:lstStyle/>
        <a:p>
          <a:endParaRPr lang="id-ID"/>
        </a:p>
      </dgm:t>
    </dgm:pt>
    <dgm:pt modelId="{DCB693BD-9B45-426F-9EE4-27796172FE2C}" type="pres">
      <dgm:prSet presAssocID="{BE4DB361-AA50-46A0-985C-90B0C7EF6C5B}" presName="sibTrans" presStyleCnt="0"/>
      <dgm:spPr/>
    </dgm:pt>
    <dgm:pt modelId="{0871BB3C-EE94-4CF2-A64C-2D33EE477C1F}" type="pres">
      <dgm:prSet presAssocID="{1BEAFFC5-F145-4507-AC78-76883F9EED1E}" presName="node" presStyleLbl="node1" presStyleIdx="2" presStyleCnt="5">
        <dgm:presLayoutVars>
          <dgm:bulletEnabled val="1"/>
        </dgm:presLayoutVars>
      </dgm:prSet>
      <dgm:spPr/>
      <dgm:t>
        <a:bodyPr/>
        <a:lstStyle/>
        <a:p>
          <a:endParaRPr lang="id-ID"/>
        </a:p>
      </dgm:t>
    </dgm:pt>
    <dgm:pt modelId="{289DC7A4-5519-48E6-8B78-C3C0FA4E3D0E}" type="pres">
      <dgm:prSet presAssocID="{08C938E9-37C6-4DB9-A39A-80BBC9C5F3D8}" presName="sibTrans" presStyleCnt="0"/>
      <dgm:spPr/>
    </dgm:pt>
    <dgm:pt modelId="{F97FB516-7006-40FA-B6E9-7426DA3BFACB}" type="pres">
      <dgm:prSet presAssocID="{31CE1908-2EAD-4662-825A-C13414BB78E2}" presName="node" presStyleLbl="node1" presStyleIdx="3" presStyleCnt="5">
        <dgm:presLayoutVars>
          <dgm:bulletEnabled val="1"/>
        </dgm:presLayoutVars>
      </dgm:prSet>
      <dgm:spPr/>
      <dgm:t>
        <a:bodyPr/>
        <a:lstStyle/>
        <a:p>
          <a:endParaRPr lang="id-ID"/>
        </a:p>
      </dgm:t>
    </dgm:pt>
    <dgm:pt modelId="{5D00F423-F723-4C17-A824-481569200EDD}" type="pres">
      <dgm:prSet presAssocID="{0ABD5900-F8EF-4313-A340-3D27164821EC}" presName="sibTrans" presStyleCnt="0"/>
      <dgm:spPr/>
    </dgm:pt>
    <dgm:pt modelId="{5E927352-62AE-47B6-84F7-CCCFF015F9F3}" type="pres">
      <dgm:prSet presAssocID="{1E05E198-63A3-427F-91EE-3AEEC89F3A34}" presName="node" presStyleLbl="node1" presStyleIdx="4" presStyleCnt="5">
        <dgm:presLayoutVars>
          <dgm:bulletEnabled val="1"/>
        </dgm:presLayoutVars>
      </dgm:prSet>
      <dgm:spPr/>
      <dgm:t>
        <a:bodyPr/>
        <a:lstStyle/>
        <a:p>
          <a:endParaRPr lang="id-ID"/>
        </a:p>
      </dgm:t>
    </dgm:pt>
  </dgm:ptLst>
  <dgm:cxnLst>
    <dgm:cxn modelId="{2E5A0BA2-1349-4060-88AF-F1A9F9FFE783}" srcId="{A34E7BAD-EBE4-4A4E-AA95-7992EC343E42}" destId="{1BEAFFC5-F145-4507-AC78-76883F9EED1E}" srcOrd="2" destOrd="0" parTransId="{93F88A56-3238-44BA-9F3D-3394D5631F48}" sibTransId="{08C938E9-37C6-4DB9-A39A-80BBC9C5F3D8}"/>
    <dgm:cxn modelId="{3206CF10-355D-4B03-B2F2-7F8FBC37C80C}" srcId="{A34E7BAD-EBE4-4A4E-AA95-7992EC343E42}" destId="{31CE1908-2EAD-4662-825A-C13414BB78E2}" srcOrd="3" destOrd="0" parTransId="{DED80042-BB8B-45D3-A049-84113C7FA4F5}" sibTransId="{0ABD5900-F8EF-4313-A340-3D27164821EC}"/>
    <dgm:cxn modelId="{9CBB6EFF-5241-4A6A-B242-B79AE8C488DE}" srcId="{A34E7BAD-EBE4-4A4E-AA95-7992EC343E42}" destId="{1E05E198-63A3-427F-91EE-3AEEC89F3A34}" srcOrd="4" destOrd="0" parTransId="{B1686F9B-EABF-4F46-B04F-2CE20B58D163}" sibTransId="{D7AE3BEA-2069-4BD8-9538-A755F7FF2422}"/>
    <dgm:cxn modelId="{724E4326-B6A0-408C-A9CF-F911F53B5D70}" srcId="{A34E7BAD-EBE4-4A4E-AA95-7992EC343E42}" destId="{F71DC5F6-E476-407A-A810-6A27CD689920}" srcOrd="0" destOrd="0" parTransId="{AD3EE59B-5EF4-4AED-977F-D77E7BC4141F}" sibTransId="{CFCE1055-CB94-4D15-8E97-C0A2E5ED810E}"/>
    <dgm:cxn modelId="{8D54C4C4-A643-48AF-9DF8-FD99B01D610B}" type="presOf" srcId="{1E05E198-63A3-427F-91EE-3AEEC89F3A34}" destId="{5E927352-62AE-47B6-84F7-CCCFF015F9F3}" srcOrd="0" destOrd="0" presId="urn:microsoft.com/office/officeart/2005/8/layout/default#2"/>
    <dgm:cxn modelId="{18C30985-0A08-44E0-8628-1E772B964FC5}" type="presOf" srcId="{A34E7BAD-EBE4-4A4E-AA95-7992EC343E42}" destId="{E232527E-239B-4BF3-8D69-1CADD5070E50}" srcOrd="0" destOrd="0" presId="urn:microsoft.com/office/officeart/2005/8/layout/default#2"/>
    <dgm:cxn modelId="{2710BF74-0D89-4B42-B14F-A7508CFDAAE4}" type="presOf" srcId="{31CE1908-2EAD-4662-825A-C13414BB78E2}" destId="{F97FB516-7006-40FA-B6E9-7426DA3BFACB}" srcOrd="0" destOrd="0" presId="urn:microsoft.com/office/officeart/2005/8/layout/default#2"/>
    <dgm:cxn modelId="{19D06774-8997-4542-B4B4-429762174D83}" type="presOf" srcId="{1BEAFFC5-F145-4507-AC78-76883F9EED1E}" destId="{0871BB3C-EE94-4CF2-A64C-2D33EE477C1F}" srcOrd="0" destOrd="0" presId="urn:microsoft.com/office/officeart/2005/8/layout/default#2"/>
    <dgm:cxn modelId="{0DC2DC4B-364A-4DD3-9EC8-6561900D2905}" srcId="{A34E7BAD-EBE4-4A4E-AA95-7992EC343E42}" destId="{CF7BDDBC-0B86-44BA-AD8B-87F6797BB73D}" srcOrd="1" destOrd="0" parTransId="{4FD2E404-D4FB-4610-B922-7E85E67BAFD2}" sibTransId="{BE4DB361-AA50-46A0-985C-90B0C7EF6C5B}"/>
    <dgm:cxn modelId="{FD77FFC6-8975-4EAA-B688-C7EBE7787BD3}" type="presOf" srcId="{F71DC5F6-E476-407A-A810-6A27CD689920}" destId="{D7223AC1-5C36-49A6-AA68-D15E220E7A05}" srcOrd="0" destOrd="0" presId="urn:microsoft.com/office/officeart/2005/8/layout/default#2"/>
    <dgm:cxn modelId="{A61D488D-284A-478D-A3E2-A8422D37515A}" type="presOf" srcId="{CF7BDDBC-0B86-44BA-AD8B-87F6797BB73D}" destId="{E172D4B2-461F-49F7-A472-DF82FB3C0C95}" srcOrd="0" destOrd="0" presId="urn:microsoft.com/office/officeart/2005/8/layout/default#2"/>
    <dgm:cxn modelId="{13B594B7-7DD5-40AA-8BE4-90186BA9669B}" type="presParOf" srcId="{E232527E-239B-4BF3-8D69-1CADD5070E50}" destId="{D7223AC1-5C36-49A6-AA68-D15E220E7A05}" srcOrd="0" destOrd="0" presId="urn:microsoft.com/office/officeart/2005/8/layout/default#2"/>
    <dgm:cxn modelId="{B482C563-7D2A-4D50-B2D1-BDFAF1D82D9C}" type="presParOf" srcId="{E232527E-239B-4BF3-8D69-1CADD5070E50}" destId="{C301CB12-A340-42CC-8DD8-A8B107667932}" srcOrd="1" destOrd="0" presId="urn:microsoft.com/office/officeart/2005/8/layout/default#2"/>
    <dgm:cxn modelId="{A770AD2D-C53B-4E27-977A-0B1A0BFCEDC3}" type="presParOf" srcId="{E232527E-239B-4BF3-8D69-1CADD5070E50}" destId="{E172D4B2-461F-49F7-A472-DF82FB3C0C95}" srcOrd="2" destOrd="0" presId="urn:microsoft.com/office/officeart/2005/8/layout/default#2"/>
    <dgm:cxn modelId="{4153001B-BE8B-448F-B6DD-D7F93EC2CD72}" type="presParOf" srcId="{E232527E-239B-4BF3-8D69-1CADD5070E50}" destId="{DCB693BD-9B45-426F-9EE4-27796172FE2C}" srcOrd="3" destOrd="0" presId="urn:microsoft.com/office/officeart/2005/8/layout/default#2"/>
    <dgm:cxn modelId="{A5A84FDE-16DC-4DC1-A9CE-06BDD625BECC}" type="presParOf" srcId="{E232527E-239B-4BF3-8D69-1CADD5070E50}" destId="{0871BB3C-EE94-4CF2-A64C-2D33EE477C1F}" srcOrd="4" destOrd="0" presId="urn:microsoft.com/office/officeart/2005/8/layout/default#2"/>
    <dgm:cxn modelId="{B90B7A68-D9E9-449D-9F17-883D37B66C6A}" type="presParOf" srcId="{E232527E-239B-4BF3-8D69-1CADD5070E50}" destId="{289DC7A4-5519-48E6-8B78-C3C0FA4E3D0E}" srcOrd="5" destOrd="0" presId="urn:microsoft.com/office/officeart/2005/8/layout/default#2"/>
    <dgm:cxn modelId="{42EC9D84-3D97-4E87-AE5E-77BD2CDF4F55}" type="presParOf" srcId="{E232527E-239B-4BF3-8D69-1CADD5070E50}" destId="{F97FB516-7006-40FA-B6E9-7426DA3BFACB}" srcOrd="6" destOrd="0" presId="urn:microsoft.com/office/officeart/2005/8/layout/default#2"/>
    <dgm:cxn modelId="{B43A3F8C-77BA-4A0E-ACE7-669A6A75070C}" type="presParOf" srcId="{E232527E-239B-4BF3-8D69-1CADD5070E50}" destId="{5D00F423-F723-4C17-A824-481569200EDD}" srcOrd="7" destOrd="0" presId="urn:microsoft.com/office/officeart/2005/8/layout/default#2"/>
    <dgm:cxn modelId="{9326794A-9D83-40F7-BA49-444FB1DAF775}" type="presParOf" srcId="{E232527E-239B-4BF3-8D69-1CADD5070E50}" destId="{5E927352-62AE-47B6-84F7-CCCFF015F9F3}" srcOrd="8" destOrd="0" presId="urn:microsoft.com/office/officeart/2005/8/layout/defaul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52C8AD7D-1B16-4982-A60A-EC81200B2C35}" type="doc">
      <dgm:prSet loTypeId="urn:microsoft.com/office/officeart/2005/8/layout/hList6" loCatId="list" qsTypeId="urn:microsoft.com/office/officeart/2005/8/quickstyle/simple1" qsCatId="simple" csTypeId="urn:microsoft.com/office/officeart/2005/8/colors/accent1_2" csCatId="accent1" phldr="0"/>
      <dgm:spPr/>
      <dgm:t>
        <a:bodyPr/>
        <a:lstStyle/>
        <a:p>
          <a:endParaRPr lang="id-ID"/>
        </a:p>
      </dgm:t>
    </dgm:pt>
    <dgm:pt modelId="{41C38A15-3599-4681-910A-24F3269813A2}">
      <dgm:prSet phldrT="[Text]" phldr="1"/>
      <dgm:spPr/>
      <dgm:t>
        <a:bodyPr/>
        <a:lstStyle/>
        <a:p>
          <a:endParaRPr lang="id-ID"/>
        </a:p>
      </dgm:t>
    </dgm:pt>
    <dgm:pt modelId="{99E35045-DDA8-4FA5-BA23-F427BF00EF9A}" type="parTrans" cxnId="{8114F6B8-2962-4F09-B019-C1F9A9DCCBB9}">
      <dgm:prSet/>
      <dgm:spPr/>
      <dgm:t>
        <a:bodyPr/>
        <a:lstStyle/>
        <a:p>
          <a:endParaRPr lang="id-ID"/>
        </a:p>
      </dgm:t>
    </dgm:pt>
    <dgm:pt modelId="{E191D9B8-EC26-42EA-94D4-A0138F56C101}" type="sibTrans" cxnId="{8114F6B8-2962-4F09-B019-C1F9A9DCCBB9}">
      <dgm:prSet/>
      <dgm:spPr/>
      <dgm:t>
        <a:bodyPr/>
        <a:lstStyle/>
        <a:p>
          <a:endParaRPr lang="id-ID"/>
        </a:p>
      </dgm:t>
    </dgm:pt>
    <dgm:pt modelId="{83A569E5-16EF-463E-8925-26193934239F}">
      <dgm:prSet phldrT="[Text]" phldr="1"/>
      <dgm:spPr/>
      <dgm:t>
        <a:bodyPr/>
        <a:lstStyle/>
        <a:p>
          <a:endParaRPr lang="id-ID"/>
        </a:p>
      </dgm:t>
    </dgm:pt>
    <dgm:pt modelId="{5F7C07AE-F230-4E8C-A823-5E47C91BF805}" type="parTrans" cxnId="{2EE31620-17FB-4FC5-AF1E-A97F27E67862}">
      <dgm:prSet/>
      <dgm:spPr/>
      <dgm:t>
        <a:bodyPr/>
        <a:lstStyle/>
        <a:p>
          <a:endParaRPr lang="id-ID"/>
        </a:p>
      </dgm:t>
    </dgm:pt>
    <dgm:pt modelId="{C5053DAF-1F16-4754-9FC8-B81173FF4751}" type="sibTrans" cxnId="{2EE31620-17FB-4FC5-AF1E-A97F27E67862}">
      <dgm:prSet/>
      <dgm:spPr/>
      <dgm:t>
        <a:bodyPr/>
        <a:lstStyle/>
        <a:p>
          <a:endParaRPr lang="id-ID"/>
        </a:p>
      </dgm:t>
    </dgm:pt>
    <dgm:pt modelId="{2432830C-9338-45AE-97E0-A2FD8BC85B3F}">
      <dgm:prSet phldrT="[Text]" phldr="1"/>
      <dgm:spPr/>
      <dgm:t>
        <a:bodyPr/>
        <a:lstStyle/>
        <a:p>
          <a:endParaRPr lang="id-ID"/>
        </a:p>
      </dgm:t>
    </dgm:pt>
    <dgm:pt modelId="{B73197CA-4A14-484E-B3B4-FE83E78E5D41}" type="parTrans" cxnId="{26DBD135-727A-4425-ACF0-83660EF6C058}">
      <dgm:prSet/>
      <dgm:spPr/>
      <dgm:t>
        <a:bodyPr/>
        <a:lstStyle/>
        <a:p>
          <a:endParaRPr lang="id-ID"/>
        </a:p>
      </dgm:t>
    </dgm:pt>
    <dgm:pt modelId="{FA19528F-B653-4202-B1EB-C762F28CDE27}" type="sibTrans" cxnId="{26DBD135-727A-4425-ACF0-83660EF6C058}">
      <dgm:prSet/>
      <dgm:spPr/>
      <dgm:t>
        <a:bodyPr/>
        <a:lstStyle/>
        <a:p>
          <a:endParaRPr lang="id-ID"/>
        </a:p>
      </dgm:t>
    </dgm:pt>
    <dgm:pt modelId="{15C32D93-DB5B-4BF1-8D76-2BD30138F018}">
      <dgm:prSet phldrT="[Text]" phldr="1"/>
      <dgm:spPr/>
      <dgm:t>
        <a:bodyPr/>
        <a:lstStyle/>
        <a:p>
          <a:endParaRPr lang="id-ID"/>
        </a:p>
      </dgm:t>
    </dgm:pt>
    <dgm:pt modelId="{3D87B263-1EBC-4FB0-8ECB-A9421183E540}" type="parTrans" cxnId="{D655A296-9472-49E2-93C2-A8403756CB1C}">
      <dgm:prSet/>
      <dgm:spPr/>
      <dgm:t>
        <a:bodyPr/>
        <a:lstStyle/>
        <a:p>
          <a:endParaRPr lang="id-ID"/>
        </a:p>
      </dgm:t>
    </dgm:pt>
    <dgm:pt modelId="{245250D2-0CA0-46CD-9F40-128932BCB071}" type="sibTrans" cxnId="{D655A296-9472-49E2-93C2-A8403756CB1C}">
      <dgm:prSet/>
      <dgm:spPr/>
      <dgm:t>
        <a:bodyPr/>
        <a:lstStyle/>
        <a:p>
          <a:endParaRPr lang="id-ID"/>
        </a:p>
      </dgm:t>
    </dgm:pt>
    <dgm:pt modelId="{ECDE9696-50DA-49BA-BF03-8386E3E07DFC}">
      <dgm:prSet phldrT="[Text]" phldr="1"/>
      <dgm:spPr/>
      <dgm:t>
        <a:bodyPr/>
        <a:lstStyle/>
        <a:p>
          <a:endParaRPr lang="id-ID"/>
        </a:p>
      </dgm:t>
    </dgm:pt>
    <dgm:pt modelId="{9A74896D-763B-4C06-9588-F429DBDACCF5}" type="parTrans" cxnId="{EF603291-8427-4EC0-81C0-1103A8B5AE12}">
      <dgm:prSet/>
      <dgm:spPr/>
      <dgm:t>
        <a:bodyPr/>
        <a:lstStyle/>
        <a:p>
          <a:endParaRPr lang="id-ID"/>
        </a:p>
      </dgm:t>
    </dgm:pt>
    <dgm:pt modelId="{ED274866-D15C-40C6-A556-98786B2CEE51}" type="sibTrans" cxnId="{EF603291-8427-4EC0-81C0-1103A8B5AE12}">
      <dgm:prSet/>
      <dgm:spPr/>
      <dgm:t>
        <a:bodyPr/>
        <a:lstStyle/>
        <a:p>
          <a:endParaRPr lang="id-ID"/>
        </a:p>
      </dgm:t>
    </dgm:pt>
    <dgm:pt modelId="{D8CE2B0E-6BE8-42B7-8E14-1687654F66D7}">
      <dgm:prSet phldrT="[Text]" phldr="1"/>
      <dgm:spPr/>
      <dgm:t>
        <a:bodyPr/>
        <a:lstStyle/>
        <a:p>
          <a:endParaRPr lang="id-ID"/>
        </a:p>
      </dgm:t>
    </dgm:pt>
    <dgm:pt modelId="{26C47E08-1779-4938-B686-BE339D9F6225}" type="parTrans" cxnId="{B228A33D-6598-4CF6-AFCE-B9D763B1E6DE}">
      <dgm:prSet/>
      <dgm:spPr/>
      <dgm:t>
        <a:bodyPr/>
        <a:lstStyle/>
        <a:p>
          <a:endParaRPr lang="id-ID"/>
        </a:p>
      </dgm:t>
    </dgm:pt>
    <dgm:pt modelId="{671FB15B-63E2-4C12-8542-E695D766B7D5}" type="sibTrans" cxnId="{B228A33D-6598-4CF6-AFCE-B9D763B1E6DE}">
      <dgm:prSet/>
      <dgm:spPr/>
      <dgm:t>
        <a:bodyPr/>
        <a:lstStyle/>
        <a:p>
          <a:endParaRPr lang="id-ID"/>
        </a:p>
      </dgm:t>
    </dgm:pt>
    <dgm:pt modelId="{AA7815C3-092B-4D60-A87C-26EB8DE91914}">
      <dgm:prSet phldrT="[Text]" phldr="1"/>
      <dgm:spPr/>
      <dgm:t>
        <a:bodyPr/>
        <a:lstStyle/>
        <a:p>
          <a:endParaRPr lang="id-ID"/>
        </a:p>
      </dgm:t>
    </dgm:pt>
    <dgm:pt modelId="{6DCF68BF-731C-46A5-8BA3-D5D7E7FDD523}" type="parTrans" cxnId="{A0EF7D4B-7753-4A24-BB65-13EBC5A5188F}">
      <dgm:prSet/>
      <dgm:spPr/>
      <dgm:t>
        <a:bodyPr/>
        <a:lstStyle/>
        <a:p>
          <a:endParaRPr lang="id-ID"/>
        </a:p>
      </dgm:t>
    </dgm:pt>
    <dgm:pt modelId="{11084F6C-AC85-496C-93B0-E563388E0030}" type="sibTrans" cxnId="{A0EF7D4B-7753-4A24-BB65-13EBC5A5188F}">
      <dgm:prSet/>
      <dgm:spPr/>
      <dgm:t>
        <a:bodyPr/>
        <a:lstStyle/>
        <a:p>
          <a:endParaRPr lang="id-ID"/>
        </a:p>
      </dgm:t>
    </dgm:pt>
    <dgm:pt modelId="{A8F00425-6BFD-410E-93A0-17FDFD671B60}">
      <dgm:prSet phldrT="[Text]" phldr="1"/>
      <dgm:spPr/>
      <dgm:t>
        <a:bodyPr/>
        <a:lstStyle/>
        <a:p>
          <a:endParaRPr lang="id-ID"/>
        </a:p>
      </dgm:t>
    </dgm:pt>
    <dgm:pt modelId="{537D33B3-039B-4E5E-B741-681CCC7DD79D}" type="parTrans" cxnId="{62C226C9-DFF1-47B7-B222-CDB54594746C}">
      <dgm:prSet/>
      <dgm:spPr/>
      <dgm:t>
        <a:bodyPr/>
        <a:lstStyle/>
        <a:p>
          <a:endParaRPr lang="id-ID"/>
        </a:p>
      </dgm:t>
    </dgm:pt>
    <dgm:pt modelId="{7310ACEF-B0D4-4D78-AC37-5335EAEED828}" type="sibTrans" cxnId="{62C226C9-DFF1-47B7-B222-CDB54594746C}">
      <dgm:prSet/>
      <dgm:spPr/>
      <dgm:t>
        <a:bodyPr/>
        <a:lstStyle/>
        <a:p>
          <a:endParaRPr lang="id-ID"/>
        </a:p>
      </dgm:t>
    </dgm:pt>
    <dgm:pt modelId="{B15D90A2-1CED-4F19-8D24-A7DBFC423843}">
      <dgm:prSet phldrT="[Text]" phldr="1"/>
      <dgm:spPr/>
      <dgm:t>
        <a:bodyPr/>
        <a:lstStyle/>
        <a:p>
          <a:endParaRPr lang="id-ID"/>
        </a:p>
      </dgm:t>
    </dgm:pt>
    <dgm:pt modelId="{866E0423-A42E-41B9-B750-5EBDBE0D0DCB}" type="parTrans" cxnId="{35F3434D-948F-4A86-BAEF-A77DA4B90766}">
      <dgm:prSet/>
      <dgm:spPr/>
      <dgm:t>
        <a:bodyPr/>
        <a:lstStyle/>
        <a:p>
          <a:endParaRPr lang="id-ID"/>
        </a:p>
      </dgm:t>
    </dgm:pt>
    <dgm:pt modelId="{5BF0849A-4877-433B-9EB5-2F93158572C2}" type="sibTrans" cxnId="{35F3434D-948F-4A86-BAEF-A77DA4B90766}">
      <dgm:prSet/>
      <dgm:spPr/>
      <dgm:t>
        <a:bodyPr/>
        <a:lstStyle/>
        <a:p>
          <a:endParaRPr lang="id-ID"/>
        </a:p>
      </dgm:t>
    </dgm:pt>
    <dgm:pt modelId="{7CF45F6D-61EA-4BD2-BB56-CC883A2F175F}" type="pres">
      <dgm:prSet presAssocID="{52C8AD7D-1B16-4982-A60A-EC81200B2C35}" presName="Name0" presStyleCnt="0">
        <dgm:presLayoutVars>
          <dgm:dir/>
          <dgm:resizeHandles val="exact"/>
        </dgm:presLayoutVars>
      </dgm:prSet>
      <dgm:spPr/>
      <dgm:t>
        <a:bodyPr/>
        <a:lstStyle/>
        <a:p>
          <a:endParaRPr lang="id-ID"/>
        </a:p>
      </dgm:t>
    </dgm:pt>
    <dgm:pt modelId="{FD8A5CE0-C56A-4B10-8899-F5CE41E7F352}" type="pres">
      <dgm:prSet presAssocID="{41C38A15-3599-4681-910A-24F3269813A2}" presName="node" presStyleLbl="node1" presStyleIdx="0" presStyleCnt="3">
        <dgm:presLayoutVars>
          <dgm:bulletEnabled val="1"/>
        </dgm:presLayoutVars>
      </dgm:prSet>
      <dgm:spPr/>
      <dgm:t>
        <a:bodyPr/>
        <a:lstStyle/>
        <a:p>
          <a:endParaRPr lang="id-ID"/>
        </a:p>
      </dgm:t>
    </dgm:pt>
    <dgm:pt modelId="{1FABC353-412B-42D3-9E75-D85E087FC4D3}" type="pres">
      <dgm:prSet presAssocID="{E191D9B8-EC26-42EA-94D4-A0138F56C101}" presName="sibTrans" presStyleCnt="0"/>
      <dgm:spPr/>
    </dgm:pt>
    <dgm:pt modelId="{075EBD51-ADFB-41D5-B7E8-62D4E28569F5}" type="pres">
      <dgm:prSet presAssocID="{15C32D93-DB5B-4BF1-8D76-2BD30138F018}" presName="node" presStyleLbl="node1" presStyleIdx="1" presStyleCnt="3">
        <dgm:presLayoutVars>
          <dgm:bulletEnabled val="1"/>
        </dgm:presLayoutVars>
      </dgm:prSet>
      <dgm:spPr/>
      <dgm:t>
        <a:bodyPr/>
        <a:lstStyle/>
        <a:p>
          <a:endParaRPr lang="id-ID"/>
        </a:p>
      </dgm:t>
    </dgm:pt>
    <dgm:pt modelId="{A4D1BBB7-753D-4772-9C63-0E87FBA7DBE5}" type="pres">
      <dgm:prSet presAssocID="{245250D2-0CA0-46CD-9F40-128932BCB071}" presName="sibTrans" presStyleCnt="0"/>
      <dgm:spPr/>
    </dgm:pt>
    <dgm:pt modelId="{7CA73EF1-5A6A-4302-8BCF-2FB296481E1A}" type="pres">
      <dgm:prSet presAssocID="{AA7815C3-092B-4D60-A87C-26EB8DE91914}" presName="node" presStyleLbl="node1" presStyleIdx="2" presStyleCnt="3">
        <dgm:presLayoutVars>
          <dgm:bulletEnabled val="1"/>
        </dgm:presLayoutVars>
      </dgm:prSet>
      <dgm:spPr/>
      <dgm:t>
        <a:bodyPr/>
        <a:lstStyle/>
        <a:p>
          <a:endParaRPr lang="id-ID"/>
        </a:p>
      </dgm:t>
    </dgm:pt>
  </dgm:ptLst>
  <dgm:cxnLst>
    <dgm:cxn modelId="{C70D1B68-3D51-4557-9098-C4E354688F09}" type="presOf" srcId="{D8CE2B0E-6BE8-42B7-8E14-1687654F66D7}" destId="{075EBD51-ADFB-41D5-B7E8-62D4E28569F5}" srcOrd="0" destOrd="2" presId="urn:microsoft.com/office/officeart/2005/8/layout/hList6"/>
    <dgm:cxn modelId="{2EE31620-17FB-4FC5-AF1E-A97F27E67862}" srcId="{41C38A15-3599-4681-910A-24F3269813A2}" destId="{83A569E5-16EF-463E-8925-26193934239F}" srcOrd="0" destOrd="0" parTransId="{5F7C07AE-F230-4E8C-A823-5E47C91BF805}" sibTransId="{C5053DAF-1F16-4754-9FC8-B81173FF4751}"/>
    <dgm:cxn modelId="{5F6C66DA-9B53-4913-9BDE-C9014133190D}" type="presOf" srcId="{A8F00425-6BFD-410E-93A0-17FDFD671B60}" destId="{7CA73EF1-5A6A-4302-8BCF-2FB296481E1A}" srcOrd="0" destOrd="1" presId="urn:microsoft.com/office/officeart/2005/8/layout/hList6"/>
    <dgm:cxn modelId="{83CF7D34-BA96-464E-A51B-10AAD3F62109}" type="presOf" srcId="{B15D90A2-1CED-4F19-8D24-A7DBFC423843}" destId="{7CA73EF1-5A6A-4302-8BCF-2FB296481E1A}" srcOrd="0" destOrd="2" presId="urn:microsoft.com/office/officeart/2005/8/layout/hList6"/>
    <dgm:cxn modelId="{B228A33D-6598-4CF6-AFCE-B9D763B1E6DE}" srcId="{15C32D93-DB5B-4BF1-8D76-2BD30138F018}" destId="{D8CE2B0E-6BE8-42B7-8E14-1687654F66D7}" srcOrd="1" destOrd="0" parTransId="{26C47E08-1779-4938-B686-BE339D9F6225}" sibTransId="{671FB15B-63E2-4C12-8542-E695D766B7D5}"/>
    <dgm:cxn modelId="{4968F392-2D62-402A-85A4-6CFA14FC9F59}" type="presOf" srcId="{AA7815C3-092B-4D60-A87C-26EB8DE91914}" destId="{7CA73EF1-5A6A-4302-8BCF-2FB296481E1A}" srcOrd="0" destOrd="0" presId="urn:microsoft.com/office/officeart/2005/8/layout/hList6"/>
    <dgm:cxn modelId="{35C9721E-7C90-4F9F-8459-12D2F5A60679}" type="presOf" srcId="{15C32D93-DB5B-4BF1-8D76-2BD30138F018}" destId="{075EBD51-ADFB-41D5-B7E8-62D4E28569F5}" srcOrd="0" destOrd="0" presId="urn:microsoft.com/office/officeart/2005/8/layout/hList6"/>
    <dgm:cxn modelId="{35F3434D-948F-4A86-BAEF-A77DA4B90766}" srcId="{AA7815C3-092B-4D60-A87C-26EB8DE91914}" destId="{B15D90A2-1CED-4F19-8D24-A7DBFC423843}" srcOrd="1" destOrd="0" parTransId="{866E0423-A42E-41B9-B750-5EBDBE0D0DCB}" sibTransId="{5BF0849A-4877-433B-9EB5-2F93158572C2}"/>
    <dgm:cxn modelId="{4546EBBA-78D7-4F5A-A72F-D2AA203410E6}" type="presOf" srcId="{52C8AD7D-1B16-4982-A60A-EC81200B2C35}" destId="{7CF45F6D-61EA-4BD2-BB56-CC883A2F175F}" srcOrd="0" destOrd="0" presId="urn:microsoft.com/office/officeart/2005/8/layout/hList6"/>
    <dgm:cxn modelId="{26DBD135-727A-4425-ACF0-83660EF6C058}" srcId="{41C38A15-3599-4681-910A-24F3269813A2}" destId="{2432830C-9338-45AE-97E0-A2FD8BC85B3F}" srcOrd="1" destOrd="0" parTransId="{B73197CA-4A14-484E-B3B4-FE83E78E5D41}" sibTransId="{FA19528F-B653-4202-B1EB-C762F28CDE27}"/>
    <dgm:cxn modelId="{E0D1C697-FED3-447A-A5EB-96E3ADF4C4B0}" type="presOf" srcId="{ECDE9696-50DA-49BA-BF03-8386E3E07DFC}" destId="{075EBD51-ADFB-41D5-B7E8-62D4E28569F5}" srcOrd="0" destOrd="1" presId="urn:microsoft.com/office/officeart/2005/8/layout/hList6"/>
    <dgm:cxn modelId="{EF603291-8427-4EC0-81C0-1103A8B5AE12}" srcId="{15C32D93-DB5B-4BF1-8D76-2BD30138F018}" destId="{ECDE9696-50DA-49BA-BF03-8386E3E07DFC}" srcOrd="0" destOrd="0" parTransId="{9A74896D-763B-4C06-9588-F429DBDACCF5}" sibTransId="{ED274866-D15C-40C6-A556-98786B2CEE51}"/>
    <dgm:cxn modelId="{A0EF7D4B-7753-4A24-BB65-13EBC5A5188F}" srcId="{52C8AD7D-1B16-4982-A60A-EC81200B2C35}" destId="{AA7815C3-092B-4D60-A87C-26EB8DE91914}" srcOrd="2" destOrd="0" parTransId="{6DCF68BF-731C-46A5-8BA3-D5D7E7FDD523}" sibTransId="{11084F6C-AC85-496C-93B0-E563388E0030}"/>
    <dgm:cxn modelId="{D655A296-9472-49E2-93C2-A8403756CB1C}" srcId="{52C8AD7D-1B16-4982-A60A-EC81200B2C35}" destId="{15C32D93-DB5B-4BF1-8D76-2BD30138F018}" srcOrd="1" destOrd="0" parTransId="{3D87B263-1EBC-4FB0-8ECB-A9421183E540}" sibTransId="{245250D2-0CA0-46CD-9F40-128932BCB071}"/>
    <dgm:cxn modelId="{62C226C9-DFF1-47B7-B222-CDB54594746C}" srcId="{AA7815C3-092B-4D60-A87C-26EB8DE91914}" destId="{A8F00425-6BFD-410E-93A0-17FDFD671B60}" srcOrd="0" destOrd="0" parTransId="{537D33B3-039B-4E5E-B741-681CCC7DD79D}" sibTransId="{7310ACEF-B0D4-4D78-AC37-5335EAEED828}"/>
    <dgm:cxn modelId="{8885247D-C9CE-4687-84A3-01A565B5E427}" type="presOf" srcId="{83A569E5-16EF-463E-8925-26193934239F}" destId="{FD8A5CE0-C56A-4B10-8899-F5CE41E7F352}" srcOrd="0" destOrd="1" presId="urn:microsoft.com/office/officeart/2005/8/layout/hList6"/>
    <dgm:cxn modelId="{8114F6B8-2962-4F09-B019-C1F9A9DCCBB9}" srcId="{52C8AD7D-1B16-4982-A60A-EC81200B2C35}" destId="{41C38A15-3599-4681-910A-24F3269813A2}" srcOrd="0" destOrd="0" parTransId="{99E35045-DDA8-4FA5-BA23-F427BF00EF9A}" sibTransId="{E191D9B8-EC26-42EA-94D4-A0138F56C101}"/>
    <dgm:cxn modelId="{993F65E5-BF5F-44E4-B0AF-399A3E4105D6}" type="presOf" srcId="{41C38A15-3599-4681-910A-24F3269813A2}" destId="{FD8A5CE0-C56A-4B10-8899-F5CE41E7F352}" srcOrd="0" destOrd="0" presId="urn:microsoft.com/office/officeart/2005/8/layout/hList6"/>
    <dgm:cxn modelId="{CC75EEF1-819D-41F8-A1B9-CE2A32189C36}" type="presOf" srcId="{2432830C-9338-45AE-97E0-A2FD8BC85B3F}" destId="{FD8A5CE0-C56A-4B10-8899-F5CE41E7F352}" srcOrd="0" destOrd="2" presId="urn:microsoft.com/office/officeart/2005/8/layout/hList6"/>
    <dgm:cxn modelId="{18910505-2CB2-476D-8FB5-099251144522}" type="presParOf" srcId="{7CF45F6D-61EA-4BD2-BB56-CC883A2F175F}" destId="{FD8A5CE0-C56A-4B10-8899-F5CE41E7F352}" srcOrd="0" destOrd="0" presId="urn:microsoft.com/office/officeart/2005/8/layout/hList6"/>
    <dgm:cxn modelId="{38C3EB01-1F77-4458-AE39-9ED9007F36A1}" type="presParOf" srcId="{7CF45F6D-61EA-4BD2-BB56-CC883A2F175F}" destId="{1FABC353-412B-42D3-9E75-D85E087FC4D3}" srcOrd="1" destOrd="0" presId="urn:microsoft.com/office/officeart/2005/8/layout/hList6"/>
    <dgm:cxn modelId="{F10F22CB-B6F2-4A04-81F4-9EB36D763E80}" type="presParOf" srcId="{7CF45F6D-61EA-4BD2-BB56-CC883A2F175F}" destId="{075EBD51-ADFB-41D5-B7E8-62D4E28569F5}" srcOrd="2" destOrd="0" presId="urn:microsoft.com/office/officeart/2005/8/layout/hList6"/>
    <dgm:cxn modelId="{F8BFABF7-77D2-4F93-8CF3-DF5BB3F9F3F5}" type="presParOf" srcId="{7CF45F6D-61EA-4BD2-BB56-CC883A2F175F}" destId="{A4D1BBB7-753D-4772-9C63-0E87FBA7DBE5}" srcOrd="3" destOrd="0" presId="urn:microsoft.com/office/officeart/2005/8/layout/hList6"/>
    <dgm:cxn modelId="{FADEE2A9-69FD-4DA8-9203-4E3DD07372D4}" type="presParOf" srcId="{7CF45F6D-61EA-4BD2-BB56-CC883A2F175F}" destId="{7CA73EF1-5A6A-4302-8BCF-2FB296481E1A}" srcOrd="4"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D7C48E05-9091-4604-9962-214353B31B2D}" type="doc">
      <dgm:prSet loTypeId="urn:microsoft.com/office/officeart/2005/8/layout/hList6" loCatId="list" qsTypeId="urn:microsoft.com/office/officeart/2005/8/quickstyle/simple3" qsCatId="simple" csTypeId="urn:microsoft.com/office/officeart/2005/8/colors/colorful2" csCatId="colorful" phldr="1"/>
      <dgm:spPr/>
      <dgm:t>
        <a:bodyPr/>
        <a:lstStyle/>
        <a:p>
          <a:endParaRPr lang="id-ID"/>
        </a:p>
      </dgm:t>
    </dgm:pt>
    <dgm:pt modelId="{076A1EF4-BB1E-486B-A9D7-169CD944327C}">
      <dgm:prSet phldrT="[Text]" custT="1"/>
      <dgm:spPr/>
      <dgm:t>
        <a:bodyPr/>
        <a:lstStyle/>
        <a:p>
          <a:r>
            <a:rPr lang="id-ID" sz="2400" dirty="0" smtClean="0"/>
            <a:t>Jika ke 3prinsip dijalankan :</a:t>
          </a:r>
          <a:endParaRPr lang="id-ID" sz="2400" dirty="0"/>
        </a:p>
      </dgm:t>
    </dgm:pt>
    <dgm:pt modelId="{3F9F09C6-8DF3-4A4B-849F-06FEF4910267}" type="parTrans" cxnId="{D4635B75-57FC-4172-87CC-ADC585765D88}">
      <dgm:prSet/>
      <dgm:spPr/>
      <dgm:t>
        <a:bodyPr/>
        <a:lstStyle/>
        <a:p>
          <a:endParaRPr lang="id-ID"/>
        </a:p>
      </dgm:t>
    </dgm:pt>
    <dgm:pt modelId="{B3E3A9EF-5C0E-4E2C-9599-0CDFAC8F8A5F}" type="sibTrans" cxnId="{D4635B75-57FC-4172-87CC-ADC585765D88}">
      <dgm:prSet/>
      <dgm:spPr/>
      <dgm:t>
        <a:bodyPr/>
        <a:lstStyle/>
        <a:p>
          <a:endParaRPr lang="id-ID"/>
        </a:p>
      </dgm:t>
    </dgm:pt>
    <dgm:pt modelId="{C9F3EF2B-D946-49A8-85CE-3E71C82B73A3}">
      <dgm:prSet phldrT="[Text]" custT="1"/>
      <dgm:spPr/>
      <dgm:t>
        <a:bodyPr/>
        <a:lstStyle/>
        <a:p>
          <a:r>
            <a:rPr lang="id-ID" sz="1800" dirty="0" smtClean="0"/>
            <a:t>Mampu mengakomodir kepentingan ekonomi dan lingkungan</a:t>
          </a:r>
          <a:endParaRPr lang="id-ID" sz="1800" dirty="0"/>
        </a:p>
      </dgm:t>
    </dgm:pt>
    <dgm:pt modelId="{7A6C561E-8E15-4619-9539-52099EF6E395}" type="parTrans" cxnId="{0F642E2A-FB2D-443E-B58A-9ADD98F29BB4}">
      <dgm:prSet/>
      <dgm:spPr/>
      <dgm:t>
        <a:bodyPr/>
        <a:lstStyle/>
        <a:p>
          <a:endParaRPr lang="id-ID"/>
        </a:p>
      </dgm:t>
    </dgm:pt>
    <dgm:pt modelId="{8B487A96-900D-4C68-999E-AC942F7954EB}" type="sibTrans" cxnId="{0F642E2A-FB2D-443E-B58A-9ADD98F29BB4}">
      <dgm:prSet/>
      <dgm:spPr/>
      <dgm:t>
        <a:bodyPr/>
        <a:lstStyle/>
        <a:p>
          <a:endParaRPr lang="id-ID"/>
        </a:p>
      </dgm:t>
    </dgm:pt>
    <dgm:pt modelId="{911EFE7A-5C33-499C-9CDB-93F10C045F5C}">
      <dgm:prSet phldrT="[Text]" custT="1"/>
      <dgm:spPr/>
      <dgm:t>
        <a:bodyPr/>
        <a:lstStyle/>
        <a:p>
          <a:r>
            <a:rPr lang="id-ID" sz="1800" dirty="0" smtClean="0"/>
            <a:t>Pembangunan merata di seluruh wilayah</a:t>
          </a:r>
          <a:endParaRPr lang="id-ID" sz="1800" dirty="0"/>
        </a:p>
      </dgm:t>
    </dgm:pt>
    <dgm:pt modelId="{346575C0-878D-4C1D-96C7-1F0893B07BBB}" type="parTrans" cxnId="{EEBD16DE-83BF-45A6-A61F-E40C2069D2E5}">
      <dgm:prSet/>
      <dgm:spPr/>
      <dgm:t>
        <a:bodyPr/>
        <a:lstStyle/>
        <a:p>
          <a:endParaRPr lang="id-ID"/>
        </a:p>
      </dgm:t>
    </dgm:pt>
    <dgm:pt modelId="{091EACA8-0C79-4C01-9F7A-AE512FFAD966}" type="sibTrans" cxnId="{EEBD16DE-83BF-45A6-A61F-E40C2069D2E5}">
      <dgm:prSet/>
      <dgm:spPr/>
      <dgm:t>
        <a:bodyPr/>
        <a:lstStyle/>
        <a:p>
          <a:endParaRPr lang="id-ID"/>
        </a:p>
      </dgm:t>
    </dgm:pt>
    <dgm:pt modelId="{BF4D3ED1-9586-4EFC-ACF4-3158D74042B4}">
      <dgm:prSet phldrT="[Text]" custT="1"/>
      <dgm:spPr/>
      <dgm:t>
        <a:bodyPr/>
        <a:lstStyle/>
        <a:p>
          <a:r>
            <a:rPr lang="id-ID" sz="2400" dirty="0" smtClean="0"/>
            <a:t>Bila  pembangunan agribisnis dijalankan :</a:t>
          </a:r>
          <a:endParaRPr lang="id-ID" sz="2400" dirty="0"/>
        </a:p>
      </dgm:t>
    </dgm:pt>
    <dgm:pt modelId="{BE31112D-539E-425F-9717-AADD0D1EE00E}" type="parTrans" cxnId="{BC00B52A-2B91-4856-9DAF-832251F813C8}">
      <dgm:prSet/>
      <dgm:spPr/>
      <dgm:t>
        <a:bodyPr/>
        <a:lstStyle/>
        <a:p>
          <a:endParaRPr lang="id-ID"/>
        </a:p>
      </dgm:t>
    </dgm:pt>
    <dgm:pt modelId="{D4DACB71-E67E-4C01-B84C-2197A936FB2C}" type="sibTrans" cxnId="{BC00B52A-2B91-4856-9DAF-832251F813C8}">
      <dgm:prSet/>
      <dgm:spPr/>
      <dgm:t>
        <a:bodyPr/>
        <a:lstStyle/>
        <a:p>
          <a:endParaRPr lang="id-ID"/>
        </a:p>
      </dgm:t>
    </dgm:pt>
    <dgm:pt modelId="{490ABC24-C5B6-48B2-9223-D5598F7998BD}">
      <dgm:prSet phldrT="[Text]" custT="1"/>
      <dgm:spPr/>
      <dgm:t>
        <a:bodyPr/>
        <a:lstStyle/>
        <a:p>
          <a:r>
            <a:rPr lang="id-ID" sz="1600" dirty="0" smtClean="0"/>
            <a:t>Perkembangan kegiatan ekonomi  akan menyebar dan  beragam, mengikuti penyebaran dan keragaman ekosistem</a:t>
          </a:r>
          <a:endParaRPr lang="id-ID" sz="1600" dirty="0"/>
        </a:p>
      </dgm:t>
    </dgm:pt>
    <dgm:pt modelId="{F37DABD6-C1EA-4F03-8C1A-1C13785EBF88}" type="parTrans" cxnId="{372D8F03-6E2F-4ABA-8971-6E145E2A0F0F}">
      <dgm:prSet/>
      <dgm:spPr/>
      <dgm:t>
        <a:bodyPr/>
        <a:lstStyle/>
        <a:p>
          <a:endParaRPr lang="id-ID"/>
        </a:p>
      </dgm:t>
    </dgm:pt>
    <dgm:pt modelId="{726ECDC4-0E49-4B47-BE70-627944FB49F1}" type="sibTrans" cxnId="{372D8F03-6E2F-4ABA-8971-6E145E2A0F0F}">
      <dgm:prSet/>
      <dgm:spPr/>
      <dgm:t>
        <a:bodyPr/>
        <a:lstStyle/>
        <a:p>
          <a:endParaRPr lang="id-ID"/>
        </a:p>
      </dgm:t>
    </dgm:pt>
    <dgm:pt modelId="{C7DB458F-9E31-444B-854F-24847535EA1E}">
      <dgm:prSet phldrT="[Text]" custT="1"/>
      <dgm:spPr/>
      <dgm:t>
        <a:bodyPr/>
        <a:lstStyle/>
        <a:p>
          <a:r>
            <a:rPr lang="id-ID" sz="1600" dirty="0" smtClean="0"/>
            <a:t>Tercapai pertumbuhan dan pemeratan ekonomi</a:t>
          </a:r>
          <a:endParaRPr lang="id-ID" sz="1600" dirty="0"/>
        </a:p>
      </dgm:t>
    </dgm:pt>
    <dgm:pt modelId="{8FF42D38-D111-4ED0-8149-398E6928D618}" type="parTrans" cxnId="{73075F60-5A6D-4CD5-B77A-D3578E7C3574}">
      <dgm:prSet/>
      <dgm:spPr/>
      <dgm:t>
        <a:bodyPr/>
        <a:lstStyle/>
        <a:p>
          <a:endParaRPr lang="id-ID"/>
        </a:p>
      </dgm:t>
    </dgm:pt>
    <dgm:pt modelId="{3F7767A0-1FAF-4C9F-A761-8583D7F20F93}" type="sibTrans" cxnId="{73075F60-5A6D-4CD5-B77A-D3578E7C3574}">
      <dgm:prSet/>
      <dgm:spPr/>
      <dgm:t>
        <a:bodyPr/>
        <a:lstStyle/>
        <a:p>
          <a:endParaRPr lang="id-ID"/>
        </a:p>
      </dgm:t>
    </dgm:pt>
    <dgm:pt modelId="{A7B2C355-7FB0-49DD-AFD9-92448244BC09}">
      <dgm:prSet phldrT="[Text]" custT="1"/>
      <dgm:spPr/>
      <dgm:t>
        <a:bodyPr/>
        <a:lstStyle/>
        <a:p>
          <a:r>
            <a:rPr lang="id-ID" sz="2400" dirty="0" smtClean="0"/>
            <a:t>Kesimpulan :</a:t>
          </a:r>
          <a:endParaRPr lang="id-ID" sz="2400" dirty="0"/>
        </a:p>
      </dgm:t>
    </dgm:pt>
    <dgm:pt modelId="{C4693634-4053-45BD-9C77-315ACC3D073C}" type="parTrans" cxnId="{0979C3FC-16AA-4285-949A-3D8A1EFD07AE}">
      <dgm:prSet/>
      <dgm:spPr/>
      <dgm:t>
        <a:bodyPr/>
        <a:lstStyle/>
        <a:p>
          <a:endParaRPr lang="id-ID"/>
        </a:p>
      </dgm:t>
    </dgm:pt>
    <dgm:pt modelId="{2D49B81A-99F0-4302-B4AF-29254CB320A7}" type="sibTrans" cxnId="{0979C3FC-16AA-4285-949A-3D8A1EFD07AE}">
      <dgm:prSet/>
      <dgm:spPr/>
      <dgm:t>
        <a:bodyPr/>
        <a:lstStyle/>
        <a:p>
          <a:endParaRPr lang="id-ID"/>
        </a:p>
      </dgm:t>
    </dgm:pt>
    <dgm:pt modelId="{C8A18287-B337-4DC1-AEF0-329F855E2D1D}">
      <dgm:prSet phldrT="[Text]" custT="1"/>
      <dgm:spPr/>
      <dgm:t>
        <a:bodyPr/>
        <a:lstStyle/>
        <a:p>
          <a:r>
            <a:rPr lang="id-ID" sz="1600" dirty="0" smtClean="0"/>
            <a:t>Diperlukan pengelolaan sumberdaya hutan dan perairan</a:t>
          </a:r>
          <a:endParaRPr lang="id-ID" sz="1600" dirty="0"/>
        </a:p>
      </dgm:t>
    </dgm:pt>
    <dgm:pt modelId="{E24FBFC4-B506-47FC-9610-7B367190781C}" type="parTrans" cxnId="{FEB854D9-1752-4B83-BFE9-5055F4F71102}">
      <dgm:prSet/>
      <dgm:spPr/>
      <dgm:t>
        <a:bodyPr/>
        <a:lstStyle/>
        <a:p>
          <a:endParaRPr lang="id-ID"/>
        </a:p>
      </dgm:t>
    </dgm:pt>
    <dgm:pt modelId="{C65F5AEC-961D-4C8F-A12D-C51CAACE34C3}" type="sibTrans" cxnId="{FEB854D9-1752-4B83-BFE9-5055F4F71102}">
      <dgm:prSet/>
      <dgm:spPr/>
      <dgm:t>
        <a:bodyPr/>
        <a:lstStyle/>
        <a:p>
          <a:endParaRPr lang="id-ID"/>
        </a:p>
      </dgm:t>
    </dgm:pt>
    <dgm:pt modelId="{67503C72-4C8F-4898-9CCA-C8A90746FCBE}">
      <dgm:prSet phldrT="[Text]" custT="1"/>
      <dgm:spPr/>
      <dgm:t>
        <a:bodyPr/>
        <a:lstStyle/>
        <a:p>
          <a:r>
            <a:rPr lang="id-ID" sz="1600" dirty="0" smtClean="0"/>
            <a:t>Pengelolaan diserahkan masyarakat setempat (kecuali hutan lindung)</a:t>
          </a:r>
          <a:endParaRPr lang="id-ID" sz="1600" dirty="0"/>
        </a:p>
      </dgm:t>
    </dgm:pt>
    <dgm:pt modelId="{8810B377-0313-41F1-92EF-2D2EEBF766A7}" type="parTrans" cxnId="{C36CD93F-0CAE-4C49-80EF-7E75C8F2821C}">
      <dgm:prSet/>
      <dgm:spPr/>
      <dgm:t>
        <a:bodyPr/>
        <a:lstStyle/>
        <a:p>
          <a:endParaRPr lang="id-ID"/>
        </a:p>
      </dgm:t>
    </dgm:pt>
    <dgm:pt modelId="{76BC4EC2-CB73-4D3B-AE1D-AD367F48B3D6}" type="sibTrans" cxnId="{C36CD93F-0CAE-4C49-80EF-7E75C8F2821C}">
      <dgm:prSet/>
      <dgm:spPr/>
      <dgm:t>
        <a:bodyPr/>
        <a:lstStyle/>
        <a:p>
          <a:endParaRPr lang="id-ID"/>
        </a:p>
      </dgm:t>
    </dgm:pt>
    <dgm:pt modelId="{B9CA901A-6460-420F-852C-524426394FA2}">
      <dgm:prSet phldrT="[Text]" custT="1"/>
      <dgm:spPr/>
      <dgm:t>
        <a:bodyPr/>
        <a:lstStyle/>
        <a:p>
          <a:r>
            <a:rPr lang="id-ID" sz="1800" dirty="0" smtClean="0"/>
            <a:t>Nilai tambah dinikmati oleh petani di seluruh wilayah</a:t>
          </a:r>
          <a:endParaRPr lang="id-ID" sz="1800" dirty="0"/>
        </a:p>
      </dgm:t>
    </dgm:pt>
    <dgm:pt modelId="{452D4455-4BA3-4122-A83D-E3E19877F097}" type="parTrans" cxnId="{2F589682-597C-40DF-B797-F83C90A34680}">
      <dgm:prSet/>
      <dgm:spPr/>
      <dgm:t>
        <a:bodyPr/>
        <a:lstStyle/>
        <a:p>
          <a:endParaRPr lang="id-ID"/>
        </a:p>
      </dgm:t>
    </dgm:pt>
    <dgm:pt modelId="{00C572AC-FFC4-40B2-BBF5-C21D6FE4FDC4}" type="sibTrans" cxnId="{2F589682-597C-40DF-B797-F83C90A34680}">
      <dgm:prSet/>
      <dgm:spPr/>
      <dgm:t>
        <a:bodyPr/>
        <a:lstStyle/>
        <a:p>
          <a:endParaRPr lang="id-ID"/>
        </a:p>
      </dgm:t>
    </dgm:pt>
    <dgm:pt modelId="{EAF8B4EA-BE8B-40CB-97F1-4C2279429675}">
      <dgm:prSet phldrT="[Text]" custT="1"/>
      <dgm:spPr/>
      <dgm:t>
        <a:bodyPr/>
        <a:lstStyle/>
        <a:p>
          <a:r>
            <a:rPr lang="id-ID" sz="1800" dirty="0" smtClean="0"/>
            <a:t>Manfaat ganda :  menggerakkan ekonomi wilayah, petani mampu investasi konservasi tanah dan air</a:t>
          </a:r>
          <a:endParaRPr lang="id-ID" sz="1800" dirty="0"/>
        </a:p>
      </dgm:t>
    </dgm:pt>
    <dgm:pt modelId="{01BDEBFF-A7E1-4CB1-BE68-6B0F3F9DD0D1}" type="parTrans" cxnId="{9B2C9E37-76C6-4F22-9B02-7D40649C2AAC}">
      <dgm:prSet/>
      <dgm:spPr/>
      <dgm:t>
        <a:bodyPr/>
        <a:lstStyle/>
        <a:p>
          <a:endParaRPr lang="id-ID"/>
        </a:p>
      </dgm:t>
    </dgm:pt>
    <dgm:pt modelId="{8FCAD1A3-FAFB-4CC3-BD0A-3CEDBE6FA083}" type="sibTrans" cxnId="{9B2C9E37-76C6-4F22-9B02-7D40649C2AAC}">
      <dgm:prSet/>
      <dgm:spPr/>
      <dgm:t>
        <a:bodyPr/>
        <a:lstStyle/>
        <a:p>
          <a:endParaRPr lang="id-ID"/>
        </a:p>
      </dgm:t>
    </dgm:pt>
    <dgm:pt modelId="{C400BA0F-1122-456E-B7F5-6C09E845922F}">
      <dgm:prSet phldrT="[Text]" custT="1"/>
      <dgm:spPr/>
      <dgm:t>
        <a:bodyPr/>
        <a:lstStyle/>
        <a:p>
          <a:r>
            <a:rPr lang="id-ID" sz="1600" dirty="0" smtClean="0"/>
            <a:t>Menyeimbangkan tekanan penduduk  terhadap sumberdaya alam</a:t>
          </a:r>
          <a:endParaRPr lang="id-ID" sz="1600" dirty="0"/>
        </a:p>
      </dgm:t>
    </dgm:pt>
    <dgm:pt modelId="{0DA240C2-64C1-49CA-8692-985FAA90EDBB}" type="parTrans" cxnId="{FEDA602B-8EC1-4F45-A712-9CF52E762AAB}">
      <dgm:prSet/>
      <dgm:spPr/>
      <dgm:t>
        <a:bodyPr/>
        <a:lstStyle/>
        <a:p>
          <a:endParaRPr lang="id-ID"/>
        </a:p>
      </dgm:t>
    </dgm:pt>
    <dgm:pt modelId="{17AEC0D1-B7ED-41F7-901C-02A37E0B0303}" type="sibTrans" cxnId="{FEDA602B-8EC1-4F45-A712-9CF52E762AAB}">
      <dgm:prSet/>
      <dgm:spPr/>
      <dgm:t>
        <a:bodyPr/>
        <a:lstStyle/>
        <a:p>
          <a:endParaRPr lang="id-ID"/>
        </a:p>
      </dgm:t>
    </dgm:pt>
    <dgm:pt modelId="{6A198755-0EC4-425A-82FC-6FF4841008FC}">
      <dgm:prSet phldrT="[Text]" custT="1"/>
      <dgm:spPr/>
      <dgm:t>
        <a:bodyPr/>
        <a:lstStyle/>
        <a:p>
          <a:r>
            <a:rPr lang="id-ID" sz="1600" dirty="0" smtClean="0"/>
            <a:t>Rakyat lokal yang berhak memanfaatkan dan melestarikan melalui pengembangan agribisnis</a:t>
          </a:r>
          <a:endParaRPr lang="id-ID" sz="1600" dirty="0"/>
        </a:p>
      </dgm:t>
    </dgm:pt>
    <dgm:pt modelId="{C113BD2E-BAF6-4DFE-A254-D22B4BEA9F92}" type="parTrans" cxnId="{D43A9FF7-CEEB-467F-A1E0-64BBC1BE4ABC}">
      <dgm:prSet/>
      <dgm:spPr/>
      <dgm:t>
        <a:bodyPr/>
        <a:lstStyle/>
        <a:p>
          <a:endParaRPr lang="id-ID"/>
        </a:p>
      </dgm:t>
    </dgm:pt>
    <dgm:pt modelId="{C62BA7FD-5073-4B2F-B72F-FC0DB06FD06D}" type="sibTrans" cxnId="{D43A9FF7-CEEB-467F-A1E0-64BBC1BE4ABC}">
      <dgm:prSet/>
      <dgm:spPr/>
      <dgm:t>
        <a:bodyPr/>
        <a:lstStyle/>
        <a:p>
          <a:endParaRPr lang="id-ID"/>
        </a:p>
      </dgm:t>
    </dgm:pt>
    <dgm:pt modelId="{B8FAC62F-9F84-4EDD-B5CA-77B7D025E38B}">
      <dgm:prSet phldrT="[Text]" custT="1"/>
      <dgm:spPr/>
      <dgm:t>
        <a:bodyPr/>
        <a:lstStyle/>
        <a:p>
          <a:r>
            <a:rPr lang="id-ID" sz="1600" dirty="0" smtClean="0"/>
            <a:t> Rayat lokal yang bekerjasama dengan pengusaha, bukan pengusaha yang bekerjasama dengan rakyat</a:t>
          </a:r>
          <a:endParaRPr lang="id-ID" sz="1600" dirty="0"/>
        </a:p>
      </dgm:t>
    </dgm:pt>
    <dgm:pt modelId="{0D1A052E-6C8E-4DCE-9214-476F479E0DD6}" type="parTrans" cxnId="{08381478-1BDA-45DB-BFC5-D2A731D11AD9}">
      <dgm:prSet/>
      <dgm:spPr/>
      <dgm:t>
        <a:bodyPr/>
        <a:lstStyle/>
        <a:p>
          <a:endParaRPr lang="id-ID"/>
        </a:p>
      </dgm:t>
    </dgm:pt>
    <dgm:pt modelId="{C5661F32-EAF2-4E66-9D9A-E4D7118EE344}" type="sibTrans" cxnId="{08381478-1BDA-45DB-BFC5-D2A731D11AD9}">
      <dgm:prSet/>
      <dgm:spPr/>
      <dgm:t>
        <a:bodyPr/>
        <a:lstStyle/>
        <a:p>
          <a:endParaRPr lang="id-ID"/>
        </a:p>
      </dgm:t>
    </dgm:pt>
    <dgm:pt modelId="{75F74580-CE64-4E9D-9511-740208BF9619}" type="pres">
      <dgm:prSet presAssocID="{D7C48E05-9091-4604-9962-214353B31B2D}" presName="Name0" presStyleCnt="0">
        <dgm:presLayoutVars>
          <dgm:dir/>
          <dgm:resizeHandles val="exact"/>
        </dgm:presLayoutVars>
      </dgm:prSet>
      <dgm:spPr/>
      <dgm:t>
        <a:bodyPr/>
        <a:lstStyle/>
        <a:p>
          <a:endParaRPr lang="id-ID"/>
        </a:p>
      </dgm:t>
    </dgm:pt>
    <dgm:pt modelId="{A32E86C4-0AE6-4104-AF0C-117E073246B9}" type="pres">
      <dgm:prSet presAssocID="{076A1EF4-BB1E-486B-A9D7-169CD944327C}" presName="node" presStyleLbl="node1" presStyleIdx="0" presStyleCnt="3">
        <dgm:presLayoutVars>
          <dgm:bulletEnabled val="1"/>
        </dgm:presLayoutVars>
      </dgm:prSet>
      <dgm:spPr/>
      <dgm:t>
        <a:bodyPr/>
        <a:lstStyle/>
        <a:p>
          <a:endParaRPr lang="id-ID"/>
        </a:p>
      </dgm:t>
    </dgm:pt>
    <dgm:pt modelId="{C3BFCA8E-3334-4954-BD03-A567D125227D}" type="pres">
      <dgm:prSet presAssocID="{B3E3A9EF-5C0E-4E2C-9599-0CDFAC8F8A5F}" presName="sibTrans" presStyleCnt="0"/>
      <dgm:spPr/>
    </dgm:pt>
    <dgm:pt modelId="{68A242C0-7566-4A33-8051-46A85C353CB8}" type="pres">
      <dgm:prSet presAssocID="{BF4D3ED1-9586-4EFC-ACF4-3158D74042B4}" presName="node" presStyleLbl="node1" presStyleIdx="1" presStyleCnt="3">
        <dgm:presLayoutVars>
          <dgm:bulletEnabled val="1"/>
        </dgm:presLayoutVars>
      </dgm:prSet>
      <dgm:spPr/>
      <dgm:t>
        <a:bodyPr/>
        <a:lstStyle/>
        <a:p>
          <a:endParaRPr lang="id-ID"/>
        </a:p>
      </dgm:t>
    </dgm:pt>
    <dgm:pt modelId="{E4D051E6-D927-4D22-99B7-9C148786F9E2}" type="pres">
      <dgm:prSet presAssocID="{D4DACB71-E67E-4C01-B84C-2197A936FB2C}" presName="sibTrans" presStyleCnt="0"/>
      <dgm:spPr/>
    </dgm:pt>
    <dgm:pt modelId="{B10FF0F2-31B6-469B-8413-CD2B29D6E504}" type="pres">
      <dgm:prSet presAssocID="{A7B2C355-7FB0-49DD-AFD9-92448244BC09}" presName="node" presStyleLbl="node1" presStyleIdx="2" presStyleCnt="3">
        <dgm:presLayoutVars>
          <dgm:bulletEnabled val="1"/>
        </dgm:presLayoutVars>
      </dgm:prSet>
      <dgm:spPr/>
      <dgm:t>
        <a:bodyPr/>
        <a:lstStyle/>
        <a:p>
          <a:endParaRPr lang="id-ID"/>
        </a:p>
      </dgm:t>
    </dgm:pt>
  </dgm:ptLst>
  <dgm:cxnLst>
    <dgm:cxn modelId="{FEB854D9-1752-4B83-BFE9-5055F4F71102}" srcId="{A7B2C355-7FB0-49DD-AFD9-92448244BC09}" destId="{C8A18287-B337-4DC1-AEF0-329F855E2D1D}" srcOrd="0" destOrd="0" parTransId="{E24FBFC4-B506-47FC-9610-7B367190781C}" sibTransId="{C65F5AEC-961D-4C8F-A12D-C51CAACE34C3}"/>
    <dgm:cxn modelId="{E51E9D06-D9F2-4915-AE9A-EC48EAE4FEB7}" type="presOf" srcId="{6A198755-0EC4-425A-82FC-6FF4841008FC}" destId="{B10FF0F2-31B6-469B-8413-CD2B29D6E504}" srcOrd="0" destOrd="3" presId="urn:microsoft.com/office/officeart/2005/8/layout/hList6"/>
    <dgm:cxn modelId="{73075F60-5A6D-4CD5-B77A-D3578E7C3574}" srcId="{BF4D3ED1-9586-4EFC-ACF4-3158D74042B4}" destId="{C7DB458F-9E31-444B-854F-24847535EA1E}" srcOrd="1" destOrd="0" parTransId="{8FF42D38-D111-4ED0-8149-398E6928D618}" sibTransId="{3F7767A0-1FAF-4C9F-A761-8583D7F20F93}"/>
    <dgm:cxn modelId="{0E0AC552-71A1-4FE6-BD30-C573FA4BFECB}" type="presOf" srcId="{C8A18287-B337-4DC1-AEF0-329F855E2D1D}" destId="{B10FF0F2-31B6-469B-8413-CD2B29D6E504}" srcOrd="0" destOrd="1" presId="urn:microsoft.com/office/officeart/2005/8/layout/hList6"/>
    <dgm:cxn modelId="{C36CD93F-0CAE-4C49-80EF-7E75C8F2821C}" srcId="{A7B2C355-7FB0-49DD-AFD9-92448244BC09}" destId="{67503C72-4C8F-4898-9CCA-C8A90746FCBE}" srcOrd="1" destOrd="0" parTransId="{8810B377-0313-41F1-92EF-2D2EEBF766A7}" sibTransId="{76BC4EC2-CB73-4D3B-AE1D-AD367F48B3D6}"/>
    <dgm:cxn modelId="{9B2C9E37-76C6-4F22-9B02-7D40649C2AAC}" srcId="{076A1EF4-BB1E-486B-A9D7-169CD944327C}" destId="{EAF8B4EA-BE8B-40CB-97F1-4C2279429675}" srcOrd="3" destOrd="0" parTransId="{01BDEBFF-A7E1-4CB1-BE68-6B0F3F9DD0D1}" sibTransId="{8FCAD1A3-FAFB-4CC3-BD0A-3CEDBE6FA083}"/>
    <dgm:cxn modelId="{8AA3B7B7-6D3F-4F7E-9520-E125A0F92F7E}" type="presOf" srcId="{D7C48E05-9091-4604-9962-214353B31B2D}" destId="{75F74580-CE64-4E9D-9511-740208BF9619}" srcOrd="0" destOrd="0" presId="urn:microsoft.com/office/officeart/2005/8/layout/hList6"/>
    <dgm:cxn modelId="{D4635B75-57FC-4172-87CC-ADC585765D88}" srcId="{D7C48E05-9091-4604-9962-214353B31B2D}" destId="{076A1EF4-BB1E-486B-A9D7-169CD944327C}" srcOrd="0" destOrd="0" parTransId="{3F9F09C6-8DF3-4A4B-849F-06FEF4910267}" sibTransId="{B3E3A9EF-5C0E-4E2C-9599-0CDFAC8F8A5F}"/>
    <dgm:cxn modelId="{D43A9FF7-CEEB-467F-A1E0-64BBC1BE4ABC}" srcId="{A7B2C355-7FB0-49DD-AFD9-92448244BC09}" destId="{6A198755-0EC4-425A-82FC-6FF4841008FC}" srcOrd="2" destOrd="0" parTransId="{C113BD2E-BAF6-4DFE-A254-D22B4BEA9F92}" sibTransId="{C62BA7FD-5073-4B2F-B72F-FC0DB06FD06D}"/>
    <dgm:cxn modelId="{0F642E2A-FB2D-443E-B58A-9ADD98F29BB4}" srcId="{076A1EF4-BB1E-486B-A9D7-169CD944327C}" destId="{C9F3EF2B-D946-49A8-85CE-3E71C82B73A3}" srcOrd="0" destOrd="0" parTransId="{7A6C561E-8E15-4619-9539-52099EF6E395}" sibTransId="{8B487A96-900D-4C68-999E-AC942F7954EB}"/>
    <dgm:cxn modelId="{372D8F03-6E2F-4ABA-8971-6E145E2A0F0F}" srcId="{BF4D3ED1-9586-4EFC-ACF4-3158D74042B4}" destId="{490ABC24-C5B6-48B2-9223-D5598F7998BD}" srcOrd="0" destOrd="0" parTransId="{F37DABD6-C1EA-4F03-8C1A-1C13785EBF88}" sibTransId="{726ECDC4-0E49-4B47-BE70-627944FB49F1}"/>
    <dgm:cxn modelId="{0979C3FC-16AA-4285-949A-3D8A1EFD07AE}" srcId="{D7C48E05-9091-4604-9962-214353B31B2D}" destId="{A7B2C355-7FB0-49DD-AFD9-92448244BC09}" srcOrd="2" destOrd="0" parTransId="{C4693634-4053-45BD-9C77-315ACC3D073C}" sibTransId="{2D49B81A-99F0-4302-B4AF-29254CB320A7}"/>
    <dgm:cxn modelId="{8217293B-17C9-4439-853D-B429C85E86FB}" type="presOf" srcId="{67503C72-4C8F-4898-9CCA-C8A90746FCBE}" destId="{B10FF0F2-31B6-469B-8413-CD2B29D6E504}" srcOrd="0" destOrd="2" presId="urn:microsoft.com/office/officeart/2005/8/layout/hList6"/>
    <dgm:cxn modelId="{EEBD16DE-83BF-45A6-A61F-E40C2069D2E5}" srcId="{076A1EF4-BB1E-486B-A9D7-169CD944327C}" destId="{911EFE7A-5C33-499C-9CDB-93F10C045F5C}" srcOrd="1" destOrd="0" parTransId="{346575C0-878D-4C1D-96C7-1F0893B07BBB}" sibTransId="{091EACA8-0C79-4C01-9F7A-AE512FFAD966}"/>
    <dgm:cxn modelId="{A2E2C0C2-4EE5-435F-BD35-BB01F961506E}" type="presOf" srcId="{490ABC24-C5B6-48B2-9223-D5598F7998BD}" destId="{68A242C0-7566-4A33-8051-46A85C353CB8}" srcOrd="0" destOrd="1" presId="urn:microsoft.com/office/officeart/2005/8/layout/hList6"/>
    <dgm:cxn modelId="{2F589682-597C-40DF-B797-F83C90A34680}" srcId="{076A1EF4-BB1E-486B-A9D7-169CD944327C}" destId="{B9CA901A-6460-420F-852C-524426394FA2}" srcOrd="2" destOrd="0" parTransId="{452D4455-4BA3-4122-A83D-E3E19877F097}" sibTransId="{00C572AC-FFC4-40B2-BBF5-C21D6FE4FDC4}"/>
    <dgm:cxn modelId="{EEE8E071-60AF-4D96-956B-00CD23A8014A}" type="presOf" srcId="{C7DB458F-9E31-444B-854F-24847535EA1E}" destId="{68A242C0-7566-4A33-8051-46A85C353CB8}" srcOrd="0" destOrd="2" presId="urn:microsoft.com/office/officeart/2005/8/layout/hList6"/>
    <dgm:cxn modelId="{FEDA602B-8EC1-4F45-A712-9CF52E762AAB}" srcId="{BF4D3ED1-9586-4EFC-ACF4-3158D74042B4}" destId="{C400BA0F-1122-456E-B7F5-6C09E845922F}" srcOrd="2" destOrd="0" parTransId="{0DA240C2-64C1-49CA-8692-985FAA90EDBB}" sibTransId="{17AEC0D1-B7ED-41F7-901C-02A37E0B0303}"/>
    <dgm:cxn modelId="{08381478-1BDA-45DB-BFC5-D2A731D11AD9}" srcId="{A7B2C355-7FB0-49DD-AFD9-92448244BC09}" destId="{B8FAC62F-9F84-4EDD-B5CA-77B7D025E38B}" srcOrd="3" destOrd="0" parTransId="{0D1A052E-6C8E-4DCE-9214-476F479E0DD6}" sibTransId="{C5661F32-EAF2-4E66-9D9A-E4D7118EE344}"/>
    <dgm:cxn modelId="{BC00B52A-2B91-4856-9DAF-832251F813C8}" srcId="{D7C48E05-9091-4604-9962-214353B31B2D}" destId="{BF4D3ED1-9586-4EFC-ACF4-3158D74042B4}" srcOrd="1" destOrd="0" parTransId="{BE31112D-539E-425F-9717-AADD0D1EE00E}" sibTransId="{D4DACB71-E67E-4C01-B84C-2197A936FB2C}"/>
    <dgm:cxn modelId="{116AD9D9-983C-484D-8197-F4C6EA3B6C5A}" type="presOf" srcId="{BF4D3ED1-9586-4EFC-ACF4-3158D74042B4}" destId="{68A242C0-7566-4A33-8051-46A85C353CB8}" srcOrd="0" destOrd="0" presId="urn:microsoft.com/office/officeart/2005/8/layout/hList6"/>
    <dgm:cxn modelId="{8DE6EEC5-0560-41D9-A69A-9A1F31FBED6C}" type="presOf" srcId="{A7B2C355-7FB0-49DD-AFD9-92448244BC09}" destId="{B10FF0F2-31B6-469B-8413-CD2B29D6E504}" srcOrd="0" destOrd="0" presId="urn:microsoft.com/office/officeart/2005/8/layout/hList6"/>
    <dgm:cxn modelId="{402D0C00-107C-4FBD-89AD-752FD910FE2E}" type="presOf" srcId="{911EFE7A-5C33-499C-9CDB-93F10C045F5C}" destId="{A32E86C4-0AE6-4104-AF0C-117E073246B9}" srcOrd="0" destOrd="2" presId="urn:microsoft.com/office/officeart/2005/8/layout/hList6"/>
    <dgm:cxn modelId="{9F792523-E5EF-4237-A74A-6DD79621B4AF}" type="presOf" srcId="{EAF8B4EA-BE8B-40CB-97F1-4C2279429675}" destId="{A32E86C4-0AE6-4104-AF0C-117E073246B9}" srcOrd="0" destOrd="4" presId="urn:microsoft.com/office/officeart/2005/8/layout/hList6"/>
    <dgm:cxn modelId="{FA6015BB-3DB7-42C0-8125-2C448C3B8A90}" type="presOf" srcId="{C400BA0F-1122-456E-B7F5-6C09E845922F}" destId="{68A242C0-7566-4A33-8051-46A85C353CB8}" srcOrd="0" destOrd="3" presId="urn:microsoft.com/office/officeart/2005/8/layout/hList6"/>
    <dgm:cxn modelId="{F51C88E0-0513-45FE-84E6-A2ED9CCA2257}" type="presOf" srcId="{B9CA901A-6460-420F-852C-524426394FA2}" destId="{A32E86C4-0AE6-4104-AF0C-117E073246B9}" srcOrd="0" destOrd="3" presId="urn:microsoft.com/office/officeart/2005/8/layout/hList6"/>
    <dgm:cxn modelId="{CB4CFDE7-6396-41A7-AED3-E9194CBB5946}" type="presOf" srcId="{B8FAC62F-9F84-4EDD-B5CA-77B7D025E38B}" destId="{B10FF0F2-31B6-469B-8413-CD2B29D6E504}" srcOrd="0" destOrd="4" presId="urn:microsoft.com/office/officeart/2005/8/layout/hList6"/>
    <dgm:cxn modelId="{42180FF5-2261-410B-BB5A-7F2A4538E36A}" type="presOf" srcId="{C9F3EF2B-D946-49A8-85CE-3E71C82B73A3}" destId="{A32E86C4-0AE6-4104-AF0C-117E073246B9}" srcOrd="0" destOrd="1" presId="urn:microsoft.com/office/officeart/2005/8/layout/hList6"/>
    <dgm:cxn modelId="{CD5D3B5F-501D-4878-A55E-3C26BD3A2852}" type="presOf" srcId="{076A1EF4-BB1E-486B-A9D7-169CD944327C}" destId="{A32E86C4-0AE6-4104-AF0C-117E073246B9}" srcOrd="0" destOrd="0" presId="urn:microsoft.com/office/officeart/2005/8/layout/hList6"/>
    <dgm:cxn modelId="{73DA5C45-A47E-4221-9268-9E810E7EC95B}" type="presParOf" srcId="{75F74580-CE64-4E9D-9511-740208BF9619}" destId="{A32E86C4-0AE6-4104-AF0C-117E073246B9}" srcOrd="0" destOrd="0" presId="urn:microsoft.com/office/officeart/2005/8/layout/hList6"/>
    <dgm:cxn modelId="{976E6104-BA02-4976-AAE3-B5610051CC6C}" type="presParOf" srcId="{75F74580-CE64-4E9D-9511-740208BF9619}" destId="{C3BFCA8E-3334-4954-BD03-A567D125227D}" srcOrd="1" destOrd="0" presId="urn:microsoft.com/office/officeart/2005/8/layout/hList6"/>
    <dgm:cxn modelId="{4543816D-0020-44B6-ADDC-0944B1FCC1B5}" type="presParOf" srcId="{75F74580-CE64-4E9D-9511-740208BF9619}" destId="{68A242C0-7566-4A33-8051-46A85C353CB8}" srcOrd="2" destOrd="0" presId="urn:microsoft.com/office/officeart/2005/8/layout/hList6"/>
    <dgm:cxn modelId="{814B7EC3-8AE5-4106-98C7-CA8FFA440D84}" type="presParOf" srcId="{75F74580-CE64-4E9D-9511-740208BF9619}" destId="{E4D051E6-D927-4D22-99B7-9C148786F9E2}" srcOrd="3" destOrd="0" presId="urn:microsoft.com/office/officeart/2005/8/layout/hList6"/>
    <dgm:cxn modelId="{1737CB7A-2DB0-483D-B616-E653F889D181}" type="presParOf" srcId="{75F74580-CE64-4E9D-9511-740208BF9619}" destId="{B10FF0F2-31B6-469B-8413-CD2B29D6E504}" srcOrd="4" destOrd="0" presId="urn:microsoft.com/office/officeart/2005/8/layout/hList6"/>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4AA2F19-1CAE-4444-ACB0-CA40E96C89E5}" type="doc">
      <dgm:prSet loTypeId="urn:microsoft.com/office/officeart/2005/8/layout/process2" loCatId="process" qsTypeId="urn:microsoft.com/office/officeart/2005/8/quickstyle/simple1" qsCatId="simple" csTypeId="urn:microsoft.com/office/officeart/2005/8/colors/accent2_2" csCatId="accent2" phldr="1"/>
      <dgm:spPr/>
    </dgm:pt>
    <dgm:pt modelId="{77F3C3F9-4129-4071-89F3-310A149AE3CB}">
      <dgm:prSet phldrT="[Text]" custT="1"/>
      <dgm:spPr/>
      <dgm:t>
        <a:bodyPr/>
        <a:lstStyle/>
        <a:p>
          <a:r>
            <a:rPr lang="id-ID" sz="2400" dirty="0" smtClean="0"/>
            <a:t>Melestarikan  tanpa pembangunan ekonomi akan menciptakan kemiskinan</a:t>
          </a:r>
          <a:endParaRPr lang="id-ID" sz="2400" dirty="0"/>
        </a:p>
      </dgm:t>
    </dgm:pt>
    <dgm:pt modelId="{729B0A8F-57E1-4C93-ADB4-1B95BFA5B739}" type="parTrans" cxnId="{4287E199-5D6B-4F40-81FC-8A646D90D4DF}">
      <dgm:prSet/>
      <dgm:spPr/>
      <dgm:t>
        <a:bodyPr/>
        <a:lstStyle/>
        <a:p>
          <a:endParaRPr lang="id-ID"/>
        </a:p>
      </dgm:t>
    </dgm:pt>
    <dgm:pt modelId="{E8028350-3AB2-47D5-BE5A-3B73DE9EF134}" type="sibTrans" cxnId="{4287E199-5D6B-4F40-81FC-8A646D90D4DF}">
      <dgm:prSet/>
      <dgm:spPr/>
      <dgm:t>
        <a:bodyPr/>
        <a:lstStyle/>
        <a:p>
          <a:endParaRPr lang="id-ID"/>
        </a:p>
      </dgm:t>
    </dgm:pt>
    <dgm:pt modelId="{AC342F17-6526-41FD-96AA-2143C68E70FC}">
      <dgm:prSet phldrT="[Text]" custT="1"/>
      <dgm:spPr/>
      <dgm:t>
        <a:bodyPr/>
        <a:lstStyle/>
        <a:p>
          <a:r>
            <a:rPr lang="id-ID" sz="2400" dirty="0" smtClean="0"/>
            <a:t>Sebaliknya pembangunan ekonomi tanpa pelestarian lingkungan nhidup tidak akan langgeng</a:t>
          </a:r>
          <a:endParaRPr lang="id-ID" sz="2400" dirty="0"/>
        </a:p>
      </dgm:t>
    </dgm:pt>
    <dgm:pt modelId="{B9267906-9C40-4D05-9DF4-4D9EE3E23598}" type="parTrans" cxnId="{75B510D8-9819-4B68-BD92-E7D4E4A0050C}">
      <dgm:prSet/>
      <dgm:spPr/>
      <dgm:t>
        <a:bodyPr/>
        <a:lstStyle/>
        <a:p>
          <a:endParaRPr lang="id-ID"/>
        </a:p>
      </dgm:t>
    </dgm:pt>
    <dgm:pt modelId="{DF910375-838A-4862-8842-76D3C295D4DD}" type="sibTrans" cxnId="{75B510D8-9819-4B68-BD92-E7D4E4A0050C}">
      <dgm:prSet/>
      <dgm:spPr/>
      <dgm:t>
        <a:bodyPr/>
        <a:lstStyle/>
        <a:p>
          <a:endParaRPr lang="id-ID"/>
        </a:p>
      </dgm:t>
    </dgm:pt>
    <dgm:pt modelId="{4113A6C3-6996-44E2-BFAC-C35656983B39}">
      <dgm:prSet phldrT="[Text]" custT="1"/>
      <dgm:spPr/>
      <dgm:t>
        <a:bodyPr/>
        <a:lstStyle/>
        <a:p>
          <a:r>
            <a:rPr lang="id-ID" sz="3200" b="1" dirty="0" smtClean="0"/>
            <a:t>Sustainability Development</a:t>
          </a:r>
          <a:endParaRPr lang="id-ID" sz="3200" b="1" dirty="0"/>
        </a:p>
      </dgm:t>
    </dgm:pt>
    <dgm:pt modelId="{46F93517-005B-4915-9C84-65B4E9BD8AE8}" type="parTrans" cxnId="{FDB16A34-B6DC-4A6F-A0DB-E01E4EBCE3E9}">
      <dgm:prSet/>
      <dgm:spPr/>
      <dgm:t>
        <a:bodyPr/>
        <a:lstStyle/>
        <a:p>
          <a:endParaRPr lang="id-ID"/>
        </a:p>
      </dgm:t>
    </dgm:pt>
    <dgm:pt modelId="{E2B243E0-BBBB-44A9-A49B-38000146C17F}" type="sibTrans" cxnId="{FDB16A34-B6DC-4A6F-A0DB-E01E4EBCE3E9}">
      <dgm:prSet/>
      <dgm:spPr/>
      <dgm:t>
        <a:bodyPr/>
        <a:lstStyle/>
        <a:p>
          <a:endParaRPr lang="id-ID"/>
        </a:p>
      </dgm:t>
    </dgm:pt>
    <dgm:pt modelId="{E09E9D9D-0807-46DF-A761-7A1E92E726B9}" type="pres">
      <dgm:prSet presAssocID="{A4AA2F19-1CAE-4444-ACB0-CA40E96C89E5}" presName="linearFlow" presStyleCnt="0">
        <dgm:presLayoutVars>
          <dgm:resizeHandles val="exact"/>
        </dgm:presLayoutVars>
      </dgm:prSet>
      <dgm:spPr/>
    </dgm:pt>
    <dgm:pt modelId="{618D62D6-E192-4305-8974-98FB68D4EFB6}" type="pres">
      <dgm:prSet presAssocID="{77F3C3F9-4129-4071-89F3-310A149AE3CB}" presName="node" presStyleLbl="node1" presStyleIdx="0" presStyleCnt="3" custScaleX="204107" custLinFactNeighborX="-2345" custLinFactNeighborY="13685">
        <dgm:presLayoutVars>
          <dgm:bulletEnabled val="1"/>
        </dgm:presLayoutVars>
      </dgm:prSet>
      <dgm:spPr/>
      <dgm:t>
        <a:bodyPr/>
        <a:lstStyle/>
        <a:p>
          <a:endParaRPr lang="id-ID"/>
        </a:p>
      </dgm:t>
    </dgm:pt>
    <dgm:pt modelId="{B7783241-54B2-4109-9C6E-E7E2C681EC06}" type="pres">
      <dgm:prSet presAssocID="{E8028350-3AB2-47D5-BE5A-3B73DE9EF134}" presName="sibTrans" presStyleLbl="sibTrans2D1" presStyleIdx="0" presStyleCnt="2"/>
      <dgm:spPr/>
      <dgm:t>
        <a:bodyPr/>
        <a:lstStyle/>
        <a:p>
          <a:endParaRPr lang="id-ID"/>
        </a:p>
      </dgm:t>
    </dgm:pt>
    <dgm:pt modelId="{32DB9A91-3E71-49AA-B8CE-6C284430DA38}" type="pres">
      <dgm:prSet presAssocID="{E8028350-3AB2-47D5-BE5A-3B73DE9EF134}" presName="connectorText" presStyleLbl="sibTrans2D1" presStyleIdx="0" presStyleCnt="2"/>
      <dgm:spPr/>
      <dgm:t>
        <a:bodyPr/>
        <a:lstStyle/>
        <a:p>
          <a:endParaRPr lang="id-ID"/>
        </a:p>
      </dgm:t>
    </dgm:pt>
    <dgm:pt modelId="{63960B51-A00D-49E3-AE3C-D9034BBDDB9A}" type="pres">
      <dgm:prSet presAssocID="{AC342F17-6526-41FD-96AA-2143C68E70FC}" presName="node" presStyleLbl="node1" presStyleIdx="1" presStyleCnt="3" custFlipHor="1" custScaleX="152645" custLinFactNeighborX="-1097">
        <dgm:presLayoutVars>
          <dgm:bulletEnabled val="1"/>
        </dgm:presLayoutVars>
      </dgm:prSet>
      <dgm:spPr/>
      <dgm:t>
        <a:bodyPr/>
        <a:lstStyle/>
        <a:p>
          <a:endParaRPr lang="id-ID"/>
        </a:p>
      </dgm:t>
    </dgm:pt>
    <dgm:pt modelId="{45124E44-6C5D-4004-A85F-3BEB14B12780}" type="pres">
      <dgm:prSet presAssocID="{DF910375-838A-4862-8842-76D3C295D4DD}" presName="sibTrans" presStyleLbl="sibTrans2D1" presStyleIdx="1" presStyleCnt="2"/>
      <dgm:spPr/>
      <dgm:t>
        <a:bodyPr/>
        <a:lstStyle/>
        <a:p>
          <a:endParaRPr lang="id-ID"/>
        </a:p>
      </dgm:t>
    </dgm:pt>
    <dgm:pt modelId="{DB94F4B0-37B7-4B9E-8393-29A4EC42C66D}" type="pres">
      <dgm:prSet presAssocID="{DF910375-838A-4862-8842-76D3C295D4DD}" presName="connectorText" presStyleLbl="sibTrans2D1" presStyleIdx="1" presStyleCnt="2"/>
      <dgm:spPr/>
      <dgm:t>
        <a:bodyPr/>
        <a:lstStyle/>
        <a:p>
          <a:endParaRPr lang="id-ID"/>
        </a:p>
      </dgm:t>
    </dgm:pt>
    <dgm:pt modelId="{647F14E7-D9AE-4304-A422-0012359C4BF1}" type="pres">
      <dgm:prSet presAssocID="{4113A6C3-6996-44E2-BFAC-C35656983B39}" presName="node" presStyleLbl="node1" presStyleIdx="2" presStyleCnt="3">
        <dgm:presLayoutVars>
          <dgm:bulletEnabled val="1"/>
        </dgm:presLayoutVars>
      </dgm:prSet>
      <dgm:spPr/>
      <dgm:t>
        <a:bodyPr/>
        <a:lstStyle/>
        <a:p>
          <a:endParaRPr lang="id-ID"/>
        </a:p>
      </dgm:t>
    </dgm:pt>
  </dgm:ptLst>
  <dgm:cxnLst>
    <dgm:cxn modelId="{132BA5D3-83A1-49A0-AD2E-BD198642ED10}" type="presOf" srcId="{E8028350-3AB2-47D5-BE5A-3B73DE9EF134}" destId="{B7783241-54B2-4109-9C6E-E7E2C681EC06}" srcOrd="0" destOrd="0" presId="urn:microsoft.com/office/officeart/2005/8/layout/process2"/>
    <dgm:cxn modelId="{A43BADAB-7C51-4B5F-A8CD-C8AAEF92AF78}" type="presOf" srcId="{DF910375-838A-4862-8842-76D3C295D4DD}" destId="{DB94F4B0-37B7-4B9E-8393-29A4EC42C66D}" srcOrd="1" destOrd="0" presId="urn:microsoft.com/office/officeart/2005/8/layout/process2"/>
    <dgm:cxn modelId="{5358F270-783C-40C7-9CFB-B969D3E5E04E}" type="presOf" srcId="{E8028350-3AB2-47D5-BE5A-3B73DE9EF134}" destId="{32DB9A91-3E71-49AA-B8CE-6C284430DA38}" srcOrd="1" destOrd="0" presId="urn:microsoft.com/office/officeart/2005/8/layout/process2"/>
    <dgm:cxn modelId="{721567F1-85E0-455D-A980-5E3196E08131}" type="presOf" srcId="{4113A6C3-6996-44E2-BFAC-C35656983B39}" destId="{647F14E7-D9AE-4304-A422-0012359C4BF1}" srcOrd="0" destOrd="0" presId="urn:microsoft.com/office/officeart/2005/8/layout/process2"/>
    <dgm:cxn modelId="{4899F80F-6CF7-4A24-837C-3433EDB4D181}" type="presOf" srcId="{DF910375-838A-4862-8842-76D3C295D4DD}" destId="{45124E44-6C5D-4004-A85F-3BEB14B12780}" srcOrd="0" destOrd="0" presId="urn:microsoft.com/office/officeart/2005/8/layout/process2"/>
    <dgm:cxn modelId="{48E817A5-4B3D-4575-900D-FDCCD311F9C6}" type="presOf" srcId="{A4AA2F19-1CAE-4444-ACB0-CA40E96C89E5}" destId="{E09E9D9D-0807-46DF-A761-7A1E92E726B9}" srcOrd="0" destOrd="0" presId="urn:microsoft.com/office/officeart/2005/8/layout/process2"/>
    <dgm:cxn modelId="{4287E199-5D6B-4F40-81FC-8A646D90D4DF}" srcId="{A4AA2F19-1CAE-4444-ACB0-CA40E96C89E5}" destId="{77F3C3F9-4129-4071-89F3-310A149AE3CB}" srcOrd="0" destOrd="0" parTransId="{729B0A8F-57E1-4C93-ADB4-1B95BFA5B739}" sibTransId="{E8028350-3AB2-47D5-BE5A-3B73DE9EF134}"/>
    <dgm:cxn modelId="{75B510D8-9819-4B68-BD92-E7D4E4A0050C}" srcId="{A4AA2F19-1CAE-4444-ACB0-CA40E96C89E5}" destId="{AC342F17-6526-41FD-96AA-2143C68E70FC}" srcOrd="1" destOrd="0" parTransId="{B9267906-9C40-4D05-9DF4-4D9EE3E23598}" sibTransId="{DF910375-838A-4862-8842-76D3C295D4DD}"/>
    <dgm:cxn modelId="{E32B1F7C-10C7-416F-B2F7-2C095C3CE40E}" type="presOf" srcId="{AC342F17-6526-41FD-96AA-2143C68E70FC}" destId="{63960B51-A00D-49E3-AE3C-D9034BBDDB9A}" srcOrd="0" destOrd="0" presId="urn:microsoft.com/office/officeart/2005/8/layout/process2"/>
    <dgm:cxn modelId="{FDB16A34-B6DC-4A6F-A0DB-E01E4EBCE3E9}" srcId="{A4AA2F19-1CAE-4444-ACB0-CA40E96C89E5}" destId="{4113A6C3-6996-44E2-BFAC-C35656983B39}" srcOrd="2" destOrd="0" parTransId="{46F93517-005B-4915-9C84-65B4E9BD8AE8}" sibTransId="{E2B243E0-BBBB-44A9-A49B-38000146C17F}"/>
    <dgm:cxn modelId="{71D4B611-3A4F-435A-8E0F-A6ACF6CF11DC}" type="presOf" srcId="{77F3C3F9-4129-4071-89F3-310A149AE3CB}" destId="{618D62D6-E192-4305-8974-98FB68D4EFB6}" srcOrd="0" destOrd="0" presId="urn:microsoft.com/office/officeart/2005/8/layout/process2"/>
    <dgm:cxn modelId="{B66A4AD6-A437-40ED-A048-EB693BB961D5}" type="presParOf" srcId="{E09E9D9D-0807-46DF-A761-7A1E92E726B9}" destId="{618D62D6-E192-4305-8974-98FB68D4EFB6}" srcOrd="0" destOrd="0" presId="urn:microsoft.com/office/officeart/2005/8/layout/process2"/>
    <dgm:cxn modelId="{1C457357-7FEC-42C9-AD90-143B3011AEEA}" type="presParOf" srcId="{E09E9D9D-0807-46DF-A761-7A1E92E726B9}" destId="{B7783241-54B2-4109-9C6E-E7E2C681EC06}" srcOrd="1" destOrd="0" presId="urn:microsoft.com/office/officeart/2005/8/layout/process2"/>
    <dgm:cxn modelId="{840AC570-8E50-4466-8F4E-9069D36AD9D1}" type="presParOf" srcId="{B7783241-54B2-4109-9C6E-E7E2C681EC06}" destId="{32DB9A91-3E71-49AA-B8CE-6C284430DA38}" srcOrd="0" destOrd="0" presId="urn:microsoft.com/office/officeart/2005/8/layout/process2"/>
    <dgm:cxn modelId="{C07FB41A-7C5F-416C-B6D7-B80CFDC01B46}" type="presParOf" srcId="{E09E9D9D-0807-46DF-A761-7A1E92E726B9}" destId="{63960B51-A00D-49E3-AE3C-D9034BBDDB9A}" srcOrd="2" destOrd="0" presId="urn:microsoft.com/office/officeart/2005/8/layout/process2"/>
    <dgm:cxn modelId="{2E8FFBDD-C22B-4235-82C9-3937625DB3A2}" type="presParOf" srcId="{E09E9D9D-0807-46DF-A761-7A1E92E726B9}" destId="{45124E44-6C5D-4004-A85F-3BEB14B12780}" srcOrd="3" destOrd="0" presId="urn:microsoft.com/office/officeart/2005/8/layout/process2"/>
    <dgm:cxn modelId="{D0F9FAA7-10AB-43A3-B942-3AB1F71F5743}" type="presParOf" srcId="{45124E44-6C5D-4004-A85F-3BEB14B12780}" destId="{DB94F4B0-37B7-4B9E-8393-29A4EC42C66D}" srcOrd="0" destOrd="0" presId="urn:microsoft.com/office/officeart/2005/8/layout/process2"/>
    <dgm:cxn modelId="{2F2E3467-29AA-4B71-A8F4-47411C2512A3}" type="presParOf" srcId="{E09E9D9D-0807-46DF-A761-7A1E92E726B9}" destId="{647F14E7-D9AE-4304-A422-0012359C4BF1}" srcOrd="4" destOrd="0" presId="urn:microsoft.com/office/officeart/2005/8/layout/process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08ACB27-8684-42D8-B53A-F798117393B9}" type="doc">
      <dgm:prSet loTypeId="urn:microsoft.com/office/officeart/2005/8/layout/process3" loCatId="process" qsTypeId="urn:microsoft.com/office/officeart/2005/8/quickstyle/simple1" qsCatId="simple" csTypeId="urn:microsoft.com/office/officeart/2005/8/colors/accent1_2" csCatId="accent1" phldr="0"/>
      <dgm:spPr/>
      <dgm:t>
        <a:bodyPr/>
        <a:lstStyle/>
        <a:p>
          <a:endParaRPr lang="id-ID"/>
        </a:p>
      </dgm:t>
    </dgm:pt>
    <dgm:pt modelId="{F913DB9A-F094-4CA4-87CC-16C2481D76DB}">
      <dgm:prSet phldrT="[Text]" phldr="1"/>
      <dgm:spPr/>
      <dgm:t>
        <a:bodyPr/>
        <a:lstStyle/>
        <a:p>
          <a:endParaRPr lang="id-ID"/>
        </a:p>
      </dgm:t>
    </dgm:pt>
    <dgm:pt modelId="{6A451802-2B5A-493B-B955-34F9AD6150EA}" type="parTrans" cxnId="{94651CC4-0F8A-4C14-9FEB-DABB2CDD4800}">
      <dgm:prSet/>
      <dgm:spPr/>
      <dgm:t>
        <a:bodyPr/>
        <a:lstStyle/>
        <a:p>
          <a:endParaRPr lang="id-ID"/>
        </a:p>
      </dgm:t>
    </dgm:pt>
    <dgm:pt modelId="{7E776CC9-5DDF-4951-95ED-5599F85D2EE0}" type="sibTrans" cxnId="{94651CC4-0F8A-4C14-9FEB-DABB2CDD4800}">
      <dgm:prSet/>
      <dgm:spPr/>
      <dgm:t>
        <a:bodyPr/>
        <a:lstStyle/>
        <a:p>
          <a:endParaRPr lang="id-ID"/>
        </a:p>
      </dgm:t>
    </dgm:pt>
    <dgm:pt modelId="{51CDE5BC-38F1-4313-BD5A-ED91FEAA457A}">
      <dgm:prSet phldrT="[Text]" phldr="1"/>
      <dgm:spPr/>
      <dgm:t>
        <a:bodyPr/>
        <a:lstStyle/>
        <a:p>
          <a:endParaRPr lang="id-ID"/>
        </a:p>
      </dgm:t>
    </dgm:pt>
    <dgm:pt modelId="{F926DBED-3819-4128-A5F0-A5702CA5A382}" type="parTrans" cxnId="{D2B51B94-C054-43DC-A900-34C563D90382}">
      <dgm:prSet/>
      <dgm:spPr/>
      <dgm:t>
        <a:bodyPr/>
        <a:lstStyle/>
        <a:p>
          <a:endParaRPr lang="id-ID"/>
        </a:p>
      </dgm:t>
    </dgm:pt>
    <dgm:pt modelId="{AAFEB374-87F5-4D8A-BCAC-34D609C2849C}" type="sibTrans" cxnId="{D2B51B94-C054-43DC-A900-34C563D90382}">
      <dgm:prSet/>
      <dgm:spPr/>
      <dgm:t>
        <a:bodyPr/>
        <a:lstStyle/>
        <a:p>
          <a:endParaRPr lang="id-ID"/>
        </a:p>
      </dgm:t>
    </dgm:pt>
    <dgm:pt modelId="{1E1098BD-461F-4404-9E07-895EE449041F}">
      <dgm:prSet phldrT="[Text]" phldr="1"/>
      <dgm:spPr/>
      <dgm:t>
        <a:bodyPr/>
        <a:lstStyle/>
        <a:p>
          <a:endParaRPr lang="id-ID"/>
        </a:p>
      </dgm:t>
    </dgm:pt>
    <dgm:pt modelId="{AB832094-8482-4A38-ADF8-86BA64A8C54A}" type="parTrans" cxnId="{EC966B76-690B-43A5-AA73-B193B0D58F9D}">
      <dgm:prSet/>
      <dgm:spPr/>
      <dgm:t>
        <a:bodyPr/>
        <a:lstStyle/>
        <a:p>
          <a:endParaRPr lang="id-ID"/>
        </a:p>
      </dgm:t>
    </dgm:pt>
    <dgm:pt modelId="{80BB6A7F-587D-430B-A0F8-68150173905B}" type="sibTrans" cxnId="{EC966B76-690B-43A5-AA73-B193B0D58F9D}">
      <dgm:prSet/>
      <dgm:spPr/>
      <dgm:t>
        <a:bodyPr/>
        <a:lstStyle/>
        <a:p>
          <a:endParaRPr lang="id-ID"/>
        </a:p>
      </dgm:t>
    </dgm:pt>
    <dgm:pt modelId="{98872EC5-63E8-4BAA-9D1B-D845D187880E}">
      <dgm:prSet phldrT="[Text]" phldr="1"/>
      <dgm:spPr/>
      <dgm:t>
        <a:bodyPr/>
        <a:lstStyle/>
        <a:p>
          <a:endParaRPr lang="id-ID"/>
        </a:p>
      </dgm:t>
    </dgm:pt>
    <dgm:pt modelId="{8EF83E84-B988-4815-BEEA-42D8951348E8}" type="parTrans" cxnId="{86B35EBA-9C07-4549-9C4B-3B484317E919}">
      <dgm:prSet/>
      <dgm:spPr/>
      <dgm:t>
        <a:bodyPr/>
        <a:lstStyle/>
        <a:p>
          <a:endParaRPr lang="id-ID"/>
        </a:p>
      </dgm:t>
    </dgm:pt>
    <dgm:pt modelId="{2A574790-6F38-4948-B267-03C3C55449F0}" type="sibTrans" cxnId="{86B35EBA-9C07-4549-9C4B-3B484317E919}">
      <dgm:prSet/>
      <dgm:spPr/>
      <dgm:t>
        <a:bodyPr/>
        <a:lstStyle/>
        <a:p>
          <a:endParaRPr lang="id-ID"/>
        </a:p>
      </dgm:t>
    </dgm:pt>
    <dgm:pt modelId="{3C2D6538-C1B7-47F3-9196-DAB81665E911}">
      <dgm:prSet phldrT="[Text]" phldr="1"/>
      <dgm:spPr/>
      <dgm:t>
        <a:bodyPr/>
        <a:lstStyle/>
        <a:p>
          <a:endParaRPr lang="id-ID"/>
        </a:p>
      </dgm:t>
    </dgm:pt>
    <dgm:pt modelId="{FDAD42F9-163B-4E9E-A9D2-EDBD6898140F}" type="parTrans" cxnId="{12A9BD99-81B4-439A-B61D-1A4B8AE8935D}">
      <dgm:prSet/>
      <dgm:spPr/>
      <dgm:t>
        <a:bodyPr/>
        <a:lstStyle/>
        <a:p>
          <a:endParaRPr lang="id-ID"/>
        </a:p>
      </dgm:t>
    </dgm:pt>
    <dgm:pt modelId="{D2DC4371-E0ED-4DB5-A966-C37B1623762A}" type="sibTrans" cxnId="{12A9BD99-81B4-439A-B61D-1A4B8AE8935D}">
      <dgm:prSet/>
      <dgm:spPr/>
      <dgm:t>
        <a:bodyPr/>
        <a:lstStyle/>
        <a:p>
          <a:endParaRPr lang="id-ID"/>
        </a:p>
      </dgm:t>
    </dgm:pt>
    <dgm:pt modelId="{238842D5-3C47-40CF-9CBC-6D5683C4A5E8}">
      <dgm:prSet phldrT="[Text]" phldr="1"/>
      <dgm:spPr/>
      <dgm:t>
        <a:bodyPr/>
        <a:lstStyle/>
        <a:p>
          <a:endParaRPr lang="id-ID"/>
        </a:p>
      </dgm:t>
    </dgm:pt>
    <dgm:pt modelId="{63030B10-C1CC-4610-92A8-3A642BDFD386}" type="parTrans" cxnId="{4C811956-CD6C-457C-BFB9-A20F181247FC}">
      <dgm:prSet/>
      <dgm:spPr/>
      <dgm:t>
        <a:bodyPr/>
        <a:lstStyle/>
        <a:p>
          <a:endParaRPr lang="id-ID"/>
        </a:p>
      </dgm:t>
    </dgm:pt>
    <dgm:pt modelId="{547EC233-6499-41A8-8B93-4403973EDAFA}" type="sibTrans" cxnId="{4C811956-CD6C-457C-BFB9-A20F181247FC}">
      <dgm:prSet/>
      <dgm:spPr/>
      <dgm:t>
        <a:bodyPr/>
        <a:lstStyle/>
        <a:p>
          <a:endParaRPr lang="id-ID"/>
        </a:p>
      </dgm:t>
    </dgm:pt>
    <dgm:pt modelId="{AD7F2899-31F6-4984-AFEC-9A7E5273AAEF}" type="pres">
      <dgm:prSet presAssocID="{308ACB27-8684-42D8-B53A-F798117393B9}" presName="linearFlow" presStyleCnt="0">
        <dgm:presLayoutVars>
          <dgm:dir/>
          <dgm:animLvl val="lvl"/>
          <dgm:resizeHandles val="exact"/>
        </dgm:presLayoutVars>
      </dgm:prSet>
      <dgm:spPr/>
      <dgm:t>
        <a:bodyPr/>
        <a:lstStyle/>
        <a:p>
          <a:endParaRPr lang="id-ID"/>
        </a:p>
      </dgm:t>
    </dgm:pt>
    <dgm:pt modelId="{7C192B2C-171A-46B8-BEB2-476A2D7CB523}" type="pres">
      <dgm:prSet presAssocID="{F913DB9A-F094-4CA4-87CC-16C2481D76DB}" presName="composite" presStyleCnt="0"/>
      <dgm:spPr/>
    </dgm:pt>
    <dgm:pt modelId="{C0FFC1D4-CA29-4FA3-8D5B-AE5E25B7588C}" type="pres">
      <dgm:prSet presAssocID="{F913DB9A-F094-4CA4-87CC-16C2481D76DB}" presName="parTx" presStyleLbl="node1" presStyleIdx="0" presStyleCnt="3">
        <dgm:presLayoutVars>
          <dgm:chMax val="0"/>
          <dgm:chPref val="0"/>
          <dgm:bulletEnabled val="1"/>
        </dgm:presLayoutVars>
      </dgm:prSet>
      <dgm:spPr/>
      <dgm:t>
        <a:bodyPr/>
        <a:lstStyle/>
        <a:p>
          <a:endParaRPr lang="id-ID"/>
        </a:p>
      </dgm:t>
    </dgm:pt>
    <dgm:pt modelId="{C02A2FFD-94B0-4037-8B23-30FFB5DE1BBC}" type="pres">
      <dgm:prSet presAssocID="{F913DB9A-F094-4CA4-87CC-16C2481D76DB}" presName="parSh" presStyleLbl="node1" presStyleIdx="0" presStyleCnt="3"/>
      <dgm:spPr/>
      <dgm:t>
        <a:bodyPr/>
        <a:lstStyle/>
        <a:p>
          <a:endParaRPr lang="id-ID"/>
        </a:p>
      </dgm:t>
    </dgm:pt>
    <dgm:pt modelId="{4F838AEA-22C6-4A0F-8CE4-EA924E90115D}" type="pres">
      <dgm:prSet presAssocID="{F913DB9A-F094-4CA4-87CC-16C2481D76DB}" presName="desTx" presStyleLbl="fgAcc1" presStyleIdx="0" presStyleCnt="3">
        <dgm:presLayoutVars>
          <dgm:bulletEnabled val="1"/>
        </dgm:presLayoutVars>
      </dgm:prSet>
      <dgm:spPr/>
      <dgm:t>
        <a:bodyPr/>
        <a:lstStyle/>
        <a:p>
          <a:endParaRPr lang="id-ID"/>
        </a:p>
      </dgm:t>
    </dgm:pt>
    <dgm:pt modelId="{4A231B73-02D7-4BBF-9067-E96D822FB104}" type="pres">
      <dgm:prSet presAssocID="{7E776CC9-5DDF-4951-95ED-5599F85D2EE0}" presName="sibTrans" presStyleLbl="sibTrans2D1" presStyleIdx="0" presStyleCnt="2"/>
      <dgm:spPr/>
      <dgm:t>
        <a:bodyPr/>
        <a:lstStyle/>
        <a:p>
          <a:endParaRPr lang="id-ID"/>
        </a:p>
      </dgm:t>
    </dgm:pt>
    <dgm:pt modelId="{F0A69D93-ED5E-4D57-B08C-8BAD379C0EFB}" type="pres">
      <dgm:prSet presAssocID="{7E776CC9-5DDF-4951-95ED-5599F85D2EE0}" presName="connTx" presStyleLbl="sibTrans2D1" presStyleIdx="0" presStyleCnt="2"/>
      <dgm:spPr/>
      <dgm:t>
        <a:bodyPr/>
        <a:lstStyle/>
        <a:p>
          <a:endParaRPr lang="id-ID"/>
        </a:p>
      </dgm:t>
    </dgm:pt>
    <dgm:pt modelId="{4C592E66-C0B5-42DE-8437-9286B06DDBE8}" type="pres">
      <dgm:prSet presAssocID="{1E1098BD-461F-4404-9E07-895EE449041F}" presName="composite" presStyleCnt="0"/>
      <dgm:spPr/>
    </dgm:pt>
    <dgm:pt modelId="{701BDC50-070D-40F3-A3EF-30FEE74FE792}" type="pres">
      <dgm:prSet presAssocID="{1E1098BD-461F-4404-9E07-895EE449041F}" presName="parTx" presStyleLbl="node1" presStyleIdx="0" presStyleCnt="3">
        <dgm:presLayoutVars>
          <dgm:chMax val="0"/>
          <dgm:chPref val="0"/>
          <dgm:bulletEnabled val="1"/>
        </dgm:presLayoutVars>
      </dgm:prSet>
      <dgm:spPr/>
      <dgm:t>
        <a:bodyPr/>
        <a:lstStyle/>
        <a:p>
          <a:endParaRPr lang="id-ID"/>
        </a:p>
      </dgm:t>
    </dgm:pt>
    <dgm:pt modelId="{CC4E9253-D390-439C-BE83-B31D15EFED27}" type="pres">
      <dgm:prSet presAssocID="{1E1098BD-461F-4404-9E07-895EE449041F}" presName="parSh" presStyleLbl="node1" presStyleIdx="1" presStyleCnt="3"/>
      <dgm:spPr/>
      <dgm:t>
        <a:bodyPr/>
        <a:lstStyle/>
        <a:p>
          <a:endParaRPr lang="id-ID"/>
        </a:p>
      </dgm:t>
    </dgm:pt>
    <dgm:pt modelId="{700DDCB6-0088-47D6-AF20-98087CB23974}" type="pres">
      <dgm:prSet presAssocID="{1E1098BD-461F-4404-9E07-895EE449041F}" presName="desTx" presStyleLbl="fgAcc1" presStyleIdx="1" presStyleCnt="3">
        <dgm:presLayoutVars>
          <dgm:bulletEnabled val="1"/>
        </dgm:presLayoutVars>
      </dgm:prSet>
      <dgm:spPr/>
      <dgm:t>
        <a:bodyPr/>
        <a:lstStyle/>
        <a:p>
          <a:endParaRPr lang="id-ID"/>
        </a:p>
      </dgm:t>
    </dgm:pt>
    <dgm:pt modelId="{F3985643-2975-40B7-A322-9AF5132F5C20}" type="pres">
      <dgm:prSet presAssocID="{80BB6A7F-587D-430B-A0F8-68150173905B}" presName="sibTrans" presStyleLbl="sibTrans2D1" presStyleIdx="1" presStyleCnt="2"/>
      <dgm:spPr/>
      <dgm:t>
        <a:bodyPr/>
        <a:lstStyle/>
        <a:p>
          <a:endParaRPr lang="id-ID"/>
        </a:p>
      </dgm:t>
    </dgm:pt>
    <dgm:pt modelId="{4F34CB89-3BDD-4DD4-B644-FC3CD3F20602}" type="pres">
      <dgm:prSet presAssocID="{80BB6A7F-587D-430B-A0F8-68150173905B}" presName="connTx" presStyleLbl="sibTrans2D1" presStyleIdx="1" presStyleCnt="2"/>
      <dgm:spPr/>
      <dgm:t>
        <a:bodyPr/>
        <a:lstStyle/>
        <a:p>
          <a:endParaRPr lang="id-ID"/>
        </a:p>
      </dgm:t>
    </dgm:pt>
    <dgm:pt modelId="{43ACF019-269D-4F28-86A5-76E15CED9BCD}" type="pres">
      <dgm:prSet presAssocID="{3C2D6538-C1B7-47F3-9196-DAB81665E911}" presName="composite" presStyleCnt="0"/>
      <dgm:spPr/>
    </dgm:pt>
    <dgm:pt modelId="{F53F8F8F-6A43-4AE2-BF4D-811542169481}" type="pres">
      <dgm:prSet presAssocID="{3C2D6538-C1B7-47F3-9196-DAB81665E911}" presName="parTx" presStyleLbl="node1" presStyleIdx="1" presStyleCnt="3">
        <dgm:presLayoutVars>
          <dgm:chMax val="0"/>
          <dgm:chPref val="0"/>
          <dgm:bulletEnabled val="1"/>
        </dgm:presLayoutVars>
      </dgm:prSet>
      <dgm:spPr/>
      <dgm:t>
        <a:bodyPr/>
        <a:lstStyle/>
        <a:p>
          <a:endParaRPr lang="id-ID"/>
        </a:p>
      </dgm:t>
    </dgm:pt>
    <dgm:pt modelId="{93D28E64-668E-4D81-B403-8AB7F75FD76E}" type="pres">
      <dgm:prSet presAssocID="{3C2D6538-C1B7-47F3-9196-DAB81665E911}" presName="parSh" presStyleLbl="node1" presStyleIdx="2" presStyleCnt="3"/>
      <dgm:spPr/>
      <dgm:t>
        <a:bodyPr/>
        <a:lstStyle/>
        <a:p>
          <a:endParaRPr lang="id-ID"/>
        </a:p>
      </dgm:t>
    </dgm:pt>
    <dgm:pt modelId="{DFC20C41-C86E-4E6A-ADAA-F55BEC94437D}" type="pres">
      <dgm:prSet presAssocID="{3C2D6538-C1B7-47F3-9196-DAB81665E911}" presName="desTx" presStyleLbl="fgAcc1" presStyleIdx="2" presStyleCnt="3">
        <dgm:presLayoutVars>
          <dgm:bulletEnabled val="1"/>
        </dgm:presLayoutVars>
      </dgm:prSet>
      <dgm:spPr/>
      <dgm:t>
        <a:bodyPr/>
        <a:lstStyle/>
        <a:p>
          <a:endParaRPr lang="id-ID"/>
        </a:p>
      </dgm:t>
    </dgm:pt>
  </dgm:ptLst>
  <dgm:cxnLst>
    <dgm:cxn modelId="{FFD49547-BF1D-4AFA-A648-0E2FD395CA13}" type="presOf" srcId="{80BB6A7F-587D-430B-A0F8-68150173905B}" destId="{4F34CB89-3BDD-4DD4-B644-FC3CD3F20602}" srcOrd="1" destOrd="0" presId="urn:microsoft.com/office/officeart/2005/8/layout/process3"/>
    <dgm:cxn modelId="{5C1BA50D-AECD-43ED-A369-7BAA1EED7FC6}" type="presOf" srcId="{3C2D6538-C1B7-47F3-9196-DAB81665E911}" destId="{93D28E64-668E-4D81-B403-8AB7F75FD76E}" srcOrd="1" destOrd="0" presId="urn:microsoft.com/office/officeart/2005/8/layout/process3"/>
    <dgm:cxn modelId="{952B71AC-19DC-4BC4-BFD4-37518A2D302C}" type="presOf" srcId="{F913DB9A-F094-4CA4-87CC-16C2481D76DB}" destId="{C02A2FFD-94B0-4037-8B23-30FFB5DE1BBC}" srcOrd="1" destOrd="0" presId="urn:microsoft.com/office/officeart/2005/8/layout/process3"/>
    <dgm:cxn modelId="{98B8F71D-8704-4842-A206-A7EBEF733980}" type="presOf" srcId="{238842D5-3C47-40CF-9CBC-6D5683C4A5E8}" destId="{DFC20C41-C86E-4E6A-ADAA-F55BEC94437D}" srcOrd="0" destOrd="0" presId="urn:microsoft.com/office/officeart/2005/8/layout/process3"/>
    <dgm:cxn modelId="{94651CC4-0F8A-4C14-9FEB-DABB2CDD4800}" srcId="{308ACB27-8684-42D8-B53A-F798117393B9}" destId="{F913DB9A-F094-4CA4-87CC-16C2481D76DB}" srcOrd="0" destOrd="0" parTransId="{6A451802-2B5A-493B-B955-34F9AD6150EA}" sibTransId="{7E776CC9-5DDF-4951-95ED-5599F85D2EE0}"/>
    <dgm:cxn modelId="{0A06BDE0-AA1F-4BA6-A62E-F30A70A8716C}" type="presOf" srcId="{51CDE5BC-38F1-4313-BD5A-ED91FEAA457A}" destId="{4F838AEA-22C6-4A0F-8CE4-EA924E90115D}" srcOrd="0" destOrd="0" presId="urn:microsoft.com/office/officeart/2005/8/layout/process3"/>
    <dgm:cxn modelId="{12A9BD99-81B4-439A-B61D-1A4B8AE8935D}" srcId="{308ACB27-8684-42D8-B53A-F798117393B9}" destId="{3C2D6538-C1B7-47F3-9196-DAB81665E911}" srcOrd="2" destOrd="0" parTransId="{FDAD42F9-163B-4E9E-A9D2-EDBD6898140F}" sibTransId="{D2DC4371-E0ED-4DB5-A966-C37B1623762A}"/>
    <dgm:cxn modelId="{1E0D3B3D-1452-4D39-A86F-0B1A177D4E00}" type="presOf" srcId="{1E1098BD-461F-4404-9E07-895EE449041F}" destId="{701BDC50-070D-40F3-A3EF-30FEE74FE792}" srcOrd="0" destOrd="0" presId="urn:microsoft.com/office/officeart/2005/8/layout/process3"/>
    <dgm:cxn modelId="{D0689E74-245F-4D46-B2EE-8EDF26C6A943}" type="presOf" srcId="{7E776CC9-5DDF-4951-95ED-5599F85D2EE0}" destId="{4A231B73-02D7-4BBF-9067-E96D822FB104}" srcOrd="0" destOrd="0" presId="urn:microsoft.com/office/officeart/2005/8/layout/process3"/>
    <dgm:cxn modelId="{A4EEB58C-9270-4BB2-9399-D506CC48C85A}" type="presOf" srcId="{3C2D6538-C1B7-47F3-9196-DAB81665E911}" destId="{F53F8F8F-6A43-4AE2-BF4D-811542169481}" srcOrd="0" destOrd="0" presId="urn:microsoft.com/office/officeart/2005/8/layout/process3"/>
    <dgm:cxn modelId="{54ADEDB1-889A-449A-92A3-8860442EA0DD}" type="presOf" srcId="{7E776CC9-5DDF-4951-95ED-5599F85D2EE0}" destId="{F0A69D93-ED5E-4D57-B08C-8BAD379C0EFB}" srcOrd="1" destOrd="0" presId="urn:microsoft.com/office/officeart/2005/8/layout/process3"/>
    <dgm:cxn modelId="{C602CFA6-A386-4103-809E-28F9F92A195C}" type="presOf" srcId="{98872EC5-63E8-4BAA-9D1B-D845D187880E}" destId="{700DDCB6-0088-47D6-AF20-98087CB23974}" srcOrd="0" destOrd="0" presId="urn:microsoft.com/office/officeart/2005/8/layout/process3"/>
    <dgm:cxn modelId="{55A270F0-E188-4031-B2E1-AFD384A99B1C}" type="presOf" srcId="{80BB6A7F-587D-430B-A0F8-68150173905B}" destId="{F3985643-2975-40B7-A322-9AF5132F5C20}" srcOrd="0" destOrd="0" presId="urn:microsoft.com/office/officeart/2005/8/layout/process3"/>
    <dgm:cxn modelId="{D809012E-5E56-4174-B672-AAF6051F83BA}" type="presOf" srcId="{F913DB9A-F094-4CA4-87CC-16C2481D76DB}" destId="{C0FFC1D4-CA29-4FA3-8D5B-AE5E25B7588C}" srcOrd="0" destOrd="0" presId="urn:microsoft.com/office/officeart/2005/8/layout/process3"/>
    <dgm:cxn modelId="{86B35EBA-9C07-4549-9C4B-3B484317E919}" srcId="{1E1098BD-461F-4404-9E07-895EE449041F}" destId="{98872EC5-63E8-4BAA-9D1B-D845D187880E}" srcOrd="0" destOrd="0" parTransId="{8EF83E84-B988-4815-BEEA-42D8951348E8}" sibTransId="{2A574790-6F38-4948-B267-03C3C55449F0}"/>
    <dgm:cxn modelId="{4C811956-CD6C-457C-BFB9-A20F181247FC}" srcId="{3C2D6538-C1B7-47F3-9196-DAB81665E911}" destId="{238842D5-3C47-40CF-9CBC-6D5683C4A5E8}" srcOrd="0" destOrd="0" parTransId="{63030B10-C1CC-4610-92A8-3A642BDFD386}" sibTransId="{547EC233-6499-41A8-8B93-4403973EDAFA}"/>
    <dgm:cxn modelId="{190753C7-EE02-437F-9DDD-030E2F88EA9E}" type="presOf" srcId="{1E1098BD-461F-4404-9E07-895EE449041F}" destId="{CC4E9253-D390-439C-BE83-B31D15EFED27}" srcOrd="1" destOrd="0" presId="urn:microsoft.com/office/officeart/2005/8/layout/process3"/>
    <dgm:cxn modelId="{EC966B76-690B-43A5-AA73-B193B0D58F9D}" srcId="{308ACB27-8684-42D8-B53A-F798117393B9}" destId="{1E1098BD-461F-4404-9E07-895EE449041F}" srcOrd="1" destOrd="0" parTransId="{AB832094-8482-4A38-ADF8-86BA64A8C54A}" sibTransId="{80BB6A7F-587D-430B-A0F8-68150173905B}"/>
    <dgm:cxn modelId="{EB2A8E3A-7F83-4267-90FA-1FDD0A4BCA61}" type="presOf" srcId="{308ACB27-8684-42D8-B53A-F798117393B9}" destId="{AD7F2899-31F6-4984-AFEC-9A7E5273AAEF}" srcOrd="0" destOrd="0" presId="urn:microsoft.com/office/officeart/2005/8/layout/process3"/>
    <dgm:cxn modelId="{D2B51B94-C054-43DC-A900-34C563D90382}" srcId="{F913DB9A-F094-4CA4-87CC-16C2481D76DB}" destId="{51CDE5BC-38F1-4313-BD5A-ED91FEAA457A}" srcOrd="0" destOrd="0" parTransId="{F926DBED-3819-4128-A5F0-A5702CA5A382}" sibTransId="{AAFEB374-87F5-4D8A-BCAC-34D609C2849C}"/>
    <dgm:cxn modelId="{3FE9DF79-3E08-4966-9EB9-144E4CB81D5C}" type="presParOf" srcId="{AD7F2899-31F6-4984-AFEC-9A7E5273AAEF}" destId="{7C192B2C-171A-46B8-BEB2-476A2D7CB523}" srcOrd="0" destOrd="0" presId="urn:microsoft.com/office/officeart/2005/8/layout/process3"/>
    <dgm:cxn modelId="{AAAEB85A-D380-4695-90BC-406827E9ABE6}" type="presParOf" srcId="{7C192B2C-171A-46B8-BEB2-476A2D7CB523}" destId="{C0FFC1D4-CA29-4FA3-8D5B-AE5E25B7588C}" srcOrd="0" destOrd="0" presId="urn:microsoft.com/office/officeart/2005/8/layout/process3"/>
    <dgm:cxn modelId="{538BD432-B517-48BF-9FC3-114799DFCFB3}" type="presParOf" srcId="{7C192B2C-171A-46B8-BEB2-476A2D7CB523}" destId="{C02A2FFD-94B0-4037-8B23-30FFB5DE1BBC}" srcOrd="1" destOrd="0" presId="urn:microsoft.com/office/officeart/2005/8/layout/process3"/>
    <dgm:cxn modelId="{C90D24AF-F3A2-4E2A-8E84-06BE9B47D7F3}" type="presParOf" srcId="{7C192B2C-171A-46B8-BEB2-476A2D7CB523}" destId="{4F838AEA-22C6-4A0F-8CE4-EA924E90115D}" srcOrd="2" destOrd="0" presId="urn:microsoft.com/office/officeart/2005/8/layout/process3"/>
    <dgm:cxn modelId="{DC7C8D24-E13A-495F-B071-FA82DB9AA1D9}" type="presParOf" srcId="{AD7F2899-31F6-4984-AFEC-9A7E5273AAEF}" destId="{4A231B73-02D7-4BBF-9067-E96D822FB104}" srcOrd="1" destOrd="0" presId="urn:microsoft.com/office/officeart/2005/8/layout/process3"/>
    <dgm:cxn modelId="{F51D2397-0BCA-4FFA-B056-154A2CD879B5}" type="presParOf" srcId="{4A231B73-02D7-4BBF-9067-E96D822FB104}" destId="{F0A69D93-ED5E-4D57-B08C-8BAD379C0EFB}" srcOrd="0" destOrd="0" presId="urn:microsoft.com/office/officeart/2005/8/layout/process3"/>
    <dgm:cxn modelId="{C182D2C3-B5AA-4724-A688-D25756096F3A}" type="presParOf" srcId="{AD7F2899-31F6-4984-AFEC-9A7E5273AAEF}" destId="{4C592E66-C0B5-42DE-8437-9286B06DDBE8}" srcOrd="2" destOrd="0" presId="urn:microsoft.com/office/officeart/2005/8/layout/process3"/>
    <dgm:cxn modelId="{8848A87C-A2E7-463A-ABCA-37382998230F}" type="presParOf" srcId="{4C592E66-C0B5-42DE-8437-9286B06DDBE8}" destId="{701BDC50-070D-40F3-A3EF-30FEE74FE792}" srcOrd="0" destOrd="0" presId="urn:microsoft.com/office/officeart/2005/8/layout/process3"/>
    <dgm:cxn modelId="{B01D61CF-BACB-4F0E-B2AA-82A9199F1F10}" type="presParOf" srcId="{4C592E66-C0B5-42DE-8437-9286B06DDBE8}" destId="{CC4E9253-D390-439C-BE83-B31D15EFED27}" srcOrd="1" destOrd="0" presId="urn:microsoft.com/office/officeart/2005/8/layout/process3"/>
    <dgm:cxn modelId="{002C63FA-F0D9-4DC5-A6B0-1E50074D717F}" type="presParOf" srcId="{4C592E66-C0B5-42DE-8437-9286B06DDBE8}" destId="{700DDCB6-0088-47D6-AF20-98087CB23974}" srcOrd="2" destOrd="0" presId="urn:microsoft.com/office/officeart/2005/8/layout/process3"/>
    <dgm:cxn modelId="{597B57C4-72A6-4AFE-AA5B-C7AFD544DBF0}" type="presParOf" srcId="{AD7F2899-31F6-4984-AFEC-9A7E5273AAEF}" destId="{F3985643-2975-40B7-A322-9AF5132F5C20}" srcOrd="3" destOrd="0" presId="urn:microsoft.com/office/officeart/2005/8/layout/process3"/>
    <dgm:cxn modelId="{B0E22CCB-3F12-452A-8290-65CB434E8791}" type="presParOf" srcId="{F3985643-2975-40B7-A322-9AF5132F5C20}" destId="{4F34CB89-3BDD-4DD4-B644-FC3CD3F20602}" srcOrd="0" destOrd="0" presId="urn:microsoft.com/office/officeart/2005/8/layout/process3"/>
    <dgm:cxn modelId="{248733FD-2D21-4170-88BB-D855B28BAE0B}" type="presParOf" srcId="{AD7F2899-31F6-4984-AFEC-9A7E5273AAEF}" destId="{43ACF019-269D-4F28-86A5-76E15CED9BCD}" srcOrd="4" destOrd="0" presId="urn:microsoft.com/office/officeart/2005/8/layout/process3"/>
    <dgm:cxn modelId="{C55044E1-D634-4DEF-A1AB-5A2E85FD0F62}" type="presParOf" srcId="{43ACF019-269D-4F28-86A5-76E15CED9BCD}" destId="{F53F8F8F-6A43-4AE2-BF4D-811542169481}" srcOrd="0" destOrd="0" presId="urn:microsoft.com/office/officeart/2005/8/layout/process3"/>
    <dgm:cxn modelId="{53EA720B-EB84-4A70-822D-8148717108B2}" type="presParOf" srcId="{43ACF019-269D-4F28-86A5-76E15CED9BCD}" destId="{93D28E64-668E-4D81-B403-8AB7F75FD76E}" srcOrd="1" destOrd="0" presId="urn:microsoft.com/office/officeart/2005/8/layout/process3"/>
    <dgm:cxn modelId="{0051DCB8-23DD-4053-9EC7-2A6D063D4A26}" type="presParOf" srcId="{43ACF019-269D-4F28-86A5-76E15CED9BCD}" destId="{DFC20C41-C86E-4E6A-ADAA-F55BEC94437D}" srcOrd="2"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CBFAFB2-9538-4E80-961C-B8E6E049D477}" type="doc">
      <dgm:prSet loTypeId="urn:microsoft.com/office/officeart/2005/8/layout/hProcess9" loCatId="process" qsTypeId="urn:microsoft.com/office/officeart/2005/8/quickstyle/simple1" qsCatId="simple" csTypeId="urn:microsoft.com/office/officeart/2005/8/colors/colorful1#1" csCatId="colorful" phldr="1"/>
      <dgm:spPr/>
      <dgm:t>
        <a:bodyPr/>
        <a:lstStyle/>
        <a:p>
          <a:endParaRPr lang="id-ID"/>
        </a:p>
      </dgm:t>
    </dgm:pt>
    <dgm:pt modelId="{3B6CAD5A-8E67-4349-9505-92F741FAF69B}">
      <dgm:prSet phldrT="[Text]" custT="1"/>
      <dgm:spPr/>
      <dgm:t>
        <a:bodyPr/>
        <a:lstStyle/>
        <a:p>
          <a:pPr algn="ctr"/>
          <a:r>
            <a:rPr lang="id-ID" sz="2400" dirty="0" smtClean="0"/>
            <a:t>Kebijakan subsidi impor, pajak ekspor</a:t>
          </a:r>
        </a:p>
        <a:p>
          <a:pPr algn="l"/>
          <a:endParaRPr lang="id-ID" sz="2400" dirty="0"/>
        </a:p>
      </dgm:t>
    </dgm:pt>
    <dgm:pt modelId="{372E9E47-9DCA-4F10-A370-CC78F4D1F4F7}" type="parTrans" cxnId="{4AB7E6C7-029C-4912-A218-7AA895CFD205}">
      <dgm:prSet/>
      <dgm:spPr/>
      <dgm:t>
        <a:bodyPr/>
        <a:lstStyle/>
        <a:p>
          <a:endParaRPr lang="id-ID"/>
        </a:p>
      </dgm:t>
    </dgm:pt>
    <dgm:pt modelId="{3988A92F-625F-41AF-8E57-3ED489B9768D}" type="sibTrans" cxnId="{4AB7E6C7-029C-4912-A218-7AA895CFD205}">
      <dgm:prSet/>
      <dgm:spPr/>
      <dgm:t>
        <a:bodyPr/>
        <a:lstStyle/>
        <a:p>
          <a:endParaRPr lang="id-ID"/>
        </a:p>
      </dgm:t>
    </dgm:pt>
    <dgm:pt modelId="{24E8E639-D9BC-4966-A221-8A27D08A2742}">
      <dgm:prSet phldrT="[Text]" custT="1"/>
      <dgm:spPr/>
      <dgm:t>
        <a:bodyPr/>
        <a:lstStyle/>
        <a:p>
          <a:pPr algn="ctr"/>
          <a:r>
            <a:rPr lang="id-ID" sz="2400" dirty="0" smtClean="0"/>
            <a:t>Harga produk pertanian dlam negeri murah</a:t>
          </a:r>
          <a:endParaRPr lang="id-ID" sz="2400" dirty="0"/>
        </a:p>
      </dgm:t>
    </dgm:pt>
    <dgm:pt modelId="{07277CCE-D9FE-4F71-86CC-7E81101C91BD}" type="parTrans" cxnId="{B97EFB5B-4243-4BC3-A4BC-94ED4922C1F2}">
      <dgm:prSet/>
      <dgm:spPr/>
      <dgm:t>
        <a:bodyPr/>
        <a:lstStyle/>
        <a:p>
          <a:endParaRPr lang="id-ID"/>
        </a:p>
      </dgm:t>
    </dgm:pt>
    <dgm:pt modelId="{F7F35FAB-1881-4FB3-A193-544D68716E60}" type="sibTrans" cxnId="{B97EFB5B-4243-4BC3-A4BC-94ED4922C1F2}">
      <dgm:prSet/>
      <dgm:spPr/>
      <dgm:t>
        <a:bodyPr/>
        <a:lstStyle/>
        <a:p>
          <a:endParaRPr lang="id-ID"/>
        </a:p>
      </dgm:t>
    </dgm:pt>
    <dgm:pt modelId="{F725BDE6-4C78-4C2B-B023-1D870062DA1F}">
      <dgm:prSet phldrT="[Text]" custT="1"/>
      <dgm:spPr/>
      <dgm:t>
        <a:bodyPr/>
        <a:lstStyle/>
        <a:p>
          <a:pPr algn="ctr"/>
          <a:r>
            <a:rPr lang="id-ID" sz="2400" dirty="0" smtClean="0"/>
            <a:t>Keuntungan petani rendah</a:t>
          </a:r>
          <a:endParaRPr lang="id-ID" sz="2400" dirty="0"/>
        </a:p>
      </dgm:t>
    </dgm:pt>
    <dgm:pt modelId="{7AE53A94-D12D-4006-8EA0-71380A864CC1}" type="parTrans" cxnId="{2618E8BE-8775-45BC-8504-C993E0C3E073}">
      <dgm:prSet/>
      <dgm:spPr/>
      <dgm:t>
        <a:bodyPr/>
        <a:lstStyle/>
        <a:p>
          <a:endParaRPr lang="id-ID"/>
        </a:p>
      </dgm:t>
    </dgm:pt>
    <dgm:pt modelId="{C7BF172A-1259-4FF0-B8C2-0768C31C6309}" type="sibTrans" cxnId="{2618E8BE-8775-45BC-8504-C993E0C3E073}">
      <dgm:prSet/>
      <dgm:spPr/>
      <dgm:t>
        <a:bodyPr/>
        <a:lstStyle/>
        <a:p>
          <a:endParaRPr lang="id-ID"/>
        </a:p>
      </dgm:t>
    </dgm:pt>
    <dgm:pt modelId="{7E632566-9F7F-4B40-9315-DA6417D1E6D8}">
      <dgm:prSet phldrT="[Text]"/>
      <dgm:spPr/>
      <dgm:t>
        <a:bodyPr/>
        <a:lstStyle/>
        <a:p>
          <a:pPr algn="ctr"/>
          <a:r>
            <a:rPr lang="id-ID" dirty="0" smtClean="0"/>
            <a:t>Pendapatan masyarakat pedesaan rendah</a:t>
          </a:r>
          <a:endParaRPr lang="id-ID" dirty="0"/>
        </a:p>
      </dgm:t>
    </dgm:pt>
    <dgm:pt modelId="{20E32A63-3045-4974-B089-537A0717B941}" type="parTrans" cxnId="{73F076B4-571B-4666-81B7-53FBABC8DEDA}">
      <dgm:prSet/>
      <dgm:spPr/>
      <dgm:t>
        <a:bodyPr/>
        <a:lstStyle/>
        <a:p>
          <a:endParaRPr lang="id-ID"/>
        </a:p>
      </dgm:t>
    </dgm:pt>
    <dgm:pt modelId="{F606664A-1EA9-46C8-A9FE-248CC30CE679}" type="sibTrans" cxnId="{73F076B4-571B-4666-81B7-53FBABC8DEDA}">
      <dgm:prSet/>
      <dgm:spPr/>
      <dgm:t>
        <a:bodyPr/>
        <a:lstStyle/>
        <a:p>
          <a:endParaRPr lang="id-ID"/>
        </a:p>
      </dgm:t>
    </dgm:pt>
    <dgm:pt modelId="{B110ABFE-2EF7-43C5-A39C-ECC1021EDF7F}" type="pres">
      <dgm:prSet presAssocID="{0CBFAFB2-9538-4E80-961C-B8E6E049D477}" presName="CompostProcess" presStyleCnt="0">
        <dgm:presLayoutVars>
          <dgm:dir/>
          <dgm:resizeHandles val="exact"/>
        </dgm:presLayoutVars>
      </dgm:prSet>
      <dgm:spPr/>
      <dgm:t>
        <a:bodyPr/>
        <a:lstStyle/>
        <a:p>
          <a:endParaRPr lang="id-ID"/>
        </a:p>
      </dgm:t>
    </dgm:pt>
    <dgm:pt modelId="{A28967CF-900F-4EAA-AA0F-1D8A66757644}" type="pres">
      <dgm:prSet presAssocID="{0CBFAFB2-9538-4E80-961C-B8E6E049D477}" presName="arrow" presStyleLbl="bgShp" presStyleIdx="0" presStyleCnt="1"/>
      <dgm:spPr/>
    </dgm:pt>
    <dgm:pt modelId="{2FE53A2A-C173-4F15-949C-482C2C191133}" type="pres">
      <dgm:prSet presAssocID="{0CBFAFB2-9538-4E80-961C-B8E6E049D477}" presName="linearProcess" presStyleCnt="0"/>
      <dgm:spPr/>
    </dgm:pt>
    <dgm:pt modelId="{86336E18-1752-4BA9-AD6F-6350F522E58F}" type="pres">
      <dgm:prSet presAssocID="{3B6CAD5A-8E67-4349-9505-92F741FAF69B}" presName="textNode" presStyleLbl="node1" presStyleIdx="0" presStyleCnt="4">
        <dgm:presLayoutVars>
          <dgm:bulletEnabled val="1"/>
        </dgm:presLayoutVars>
      </dgm:prSet>
      <dgm:spPr/>
      <dgm:t>
        <a:bodyPr/>
        <a:lstStyle/>
        <a:p>
          <a:endParaRPr lang="id-ID"/>
        </a:p>
      </dgm:t>
    </dgm:pt>
    <dgm:pt modelId="{DBCDF4BE-658C-4FFE-B75E-57703DC3B8BE}" type="pres">
      <dgm:prSet presAssocID="{3988A92F-625F-41AF-8E57-3ED489B9768D}" presName="sibTrans" presStyleCnt="0"/>
      <dgm:spPr/>
    </dgm:pt>
    <dgm:pt modelId="{9197A8DC-3A72-4434-A474-5ED26A83F4A1}" type="pres">
      <dgm:prSet presAssocID="{24E8E639-D9BC-4966-A221-8A27D08A2742}" presName="textNode" presStyleLbl="node1" presStyleIdx="1" presStyleCnt="4">
        <dgm:presLayoutVars>
          <dgm:bulletEnabled val="1"/>
        </dgm:presLayoutVars>
      </dgm:prSet>
      <dgm:spPr/>
      <dgm:t>
        <a:bodyPr/>
        <a:lstStyle/>
        <a:p>
          <a:endParaRPr lang="id-ID"/>
        </a:p>
      </dgm:t>
    </dgm:pt>
    <dgm:pt modelId="{9B36A703-F989-4ABF-9C88-A92834516516}" type="pres">
      <dgm:prSet presAssocID="{F7F35FAB-1881-4FB3-A193-544D68716E60}" presName="sibTrans" presStyleCnt="0"/>
      <dgm:spPr/>
    </dgm:pt>
    <dgm:pt modelId="{99D9E128-5113-4E30-AE06-886A05E0A0DD}" type="pres">
      <dgm:prSet presAssocID="{F725BDE6-4C78-4C2B-B023-1D870062DA1F}" presName="textNode" presStyleLbl="node1" presStyleIdx="2" presStyleCnt="4">
        <dgm:presLayoutVars>
          <dgm:bulletEnabled val="1"/>
        </dgm:presLayoutVars>
      </dgm:prSet>
      <dgm:spPr/>
      <dgm:t>
        <a:bodyPr/>
        <a:lstStyle/>
        <a:p>
          <a:endParaRPr lang="id-ID"/>
        </a:p>
      </dgm:t>
    </dgm:pt>
    <dgm:pt modelId="{5EC7D464-EFFC-41FF-827A-81771F88EC9F}" type="pres">
      <dgm:prSet presAssocID="{C7BF172A-1259-4FF0-B8C2-0768C31C6309}" presName="sibTrans" presStyleCnt="0"/>
      <dgm:spPr/>
    </dgm:pt>
    <dgm:pt modelId="{A2BC218A-17CF-4E3C-852A-0D133060F11E}" type="pres">
      <dgm:prSet presAssocID="{7E632566-9F7F-4B40-9315-DA6417D1E6D8}" presName="textNode" presStyleLbl="node1" presStyleIdx="3" presStyleCnt="4" custLinFactNeighborX="71707">
        <dgm:presLayoutVars>
          <dgm:bulletEnabled val="1"/>
        </dgm:presLayoutVars>
      </dgm:prSet>
      <dgm:spPr/>
      <dgm:t>
        <a:bodyPr/>
        <a:lstStyle/>
        <a:p>
          <a:endParaRPr lang="id-ID"/>
        </a:p>
      </dgm:t>
    </dgm:pt>
  </dgm:ptLst>
  <dgm:cxnLst>
    <dgm:cxn modelId="{50F41965-EA7F-4301-811F-3CB360613B0E}" type="presOf" srcId="{F725BDE6-4C78-4C2B-B023-1D870062DA1F}" destId="{99D9E128-5113-4E30-AE06-886A05E0A0DD}" srcOrd="0" destOrd="0" presId="urn:microsoft.com/office/officeart/2005/8/layout/hProcess9"/>
    <dgm:cxn modelId="{3ED7BB92-A9BB-469D-9905-4B24CB16F6BD}" type="presOf" srcId="{0CBFAFB2-9538-4E80-961C-B8E6E049D477}" destId="{B110ABFE-2EF7-43C5-A39C-ECC1021EDF7F}" srcOrd="0" destOrd="0" presId="urn:microsoft.com/office/officeart/2005/8/layout/hProcess9"/>
    <dgm:cxn modelId="{4AB7E6C7-029C-4912-A218-7AA895CFD205}" srcId="{0CBFAFB2-9538-4E80-961C-B8E6E049D477}" destId="{3B6CAD5A-8E67-4349-9505-92F741FAF69B}" srcOrd="0" destOrd="0" parTransId="{372E9E47-9DCA-4F10-A370-CC78F4D1F4F7}" sibTransId="{3988A92F-625F-41AF-8E57-3ED489B9768D}"/>
    <dgm:cxn modelId="{5B97448E-8C44-4C14-B48D-3A5B07488BF2}" type="presOf" srcId="{3B6CAD5A-8E67-4349-9505-92F741FAF69B}" destId="{86336E18-1752-4BA9-AD6F-6350F522E58F}" srcOrd="0" destOrd="0" presId="urn:microsoft.com/office/officeart/2005/8/layout/hProcess9"/>
    <dgm:cxn modelId="{B425CD4F-1F43-4AAF-89A9-CD59DB6C6C9B}" type="presOf" srcId="{7E632566-9F7F-4B40-9315-DA6417D1E6D8}" destId="{A2BC218A-17CF-4E3C-852A-0D133060F11E}" srcOrd="0" destOrd="0" presId="urn:microsoft.com/office/officeart/2005/8/layout/hProcess9"/>
    <dgm:cxn modelId="{73F076B4-571B-4666-81B7-53FBABC8DEDA}" srcId="{0CBFAFB2-9538-4E80-961C-B8E6E049D477}" destId="{7E632566-9F7F-4B40-9315-DA6417D1E6D8}" srcOrd="3" destOrd="0" parTransId="{20E32A63-3045-4974-B089-537A0717B941}" sibTransId="{F606664A-1EA9-46C8-A9FE-248CC30CE679}"/>
    <dgm:cxn modelId="{B97EFB5B-4243-4BC3-A4BC-94ED4922C1F2}" srcId="{0CBFAFB2-9538-4E80-961C-B8E6E049D477}" destId="{24E8E639-D9BC-4966-A221-8A27D08A2742}" srcOrd="1" destOrd="0" parTransId="{07277CCE-D9FE-4F71-86CC-7E81101C91BD}" sibTransId="{F7F35FAB-1881-4FB3-A193-544D68716E60}"/>
    <dgm:cxn modelId="{0AE1F80A-6EE4-4641-9D10-37BFF47CE2D1}" type="presOf" srcId="{24E8E639-D9BC-4966-A221-8A27D08A2742}" destId="{9197A8DC-3A72-4434-A474-5ED26A83F4A1}" srcOrd="0" destOrd="0" presId="urn:microsoft.com/office/officeart/2005/8/layout/hProcess9"/>
    <dgm:cxn modelId="{2618E8BE-8775-45BC-8504-C993E0C3E073}" srcId="{0CBFAFB2-9538-4E80-961C-B8E6E049D477}" destId="{F725BDE6-4C78-4C2B-B023-1D870062DA1F}" srcOrd="2" destOrd="0" parTransId="{7AE53A94-D12D-4006-8EA0-71380A864CC1}" sibTransId="{C7BF172A-1259-4FF0-B8C2-0768C31C6309}"/>
    <dgm:cxn modelId="{3C94E05B-04C3-498A-978C-7D4998ADEEA7}" type="presParOf" srcId="{B110ABFE-2EF7-43C5-A39C-ECC1021EDF7F}" destId="{A28967CF-900F-4EAA-AA0F-1D8A66757644}" srcOrd="0" destOrd="0" presId="urn:microsoft.com/office/officeart/2005/8/layout/hProcess9"/>
    <dgm:cxn modelId="{877DEFBD-FA24-4A4B-83C7-ECF4F971B7CA}" type="presParOf" srcId="{B110ABFE-2EF7-43C5-A39C-ECC1021EDF7F}" destId="{2FE53A2A-C173-4F15-949C-482C2C191133}" srcOrd="1" destOrd="0" presId="urn:microsoft.com/office/officeart/2005/8/layout/hProcess9"/>
    <dgm:cxn modelId="{2240786D-69D3-4856-B8B0-5D3B94F17C96}" type="presParOf" srcId="{2FE53A2A-C173-4F15-949C-482C2C191133}" destId="{86336E18-1752-4BA9-AD6F-6350F522E58F}" srcOrd="0" destOrd="0" presId="urn:microsoft.com/office/officeart/2005/8/layout/hProcess9"/>
    <dgm:cxn modelId="{87A0403E-EA70-4169-B651-B3C3EC0D6031}" type="presParOf" srcId="{2FE53A2A-C173-4F15-949C-482C2C191133}" destId="{DBCDF4BE-658C-4FFE-B75E-57703DC3B8BE}" srcOrd="1" destOrd="0" presId="urn:microsoft.com/office/officeart/2005/8/layout/hProcess9"/>
    <dgm:cxn modelId="{A8FC6585-761C-4F53-B85E-9D1211E17C61}" type="presParOf" srcId="{2FE53A2A-C173-4F15-949C-482C2C191133}" destId="{9197A8DC-3A72-4434-A474-5ED26A83F4A1}" srcOrd="2" destOrd="0" presId="urn:microsoft.com/office/officeart/2005/8/layout/hProcess9"/>
    <dgm:cxn modelId="{7135D282-9B88-4E57-90BB-6BAB9D073836}" type="presParOf" srcId="{2FE53A2A-C173-4F15-949C-482C2C191133}" destId="{9B36A703-F989-4ABF-9C88-A92834516516}" srcOrd="3" destOrd="0" presId="urn:microsoft.com/office/officeart/2005/8/layout/hProcess9"/>
    <dgm:cxn modelId="{5B0E7E61-2AAD-4722-84AD-619AA16875B3}" type="presParOf" srcId="{2FE53A2A-C173-4F15-949C-482C2C191133}" destId="{99D9E128-5113-4E30-AE06-886A05E0A0DD}" srcOrd="4" destOrd="0" presId="urn:microsoft.com/office/officeart/2005/8/layout/hProcess9"/>
    <dgm:cxn modelId="{3570BD27-9AD6-4672-AF33-EA3D73B15B65}" type="presParOf" srcId="{2FE53A2A-C173-4F15-949C-482C2C191133}" destId="{5EC7D464-EFFC-41FF-827A-81771F88EC9F}" srcOrd="5" destOrd="0" presId="urn:microsoft.com/office/officeart/2005/8/layout/hProcess9"/>
    <dgm:cxn modelId="{1FFB33D9-734A-4641-9176-73C5AF0108DD}" type="presParOf" srcId="{2FE53A2A-C173-4F15-949C-482C2C191133}" destId="{A2BC218A-17CF-4E3C-852A-0D133060F11E}" srcOrd="6" destOrd="0" presId="urn:microsoft.com/office/officeart/2005/8/layout/hProcess9"/>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9FF176A-7479-407C-8F70-954EEB8E69ED}" type="doc">
      <dgm:prSet loTypeId="urn:microsoft.com/office/officeart/2005/8/layout/hProcess9" loCatId="process" qsTypeId="urn:microsoft.com/office/officeart/2005/8/quickstyle/simple1" qsCatId="simple" csTypeId="urn:microsoft.com/office/officeart/2005/8/colors/accent1_2" csCatId="accent1" phldr="0"/>
      <dgm:spPr/>
    </dgm:pt>
    <dgm:pt modelId="{6CA58E59-62DF-4DDB-A06A-21824F5F00A5}">
      <dgm:prSet phldrT="[Text]" phldr="1"/>
      <dgm:spPr/>
      <dgm:t>
        <a:bodyPr/>
        <a:lstStyle/>
        <a:p>
          <a:endParaRPr lang="id-ID"/>
        </a:p>
      </dgm:t>
    </dgm:pt>
    <dgm:pt modelId="{6BB53637-7049-4406-92E8-61F741B10D0A}" type="parTrans" cxnId="{94037A01-ED15-448A-A7E2-4AC90BDA7FB7}">
      <dgm:prSet/>
      <dgm:spPr/>
      <dgm:t>
        <a:bodyPr/>
        <a:lstStyle/>
        <a:p>
          <a:endParaRPr lang="id-ID"/>
        </a:p>
      </dgm:t>
    </dgm:pt>
    <dgm:pt modelId="{105706B2-B418-4744-A8A1-33FCEB9F3326}" type="sibTrans" cxnId="{94037A01-ED15-448A-A7E2-4AC90BDA7FB7}">
      <dgm:prSet/>
      <dgm:spPr/>
      <dgm:t>
        <a:bodyPr/>
        <a:lstStyle/>
        <a:p>
          <a:endParaRPr lang="id-ID"/>
        </a:p>
      </dgm:t>
    </dgm:pt>
    <dgm:pt modelId="{8F3C1DF8-D24E-449C-A2E8-494033AC7002}">
      <dgm:prSet phldrT="[Text]" phldr="1"/>
      <dgm:spPr/>
      <dgm:t>
        <a:bodyPr/>
        <a:lstStyle/>
        <a:p>
          <a:endParaRPr lang="id-ID"/>
        </a:p>
      </dgm:t>
    </dgm:pt>
    <dgm:pt modelId="{182898CD-3075-4FD2-9EC7-AC280854EF22}" type="parTrans" cxnId="{42863A07-3B62-4683-B47C-4BADE949DF18}">
      <dgm:prSet/>
      <dgm:spPr/>
      <dgm:t>
        <a:bodyPr/>
        <a:lstStyle/>
        <a:p>
          <a:endParaRPr lang="id-ID"/>
        </a:p>
      </dgm:t>
    </dgm:pt>
    <dgm:pt modelId="{240CB889-065D-4D3A-997E-2535ED4628EB}" type="sibTrans" cxnId="{42863A07-3B62-4683-B47C-4BADE949DF18}">
      <dgm:prSet/>
      <dgm:spPr/>
      <dgm:t>
        <a:bodyPr/>
        <a:lstStyle/>
        <a:p>
          <a:endParaRPr lang="id-ID"/>
        </a:p>
      </dgm:t>
    </dgm:pt>
    <dgm:pt modelId="{609AD9B1-D7F3-419B-9154-01A746E752FC}">
      <dgm:prSet phldrT="[Text]" phldr="1"/>
      <dgm:spPr/>
      <dgm:t>
        <a:bodyPr/>
        <a:lstStyle/>
        <a:p>
          <a:endParaRPr lang="id-ID"/>
        </a:p>
      </dgm:t>
    </dgm:pt>
    <dgm:pt modelId="{8C18C338-7946-4C03-9B09-BBE6CCB51BBA}" type="parTrans" cxnId="{272F941C-8310-44E6-BB16-A5AD8109A061}">
      <dgm:prSet/>
      <dgm:spPr/>
      <dgm:t>
        <a:bodyPr/>
        <a:lstStyle/>
        <a:p>
          <a:endParaRPr lang="id-ID"/>
        </a:p>
      </dgm:t>
    </dgm:pt>
    <dgm:pt modelId="{A4FE315E-0EE2-444E-A683-A529A333E913}" type="sibTrans" cxnId="{272F941C-8310-44E6-BB16-A5AD8109A061}">
      <dgm:prSet/>
      <dgm:spPr/>
      <dgm:t>
        <a:bodyPr/>
        <a:lstStyle/>
        <a:p>
          <a:endParaRPr lang="id-ID"/>
        </a:p>
      </dgm:t>
    </dgm:pt>
    <dgm:pt modelId="{9831DE97-68DF-4C20-99BE-4984AD10C529}" type="pres">
      <dgm:prSet presAssocID="{F9FF176A-7479-407C-8F70-954EEB8E69ED}" presName="CompostProcess" presStyleCnt="0">
        <dgm:presLayoutVars>
          <dgm:dir/>
          <dgm:resizeHandles val="exact"/>
        </dgm:presLayoutVars>
      </dgm:prSet>
      <dgm:spPr/>
    </dgm:pt>
    <dgm:pt modelId="{B3B1A5F4-1921-48A3-B11D-834E9C5A5029}" type="pres">
      <dgm:prSet presAssocID="{F9FF176A-7479-407C-8F70-954EEB8E69ED}" presName="arrow" presStyleLbl="bgShp" presStyleIdx="0" presStyleCnt="1"/>
      <dgm:spPr/>
    </dgm:pt>
    <dgm:pt modelId="{A830DC2F-7749-4235-8BD5-1DE272EAB0BA}" type="pres">
      <dgm:prSet presAssocID="{F9FF176A-7479-407C-8F70-954EEB8E69ED}" presName="linearProcess" presStyleCnt="0"/>
      <dgm:spPr/>
    </dgm:pt>
    <dgm:pt modelId="{3AF9EB16-BD7D-4399-B473-CDF84AD834F3}" type="pres">
      <dgm:prSet presAssocID="{6CA58E59-62DF-4DDB-A06A-21824F5F00A5}" presName="textNode" presStyleLbl="node1" presStyleIdx="0" presStyleCnt="3">
        <dgm:presLayoutVars>
          <dgm:bulletEnabled val="1"/>
        </dgm:presLayoutVars>
      </dgm:prSet>
      <dgm:spPr/>
      <dgm:t>
        <a:bodyPr/>
        <a:lstStyle/>
        <a:p>
          <a:endParaRPr lang="id-ID"/>
        </a:p>
      </dgm:t>
    </dgm:pt>
    <dgm:pt modelId="{811E154A-9013-4D28-B60F-CFA26879305F}" type="pres">
      <dgm:prSet presAssocID="{105706B2-B418-4744-A8A1-33FCEB9F3326}" presName="sibTrans" presStyleCnt="0"/>
      <dgm:spPr/>
    </dgm:pt>
    <dgm:pt modelId="{2239DA4B-DFAA-4BE1-8F77-AEEB6899227B}" type="pres">
      <dgm:prSet presAssocID="{8F3C1DF8-D24E-449C-A2E8-494033AC7002}" presName="textNode" presStyleLbl="node1" presStyleIdx="1" presStyleCnt="3">
        <dgm:presLayoutVars>
          <dgm:bulletEnabled val="1"/>
        </dgm:presLayoutVars>
      </dgm:prSet>
      <dgm:spPr/>
      <dgm:t>
        <a:bodyPr/>
        <a:lstStyle/>
        <a:p>
          <a:endParaRPr lang="id-ID"/>
        </a:p>
      </dgm:t>
    </dgm:pt>
    <dgm:pt modelId="{8B034476-97EB-4EBD-8E8B-B91F5024381A}" type="pres">
      <dgm:prSet presAssocID="{240CB889-065D-4D3A-997E-2535ED4628EB}" presName="sibTrans" presStyleCnt="0"/>
      <dgm:spPr/>
    </dgm:pt>
    <dgm:pt modelId="{60FF4795-271F-4CDC-B025-A74DDA133892}" type="pres">
      <dgm:prSet presAssocID="{609AD9B1-D7F3-419B-9154-01A746E752FC}" presName="textNode" presStyleLbl="node1" presStyleIdx="2" presStyleCnt="3">
        <dgm:presLayoutVars>
          <dgm:bulletEnabled val="1"/>
        </dgm:presLayoutVars>
      </dgm:prSet>
      <dgm:spPr/>
      <dgm:t>
        <a:bodyPr/>
        <a:lstStyle/>
        <a:p>
          <a:endParaRPr lang="id-ID"/>
        </a:p>
      </dgm:t>
    </dgm:pt>
  </dgm:ptLst>
  <dgm:cxnLst>
    <dgm:cxn modelId="{CE7F58C7-62A9-4083-B6BA-7C965B4A2397}" type="presOf" srcId="{6CA58E59-62DF-4DDB-A06A-21824F5F00A5}" destId="{3AF9EB16-BD7D-4399-B473-CDF84AD834F3}" srcOrd="0" destOrd="0" presId="urn:microsoft.com/office/officeart/2005/8/layout/hProcess9"/>
    <dgm:cxn modelId="{C9192AF2-FE6E-41C6-AF1B-42454C717D2B}" type="presOf" srcId="{609AD9B1-D7F3-419B-9154-01A746E752FC}" destId="{60FF4795-271F-4CDC-B025-A74DDA133892}" srcOrd="0" destOrd="0" presId="urn:microsoft.com/office/officeart/2005/8/layout/hProcess9"/>
    <dgm:cxn modelId="{42863A07-3B62-4683-B47C-4BADE949DF18}" srcId="{F9FF176A-7479-407C-8F70-954EEB8E69ED}" destId="{8F3C1DF8-D24E-449C-A2E8-494033AC7002}" srcOrd="1" destOrd="0" parTransId="{182898CD-3075-4FD2-9EC7-AC280854EF22}" sibTransId="{240CB889-065D-4D3A-997E-2535ED4628EB}"/>
    <dgm:cxn modelId="{76497AB4-B208-47DD-AD70-70C98862091E}" type="presOf" srcId="{8F3C1DF8-D24E-449C-A2E8-494033AC7002}" destId="{2239DA4B-DFAA-4BE1-8F77-AEEB6899227B}" srcOrd="0" destOrd="0" presId="urn:microsoft.com/office/officeart/2005/8/layout/hProcess9"/>
    <dgm:cxn modelId="{93ECCCAB-2D41-41A4-BDBD-3E1CA43D8CD4}" type="presOf" srcId="{F9FF176A-7479-407C-8F70-954EEB8E69ED}" destId="{9831DE97-68DF-4C20-99BE-4984AD10C529}" srcOrd="0" destOrd="0" presId="urn:microsoft.com/office/officeart/2005/8/layout/hProcess9"/>
    <dgm:cxn modelId="{94037A01-ED15-448A-A7E2-4AC90BDA7FB7}" srcId="{F9FF176A-7479-407C-8F70-954EEB8E69ED}" destId="{6CA58E59-62DF-4DDB-A06A-21824F5F00A5}" srcOrd="0" destOrd="0" parTransId="{6BB53637-7049-4406-92E8-61F741B10D0A}" sibTransId="{105706B2-B418-4744-A8A1-33FCEB9F3326}"/>
    <dgm:cxn modelId="{272F941C-8310-44E6-BB16-A5AD8109A061}" srcId="{F9FF176A-7479-407C-8F70-954EEB8E69ED}" destId="{609AD9B1-D7F3-419B-9154-01A746E752FC}" srcOrd="2" destOrd="0" parTransId="{8C18C338-7946-4C03-9B09-BBE6CCB51BBA}" sibTransId="{A4FE315E-0EE2-444E-A683-A529A333E913}"/>
    <dgm:cxn modelId="{5F160F60-9F89-45B7-9E2C-8F8A83C6559D}" type="presParOf" srcId="{9831DE97-68DF-4C20-99BE-4984AD10C529}" destId="{B3B1A5F4-1921-48A3-B11D-834E9C5A5029}" srcOrd="0" destOrd="0" presId="urn:microsoft.com/office/officeart/2005/8/layout/hProcess9"/>
    <dgm:cxn modelId="{00015C36-E636-4E48-A91A-4CD2D9A42A2A}" type="presParOf" srcId="{9831DE97-68DF-4C20-99BE-4984AD10C529}" destId="{A830DC2F-7749-4235-8BD5-1DE272EAB0BA}" srcOrd="1" destOrd="0" presId="urn:microsoft.com/office/officeart/2005/8/layout/hProcess9"/>
    <dgm:cxn modelId="{118C6C4B-5D7E-4123-BA1A-358EA6ED0F0C}" type="presParOf" srcId="{A830DC2F-7749-4235-8BD5-1DE272EAB0BA}" destId="{3AF9EB16-BD7D-4399-B473-CDF84AD834F3}" srcOrd="0" destOrd="0" presId="urn:microsoft.com/office/officeart/2005/8/layout/hProcess9"/>
    <dgm:cxn modelId="{685167DC-5793-4717-8319-1050544B547C}" type="presParOf" srcId="{A830DC2F-7749-4235-8BD5-1DE272EAB0BA}" destId="{811E154A-9013-4D28-B60F-CFA26879305F}" srcOrd="1" destOrd="0" presId="urn:microsoft.com/office/officeart/2005/8/layout/hProcess9"/>
    <dgm:cxn modelId="{3D10B468-2F9B-41C6-9D94-F0EAD6E58F8F}" type="presParOf" srcId="{A830DC2F-7749-4235-8BD5-1DE272EAB0BA}" destId="{2239DA4B-DFAA-4BE1-8F77-AEEB6899227B}" srcOrd="2" destOrd="0" presId="urn:microsoft.com/office/officeart/2005/8/layout/hProcess9"/>
    <dgm:cxn modelId="{7C313A4B-E3AF-41BE-A0B7-654339A12012}" type="presParOf" srcId="{A830DC2F-7749-4235-8BD5-1DE272EAB0BA}" destId="{8B034476-97EB-4EBD-8E8B-B91F5024381A}" srcOrd="3" destOrd="0" presId="urn:microsoft.com/office/officeart/2005/8/layout/hProcess9"/>
    <dgm:cxn modelId="{D206B0CC-AE41-4B15-A18B-BCC54C238124}" type="presParOf" srcId="{A830DC2F-7749-4235-8BD5-1DE272EAB0BA}" destId="{60FF4795-271F-4CDC-B025-A74DDA133892}"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3B60D5E-E0C5-40F6-B76E-911485EC1DC9}" type="doc">
      <dgm:prSet loTypeId="urn:microsoft.com/office/officeart/2005/8/layout/hProcess9" loCatId="process" qsTypeId="urn:microsoft.com/office/officeart/2005/8/quickstyle/simple1" qsCatId="simple" csTypeId="urn:microsoft.com/office/officeart/2005/8/colors/colorful2" csCatId="colorful" phldr="1"/>
      <dgm:spPr/>
    </dgm:pt>
    <dgm:pt modelId="{56B2BFBD-D74F-4FDD-AC03-CD00C2C58D18}">
      <dgm:prSet phldrT="[Text]" custT="1"/>
      <dgm:spPr/>
      <dgm:t>
        <a:bodyPr/>
        <a:lstStyle/>
        <a:p>
          <a:r>
            <a:rPr lang="id-ID" sz="2000" dirty="0" smtClean="0"/>
            <a:t>Aset pertanian rendah</a:t>
          </a:r>
          <a:endParaRPr lang="id-ID" sz="2000" dirty="0"/>
        </a:p>
      </dgm:t>
    </dgm:pt>
    <dgm:pt modelId="{65178732-5444-4FCD-A002-58BF724C4EEE}" type="parTrans" cxnId="{AD493F00-2650-476A-9A5E-35107A01EE0E}">
      <dgm:prSet/>
      <dgm:spPr/>
      <dgm:t>
        <a:bodyPr/>
        <a:lstStyle/>
        <a:p>
          <a:endParaRPr lang="id-ID"/>
        </a:p>
      </dgm:t>
    </dgm:pt>
    <dgm:pt modelId="{A510FC11-85CA-493B-B2A3-B887F3CDB64E}" type="sibTrans" cxnId="{AD493F00-2650-476A-9A5E-35107A01EE0E}">
      <dgm:prSet/>
      <dgm:spPr/>
      <dgm:t>
        <a:bodyPr/>
        <a:lstStyle/>
        <a:p>
          <a:endParaRPr lang="id-ID"/>
        </a:p>
      </dgm:t>
    </dgm:pt>
    <dgm:pt modelId="{8970678B-50D5-498B-9F12-2DCEF4BFDCE4}">
      <dgm:prSet phldrT="[Text]" custT="1"/>
      <dgm:spPr/>
      <dgm:t>
        <a:bodyPr/>
        <a:lstStyle/>
        <a:p>
          <a:r>
            <a:rPr lang="id-ID" sz="2000" dirty="0" smtClean="0"/>
            <a:t>Suku bunga bank relatif tinggi</a:t>
          </a:r>
          <a:endParaRPr lang="id-ID" sz="2000" dirty="0"/>
        </a:p>
      </dgm:t>
    </dgm:pt>
    <dgm:pt modelId="{A38BDAA8-97B6-4C46-A605-8801E857F5BE}" type="parTrans" cxnId="{758E3CE4-4411-42F2-8ADB-B4ADC305D180}">
      <dgm:prSet/>
      <dgm:spPr/>
      <dgm:t>
        <a:bodyPr/>
        <a:lstStyle/>
        <a:p>
          <a:endParaRPr lang="id-ID"/>
        </a:p>
      </dgm:t>
    </dgm:pt>
    <dgm:pt modelId="{4782C284-6BCD-4951-B033-59E170C95562}" type="sibTrans" cxnId="{758E3CE4-4411-42F2-8ADB-B4ADC305D180}">
      <dgm:prSet/>
      <dgm:spPr/>
      <dgm:t>
        <a:bodyPr/>
        <a:lstStyle/>
        <a:p>
          <a:endParaRPr lang="id-ID"/>
        </a:p>
      </dgm:t>
    </dgm:pt>
    <dgm:pt modelId="{BA684EE8-9444-40D4-A515-9B3CC6D87E05}">
      <dgm:prSet phldrT="[Text]"/>
      <dgm:spPr/>
      <dgm:t>
        <a:bodyPr/>
        <a:lstStyle/>
        <a:p>
          <a:r>
            <a:rPr lang="id-ID" dirty="0" smtClean="0"/>
            <a:t>Urbanisasi</a:t>
          </a:r>
          <a:endParaRPr lang="id-ID" dirty="0"/>
        </a:p>
      </dgm:t>
    </dgm:pt>
    <dgm:pt modelId="{E0121027-D2CE-4DA3-A983-C409A488C828}" type="parTrans" cxnId="{D258D803-B9FE-4B9F-8A46-6A5BA9C35971}">
      <dgm:prSet/>
      <dgm:spPr/>
      <dgm:t>
        <a:bodyPr/>
        <a:lstStyle/>
        <a:p>
          <a:endParaRPr lang="id-ID"/>
        </a:p>
      </dgm:t>
    </dgm:pt>
    <dgm:pt modelId="{7D247FAE-BE7A-40BE-AB23-C04C5FD744D2}" type="sibTrans" cxnId="{D258D803-B9FE-4B9F-8A46-6A5BA9C35971}">
      <dgm:prSet/>
      <dgm:spPr/>
      <dgm:t>
        <a:bodyPr/>
        <a:lstStyle/>
        <a:p>
          <a:endParaRPr lang="id-ID"/>
        </a:p>
      </dgm:t>
    </dgm:pt>
    <dgm:pt modelId="{F0AA0297-9977-4933-B13C-CBE2951EE079}">
      <dgm:prSet phldrT="[Text]" custT="1"/>
      <dgm:spPr/>
      <dgm:t>
        <a:bodyPr/>
        <a:lstStyle/>
        <a:p>
          <a:r>
            <a:rPr lang="id-ID" sz="2000" dirty="0" smtClean="0"/>
            <a:t>Investasi sektor pertanian tidak layak</a:t>
          </a:r>
          <a:endParaRPr lang="id-ID" sz="2000" dirty="0"/>
        </a:p>
      </dgm:t>
    </dgm:pt>
    <dgm:pt modelId="{B738A49B-31B4-4021-97C9-6B0A18BAA32D}" type="parTrans" cxnId="{C0DBD3D9-28FD-442F-8815-74300525F2AE}">
      <dgm:prSet/>
      <dgm:spPr/>
      <dgm:t>
        <a:bodyPr/>
        <a:lstStyle/>
        <a:p>
          <a:endParaRPr lang="id-ID"/>
        </a:p>
      </dgm:t>
    </dgm:pt>
    <dgm:pt modelId="{0B84CE00-9F71-4905-8AF4-373D4E561255}" type="sibTrans" cxnId="{C0DBD3D9-28FD-442F-8815-74300525F2AE}">
      <dgm:prSet/>
      <dgm:spPr/>
      <dgm:t>
        <a:bodyPr/>
        <a:lstStyle/>
        <a:p>
          <a:endParaRPr lang="id-ID"/>
        </a:p>
      </dgm:t>
    </dgm:pt>
    <dgm:pt modelId="{01E4F5E2-BC01-417F-82D1-36526309180B}">
      <dgm:prSet phldrT="[Text]" custT="1"/>
      <dgm:spPr/>
      <dgm:t>
        <a:bodyPr/>
        <a:lstStyle/>
        <a:p>
          <a:r>
            <a:rPr lang="id-ID" sz="2000" dirty="0" smtClean="0"/>
            <a:t>Usaha mempertahanklan  ekosistem tidak ada</a:t>
          </a:r>
          <a:endParaRPr lang="id-ID" sz="2000" dirty="0"/>
        </a:p>
      </dgm:t>
    </dgm:pt>
    <dgm:pt modelId="{CF8E23E8-175F-4BF1-9736-AD7B8038D174}" type="parTrans" cxnId="{33B502F5-8133-4E25-B561-726B121A8691}">
      <dgm:prSet/>
      <dgm:spPr/>
      <dgm:t>
        <a:bodyPr/>
        <a:lstStyle/>
        <a:p>
          <a:endParaRPr lang="id-ID"/>
        </a:p>
      </dgm:t>
    </dgm:pt>
    <dgm:pt modelId="{2AE14969-EED5-49ED-961C-5E07C6853E04}" type="sibTrans" cxnId="{33B502F5-8133-4E25-B561-726B121A8691}">
      <dgm:prSet/>
      <dgm:spPr/>
      <dgm:t>
        <a:bodyPr/>
        <a:lstStyle/>
        <a:p>
          <a:endParaRPr lang="id-ID"/>
        </a:p>
      </dgm:t>
    </dgm:pt>
    <dgm:pt modelId="{1C3739A7-3091-46A2-B6E6-C0FDF1B80C55}">
      <dgm:prSet phldrT="[Text]"/>
      <dgm:spPr/>
      <dgm:t>
        <a:bodyPr/>
        <a:lstStyle/>
        <a:p>
          <a:r>
            <a:rPr lang="id-ID" dirty="0" smtClean="0"/>
            <a:t>Konversi lahan</a:t>
          </a:r>
          <a:endParaRPr lang="id-ID" dirty="0"/>
        </a:p>
      </dgm:t>
    </dgm:pt>
    <dgm:pt modelId="{BC016936-7005-41DC-B25C-2BDB9DFCD633}" type="parTrans" cxnId="{9D7772B7-A4F1-4A5A-B5FD-FE4CAB0F1468}">
      <dgm:prSet/>
      <dgm:spPr/>
      <dgm:t>
        <a:bodyPr/>
        <a:lstStyle/>
        <a:p>
          <a:endParaRPr lang="id-ID"/>
        </a:p>
      </dgm:t>
    </dgm:pt>
    <dgm:pt modelId="{BE2B9BEC-EE2F-42E3-87CD-A6F29CA730F7}" type="sibTrans" cxnId="{9D7772B7-A4F1-4A5A-B5FD-FE4CAB0F1468}">
      <dgm:prSet/>
      <dgm:spPr/>
      <dgm:t>
        <a:bodyPr/>
        <a:lstStyle/>
        <a:p>
          <a:endParaRPr lang="id-ID"/>
        </a:p>
      </dgm:t>
    </dgm:pt>
    <dgm:pt modelId="{A105F59E-5ACA-4502-A9D2-BA3149DFFC47}" type="pres">
      <dgm:prSet presAssocID="{E3B60D5E-E0C5-40F6-B76E-911485EC1DC9}" presName="CompostProcess" presStyleCnt="0">
        <dgm:presLayoutVars>
          <dgm:dir/>
          <dgm:resizeHandles val="exact"/>
        </dgm:presLayoutVars>
      </dgm:prSet>
      <dgm:spPr/>
    </dgm:pt>
    <dgm:pt modelId="{EE0AB1DA-DF20-4FAE-8C9F-BB734E7FA14E}" type="pres">
      <dgm:prSet presAssocID="{E3B60D5E-E0C5-40F6-B76E-911485EC1DC9}" presName="arrow" presStyleLbl="bgShp" presStyleIdx="0" presStyleCnt="1"/>
      <dgm:spPr/>
    </dgm:pt>
    <dgm:pt modelId="{E1AAC99B-FB00-454D-AF51-A8D33AFC999C}" type="pres">
      <dgm:prSet presAssocID="{E3B60D5E-E0C5-40F6-B76E-911485EC1DC9}" presName="linearProcess" presStyleCnt="0"/>
      <dgm:spPr/>
    </dgm:pt>
    <dgm:pt modelId="{F8B54C1B-62A0-462D-B9B4-2B73805E0EBB}" type="pres">
      <dgm:prSet presAssocID="{56B2BFBD-D74F-4FDD-AC03-CD00C2C58D18}" presName="textNode" presStyleLbl="node1" presStyleIdx="0" presStyleCnt="6">
        <dgm:presLayoutVars>
          <dgm:bulletEnabled val="1"/>
        </dgm:presLayoutVars>
      </dgm:prSet>
      <dgm:spPr/>
      <dgm:t>
        <a:bodyPr/>
        <a:lstStyle/>
        <a:p>
          <a:endParaRPr lang="id-ID"/>
        </a:p>
      </dgm:t>
    </dgm:pt>
    <dgm:pt modelId="{FA68B276-308B-4588-B789-9BD0C3EB6125}" type="pres">
      <dgm:prSet presAssocID="{A510FC11-85CA-493B-B2A3-B887F3CDB64E}" presName="sibTrans" presStyleCnt="0"/>
      <dgm:spPr/>
    </dgm:pt>
    <dgm:pt modelId="{8846E30B-FB7E-47F8-A72B-79E8B2669F69}" type="pres">
      <dgm:prSet presAssocID="{8970678B-50D5-498B-9F12-2DCEF4BFDCE4}" presName="textNode" presStyleLbl="node1" presStyleIdx="1" presStyleCnt="6">
        <dgm:presLayoutVars>
          <dgm:bulletEnabled val="1"/>
        </dgm:presLayoutVars>
      </dgm:prSet>
      <dgm:spPr/>
      <dgm:t>
        <a:bodyPr/>
        <a:lstStyle/>
        <a:p>
          <a:endParaRPr lang="id-ID"/>
        </a:p>
      </dgm:t>
    </dgm:pt>
    <dgm:pt modelId="{54BAF0C4-521E-4A33-BD0A-65926378B9B7}" type="pres">
      <dgm:prSet presAssocID="{4782C284-6BCD-4951-B033-59E170C95562}" presName="sibTrans" presStyleCnt="0"/>
      <dgm:spPr/>
    </dgm:pt>
    <dgm:pt modelId="{7EB4FE02-8CD6-4D18-B452-F40E713E598D}" type="pres">
      <dgm:prSet presAssocID="{F0AA0297-9977-4933-B13C-CBE2951EE079}" presName="textNode" presStyleLbl="node1" presStyleIdx="2" presStyleCnt="6" custScaleY="87891">
        <dgm:presLayoutVars>
          <dgm:bulletEnabled val="1"/>
        </dgm:presLayoutVars>
      </dgm:prSet>
      <dgm:spPr/>
      <dgm:t>
        <a:bodyPr/>
        <a:lstStyle/>
        <a:p>
          <a:endParaRPr lang="id-ID"/>
        </a:p>
      </dgm:t>
    </dgm:pt>
    <dgm:pt modelId="{B9D08099-05D0-41F4-950B-715F3DBF69E1}" type="pres">
      <dgm:prSet presAssocID="{0B84CE00-9F71-4905-8AF4-373D4E561255}" presName="sibTrans" presStyleCnt="0"/>
      <dgm:spPr/>
    </dgm:pt>
    <dgm:pt modelId="{DD0816CA-29D0-46D0-9977-E45D968B08FB}" type="pres">
      <dgm:prSet presAssocID="{01E4F5E2-BC01-417F-82D1-36526309180B}" presName="textNode" presStyleLbl="node1" presStyleIdx="3" presStyleCnt="6">
        <dgm:presLayoutVars>
          <dgm:bulletEnabled val="1"/>
        </dgm:presLayoutVars>
      </dgm:prSet>
      <dgm:spPr/>
      <dgm:t>
        <a:bodyPr/>
        <a:lstStyle/>
        <a:p>
          <a:endParaRPr lang="id-ID"/>
        </a:p>
      </dgm:t>
    </dgm:pt>
    <dgm:pt modelId="{1A44C2F4-C747-4B97-B74A-00C1E8FB1D9D}" type="pres">
      <dgm:prSet presAssocID="{2AE14969-EED5-49ED-961C-5E07C6853E04}" presName="sibTrans" presStyleCnt="0"/>
      <dgm:spPr/>
    </dgm:pt>
    <dgm:pt modelId="{FD539B9D-EF35-4BDA-A883-F0EBC8404E7F}" type="pres">
      <dgm:prSet presAssocID="{BA684EE8-9444-40D4-A515-9B3CC6D87E05}" presName="textNode" presStyleLbl="node1" presStyleIdx="4" presStyleCnt="6">
        <dgm:presLayoutVars>
          <dgm:bulletEnabled val="1"/>
        </dgm:presLayoutVars>
      </dgm:prSet>
      <dgm:spPr/>
      <dgm:t>
        <a:bodyPr/>
        <a:lstStyle/>
        <a:p>
          <a:endParaRPr lang="id-ID"/>
        </a:p>
      </dgm:t>
    </dgm:pt>
    <dgm:pt modelId="{BC97CF7F-69B9-4EB4-AA16-81461204B906}" type="pres">
      <dgm:prSet presAssocID="{7D247FAE-BE7A-40BE-AB23-C04C5FD744D2}" presName="sibTrans" presStyleCnt="0"/>
      <dgm:spPr/>
    </dgm:pt>
    <dgm:pt modelId="{26319CFF-660D-4DC6-AFFC-83EA94EC0650}" type="pres">
      <dgm:prSet presAssocID="{1C3739A7-3091-46A2-B6E6-C0FDF1B80C55}" presName="textNode" presStyleLbl="node1" presStyleIdx="5" presStyleCnt="6">
        <dgm:presLayoutVars>
          <dgm:bulletEnabled val="1"/>
        </dgm:presLayoutVars>
      </dgm:prSet>
      <dgm:spPr/>
      <dgm:t>
        <a:bodyPr/>
        <a:lstStyle/>
        <a:p>
          <a:endParaRPr lang="id-ID"/>
        </a:p>
      </dgm:t>
    </dgm:pt>
  </dgm:ptLst>
  <dgm:cxnLst>
    <dgm:cxn modelId="{A44C7987-81EB-4723-AF9C-83435FF9A09D}" type="presOf" srcId="{BA684EE8-9444-40D4-A515-9B3CC6D87E05}" destId="{FD539B9D-EF35-4BDA-A883-F0EBC8404E7F}" srcOrd="0" destOrd="0" presId="urn:microsoft.com/office/officeart/2005/8/layout/hProcess9"/>
    <dgm:cxn modelId="{D258D803-B9FE-4B9F-8A46-6A5BA9C35971}" srcId="{E3B60D5E-E0C5-40F6-B76E-911485EC1DC9}" destId="{BA684EE8-9444-40D4-A515-9B3CC6D87E05}" srcOrd="4" destOrd="0" parTransId="{E0121027-D2CE-4DA3-A983-C409A488C828}" sibTransId="{7D247FAE-BE7A-40BE-AB23-C04C5FD744D2}"/>
    <dgm:cxn modelId="{9367063E-FF08-442C-B047-5C21CB1BFA1B}" type="presOf" srcId="{8970678B-50D5-498B-9F12-2DCEF4BFDCE4}" destId="{8846E30B-FB7E-47F8-A72B-79E8B2669F69}" srcOrd="0" destOrd="0" presId="urn:microsoft.com/office/officeart/2005/8/layout/hProcess9"/>
    <dgm:cxn modelId="{1464C731-BB53-4057-ADBD-58DD1DFD6FB5}" type="presOf" srcId="{01E4F5E2-BC01-417F-82D1-36526309180B}" destId="{DD0816CA-29D0-46D0-9977-E45D968B08FB}" srcOrd="0" destOrd="0" presId="urn:microsoft.com/office/officeart/2005/8/layout/hProcess9"/>
    <dgm:cxn modelId="{747E9E49-F1DE-4F81-BE74-040E81C365ED}" type="presOf" srcId="{1C3739A7-3091-46A2-B6E6-C0FDF1B80C55}" destId="{26319CFF-660D-4DC6-AFFC-83EA94EC0650}" srcOrd="0" destOrd="0" presId="urn:microsoft.com/office/officeart/2005/8/layout/hProcess9"/>
    <dgm:cxn modelId="{29269168-9186-44DF-AE79-D9DD26959F65}" type="presOf" srcId="{F0AA0297-9977-4933-B13C-CBE2951EE079}" destId="{7EB4FE02-8CD6-4D18-B452-F40E713E598D}" srcOrd="0" destOrd="0" presId="urn:microsoft.com/office/officeart/2005/8/layout/hProcess9"/>
    <dgm:cxn modelId="{33533C8A-4350-4E1D-B660-597C451145C7}" type="presOf" srcId="{56B2BFBD-D74F-4FDD-AC03-CD00C2C58D18}" destId="{F8B54C1B-62A0-462D-B9B4-2B73805E0EBB}" srcOrd="0" destOrd="0" presId="urn:microsoft.com/office/officeart/2005/8/layout/hProcess9"/>
    <dgm:cxn modelId="{896BB0E7-8B73-44B2-A144-FC7B277A698D}" type="presOf" srcId="{E3B60D5E-E0C5-40F6-B76E-911485EC1DC9}" destId="{A105F59E-5ACA-4502-A9D2-BA3149DFFC47}" srcOrd="0" destOrd="0" presId="urn:microsoft.com/office/officeart/2005/8/layout/hProcess9"/>
    <dgm:cxn modelId="{AD493F00-2650-476A-9A5E-35107A01EE0E}" srcId="{E3B60D5E-E0C5-40F6-B76E-911485EC1DC9}" destId="{56B2BFBD-D74F-4FDD-AC03-CD00C2C58D18}" srcOrd="0" destOrd="0" parTransId="{65178732-5444-4FCD-A002-58BF724C4EEE}" sibTransId="{A510FC11-85CA-493B-B2A3-B887F3CDB64E}"/>
    <dgm:cxn modelId="{9D7772B7-A4F1-4A5A-B5FD-FE4CAB0F1468}" srcId="{E3B60D5E-E0C5-40F6-B76E-911485EC1DC9}" destId="{1C3739A7-3091-46A2-B6E6-C0FDF1B80C55}" srcOrd="5" destOrd="0" parTransId="{BC016936-7005-41DC-B25C-2BDB9DFCD633}" sibTransId="{BE2B9BEC-EE2F-42E3-87CD-A6F29CA730F7}"/>
    <dgm:cxn modelId="{C0DBD3D9-28FD-442F-8815-74300525F2AE}" srcId="{E3B60D5E-E0C5-40F6-B76E-911485EC1DC9}" destId="{F0AA0297-9977-4933-B13C-CBE2951EE079}" srcOrd="2" destOrd="0" parTransId="{B738A49B-31B4-4021-97C9-6B0A18BAA32D}" sibTransId="{0B84CE00-9F71-4905-8AF4-373D4E561255}"/>
    <dgm:cxn modelId="{33B502F5-8133-4E25-B561-726B121A8691}" srcId="{E3B60D5E-E0C5-40F6-B76E-911485EC1DC9}" destId="{01E4F5E2-BC01-417F-82D1-36526309180B}" srcOrd="3" destOrd="0" parTransId="{CF8E23E8-175F-4BF1-9736-AD7B8038D174}" sibTransId="{2AE14969-EED5-49ED-961C-5E07C6853E04}"/>
    <dgm:cxn modelId="{758E3CE4-4411-42F2-8ADB-B4ADC305D180}" srcId="{E3B60D5E-E0C5-40F6-B76E-911485EC1DC9}" destId="{8970678B-50D5-498B-9F12-2DCEF4BFDCE4}" srcOrd="1" destOrd="0" parTransId="{A38BDAA8-97B6-4C46-A605-8801E857F5BE}" sibTransId="{4782C284-6BCD-4951-B033-59E170C95562}"/>
    <dgm:cxn modelId="{19935CF7-780D-4491-BC68-1A97F628ECE8}" type="presParOf" srcId="{A105F59E-5ACA-4502-A9D2-BA3149DFFC47}" destId="{EE0AB1DA-DF20-4FAE-8C9F-BB734E7FA14E}" srcOrd="0" destOrd="0" presId="urn:microsoft.com/office/officeart/2005/8/layout/hProcess9"/>
    <dgm:cxn modelId="{2AAFB054-A5DA-4E70-AED4-7B43461C8371}" type="presParOf" srcId="{A105F59E-5ACA-4502-A9D2-BA3149DFFC47}" destId="{E1AAC99B-FB00-454D-AF51-A8D33AFC999C}" srcOrd="1" destOrd="0" presId="urn:microsoft.com/office/officeart/2005/8/layout/hProcess9"/>
    <dgm:cxn modelId="{0231D717-BC34-4728-B4A7-941BEC25E388}" type="presParOf" srcId="{E1AAC99B-FB00-454D-AF51-A8D33AFC999C}" destId="{F8B54C1B-62A0-462D-B9B4-2B73805E0EBB}" srcOrd="0" destOrd="0" presId="urn:microsoft.com/office/officeart/2005/8/layout/hProcess9"/>
    <dgm:cxn modelId="{EDD6D54B-B1EF-4547-9DB4-96B2EF3263F2}" type="presParOf" srcId="{E1AAC99B-FB00-454D-AF51-A8D33AFC999C}" destId="{FA68B276-308B-4588-B789-9BD0C3EB6125}" srcOrd="1" destOrd="0" presId="urn:microsoft.com/office/officeart/2005/8/layout/hProcess9"/>
    <dgm:cxn modelId="{62B929F6-20AE-4260-B87F-2976A6C33C47}" type="presParOf" srcId="{E1AAC99B-FB00-454D-AF51-A8D33AFC999C}" destId="{8846E30B-FB7E-47F8-A72B-79E8B2669F69}" srcOrd="2" destOrd="0" presId="urn:microsoft.com/office/officeart/2005/8/layout/hProcess9"/>
    <dgm:cxn modelId="{F870935A-8B98-4AB9-A58F-A6EE3CDA2D0C}" type="presParOf" srcId="{E1AAC99B-FB00-454D-AF51-A8D33AFC999C}" destId="{54BAF0C4-521E-4A33-BD0A-65926378B9B7}" srcOrd="3" destOrd="0" presId="urn:microsoft.com/office/officeart/2005/8/layout/hProcess9"/>
    <dgm:cxn modelId="{F38178FA-0207-42D7-9A0C-D989DAF3B3D2}" type="presParOf" srcId="{E1AAC99B-FB00-454D-AF51-A8D33AFC999C}" destId="{7EB4FE02-8CD6-4D18-B452-F40E713E598D}" srcOrd="4" destOrd="0" presId="urn:microsoft.com/office/officeart/2005/8/layout/hProcess9"/>
    <dgm:cxn modelId="{C7FF3A77-3233-4ABF-9DB1-1F4638F87FE2}" type="presParOf" srcId="{E1AAC99B-FB00-454D-AF51-A8D33AFC999C}" destId="{B9D08099-05D0-41F4-950B-715F3DBF69E1}" srcOrd="5" destOrd="0" presId="urn:microsoft.com/office/officeart/2005/8/layout/hProcess9"/>
    <dgm:cxn modelId="{1593D289-0A7D-4DCD-9366-BD3BAAF2FE3D}" type="presParOf" srcId="{E1AAC99B-FB00-454D-AF51-A8D33AFC999C}" destId="{DD0816CA-29D0-46D0-9977-E45D968B08FB}" srcOrd="6" destOrd="0" presId="urn:microsoft.com/office/officeart/2005/8/layout/hProcess9"/>
    <dgm:cxn modelId="{175518FB-F5E5-4DA9-A99A-4D8D142B94AE}" type="presParOf" srcId="{E1AAC99B-FB00-454D-AF51-A8D33AFC999C}" destId="{1A44C2F4-C747-4B97-B74A-00C1E8FB1D9D}" srcOrd="7" destOrd="0" presId="urn:microsoft.com/office/officeart/2005/8/layout/hProcess9"/>
    <dgm:cxn modelId="{864FB406-6FAC-47E7-A32E-FA3A96C1C0B0}" type="presParOf" srcId="{E1AAC99B-FB00-454D-AF51-A8D33AFC999C}" destId="{FD539B9D-EF35-4BDA-A883-F0EBC8404E7F}" srcOrd="8" destOrd="0" presId="urn:microsoft.com/office/officeart/2005/8/layout/hProcess9"/>
    <dgm:cxn modelId="{0A118354-3BB2-4C37-BB8A-A8DE1BF24C4C}" type="presParOf" srcId="{E1AAC99B-FB00-454D-AF51-A8D33AFC999C}" destId="{BC97CF7F-69B9-4EB4-AA16-81461204B906}" srcOrd="9" destOrd="0" presId="urn:microsoft.com/office/officeart/2005/8/layout/hProcess9"/>
    <dgm:cxn modelId="{49583471-CD3B-4B1F-873E-5696F96D3333}" type="presParOf" srcId="{E1AAC99B-FB00-454D-AF51-A8D33AFC999C}" destId="{26319CFF-660D-4DC6-AFFC-83EA94EC0650}" srcOrd="10" destOrd="0" presId="urn:microsoft.com/office/officeart/2005/8/layout/hProcess9"/>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380E189-1452-410C-975F-8E8B710F302B}" type="doc">
      <dgm:prSet loTypeId="urn:microsoft.com/office/officeart/2005/8/layout/process5" loCatId="process" qsTypeId="urn:microsoft.com/office/officeart/2005/8/quickstyle/simple1" qsCatId="simple" csTypeId="urn:microsoft.com/office/officeart/2005/8/colors/accent1_2" csCatId="accent1" phldr="0"/>
      <dgm:spPr/>
      <dgm:t>
        <a:bodyPr/>
        <a:lstStyle/>
        <a:p>
          <a:endParaRPr lang="id-ID"/>
        </a:p>
      </dgm:t>
    </dgm:pt>
    <dgm:pt modelId="{152AD34F-6D5F-41ED-AF11-BE1B66AEE263}">
      <dgm:prSet phldrT="[Text]" phldr="1"/>
      <dgm:spPr/>
      <dgm:t>
        <a:bodyPr/>
        <a:lstStyle/>
        <a:p>
          <a:endParaRPr lang="id-ID"/>
        </a:p>
      </dgm:t>
    </dgm:pt>
    <dgm:pt modelId="{CAC1718F-9CA8-44E5-86B5-052C4C447491}" type="parTrans" cxnId="{4B1338A9-F8B3-4457-8009-94933DB6B91A}">
      <dgm:prSet/>
      <dgm:spPr/>
      <dgm:t>
        <a:bodyPr/>
        <a:lstStyle/>
        <a:p>
          <a:endParaRPr lang="id-ID"/>
        </a:p>
      </dgm:t>
    </dgm:pt>
    <dgm:pt modelId="{0BDF4241-5EA8-46FC-BC57-39A075D08714}" type="sibTrans" cxnId="{4B1338A9-F8B3-4457-8009-94933DB6B91A}">
      <dgm:prSet/>
      <dgm:spPr/>
      <dgm:t>
        <a:bodyPr/>
        <a:lstStyle/>
        <a:p>
          <a:endParaRPr lang="id-ID"/>
        </a:p>
      </dgm:t>
    </dgm:pt>
    <dgm:pt modelId="{085082E0-5D4D-4B88-B3CA-D358EE265529}">
      <dgm:prSet phldrT="[Text]" phldr="1"/>
      <dgm:spPr/>
      <dgm:t>
        <a:bodyPr/>
        <a:lstStyle/>
        <a:p>
          <a:endParaRPr lang="id-ID"/>
        </a:p>
      </dgm:t>
    </dgm:pt>
    <dgm:pt modelId="{7A64C795-1D2B-4197-8408-32688C767587}" type="parTrans" cxnId="{A4EB1BE9-43D0-4233-8CA5-0FCF315779B7}">
      <dgm:prSet/>
      <dgm:spPr/>
      <dgm:t>
        <a:bodyPr/>
        <a:lstStyle/>
        <a:p>
          <a:endParaRPr lang="id-ID"/>
        </a:p>
      </dgm:t>
    </dgm:pt>
    <dgm:pt modelId="{88B173E6-74C4-4D91-8CB0-A8B70BEB9846}" type="sibTrans" cxnId="{A4EB1BE9-43D0-4233-8CA5-0FCF315779B7}">
      <dgm:prSet/>
      <dgm:spPr/>
      <dgm:t>
        <a:bodyPr/>
        <a:lstStyle/>
        <a:p>
          <a:endParaRPr lang="id-ID"/>
        </a:p>
      </dgm:t>
    </dgm:pt>
    <dgm:pt modelId="{028328B5-FDBD-45E8-8A52-C6C9156DC9B9}">
      <dgm:prSet phldrT="[Text]" phldr="1"/>
      <dgm:spPr/>
      <dgm:t>
        <a:bodyPr/>
        <a:lstStyle/>
        <a:p>
          <a:endParaRPr lang="id-ID"/>
        </a:p>
      </dgm:t>
    </dgm:pt>
    <dgm:pt modelId="{92138913-7511-460D-A46F-F042FC038E7F}" type="parTrans" cxnId="{A3F06EE7-4D05-48DA-8E39-B374661279D0}">
      <dgm:prSet/>
      <dgm:spPr/>
      <dgm:t>
        <a:bodyPr/>
        <a:lstStyle/>
        <a:p>
          <a:endParaRPr lang="id-ID"/>
        </a:p>
      </dgm:t>
    </dgm:pt>
    <dgm:pt modelId="{B1C5E0EB-D237-4A0A-B25E-75A1F9B9B16C}" type="sibTrans" cxnId="{A3F06EE7-4D05-48DA-8E39-B374661279D0}">
      <dgm:prSet/>
      <dgm:spPr/>
      <dgm:t>
        <a:bodyPr/>
        <a:lstStyle/>
        <a:p>
          <a:endParaRPr lang="id-ID"/>
        </a:p>
      </dgm:t>
    </dgm:pt>
    <dgm:pt modelId="{30EE2B5E-0A68-4BB7-A36C-C7BB9CEF9C69}">
      <dgm:prSet phldrT="[Text]" phldr="1"/>
      <dgm:spPr/>
      <dgm:t>
        <a:bodyPr/>
        <a:lstStyle/>
        <a:p>
          <a:endParaRPr lang="id-ID"/>
        </a:p>
      </dgm:t>
    </dgm:pt>
    <dgm:pt modelId="{073980BD-8859-485F-A2F7-DB43A92353D3}" type="parTrans" cxnId="{3847ED51-9D97-4A4D-98AA-E2DB8782F24D}">
      <dgm:prSet/>
      <dgm:spPr/>
      <dgm:t>
        <a:bodyPr/>
        <a:lstStyle/>
        <a:p>
          <a:endParaRPr lang="id-ID"/>
        </a:p>
      </dgm:t>
    </dgm:pt>
    <dgm:pt modelId="{DC0A3D96-6C51-436F-94B3-3249BBC80E62}" type="sibTrans" cxnId="{3847ED51-9D97-4A4D-98AA-E2DB8782F24D}">
      <dgm:prSet/>
      <dgm:spPr/>
      <dgm:t>
        <a:bodyPr/>
        <a:lstStyle/>
        <a:p>
          <a:endParaRPr lang="id-ID"/>
        </a:p>
      </dgm:t>
    </dgm:pt>
    <dgm:pt modelId="{095F7786-34F8-40B8-96CD-8E1FF3D578FF}">
      <dgm:prSet phldrT="[Text]" phldr="1"/>
      <dgm:spPr/>
      <dgm:t>
        <a:bodyPr/>
        <a:lstStyle/>
        <a:p>
          <a:endParaRPr lang="id-ID"/>
        </a:p>
      </dgm:t>
    </dgm:pt>
    <dgm:pt modelId="{4235017D-453B-4F24-8F70-8B26608BE013}" type="parTrans" cxnId="{F96598E3-7BF7-4432-AACE-0E68FD1AD411}">
      <dgm:prSet/>
      <dgm:spPr/>
      <dgm:t>
        <a:bodyPr/>
        <a:lstStyle/>
        <a:p>
          <a:endParaRPr lang="id-ID"/>
        </a:p>
      </dgm:t>
    </dgm:pt>
    <dgm:pt modelId="{403DB9FB-5D9D-4A86-8D9D-C599A2D58975}" type="sibTrans" cxnId="{F96598E3-7BF7-4432-AACE-0E68FD1AD411}">
      <dgm:prSet/>
      <dgm:spPr/>
      <dgm:t>
        <a:bodyPr/>
        <a:lstStyle/>
        <a:p>
          <a:endParaRPr lang="id-ID"/>
        </a:p>
      </dgm:t>
    </dgm:pt>
    <dgm:pt modelId="{60EE2231-E877-4EDA-B4DB-1E9AAE5FE0F7}" type="pres">
      <dgm:prSet presAssocID="{D380E189-1452-410C-975F-8E8B710F302B}" presName="diagram" presStyleCnt="0">
        <dgm:presLayoutVars>
          <dgm:dir/>
          <dgm:resizeHandles val="exact"/>
        </dgm:presLayoutVars>
      </dgm:prSet>
      <dgm:spPr/>
      <dgm:t>
        <a:bodyPr/>
        <a:lstStyle/>
        <a:p>
          <a:endParaRPr lang="id-ID"/>
        </a:p>
      </dgm:t>
    </dgm:pt>
    <dgm:pt modelId="{0F9E9070-D0DE-40BF-9311-43EF0D6BC386}" type="pres">
      <dgm:prSet presAssocID="{152AD34F-6D5F-41ED-AF11-BE1B66AEE263}" presName="node" presStyleLbl="node1" presStyleIdx="0" presStyleCnt="5">
        <dgm:presLayoutVars>
          <dgm:bulletEnabled val="1"/>
        </dgm:presLayoutVars>
      </dgm:prSet>
      <dgm:spPr/>
      <dgm:t>
        <a:bodyPr/>
        <a:lstStyle/>
        <a:p>
          <a:endParaRPr lang="id-ID"/>
        </a:p>
      </dgm:t>
    </dgm:pt>
    <dgm:pt modelId="{0C40A57B-7450-4917-81F4-02B2E846CF75}" type="pres">
      <dgm:prSet presAssocID="{0BDF4241-5EA8-46FC-BC57-39A075D08714}" presName="sibTrans" presStyleLbl="sibTrans2D1" presStyleIdx="0" presStyleCnt="4"/>
      <dgm:spPr/>
      <dgm:t>
        <a:bodyPr/>
        <a:lstStyle/>
        <a:p>
          <a:endParaRPr lang="id-ID"/>
        </a:p>
      </dgm:t>
    </dgm:pt>
    <dgm:pt modelId="{184FAEF3-DD08-4CA6-AD71-4C560C40AC4B}" type="pres">
      <dgm:prSet presAssocID="{0BDF4241-5EA8-46FC-BC57-39A075D08714}" presName="connectorText" presStyleLbl="sibTrans2D1" presStyleIdx="0" presStyleCnt="4"/>
      <dgm:spPr/>
      <dgm:t>
        <a:bodyPr/>
        <a:lstStyle/>
        <a:p>
          <a:endParaRPr lang="id-ID"/>
        </a:p>
      </dgm:t>
    </dgm:pt>
    <dgm:pt modelId="{FB054315-6F79-454A-88E6-BA39F6D21C88}" type="pres">
      <dgm:prSet presAssocID="{085082E0-5D4D-4B88-B3CA-D358EE265529}" presName="node" presStyleLbl="node1" presStyleIdx="1" presStyleCnt="5">
        <dgm:presLayoutVars>
          <dgm:bulletEnabled val="1"/>
        </dgm:presLayoutVars>
      </dgm:prSet>
      <dgm:spPr/>
      <dgm:t>
        <a:bodyPr/>
        <a:lstStyle/>
        <a:p>
          <a:endParaRPr lang="id-ID"/>
        </a:p>
      </dgm:t>
    </dgm:pt>
    <dgm:pt modelId="{324F2E78-46D9-4C08-89FA-53FE0918307E}" type="pres">
      <dgm:prSet presAssocID="{88B173E6-74C4-4D91-8CB0-A8B70BEB9846}" presName="sibTrans" presStyleLbl="sibTrans2D1" presStyleIdx="1" presStyleCnt="4"/>
      <dgm:spPr/>
      <dgm:t>
        <a:bodyPr/>
        <a:lstStyle/>
        <a:p>
          <a:endParaRPr lang="id-ID"/>
        </a:p>
      </dgm:t>
    </dgm:pt>
    <dgm:pt modelId="{8F36F4E0-882A-4928-AB4B-D217DF6ABF69}" type="pres">
      <dgm:prSet presAssocID="{88B173E6-74C4-4D91-8CB0-A8B70BEB9846}" presName="connectorText" presStyleLbl="sibTrans2D1" presStyleIdx="1" presStyleCnt="4"/>
      <dgm:spPr/>
      <dgm:t>
        <a:bodyPr/>
        <a:lstStyle/>
        <a:p>
          <a:endParaRPr lang="id-ID"/>
        </a:p>
      </dgm:t>
    </dgm:pt>
    <dgm:pt modelId="{5BE53442-38C8-47F0-9672-E0C9DBBE3050}" type="pres">
      <dgm:prSet presAssocID="{028328B5-FDBD-45E8-8A52-C6C9156DC9B9}" presName="node" presStyleLbl="node1" presStyleIdx="2" presStyleCnt="5">
        <dgm:presLayoutVars>
          <dgm:bulletEnabled val="1"/>
        </dgm:presLayoutVars>
      </dgm:prSet>
      <dgm:spPr/>
      <dgm:t>
        <a:bodyPr/>
        <a:lstStyle/>
        <a:p>
          <a:endParaRPr lang="id-ID"/>
        </a:p>
      </dgm:t>
    </dgm:pt>
    <dgm:pt modelId="{C9FC4B59-9B09-4BC7-ABE6-6E2EF54A3216}" type="pres">
      <dgm:prSet presAssocID="{B1C5E0EB-D237-4A0A-B25E-75A1F9B9B16C}" presName="sibTrans" presStyleLbl="sibTrans2D1" presStyleIdx="2" presStyleCnt="4"/>
      <dgm:spPr/>
      <dgm:t>
        <a:bodyPr/>
        <a:lstStyle/>
        <a:p>
          <a:endParaRPr lang="id-ID"/>
        </a:p>
      </dgm:t>
    </dgm:pt>
    <dgm:pt modelId="{45725CC9-CE13-4FA1-87AB-FB524ACE3748}" type="pres">
      <dgm:prSet presAssocID="{B1C5E0EB-D237-4A0A-B25E-75A1F9B9B16C}" presName="connectorText" presStyleLbl="sibTrans2D1" presStyleIdx="2" presStyleCnt="4"/>
      <dgm:spPr/>
      <dgm:t>
        <a:bodyPr/>
        <a:lstStyle/>
        <a:p>
          <a:endParaRPr lang="id-ID"/>
        </a:p>
      </dgm:t>
    </dgm:pt>
    <dgm:pt modelId="{521E1562-F956-4080-87FE-73E54787E75E}" type="pres">
      <dgm:prSet presAssocID="{30EE2B5E-0A68-4BB7-A36C-C7BB9CEF9C69}" presName="node" presStyleLbl="node1" presStyleIdx="3" presStyleCnt="5">
        <dgm:presLayoutVars>
          <dgm:bulletEnabled val="1"/>
        </dgm:presLayoutVars>
      </dgm:prSet>
      <dgm:spPr/>
      <dgm:t>
        <a:bodyPr/>
        <a:lstStyle/>
        <a:p>
          <a:endParaRPr lang="id-ID"/>
        </a:p>
      </dgm:t>
    </dgm:pt>
    <dgm:pt modelId="{0923FDFB-E722-499D-93D6-E3202BD2644F}" type="pres">
      <dgm:prSet presAssocID="{DC0A3D96-6C51-436F-94B3-3249BBC80E62}" presName="sibTrans" presStyleLbl="sibTrans2D1" presStyleIdx="3" presStyleCnt="4"/>
      <dgm:spPr/>
      <dgm:t>
        <a:bodyPr/>
        <a:lstStyle/>
        <a:p>
          <a:endParaRPr lang="id-ID"/>
        </a:p>
      </dgm:t>
    </dgm:pt>
    <dgm:pt modelId="{4F7A89A8-8075-4902-93D4-27B947829F8B}" type="pres">
      <dgm:prSet presAssocID="{DC0A3D96-6C51-436F-94B3-3249BBC80E62}" presName="connectorText" presStyleLbl="sibTrans2D1" presStyleIdx="3" presStyleCnt="4"/>
      <dgm:spPr/>
      <dgm:t>
        <a:bodyPr/>
        <a:lstStyle/>
        <a:p>
          <a:endParaRPr lang="id-ID"/>
        </a:p>
      </dgm:t>
    </dgm:pt>
    <dgm:pt modelId="{F924AC4B-6140-4E8D-AF27-EE32A337324F}" type="pres">
      <dgm:prSet presAssocID="{095F7786-34F8-40B8-96CD-8E1FF3D578FF}" presName="node" presStyleLbl="node1" presStyleIdx="4" presStyleCnt="5">
        <dgm:presLayoutVars>
          <dgm:bulletEnabled val="1"/>
        </dgm:presLayoutVars>
      </dgm:prSet>
      <dgm:spPr/>
      <dgm:t>
        <a:bodyPr/>
        <a:lstStyle/>
        <a:p>
          <a:endParaRPr lang="id-ID"/>
        </a:p>
      </dgm:t>
    </dgm:pt>
  </dgm:ptLst>
  <dgm:cxnLst>
    <dgm:cxn modelId="{7E578874-BC3A-4AB5-8436-AB852F13402F}" type="presOf" srcId="{30EE2B5E-0A68-4BB7-A36C-C7BB9CEF9C69}" destId="{521E1562-F956-4080-87FE-73E54787E75E}" srcOrd="0" destOrd="0" presId="urn:microsoft.com/office/officeart/2005/8/layout/process5"/>
    <dgm:cxn modelId="{71A923AA-2C33-4EA6-BF2B-BAEDFD5E943A}" type="presOf" srcId="{0BDF4241-5EA8-46FC-BC57-39A075D08714}" destId="{184FAEF3-DD08-4CA6-AD71-4C560C40AC4B}" srcOrd="1" destOrd="0" presId="urn:microsoft.com/office/officeart/2005/8/layout/process5"/>
    <dgm:cxn modelId="{3847ED51-9D97-4A4D-98AA-E2DB8782F24D}" srcId="{D380E189-1452-410C-975F-8E8B710F302B}" destId="{30EE2B5E-0A68-4BB7-A36C-C7BB9CEF9C69}" srcOrd="3" destOrd="0" parTransId="{073980BD-8859-485F-A2F7-DB43A92353D3}" sibTransId="{DC0A3D96-6C51-436F-94B3-3249BBC80E62}"/>
    <dgm:cxn modelId="{4B1338A9-F8B3-4457-8009-94933DB6B91A}" srcId="{D380E189-1452-410C-975F-8E8B710F302B}" destId="{152AD34F-6D5F-41ED-AF11-BE1B66AEE263}" srcOrd="0" destOrd="0" parTransId="{CAC1718F-9CA8-44E5-86B5-052C4C447491}" sibTransId="{0BDF4241-5EA8-46FC-BC57-39A075D08714}"/>
    <dgm:cxn modelId="{A3F06EE7-4D05-48DA-8E39-B374661279D0}" srcId="{D380E189-1452-410C-975F-8E8B710F302B}" destId="{028328B5-FDBD-45E8-8A52-C6C9156DC9B9}" srcOrd="2" destOrd="0" parTransId="{92138913-7511-460D-A46F-F042FC038E7F}" sibTransId="{B1C5E0EB-D237-4A0A-B25E-75A1F9B9B16C}"/>
    <dgm:cxn modelId="{F96598E3-7BF7-4432-AACE-0E68FD1AD411}" srcId="{D380E189-1452-410C-975F-8E8B710F302B}" destId="{095F7786-34F8-40B8-96CD-8E1FF3D578FF}" srcOrd="4" destOrd="0" parTransId="{4235017D-453B-4F24-8F70-8B26608BE013}" sibTransId="{403DB9FB-5D9D-4A86-8D9D-C599A2D58975}"/>
    <dgm:cxn modelId="{195C2DEE-738A-4FBB-86CC-ABCE6635B050}" type="presOf" srcId="{028328B5-FDBD-45E8-8A52-C6C9156DC9B9}" destId="{5BE53442-38C8-47F0-9672-E0C9DBBE3050}" srcOrd="0" destOrd="0" presId="urn:microsoft.com/office/officeart/2005/8/layout/process5"/>
    <dgm:cxn modelId="{D8F96E42-FDCB-4576-AA69-CB456448CA62}" type="presOf" srcId="{DC0A3D96-6C51-436F-94B3-3249BBC80E62}" destId="{4F7A89A8-8075-4902-93D4-27B947829F8B}" srcOrd="1" destOrd="0" presId="urn:microsoft.com/office/officeart/2005/8/layout/process5"/>
    <dgm:cxn modelId="{D26A989F-09C3-4570-96AD-A31C4B2949A5}" type="presOf" srcId="{88B173E6-74C4-4D91-8CB0-A8B70BEB9846}" destId="{324F2E78-46D9-4C08-89FA-53FE0918307E}" srcOrd="0" destOrd="0" presId="urn:microsoft.com/office/officeart/2005/8/layout/process5"/>
    <dgm:cxn modelId="{A4EB1BE9-43D0-4233-8CA5-0FCF315779B7}" srcId="{D380E189-1452-410C-975F-8E8B710F302B}" destId="{085082E0-5D4D-4B88-B3CA-D358EE265529}" srcOrd="1" destOrd="0" parTransId="{7A64C795-1D2B-4197-8408-32688C767587}" sibTransId="{88B173E6-74C4-4D91-8CB0-A8B70BEB9846}"/>
    <dgm:cxn modelId="{F8C22A1A-3B56-4B52-94AA-D11AAE7C3886}" type="presOf" srcId="{0BDF4241-5EA8-46FC-BC57-39A075D08714}" destId="{0C40A57B-7450-4917-81F4-02B2E846CF75}" srcOrd="0" destOrd="0" presId="urn:microsoft.com/office/officeart/2005/8/layout/process5"/>
    <dgm:cxn modelId="{3098AC3B-CF59-4A3C-8B63-C3D4F294109F}" type="presOf" srcId="{88B173E6-74C4-4D91-8CB0-A8B70BEB9846}" destId="{8F36F4E0-882A-4928-AB4B-D217DF6ABF69}" srcOrd="1" destOrd="0" presId="urn:microsoft.com/office/officeart/2005/8/layout/process5"/>
    <dgm:cxn modelId="{900BA5B1-2D2C-4DD3-BC29-18E76B055FA6}" type="presOf" srcId="{152AD34F-6D5F-41ED-AF11-BE1B66AEE263}" destId="{0F9E9070-D0DE-40BF-9311-43EF0D6BC386}" srcOrd="0" destOrd="0" presId="urn:microsoft.com/office/officeart/2005/8/layout/process5"/>
    <dgm:cxn modelId="{CB3A8DC7-EBA6-4F12-B1C2-DC21CF4E5A75}" type="presOf" srcId="{B1C5E0EB-D237-4A0A-B25E-75A1F9B9B16C}" destId="{C9FC4B59-9B09-4BC7-ABE6-6E2EF54A3216}" srcOrd="0" destOrd="0" presId="urn:microsoft.com/office/officeart/2005/8/layout/process5"/>
    <dgm:cxn modelId="{BB2A7731-BF7E-4C70-9BBC-CD43416C7FAF}" type="presOf" srcId="{D380E189-1452-410C-975F-8E8B710F302B}" destId="{60EE2231-E877-4EDA-B4DB-1E9AAE5FE0F7}" srcOrd="0" destOrd="0" presId="urn:microsoft.com/office/officeart/2005/8/layout/process5"/>
    <dgm:cxn modelId="{30FC76A1-3304-4640-8BAD-381F85E2BD3B}" type="presOf" srcId="{085082E0-5D4D-4B88-B3CA-D358EE265529}" destId="{FB054315-6F79-454A-88E6-BA39F6D21C88}" srcOrd="0" destOrd="0" presId="urn:microsoft.com/office/officeart/2005/8/layout/process5"/>
    <dgm:cxn modelId="{1120C406-370C-4D28-8596-5BDDBCDC18D7}" type="presOf" srcId="{095F7786-34F8-40B8-96CD-8E1FF3D578FF}" destId="{F924AC4B-6140-4E8D-AF27-EE32A337324F}" srcOrd="0" destOrd="0" presId="urn:microsoft.com/office/officeart/2005/8/layout/process5"/>
    <dgm:cxn modelId="{555E8D44-75D8-4458-B162-87C55C097F26}" type="presOf" srcId="{DC0A3D96-6C51-436F-94B3-3249BBC80E62}" destId="{0923FDFB-E722-499D-93D6-E3202BD2644F}" srcOrd="0" destOrd="0" presId="urn:microsoft.com/office/officeart/2005/8/layout/process5"/>
    <dgm:cxn modelId="{1F18F3CE-9F9E-449F-90BF-124275260554}" type="presOf" srcId="{B1C5E0EB-D237-4A0A-B25E-75A1F9B9B16C}" destId="{45725CC9-CE13-4FA1-87AB-FB524ACE3748}" srcOrd="1" destOrd="0" presId="urn:microsoft.com/office/officeart/2005/8/layout/process5"/>
    <dgm:cxn modelId="{CF54BA09-30F2-4C56-9C58-71923F4C6E24}" type="presParOf" srcId="{60EE2231-E877-4EDA-B4DB-1E9AAE5FE0F7}" destId="{0F9E9070-D0DE-40BF-9311-43EF0D6BC386}" srcOrd="0" destOrd="0" presId="urn:microsoft.com/office/officeart/2005/8/layout/process5"/>
    <dgm:cxn modelId="{937E78BA-A783-4FDB-BC91-89299F824DB5}" type="presParOf" srcId="{60EE2231-E877-4EDA-B4DB-1E9AAE5FE0F7}" destId="{0C40A57B-7450-4917-81F4-02B2E846CF75}" srcOrd="1" destOrd="0" presId="urn:microsoft.com/office/officeart/2005/8/layout/process5"/>
    <dgm:cxn modelId="{94438BAB-A29F-4E23-B87B-99614DDE9A04}" type="presParOf" srcId="{0C40A57B-7450-4917-81F4-02B2E846CF75}" destId="{184FAEF3-DD08-4CA6-AD71-4C560C40AC4B}" srcOrd="0" destOrd="0" presId="urn:microsoft.com/office/officeart/2005/8/layout/process5"/>
    <dgm:cxn modelId="{126BB275-EDD7-4C17-B2B0-D69109476F87}" type="presParOf" srcId="{60EE2231-E877-4EDA-B4DB-1E9AAE5FE0F7}" destId="{FB054315-6F79-454A-88E6-BA39F6D21C88}" srcOrd="2" destOrd="0" presId="urn:microsoft.com/office/officeart/2005/8/layout/process5"/>
    <dgm:cxn modelId="{4D4928F0-3DAF-4230-939B-32CBF4B6C30B}" type="presParOf" srcId="{60EE2231-E877-4EDA-B4DB-1E9AAE5FE0F7}" destId="{324F2E78-46D9-4C08-89FA-53FE0918307E}" srcOrd="3" destOrd="0" presId="urn:microsoft.com/office/officeart/2005/8/layout/process5"/>
    <dgm:cxn modelId="{C69A4255-64DD-4D77-ADA3-A2775B6C5D54}" type="presParOf" srcId="{324F2E78-46D9-4C08-89FA-53FE0918307E}" destId="{8F36F4E0-882A-4928-AB4B-D217DF6ABF69}" srcOrd="0" destOrd="0" presId="urn:microsoft.com/office/officeart/2005/8/layout/process5"/>
    <dgm:cxn modelId="{96EA6B24-596D-4F4E-B958-671A7DCCD0D0}" type="presParOf" srcId="{60EE2231-E877-4EDA-B4DB-1E9AAE5FE0F7}" destId="{5BE53442-38C8-47F0-9672-E0C9DBBE3050}" srcOrd="4" destOrd="0" presId="urn:microsoft.com/office/officeart/2005/8/layout/process5"/>
    <dgm:cxn modelId="{70BD6944-90C8-4CB2-B9D5-03EBAA4E7807}" type="presParOf" srcId="{60EE2231-E877-4EDA-B4DB-1E9AAE5FE0F7}" destId="{C9FC4B59-9B09-4BC7-ABE6-6E2EF54A3216}" srcOrd="5" destOrd="0" presId="urn:microsoft.com/office/officeart/2005/8/layout/process5"/>
    <dgm:cxn modelId="{AC1AEB78-322B-41DC-B1AC-AB22CCF6EEE9}" type="presParOf" srcId="{C9FC4B59-9B09-4BC7-ABE6-6E2EF54A3216}" destId="{45725CC9-CE13-4FA1-87AB-FB524ACE3748}" srcOrd="0" destOrd="0" presId="urn:microsoft.com/office/officeart/2005/8/layout/process5"/>
    <dgm:cxn modelId="{E7FFA4DB-2A18-4B34-906E-E843FD12AF43}" type="presParOf" srcId="{60EE2231-E877-4EDA-B4DB-1E9AAE5FE0F7}" destId="{521E1562-F956-4080-87FE-73E54787E75E}" srcOrd="6" destOrd="0" presId="urn:microsoft.com/office/officeart/2005/8/layout/process5"/>
    <dgm:cxn modelId="{FEE2A927-1C6E-424F-8746-0B3154E99377}" type="presParOf" srcId="{60EE2231-E877-4EDA-B4DB-1E9AAE5FE0F7}" destId="{0923FDFB-E722-499D-93D6-E3202BD2644F}" srcOrd="7" destOrd="0" presId="urn:microsoft.com/office/officeart/2005/8/layout/process5"/>
    <dgm:cxn modelId="{182373AB-3987-4FEE-9DD5-A6B7E2A6925E}" type="presParOf" srcId="{0923FDFB-E722-499D-93D6-E3202BD2644F}" destId="{4F7A89A8-8075-4902-93D4-27B947829F8B}" srcOrd="0" destOrd="0" presId="urn:microsoft.com/office/officeart/2005/8/layout/process5"/>
    <dgm:cxn modelId="{4DC06E1B-B094-4064-A881-6752D5CC785F}" type="presParOf" srcId="{60EE2231-E877-4EDA-B4DB-1E9AAE5FE0F7}" destId="{F924AC4B-6140-4E8D-AF27-EE32A337324F}" srcOrd="8"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4030821-A912-4C47-9DC5-60085C2D6943}" type="doc">
      <dgm:prSet loTypeId="urn:microsoft.com/office/officeart/2005/8/layout/process5" loCatId="process" qsTypeId="urn:microsoft.com/office/officeart/2005/8/quickstyle/simple1" qsCatId="simple" csTypeId="urn:microsoft.com/office/officeart/2005/8/colors/colorful5" csCatId="colorful" phldr="1"/>
      <dgm:spPr/>
      <dgm:t>
        <a:bodyPr/>
        <a:lstStyle/>
        <a:p>
          <a:endParaRPr lang="id-ID"/>
        </a:p>
      </dgm:t>
    </dgm:pt>
    <dgm:pt modelId="{BBBEDEE8-1C09-4626-83CC-8248B9D5B98B}">
      <dgm:prSet phldrT="[Text]"/>
      <dgm:spPr/>
      <dgm:t>
        <a:bodyPr/>
        <a:lstStyle/>
        <a:p>
          <a:r>
            <a:rPr lang="id-ID" dirty="0" smtClean="0"/>
            <a:t>Pengusaha tidak melibatkan penduduk lokal</a:t>
          </a:r>
          <a:endParaRPr lang="id-ID" dirty="0"/>
        </a:p>
      </dgm:t>
    </dgm:pt>
    <dgm:pt modelId="{6FFA6DF0-D1A0-4B16-98C8-EBB8A7EAD20E}" type="parTrans" cxnId="{60D8467A-CF52-42DE-AF36-32B4F376D7D4}">
      <dgm:prSet/>
      <dgm:spPr/>
      <dgm:t>
        <a:bodyPr/>
        <a:lstStyle/>
        <a:p>
          <a:endParaRPr lang="id-ID"/>
        </a:p>
      </dgm:t>
    </dgm:pt>
    <dgm:pt modelId="{C4419C8A-EC02-4BA5-95E5-50756DE1994C}" type="sibTrans" cxnId="{60D8467A-CF52-42DE-AF36-32B4F376D7D4}">
      <dgm:prSet/>
      <dgm:spPr/>
      <dgm:t>
        <a:bodyPr/>
        <a:lstStyle/>
        <a:p>
          <a:endParaRPr lang="id-ID"/>
        </a:p>
      </dgm:t>
    </dgm:pt>
    <dgm:pt modelId="{A67D31E8-9A07-4B5C-8E63-722423927B31}">
      <dgm:prSet phldrT="[Text]"/>
      <dgm:spPr/>
      <dgm:t>
        <a:bodyPr/>
        <a:lstStyle/>
        <a:p>
          <a:r>
            <a:rPr lang="id-ID" dirty="0" smtClean="0"/>
            <a:t>Eksploitasi sumberdaya hutan</a:t>
          </a:r>
          <a:endParaRPr lang="id-ID" dirty="0"/>
        </a:p>
      </dgm:t>
    </dgm:pt>
    <dgm:pt modelId="{55DC1188-EB2E-4A3B-B50E-875F2DD0DAFB}" type="parTrans" cxnId="{F3B34480-DEFB-4A5D-87B1-5A94C825FE00}">
      <dgm:prSet/>
      <dgm:spPr/>
      <dgm:t>
        <a:bodyPr/>
        <a:lstStyle/>
        <a:p>
          <a:endParaRPr lang="id-ID"/>
        </a:p>
      </dgm:t>
    </dgm:pt>
    <dgm:pt modelId="{8C77006A-6330-401E-99A3-B9D49E86C989}" type="sibTrans" cxnId="{F3B34480-DEFB-4A5D-87B1-5A94C825FE00}">
      <dgm:prSet/>
      <dgm:spPr/>
      <dgm:t>
        <a:bodyPr/>
        <a:lstStyle/>
        <a:p>
          <a:endParaRPr lang="id-ID"/>
        </a:p>
      </dgm:t>
    </dgm:pt>
    <dgm:pt modelId="{DF530528-9712-4654-A0B2-466A31BA79BE}">
      <dgm:prSet phldrT="[Text]"/>
      <dgm:spPr/>
      <dgm:t>
        <a:bodyPr/>
        <a:lstStyle/>
        <a:p>
          <a:r>
            <a:rPr lang="id-ID" dirty="0" smtClean="0"/>
            <a:t>Tidak ada kontrol sosial, penegakan hukum  lemah</a:t>
          </a:r>
          <a:endParaRPr lang="id-ID" dirty="0"/>
        </a:p>
      </dgm:t>
    </dgm:pt>
    <dgm:pt modelId="{28AD2397-D605-4703-B108-807E66C87194}" type="parTrans" cxnId="{D51B08A1-FA56-4D82-9235-999CF9BD23D4}">
      <dgm:prSet/>
      <dgm:spPr/>
      <dgm:t>
        <a:bodyPr/>
        <a:lstStyle/>
        <a:p>
          <a:endParaRPr lang="id-ID"/>
        </a:p>
      </dgm:t>
    </dgm:pt>
    <dgm:pt modelId="{C183CD96-DB67-4559-92EC-6A07176F389A}" type="sibTrans" cxnId="{D51B08A1-FA56-4D82-9235-999CF9BD23D4}">
      <dgm:prSet/>
      <dgm:spPr/>
      <dgm:t>
        <a:bodyPr/>
        <a:lstStyle/>
        <a:p>
          <a:endParaRPr lang="id-ID"/>
        </a:p>
      </dgm:t>
    </dgm:pt>
    <dgm:pt modelId="{75BB40EE-277F-4670-B41D-63945623B4FD}">
      <dgm:prSet phldrT="[Text]"/>
      <dgm:spPr/>
      <dgm:t>
        <a:bodyPr/>
        <a:lstStyle/>
        <a:p>
          <a:r>
            <a:rPr lang="id-ID" dirty="0" smtClean="0"/>
            <a:t>Pembukan  hutan dengan pembakaran, polusi gas rumah kaca, gas perusak ozon </a:t>
          </a:r>
          <a:endParaRPr lang="id-ID" dirty="0"/>
        </a:p>
      </dgm:t>
    </dgm:pt>
    <dgm:pt modelId="{9F9DF041-EC92-44C4-95C8-B65C551E4677}" type="parTrans" cxnId="{4A5A05A8-3B93-426E-98D7-70922306D810}">
      <dgm:prSet/>
      <dgm:spPr/>
      <dgm:t>
        <a:bodyPr/>
        <a:lstStyle/>
        <a:p>
          <a:endParaRPr lang="id-ID"/>
        </a:p>
      </dgm:t>
    </dgm:pt>
    <dgm:pt modelId="{E7D0F4D5-8EAE-4B7F-B3FF-0A539FF099D7}" type="sibTrans" cxnId="{4A5A05A8-3B93-426E-98D7-70922306D810}">
      <dgm:prSet/>
      <dgm:spPr/>
      <dgm:t>
        <a:bodyPr/>
        <a:lstStyle/>
        <a:p>
          <a:endParaRPr lang="id-ID"/>
        </a:p>
      </dgm:t>
    </dgm:pt>
    <dgm:pt modelId="{0BBBD6BC-57CC-4893-A38D-A72CD599E1DF}">
      <dgm:prSet phldrT="[Text]"/>
      <dgm:spPr/>
      <dgm:t>
        <a:bodyPr/>
        <a:lstStyle/>
        <a:p>
          <a:r>
            <a:rPr lang="id-ID" dirty="0" smtClean="0"/>
            <a:t>Dampak terhadap lingkungan dan kehidupan masyarakat sekitar</a:t>
          </a:r>
          <a:endParaRPr lang="id-ID" dirty="0"/>
        </a:p>
      </dgm:t>
    </dgm:pt>
    <dgm:pt modelId="{4C620BC7-E2B0-4BF2-AE39-26D2DB90F174}" type="parTrans" cxnId="{8317252C-5E1F-455C-8C9F-AD83ED9B684C}">
      <dgm:prSet/>
      <dgm:spPr/>
      <dgm:t>
        <a:bodyPr/>
        <a:lstStyle/>
        <a:p>
          <a:endParaRPr lang="id-ID"/>
        </a:p>
      </dgm:t>
    </dgm:pt>
    <dgm:pt modelId="{BB4D8FD6-733A-4930-ABB8-66A05FD5D0CC}" type="sibTrans" cxnId="{8317252C-5E1F-455C-8C9F-AD83ED9B684C}">
      <dgm:prSet/>
      <dgm:spPr/>
      <dgm:t>
        <a:bodyPr/>
        <a:lstStyle/>
        <a:p>
          <a:endParaRPr lang="id-ID"/>
        </a:p>
      </dgm:t>
    </dgm:pt>
    <dgm:pt modelId="{EDF29D6C-0B62-4A38-9CDE-F073D4F60698}" type="pres">
      <dgm:prSet presAssocID="{94030821-A912-4C47-9DC5-60085C2D6943}" presName="diagram" presStyleCnt="0">
        <dgm:presLayoutVars>
          <dgm:dir/>
          <dgm:resizeHandles val="exact"/>
        </dgm:presLayoutVars>
      </dgm:prSet>
      <dgm:spPr/>
      <dgm:t>
        <a:bodyPr/>
        <a:lstStyle/>
        <a:p>
          <a:endParaRPr lang="id-ID"/>
        </a:p>
      </dgm:t>
    </dgm:pt>
    <dgm:pt modelId="{C862A7BB-CD8A-4AE1-96E1-B301421B9F36}" type="pres">
      <dgm:prSet presAssocID="{BBBEDEE8-1C09-4626-83CC-8248B9D5B98B}" presName="node" presStyleLbl="node1" presStyleIdx="0" presStyleCnt="5">
        <dgm:presLayoutVars>
          <dgm:bulletEnabled val="1"/>
        </dgm:presLayoutVars>
      </dgm:prSet>
      <dgm:spPr/>
      <dgm:t>
        <a:bodyPr/>
        <a:lstStyle/>
        <a:p>
          <a:endParaRPr lang="id-ID"/>
        </a:p>
      </dgm:t>
    </dgm:pt>
    <dgm:pt modelId="{7FD168D1-6E00-4DD4-A825-EBF6BB57D9EC}" type="pres">
      <dgm:prSet presAssocID="{C4419C8A-EC02-4BA5-95E5-50756DE1994C}" presName="sibTrans" presStyleLbl="sibTrans2D1" presStyleIdx="0" presStyleCnt="4"/>
      <dgm:spPr/>
      <dgm:t>
        <a:bodyPr/>
        <a:lstStyle/>
        <a:p>
          <a:endParaRPr lang="id-ID"/>
        </a:p>
      </dgm:t>
    </dgm:pt>
    <dgm:pt modelId="{76062AAB-341A-4437-940A-8E10E023E069}" type="pres">
      <dgm:prSet presAssocID="{C4419C8A-EC02-4BA5-95E5-50756DE1994C}" presName="connectorText" presStyleLbl="sibTrans2D1" presStyleIdx="0" presStyleCnt="4"/>
      <dgm:spPr/>
      <dgm:t>
        <a:bodyPr/>
        <a:lstStyle/>
        <a:p>
          <a:endParaRPr lang="id-ID"/>
        </a:p>
      </dgm:t>
    </dgm:pt>
    <dgm:pt modelId="{D09B330A-86FA-4E1A-97A9-6D79F8E858EF}" type="pres">
      <dgm:prSet presAssocID="{A67D31E8-9A07-4B5C-8E63-722423927B31}" presName="node" presStyleLbl="node1" presStyleIdx="1" presStyleCnt="5">
        <dgm:presLayoutVars>
          <dgm:bulletEnabled val="1"/>
        </dgm:presLayoutVars>
      </dgm:prSet>
      <dgm:spPr/>
      <dgm:t>
        <a:bodyPr/>
        <a:lstStyle/>
        <a:p>
          <a:endParaRPr lang="id-ID"/>
        </a:p>
      </dgm:t>
    </dgm:pt>
    <dgm:pt modelId="{3BEF6E00-6F9B-4EC4-8A77-89D74A3DED66}" type="pres">
      <dgm:prSet presAssocID="{8C77006A-6330-401E-99A3-B9D49E86C989}" presName="sibTrans" presStyleLbl="sibTrans2D1" presStyleIdx="1" presStyleCnt="4"/>
      <dgm:spPr/>
      <dgm:t>
        <a:bodyPr/>
        <a:lstStyle/>
        <a:p>
          <a:endParaRPr lang="id-ID"/>
        </a:p>
      </dgm:t>
    </dgm:pt>
    <dgm:pt modelId="{65A3FF66-C4C5-426E-B19C-CF60FFAA8578}" type="pres">
      <dgm:prSet presAssocID="{8C77006A-6330-401E-99A3-B9D49E86C989}" presName="connectorText" presStyleLbl="sibTrans2D1" presStyleIdx="1" presStyleCnt="4"/>
      <dgm:spPr/>
      <dgm:t>
        <a:bodyPr/>
        <a:lstStyle/>
        <a:p>
          <a:endParaRPr lang="id-ID"/>
        </a:p>
      </dgm:t>
    </dgm:pt>
    <dgm:pt modelId="{D1BDB871-BC29-445A-AB1C-57D456F718E0}" type="pres">
      <dgm:prSet presAssocID="{DF530528-9712-4654-A0B2-466A31BA79BE}" presName="node" presStyleLbl="node1" presStyleIdx="2" presStyleCnt="5">
        <dgm:presLayoutVars>
          <dgm:bulletEnabled val="1"/>
        </dgm:presLayoutVars>
      </dgm:prSet>
      <dgm:spPr/>
      <dgm:t>
        <a:bodyPr/>
        <a:lstStyle/>
        <a:p>
          <a:endParaRPr lang="id-ID"/>
        </a:p>
      </dgm:t>
    </dgm:pt>
    <dgm:pt modelId="{6517BF5B-296C-4531-B460-7FCED441ED3E}" type="pres">
      <dgm:prSet presAssocID="{C183CD96-DB67-4559-92EC-6A07176F389A}" presName="sibTrans" presStyleLbl="sibTrans2D1" presStyleIdx="2" presStyleCnt="4"/>
      <dgm:spPr/>
      <dgm:t>
        <a:bodyPr/>
        <a:lstStyle/>
        <a:p>
          <a:endParaRPr lang="id-ID"/>
        </a:p>
      </dgm:t>
    </dgm:pt>
    <dgm:pt modelId="{705D4AB6-CBAC-4F79-9059-14403D40BDE1}" type="pres">
      <dgm:prSet presAssocID="{C183CD96-DB67-4559-92EC-6A07176F389A}" presName="connectorText" presStyleLbl="sibTrans2D1" presStyleIdx="2" presStyleCnt="4"/>
      <dgm:spPr/>
      <dgm:t>
        <a:bodyPr/>
        <a:lstStyle/>
        <a:p>
          <a:endParaRPr lang="id-ID"/>
        </a:p>
      </dgm:t>
    </dgm:pt>
    <dgm:pt modelId="{E748B984-843F-4C04-A63C-0FCA12B9E720}" type="pres">
      <dgm:prSet presAssocID="{75BB40EE-277F-4670-B41D-63945623B4FD}" presName="node" presStyleLbl="node1" presStyleIdx="3" presStyleCnt="5">
        <dgm:presLayoutVars>
          <dgm:bulletEnabled val="1"/>
        </dgm:presLayoutVars>
      </dgm:prSet>
      <dgm:spPr/>
      <dgm:t>
        <a:bodyPr/>
        <a:lstStyle/>
        <a:p>
          <a:endParaRPr lang="id-ID"/>
        </a:p>
      </dgm:t>
    </dgm:pt>
    <dgm:pt modelId="{75823947-1AA6-44B1-A1AA-250333A3B047}" type="pres">
      <dgm:prSet presAssocID="{E7D0F4D5-8EAE-4B7F-B3FF-0A539FF099D7}" presName="sibTrans" presStyleLbl="sibTrans2D1" presStyleIdx="3" presStyleCnt="4"/>
      <dgm:spPr/>
      <dgm:t>
        <a:bodyPr/>
        <a:lstStyle/>
        <a:p>
          <a:endParaRPr lang="id-ID"/>
        </a:p>
      </dgm:t>
    </dgm:pt>
    <dgm:pt modelId="{0B86EC6A-D833-41E3-858C-DB078AA89EF6}" type="pres">
      <dgm:prSet presAssocID="{E7D0F4D5-8EAE-4B7F-B3FF-0A539FF099D7}" presName="connectorText" presStyleLbl="sibTrans2D1" presStyleIdx="3" presStyleCnt="4"/>
      <dgm:spPr/>
      <dgm:t>
        <a:bodyPr/>
        <a:lstStyle/>
        <a:p>
          <a:endParaRPr lang="id-ID"/>
        </a:p>
      </dgm:t>
    </dgm:pt>
    <dgm:pt modelId="{B201733E-88D5-4E44-ACF9-9F0CDE8A132C}" type="pres">
      <dgm:prSet presAssocID="{0BBBD6BC-57CC-4893-A38D-A72CD599E1DF}" presName="node" presStyleLbl="node1" presStyleIdx="4" presStyleCnt="5">
        <dgm:presLayoutVars>
          <dgm:bulletEnabled val="1"/>
        </dgm:presLayoutVars>
      </dgm:prSet>
      <dgm:spPr/>
      <dgm:t>
        <a:bodyPr/>
        <a:lstStyle/>
        <a:p>
          <a:endParaRPr lang="id-ID"/>
        </a:p>
      </dgm:t>
    </dgm:pt>
  </dgm:ptLst>
  <dgm:cxnLst>
    <dgm:cxn modelId="{EBCCDDD8-0D78-4F75-A7AD-A9E84149A183}" type="presOf" srcId="{8C77006A-6330-401E-99A3-B9D49E86C989}" destId="{65A3FF66-C4C5-426E-B19C-CF60FFAA8578}" srcOrd="1" destOrd="0" presId="urn:microsoft.com/office/officeart/2005/8/layout/process5"/>
    <dgm:cxn modelId="{8A1561E3-E42A-4AEA-90CC-D66C37A52F89}" type="presOf" srcId="{0BBBD6BC-57CC-4893-A38D-A72CD599E1DF}" destId="{B201733E-88D5-4E44-ACF9-9F0CDE8A132C}" srcOrd="0" destOrd="0" presId="urn:microsoft.com/office/officeart/2005/8/layout/process5"/>
    <dgm:cxn modelId="{8317252C-5E1F-455C-8C9F-AD83ED9B684C}" srcId="{94030821-A912-4C47-9DC5-60085C2D6943}" destId="{0BBBD6BC-57CC-4893-A38D-A72CD599E1DF}" srcOrd="4" destOrd="0" parTransId="{4C620BC7-E2B0-4BF2-AE39-26D2DB90F174}" sibTransId="{BB4D8FD6-733A-4930-ABB8-66A05FD5D0CC}"/>
    <dgm:cxn modelId="{974F1A83-8294-454F-BAB7-DF3E14067B3B}" type="presOf" srcId="{DF530528-9712-4654-A0B2-466A31BA79BE}" destId="{D1BDB871-BC29-445A-AB1C-57D456F718E0}" srcOrd="0" destOrd="0" presId="urn:microsoft.com/office/officeart/2005/8/layout/process5"/>
    <dgm:cxn modelId="{C338CEA4-853E-4F47-A2F1-B998F1C760CE}" type="presOf" srcId="{E7D0F4D5-8EAE-4B7F-B3FF-0A539FF099D7}" destId="{75823947-1AA6-44B1-A1AA-250333A3B047}" srcOrd="0" destOrd="0" presId="urn:microsoft.com/office/officeart/2005/8/layout/process5"/>
    <dgm:cxn modelId="{31863A19-FF23-430A-9327-408BC76ADFAD}" type="presOf" srcId="{BBBEDEE8-1C09-4626-83CC-8248B9D5B98B}" destId="{C862A7BB-CD8A-4AE1-96E1-B301421B9F36}" srcOrd="0" destOrd="0" presId="urn:microsoft.com/office/officeart/2005/8/layout/process5"/>
    <dgm:cxn modelId="{F3B34480-DEFB-4A5D-87B1-5A94C825FE00}" srcId="{94030821-A912-4C47-9DC5-60085C2D6943}" destId="{A67D31E8-9A07-4B5C-8E63-722423927B31}" srcOrd="1" destOrd="0" parTransId="{55DC1188-EB2E-4A3B-B50E-875F2DD0DAFB}" sibTransId="{8C77006A-6330-401E-99A3-B9D49E86C989}"/>
    <dgm:cxn modelId="{D51B08A1-FA56-4D82-9235-999CF9BD23D4}" srcId="{94030821-A912-4C47-9DC5-60085C2D6943}" destId="{DF530528-9712-4654-A0B2-466A31BA79BE}" srcOrd="2" destOrd="0" parTransId="{28AD2397-D605-4703-B108-807E66C87194}" sibTransId="{C183CD96-DB67-4559-92EC-6A07176F389A}"/>
    <dgm:cxn modelId="{4A5A05A8-3B93-426E-98D7-70922306D810}" srcId="{94030821-A912-4C47-9DC5-60085C2D6943}" destId="{75BB40EE-277F-4670-B41D-63945623B4FD}" srcOrd="3" destOrd="0" parTransId="{9F9DF041-EC92-44C4-95C8-B65C551E4677}" sibTransId="{E7D0F4D5-8EAE-4B7F-B3FF-0A539FF099D7}"/>
    <dgm:cxn modelId="{BA7C1918-8B34-4C29-96A2-C303EFED61CA}" type="presOf" srcId="{C183CD96-DB67-4559-92EC-6A07176F389A}" destId="{705D4AB6-CBAC-4F79-9059-14403D40BDE1}" srcOrd="1" destOrd="0" presId="urn:microsoft.com/office/officeart/2005/8/layout/process5"/>
    <dgm:cxn modelId="{7512E45A-49CE-49B3-B8B1-32182F760ABA}" type="presOf" srcId="{C4419C8A-EC02-4BA5-95E5-50756DE1994C}" destId="{76062AAB-341A-4437-940A-8E10E023E069}" srcOrd="1" destOrd="0" presId="urn:microsoft.com/office/officeart/2005/8/layout/process5"/>
    <dgm:cxn modelId="{470D91DF-5BCA-4B5F-8BBF-1F38290E5451}" type="presOf" srcId="{94030821-A912-4C47-9DC5-60085C2D6943}" destId="{EDF29D6C-0B62-4A38-9CDE-F073D4F60698}" srcOrd="0" destOrd="0" presId="urn:microsoft.com/office/officeart/2005/8/layout/process5"/>
    <dgm:cxn modelId="{FA6DB368-1F23-4DE0-AD41-F206B4A2F4E9}" type="presOf" srcId="{A67D31E8-9A07-4B5C-8E63-722423927B31}" destId="{D09B330A-86FA-4E1A-97A9-6D79F8E858EF}" srcOrd="0" destOrd="0" presId="urn:microsoft.com/office/officeart/2005/8/layout/process5"/>
    <dgm:cxn modelId="{9A18C02F-C948-4FBC-9D11-F8807C40A108}" type="presOf" srcId="{E7D0F4D5-8EAE-4B7F-B3FF-0A539FF099D7}" destId="{0B86EC6A-D833-41E3-858C-DB078AA89EF6}" srcOrd="1" destOrd="0" presId="urn:microsoft.com/office/officeart/2005/8/layout/process5"/>
    <dgm:cxn modelId="{9B5CE51F-064C-4D86-A60E-C208E3FBA288}" type="presOf" srcId="{C183CD96-DB67-4559-92EC-6A07176F389A}" destId="{6517BF5B-296C-4531-B460-7FCED441ED3E}" srcOrd="0" destOrd="0" presId="urn:microsoft.com/office/officeart/2005/8/layout/process5"/>
    <dgm:cxn modelId="{60D8467A-CF52-42DE-AF36-32B4F376D7D4}" srcId="{94030821-A912-4C47-9DC5-60085C2D6943}" destId="{BBBEDEE8-1C09-4626-83CC-8248B9D5B98B}" srcOrd="0" destOrd="0" parTransId="{6FFA6DF0-D1A0-4B16-98C8-EBB8A7EAD20E}" sibTransId="{C4419C8A-EC02-4BA5-95E5-50756DE1994C}"/>
    <dgm:cxn modelId="{D53F444D-715A-4317-8302-D9B083D7ED81}" type="presOf" srcId="{8C77006A-6330-401E-99A3-B9D49E86C989}" destId="{3BEF6E00-6F9B-4EC4-8A77-89D74A3DED66}" srcOrd="0" destOrd="0" presId="urn:microsoft.com/office/officeart/2005/8/layout/process5"/>
    <dgm:cxn modelId="{09D968B4-A668-4DBC-812A-919607B85489}" type="presOf" srcId="{C4419C8A-EC02-4BA5-95E5-50756DE1994C}" destId="{7FD168D1-6E00-4DD4-A825-EBF6BB57D9EC}" srcOrd="0" destOrd="0" presId="urn:microsoft.com/office/officeart/2005/8/layout/process5"/>
    <dgm:cxn modelId="{7620E71C-BE80-48A7-A70B-EEA3F7A17E0E}" type="presOf" srcId="{75BB40EE-277F-4670-B41D-63945623B4FD}" destId="{E748B984-843F-4C04-A63C-0FCA12B9E720}" srcOrd="0" destOrd="0" presId="urn:microsoft.com/office/officeart/2005/8/layout/process5"/>
    <dgm:cxn modelId="{B5FB9632-D039-4B63-B971-F37331E50284}" type="presParOf" srcId="{EDF29D6C-0B62-4A38-9CDE-F073D4F60698}" destId="{C862A7BB-CD8A-4AE1-96E1-B301421B9F36}" srcOrd="0" destOrd="0" presId="urn:microsoft.com/office/officeart/2005/8/layout/process5"/>
    <dgm:cxn modelId="{89C2255A-34F1-498A-965C-9B3E7176C18E}" type="presParOf" srcId="{EDF29D6C-0B62-4A38-9CDE-F073D4F60698}" destId="{7FD168D1-6E00-4DD4-A825-EBF6BB57D9EC}" srcOrd="1" destOrd="0" presId="urn:microsoft.com/office/officeart/2005/8/layout/process5"/>
    <dgm:cxn modelId="{D98938A9-6BBB-4E23-8CF1-033A630E3E95}" type="presParOf" srcId="{7FD168D1-6E00-4DD4-A825-EBF6BB57D9EC}" destId="{76062AAB-341A-4437-940A-8E10E023E069}" srcOrd="0" destOrd="0" presId="urn:microsoft.com/office/officeart/2005/8/layout/process5"/>
    <dgm:cxn modelId="{BB186CBD-EAAF-4FB6-B093-649344B531BE}" type="presParOf" srcId="{EDF29D6C-0B62-4A38-9CDE-F073D4F60698}" destId="{D09B330A-86FA-4E1A-97A9-6D79F8E858EF}" srcOrd="2" destOrd="0" presId="urn:microsoft.com/office/officeart/2005/8/layout/process5"/>
    <dgm:cxn modelId="{D47DE57A-0817-47BD-A1CD-B372D9B38717}" type="presParOf" srcId="{EDF29D6C-0B62-4A38-9CDE-F073D4F60698}" destId="{3BEF6E00-6F9B-4EC4-8A77-89D74A3DED66}" srcOrd="3" destOrd="0" presId="urn:microsoft.com/office/officeart/2005/8/layout/process5"/>
    <dgm:cxn modelId="{11CCBAAD-FD69-4690-80CC-C3CD99312134}" type="presParOf" srcId="{3BEF6E00-6F9B-4EC4-8A77-89D74A3DED66}" destId="{65A3FF66-C4C5-426E-B19C-CF60FFAA8578}" srcOrd="0" destOrd="0" presId="urn:microsoft.com/office/officeart/2005/8/layout/process5"/>
    <dgm:cxn modelId="{685057DD-2B92-4E2A-9952-181624D6192F}" type="presParOf" srcId="{EDF29D6C-0B62-4A38-9CDE-F073D4F60698}" destId="{D1BDB871-BC29-445A-AB1C-57D456F718E0}" srcOrd="4" destOrd="0" presId="urn:microsoft.com/office/officeart/2005/8/layout/process5"/>
    <dgm:cxn modelId="{1E4D126E-94BE-4D4D-89D3-F0A53BCEACF8}" type="presParOf" srcId="{EDF29D6C-0B62-4A38-9CDE-F073D4F60698}" destId="{6517BF5B-296C-4531-B460-7FCED441ED3E}" srcOrd="5" destOrd="0" presId="urn:microsoft.com/office/officeart/2005/8/layout/process5"/>
    <dgm:cxn modelId="{0D4D9827-969A-48CF-9A46-F83AC25258A9}" type="presParOf" srcId="{6517BF5B-296C-4531-B460-7FCED441ED3E}" destId="{705D4AB6-CBAC-4F79-9059-14403D40BDE1}" srcOrd="0" destOrd="0" presId="urn:microsoft.com/office/officeart/2005/8/layout/process5"/>
    <dgm:cxn modelId="{DD840889-1B8F-4E8C-9CF3-8A25A4245C04}" type="presParOf" srcId="{EDF29D6C-0B62-4A38-9CDE-F073D4F60698}" destId="{E748B984-843F-4C04-A63C-0FCA12B9E720}" srcOrd="6" destOrd="0" presId="urn:microsoft.com/office/officeart/2005/8/layout/process5"/>
    <dgm:cxn modelId="{B0888F30-3D60-40FC-86D7-D47D2FD5ABFB}" type="presParOf" srcId="{EDF29D6C-0B62-4A38-9CDE-F073D4F60698}" destId="{75823947-1AA6-44B1-A1AA-250333A3B047}" srcOrd="7" destOrd="0" presId="urn:microsoft.com/office/officeart/2005/8/layout/process5"/>
    <dgm:cxn modelId="{997640E0-316E-41DB-8D0A-58AB79FB27A2}" type="presParOf" srcId="{75823947-1AA6-44B1-A1AA-250333A3B047}" destId="{0B86EC6A-D833-41E3-858C-DB078AA89EF6}" srcOrd="0" destOrd="0" presId="urn:microsoft.com/office/officeart/2005/8/layout/process5"/>
    <dgm:cxn modelId="{0E3BD3EE-34CF-48E3-AD54-F37096F8AD00}" type="presParOf" srcId="{EDF29D6C-0B62-4A38-9CDE-F073D4F60698}" destId="{B201733E-88D5-4E44-ACF9-9F0CDE8A132C}" srcOrd="8" destOrd="0" presId="urn:microsoft.com/office/officeart/2005/8/layout/process5"/>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7629360B-B898-446A-A1E4-63F995B95959}" type="doc">
      <dgm:prSet loTypeId="urn:microsoft.com/office/officeart/2005/8/layout/vProcess5" loCatId="process" qsTypeId="urn:microsoft.com/office/officeart/2005/8/quickstyle/simple1" qsCatId="simple" csTypeId="urn:microsoft.com/office/officeart/2005/8/colors/colorful1#2" csCatId="colorful" phldr="1"/>
      <dgm:spPr/>
      <dgm:t>
        <a:bodyPr/>
        <a:lstStyle/>
        <a:p>
          <a:endParaRPr lang="id-ID"/>
        </a:p>
      </dgm:t>
    </dgm:pt>
    <dgm:pt modelId="{31122A89-DC16-448C-8113-BDB32D84A3EC}">
      <dgm:prSet phldrT="[Text]" custT="1"/>
      <dgm:spPr/>
      <dgm:t>
        <a:bodyPr/>
        <a:lstStyle/>
        <a:p>
          <a:r>
            <a:rPr lang="id-ID" sz="2000" dirty="0" smtClean="0"/>
            <a:t>Pemanfaatan air untuk memenuhi perkotaan melampaui kemampuan penyediaan air secara alamiah</a:t>
          </a:r>
          <a:endParaRPr lang="id-ID" sz="2000" dirty="0"/>
        </a:p>
      </dgm:t>
    </dgm:pt>
    <dgm:pt modelId="{38232ADC-1F27-4FCE-8D8B-9F01BDB2C137}" type="parTrans" cxnId="{EEC31C60-ED98-44F8-8BFD-26808123A0C6}">
      <dgm:prSet/>
      <dgm:spPr/>
      <dgm:t>
        <a:bodyPr/>
        <a:lstStyle/>
        <a:p>
          <a:endParaRPr lang="id-ID"/>
        </a:p>
      </dgm:t>
    </dgm:pt>
    <dgm:pt modelId="{5F7D6D1C-499F-4CFD-B6F2-348F3D902417}" type="sibTrans" cxnId="{EEC31C60-ED98-44F8-8BFD-26808123A0C6}">
      <dgm:prSet/>
      <dgm:spPr/>
      <dgm:t>
        <a:bodyPr/>
        <a:lstStyle/>
        <a:p>
          <a:endParaRPr lang="id-ID"/>
        </a:p>
      </dgm:t>
    </dgm:pt>
    <dgm:pt modelId="{BE09CA57-F8B0-4803-A936-6017473A1DF8}">
      <dgm:prSet phldrT="[Text]" custT="1"/>
      <dgm:spPr/>
      <dgm:t>
        <a:bodyPr/>
        <a:lstStyle/>
        <a:p>
          <a:r>
            <a:rPr lang="id-ID" sz="2000" dirty="0" smtClean="0"/>
            <a:t>Banjir di perkotaan, lahan petani dataran rendah terendam air, lahan petani dataran tinggi tandus, hujan justru menjadi malapetaka </a:t>
          </a:r>
          <a:endParaRPr lang="id-ID" sz="2000" dirty="0"/>
        </a:p>
      </dgm:t>
    </dgm:pt>
    <dgm:pt modelId="{3AE97615-CEE0-4B97-93B8-7C279D58A79A}" type="parTrans" cxnId="{B8994614-1AF6-46EB-8A2F-7FF72B73A707}">
      <dgm:prSet/>
      <dgm:spPr/>
      <dgm:t>
        <a:bodyPr/>
        <a:lstStyle/>
        <a:p>
          <a:endParaRPr lang="id-ID"/>
        </a:p>
      </dgm:t>
    </dgm:pt>
    <dgm:pt modelId="{D539708A-B70B-4C57-9073-DCCC2FC39ACE}" type="sibTrans" cxnId="{B8994614-1AF6-46EB-8A2F-7FF72B73A707}">
      <dgm:prSet/>
      <dgm:spPr/>
      <dgm:t>
        <a:bodyPr/>
        <a:lstStyle/>
        <a:p>
          <a:endParaRPr lang="id-ID"/>
        </a:p>
      </dgm:t>
    </dgm:pt>
    <dgm:pt modelId="{BFBB5BF1-1538-4399-9791-304BFE2C0332}">
      <dgm:prSet phldrT="[Text]" phldr="1"/>
      <dgm:spPr/>
      <dgm:t>
        <a:bodyPr/>
        <a:lstStyle/>
        <a:p>
          <a:endParaRPr lang="id-ID" dirty="0"/>
        </a:p>
      </dgm:t>
    </dgm:pt>
    <dgm:pt modelId="{AD0B674D-6D6E-4E1A-8C15-9FECFEFA0F44}" type="parTrans" cxnId="{DAA2C8BB-549C-4025-9A35-8C507F3ABA09}">
      <dgm:prSet/>
      <dgm:spPr/>
      <dgm:t>
        <a:bodyPr/>
        <a:lstStyle/>
        <a:p>
          <a:endParaRPr lang="id-ID"/>
        </a:p>
      </dgm:t>
    </dgm:pt>
    <dgm:pt modelId="{8F18DEDC-3AC6-4B97-AAEA-E202A83DAD1B}" type="sibTrans" cxnId="{DAA2C8BB-549C-4025-9A35-8C507F3ABA09}">
      <dgm:prSet/>
      <dgm:spPr/>
      <dgm:t>
        <a:bodyPr/>
        <a:lstStyle/>
        <a:p>
          <a:endParaRPr lang="id-ID"/>
        </a:p>
      </dgm:t>
    </dgm:pt>
    <dgm:pt modelId="{276EAE31-6CF5-4612-A7EF-CFA0EA7B2698}">
      <dgm:prSet phldrT="[Text]" custT="1"/>
      <dgm:spPr/>
      <dgm:t>
        <a:bodyPr/>
        <a:lstStyle/>
        <a:p>
          <a:r>
            <a:rPr lang="id-ID" sz="2000" dirty="0" smtClean="0"/>
            <a:t>Pemanfaatan air tanah (sumur-sumur) yang menimbulkan intrusi laut </a:t>
          </a:r>
          <a:endParaRPr lang="id-ID" sz="2000" dirty="0"/>
        </a:p>
      </dgm:t>
    </dgm:pt>
    <dgm:pt modelId="{334B105A-1557-422E-9EAF-409F4B42BB76}" type="parTrans" cxnId="{0631A103-729E-48DD-BA77-E17E499812CF}">
      <dgm:prSet/>
      <dgm:spPr/>
      <dgm:t>
        <a:bodyPr/>
        <a:lstStyle/>
        <a:p>
          <a:endParaRPr lang="id-ID"/>
        </a:p>
      </dgm:t>
    </dgm:pt>
    <dgm:pt modelId="{EC0651AD-DF00-4C59-A9E7-9C74CDCA6D05}" type="sibTrans" cxnId="{0631A103-729E-48DD-BA77-E17E499812CF}">
      <dgm:prSet/>
      <dgm:spPr/>
      <dgm:t>
        <a:bodyPr/>
        <a:lstStyle/>
        <a:p>
          <a:endParaRPr lang="id-ID"/>
        </a:p>
      </dgm:t>
    </dgm:pt>
    <dgm:pt modelId="{AA90358C-E750-4C68-A7C0-2D037AC7B569}">
      <dgm:prSet phldrT="[Text]" custT="1"/>
      <dgm:spPr/>
      <dgm:t>
        <a:bodyPr/>
        <a:lstStyle/>
        <a:p>
          <a:r>
            <a:rPr lang="id-ID" sz="2000" dirty="0" smtClean="0"/>
            <a:t>Alternatif lain : eksploitasi air pegunungan (air mineral berbagai merk)</a:t>
          </a:r>
          <a:endParaRPr lang="id-ID" sz="2000" dirty="0"/>
        </a:p>
      </dgm:t>
    </dgm:pt>
    <dgm:pt modelId="{3D95512A-1A0A-47DD-8D94-DE898CAA25A5}" type="parTrans" cxnId="{7080104A-3CF3-43ED-8011-59D369CF22E9}">
      <dgm:prSet/>
      <dgm:spPr/>
      <dgm:t>
        <a:bodyPr/>
        <a:lstStyle/>
        <a:p>
          <a:endParaRPr lang="id-ID"/>
        </a:p>
      </dgm:t>
    </dgm:pt>
    <dgm:pt modelId="{3F1A7519-2693-4979-9BE4-F823C907C7A6}" type="sibTrans" cxnId="{7080104A-3CF3-43ED-8011-59D369CF22E9}">
      <dgm:prSet/>
      <dgm:spPr/>
      <dgm:t>
        <a:bodyPr/>
        <a:lstStyle/>
        <a:p>
          <a:endParaRPr lang="id-ID"/>
        </a:p>
      </dgm:t>
    </dgm:pt>
    <dgm:pt modelId="{DF25A815-D4BE-499E-A650-D7C94C608063}">
      <dgm:prSet phldrT="[Text]" custT="1"/>
      <dgm:spPr/>
      <dgm:t>
        <a:bodyPr/>
        <a:lstStyle/>
        <a:p>
          <a:r>
            <a:rPr lang="id-ID" sz="2000" dirty="0" smtClean="0"/>
            <a:t>Eksploitasi sumber mata air dan keusakan hutan berakibat kerusakan ekosistem : banjir di musim hujan, kering di musim kemarau, erosi, pelumputran dll</a:t>
          </a:r>
          <a:endParaRPr lang="id-ID" sz="2000" dirty="0"/>
        </a:p>
      </dgm:t>
    </dgm:pt>
    <dgm:pt modelId="{4F26A6CE-DACC-46C6-8B28-2AF2F2DCBE18}" type="parTrans" cxnId="{D897EF87-8006-4890-ACA4-A5C8165C4C6C}">
      <dgm:prSet/>
      <dgm:spPr/>
      <dgm:t>
        <a:bodyPr/>
        <a:lstStyle/>
        <a:p>
          <a:endParaRPr lang="id-ID"/>
        </a:p>
      </dgm:t>
    </dgm:pt>
    <dgm:pt modelId="{ED04E696-70E1-4DC9-953B-0A49607130CC}" type="sibTrans" cxnId="{D897EF87-8006-4890-ACA4-A5C8165C4C6C}">
      <dgm:prSet/>
      <dgm:spPr/>
      <dgm:t>
        <a:bodyPr/>
        <a:lstStyle/>
        <a:p>
          <a:endParaRPr lang="id-ID"/>
        </a:p>
      </dgm:t>
    </dgm:pt>
    <dgm:pt modelId="{CD2B2368-54E1-47E7-94DD-E1B2FDCD59EE}">
      <dgm:prSet phldrT="[Text]" phldr="1"/>
      <dgm:spPr/>
      <dgm:t>
        <a:bodyPr/>
        <a:lstStyle/>
        <a:p>
          <a:endParaRPr lang="id-ID"/>
        </a:p>
      </dgm:t>
    </dgm:pt>
    <dgm:pt modelId="{A3787B50-2DD4-4D94-8E84-3FCF272CCCED}" type="parTrans" cxnId="{2BC52447-CC94-4335-AA8C-EA933E8557E6}">
      <dgm:prSet/>
      <dgm:spPr/>
      <dgm:t>
        <a:bodyPr/>
        <a:lstStyle/>
        <a:p>
          <a:endParaRPr lang="id-ID"/>
        </a:p>
      </dgm:t>
    </dgm:pt>
    <dgm:pt modelId="{B6CE6C6C-69FC-4E92-B055-440A59920D85}" type="sibTrans" cxnId="{2BC52447-CC94-4335-AA8C-EA933E8557E6}">
      <dgm:prSet/>
      <dgm:spPr/>
      <dgm:t>
        <a:bodyPr/>
        <a:lstStyle/>
        <a:p>
          <a:endParaRPr lang="id-ID"/>
        </a:p>
      </dgm:t>
    </dgm:pt>
    <dgm:pt modelId="{1E3C0D0C-9264-4F22-A151-960AB28B911A}">
      <dgm:prSet phldrT="[Text]" phldr="1"/>
      <dgm:spPr/>
      <dgm:t>
        <a:bodyPr/>
        <a:lstStyle/>
        <a:p>
          <a:endParaRPr lang="id-ID"/>
        </a:p>
      </dgm:t>
    </dgm:pt>
    <dgm:pt modelId="{AEFAA3B8-26EC-4CBD-ACFE-F428763A58E3}" type="parTrans" cxnId="{C9359171-09E7-4FF6-A464-96C172DFD097}">
      <dgm:prSet/>
      <dgm:spPr/>
      <dgm:t>
        <a:bodyPr/>
        <a:lstStyle/>
        <a:p>
          <a:endParaRPr lang="id-ID"/>
        </a:p>
      </dgm:t>
    </dgm:pt>
    <dgm:pt modelId="{BF99A5B0-AA37-42E7-B46F-674D6C690AF9}" type="sibTrans" cxnId="{C9359171-09E7-4FF6-A464-96C172DFD097}">
      <dgm:prSet/>
      <dgm:spPr/>
      <dgm:t>
        <a:bodyPr/>
        <a:lstStyle/>
        <a:p>
          <a:endParaRPr lang="id-ID"/>
        </a:p>
      </dgm:t>
    </dgm:pt>
    <dgm:pt modelId="{4E01593E-B2CE-41B4-BEB8-F20E3A333D87}" type="pres">
      <dgm:prSet presAssocID="{7629360B-B898-446A-A1E4-63F995B95959}" presName="outerComposite" presStyleCnt="0">
        <dgm:presLayoutVars>
          <dgm:chMax val="5"/>
          <dgm:dir/>
          <dgm:resizeHandles val="exact"/>
        </dgm:presLayoutVars>
      </dgm:prSet>
      <dgm:spPr/>
      <dgm:t>
        <a:bodyPr/>
        <a:lstStyle/>
        <a:p>
          <a:endParaRPr lang="id-ID"/>
        </a:p>
      </dgm:t>
    </dgm:pt>
    <dgm:pt modelId="{EEAB7352-EEBC-419C-8750-BD7DA0259843}" type="pres">
      <dgm:prSet presAssocID="{7629360B-B898-446A-A1E4-63F995B95959}" presName="dummyMaxCanvas" presStyleCnt="0">
        <dgm:presLayoutVars/>
      </dgm:prSet>
      <dgm:spPr/>
    </dgm:pt>
    <dgm:pt modelId="{C9EE42D9-12C2-433B-B8E6-BAFE20916CFD}" type="pres">
      <dgm:prSet presAssocID="{7629360B-B898-446A-A1E4-63F995B95959}" presName="FiveNodes_1" presStyleLbl="node1" presStyleIdx="0" presStyleCnt="5">
        <dgm:presLayoutVars>
          <dgm:bulletEnabled val="1"/>
        </dgm:presLayoutVars>
      </dgm:prSet>
      <dgm:spPr/>
      <dgm:t>
        <a:bodyPr/>
        <a:lstStyle/>
        <a:p>
          <a:endParaRPr lang="id-ID"/>
        </a:p>
      </dgm:t>
    </dgm:pt>
    <dgm:pt modelId="{45C34C39-053D-4424-A3CC-AF167782699F}" type="pres">
      <dgm:prSet presAssocID="{7629360B-B898-446A-A1E4-63F995B95959}" presName="FiveNodes_2" presStyleLbl="node1" presStyleIdx="1" presStyleCnt="5">
        <dgm:presLayoutVars>
          <dgm:bulletEnabled val="1"/>
        </dgm:presLayoutVars>
      </dgm:prSet>
      <dgm:spPr/>
      <dgm:t>
        <a:bodyPr/>
        <a:lstStyle/>
        <a:p>
          <a:endParaRPr lang="id-ID"/>
        </a:p>
      </dgm:t>
    </dgm:pt>
    <dgm:pt modelId="{DDAE4625-D748-4755-AEF5-B70876948F79}" type="pres">
      <dgm:prSet presAssocID="{7629360B-B898-446A-A1E4-63F995B95959}" presName="FiveNodes_3" presStyleLbl="node1" presStyleIdx="2" presStyleCnt="5">
        <dgm:presLayoutVars>
          <dgm:bulletEnabled val="1"/>
        </dgm:presLayoutVars>
      </dgm:prSet>
      <dgm:spPr/>
      <dgm:t>
        <a:bodyPr/>
        <a:lstStyle/>
        <a:p>
          <a:endParaRPr lang="id-ID"/>
        </a:p>
      </dgm:t>
    </dgm:pt>
    <dgm:pt modelId="{05BADE68-76DB-495D-B2FD-EB10E4861202}" type="pres">
      <dgm:prSet presAssocID="{7629360B-B898-446A-A1E4-63F995B95959}" presName="FiveNodes_4" presStyleLbl="node1" presStyleIdx="3" presStyleCnt="5">
        <dgm:presLayoutVars>
          <dgm:bulletEnabled val="1"/>
        </dgm:presLayoutVars>
      </dgm:prSet>
      <dgm:spPr/>
      <dgm:t>
        <a:bodyPr/>
        <a:lstStyle/>
        <a:p>
          <a:endParaRPr lang="id-ID"/>
        </a:p>
      </dgm:t>
    </dgm:pt>
    <dgm:pt modelId="{171F1815-7B36-46A5-B7B6-D907A76C098E}" type="pres">
      <dgm:prSet presAssocID="{7629360B-B898-446A-A1E4-63F995B95959}" presName="FiveNodes_5" presStyleLbl="node1" presStyleIdx="4" presStyleCnt="5">
        <dgm:presLayoutVars>
          <dgm:bulletEnabled val="1"/>
        </dgm:presLayoutVars>
      </dgm:prSet>
      <dgm:spPr/>
      <dgm:t>
        <a:bodyPr/>
        <a:lstStyle/>
        <a:p>
          <a:endParaRPr lang="id-ID"/>
        </a:p>
      </dgm:t>
    </dgm:pt>
    <dgm:pt modelId="{7DF04439-67D4-4780-930F-FCCA6C1B4359}" type="pres">
      <dgm:prSet presAssocID="{7629360B-B898-446A-A1E4-63F995B95959}" presName="FiveConn_1-2" presStyleLbl="fgAccFollowNode1" presStyleIdx="0" presStyleCnt="4">
        <dgm:presLayoutVars>
          <dgm:bulletEnabled val="1"/>
        </dgm:presLayoutVars>
      </dgm:prSet>
      <dgm:spPr/>
      <dgm:t>
        <a:bodyPr/>
        <a:lstStyle/>
        <a:p>
          <a:endParaRPr lang="id-ID"/>
        </a:p>
      </dgm:t>
    </dgm:pt>
    <dgm:pt modelId="{83144749-F6A3-4999-89AD-C1BF283BACAD}" type="pres">
      <dgm:prSet presAssocID="{7629360B-B898-446A-A1E4-63F995B95959}" presName="FiveConn_2-3" presStyleLbl="fgAccFollowNode1" presStyleIdx="1" presStyleCnt="4">
        <dgm:presLayoutVars>
          <dgm:bulletEnabled val="1"/>
        </dgm:presLayoutVars>
      </dgm:prSet>
      <dgm:spPr/>
      <dgm:t>
        <a:bodyPr/>
        <a:lstStyle/>
        <a:p>
          <a:endParaRPr lang="id-ID"/>
        </a:p>
      </dgm:t>
    </dgm:pt>
    <dgm:pt modelId="{5972DF66-0899-42E3-96E2-A4A7A66FC414}" type="pres">
      <dgm:prSet presAssocID="{7629360B-B898-446A-A1E4-63F995B95959}" presName="FiveConn_3-4" presStyleLbl="fgAccFollowNode1" presStyleIdx="2" presStyleCnt="4">
        <dgm:presLayoutVars>
          <dgm:bulletEnabled val="1"/>
        </dgm:presLayoutVars>
      </dgm:prSet>
      <dgm:spPr/>
      <dgm:t>
        <a:bodyPr/>
        <a:lstStyle/>
        <a:p>
          <a:endParaRPr lang="id-ID"/>
        </a:p>
      </dgm:t>
    </dgm:pt>
    <dgm:pt modelId="{EF8AA2C6-6106-4323-BE01-421BF9301EE1}" type="pres">
      <dgm:prSet presAssocID="{7629360B-B898-446A-A1E4-63F995B95959}" presName="FiveConn_4-5" presStyleLbl="fgAccFollowNode1" presStyleIdx="3" presStyleCnt="4">
        <dgm:presLayoutVars>
          <dgm:bulletEnabled val="1"/>
        </dgm:presLayoutVars>
      </dgm:prSet>
      <dgm:spPr/>
      <dgm:t>
        <a:bodyPr/>
        <a:lstStyle/>
        <a:p>
          <a:endParaRPr lang="id-ID"/>
        </a:p>
      </dgm:t>
    </dgm:pt>
    <dgm:pt modelId="{14D292F9-1E46-4EB0-9819-2EA99DF24C1C}" type="pres">
      <dgm:prSet presAssocID="{7629360B-B898-446A-A1E4-63F995B95959}" presName="FiveNodes_1_text" presStyleLbl="node1" presStyleIdx="4" presStyleCnt="5">
        <dgm:presLayoutVars>
          <dgm:bulletEnabled val="1"/>
        </dgm:presLayoutVars>
      </dgm:prSet>
      <dgm:spPr/>
      <dgm:t>
        <a:bodyPr/>
        <a:lstStyle/>
        <a:p>
          <a:endParaRPr lang="id-ID"/>
        </a:p>
      </dgm:t>
    </dgm:pt>
    <dgm:pt modelId="{A1D91143-9318-46BB-8DBF-927A24EBCB1F}" type="pres">
      <dgm:prSet presAssocID="{7629360B-B898-446A-A1E4-63F995B95959}" presName="FiveNodes_2_text" presStyleLbl="node1" presStyleIdx="4" presStyleCnt="5">
        <dgm:presLayoutVars>
          <dgm:bulletEnabled val="1"/>
        </dgm:presLayoutVars>
      </dgm:prSet>
      <dgm:spPr/>
      <dgm:t>
        <a:bodyPr/>
        <a:lstStyle/>
        <a:p>
          <a:endParaRPr lang="id-ID"/>
        </a:p>
      </dgm:t>
    </dgm:pt>
    <dgm:pt modelId="{7F0BF4D3-CE6B-48F5-839C-9F63099B208E}" type="pres">
      <dgm:prSet presAssocID="{7629360B-B898-446A-A1E4-63F995B95959}" presName="FiveNodes_3_text" presStyleLbl="node1" presStyleIdx="4" presStyleCnt="5">
        <dgm:presLayoutVars>
          <dgm:bulletEnabled val="1"/>
        </dgm:presLayoutVars>
      </dgm:prSet>
      <dgm:spPr/>
      <dgm:t>
        <a:bodyPr/>
        <a:lstStyle/>
        <a:p>
          <a:endParaRPr lang="id-ID"/>
        </a:p>
      </dgm:t>
    </dgm:pt>
    <dgm:pt modelId="{983C7A9B-18D8-4048-B419-8CDD516AA8EC}" type="pres">
      <dgm:prSet presAssocID="{7629360B-B898-446A-A1E4-63F995B95959}" presName="FiveNodes_4_text" presStyleLbl="node1" presStyleIdx="4" presStyleCnt="5">
        <dgm:presLayoutVars>
          <dgm:bulletEnabled val="1"/>
        </dgm:presLayoutVars>
      </dgm:prSet>
      <dgm:spPr/>
      <dgm:t>
        <a:bodyPr/>
        <a:lstStyle/>
        <a:p>
          <a:endParaRPr lang="id-ID"/>
        </a:p>
      </dgm:t>
    </dgm:pt>
    <dgm:pt modelId="{C7BDC37A-D35C-494C-BCC0-8058349035CC}" type="pres">
      <dgm:prSet presAssocID="{7629360B-B898-446A-A1E4-63F995B95959}" presName="FiveNodes_5_text" presStyleLbl="node1" presStyleIdx="4" presStyleCnt="5">
        <dgm:presLayoutVars>
          <dgm:bulletEnabled val="1"/>
        </dgm:presLayoutVars>
      </dgm:prSet>
      <dgm:spPr/>
      <dgm:t>
        <a:bodyPr/>
        <a:lstStyle/>
        <a:p>
          <a:endParaRPr lang="id-ID"/>
        </a:p>
      </dgm:t>
    </dgm:pt>
  </dgm:ptLst>
  <dgm:cxnLst>
    <dgm:cxn modelId="{0631A103-729E-48DD-BA77-E17E499812CF}" srcId="{7629360B-B898-446A-A1E4-63F995B95959}" destId="{276EAE31-6CF5-4612-A7EF-CFA0EA7B2698}" srcOrd="1" destOrd="0" parTransId="{334B105A-1557-422E-9EAF-409F4B42BB76}" sibTransId="{EC0651AD-DF00-4C59-A9E7-9C74CDCA6D05}"/>
    <dgm:cxn modelId="{9CD67BD1-6B02-4C8A-9850-0726BFD7049C}" type="presOf" srcId="{ED04E696-70E1-4DC9-953B-0A49607130CC}" destId="{EF8AA2C6-6106-4323-BE01-421BF9301EE1}" srcOrd="0" destOrd="0" presId="urn:microsoft.com/office/officeart/2005/8/layout/vProcess5"/>
    <dgm:cxn modelId="{C4DED8FD-13F6-4130-A9D3-F23969443F39}" type="presOf" srcId="{BE09CA57-F8B0-4803-A936-6017473A1DF8}" destId="{171F1815-7B36-46A5-B7B6-D907A76C098E}" srcOrd="0" destOrd="0" presId="urn:microsoft.com/office/officeart/2005/8/layout/vProcess5"/>
    <dgm:cxn modelId="{A35FEE70-5A41-4D8E-BC53-EFD0F52786CF}" type="presOf" srcId="{EC0651AD-DF00-4C59-A9E7-9C74CDCA6D05}" destId="{83144749-F6A3-4999-89AD-C1BF283BACAD}" srcOrd="0" destOrd="0" presId="urn:microsoft.com/office/officeart/2005/8/layout/vProcess5"/>
    <dgm:cxn modelId="{7080104A-3CF3-43ED-8011-59D369CF22E9}" srcId="{7629360B-B898-446A-A1E4-63F995B95959}" destId="{AA90358C-E750-4C68-A7C0-2D037AC7B569}" srcOrd="2" destOrd="0" parTransId="{3D95512A-1A0A-47DD-8D94-DE898CAA25A5}" sibTransId="{3F1A7519-2693-4979-9BE4-F823C907C7A6}"/>
    <dgm:cxn modelId="{EA31552A-CC85-4FDE-9394-768DFFD5C43E}" type="presOf" srcId="{AA90358C-E750-4C68-A7C0-2D037AC7B569}" destId="{7F0BF4D3-CE6B-48F5-839C-9F63099B208E}" srcOrd="1" destOrd="0" presId="urn:microsoft.com/office/officeart/2005/8/layout/vProcess5"/>
    <dgm:cxn modelId="{91F725FB-D0C8-4639-90AC-3E219957C0A0}" type="presOf" srcId="{276EAE31-6CF5-4612-A7EF-CFA0EA7B2698}" destId="{45C34C39-053D-4424-A3CC-AF167782699F}" srcOrd="0" destOrd="0" presId="urn:microsoft.com/office/officeart/2005/8/layout/vProcess5"/>
    <dgm:cxn modelId="{B8994614-1AF6-46EB-8A2F-7FF72B73A707}" srcId="{7629360B-B898-446A-A1E4-63F995B95959}" destId="{BE09CA57-F8B0-4803-A936-6017473A1DF8}" srcOrd="4" destOrd="0" parTransId="{3AE97615-CEE0-4B97-93B8-7C279D58A79A}" sibTransId="{D539708A-B70B-4C57-9073-DCCC2FC39ACE}"/>
    <dgm:cxn modelId="{7AEB27D2-A1A8-4093-8209-CEC8BBB18693}" type="presOf" srcId="{7629360B-B898-446A-A1E4-63F995B95959}" destId="{4E01593E-B2CE-41B4-BEB8-F20E3A333D87}" srcOrd="0" destOrd="0" presId="urn:microsoft.com/office/officeart/2005/8/layout/vProcess5"/>
    <dgm:cxn modelId="{94BB5FCF-B458-4A97-A71C-EBCDD1518DED}" type="presOf" srcId="{BE09CA57-F8B0-4803-A936-6017473A1DF8}" destId="{C7BDC37A-D35C-494C-BCC0-8058349035CC}" srcOrd="1" destOrd="0" presId="urn:microsoft.com/office/officeart/2005/8/layout/vProcess5"/>
    <dgm:cxn modelId="{2BC52447-CC94-4335-AA8C-EA933E8557E6}" srcId="{7629360B-B898-446A-A1E4-63F995B95959}" destId="{CD2B2368-54E1-47E7-94DD-E1B2FDCD59EE}" srcOrd="6" destOrd="0" parTransId="{A3787B50-2DD4-4D94-8E84-3FCF272CCCED}" sibTransId="{B6CE6C6C-69FC-4E92-B055-440A59920D85}"/>
    <dgm:cxn modelId="{CC5BCF96-7567-493B-B09F-C14380229385}" type="presOf" srcId="{AA90358C-E750-4C68-A7C0-2D037AC7B569}" destId="{DDAE4625-D748-4755-AEF5-B70876948F79}" srcOrd="0" destOrd="0" presId="urn:microsoft.com/office/officeart/2005/8/layout/vProcess5"/>
    <dgm:cxn modelId="{C9359171-09E7-4FF6-A464-96C172DFD097}" srcId="{7629360B-B898-446A-A1E4-63F995B95959}" destId="{1E3C0D0C-9264-4F22-A151-960AB28B911A}" srcOrd="5" destOrd="0" parTransId="{AEFAA3B8-26EC-4CBD-ACFE-F428763A58E3}" sibTransId="{BF99A5B0-AA37-42E7-B46F-674D6C690AF9}"/>
    <dgm:cxn modelId="{E1226D34-B6A8-4A56-89BC-13670FA0D0E3}" type="presOf" srcId="{31122A89-DC16-448C-8113-BDB32D84A3EC}" destId="{C9EE42D9-12C2-433B-B8E6-BAFE20916CFD}" srcOrd="0" destOrd="0" presId="urn:microsoft.com/office/officeart/2005/8/layout/vProcess5"/>
    <dgm:cxn modelId="{DAA2C8BB-549C-4025-9A35-8C507F3ABA09}" srcId="{7629360B-B898-446A-A1E4-63F995B95959}" destId="{BFBB5BF1-1538-4399-9791-304BFE2C0332}" srcOrd="7" destOrd="0" parTransId="{AD0B674D-6D6E-4E1A-8C15-9FECFEFA0F44}" sibTransId="{8F18DEDC-3AC6-4B97-AAEA-E202A83DAD1B}"/>
    <dgm:cxn modelId="{5603FC04-05C0-49B6-982B-2AD5FAE34DF5}" type="presOf" srcId="{DF25A815-D4BE-499E-A650-D7C94C608063}" destId="{983C7A9B-18D8-4048-B419-8CDD516AA8EC}" srcOrd="1" destOrd="0" presId="urn:microsoft.com/office/officeart/2005/8/layout/vProcess5"/>
    <dgm:cxn modelId="{EF38B4BA-DD00-4D4F-9899-9BC8A7063505}" type="presOf" srcId="{276EAE31-6CF5-4612-A7EF-CFA0EA7B2698}" destId="{A1D91143-9318-46BB-8DBF-927A24EBCB1F}" srcOrd="1" destOrd="0" presId="urn:microsoft.com/office/officeart/2005/8/layout/vProcess5"/>
    <dgm:cxn modelId="{D52E107B-E352-4684-9C30-F6197A046EAE}" type="presOf" srcId="{DF25A815-D4BE-499E-A650-D7C94C608063}" destId="{05BADE68-76DB-495D-B2FD-EB10E4861202}" srcOrd="0" destOrd="0" presId="urn:microsoft.com/office/officeart/2005/8/layout/vProcess5"/>
    <dgm:cxn modelId="{EEC31C60-ED98-44F8-8BFD-26808123A0C6}" srcId="{7629360B-B898-446A-A1E4-63F995B95959}" destId="{31122A89-DC16-448C-8113-BDB32D84A3EC}" srcOrd="0" destOrd="0" parTransId="{38232ADC-1F27-4FCE-8D8B-9F01BDB2C137}" sibTransId="{5F7D6D1C-499F-4CFD-B6F2-348F3D902417}"/>
    <dgm:cxn modelId="{9E269774-4BB7-4BA0-82E2-849CEA4BE21D}" type="presOf" srcId="{5F7D6D1C-499F-4CFD-B6F2-348F3D902417}" destId="{7DF04439-67D4-4780-930F-FCCA6C1B4359}" srcOrd="0" destOrd="0" presId="urn:microsoft.com/office/officeart/2005/8/layout/vProcess5"/>
    <dgm:cxn modelId="{E577950D-E256-499A-AF1D-F7DCAFB6DAF8}" type="presOf" srcId="{3F1A7519-2693-4979-9BE4-F823C907C7A6}" destId="{5972DF66-0899-42E3-96E2-A4A7A66FC414}" srcOrd="0" destOrd="0" presId="urn:microsoft.com/office/officeart/2005/8/layout/vProcess5"/>
    <dgm:cxn modelId="{4407E5ED-1F39-4F86-93F9-3BF22D0428C7}" type="presOf" srcId="{31122A89-DC16-448C-8113-BDB32D84A3EC}" destId="{14D292F9-1E46-4EB0-9819-2EA99DF24C1C}" srcOrd="1" destOrd="0" presId="urn:microsoft.com/office/officeart/2005/8/layout/vProcess5"/>
    <dgm:cxn modelId="{D897EF87-8006-4890-ACA4-A5C8165C4C6C}" srcId="{7629360B-B898-446A-A1E4-63F995B95959}" destId="{DF25A815-D4BE-499E-A650-D7C94C608063}" srcOrd="3" destOrd="0" parTransId="{4F26A6CE-DACC-46C6-8B28-2AF2F2DCBE18}" sibTransId="{ED04E696-70E1-4DC9-953B-0A49607130CC}"/>
    <dgm:cxn modelId="{C517287B-9A91-4FDB-AFA5-0CA5D7701F40}" type="presParOf" srcId="{4E01593E-B2CE-41B4-BEB8-F20E3A333D87}" destId="{EEAB7352-EEBC-419C-8750-BD7DA0259843}" srcOrd="0" destOrd="0" presId="urn:microsoft.com/office/officeart/2005/8/layout/vProcess5"/>
    <dgm:cxn modelId="{469B2222-B4B1-4239-A946-308D17908487}" type="presParOf" srcId="{4E01593E-B2CE-41B4-BEB8-F20E3A333D87}" destId="{C9EE42D9-12C2-433B-B8E6-BAFE20916CFD}" srcOrd="1" destOrd="0" presId="urn:microsoft.com/office/officeart/2005/8/layout/vProcess5"/>
    <dgm:cxn modelId="{C19BDC9F-3E97-4340-9FBA-AE6318A46D82}" type="presParOf" srcId="{4E01593E-B2CE-41B4-BEB8-F20E3A333D87}" destId="{45C34C39-053D-4424-A3CC-AF167782699F}" srcOrd="2" destOrd="0" presId="urn:microsoft.com/office/officeart/2005/8/layout/vProcess5"/>
    <dgm:cxn modelId="{DA788D73-C523-4356-9E7F-31C07E306735}" type="presParOf" srcId="{4E01593E-B2CE-41B4-BEB8-F20E3A333D87}" destId="{DDAE4625-D748-4755-AEF5-B70876948F79}" srcOrd="3" destOrd="0" presId="urn:microsoft.com/office/officeart/2005/8/layout/vProcess5"/>
    <dgm:cxn modelId="{B15118B7-E0B7-417D-9B40-D978941EBBF0}" type="presParOf" srcId="{4E01593E-B2CE-41B4-BEB8-F20E3A333D87}" destId="{05BADE68-76DB-495D-B2FD-EB10E4861202}" srcOrd="4" destOrd="0" presId="urn:microsoft.com/office/officeart/2005/8/layout/vProcess5"/>
    <dgm:cxn modelId="{85B3048C-8C60-440B-8F77-8214A5427464}" type="presParOf" srcId="{4E01593E-B2CE-41B4-BEB8-F20E3A333D87}" destId="{171F1815-7B36-46A5-B7B6-D907A76C098E}" srcOrd="5" destOrd="0" presId="urn:microsoft.com/office/officeart/2005/8/layout/vProcess5"/>
    <dgm:cxn modelId="{12BEB718-4DD7-4D79-B475-207479B4DA7F}" type="presParOf" srcId="{4E01593E-B2CE-41B4-BEB8-F20E3A333D87}" destId="{7DF04439-67D4-4780-930F-FCCA6C1B4359}" srcOrd="6" destOrd="0" presId="urn:microsoft.com/office/officeart/2005/8/layout/vProcess5"/>
    <dgm:cxn modelId="{02E7DDC1-CDE7-4185-AE2C-A018ACE05470}" type="presParOf" srcId="{4E01593E-B2CE-41B4-BEB8-F20E3A333D87}" destId="{83144749-F6A3-4999-89AD-C1BF283BACAD}" srcOrd="7" destOrd="0" presId="urn:microsoft.com/office/officeart/2005/8/layout/vProcess5"/>
    <dgm:cxn modelId="{1CC11FA4-B65D-4A7E-9857-C08E9C419F16}" type="presParOf" srcId="{4E01593E-B2CE-41B4-BEB8-F20E3A333D87}" destId="{5972DF66-0899-42E3-96E2-A4A7A66FC414}" srcOrd="8" destOrd="0" presId="urn:microsoft.com/office/officeart/2005/8/layout/vProcess5"/>
    <dgm:cxn modelId="{E243BE14-77CF-4A8E-98D9-BF558B878370}" type="presParOf" srcId="{4E01593E-B2CE-41B4-BEB8-F20E3A333D87}" destId="{EF8AA2C6-6106-4323-BE01-421BF9301EE1}" srcOrd="9" destOrd="0" presId="urn:microsoft.com/office/officeart/2005/8/layout/vProcess5"/>
    <dgm:cxn modelId="{CB623EF7-6FE8-45A7-B41E-96577A72E7EE}" type="presParOf" srcId="{4E01593E-B2CE-41B4-BEB8-F20E3A333D87}" destId="{14D292F9-1E46-4EB0-9819-2EA99DF24C1C}" srcOrd="10" destOrd="0" presId="urn:microsoft.com/office/officeart/2005/8/layout/vProcess5"/>
    <dgm:cxn modelId="{18A9040A-C371-49BE-B930-DBA24742CCFE}" type="presParOf" srcId="{4E01593E-B2CE-41B4-BEB8-F20E3A333D87}" destId="{A1D91143-9318-46BB-8DBF-927A24EBCB1F}" srcOrd="11" destOrd="0" presId="urn:microsoft.com/office/officeart/2005/8/layout/vProcess5"/>
    <dgm:cxn modelId="{D5870570-F918-44E0-9339-1720FF216D36}" type="presParOf" srcId="{4E01593E-B2CE-41B4-BEB8-F20E3A333D87}" destId="{7F0BF4D3-CE6B-48F5-839C-9F63099B208E}" srcOrd="12" destOrd="0" presId="urn:microsoft.com/office/officeart/2005/8/layout/vProcess5"/>
    <dgm:cxn modelId="{93BEEEED-EFC8-4207-8DC2-36C87242A39C}" type="presParOf" srcId="{4E01593E-B2CE-41B4-BEB8-F20E3A333D87}" destId="{983C7A9B-18D8-4048-B419-8CDD516AA8EC}" srcOrd="13" destOrd="0" presId="urn:microsoft.com/office/officeart/2005/8/layout/vProcess5"/>
    <dgm:cxn modelId="{CEBABAD8-73BE-446C-BA8F-DA8E7CC8615A}" type="presParOf" srcId="{4E01593E-B2CE-41B4-BEB8-F20E3A333D87}" destId="{C7BDC37A-D35C-494C-BCC0-8058349035CC}" srcOrd="14" destOrd="0" presId="urn:microsoft.com/office/officeart/2005/8/layout/vProcess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B6ECA5-A795-447D-AC78-31F7F657E8DC}">
      <dsp:nvSpPr>
        <dsp:cNvPr id="0" name=""/>
        <dsp:cNvSpPr/>
      </dsp:nvSpPr>
      <dsp:spPr>
        <a:xfrm>
          <a:off x="3096458" y="0"/>
          <a:ext cx="2036683" cy="113149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6690" tIns="186690" rIns="186690" bIns="186690" numCol="1" spcCol="1270" anchor="ctr" anchorCtr="0">
          <a:noAutofit/>
        </a:bodyPr>
        <a:lstStyle/>
        <a:p>
          <a:pPr lvl="0" algn="ctr" defTabSz="2178050">
            <a:lnSpc>
              <a:spcPct val="90000"/>
            </a:lnSpc>
            <a:spcBef>
              <a:spcPct val="0"/>
            </a:spcBef>
            <a:spcAft>
              <a:spcPct val="35000"/>
            </a:spcAft>
          </a:pPr>
          <a:endParaRPr lang="id-ID" sz="4900" kern="1200"/>
        </a:p>
      </dsp:txBody>
      <dsp:txXfrm>
        <a:off x="3129598" y="33140"/>
        <a:ext cx="1970403" cy="1065210"/>
      </dsp:txXfrm>
    </dsp:sp>
    <dsp:sp modelId="{B865DCBA-5158-4910-8F79-621AB663166A}">
      <dsp:nvSpPr>
        <dsp:cNvPr id="0" name=""/>
        <dsp:cNvSpPr/>
      </dsp:nvSpPr>
      <dsp:spPr>
        <a:xfrm rot="5400000">
          <a:off x="3902645" y="1159778"/>
          <a:ext cx="424309" cy="50917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id-ID" sz="2100" kern="1200"/>
        </a:p>
      </dsp:txBody>
      <dsp:txXfrm rot="-5400000">
        <a:off x="3962049" y="1202209"/>
        <a:ext cx="305502" cy="297016"/>
      </dsp:txXfrm>
    </dsp:sp>
    <dsp:sp modelId="{C5F0CEC1-2DED-464C-A750-7D3CF689B76B}">
      <dsp:nvSpPr>
        <dsp:cNvPr id="0" name=""/>
        <dsp:cNvSpPr/>
      </dsp:nvSpPr>
      <dsp:spPr>
        <a:xfrm>
          <a:off x="3096458" y="1697236"/>
          <a:ext cx="2036683" cy="113149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6690" tIns="186690" rIns="186690" bIns="186690" numCol="1" spcCol="1270" anchor="ctr" anchorCtr="0">
          <a:noAutofit/>
        </a:bodyPr>
        <a:lstStyle/>
        <a:p>
          <a:pPr lvl="0" algn="ctr" defTabSz="2178050">
            <a:lnSpc>
              <a:spcPct val="90000"/>
            </a:lnSpc>
            <a:spcBef>
              <a:spcPct val="0"/>
            </a:spcBef>
            <a:spcAft>
              <a:spcPct val="35000"/>
            </a:spcAft>
          </a:pPr>
          <a:endParaRPr lang="id-ID" sz="4900" kern="1200"/>
        </a:p>
      </dsp:txBody>
      <dsp:txXfrm>
        <a:off x="3129598" y="1730376"/>
        <a:ext cx="1970403" cy="1065210"/>
      </dsp:txXfrm>
    </dsp:sp>
    <dsp:sp modelId="{B9C74F53-EBB9-4F59-9C39-B577D60A14DE}">
      <dsp:nvSpPr>
        <dsp:cNvPr id="0" name=""/>
        <dsp:cNvSpPr/>
      </dsp:nvSpPr>
      <dsp:spPr>
        <a:xfrm rot="5400000">
          <a:off x="3902645" y="2857014"/>
          <a:ext cx="424309" cy="50917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id-ID" sz="2100" kern="1200"/>
        </a:p>
      </dsp:txBody>
      <dsp:txXfrm rot="-5400000">
        <a:off x="3962049" y="2899445"/>
        <a:ext cx="305502" cy="297016"/>
      </dsp:txXfrm>
    </dsp:sp>
    <dsp:sp modelId="{2C3FA02B-61CA-4A16-A4A9-9C27E08B7D2C}">
      <dsp:nvSpPr>
        <dsp:cNvPr id="0" name=""/>
        <dsp:cNvSpPr/>
      </dsp:nvSpPr>
      <dsp:spPr>
        <a:xfrm>
          <a:off x="3096458" y="3394472"/>
          <a:ext cx="2036683" cy="113149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6690" tIns="186690" rIns="186690" bIns="186690" numCol="1" spcCol="1270" anchor="ctr" anchorCtr="0">
          <a:noAutofit/>
        </a:bodyPr>
        <a:lstStyle/>
        <a:p>
          <a:pPr lvl="0" algn="ctr" defTabSz="2178050">
            <a:lnSpc>
              <a:spcPct val="90000"/>
            </a:lnSpc>
            <a:spcBef>
              <a:spcPct val="0"/>
            </a:spcBef>
            <a:spcAft>
              <a:spcPct val="35000"/>
            </a:spcAft>
          </a:pPr>
          <a:endParaRPr lang="id-ID" sz="4900" kern="1200"/>
        </a:p>
      </dsp:txBody>
      <dsp:txXfrm>
        <a:off x="3129598" y="3427612"/>
        <a:ext cx="1970403" cy="106521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22419B-A815-442E-B472-E21B266EC4B6}">
      <dsp:nvSpPr>
        <dsp:cNvPr id="0" name=""/>
        <dsp:cNvSpPr/>
      </dsp:nvSpPr>
      <dsp:spPr>
        <a:xfrm>
          <a:off x="0" y="543261"/>
          <a:ext cx="8229600" cy="856800"/>
        </a:xfrm>
        <a:prstGeom prst="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E8F08E8-DB24-4756-9633-1A7AD55CB476}">
      <dsp:nvSpPr>
        <dsp:cNvPr id="0" name=""/>
        <dsp:cNvSpPr/>
      </dsp:nvSpPr>
      <dsp:spPr>
        <a:xfrm>
          <a:off x="411480" y="41421"/>
          <a:ext cx="5760720" cy="100368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1511300">
            <a:lnSpc>
              <a:spcPct val="90000"/>
            </a:lnSpc>
            <a:spcBef>
              <a:spcPct val="0"/>
            </a:spcBef>
            <a:spcAft>
              <a:spcPct val="35000"/>
            </a:spcAft>
          </a:pPr>
          <a:endParaRPr lang="id-ID" sz="3400" kern="1200"/>
        </a:p>
      </dsp:txBody>
      <dsp:txXfrm>
        <a:off x="460476" y="90417"/>
        <a:ext cx="5662728" cy="905688"/>
      </dsp:txXfrm>
    </dsp:sp>
    <dsp:sp modelId="{D536E23C-B92D-4CAF-99E8-BDF2BDE75302}">
      <dsp:nvSpPr>
        <dsp:cNvPr id="0" name=""/>
        <dsp:cNvSpPr/>
      </dsp:nvSpPr>
      <dsp:spPr>
        <a:xfrm>
          <a:off x="0" y="2085501"/>
          <a:ext cx="8229600" cy="856800"/>
        </a:xfrm>
        <a:prstGeom prst="rect">
          <a:avLst/>
        </a:prstGeom>
        <a:solidFill>
          <a:schemeClr val="lt1">
            <a:alpha val="90000"/>
            <a:hueOff val="0"/>
            <a:satOff val="0"/>
            <a:lumOff val="0"/>
            <a:alphaOff val="0"/>
          </a:schemeClr>
        </a:solidFill>
        <a:ln w="25400" cap="flat" cmpd="sng" algn="ctr">
          <a:solidFill>
            <a:schemeClr val="accent4">
              <a:hueOff val="-2232385"/>
              <a:satOff val="13449"/>
              <a:lumOff val="1078"/>
              <a:alphaOff val="0"/>
            </a:schemeClr>
          </a:solidFill>
          <a:prstDash val="solid"/>
        </a:ln>
        <a:effectLst/>
      </dsp:spPr>
      <dsp:style>
        <a:lnRef idx="2">
          <a:scrgbClr r="0" g="0" b="0"/>
        </a:lnRef>
        <a:fillRef idx="1">
          <a:scrgbClr r="0" g="0" b="0"/>
        </a:fillRef>
        <a:effectRef idx="0">
          <a:scrgbClr r="0" g="0" b="0"/>
        </a:effectRef>
        <a:fontRef idx="minor"/>
      </dsp:style>
    </dsp:sp>
    <dsp:sp modelId="{FCE93225-1DF0-4E7A-BD24-8BF41D959133}">
      <dsp:nvSpPr>
        <dsp:cNvPr id="0" name=""/>
        <dsp:cNvSpPr/>
      </dsp:nvSpPr>
      <dsp:spPr>
        <a:xfrm>
          <a:off x="411480" y="1583661"/>
          <a:ext cx="5760720" cy="1003680"/>
        </a:xfrm>
        <a:prstGeom prst="roundRect">
          <a:avLst/>
        </a:prstGeom>
        <a:solidFill>
          <a:schemeClr val="accent4">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1511300">
            <a:lnSpc>
              <a:spcPct val="90000"/>
            </a:lnSpc>
            <a:spcBef>
              <a:spcPct val="0"/>
            </a:spcBef>
            <a:spcAft>
              <a:spcPct val="35000"/>
            </a:spcAft>
          </a:pPr>
          <a:endParaRPr lang="id-ID" sz="3400" kern="1200"/>
        </a:p>
      </dsp:txBody>
      <dsp:txXfrm>
        <a:off x="460476" y="1632657"/>
        <a:ext cx="5662728" cy="905688"/>
      </dsp:txXfrm>
    </dsp:sp>
    <dsp:sp modelId="{9B5CB27E-621F-408A-B134-6B26941B95F6}">
      <dsp:nvSpPr>
        <dsp:cNvPr id="0" name=""/>
        <dsp:cNvSpPr/>
      </dsp:nvSpPr>
      <dsp:spPr>
        <a:xfrm>
          <a:off x="0" y="3627741"/>
          <a:ext cx="8229600" cy="856800"/>
        </a:xfrm>
        <a:prstGeom prst="rect">
          <a:avLst/>
        </a:prstGeom>
        <a:solidFill>
          <a:schemeClr val="lt1">
            <a:alpha val="90000"/>
            <a:hueOff val="0"/>
            <a:satOff val="0"/>
            <a:lumOff val="0"/>
            <a:alphaOff val="0"/>
          </a:schemeClr>
        </a:solidFill>
        <a:ln w="25400" cap="flat" cmpd="sng" algn="ctr">
          <a:solidFill>
            <a:schemeClr val="accent4">
              <a:hueOff val="-4464770"/>
              <a:satOff val="26899"/>
              <a:lumOff val="2156"/>
              <a:alphaOff val="0"/>
            </a:schemeClr>
          </a:solidFill>
          <a:prstDash val="solid"/>
        </a:ln>
        <a:effectLst/>
      </dsp:spPr>
      <dsp:style>
        <a:lnRef idx="2">
          <a:scrgbClr r="0" g="0" b="0"/>
        </a:lnRef>
        <a:fillRef idx="1">
          <a:scrgbClr r="0" g="0" b="0"/>
        </a:fillRef>
        <a:effectRef idx="0">
          <a:scrgbClr r="0" g="0" b="0"/>
        </a:effectRef>
        <a:fontRef idx="minor"/>
      </dsp:style>
    </dsp:sp>
    <dsp:sp modelId="{59C5551C-E67B-4D28-925D-DD72F48B70B4}">
      <dsp:nvSpPr>
        <dsp:cNvPr id="0" name=""/>
        <dsp:cNvSpPr/>
      </dsp:nvSpPr>
      <dsp:spPr>
        <a:xfrm>
          <a:off x="411480" y="3125901"/>
          <a:ext cx="5760720" cy="1003680"/>
        </a:xfrm>
        <a:prstGeom prst="roundRect">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1511300">
            <a:lnSpc>
              <a:spcPct val="90000"/>
            </a:lnSpc>
            <a:spcBef>
              <a:spcPct val="0"/>
            </a:spcBef>
            <a:spcAft>
              <a:spcPct val="35000"/>
            </a:spcAft>
          </a:pPr>
          <a:endParaRPr lang="id-ID" sz="3400" kern="1200"/>
        </a:p>
      </dsp:txBody>
      <dsp:txXfrm>
        <a:off x="460476" y="3174897"/>
        <a:ext cx="5662728" cy="905688"/>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8F9808-75F7-40B5-ADEB-A1126274802C}">
      <dsp:nvSpPr>
        <dsp:cNvPr id="0" name=""/>
        <dsp:cNvSpPr/>
      </dsp:nvSpPr>
      <dsp:spPr>
        <a:xfrm>
          <a:off x="0" y="1146367"/>
          <a:ext cx="7429552" cy="201600"/>
        </a:xfrm>
        <a:prstGeom prst="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BAEA0FF-FBDC-4B05-9FD5-78AF9650239F}">
      <dsp:nvSpPr>
        <dsp:cNvPr id="0" name=""/>
        <dsp:cNvSpPr/>
      </dsp:nvSpPr>
      <dsp:spPr>
        <a:xfrm>
          <a:off x="319214" y="158372"/>
          <a:ext cx="5195607" cy="1048108"/>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6574" tIns="0" rIns="196574" bIns="0" numCol="1" spcCol="1270" anchor="ctr" anchorCtr="0">
          <a:noAutofit/>
        </a:bodyPr>
        <a:lstStyle/>
        <a:p>
          <a:pPr lvl="0" algn="l" defTabSz="1066800">
            <a:lnSpc>
              <a:spcPct val="90000"/>
            </a:lnSpc>
            <a:spcBef>
              <a:spcPct val="0"/>
            </a:spcBef>
            <a:spcAft>
              <a:spcPct val="35000"/>
            </a:spcAft>
          </a:pPr>
          <a:r>
            <a:rPr lang="id-ID" sz="2400" kern="1200" dirty="0" smtClean="0"/>
            <a:t>Akibat kebijakan pembangunan masa lalu</a:t>
          </a:r>
          <a:endParaRPr lang="id-ID" sz="2400" kern="1200" dirty="0"/>
        </a:p>
      </dsp:txBody>
      <dsp:txXfrm>
        <a:off x="370378" y="209536"/>
        <a:ext cx="5093279" cy="945780"/>
      </dsp:txXfrm>
    </dsp:sp>
    <dsp:sp modelId="{C99D5392-E936-4133-A6E5-B327A5D152DF}">
      <dsp:nvSpPr>
        <dsp:cNvPr id="0" name=""/>
        <dsp:cNvSpPr/>
      </dsp:nvSpPr>
      <dsp:spPr>
        <a:xfrm>
          <a:off x="0" y="2430143"/>
          <a:ext cx="7429552" cy="201600"/>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AED543B-5AB0-440C-8757-C7D68D3B4348}">
      <dsp:nvSpPr>
        <dsp:cNvPr id="0" name=""/>
        <dsp:cNvSpPr/>
      </dsp:nvSpPr>
      <dsp:spPr>
        <a:xfrm>
          <a:off x="371114" y="1349354"/>
          <a:ext cx="5195607" cy="1157056"/>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6574" tIns="0" rIns="196574" bIns="0" numCol="1" spcCol="1270" anchor="ctr" anchorCtr="0">
          <a:noAutofit/>
        </a:bodyPr>
        <a:lstStyle/>
        <a:p>
          <a:pPr lvl="0" algn="l" defTabSz="889000">
            <a:lnSpc>
              <a:spcPct val="90000"/>
            </a:lnSpc>
            <a:spcBef>
              <a:spcPct val="0"/>
            </a:spcBef>
            <a:spcAft>
              <a:spcPct val="35000"/>
            </a:spcAft>
          </a:pPr>
          <a:r>
            <a:rPr lang="id-ID" sz="2000" kern="1200" dirty="0" smtClean="0"/>
            <a:t>Kegagalan pembangunan dan multi krisis</a:t>
          </a:r>
        </a:p>
        <a:p>
          <a:pPr lvl="0" algn="l" defTabSz="889000">
            <a:lnSpc>
              <a:spcPct val="90000"/>
            </a:lnSpc>
            <a:spcBef>
              <a:spcPct val="0"/>
            </a:spcBef>
            <a:spcAft>
              <a:spcPct val="35000"/>
            </a:spcAft>
          </a:pPr>
          <a:r>
            <a:rPr lang="id-ID" sz="2000" kern="1200" dirty="0" smtClean="0"/>
            <a:t> ( moneter, ekonomi, pangan, lingkungan hidup)</a:t>
          </a:r>
          <a:endParaRPr lang="id-ID" sz="2000" kern="1200" dirty="0"/>
        </a:p>
      </dsp:txBody>
      <dsp:txXfrm>
        <a:off x="427597" y="1405837"/>
        <a:ext cx="5082641" cy="1044090"/>
      </dsp:txXfrm>
    </dsp:sp>
    <dsp:sp modelId="{E08E44F7-638B-415D-A961-E328016D2AF3}">
      <dsp:nvSpPr>
        <dsp:cNvPr id="0" name=""/>
        <dsp:cNvSpPr/>
      </dsp:nvSpPr>
      <dsp:spPr>
        <a:xfrm>
          <a:off x="0" y="3646061"/>
          <a:ext cx="7429552" cy="201600"/>
        </a:xfrm>
        <a:prstGeom prst="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C11B8A0-1A18-441F-8BFB-4910355E44AC}">
      <dsp:nvSpPr>
        <dsp:cNvPr id="0" name=""/>
        <dsp:cNvSpPr/>
      </dsp:nvSpPr>
      <dsp:spPr>
        <a:xfrm>
          <a:off x="371114" y="2674943"/>
          <a:ext cx="5195607" cy="1089198"/>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6574" tIns="0" rIns="196574" bIns="0" numCol="1" spcCol="1270" anchor="ctr" anchorCtr="0">
          <a:noAutofit/>
        </a:bodyPr>
        <a:lstStyle/>
        <a:p>
          <a:pPr lvl="0" algn="l" defTabSz="1066800">
            <a:lnSpc>
              <a:spcPct val="90000"/>
            </a:lnSpc>
            <a:spcBef>
              <a:spcPct val="0"/>
            </a:spcBef>
            <a:spcAft>
              <a:spcPct val="35000"/>
            </a:spcAft>
          </a:pPr>
          <a:r>
            <a:rPr lang="id-ID" sz="2400" kern="1200" dirty="0" smtClean="0"/>
            <a:t>Industri Ramah Lingkungan (agribisnis, agroindustri)</a:t>
          </a:r>
          <a:endParaRPr lang="id-ID" sz="2400" kern="1200" dirty="0"/>
        </a:p>
      </dsp:txBody>
      <dsp:txXfrm>
        <a:off x="424284" y="2728113"/>
        <a:ext cx="5089267" cy="982858"/>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2D2216-0062-4543-AF59-4CDC7B18CDF1}">
      <dsp:nvSpPr>
        <dsp:cNvPr id="0" name=""/>
        <dsp:cNvSpPr/>
      </dsp:nvSpPr>
      <dsp:spPr>
        <a:xfrm>
          <a:off x="0" y="591343"/>
          <a:ext cx="2571749" cy="154305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endParaRPr lang="id-ID" sz="6500" kern="1200"/>
        </a:p>
      </dsp:txBody>
      <dsp:txXfrm>
        <a:off x="0" y="591343"/>
        <a:ext cx="2571749" cy="1543050"/>
      </dsp:txXfrm>
    </dsp:sp>
    <dsp:sp modelId="{8E41B739-7F67-4537-8012-BF704A5FD5A9}">
      <dsp:nvSpPr>
        <dsp:cNvPr id="0" name=""/>
        <dsp:cNvSpPr/>
      </dsp:nvSpPr>
      <dsp:spPr>
        <a:xfrm>
          <a:off x="2828925" y="591343"/>
          <a:ext cx="2571749" cy="154305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endParaRPr lang="id-ID" sz="6500" kern="1200"/>
        </a:p>
      </dsp:txBody>
      <dsp:txXfrm>
        <a:off x="2828925" y="591343"/>
        <a:ext cx="2571749" cy="1543050"/>
      </dsp:txXfrm>
    </dsp:sp>
    <dsp:sp modelId="{255615D2-168C-44FA-92FB-A77972BA4CA9}">
      <dsp:nvSpPr>
        <dsp:cNvPr id="0" name=""/>
        <dsp:cNvSpPr/>
      </dsp:nvSpPr>
      <dsp:spPr>
        <a:xfrm>
          <a:off x="5657849" y="591343"/>
          <a:ext cx="2571749" cy="154305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endParaRPr lang="id-ID" sz="6500" kern="1200"/>
        </a:p>
      </dsp:txBody>
      <dsp:txXfrm>
        <a:off x="5657849" y="591343"/>
        <a:ext cx="2571749" cy="1543050"/>
      </dsp:txXfrm>
    </dsp:sp>
    <dsp:sp modelId="{2000B166-438F-44FC-AC5C-DFD91A7FFF15}">
      <dsp:nvSpPr>
        <dsp:cNvPr id="0" name=""/>
        <dsp:cNvSpPr/>
      </dsp:nvSpPr>
      <dsp:spPr>
        <a:xfrm>
          <a:off x="1414462" y="2391569"/>
          <a:ext cx="2571749" cy="154305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endParaRPr lang="id-ID" sz="6500" kern="1200"/>
        </a:p>
      </dsp:txBody>
      <dsp:txXfrm>
        <a:off x="1414462" y="2391569"/>
        <a:ext cx="2571749" cy="1543050"/>
      </dsp:txXfrm>
    </dsp:sp>
    <dsp:sp modelId="{30D7B523-5BF3-4404-8B39-BC33D236EEF5}">
      <dsp:nvSpPr>
        <dsp:cNvPr id="0" name=""/>
        <dsp:cNvSpPr/>
      </dsp:nvSpPr>
      <dsp:spPr>
        <a:xfrm>
          <a:off x="4243387" y="2391569"/>
          <a:ext cx="2571749" cy="154305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endParaRPr lang="id-ID" sz="6500" kern="1200"/>
        </a:p>
      </dsp:txBody>
      <dsp:txXfrm>
        <a:off x="4243387" y="2391569"/>
        <a:ext cx="2571749" cy="1543050"/>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223AC1-5C36-49A6-AA68-D15E220E7A05}">
      <dsp:nvSpPr>
        <dsp:cNvPr id="0" name=""/>
        <dsp:cNvSpPr/>
      </dsp:nvSpPr>
      <dsp:spPr>
        <a:xfrm>
          <a:off x="0" y="451033"/>
          <a:ext cx="2634276" cy="1580565"/>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id-ID" sz="2200" kern="1200" dirty="0" smtClean="0"/>
            <a:t>Strategi :Integrasi antar subsistem agribsinis (vertikal, horizontal)</a:t>
          </a:r>
          <a:endParaRPr lang="id-ID" sz="2200" kern="1200" dirty="0"/>
        </a:p>
      </dsp:txBody>
      <dsp:txXfrm>
        <a:off x="0" y="451033"/>
        <a:ext cx="2634276" cy="1580565"/>
      </dsp:txXfrm>
    </dsp:sp>
    <dsp:sp modelId="{E172D4B2-461F-49F7-A472-DF82FB3C0C95}">
      <dsp:nvSpPr>
        <dsp:cNvPr id="0" name=""/>
        <dsp:cNvSpPr/>
      </dsp:nvSpPr>
      <dsp:spPr>
        <a:xfrm>
          <a:off x="2897703" y="319720"/>
          <a:ext cx="2634276" cy="1580565"/>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id-ID" sz="2200" kern="1200" dirty="0" smtClean="0"/>
            <a:t>Prinsip Dasar Pembangunan Agribisnis Berkelanjutan</a:t>
          </a:r>
          <a:endParaRPr lang="id-ID" sz="2200" kern="1200" dirty="0"/>
        </a:p>
      </dsp:txBody>
      <dsp:txXfrm>
        <a:off x="2897703" y="319720"/>
        <a:ext cx="2634276" cy="1580565"/>
      </dsp:txXfrm>
    </dsp:sp>
    <dsp:sp modelId="{0871BB3C-EE94-4CF2-A64C-2D33EE477C1F}">
      <dsp:nvSpPr>
        <dsp:cNvPr id="0" name=""/>
        <dsp:cNvSpPr/>
      </dsp:nvSpPr>
      <dsp:spPr>
        <a:xfrm>
          <a:off x="5795407" y="319720"/>
          <a:ext cx="2634276" cy="1580565"/>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id-ID" sz="2200" kern="1200" dirty="0" smtClean="0"/>
            <a:t>1. Pembangunan agribisnis berbasis sumberdaya dan ekosistem</a:t>
          </a:r>
          <a:endParaRPr lang="id-ID" sz="2200" kern="1200" dirty="0"/>
        </a:p>
      </dsp:txBody>
      <dsp:txXfrm>
        <a:off x="5795407" y="319720"/>
        <a:ext cx="2634276" cy="1580565"/>
      </dsp:txXfrm>
    </dsp:sp>
    <dsp:sp modelId="{F97FB516-7006-40FA-B6E9-7426DA3BFACB}">
      <dsp:nvSpPr>
        <dsp:cNvPr id="0" name=""/>
        <dsp:cNvSpPr/>
      </dsp:nvSpPr>
      <dsp:spPr>
        <a:xfrm>
          <a:off x="1448851" y="2163713"/>
          <a:ext cx="2634276" cy="1580565"/>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id-ID" sz="2200" kern="1200" dirty="0" smtClean="0"/>
            <a:t>2. Pembangunan yang harmonis antar sub sistem</a:t>
          </a:r>
          <a:endParaRPr lang="id-ID" sz="2200" kern="1200" dirty="0"/>
        </a:p>
      </dsp:txBody>
      <dsp:txXfrm>
        <a:off x="1448851" y="2163713"/>
        <a:ext cx="2634276" cy="1580565"/>
      </dsp:txXfrm>
    </dsp:sp>
    <dsp:sp modelId="{5E927352-62AE-47B6-84F7-CCCFF015F9F3}">
      <dsp:nvSpPr>
        <dsp:cNvPr id="0" name=""/>
        <dsp:cNvSpPr/>
      </dsp:nvSpPr>
      <dsp:spPr>
        <a:xfrm>
          <a:off x="4346555" y="2163713"/>
          <a:ext cx="2634276" cy="1580565"/>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id-ID" sz="2200" kern="1200" dirty="0" smtClean="0"/>
            <a:t>3. Agribisnis komoditas/usahatani terintegrasi vertikal (huli-hilir)</a:t>
          </a:r>
          <a:endParaRPr lang="id-ID" sz="2200" kern="1200" dirty="0"/>
        </a:p>
      </dsp:txBody>
      <dsp:txXfrm>
        <a:off x="4346555" y="2163713"/>
        <a:ext cx="2634276" cy="1580565"/>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8A5CE0-C56A-4B10-8899-F5CE41E7F352}">
      <dsp:nvSpPr>
        <dsp:cNvPr id="0" name=""/>
        <dsp:cNvSpPr/>
      </dsp:nvSpPr>
      <dsp:spPr>
        <a:xfrm rot="16200000">
          <a:off x="-956010" y="957014"/>
          <a:ext cx="4525963" cy="2611933"/>
        </a:xfrm>
        <a:prstGeom prst="flowChartManualOperati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93700" tIns="0" rIns="395077" bIns="0" numCol="1" spcCol="1270" anchor="t" anchorCtr="0">
          <a:noAutofit/>
        </a:bodyPr>
        <a:lstStyle/>
        <a:p>
          <a:pPr lvl="0" algn="l" defTabSz="2755900">
            <a:lnSpc>
              <a:spcPct val="90000"/>
            </a:lnSpc>
            <a:spcBef>
              <a:spcPct val="0"/>
            </a:spcBef>
            <a:spcAft>
              <a:spcPct val="35000"/>
            </a:spcAft>
          </a:pPr>
          <a:endParaRPr lang="id-ID" sz="6200" kern="1200"/>
        </a:p>
        <a:p>
          <a:pPr marL="285750" lvl="1" indent="-285750" algn="l" defTabSz="2133600">
            <a:lnSpc>
              <a:spcPct val="90000"/>
            </a:lnSpc>
            <a:spcBef>
              <a:spcPct val="0"/>
            </a:spcBef>
            <a:spcAft>
              <a:spcPct val="15000"/>
            </a:spcAft>
            <a:buChar char="••"/>
          </a:pPr>
          <a:endParaRPr lang="id-ID" sz="4800" kern="1200"/>
        </a:p>
        <a:p>
          <a:pPr marL="285750" lvl="1" indent="-285750" algn="l" defTabSz="2133600">
            <a:lnSpc>
              <a:spcPct val="90000"/>
            </a:lnSpc>
            <a:spcBef>
              <a:spcPct val="0"/>
            </a:spcBef>
            <a:spcAft>
              <a:spcPct val="15000"/>
            </a:spcAft>
            <a:buChar char="••"/>
          </a:pPr>
          <a:endParaRPr lang="id-ID" sz="4800" kern="1200"/>
        </a:p>
      </dsp:txBody>
      <dsp:txXfrm rot="5400000">
        <a:off x="1005" y="905192"/>
        <a:ext cx="2611933" cy="2715577"/>
      </dsp:txXfrm>
    </dsp:sp>
    <dsp:sp modelId="{075EBD51-ADFB-41D5-B7E8-62D4E28569F5}">
      <dsp:nvSpPr>
        <dsp:cNvPr id="0" name=""/>
        <dsp:cNvSpPr/>
      </dsp:nvSpPr>
      <dsp:spPr>
        <a:xfrm rot="16200000">
          <a:off x="1851818" y="957014"/>
          <a:ext cx="4525963" cy="2611933"/>
        </a:xfrm>
        <a:prstGeom prst="flowChartManualOperati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93700" tIns="0" rIns="395077" bIns="0" numCol="1" spcCol="1270" anchor="t" anchorCtr="0">
          <a:noAutofit/>
        </a:bodyPr>
        <a:lstStyle/>
        <a:p>
          <a:pPr lvl="0" algn="l" defTabSz="2755900">
            <a:lnSpc>
              <a:spcPct val="90000"/>
            </a:lnSpc>
            <a:spcBef>
              <a:spcPct val="0"/>
            </a:spcBef>
            <a:spcAft>
              <a:spcPct val="35000"/>
            </a:spcAft>
          </a:pPr>
          <a:endParaRPr lang="id-ID" sz="6200" kern="1200"/>
        </a:p>
        <a:p>
          <a:pPr marL="285750" lvl="1" indent="-285750" algn="l" defTabSz="2133600">
            <a:lnSpc>
              <a:spcPct val="90000"/>
            </a:lnSpc>
            <a:spcBef>
              <a:spcPct val="0"/>
            </a:spcBef>
            <a:spcAft>
              <a:spcPct val="15000"/>
            </a:spcAft>
            <a:buChar char="••"/>
          </a:pPr>
          <a:endParaRPr lang="id-ID" sz="4800" kern="1200"/>
        </a:p>
        <a:p>
          <a:pPr marL="285750" lvl="1" indent="-285750" algn="l" defTabSz="2133600">
            <a:lnSpc>
              <a:spcPct val="90000"/>
            </a:lnSpc>
            <a:spcBef>
              <a:spcPct val="0"/>
            </a:spcBef>
            <a:spcAft>
              <a:spcPct val="15000"/>
            </a:spcAft>
            <a:buChar char="••"/>
          </a:pPr>
          <a:endParaRPr lang="id-ID" sz="4800" kern="1200"/>
        </a:p>
      </dsp:txBody>
      <dsp:txXfrm rot="5400000">
        <a:off x="2808833" y="905192"/>
        <a:ext cx="2611933" cy="2715577"/>
      </dsp:txXfrm>
    </dsp:sp>
    <dsp:sp modelId="{7CA73EF1-5A6A-4302-8BCF-2FB296481E1A}">
      <dsp:nvSpPr>
        <dsp:cNvPr id="0" name=""/>
        <dsp:cNvSpPr/>
      </dsp:nvSpPr>
      <dsp:spPr>
        <a:xfrm rot="16200000">
          <a:off x="4659647" y="957014"/>
          <a:ext cx="4525963" cy="2611933"/>
        </a:xfrm>
        <a:prstGeom prst="flowChartManualOperati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93700" tIns="0" rIns="395077" bIns="0" numCol="1" spcCol="1270" anchor="t" anchorCtr="0">
          <a:noAutofit/>
        </a:bodyPr>
        <a:lstStyle/>
        <a:p>
          <a:pPr lvl="0" algn="l" defTabSz="2755900">
            <a:lnSpc>
              <a:spcPct val="90000"/>
            </a:lnSpc>
            <a:spcBef>
              <a:spcPct val="0"/>
            </a:spcBef>
            <a:spcAft>
              <a:spcPct val="35000"/>
            </a:spcAft>
          </a:pPr>
          <a:endParaRPr lang="id-ID" sz="6200" kern="1200"/>
        </a:p>
        <a:p>
          <a:pPr marL="285750" lvl="1" indent="-285750" algn="l" defTabSz="2133600">
            <a:lnSpc>
              <a:spcPct val="90000"/>
            </a:lnSpc>
            <a:spcBef>
              <a:spcPct val="0"/>
            </a:spcBef>
            <a:spcAft>
              <a:spcPct val="15000"/>
            </a:spcAft>
            <a:buChar char="••"/>
          </a:pPr>
          <a:endParaRPr lang="id-ID" sz="4800" kern="1200"/>
        </a:p>
        <a:p>
          <a:pPr marL="285750" lvl="1" indent="-285750" algn="l" defTabSz="2133600">
            <a:lnSpc>
              <a:spcPct val="90000"/>
            </a:lnSpc>
            <a:spcBef>
              <a:spcPct val="0"/>
            </a:spcBef>
            <a:spcAft>
              <a:spcPct val="15000"/>
            </a:spcAft>
            <a:buChar char="••"/>
          </a:pPr>
          <a:endParaRPr lang="id-ID" sz="4800" kern="1200"/>
        </a:p>
      </dsp:txBody>
      <dsp:txXfrm rot="5400000">
        <a:off x="5616662" y="905192"/>
        <a:ext cx="2611933" cy="2715577"/>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2E86C4-0AE6-4104-AF0C-117E073246B9}">
      <dsp:nvSpPr>
        <dsp:cNvPr id="0" name=""/>
        <dsp:cNvSpPr/>
      </dsp:nvSpPr>
      <dsp:spPr>
        <a:xfrm rot="16200000">
          <a:off x="-1875955" y="1876984"/>
          <a:ext cx="6429396" cy="2675426"/>
        </a:xfrm>
        <a:prstGeom prst="flowChartManualOperation">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0" tIns="0" rIns="152400" bIns="0" numCol="1" spcCol="1270" anchor="t" anchorCtr="0">
          <a:noAutofit/>
        </a:bodyPr>
        <a:lstStyle/>
        <a:p>
          <a:pPr lvl="0" algn="l" defTabSz="1066800">
            <a:lnSpc>
              <a:spcPct val="90000"/>
            </a:lnSpc>
            <a:spcBef>
              <a:spcPct val="0"/>
            </a:spcBef>
            <a:spcAft>
              <a:spcPct val="35000"/>
            </a:spcAft>
          </a:pPr>
          <a:r>
            <a:rPr lang="id-ID" sz="2400" kern="1200" dirty="0" smtClean="0"/>
            <a:t>Jika ke 3prinsip dijalankan :</a:t>
          </a:r>
          <a:endParaRPr lang="id-ID" sz="2400" kern="1200" dirty="0"/>
        </a:p>
        <a:p>
          <a:pPr marL="171450" lvl="1" indent="-171450" algn="l" defTabSz="800100">
            <a:lnSpc>
              <a:spcPct val="90000"/>
            </a:lnSpc>
            <a:spcBef>
              <a:spcPct val="0"/>
            </a:spcBef>
            <a:spcAft>
              <a:spcPct val="15000"/>
            </a:spcAft>
            <a:buChar char="••"/>
          </a:pPr>
          <a:r>
            <a:rPr lang="id-ID" sz="1800" kern="1200" dirty="0" smtClean="0"/>
            <a:t>Mampu mengakomodir kepentingan ekonomi dan lingkungan</a:t>
          </a:r>
          <a:endParaRPr lang="id-ID" sz="1800" kern="1200" dirty="0"/>
        </a:p>
        <a:p>
          <a:pPr marL="171450" lvl="1" indent="-171450" algn="l" defTabSz="800100">
            <a:lnSpc>
              <a:spcPct val="90000"/>
            </a:lnSpc>
            <a:spcBef>
              <a:spcPct val="0"/>
            </a:spcBef>
            <a:spcAft>
              <a:spcPct val="15000"/>
            </a:spcAft>
            <a:buChar char="••"/>
          </a:pPr>
          <a:r>
            <a:rPr lang="id-ID" sz="1800" kern="1200" dirty="0" smtClean="0"/>
            <a:t>Pembangunan merata di seluruh wilayah</a:t>
          </a:r>
          <a:endParaRPr lang="id-ID" sz="1800" kern="1200" dirty="0"/>
        </a:p>
        <a:p>
          <a:pPr marL="171450" lvl="1" indent="-171450" algn="l" defTabSz="800100">
            <a:lnSpc>
              <a:spcPct val="90000"/>
            </a:lnSpc>
            <a:spcBef>
              <a:spcPct val="0"/>
            </a:spcBef>
            <a:spcAft>
              <a:spcPct val="15000"/>
            </a:spcAft>
            <a:buChar char="••"/>
          </a:pPr>
          <a:r>
            <a:rPr lang="id-ID" sz="1800" kern="1200" dirty="0" smtClean="0"/>
            <a:t>Nilai tambah dinikmati oleh petani di seluruh wilayah</a:t>
          </a:r>
          <a:endParaRPr lang="id-ID" sz="1800" kern="1200" dirty="0"/>
        </a:p>
        <a:p>
          <a:pPr marL="171450" lvl="1" indent="-171450" algn="l" defTabSz="800100">
            <a:lnSpc>
              <a:spcPct val="90000"/>
            </a:lnSpc>
            <a:spcBef>
              <a:spcPct val="0"/>
            </a:spcBef>
            <a:spcAft>
              <a:spcPct val="15000"/>
            </a:spcAft>
            <a:buChar char="••"/>
          </a:pPr>
          <a:r>
            <a:rPr lang="id-ID" sz="1800" kern="1200" dirty="0" smtClean="0"/>
            <a:t>Manfaat ganda :  menggerakkan ekonomi wilayah, petani mampu investasi konservasi tanah dan air</a:t>
          </a:r>
          <a:endParaRPr lang="id-ID" sz="1800" kern="1200" dirty="0"/>
        </a:p>
      </dsp:txBody>
      <dsp:txXfrm rot="5400000">
        <a:off x="1030" y="1285878"/>
        <a:ext cx="2675426" cy="3857638"/>
      </dsp:txXfrm>
    </dsp:sp>
    <dsp:sp modelId="{68A242C0-7566-4A33-8051-46A85C353CB8}">
      <dsp:nvSpPr>
        <dsp:cNvPr id="0" name=""/>
        <dsp:cNvSpPr/>
      </dsp:nvSpPr>
      <dsp:spPr>
        <a:xfrm rot="16200000">
          <a:off x="1000128" y="1876984"/>
          <a:ext cx="6429396" cy="2675426"/>
        </a:xfrm>
        <a:prstGeom prst="flowChartManualOperation">
          <a:avLst/>
        </a:prstGeom>
        <a:gradFill rotWithShape="0">
          <a:gsLst>
            <a:gs pos="0">
              <a:schemeClr val="accent2">
                <a:hueOff val="2340759"/>
                <a:satOff val="-2919"/>
                <a:lumOff val="686"/>
                <a:alphaOff val="0"/>
                <a:tint val="50000"/>
                <a:satMod val="300000"/>
              </a:schemeClr>
            </a:gs>
            <a:gs pos="35000">
              <a:schemeClr val="accent2">
                <a:hueOff val="2340759"/>
                <a:satOff val="-2919"/>
                <a:lumOff val="686"/>
                <a:alphaOff val="0"/>
                <a:tint val="37000"/>
                <a:satMod val="300000"/>
              </a:schemeClr>
            </a:gs>
            <a:gs pos="100000">
              <a:schemeClr val="accent2">
                <a:hueOff val="2340759"/>
                <a:satOff val="-2919"/>
                <a:lumOff val="686"/>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0" tIns="0" rIns="152400" bIns="0" numCol="1" spcCol="1270" anchor="t" anchorCtr="0">
          <a:noAutofit/>
        </a:bodyPr>
        <a:lstStyle/>
        <a:p>
          <a:pPr lvl="0" algn="l" defTabSz="1066800">
            <a:lnSpc>
              <a:spcPct val="90000"/>
            </a:lnSpc>
            <a:spcBef>
              <a:spcPct val="0"/>
            </a:spcBef>
            <a:spcAft>
              <a:spcPct val="35000"/>
            </a:spcAft>
          </a:pPr>
          <a:r>
            <a:rPr lang="id-ID" sz="2400" kern="1200" dirty="0" smtClean="0"/>
            <a:t>Bila  pembangunan agribisnis dijalankan :</a:t>
          </a:r>
          <a:endParaRPr lang="id-ID" sz="2400" kern="1200" dirty="0"/>
        </a:p>
        <a:p>
          <a:pPr marL="171450" lvl="1" indent="-171450" algn="l" defTabSz="711200">
            <a:lnSpc>
              <a:spcPct val="90000"/>
            </a:lnSpc>
            <a:spcBef>
              <a:spcPct val="0"/>
            </a:spcBef>
            <a:spcAft>
              <a:spcPct val="15000"/>
            </a:spcAft>
            <a:buChar char="••"/>
          </a:pPr>
          <a:r>
            <a:rPr lang="id-ID" sz="1600" kern="1200" dirty="0" smtClean="0"/>
            <a:t>Perkembangan kegiatan ekonomi  akan menyebar dan  beragam, mengikuti penyebaran dan keragaman ekosistem</a:t>
          </a:r>
          <a:endParaRPr lang="id-ID" sz="1600" kern="1200" dirty="0"/>
        </a:p>
        <a:p>
          <a:pPr marL="171450" lvl="1" indent="-171450" algn="l" defTabSz="711200">
            <a:lnSpc>
              <a:spcPct val="90000"/>
            </a:lnSpc>
            <a:spcBef>
              <a:spcPct val="0"/>
            </a:spcBef>
            <a:spcAft>
              <a:spcPct val="15000"/>
            </a:spcAft>
            <a:buChar char="••"/>
          </a:pPr>
          <a:r>
            <a:rPr lang="id-ID" sz="1600" kern="1200" dirty="0" smtClean="0"/>
            <a:t>Tercapai pertumbuhan dan pemeratan ekonomi</a:t>
          </a:r>
          <a:endParaRPr lang="id-ID" sz="1600" kern="1200" dirty="0"/>
        </a:p>
        <a:p>
          <a:pPr marL="171450" lvl="1" indent="-171450" algn="l" defTabSz="711200">
            <a:lnSpc>
              <a:spcPct val="90000"/>
            </a:lnSpc>
            <a:spcBef>
              <a:spcPct val="0"/>
            </a:spcBef>
            <a:spcAft>
              <a:spcPct val="15000"/>
            </a:spcAft>
            <a:buChar char="••"/>
          </a:pPr>
          <a:r>
            <a:rPr lang="id-ID" sz="1600" kern="1200" dirty="0" smtClean="0"/>
            <a:t>Menyeimbangkan tekanan penduduk  terhadap sumberdaya alam</a:t>
          </a:r>
          <a:endParaRPr lang="id-ID" sz="1600" kern="1200" dirty="0"/>
        </a:p>
      </dsp:txBody>
      <dsp:txXfrm rot="5400000">
        <a:off x="2877113" y="1285878"/>
        <a:ext cx="2675426" cy="3857638"/>
      </dsp:txXfrm>
    </dsp:sp>
    <dsp:sp modelId="{B10FF0F2-31B6-469B-8413-CD2B29D6E504}">
      <dsp:nvSpPr>
        <dsp:cNvPr id="0" name=""/>
        <dsp:cNvSpPr/>
      </dsp:nvSpPr>
      <dsp:spPr>
        <a:xfrm rot="16200000">
          <a:off x="3876211" y="1876984"/>
          <a:ext cx="6429396" cy="2675426"/>
        </a:xfrm>
        <a:prstGeom prst="flowChartManualOperation">
          <a:avLst/>
        </a:prstGeom>
        <a:gradFill rotWithShape="0">
          <a:gsLst>
            <a:gs pos="0">
              <a:schemeClr val="accent2">
                <a:hueOff val="4681519"/>
                <a:satOff val="-5839"/>
                <a:lumOff val="1373"/>
                <a:alphaOff val="0"/>
                <a:tint val="50000"/>
                <a:satMod val="300000"/>
              </a:schemeClr>
            </a:gs>
            <a:gs pos="35000">
              <a:schemeClr val="accent2">
                <a:hueOff val="4681519"/>
                <a:satOff val="-5839"/>
                <a:lumOff val="1373"/>
                <a:alphaOff val="0"/>
                <a:tint val="37000"/>
                <a:satMod val="300000"/>
              </a:schemeClr>
            </a:gs>
            <a:gs pos="100000">
              <a:schemeClr val="accent2">
                <a:hueOff val="4681519"/>
                <a:satOff val="-5839"/>
                <a:lumOff val="1373"/>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0" tIns="0" rIns="152400" bIns="0" numCol="1" spcCol="1270" anchor="t" anchorCtr="0">
          <a:noAutofit/>
        </a:bodyPr>
        <a:lstStyle/>
        <a:p>
          <a:pPr lvl="0" algn="l" defTabSz="1066800">
            <a:lnSpc>
              <a:spcPct val="90000"/>
            </a:lnSpc>
            <a:spcBef>
              <a:spcPct val="0"/>
            </a:spcBef>
            <a:spcAft>
              <a:spcPct val="35000"/>
            </a:spcAft>
          </a:pPr>
          <a:r>
            <a:rPr lang="id-ID" sz="2400" kern="1200" dirty="0" smtClean="0"/>
            <a:t>Kesimpulan :</a:t>
          </a:r>
          <a:endParaRPr lang="id-ID" sz="2400" kern="1200" dirty="0"/>
        </a:p>
        <a:p>
          <a:pPr marL="171450" lvl="1" indent="-171450" algn="l" defTabSz="711200">
            <a:lnSpc>
              <a:spcPct val="90000"/>
            </a:lnSpc>
            <a:spcBef>
              <a:spcPct val="0"/>
            </a:spcBef>
            <a:spcAft>
              <a:spcPct val="15000"/>
            </a:spcAft>
            <a:buChar char="••"/>
          </a:pPr>
          <a:r>
            <a:rPr lang="id-ID" sz="1600" kern="1200" dirty="0" smtClean="0"/>
            <a:t>Diperlukan pengelolaan sumberdaya hutan dan perairan</a:t>
          </a:r>
          <a:endParaRPr lang="id-ID" sz="1600" kern="1200" dirty="0"/>
        </a:p>
        <a:p>
          <a:pPr marL="171450" lvl="1" indent="-171450" algn="l" defTabSz="711200">
            <a:lnSpc>
              <a:spcPct val="90000"/>
            </a:lnSpc>
            <a:spcBef>
              <a:spcPct val="0"/>
            </a:spcBef>
            <a:spcAft>
              <a:spcPct val="15000"/>
            </a:spcAft>
            <a:buChar char="••"/>
          </a:pPr>
          <a:r>
            <a:rPr lang="id-ID" sz="1600" kern="1200" dirty="0" smtClean="0"/>
            <a:t>Pengelolaan diserahkan masyarakat setempat (kecuali hutan lindung)</a:t>
          </a:r>
          <a:endParaRPr lang="id-ID" sz="1600" kern="1200" dirty="0"/>
        </a:p>
        <a:p>
          <a:pPr marL="171450" lvl="1" indent="-171450" algn="l" defTabSz="711200">
            <a:lnSpc>
              <a:spcPct val="90000"/>
            </a:lnSpc>
            <a:spcBef>
              <a:spcPct val="0"/>
            </a:spcBef>
            <a:spcAft>
              <a:spcPct val="15000"/>
            </a:spcAft>
            <a:buChar char="••"/>
          </a:pPr>
          <a:r>
            <a:rPr lang="id-ID" sz="1600" kern="1200" dirty="0" smtClean="0"/>
            <a:t>Rakyat lokal yang berhak memanfaatkan dan melestarikan melalui pengembangan agribisnis</a:t>
          </a:r>
          <a:endParaRPr lang="id-ID" sz="1600" kern="1200" dirty="0"/>
        </a:p>
        <a:p>
          <a:pPr marL="171450" lvl="1" indent="-171450" algn="l" defTabSz="711200">
            <a:lnSpc>
              <a:spcPct val="90000"/>
            </a:lnSpc>
            <a:spcBef>
              <a:spcPct val="0"/>
            </a:spcBef>
            <a:spcAft>
              <a:spcPct val="15000"/>
            </a:spcAft>
            <a:buChar char="••"/>
          </a:pPr>
          <a:r>
            <a:rPr lang="id-ID" sz="1600" kern="1200" dirty="0" smtClean="0"/>
            <a:t> Rayat lokal yang bekerjasama dengan pengusaha, bukan pengusaha yang bekerjasama dengan rakyat</a:t>
          </a:r>
          <a:endParaRPr lang="id-ID" sz="1600" kern="1200" dirty="0"/>
        </a:p>
      </dsp:txBody>
      <dsp:txXfrm rot="5400000">
        <a:off x="5753196" y="1285878"/>
        <a:ext cx="2675426" cy="385763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8D62D6-E192-4305-8974-98FB68D4EFB6}">
      <dsp:nvSpPr>
        <dsp:cNvPr id="0" name=""/>
        <dsp:cNvSpPr/>
      </dsp:nvSpPr>
      <dsp:spPr>
        <a:xfrm>
          <a:off x="47668" y="71436"/>
          <a:ext cx="8286807" cy="1015007"/>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id-ID" sz="2400" kern="1200" dirty="0" smtClean="0"/>
            <a:t>Melestarikan  tanpa pembangunan ekonomi akan menciptakan kemiskinan</a:t>
          </a:r>
          <a:endParaRPr lang="id-ID" sz="2400" kern="1200" dirty="0"/>
        </a:p>
      </dsp:txBody>
      <dsp:txXfrm>
        <a:off x="77397" y="101165"/>
        <a:ext cx="8227349" cy="955549"/>
      </dsp:txXfrm>
    </dsp:sp>
    <dsp:sp modelId="{B7783241-54B2-4109-9C6E-E7E2C681EC06}">
      <dsp:nvSpPr>
        <dsp:cNvPr id="0" name=""/>
        <dsp:cNvSpPr/>
      </dsp:nvSpPr>
      <dsp:spPr>
        <a:xfrm rot="5280172">
          <a:off x="4052037" y="1077093"/>
          <a:ext cx="328738" cy="45675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id-ID" sz="1600" kern="1200"/>
        </a:p>
      </dsp:txBody>
      <dsp:txXfrm rot="-5400000">
        <a:off x="4077662" y="1141130"/>
        <a:ext cx="274051" cy="230117"/>
      </dsp:txXfrm>
    </dsp:sp>
    <dsp:sp modelId="{63960B51-A00D-49E3-AE3C-D9034BBDDB9A}">
      <dsp:nvSpPr>
        <dsp:cNvPr id="0" name=""/>
        <dsp:cNvSpPr/>
      </dsp:nvSpPr>
      <dsp:spPr>
        <a:xfrm flipH="1">
          <a:off x="1143024" y="1524496"/>
          <a:ext cx="6197434" cy="1015007"/>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id-ID" sz="2400" kern="1200" dirty="0" smtClean="0"/>
            <a:t>Sebaliknya pembangunan ekonomi tanpa pelestarian lingkungan nhidup tidak akan langgeng</a:t>
          </a:r>
          <a:endParaRPr lang="id-ID" sz="2400" kern="1200" dirty="0"/>
        </a:p>
      </dsp:txBody>
      <dsp:txXfrm>
        <a:off x="1172753" y="1554225"/>
        <a:ext cx="6137976" cy="955549"/>
      </dsp:txXfrm>
    </dsp:sp>
    <dsp:sp modelId="{45124E44-6C5D-4004-A85F-3BEB14B12780}">
      <dsp:nvSpPr>
        <dsp:cNvPr id="0" name=""/>
        <dsp:cNvSpPr/>
      </dsp:nvSpPr>
      <dsp:spPr>
        <a:xfrm rot="5299463">
          <a:off x="4073615" y="2564879"/>
          <a:ext cx="380790" cy="456753"/>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id-ID" sz="1900" kern="1200"/>
        </a:p>
      </dsp:txBody>
      <dsp:txXfrm rot="-5400000">
        <a:off x="4125314" y="2602885"/>
        <a:ext cx="274051" cy="266553"/>
      </dsp:txXfrm>
    </dsp:sp>
    <dsp:sp modelId="{647F14E7-D9AE-4304-A422-0012359C4BF1}">
      <dsp:nvSpPr>
        <dsp:cNvPr id="0" name=""/>
        <dsp:cNvSpPr/>
      </dsp:nvSpPr>
      <dsp:spPr>
        <a:xfrm>
          <a:off x="2256264" y="3047007"/>
          <a:ext cx="4060031" cy="1015007"/>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id-ID" sz="3200" b="1" kern="1200" dirty="0" smtClean="0"/>
            <a:t>Sustainability Development</a:t>
          </a:r>
          <a:endParaRPr lang="id-ID" sz="3200" b="1" kern="1200" dirty="0"/>
        </a:p>
      </dsp:txBody>
      <dsp:txXfrm>
        <a:off x="2285993" y="3076736"/>
        <a:ext cx="4000573" cy="95554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2A2FFD-94B0-4037-8B23-30FFB5DE1BBC}">
      <dsp:nvSpPr>
        <dsp:cNvPr id="0" name=""/>
        <dsp:cNvSpPr/>
      </dsp:nvSpPr>
      <dsp:spPr>
        <a:xfrm>
          <a:off x="4093" y="1055568"/>
          <a:ext cx="1861062" cy="125279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6248" tIns="206248" rIns="206248" bIns="110490" numCol="1" spcCol="1270" anchor="t" anchorCtr="0">
          <a:noAutofit/>
        </a:bodyPr>
        <a:lstStyle/>
        <a:p>
          <a:pPr lvl="0" algn="l" defTabSz="1289050">
            <a:lnSpc>
              <a:spcPct val="90000"/>
            </a:lnSpc>
            <a:spcBef>
              <a:spcPct val="0"/>
            </a:spcBef>
            <a:spcAft>
              <a:spcPct val="35000"/>
            </a:spcAft>
          </a:pPr>
          <a:endParaRPr lang="id-ID" sz="2900" kern="1200"/>
        </a:p>
      </dsp:txBody>
      <dsp:txXfrm>
        <a:off x="4093" y="1055568"/>
        <a:ext cx="1861062" cy="744425"/>
      </dsp:txXfrm>
    </dsp:sp>
    <dsp:sp modelId="{4F838AEA-22C6-4A0F-8CE4-EA924E90115D}">
      <dsp:nvSpPr>
        <dsp:cNvPr id="0" name=""/>
        <dsp:cNvSpPr/>
      </dsp:nvSpPr>
      <dsp:spPr>
        <a:xfrm>
          <a:off x="385274" y="1799994"/>
          <a:ext cx="1861062" cy="167040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6248" tIns="206248" rIns="206248" bIns="206248" numCol="1" spcCol="1270" anchor="t" anchorCtr="0">
          <a:noAutofit/>
        </a:bodyPr>
        <a:lstStyle/>
        <a:p>
          <a:pPr marL="285750" lvl="1" indent="-285750" algn="l" defTabSz="1289050">
            <a:lnSpc>
              <a:spcPct val="90000"/>
            </a:lnSpc>
            <a:spcBef>
              <a:spcPct val="0"/>
            </a:spcBef>
            <a:spcAft>
              <a:spcPct val="15000"/>
            </a:spcAft>
            <a:buChar char="••"/>
          </a:pPr>
          <a:endParaRPr lang="id-ID" sz="2900" kern="1200"/>
        </a:p>
      </dsp:txBody>
      <dsp:txXfrm>
        <a:off x="434198" y="1848918"/>
        <a:ext cx="1763214" cy="1572552"/>
      </dsp:txXfrm>
    </dsp:sp>
    <dsp:sp modelId="{4A231B73-02D7-4BBF-9067-E96D822FB104}">
      <dsp:nvSpPr>
        <dsp:cNvPr id="0" name=""/>
        <dsp:cNvSpPr/>
      </dsp:nvSpPr>
      <dsp:spPr>
        <a:xfrm>
          <a:off x="2147286" y="1196106"/>
          <a:ext cx="598116" cy="46335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id-ID" sz="1900" kern="1200"/>
        </a:p>
      </dsp:txBody>
      <dsp:txXfrm>
        <a:off x="2147286" y="1288776"/>
        <a:ext cx="459111" cy="278010"/>
      </dsp:txXfrm>
    </dsp:sp>
    <dsp:sp modelId="{CC4E9253-D390-439C-BE83-B31D15EFED27}">
      <dsp:nvSpPr>
        <dsp:cNvPr id="0" name=""/>
        <dsp:cNvSpPr/>
      </dsp:nvSpPr>
      <dsp:spPr>
        <a:xfrm>
          <a:off x="2993677" y="1055568"/>
          <a:ext cx="1861062" cy="125279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6248" tIns="206248" rIns="206248" bIns="110490" numCol="1" spcCol="1270" anchor="t" anchorCtr="0">
          <a:noAutofit/>
        </a:bodyPr>
        <a:lstStyle/>
        <a:p>
          <a:pPr lvl="0" algn="l" defTabSz="1289050">
            <a:lnSpc>
              <a:spcPct val="90000"/>
            </a:lnSpc>
            <a:spcBef>
              <a:spcPct val="0"/>
            </a:spcBef>
            <a:spcAft>
              <a:spcPct val="35000"/>
            </a:spcAft>
          </a:pPr>
          <a:endParaRPr lang="id-ID" sz="2900" kern="1200"/>
        </a:p>
      </dsp:txBody>
      <dsp:txXfrm>
        <a:off x="2993677" y="1055568"/>
        <a:ext cx="1861062" cy="744425"/>
      </dsp:txXfrm>
    </dsp:sp>
    <dsp:sp modelId="{700DDCB6-0088-47D6-AF20-98087CB23974}">
      <dsp:nvSpPr>
        <dsp:cNvPr id="0" name=""/>
        <dsp:cNvSpPr/>
      </dsp:nvSpPr>
      <dsp:spPr>
        <a:xfrm>
          <a:off x="3374859" y="1799994"/>
          <a:ext cx="1861062" cy="167040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6248" tIns="206248" rIns="206248" bIns="206248" numCol="1" spcCol="1270" anchor="t" anchorCtr="0">
          <a:noAutofit/>
        </a:bodyPr>
        <a:lstStyle/>
        <a:p>
          <a:pPr marL="285750" lvl="1" indent="-285750" algn="l" defTabSz="1289050">
            <a:lnSpc>
              <a:spcPct val="90000"/>
            </a:lnSpc>
            <a:spcBef>
              <a:spcPct val="0"/>
            </a:spcBef>
            <a:spcAft>
              <a:spcPct val="15000"/>
            </a:spcAft>
            <a:buChar char="••"/>
          </a:pPr>
          <a:endParaRPr lang="id-ID" sz="2900" kern="1200"/>
        </a:p>
      </dsp:txBody>
      <dsp:txXfrm>
        <a:off x="3423783" y="1848918"/>
        <a:ext cx="1763214" cy="1572552"/>
      </dsp:txXfrm>
    </dsp:sp>
    <dsp:sp modelId="{F3985643-2975-40B7-A322-9AF5132F5C20}">
      <dsp:nvSpPr>
        <dsp:cNvPr id="0" name=""/>
        <dsp:cNvSpPr/>
      </dsp:nvSpPr>
      <dsp:spPr>
        <a:xfrm>
          <a:off x="5136871" y="1196106"/>
          <a:ext cx="598116" cy="46335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id-ID" sz="1900" kern="1200"/>
        </a:p>
      </dsp:txBody>
      <dsp:txXfrm>
        <a:off x="5136871" y="1288776"/>
        <a:ext cx="459111" cy="278010"/>
      </dsp:txXfrm>
    </dsp:sp>
    <dsp:sp modelId="{93D28E64-668E-4D81-B403-8AB7F75FD76E}">
      <dsp:nvSpPr>
        <dsp:cNvPr id="0" name=""/>
        <dsp:cNvSpPr/>
      </dsp:nvSpPr>
      <dsp:spPr>
        <a:xfrm>
          <a:off x="5983262" y="1055568"/>
          <a:ext cx="1861062" cy="125279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6248" tIns="206248" rIns="206248" bIns="110490" numCol="1" spcCol="1270" anchor="t" anchorCtr="0">
          <a:noAutofit/>
        </a:bodyPr>
        <a:lstStyle/>
        <a:p>
          <a:pPr lvl="0" algn="l" defTabSz="1289050">
            <a:lnSpc>
              <a:spcPct val="90000"/>
            </a:lnSpc>
            <a:spcBef>
              <a:spcPct val="0"/>
            </a:spcBef>
            <a:spcAft>
              <a:spcPct val="35000"/>
            </a:spcAft>
          </a:pPr>
          <a:endParaRPr lang="id-ID" sz="2900" kern="1200"/>
        </a:p>
      </dsp:txBody>
      <dsp:txXfrm>
        <a:off x="5983262" y="1055568"/>
        <a:ext cx="1861062" cy="744425"/>
      </dsp:txXfrm>
    </dsp:sp>
    <dsp:sp modelId="{DFC20C41-C86E-4E6A-ADAA-F55BEC94437D}">
      <dsp:nvSpPr>
        <dsp:cNvPr id="0" name=""/>
        <dsp:cNvSpPr/>
      </dsp:nvSpPr>
      <dsp:spPr>
        <a:xfrm>
          <a:off x="6364443" y="1799994"/>
          <a:ext cx="1861062" cy="167040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6248" tIns="206248" rIns="206248" bIns="206248" numCol="1" spcCol="1270" anchor="t" anchorCtr="0">
          <a:noAutofit/>
        </a:bodyPr>
        <a:lstStyle/>
        <a:p>
          <a:pPr marL="285750" lvl="1" indent="-285750" algn="l" defTabSz="1289050">
            <a:lnSpc>
              <a:spcPct val="90000"/>
            </a:lnSpc>
            <a:spcBef>
              <a:spcPct val="0"/>
            </a:spcBef>
            <a:spcAft>
              <a:spcPct val="15000"/>
            </a:spcAft>
            <a:buChar char="••"/>
          </a:pPr>
          <a:endParaRPr lang="id-ID" sz="2900" kern="1200"/>
        </a:p>
      </dsp:txBody>
      <dsp:txXfrm>
        <a:off x="6413367" y="1848918"/>
        <a:ext cx="1763214" cy="157255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8967CF-900F-4EAA-AA0F-1D8A66757644}">
      <dsp:nvSpPr>
        <dsp:cNvPr id="0" name=""/>
        <dsp:cNvSpPr/>
      </dsp:nvSpPr>
      <dsp:spPr>
        <a:xfrm>
          <a:off x="659013" y="0"/>
          <a:ext cx="7468815" cy="5103834"/>
        </a:xfrm>
        <a:prstGeom prst="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6336E18-1752-4BA9-AD6F-6350F522E58F}">
      <dsp:nvSpPr>
        <dsp:cNvPr id="0" name=""/>
        <dsp:cNvSpPr/>
      </dsp:nvSpPr>
      <dsp:spPr>
        <a:xfrm>
          <a:off x="4397" y="1531150"/>
          <a:ext cx="2115191" cy="2041533"/>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id-ID" sz="2400" kern="1200" dirty="0" smtClean="0"/>
            <a:t>Kebijakan subsidi impor, pajak ekspor</a:t>
          </a:r>
        </a:p>
        <a:p>
          <a:pPr lvl="0" algn="l" defTabSz="1066800">
            <a:lnSpc>
              <a:spcPct val="90000"/>
            </a:lnSpc>
            <a:spcBef>
              <a:spcPct val="0"/>
            </a:spcBef>
            <a:spcAft>
              <a:spcPct val="35000"/>
            </a:spcAft>
          </a:pPr>
          <a:endParaRPr lang="id-ID" sz="2400" kern="1200" dirty="0"/>
        </a:p>
      </dsp:txBody>
      <dsp:txXfrm>
        <a:off x="104056" y="1630809"/>
        <a:ext cx="1915873" cy="1842215"/>
      </dsp:txXfrm>
    </dsp:sp>
    <dsp:sp modelId="{9197A8DC-3A72-4434-A474-5ED26A83F4A1}">
      <dsp:nvSpPr>
        <dsp:cNvPr id="0" name=""/>
        <dsp:cNvSpPr/>
      </dsp:nvSpPr>
      <dsp:spPr>
        <a:xfrm>
          <a:off x="2225349" y="1531150"/>
          <a:ext cx="2115191" cy="2041533"/>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id-ID" sz="2400" kern="1200" dirty="0" smtClean="0"/>
            <a:t>Harga produk pertanian dlam negeri murah</a:t>
          </a:r>
          <a:endParaRPr lang="id-ID" sz="2400" kern="1200" dirty="0"/>
        </a:p>
      </dsp:txBody>
      <dsp:txXfrm>
        <a:off x="2325008" y="1630809"/>
        <a:ext cx="1915873" cy="1842215"/>
      </dsp:txXfrm>
    </dsp:sp>
    <dsp:sp modelId="{99D9E128-5113-4E30-AE06-886A05E0A0DD}">
      <dsp:nvSpPr>
        <dsp:cNvPr id="0" name=""/>
        <dsp:cNvSpPr/>
      </dsp:nvSpPr>
      <dsp:spPr>
        <a:xfrm>
          <a:off x="4446300" y="1531150"/>
          <a:ext cx="2115191" cy="2041533"/>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id-ID" sz="2400" kern="1200" dirty="0" smtClean="0"/>
            <a:t>Keuntungan petani rendah</a:t>
          </a:r>
          <a:endParaRPr lang="id-ID" sz="2400" kern="1200" dirty="0"/>
        </a:p>
      </dsp:txBody>
      <dsp:txXfrm>
        <a:off x="4545959" y="1630809"/>
        <a:ext cx="1915873" cy="1842215"/>
      </dsp:txXfrm>
    </dsp:sp>
    <dsp:sp modelId="{A2BC218A-17CF-4E3C-852A-0D133060F11E}">
      <dsp:nvSpPr>
        <dsp:cNvPr id="0" name=""/>
        <dsp:cNvSpPr/>
      </dsp:nvSpPr>
      <dsp:spPr>
        <a:xfrm>
          <a:off x="6671650" y="1531150"/>
          <a:ext cx="2115191" cy="2041533"/>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id-ID" sz="2700" kern="1200" dirty="0" smtClean="0"/>
            <a:t>Pendapatan masyarakat pedesaan rendah</a:t>
          </a:r>
          <a:endParaRPr lang="id-ID" sz="2700" kern="1200" dirty="0"/>
        </a:p>
      </dsp:txBody>
      <dsp:txXfrm>
        <a:off x="6771309" y="1630809"/>
        <a:ext cx="1915873" cy="184221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B1A5F4-1921-48A3-B11D-834E9C5A5029}">
      <dsp:nvSpPr>
        <dsp:cNvPr id="0" name=""/>
        <dsp:cNvSpPr/>
      </dsp:nvSpPr>
      <dsp:spPr>
        <a:xfrm>
          <a:off x="617219" y="0"/>
          <a:ext cx="6995160" cy="4525963"/>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AF9EB16-BD7D-4399-B473-CDF84AD834F3}">
      <dsp:nvSpPr>
        <dsp:cNvPr id="0" name=""/>
        <dsp:cNvSpPr/>
      </dsp:nvSpPr>
      <dsp:spPr>
        <a:xfrm>
          <a:off x="0" y="1357788"/>
          <a:ext cx="2468880" cy="181038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6220" tIns="236220" rIns="236220" bIns="236220" numCol="1" spcCol="1270" anchor="ctr" anchorCtr="0">
          <a:noAutofit/>
        </a:bodyPr>
        <a:lstStyle/>
        <a:p>
          <a:pPr lvl="0" algn="ctr" defTabSz="2755900">
            <a:lnSpc>
              <a:spcPct val="90000"/>
            </a:lnSpc>
            <a:spcBef>
              <a:spcPct val="0"/>
            </a:spcBef>
            <a:spcAft>
              <a:spcPct val="35000"/>
            </a:spcAft>
          </a:pPr>
          <a:endParaRPr lang="id-ID" sz="6200" kern="1200"/>
        </a:p>
      </dsp:txBody>
      <dsp:txXfrm>
        <a:off x="88376" y="1446164"/>
        <a:ext cx="2292128" cy="1633633"/>
      </dsp:txXfrm>
    </dsp:sp>
    <dsp:sp modelId="{2239DA4B-DFAA-4BE1-8F77-AEEB6899227B}">
      <dsp:nvSpPr>
        <dsp:cNvPr id="0" name=""/>
        <dsp:cNvSpPr/>
      </dsp:nvSpPr>
      <dsp:spPr>
        <a:xfrm>
          <a:off x="2880359" y="1357788"/>
          <a:ext cx="2468880" cy="181038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6220" tIns="236220" rIns="236220" bIns="236220" numCol="1" spcCol="1270" anchor="ctr" anchorCtr="0">
          <a:noAutofit/>
        </a:bodyPr>
        <a:lstStyle/>
        <a:p>
          <a:pPr lvl="0" algn="ctr" defTabSz="2755900">
            <a:lnSpc>
              <a:spcPct val="90000"/>
            </a:lnSpc>
            <a:spcBef>
              <a:spcPct val="0"/>
            </a:spcBef>
            <a:spcAft>
              <a:spcPct val="35000"/>
            </a:spcAft>
          </a:pPr>
          <a:endParaRPr lang="id-ID" sz="6200" kern="1200"/>
        </a:p>
      </dsp:txBody>
      <dsp:txXfrm>
        <a:off x="2968735" y="1446164"/>
        <a:ext cx="2292128" cy="1633633"/>
      </dsp:txXfrm>
    </dsp:sp>
    <dsp:sp modelId="{60FF4795-271F-4CDC-B025-A74DDA133892}">
      <dsp:nvSpPr>
        <dsp:cNvPr id="0" name=""/>
        <dsp:cNvSpPr/>
      </dsp:nvSpPr>
      <dsp:spPr>
        <a:xfrm>
          <a:off x="5760720" y="1357788"/>
          <a:ext cx="2468880" cy="181038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6220" tIns="236220" rIns="236220" bIns="236220" numCol="1" spcCol="1270" anchor="ctr" anchorCtr="0">
          <a:noAutofit/>
        </a:bodyPr>
        <a:lstStyle/>
        <a:p>
          <a:pPr lvl="0" algn="ctr" defTabSz="2755900">
            <a:lnSpc>
              <a:spcPct val="90000"/>
            </a:lnSpc>
            <a:spcBef>
              <a:spcPct val="0"/>
            </a:spcBef>
            <a:spcAft>
              <a:spcPct val="35000"/>
            </a:spcAft>
          </a:pPr>
          <a:endParaRPr lang="id-ID" sz="6200" kern="1200"/>
        </a:p>
      </dsp:txBody>
      <dsp:txXfrm>
        <a:off x="5849096" y="1446164"/>
        <a:ext cx="2292128" cy="163363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0AB1DA-DF20-4FAE-8C9F-BB734E7FA14E}">
      <dsp:nvSpPr>
        <dsp:cNvPr id="0" name=""/>
        <dsp:cNvSpPr/>
      </dsp:nvSpPr>
      <dsp:spPr>
        <a:xfrm>
          <a:off x="685799" y="0"/>
          <a:ext cx="7772400" cy="4064000"/>
        </a:xfrm>
        <a:prstGeom prst="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8B54C1B-62A0-462D-B9B4-2B73805E0EBB}">
      <dsp:nvSpPr>
        <dsp:cNvPr id="0" name=""/>
        <dsp:cNvSpPr/>
      </dsp:nvSpPr>
      <dsp:spPr>
        <a:xfrm>
          <a:off x="7087" y="1219199"/>
          <a:ext cx="1423782" cy="162560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id-ID" sz="2000" kern="1200" dirty="0" smtClean="0"/>
            <a:t>Aset pertanian rendah</a:t>
          </a:r>
          <a:endParaRPr lang="id-ID" sz="2000" kern="1200" dirty="0"/>
        </a:p>
      </dsp:txBody>
      <dsp:txXfrm>
        <a:off x="76590" y="1288702"/>
        <a:ext cx="1284776" cy="1486594"/>
      </dsp:txXfrm>
    </dsp:sp>
    <dsp:sp modelId="{8846E30B-FB7E-47F8-A72B-79E8B2669F69}">
      <dsp:nvSpPr>
        <dsp:cNvPr id="0" name=""/>
        <dsp:cNvSpPr/>
      </dsp:nvSpPr>
      <dsp:spPr>
        <a:xfrm>
          <a:off x="1548296" y="1219199"/>
          <a:ext cx="1423782" cy="1625600"/>
        </a:xfrm>
        <a:prstGeom prst="roundRect">
          <a:avLst/>
        </a:prstGeom>
        <a:solidFill>
          <a:schemeClr val="accent2">
            <a:hueOff val="936304"/>
            <a:satOff val="-1168"/>
            <a:lumOff val="27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id-ID" sz="2000" kern="1200" dirty="0" smtClean="0"/>
            <a:t>Suku bunga bank relatif tinggi</a:t>
          </a:r>
          <a:endParaRPr lang="id-ID" sz="2000" kern="1200" dirty="0"/>
        </a:p>
      </dsp:txBody>
      <dsp:txXfrm>
        <a:off x="1617799" y="1288702"/>
        <a:ext cx="1284776" cy="1486594"/>
      </dsp:txXfrm>
    </dsp:sp>
    <dsp:sp modelId="{7EB4FE02-8CD6-4D18-B452-F40E713E598D}">
      <dsp:nvSpPr>
        <dsp:cNvPr id="0" name=""/>
        <dsp:cNvSpPr/>
      </dsp:nvSpPr>
      <dsp:spPr>
        <a:xfrm>
          <a:off x="3089504" y="1317621"/>
          <a:ext cx="1423782" cy="1428756"/>
        </a:xfrm>
        <a:prstGeom prst="roundRect">
          <a:avLst/>
        </a:prstGeom>
        <a:solidFill>
          <a:schemeClr val="accent2">
            <a:hueOff val="1872608"/>
            <a:satOff val="-2336"/>
            <a:lumOff val="54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id-ID" sz="2000" kern="1200" dirty="0" smtClean="0"/>
            <a:t>Investasi sektor pertanian tidak layak</a:t>
          </a:r>
          <a:endParaRPr lang="id-ID" sz="2000" kern="1200" dirty="0"/>
        </a:p>
      </dsp:txBody>
      <dsp:txXfrm>
        <a:off x="3159007" y="1387124"/>
        <a:ext cx="1284776" cy="1289750"/>
      </dsp:txXfrm>
    </dsp:sp>
    <dsp:sp modelId="{DD0816CA-29D0-46D0-9977-E45D968B08FB}">
      <dsp:nvSpPr>
        <dsp:cNvPr id="0" name=""/>
        <dsp:cNvSpPr/>
      </dsp:nvSpPr>
      <dsp:spPr>
        <a:xfrm>
          <a:off x="4630712" y="1219199"/>
          <a:ext cx="1423782" cy="1625600"/>
        </a:xfrm>
        <a:prstGeom prst="roundRect">
          <a:avLst/>
        </a:prstGeom>
        <a:solidFill>
          <a:schemeClr val="accent2">
            <a:hueOff val="2808911"/>
            <a:satOff val="-3503"/>
            <a:lumOff val="82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id-ID" sz="2000" kern="1200" dirty="0" smtClean="0"/>
            <a:t>Usaha mempertahanklan  ekosistem tidak ada</a:t>
          </a:r>
          <a:endParaRPr lang="id-ID" sz="2000" kern="1200" dirty="0"/>
        </a:p>
      </dsp:txBody>
      <dsp:txXfrm>
        <a:off x="4700215" y="1288702"/>
        <a:ext cx="1284776" cy="1486594"/>
      </dsp:txXfrm>
    </dsp:sp>
    <dsp:sp modelId="{FD539B9D-EF35-4BDA-A883-F0EBC8404E7F}">
      <dsp:nvSpPr>
        <dsp:cNvPr id="0" name=""/>
        <dsp:cNvSpPr/>
      </dsp:nvSpPr>
      <dsp:spPr>
        <a:xfrm>
          <a:off x="6171920" y="1219199"/>
          <a:ext cx="1423782" cy="1625600"/>
        </a:xfrm>
        <a:prstGeom prst="roundRect">
          <a:avLst/>
        </a:prstGeom>
        <a:solidFill>
          <a:schemeClr val="accent2">
            <a:hueOff val="3745215"/>
            <a:satOff val="-4671"/>
            <a:lumOff val="109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id-ID" sz="2000" kern="1200" dirty="0" smtClean="0"/>
            <a:t>Urbanisasi</a:t>
          </a:r>
          <a:endParaRPr lang="id-ID" sz="2000" kern="1200" dirty="0"/>
        </a:p>
      </dsp:txBody>
      <dsp:txXfrm>
        <a:off x="6241423" y="1288702"/>
        <a:ext cx="1284776" cy="1486594"/>
      </dsp:txXfrm>
    </dsp:sp>
    <dsp:sp modelId="{26319CFF-660D-4DC6-AFFC-83EA94EC0650}">
      <dsp:nvSpPr>
        <dsp:cNvPr id="0" name=""/>
        <dsp:cNvSpPr/>
      </dsp:nvSpPr>
      <dsp:spPr>
        <a:xfrm>
          <a:off x="7713129" y="1219199"/>
          <a:ext cx="1423782" cy="1625600"/>
        </a:xfrm>
        <a:prstGeom prst="roundRect">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id-ID" sz="2000" kern="1200" dirty="0" smtClean="0"/>
            <a:t>Konversi lahan</a:t>
          </a:r>
          <a:endParaRPr lang="id-ID" sz="2000" kern="1200" dirty="0"/>
        </a:p>
      </dsp:txBody>
      <dsp:txXfrm>
        <a:off x="7782632" y="1288702"/>
        <a:ext cx="1284776" cy="148659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9E9070-D0DE-40BF-9311-43EF0D6BC386}">
      <dsp:nvSpPr>
        <dsp:cNvPr id="0" name=""/>
        <dsp:cNvSpPr/>
      </dsp:nvSpPr>
      <dsp:spPr>
        <a:xfrm>
          <a:off x="7233" y="533479"/>
          <a:ext cx="2161877" cy="129712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213360" rIns="213360" bIns="213360" numCol="1" spcCol="1270" anchor="ctr" anchorCtr="0">
          <a:noAutofit/>
        </a:bodyPr>
        <a:lstStyle/>
        <a:p>
          <a:pPr lvl="0" algn="ctr" defTabSz="2489200">
            <a:lnSpc>
              <a:spcPct val="90000"/>
            </a:lnSpc>
            <a:spcBef>
              <a:spcPct val="0"/>
            </a:spcBef>
            <a:spcAft>
              <a:spcPct val="35000"/>
            </a:spcAft>
          </a:pPr>
          <a:endParaRPr lang="id-ID" sz="5600" kern="1200"/>
        </a:p>
      </dsp:txBody>
      <dsp:txXfrm>
        <a:off x="45225" y="571471"/>
        <a:ext cx="2085893" cy="1221142"/>
      </dsp:txXfrm>
    </dsp:sp>
    <dsp:sp modelId="{0C40A57B-7450-4917-81F4-02B2E846CF75}">
      <dsp:nvSpPr>
        <dsp:cNvPr id="0" name=""/>
        <dsp:cNvSpPr/>
      </dsp:nvSpPr>
      <dsp:spPr>
        <a:xfrm>
          <a:off x="2359355" y="913970"/>
          <a:ext cx="458317" cy="53614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id-ID" sz="2300" kern="1200"/>
        </a:p>
      </dsp:txBody>
      <dsp:txXfrm>
        <a:off x="2359355" y="1021199"/>
        <a:ext cx="320822" cy="321687"/>
      </dsp:txXfrm>
    </dsp:sp>
    <dsp:sp modelId="{FB054315-6F79-454A-88E6-BA39F6D21C88}">
      <dsp:nvSpPr>
        <dsp:cNvPr id="0" name=""/>
        <dsp:cNvSpPr/>
      </dsp:nvSpPr>
      <dsp:spPr>
        <a:xfrm>
          <a:off x="3033861" y="533479"/>
          <a:ext cx="2161877" cy="129712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213360" rIns="213360" bIns="213360" numCol="1" spcCol="1270" anchor="ctr" anchorCtr="0">
          <a:noAutofit/>
        </a:bodyPr>
        <a:lstStyle/>
        <a:p>
          <a:pPr lvl="0" algn="ctr" defTabSz="2489200">
            <a:lnSpc>
              <a:spcPct val="90000"/>
            </a:lnSpc>
            <a:spcBef>
              <a:spcPct val="0"/>
            </a:spcBef>
            <a:spcAft>
              <a:spcPct val="35000"/>
            </a:spcAft>
          </a:pPr>
          <a:endParaRPr lang="id-ID" sz="5600" kern="1200"/>
        </a:p>
      </dsp:txBody>
      <dsp:txXfrm>
        <a:off x="3071853" y="571471"/>
        <a:ext cx="2085893" cy="1221142"/>
      </dsp:txXfrm>
    </dsp:sp>
    <dsp:sp modelId="{324F2E78-46D9-4C08-89FA-53FE0918307E}">
      <dsp:nvSpPr>
        <dsp:cNvPr id="0" name=""/>
        <dsp:cNvSpPr/>
      </dsp:nvSpPr>
      <dsp:spPr>
        <a:xfrm>
          <a:off x="5385983" y="913970"/>
          <a:ext cx="458317" cy="53614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id-ID" sz="2300" kern="1200"/>
        </a:p>
      </dsp:txBody>
      <dsp:txXfrm>
        <a:off x="5385983" y="1021199"/>
        <a:ext cx="320822" cy="321687"/>
      </dsp:txXfrm>
    </dsp:sp>
    <dsp:sp modelId="{5BE53442-38C8-47F0-9672-E0C9DBBE3050}">
      <dsp:nvSpPr>
        <dsp:cNvPr id="0" name=""/>
        <dsp:cNvSpPr/>
      </dsp:nvSpPr>
      <dsp:spPr>
        <a:xfrm>
          <a:off x="6060489" y="533479"/>
          <a:ext cx="2161877" cy="129712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213360" rIns="213360" bIns="213360" numCol="1" spcCol="1270" anchor="ctr" anchorCtr="0">
          <a:noAutofit/>
        </a:bodyPr>
        <a:lstStyle/>
        <a:p>
          <a:pPr lvl="0" algn="ctr" defTabSz="2489200">
            <a:lnSpc>
              <a:spcPct val="90000"/>
            </a:lnSpc>
            <a:spcBef>
              <a:spcPct val="0"/>
            </a:spcBef>
            <a:spcAft>
              <a:spcPct val="35000"/>
            </a:spcAft>
          </a:pPr>
          <a:endParaRPr lang="id-ID" sz="5600" kern="1200"/>
        </a:p>
      </dsp:txBody>
      <dsp:txXfrm>
        <a:off x="6098481" y="571471"/>
        <a:ext cx="2085893" cy="1221142"/>
      </dsp:txXfrm>
    </dsp:sp>
    <dsp:sp modelId="{C9FC4B59-9B09-4BC7-ABE6-6E2EF54A3216}">
      <dsp:nvSpPr>
        <dsp:cNvPr id="0" name=""/>
        <dsp:cNvSpPr/>
      </dsp:nvSpPr>
      <dsp:spPr>
        <a:xfrm rot="5400000">
          <a:off x="6912269" y="1981937"/>
          <a:ext cx="458317" cy="53614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id-ID" sz="2200" kern="1200"/>
        </a:p>
      </dsp:txBody>
      <dsp:txXfrm rot="-5400000">
        <a:off x="6980585" y="2020851"/>
        <a:ext cx="321687" cy="320822"/>
      </dsp:txXfrm>
    </dsp:sp>
    <dsp:sp modelId="{521E1562-F956-4080-87FE-73E54787E75E}">
      <dsp:nvSpPr>
        <dsp:cNvPr id="0" name=""/>
        <dsp:cNvSpPr/>
      </dsp:nvSpPr>
      <dsp:spPr>
        <a:xfrm>
          <a:off x="6060489" y="2695356"/>
          <a:ext cx="2161877" cy="129712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213360" rIns="213360" bIns="213360" numCol="1" spcCol="1270" anchor="ctr" anchorCtr="0">
          <a:noAutofit/>
        </a:bodyPr>
        <a:lstStyle/>
        <a:p>
          <a:pPr lvl="0" algn="ctr" defTabSz="2489200">
            <a:lnSpc>
              <a:spcPct val="90000"/>
            </a:lnSpc>
            <a:spcBef>
              <a:spcPct val="0"/>
            </a:spcBef>
            <a:spcAft>
              <a:spcPct val="35000"/>
            </a:spcAft>
          </a:pPr>
          <a:endParaRPr lang="id-ID" sz="5600" kern="1200"/>
        </a:p>
      </dsp:txBody>
      <dsp:txXfrm>
        <a:off x="6098481" y="2733348"/>
        <a:ext cx="2085893" cy="1221142"/>
      </dsp:txXfrm>
    </dsp:sp>
    <dsp:sp modelId="{0923FDFB-E722-499D-93D6-E3202BD2644F}">
      <dsp:nvSpPr>
        <dsp:cNvPr id="0" name=""/>
        <dsp:cNvSpPr/>
      </dsp:nvSpPr>
      <dsp:spPr>
        <a:xfrm rot="10800000">
          <a:off x="5411926" y="3075847"/>
          <a:ext cx="458317" cy="53614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id-ID" sz="2300" kern="1200"/>
        </a:p>
      </dsp:txBody>
      <dsp:txXfrm rot="10800000">
        <a:off x="5549421" y="3183076"/>
        <a:ext cx="320822" cy="321687"/>
      </dsp:txXfrm>
    </dsp:sp>
    <dsp:sp modelId="{F924AC4B-6140-4E8D-AF27-EE32A337324F}">
      <dsp:nvSpPr>
        <dsp:cNvPr id="0" name=""/>
        <dsp:cNvSpPr/>
      </dsp:nvSpPr>
      <dsp:spPr>
        <a:xfrm>
          <a:off x="3033861" y="2695356"/>
          <a:ext cx="2161877" cy="129712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213360" rIns="213360" bIns="213360" numCol="1" spcCol="1270" anchor="ctr" anchorCtr="0">
          <a:noAutofit/>
        </a:bodyPr>
        <a:lstStyle/>
        <a:p>
          <a:pPr lvl="0" algn="ctr" defTabSz="2489200">
            <a:lnSpc>
              <a:spcPct val="90000"/>
            </a:lnSpc>
            <a:spcBef>
              <a:spcPct val="0"/>
            </a:spcBef>
            <a:spcAft>
              <a:spcPct val="35000"/>
            </a:spcAft>
          </a:pPr>
          <a:endParaRPr lang="id-ID" sz="5600" kern="1200"/>
        </a:p>
      </dsp:txBody>
      <dsp:txXfrm>
        <a:off x="3071853" y="2733348"/>
        <a:ext cx="2085893" cy="122114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62A7BB-CD8A-4AE1-96E1-B301421B9F36}">
      <dsp:nvSpPr>
        <dsp:cNvPr id="0" name=""/>
        <dsp:cNvSpPr/>
      </dsp:nvSpPr>
      <dsp:spPr>
        <a:xfrm>
          <a:off x="8036" y="344496"/>
          <a:ext cx="2402085" cy="1441251"/>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id-ID" sz="1800" kern="1200" dirty="0" smtClean="0"/>
            <a:t>Pengusaha tidak melibatkan penduduk lokal</a:t>
          </a:r>
          <a:endParaRPr lang="id-ID" sz="1800" kern="1200" dirty="0"/>
        </a:p>
      </dsp:txBody>
      <dsp:txXfrm>
        <a:off x="50249" y="386709"/>
        <a:ext cx="2317659" cy="1356825"/>
      </dsp:txXfrm>
    </dsp:sp>
    <dsp:sp modelId="{7FD168D1-6E00-4DD4-A825-EBF6BB57D9EC}">
      <dsp:nvSpPr>
        <dsp:cNvPr id="0" name=""/>
        <dsp:cNvSpPr/>
      </dsp:nvSpPr>
      <dsp:spPr>
        <a:xfrm>
          <a:off x="2621506" y="767263"/>
          <a:ext cx="509242" cy="595717"/>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id-ID" sz="1500" kern="1200"/>
        </a:p>
      </dsp:txBody>
      <dsp:txXfrm>
        <a:off x="2621506" y="886406"/>
        <a:ext cx="356469" cy="357431"/>
      </dsp:txXfrm>
    </dsp:sp>
    <dsp:sp modelId="{D09B330A-86FA-4E1A-97A9-6D79F8E858EF}">
      <dsp:nvSpPr>
        <dsp:cNvPr id="0" name=""/>
        <dsp:cNvSpPr/>
      </dsp:nvSpPr>
      <dsp:spPr>
        <a:xfrm>
          <a:off x="3370957" y="344496"/>
          <a:ext cx="2402085" cy="1441251"/>
        </a:xfrm>
        <a:prstGeom prst="roundRect">
          <a:avLst>
            <a:gd name="adj" fmla="val 10000"/>
          </a:avLst>
        </a:prstGeom>
        <a:solidFill>
          <a:schemeClr val="accent5">
            <a:hueOff val="-2483469"/>
            <a:satOff val="9953"/>
            <a:lumOff val="215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id-ID" sz="1800" kern="1200" dirty="0" smtClean="0"/>
            <a:t>Eksploitasi sumberdaya hutan</a:t>
          </a:r>
          <a:endParaRPr lang="id-ID" sz="1800" kern="1200" dirty="0"/>
        </a:p>
      </dsp:txBody>
      <dsp:txXfrm>
        <a:off x="3413170" y="386709"/>
        <a:ext cx="2317659" cy="1356825"/>
      </dsp:txXfrm>
    </dsp:sp>
    <dsp:sp modelId="{3BEF6E00-6F9B-4EC4-8A77-89D74A3DED66}">
      <dsp:nvSpPr>
        <dsp:cNvPr id="0" name=""/>
        <dsp:cNvSpPr/>
      </dsp:nvSpPr>
      <dsp:spPr>
        <a:xfrm>
          <a:off x="5984426" y="767263"/>
          <a:ext cx="509242" cy="595717"/>
        </a:xfrm>
        <a:prstGeom prst="rightArrow">
          <a:avLst>
            <a:gd name="adj1" fmla="val 60000"/>
            <a:gd name="adj2" fmla="val 50000"/>
          </a:avLst>
        </a:prstGeom>
        <a:solidFill>
          <a:schemeClr val="accent5">
            <a:hueOff val="-3311292"/>
            <a:satOff val="13270"/>
            <a:lumOff val="287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id-ID" sz="1500" kern="1200"/>
        </a:p>
      </dsp:txBody>
      <dsp:txXfrm>
        <a:off x="5984426" y="886406"/>
        <a:ext cx="356469" cy="357431"/>
      </dsp:txXfrm>
    </dsp:sp>
    <dsp:sp modelId="{D1BDB871-BC29-445A-AB1C-57D456F718E0}">
      <dsp:nvSpPr>
        <dsp:cNvPr id="0" name=""/>
        <dsp:cNvSpPr/>
      </dsp:nvSpPr>
      <dsp:spPr>
        <a:xfrm>
          <a:off x="6733877" y="344496"/>
          <a:ext cx="2402085" cy="1441251"/>
        </a:xfrm>
        <a:prstGeom prst="roundRect">
          <a:avLst>
            <a:gd name="adj" fmla="val 10000"/>
          </a:avLst>
        </a:prstGeom>
        <a:solidFill>
          <a:schemeClr val="accent5">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id-ID" sz="1800" kern="1200" dirty="0" smtClean="0"/>
            <a:t>Tidak ada kontrol sosial, penegakan hukum  lemah</a:t>
          </a:r>
          <a:endParaRPr lang="id-ID" sz="1800" kern="1200" dirty="0"/>
        </a:p>
      </dsp:txBody>
      <dsp:txXfrm>
        <a:off x="6776090" y="386709"/>
        <a:ext cx="2317659" cy="1356825"/>
      </dsp:txXfrm>
    </dsp:sp>
    <dsp:sp modelId="{6517BF5B-296C-4531-B460-7FCED441ED3E}">
      <dsp:nvSpPr>
        <dsp:cNvPr id="0" name=""/>
        <dsp:cNvSpPr/>
      </dsp:nvSpPr>
      <dsp:spPr>
        <a:xfrm rot="5400000">
          <a:off x="7680299" y="1953893"/>
          <a:ext cx="509242" cy="595717"/>
        </a:xfrm>
        <a:prstGeom prst="rightArrow">
          <a:avLst>
            <a:gd name="adj1" fmla="val 60000"/>
            <a:gd name="adj2" fmla="val 50000"/>
          </a:avLst>
        </a:prstGeom>
        <a:solidFill>
          <a:schemeClr val="accent5">
            <a:hueOff val="-6622584"/>
            <a:satOff val="26541"/>
            <a:lumOff val="5752"/>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id-ID" sz="1500" kern="1200"/>
        </a:p>
      </dsp:txBody>
      <dsp:txXfrm rot="-5400000">
        <a:off x="7756205" y="1997131"/>
        <a:ext cx="357431" cy="356469"/>
      </dsp:txXfrm>
    </dsp:sp>
    <dsp:sp modelId="{E748B984-843F-4C04-A63C-0FCA12B9E720}">
      <dsp:nvSpPr>
        <dsp:cNvPr id="0" name=""/>
        <dsp:cNvSpPr/>
      </dsp:nvSpPr>
      <dsp:spPr>
        <a:xfrm>
          <a:off x="6733877" y="2746582"/>
          <a:ext cx="2402085" cy="1441251"/>
        </a:xfrm>
        <a:prstGeom prst="roundRect">
          <a:avLst>
            <a:gd name="adj" fmla="val 10000"/>
          </a:avLst>
        </a:prstGeom>
        <a:solidFill>
          <a:schemeClr val="accent5">
            <a:hueOff val="-7450407"/>
            <a:satOff val="29858"/>
            <a:lumOff val="647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id-ID" sz="1800" kern="1200" dirty="0" smtClean="0"/>
            <a:t>Pembukan  hutan dengan pembakaran, polusi gas rumah kaca, gas perusak ozon </a:t>
          </a:r>
          <a:endParaRPr lang="id-ID" sz="1800" kern="1200" dirty="0"/>
        </a:p>
      </dsp:txBody>
      <dsp:txXfrm>
        <a:off x="6776090" y="2788795"/>
        <a:ext cx="2317659" cy="1356825"/>
      </dsp:txXfrm>
    </dsp:sp>
    <dsp:sp modelId="{75823947-1AA6-44B1-A1AA-250333A3B047}">
      <dsp:nvSpPr>
        <dsp:cNvPr id="0" name=""/>
        <dsp:cNvSpPr/>
      </dsp:nvSpPr>
      <dsp:spPr>
        <a:xfrm rot="10800000">
          <a:off x="6013251" y="3169349"/>
          <a:ext cx="509242" cy="595717"/>
        </a:xfrm>
        <a:prstGeom prst="rightArrow">
          <a:avLst>
            <a:gd name="adj1" fmla="val 60000"/>
            <a:gd name="adj2" fmla="val 50000"/>
          </a:avLst>
        </a:prstGeom>
        <a:solidFill>
          <a:schemeClr val="accent5">
            <a:hueOff val="-9933876"/>
            <a:satOff val="39811"/>
            <a:lumOff val="8628"/>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id-ID" sz="1500" kern="1200"/>
        </a:p>
      </dsp:txBody>
      <dsp:txXfrm rot="10800000">
        <a:off x="6166024" y="3288492"/>
        <a:ext cx="356469" cy="357431"/>
      </dsp:txXfrm>
    </dsp:sp>
    <dsp:sp modelId="{B201733E-88D5-4E44-ACF9-9F0CDE8A132C}">
      <dsp:nvSpPr>
        <dsp:cNvPr id="0" name=""/>
        <dsp:cNvSpPr/>
      </dsp:nvSpPr>
      <dsp:spPr>
        <a:xfrm>
          <a:off x="3370957" y="2746582"/>
          <a:ext cx="2402085" cy="1441251"/>
        </a:xfrm>
        <a:prstGeom prst="roundRect">
          <a:avLst>
            <a:gd name="adj" fmla="val 10000"/>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id-ID" sz="1800" kern="1200" dirty="0" smtClean="0"/>
            <a:t>Dampak terhadap lingkungan dan kehidupan masyarakat sekitar</a:t>
          </a:r>
          <a:endParaRPr lang="id-ID" sz="1800" kern="1200" dirty="0"/>
        </a:p>
      </dsp:txBody>
      <dsp:txXfrm>
        <a:off x="3413170" y="2788795"/>
        <a:ext cx="2317659" cy="135682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EE42D9-12C2-433B-B8E6-BAFE20916CFD}">
      <dsp:nvSpPr>
        <dsp:cNvPr id="0" name=""/>
        <dsp:cNvSpPr/>
      </dsp:nvSpPr>
      <dsp:spPr>
        <a:xfrm>
          <a:off x="0" y="0"/>
          <a:ext cx="7040880" cy="912977"/>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id-ID" sz="2000" kern="1200" dirty="0" smtClean="0"/>
            <a:t>Pemanfaatan air untuk memenuhi perkotaan melampaui kemampuan penyediaan air secara alamiah</a:t>
          </a:r>
          <a:endParaRPr lang="id-ID" sz="2000" kern="1200" dirty="0"/>
        </a:p>
      </dsp:txBody>
      <dsp:txXfrm>
        <a:off x="26740" y="26740"/>
        <a:ext cx="5948887" cy="859497"/>
      </dsp:txXfrm>
    </dsp:sp>
    <dsp:sp modelId="{45C34C39-053D-4424-A3CC-AF167782699F}">
      <dsp:nvSpPr>
        <dsp:cNvPr id="0" name=""/>
        <dsp:cNvSpPr/>
      </dsp:nvSpPr>
      <dsp:spPr>
        <a:xfrm>
          <a:off x="525780" y="1039780"/>
          <a:ext cx="7040880" cy="912977"/>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id-ID" sz="2000" kern="1200" dirty="0" smtClean="0"/>
            <a:t>Pemanfaatan air tanah (sumur-sumur) yang menimbulkan intrusi laut </a:t>
          </a:r>
          <a:endParaRPr lang="id-ID" sz="2000" kern="1200" dirty="0"/>
        </a:p>
      </dsp:txBody>
      <dsp:txXfrm>
        <a:off x="552520" y="1066520"/>
        <a:ext cx="5868184" cy="859497"/>
      </dsp:txXfrm>
    </dsp:sp>
    <dsp:sp modelId="{DDAE4625-D748-4755-AEF5-B70876948F79}">
      <dsp:nvSpPr>
        <dsp:cNvPr id="0" name=""/>
        <dsp:cNvSpPr/>
      </dsp:nvSpPr>
      <dsp:spPr>
        <a:xfrm>
          <a:off x="1051559" y="2079560"/>
          <a:ext cx="7040880" cy="912977"/>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id-ID" sz="2000" kern="1200" dirty="0" smtClean="0"/>
            <a:t>Alternatif lain : eksploitasi air pegunungan (air mineral berbagai merk)</a:t>
          </a:r>
          <a:endParaRPr lang="id-ID" sz="2000" kern="1200" dirty="0"/>
        </a:p>
      </dsp:txBody>
      <dsp:txXfrm>
        <a:off x="1078299" y="2106300"/>
        <a:ext cx="5868184" cy="859497"/>
      </dsp:txXfrm>
    </dsp:sp>
    <dsp:sp modelId="{05BADE68-76DB-495D-B2FD-EB10E4861202}">
      <dsp:nvSpPr>
        <dsp:cNvPr id="0" name=""/>
        <dsp:cNvSpPr/>
      </dsp:nvSpPr>
      <dsp:spPr>
        <a:xfrm>
          <a:off x="1577339" y="3119340"/>
          <a:ext cx="7040880" cy="912977"/>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id-ID" sz="2000" kern="1200" dirty="0" smtClean="0"/>
            <a:t>Eksploitasi sumber mata air dan keusakan hutan berakibat kerusakan ekosistem : banjir di musim hujan, kering di musim kemarau, erosi, pelumputran dll</a:t>
          </a:r>
          <a:endParaRPr lang="id-ID" sz="2000" kern="1200" dirty="0"/>
        </a:p>
      </dsp:txBody>
      <dsp:txXfrm>
        <a:off x="1604079" y="3146080"/>
        <a:ext cx="5868184" cy="859497"/>
      </dsp:txXfrm>
    </dsp:sp>
    <dsp:sp modelId="{171F1815-7B36-46A5-B7B6-D907A76C098E}">
      <dsp:nvSpPr>
        <dsp:cNvPr id="0" name=""/>
        <dsp:cNvSpPr/>
      </dsp:nvSpPr>
      <dsp:spPr>
        <a:xfrm>
          <a:off x="2103119" y="4159120"/>
          <a:ext cx="7040880" cy="912977"/>
        </a:xfrm>
        <a:prstGeom prst="roundRect">
          <a:avLst>
            <a:gd name="adj" fmla="val 10000"/>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id-ID" sz="2000" kern="1200" dirty="0" smtClean="0"/>
            <a:t>Banjir di perkotaan, lahan petani dataran rendah terendam air, lahan petani dataran tinggi tandus, hujan justru menjadi malapetaka </a:t>
          </a:r>
          <a:endParaRPr lang="id-ID" sz="2000" kern="1200" dirty="0"/>
        </a:p>
      </dsp:txBody>
      <dsp:txXfrm>
        <a:off x="2129859" y="4185860"/>
        <a:ext cx="5868184" cy="859497"/>
      </dsp:txXfrm>
    </dsp:sp>
    <dsp:sp modelId="{7DF04439-67D4-4780-930F-FCCA6C1B4359}">
      <dsp:nvSpPr>
        <dsp:cNvPr id="0" name=""/>
        <dsp:cNvSpPr/>
      </dsp:nvSpPr>
      <dsp:spPr>
        <a:xfrm>
          <a:off x="6447444" y="666980"/>
          <a:ext cx="593435" cy="593435"/>
        </a:xfrm>
        <a:prstGeom prst="downArrow">
          <a:avLst>
            <a:gd name="adj1" fmla="val 55000"/>
            <a:gd name="adj2" fmla="val 45000"/>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1200150">
            <a:lnSpc>
              <a:spcPct val="90000"/>
            </a:lnSpc>
            <a:spcBef>
              <a:spcPct val="0"/>
            </a:spcBef>
            <a:spcAft>
              <a:spcPct val="35000"/>
            </a:spcAft>
          </a:pPr>
          <a:endParaRPr lang="id-ID" sz="2700" kern="1200"/>
        </a:p>
      </dsp:txBody>
      <dsp:txXfrm>
        <a:off x="6580967" y="666980"/>
        <a:ext cx="326389" cy="446560"/>
      </dsp:txXfrm>
    </dsp:sp>
    <dsp:sp modelId="{83144749-F6A3-4999-89AD-C1BF283BACAD}">
      <dsp:nvSpPr>
        <dsp:cNvPr id="0" name=""/>
        <dsp:cNvSpPr/>
      </dsp:nvSpPr>
      <dsp:spPr>
        <a:xfrm>
          <a:off x="6973224" y="1706760"/>
          <a:ext cx="593435" cy="593435"/>
        </a:xfrm>
        <a:prstGeom prst="downArrow">
          <a:avLst>
            <a:gd name="adj1" fmla="val 55000"/>
            <a:gd name="adj2" fmla="val 45000"/>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1200150">
            <a:lnSpc>
              <a:spcPct val="90000"/>
            </a:lnSpc>
            <a:spcBef>
              <a:spcPct val="0"/>
            </a:spcBef>
            <a:spcAft>
              <a:spcPct val="35000"/>
            </a:spcAft>
          </a:pPr>
          <a:endParaRPr lang="id-ID" sz="2700" kern="1200"/>
        </a:p>
      </dsp:txBody>
      <dsp:txXfrm>
        <a:off x="7106747" y="1706760"/>
        <a:ext cx="326389" cy="446560"/>
      </dsp:txXfrm>
    </dsp:sp>
    <dsp:sp modelId="{5972DF66-0899-42E3-96E2-A4A7A66FC414}">
      <dsp:nvSpPr>
        <dsp:cNvPr id="0" name=""/>
        <dsp:cNvSpPr/>
      </dsp:nvSpPr>
      <dsp:spPr>
        <a:xfrm>
          <a:off x="7499004" y="2731324"/>
          <a:ext cx="593435" cy="593435"/>
        </a:xfrm>
        <a:prstGeom prst="downArrow">
          <a:avLst>
            <a:gd name="adj1" fmla="val 55000"/>
            <a:gd name="adj2" fmla="val 45000"/>
          </a:avLst>
        </a:prstGeom>
        <a:solidFill>
          <a:schemeClr val="accent4">
            <a:tint val="40000"/>
            <a:alpha val="90000"/>
            <a:hueOff val="0"/>
            <a:satOff val="0"/>
            <a:lumOff val="0"/>
            <a:alphaOff val="0"/>
          </a:schemeClr>
        </a:solidFill>
        <a:ln w="254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1200150">
            <a:lnSpc>
              <a:spcPct val="90000"/>
            </a:lnSpc>
            <a:spcBef>
              <a:spcPct val="0"/>
            </a:spcBef>
            <a:spcAft>
              <a:spcPct val="35000"/>
            </a:spcAft>
          </a:pPr>
          <a:endParaRPr lang="id-ID" sz="2700" kern="1200"/>
        </a:p>
      </dsp:txBody>
      <dsp:txXfrm>
        <a:off x="7632527" y="2731324"/>
        <a:ext cx="326389" cy="446560"/>
      </dsp:txXfrm>
    </dsp:sp>
    <dsp:sp modelId="{EF8AA2C6-6106-4323-BE01-421BF9301EE1}">
      <dsp:nvSpPr>
        <dsp:cNvPr id="0" name=""/>
        <dsp:cNvSpPr/>
      </dsp:nvSpPr>
      <dsp:spPr>
        <a:xfrm>
          <a:off x="8024784" y="3781249"/>
          <a:ext cx="593435" cy="593435"/>
        </a:xfrm>
        <a:prstGeom prst="downArrow">
          <a:avLst>
            <a:gd name="adj1" fmla="val 55000"/>
            <a:gd name="adj2" fmla="val 45000"/>
          </a:avLst>
        </a:prstGeom>
        <a:solidFill>
          <a:schemeClr val="accent5">
            <a:tint val="40000"/>
            <a:alpha val="90000"/>
            <a:hueOff val="0"/>
            <a:satOff val="0"/>
            <a:lumOff val="0"/>
            <a:alphaOff val="0"/>
          </a:schemeClr>
        </a:solidFill>
        <a:ln w="254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1200150">
            <a:lnSpc>
              <a:spcPct val="90000"/>
            </a:lnSpc>
            <a:spcBef>
              <a:spcPct val="0"/>
            </a:spcBef>
            <a:spcAft>
              <a:spcPct val="35000"/>
            </a:spcAft>
          </a:pPr>
          <a:endParaRPr lang="id-ID" sz="2700" kern="1200"/>
        </a:p>
      </dsp:txBody>
      <dsp:txXfrm>
        <a:off x="8158307" y="3781249"/>
        <a:ext cx="326389" cy="446560"/>
      </dsp:txXfrm>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default#1">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default#2">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F218FE66-5106-41B0-9BE4-CAF3F9B4032B}" type="datetimeFigureOut">
              <a:rPr lang="id-ID" smtClean="0"/>
              <a:pPr/>
              <a:t>04/10/2017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A73AFDF-DE46-494E-9675-E4AC429FA296}"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F218FE66-5106-41B0-9BE4-CAF3F9B4032B}" type="datetimeFigureOut">
              <a:rPr lang="id-ID" smtClean="0"/>
              <a:pPr/>
              <a:t>04/10/2017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A73AFDF-DE46-494E-9675-E4AC429FA296}"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F218FE66-5106-41B0-9BE4-CAF3F9B4032B}" type="datetimeFigureOut">
              <a:rPr lang="id-ID" smtClean="0"/>
              <a:pPr/>
              <a:t>04/10/2017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A73AFDF-DE46-494E-9675-E4AC429FA296}"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F218FE66-5106-41B0-9BE4-CAF3F9B4032B}" type="datetimeFigureOut">
              <a:rPr lang="id-ID" smtClean="0"/>
              <a:pPr/>
              <a:t>04/10/2017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A73AFDF-DE46-494E-9675-E4AC429FA296}"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18FE66-5106-41B0-9BE4-CAF3F9B4032B}" type="datetimeFigureOut">
              <a:rPr lang="id-ID" smtClean="0"/>
              <a:pPr/>
              <a:t>04/10/2017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A73AFDF-DE46-494E-9675-E4AC429FA296}"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F218FE66-5106-41B0-9BE4-CAF3F9B4032B}" type="datetimeFigureOut">
              <a:rPr lang="id-ID" smtClean="0"/>
              <a:pPr/>
              <a:t>04/10/2017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A73AFDF-DE46-494E-9675-E4AC429FA296}"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F218FE66-5106-41B0-9BE4-CAF3F9B4032B}" type="datetimeFigureOut">
              <a:rPr lang="id-ID" smtClean="0"/>
              <a:pPr/>
              <a:t>04/10/2017</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6A73AFDF-DE46-494E-9675-E4AC429FA296}"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F218FE66-5106-41B0-9BE4-CAF3F9B4032B}" type="datetimeFigureOut">
              <a:rPr lang="id-ID" smtClean="0"/>
              <a:pPr/>
              <a:t>04/10/2017</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6A73AFDF-DE46-494E-9675-E4AC429FA296}"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18FE66-5106-41B0-9BE4-CAF3F9B4032B}" type="datetimeFigureOut">
              <a:rPr lang="id-ID" smtClean="0"/>
              <a:pPr/>
              <a:t>04/10/2017</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6A73AFDF-DE46-494E-9675-E4AC429FA296}"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18FE66-5106-41B0-9BE4-CAF3F9B4032B}" type="datetimeFigureOut">
              <a:rPr lang="id-ID" smtClean="0"/>
              <a:pPr/>
              <a:t>04/10/2017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A73AFDF-DE46-494E-9675-E4AC429FA296}"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18FE66-5106-41B0-9BE4-CAF3F9B4032B}" type="datetimeFigureOut">
              <a:rPr lang="id-ID" smtClean="0"/>
              <a:pPr/>
              <a:t>04/10/2017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A73AFDF-DE46-494E-9675-E4AC429FA296}"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18FE66-5106-41B0-9BE4-CAF3F9B4032B}" type="datetimeFigureOut">
              <a:rPr lang="id-ID" smtClean="0"/>
              <a:pPr/>
              <a:t>04/10/2017</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73AFDF-DE46-494E-9675-E4AC429FA296}"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Layout" Target="../diagrams/layout1.xml"/><Relationship Id="rId7" Type="http://schemas.openxmlformats.org/officeDocument/2006/relationships/image" Target="../media/image1.jpeg"/><Relationship Id="rId12" Type="http://schemas.microsoft.com/office/2007/relationships/diagramDrawing" Target="../diagrams/drawing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openxmlformats.org/officeDocument/2006/relationships/diagramColors" Target="../diagrams/colors2.xml"/><Relationship Id="rId5" Type="http://schemas.openxmlformats.org/officeDocument/2006/relationships/diagramColors" Target="../diagrams/colors1.xml"/><Relationship Id="rId10" Type="http://schemas.openxmlformats.org/officeDocument/2006/relationships/diagramQuickStyle" Target="../diagrams/quickStyle2.xml"/><Relationship Id="rId4" Type="http://schemas.openxmlformats.org/officeDocument/2006/relationships/diagramQuickStyle" Target="../diagrams/quickStyle1.xml"/><Relationship Id="rId9" Type="http://schemas.openxmlformats.org/officeDocument/2006/relationships/diagramLayout" Target="../diagrams/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diagramData" Target="../diagrams/data4.xml"/><Relationship Id="rId3" Type="http://schemas.openxmlformats.org/officeDocument/2006/relationships/diagramLayout" Target="../diagrams/layout3.xml"/><Relationship Id="rId7" Type="http://schemas.openxmlformats.org/officeDocument/2006/relationships/image" Target="../media/image10.jpeg"/><Relationship Id="rId12" Type="http://schemas.microsoft.com/office/2007/relationships/diagramDrawing" Target="../diagrams/drawing4.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11" Type="http://schemas.openxmlformats.org/officeDocument/2006/relationships/diagramColors" Target="../diagrams/colors4.xml"/><Relationship Id="rId5" Type="http://schemas.openxmlformats.org/officeDocument/2006/relationships/diagramColors" Target="../diagrams/colors3.xml"/><Relationship Id="rId10" Type="http://schemas.openxmlformats.org/officeDocument/2006/relationships/diagramQuickStyle" Target="../diagrams/quickStyle4.xml"/><Relationship Id="rId4" Type="http://schemas.openxmlformats.org/officeDocument/2006/relationships/diagramQuickStyle" Target="../diagrams/quickStyle3.xml"/><Relationship Id="rId9" Type="http://schemas.openxmlformats.org/officeDocument/2006/relationships/diagramLayout" Target="../diagrams/layout4.xml"/></Relationships>
</file>

<file path=ppt/slides/_rels/slide19.xml.rels><?xml version="1.0" encoding="UTF-8" standalone="yes"?>
<Relationships xmlns="http://schemas.openxmlformats.org/package/2006/relationships"><Relationship Id="rId8" Type="http://schemas.openxmlformats.org/officeDocument/2006/relationships/diagramData" Target="../diagrams/data6.xml"/><Relationship Id="rId3" Type="http://schemas.openxmlformats.org/officeDocument/2006/relationships/diagramLayout" Target="../diagrams/layout5.xml"/><Relationship Id="rId7" Type="http://schemas.openxmlformats.org/officeDocument/2006/relationships/image" Target="../media/image10.jpeg"/><Relationship Id="rId12" Type="http://schemas.microsoft.com/office/2007/relationships/diagramDrawing" Target="../diagrams/drawing6.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11" Type="http://schemas.openxmlformats.org/officeDocument/2006/relationships/diagramColors" Target="../diagrams/colors6.xml"/><Relationship Id="rId5" Type="http://schemas.openxmlformats.org/officeDocument/2006/relationships/diagramColors" Target="../diagrams/colors5.xml"/><Relationship Id="rId10" Type="http://schemas.openxmlformats.org/officeDocument/2006/relationships/diagramQuickStyle" Target="../diagrams/quickStyle6.xml"/><Relationship Id="rId4" Type="http://schemas.openxmlformats.org/officeDocument/2006/relationships/diagramQuickStyle" Target="../diagrams/quickStyle5.xml"/><Relationship Id="rId9" Type="http://schemas.openxmlformats.org/officeDocument/2006/relationships/diagramLayout" Target="../diagrams/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8" Type="http://schemas.openxmlformats.org/officeDocument/2006/relationships/diagramData" Target="../diagrams/data8.xml"/><Relationship Id="rId3" Type="http://schemas.openxmlformats.org/officeDocument/2006/relationships/diagramLayout" Target="../diagrams/layout7.xml"/><Relationship Id="rId7" Type="http://schemas.openxmlformats.org/officeDocument/2006/relationships/image" Target="../media/image10.jpeg"/><Relationship Id="rId12" Type="http://schemas.microsoft.com/office/2007/relationships/diagramDrawing" Target="../diagrams/drawing8.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11" Type="http://schemas.openxmlformats.org/officeDocument/2006/relationships/diagramColors" Target="../diagrams/colors8.xml"/><Relationship Id="rId5" Type="http://schemas.openxmlformats.org/officeDocument/2006/relationships/diagramColors" Target="../diagrams/colors7.xml"/><Relationship Id="rId10" Type="http://schemas.openxmlformats.org/officeDocument/2006/relationships/diagramQuickStyle" Target="../diagrams/quickStyle8.xml"/><Relationship Id="rId4" Type="http://schemas.openxmlformats.org/officeDocument/2006/relationships/diagramQuickStyle" Target="../diagrams/quickStyle7.xml"/><Relationship Id="rId9" Type="http://schemas.openxmlformats.org/officeDocument/2006/relationships/diagramLayout" Target="../diagrams/layout8.xml"/></Relationships>
</file>

<file path=ppt/slides/_rels/slide21.xml.rels><?xml version="1.0" encoding="UTF-8" standalone="yes"?>
<Relationships xmlns="http://schemas.openxmlformats.org/package/2006/relationships"><Relationship Id="rId8" Type="http://schemas.microsoft.com/office/2007/relationships/diagramDrawing" Target="../diagrams/drawing9.xml"/><Relationship Id="rId3" Type="http://schemas.openxmlformats.org/officeDocument/2006/relationships/image" Target="../media/image10.jpeg"/><Relationship Id="rId7" Type="http://schemas.openxmlformats.org/officeDocument/2006/relationships/diagramColors" Target="../diagrams/colors9.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QuickStyle" Target="../diagrams/quickStyle9.xml"/><Relationship Id="rId5" Type="http://schemas.openxmlformats.org/officeDocument/2006/relationships/diagramLayout" Target="../diagrams/layout9.xml"/><Relationship Id="rId4" Type="http://schemas.openxmlformats.org/officeDocument/2006/relationships/diagramData" Target="../diagrams/data9.xml"/></Relationships>
</file>

<file path=ppt/slides/_rels/slide22.xml.rels><?xml version="1.0" encoding="UTF-8" standalone="yes"?>
<Relationships xmlns="http://schemas.openxmlformats.org/package/2006/relationships"><Relationship Id="rId8" Type="http://schemas.openxmlformats.org/officeDocument/2006/relationships/diagramData" Target="../diagrams/data11.xml"/><Relationship Id="rId3" Type="http://schemas.openxmlformats.org/officeDocument/2006/relationships/diagramLayout" Target="../diagrams/layout10.xml"/><Relationship Id="rId7" Type="http://schemas.openxmlformats.org/officeDocument/2006/relationships/image" Target="../media/image10.jpeg"/><Relationship Id="rId12" Type="http://schemas.microsoft.com/office/2007/relationships/diagramDrawing" Target="../diagrams/drawing11.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11" Type="http://schemas.openxmlformats.org/officeDocument/2006/relationships/diagramColors" Target="../diagrams/colors11.xml"/><Relationship Id="rId5" Type="http://schemas.openxmlformats.org/officeDocument/2006/relationships/diagramColors" Target="../diagrams/colors10.xml"/><Relationship Id="rId10" Type="http://schemas.openxmlformats.org/officeDocument/2006/relationships/diagramQuickStyle" Target="../diagrams/quickStyle11.xml"/><Relationship Id="rId4" Type="http://schemas.openxmlformats.org/officeDocument/2006/relationships/diagramQuickStyle" Target="../diagrams/quickStyle10.xml"/><Relationship Id="rId9" Type="http://schemas.openxmlformats.org/officeDocument/2006/relationships/diagramLayout" Target="../diagrams/layout11.xml"/></Relationships>
</file>

<file path=ppt/slides/_rels/slide23.xml.rels><?xml version="1.0" encoding="UTF-8" standalone="yes"?>
<Relationships xmlns="http://schemas.openxmlformats.org/package/2006/relationships"><Relationship Id="rId8" Type="http://schemas.openxmlformats.org/officeDocument/2006/relationships/diagramData" Target="../diagrams/data13.xml"/><Relationship Id="rId3" Type="http://schemas.openxmlformats.org/officeDocument/2006/relationships/diagramLayout" Target="../diagrams/layout12.xml"/><Relationship Id="rId7" Type="http://schemas.openxmlformats.org/officeDocument/2006/relationships/image" Target="../media/image10.jpeg"/><Relationship Id="rId12" Type="http://schemas.microsoft.com/office/2007/relationships/diagramDrawing" Target="../diagrams/drawing13.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11" Type="http://schemas.openxmlformats.org/officeDocument/2006/relationships/diagramColors" Target="../diagrams/colors13.xml"/><Relationship Id="rId5" Type="http://schemas.openxmlformats.org/officeDocument/2006/relationships/diagramColors" Target="../diagrams/colors12.xml"/><Relationship Id="rId10" Type="http://schemas.openxmlformats.org/officeDocument/2006/relationships/diagramQuickStyle" Target="../diagrams/quickStyle13.xml"/><Relationship Id="rId4" Type="http://schemas.openxmlformats.org/officeDocument/2006/relationships/diagramQuickStyle" Target="../diagrams/quickStyle12.xml"/><Relationship Id="rId9" Type="http://schemas.openxmlformats.org/officeDocument/2006/relationships/diagramLayout" Target="../diagrams/layout13.xml"/></Relationships>
</file>

<file path=ppt/slides/_rels/slide24.xml.rels><?xml version="1.0" encoding="UTF-8" standalone="yes"?>
<Relationships xmlns="http://schemas.openxmlformats.org/package/2006/relationships"><Relationship Id="rId8" Type="http://schemas.openxmlformats.org/officeDocument/2006/relationships/diagramData" Target="../diagrams/data15.xml"/><Relationship Id="rId3" Type="http://schemas.openxmlformats.org/officeDocument/2006/relationships/diagramLayout" Target="../diagrams/layout14.xml"/><Relationship Id="rId7" Type="http://schemas.openxmlformats.org/officeDocument/2006/relationships/image" Target="../media/image10.jpeg"/><Relationship Id="rId12" Type="http://schemas.microsoft.com/office/2007/relationships/diagramDrawing" Target="../diagrams/drawing15.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11" Type="http://schemas.openxmlformats.org/officeDocument/2006/relationships/diagramColors" Target="../diagrams/colors15.xml"/><Relationship Id="rId5" Type="http://schemas.openxmlformats.org/officeDocument/2006/relationships/diagramColors" Target="../diagrams/colors14.xml"/><Relationship Id="rId10" Type="http://schemas.openxmlformats.org/officeDocument/2006/relationships/diagramQuickStyle" Target="../diagrams/quickStyle15.xml"/><Relationship Id="rId4" Type="http://schemas.openxmlformats.org/officeDocument/2006/relationships/diagramQuickStyle" Target="../diagrams/quickStyle14.xml"/><Relationship Id="rId9" Type="http://schemas.openxmlformats.org/officeDocument/2006/relationships/diagramLayout" Target="../diagrams/layout15.xml"/></Relationships>
</file>

<file path=ppt/slides/_rels/slide2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pic>
        <p:nvPicPr>
          <p:cNvPr id="1026" name="Picture 2" descr="C:\Users\alifia\Documents\BACKGROUND PPT IBU\38-300x225.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7" name="TextBox 6"/>
          <p:cNvSpPr txBox="1"/>
          <p:nvPr/>
        </p:nvSpPr>
        <p:spPr>
          <a:xfrm>
            <a:off x="714348" y="2354041"/>
            <a:ext cx="7786742" cy="1323439"/>
          </a:xfrm>
          <a:prstGeom prst="rect">
            <a:avLst/>
          </a:prstGeom>
          <a:noFill/>
        </p:spPr>
        <p:txBody>
          <a:bodyPr wrap="square" rtlCol="0">
            <a:spAutoFit/>
          </a:bodyPr>
          <a:lstStyle/>
          <a:p>
            <a:pPr algn="ctr"/>
            <a:r>
              <a:rPr lang="id-ID" sz="4000" b="1" dirty="0" smtClean="0"/>
              <a:t>PETANI, TEKNOLOGI DAN INDUSTRIALISASI </a:t>
            </a:r>
            <a:endParaRPr lang="id-ID" sz="40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pic>
        <p:nvPicPr>
          <p:cNvPr id="6146" name="Picture 2" descr="C:\Users\alifia\Documents\BACKGROUND PPT IBU\38-300x225.jpg"/>
          <p:cNvPicPr>
            <a:picLocks noGrp="1" noChangeAspect="1" noChangeArrowheads="1"/>
          </p:cNvPicPr>
          <p:nvPr>
            <p:ph idx="1"/>
          </p:nvPr>
        </p:nvPicPr>
        <p:blipFill>
          <a:blip r:embed="rId2"/>
          <a:srcRect/>
          <a:stretch>
            <a:fillRect/>
          </a:stretch>
        </p:blipFill>
        <p:spPr bwMode="auto">
          <a:xfrm>
            <a:off x="0" y="0"/>
            <a:ext cx="9144000" cy="6857999"/>
          </a:xfrm>
          <a:prstGeom prst="rect">
            <a:avLst/>
          </a:prstGeom>
          <a:noFill/>
        </p:spPr>
      </p:pic>
      <p:sp>
        <p:nvSpPr>
          <p:cNvPr id="4" name="TextBox 3"/>
          <p:cNvSpPr txBox="1"/>
          <p:nvPr/>
        </p:nvSpPr>
        <p:spPr>
          <a:xfrm>
            <a:off x="1571604" y="428604"/>
            <a:ext cx="2745175" cy="369332"/>
          </a:xfrm>
          <a:prstGeom prst="rect">
            <a:avLst/>
          </a:prstGeom>
          <a:noFill/>
        </p:spPr>
        <p:txBody>
          <a:bodyPr wrap="none" rtlCol="0">
            <a:spAutoFit/>
          </a:bodyPr>
          <a:lstStyle/>
          <a:p>
            <a:r>
              <a:rPr lang="id-ID" b="1" dirty="0" smtClean="0"/>
              <a:t>Penggembalaan berpindah</a:t>
            </a:r>
            <a:endParaRPr lang="id-ID" b="1" dirty="0"/>
          </a:p>
        </p:txBody>
      </p:sp>
      <p:sp>
        <p:nvSpPr>
          <p:cNvPr id="5" name="TextBox 4"/>
          <p:cNvSpPr txBox="1"/>
          <p:nvPr/>
        </p:nvSpPr>
        <p:spPr>
          <a:xfrm>
            <a:off x="1000100" y="1428736"/>
            <a:ext cx="184731" cy="369332"/>
          </a:xfrm>
          <a:prstGeom prst="rect">
            <a:avLst/>
          </a:prstGeom>
          <a:noFill/>
        </p:spPr>
        <p:txBody>
          <a:bodyPr wrap="none" rtlCol="0">
            <a:spAutoFit/>
          </a:bodyPr>
          <a:lstStyle/>
          <a:p>
            <a:endParaRPr lang="id-ID"/>
          </a:p>
        </p:txBody>
      </p:sp>
      <p:sp>
        <p:nvSpPr>
          <p:cNvPr id="6" name="TextBox 5"/>
          <p:cNvSpPr txBox="1"/>
          <p:nvPr/>
        </p:nvSpPr>
        <p:spPr>
          <a:xfrm>
            <a:off x="571473" y="1000108"/>
            <a:ext cx="8072494" cy="1754326"/>
          </a:xfrm>
          <a:prstGeom prst="rect">
            <a:avLst/>
          </a:prstGeom>
          <a:noFill/>
        </p:spPr>
        <p:txBody>
          <a:bodyPr wrap="square" rtlCol="0">
            <a:spAutoFit/>
          </a:bodyPr>
          <a:lstStyle/>
          <a:p>
            <a:pPr>
              <a:buFont typeface="Arial" pitchFamily="34" charset="0"/>
              <a:buChar char="•"/>
            </a:pPr>
            <a:r>
              <a:rPr lang="id-ID" dirty="0" smtClean="0"/>
              <a:t> Contoh: 1.  di amerika  petani memanfaatkan padang rumput musim kering dan 	musim   panas. </a:t>
            </a:r>
          </a:p>
          <a:p>
            <a:r>
              <a:rPr lang="id-ID" dirty="0" smtClean="0"/>
              <a:t>	2. di Afrika petani memanfaatkan paang rumput musim hujan dan musim 	kemarau</a:t>
            </a:r>
          </a:p>
          <a:p>
            <a:pPr>
              <a:buFont typeface="Arial" pitchFamily="34" charset="0"/>
              <a:buChar char="•"/>
            </a:pPr>
            <a:r>
              <a:rPr lang="id-ID" dirty="0" smtClean="0"/>
              <a:t> Kawasan ternak dijadikan sentra pupuk yang dimanfaatkan untuk lahan pertanian</a:t>
            </a:r>
          </a:p>
          <a:p>
            <a:pPr>
              <a:buFont typeface="Arial" pitchFamily="34" charset="0"/>
              <a:buChar char="•"/>
            </a:pPr>
            <a:endParaRPr lang="id-ID" dirty="0"/>
          </a:p>
        </p:txBody>
      </p:sp>
      <p:sp>
        <p:nvSpPr>
          <p:cNvPr id="7" name="TextBox 6"/>
          <p:cNvSpPr txBox="1"/>
          <p:nvPr/>
        </p:nvSpPr>
        <p:spPr>
          <a:xfrm>
            <a:off x="1643042" y="2786058"/>
            <a:ext cx="3048142" cy="369332"/>
          </a:xfrm>
          <a:prstGeom prst="rect">
            <a:avLst/>
          </a:prstGeom>
          <a:noFill/>
        </p:spPr>
        <p:txBody>
          <a:bodyPr wrap="none" rtlCol="0">
            <a:spAutoFit/>
          </a:bodyPr>
          <a:lstStyle/>
          <a:p>
            <a:r>
              <a:rPr lang="id-ID" b="1" dirty="0" smtClean="0"/>
              <a:t>Pertanian Terpadu Akuakultur</a:t>
            </a:r>
            <a:endParaRPr lang="id-ID" b="1" dirty="0"/>
          </a:p>
        </p:txBody>
      </p:sp>
      <p:sp>
        <p:nvSpPr>
          <p:cNvPr id="8" name="TextBox 7"/>
          <p:cNvSpPr txBox="1"/>
          <p:nvPr/>
        </p:nvSpPr>
        <p:spPr>
          <a:xfrm>
            <a:off x="714349" y="3286124"/>
            <a:ext cx="7929618" cy="923330"/>
          </a:xfrm>
          <a:prstGeom prst="rect">
            <a:avLst/>
          </a:prstGeom>
          <a:noFill/>
        </p:spPr>
        <p:txBody>
          <a:bodyPr wrap="square" rtlCol="0">
            <a:spAutoFit/>
          </a:bodyPr>
          <a:lstStyle/>
          <a:p>
            <a:pPr>
              <a:buFont typeface="Arial" pitchFamily="34" charset="0"/>
              <a:buChar char="•"/>
            </a:pPr>
            <a:r>
              <a:rPr lang="id-ID" dirty="0" smtClean="0"/>
              <a:t>Petani mentransformasikan sawah-sawah  menjadi kolam ikan yang dipisahkan dengan  pematang yang ditanami tanaman produktif. </a:t>
            </a:r>
          </a:p>
          <a:p>
            <a:pPr>
              <a:buFont typeface="Arial" pitchFamily="34" charset="0"/>
              <a:buChar char="•"/>
            </a:pPr>
            <a:r>
              <a:rPr lang="id-ID" dirty="0" smtClean="0"/>
              <a:t> Mina padi</a:t>
            </a:r>
            <a:endParaRPr lang="id-ID" dirty="0"/>
          </a:p>
        </p:txBody>
      </p:sp>
      <p:sp>
        <p:nvSpPr>
          <p:cNvPr id="9" name="TextBox 8"/>
          <p:cNvSpPr txBox="1"/>
          <p:nvPr/>
        </p:nvSpPr>
        <p:spPr>
          <a:xfrm>
            <a:off x="1640527" y="4357694"/>
            <a:ext cx="3788729" cy="369332"/>
          </a:xfrm>
          <a:prstGeom prst="rect">
            <a:avLst/>
          </a:prstGeom>
          <a:noFill/>
        </p:spPr>
        <p:txBody>
          <a:bodyPr wrap="none" rtlCol="0">
            <a:spAutoFit/>
          </a:bodyPr>
          <a:lstStyle/>
          <a:p>
            <a:r>
              <a:rPr lang="id-ID" b="1" dirty="0" smtClean="0"/>
              <a:t>Praktek pengelolaan kesuburan tanah</a:t>
            </a:r>
            <a:endParaRPr lang="id-ID" b="1" dirty="0"/>
          </a:p>
        </p:txBody>
      </p:sp>
      <p:sp>
        <p:nvSpPr>
          <p:cNvPr id="10" name="TextBox 9"/>
          <p:cNvSpPr txBox="1"/>
          <p:nvPr/>
        </p:nvSpPr>
        <p:spPr>
          <a:xfrm>
            <a:off x="714348" y="4857760"/>
            <a:ext cx="7535140" cy="646331"/>
          </a:xfrm>
          <a:prstGeom prst="rect">
            <a:avLst/>
          </a:prstGeom>
          <a:noFill/>
        </p:spPr>
        <p:txBody>
          <a:bodyPr wrap="none" rtlCol="0">
            <a:spAutoFit/>
          </a:bodyPr>
          <a:lstStyle/>
          <a:p>
            <a:r>
              <a:rPr lang="id-ID" dirty="0" smtClean="0"/>
              <a:t>Petani lokal mengembangkan berbagai teknik memperbaiki dan mempertahan</a:t>
            </a:r>
          </a:p>
          <a:p>
            <a:r>
              <a:rPr lang="id-ID" dirty="0" smtClean="0"/>
              <a:t>Kesuburan lahan : sampah organik, leguminosa dll</a:t>
            </a:r>
            <a:endParaRPr lang="id-ID"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pic>
        <p:nvPicPr>
          <p:cNvPr id="5122" name="Picture 2" descr="C:\Users\alifia\Documents\BACKGROUND PPT IBU\38-300x225.jpg"/>
          <p:cNvPicPr>
            <a:picLocks noGrp="1" noChangeAspect="1" noChangeArrowheads="1"/>
          </p:cNvPicPr>
          <p:nvPr>
            <p:ph idx="1"/>
          </p:nvPr>
        </p:nvPicPr>
        <p:blipFill>
          <a:blip r:embed="rId2"/>
          <a:srcRect/>
          <a:stretch>
            <a:fillRect/>
          </a:stretch>
        </p:blipFill>
        <p:spPr bwMode="auto">
          <a:xfrm>
            <a:off x="0" y="0"/>
            <a:ext cx="9144000" cy="6857999"/>
          </a:xfrm>
          <a:prstGeom prst="rect">
            <a:avLst/>
          </a:prstGeom>
          <a:noFill/>
        </p:spPr>
      </p:pic>
      <p:sp>
        <p:nvSpPr>
          <p:cNvPr id="4" name="TextBox 3"/>
          <p:cNvSpPr txBox="1"/>
          <p:nvPr/>
        </p:nvSpPr>
        <p:spPr>
          <a:xfrm>
            <a:off x="1428728" y="845090"/>
            <a:ext cx="2850139" cy="369332"/>
          </a:xfrm>
          <a:prstGeom prst="rect">
            <a:avLst/>
          </a:prstGeom>
          <a:noFill/>
        </p:spPr>
        <p:txBody>
          <a:bodyPr wrap="none" rtlCol="0">
            <a:spAutoFit/>
          </a:bodyPr>
          <a:lstStyle/>
          <a:p>
            <a:r>
              <a:rPr lang="id-ID" b="1" dirty="0" smtClean="0"/>
              <a:t>Praktek pengendalian hama</a:t>
            </a:r>
            <a:endParaRPr lang="id-ID" b="1" dirty="0"/>
          </a:p>
        </p:txBody>
      </p:sp>
      <p:sp>
        <p:nvSpPr>
          <p:cNvPr id="5" name="TextBox 4"/>
          <p:cNvSpPr txBox="1"/>
          <p:nvPr/>
        </p:nvSpPr>
        <p:spPr>
          <a:xfrm>
            <a:off x="785786" y="1357298"/>
            <a:ext cx="7786742" cy="923330"/>
          </a:xfrm>
          <a:prstGeom prst="rect">
            <a:avLst/>
          </a:prstGeom>
          <a:noFill/>
        </p:spPr>
        <p:txBody>
          <a:bodyPr wrap="square" rtlCol="0">
            <a:spAutoFit/>
          </a:bodyPr>
          <a:lstStyle/>
          <a:p>
            <a:r>
              <a:rPr lang="id-ID" dirty="0" smtClean="0"/>
              <a:t>Praktek-praktek pengendalian hayati dengan memanfaatkan musuh alami dengan mempertahankan  tempat hidup dan tempat berlindung alami melalui pelestarian</a:t>
            </a:r>
          </a:p>
          <a:p>
            <a:r>
              <a:rPr lang="id-ID" dirty="0" smtClean="0"/>
              <a:t>lingkungan</a:t>
            </a:r>
            <a:endParaRPr lang="id-ID" dirty="0"/>
          </a:p>
        </p:txBody>
      </p:sp>
      <p:sp>
        <p:nvSpPr>
          <p:cNvPr id="6" name="TextBox 5"/>
          <p:cNvSpPr txBox="1"/>
          <p:nvPr/>
        </p:nvSpPr>
        <p:spPr>
          <a:xfrm>
            <a:off x="1500166" y="2357430"/>
            <a:ext cx="2067746" cy="369332"/>
          </a:xfrm>
          <a:prstGeom prst="rect">
            <a:avLst/>
          </a:prstGeom>
          <a:noFill/>
        </p:spPr>
        <p:txBody>
          <a:bodyPr wrap="none" rtlCol="0">
            <a:spAutoFit/>
          </a:bodyPr>
          <a:lstStyle/>
          <a:p>
            <a:r>
              <a:rPr lang="id-ID" b="1" dirty="0" smtClean="0"/>
              <a:t>Praktek peniyangan</a:t>
            </a:r>
            <a:endParaRPr lang="id-ID" b="1" dirty="0"/>
          </a:p>
        </p:txBody>
      </p:sp>
      <p:sp>
        <p:nvSpPr>
          <p:cNvPr id="7" name="TextBox 6"/>
          <p:cNvSpPr txBox="1"/>
          <p:nvPr/>
        </p:nvSpPr>
        <p:spPr>
          <a:xfrm>
            <a:off x="857224" y="2857496"/>
            <a:ext cx="7715304" cy="3139321"/>
          </a:xfrm>
          <a:prstGeom prst="rect">
            <a:avLst/>
          </a:prstGeom>
          <a:noFill/>
        </p:spPr>
        <p:txBody>
          <a:bodyPr wrap="square" rtlCol="0">
            <a:spAutoFit/>
          </a:bodyPr>
          <a:lstStyle/>
          <a:p>
            <a:pPr>
              <a:buFont typeface="Arial" pitchFamily="34" charset="0"/>
              <a:buChar char="•"/>
            </a:pPr>
            <a:r>
              <a:rPr lang="id-ID" dirty="0" smtClean="0"/>
              <a:t> Memberakan lahan , tumpang sari, dan penyiangan selektif</a:t>
            </a:r>
          </a:p>
          <a:p>
            <a:pPr marL="95250" indent="-95250">
              <a:buFont typeface="Arial" pitchFamily="34" charset="0"/>
              <a:buChar char="•"/>
            </a:pPr>
            <a:r>
              <a:rPr lang="id-ID" dirty="0" smtClean="0"/>
              <a:t> Pada musim kemarau Gulma dibiarkan tumbuh menutupi lahan (mulsa) untuk                mempertahankan kelembaban (mencegah kekeringan dari panas dan terik matahari)</a:t>
            </a:r>
          </a:p>
          <a:p>
            <a:pPr marL="95250" indent="-95250">
              <a:buFont typeface="Arial" pitchFamily="34" charset="0"/>
              <a:buChar char="•"/>
            </a:pPr>
            <a:r>
              <a:rPr lang="id-ID" dirty="0" smtClean="0"/>
              <a:t> Ketika gulma mulai berdampak negatif bagi pertumbuhan tanaman, lahan dicangkul dangkal. Gulma dibiarkan sebagai mulsa penutup tanah</a:t>
            </a:r>
          </a:p>
          <a:p>
            <a:pPr marL="95250" indent="-95250">
              <a:buFont typeface="Arial" pitchFamily="34" charset="0"/>
              <a:buChar char="•"/>
            </a:pPr>
            <a:endParaRPr lang="id-ID" dirty="0" smtClean="0"/>
          </a:p>
          <a:p>
            <a:pPr marL="95250" indent="-95250">
              <a:buFont typeface="Arial" pitchFamily="34" charset="0"/>
              <a:buChar char="•"/>
            </a:pPr>
            <a:r>
              <a:rPr lang="id-ID" dirty="0" smtClean="0"/>
              <a:t>Pengenalan prinsip lahan bebas gulma mengakibatkan sistem yang toleran terhadap gulma ini runtuh (Egger,1987)</a:t>
            </a:r>
          </a:p>
          <a:p>
            <a:pPr marL="95250" indent="-95250"/>
            <a:r>
              <a:rPr lang="id-ID" dirty="0" smtClean="0"/>
              <a:t>   </a:t>
            </a:r>
          </a:p>
          <a:p>
            <a:pPr marL="95250" indent="-95250">
              <a:buFont typeface="Arial" pitchFamily="34" charset="0"/>
              <a:buChar char="•"/>
            </a:pPr>
            <a:endParaRPr lang="id-ID"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pic>
        <p:nvPicPr>
          <p:cNvPr id="5122" name="Picture 2" descr="C:\Users\alifia\Documents\BACKGROUND PPT IBU\38-300x225.jpg"/>
          <p:cNvPicPr>
            <a:picLocks noGrp="1" noChangeAspect="1" noChangeArrowheads="1"/>
          </p:cNvPicPr>
          <p:nvPr>
            <p:ph idx="1"/>
          </p:nvPr>
        </p:nvPicPr>
        <p:blipFill>
          <a:blip r:embed="rId2"/>
          <a:srcRect/>
          <a:stretch>
            <a:fillRect/>
          </a:stretch>
        </p:blipFill>
        <p:spPr bwMode="auto">
          <a:xfrm>
            <a:off x="0" y="0"/>
            <a:ext cx="9144000" cy="6857999"/>
          </a:xfrm>
          <a:prstGeom prst="rect">
            <a:avLst/>
          </a:prstGeom>
          <a:noFill/>
        </p:spPr>
      </p:pic>
      <p:sp>
        <p:nvSpPr>
          <p:cNvPr id="4" name="TextBox 3"/>
          <p:cNvSpPr txBox="1"/>
          <p:nvPr/>
        </p:nvSpPr>
        <p:spPr>
          <a:xfrm>
            <a:off x="1357290" y="357166"/>
            <a:ext cx="3336234" cy="369332"/>
          </a:xfrm>
          <a:prstGeom prst="rect">
            <a:avLst/>
          </a:prstGeom>
          <a:noFill/>
        </p:spPr>
        <p:txBody>
          <a:bodyPr wrap="none" rtlCol="0">
            <a:spAutoFit/>
          </a:bodyPr>
          <a:lstStyle/>
          <a:p>
            <a:r>
              <a:rPr lang="id-ID" b="1" dirty="0" smtClean="0"/>
              <a:t>Pengelolaan sumberdaya genetik</a:t>
            </a:r>
            <a:endParaRPr lang="id-ID" b="1" dirty="0"/>
          </a:p>
        </p:txBody>
      </p:sp>
      <p:sp>
        <p:nvSpPr>
          <p:cNvPr id="5" name="TextBox 4"/>
          <p:cNvSpPr txBox="1"/>
          <p:nvPr/>
        </p:nvSpPr>
        <p:spPr>
          <a:xfrm>
            <a:off x="1428729" y="845091"/>
            <a:ext cx="7143800" cy="2585323"/>
          </a:xfrm>
          <a:prstGeom prst="rect">
            <a:avLst/>
          </a:prstGeom>
          <a:noFill/>
        </p:spPr>
        <p:txBody>
          <a:bodyPr wrap="square" rtlCol="0">
            <a:spAutoFit/>
          </a:bodyPr>
          <a:lstStyle/>
          <a:p>
            <a:pPr>
              <a:buFont typeface="Arial" pitchFamily="34" charset="0"/>
              <a:buChar char="•"/>
            </a:pPr>
            <a:r>
              <a:rPr lang="id-ID" dirty="0" smtClean="0"/>
              <a:t> Pengembangan varietas unggul berbagai komoditas tanaman dan ternak lokal</a:t>
            </a:r>
          </a:p>
          <a:p>
            <a:pPr>
              <a:buFont typeface="Arial" pitchFamily="34" charset="0"/>
              <a:buChar char="•"/>
            </a:pPr>
            <a:r>
              <a:rPr lang="id-ID" dirty="0" smtClean="0"/>
              <a:t>  Masa simpan  benih(misal :kedelai) lebih pendek, sementara untuk tanam setelah padi dibutuhkan benih segar</a:t>
            </a:r>
          </a:p>
          <a:p>
            <a:pPr>
              <a:buFont typeface="Arial" pitchFamily="34" charset="0"/>
              <a:buChar char="•"/>
            </a:pPr>
            <a:r>
              <a:rPr lang="id-ID" dirty="0" smtClean="0"/>
              <a:t>  Seleksi alami maupun khusus telah menghasilkan ternak lokal dengan tingkat ketahanan atau  toleransi terhadap penyakit dan mampu bertahan hidup dengan sumberdaya pakan yang langka dan kualitas rendah (Bayer, 1989)</a:t>
            </a:r>
          </a:p>
          <a:p>
            <a:pPr>
              <a:buFont typeface="Arial" pitchFamily="34" charset="0"/>
              <a:buChar char="•"/>
            </a:pPr>
            <a:endParaRPr lang="id-ID" dirty="0"/>
          </a:p>
        </p:txBody>
      </p:sp>
      <p:sp>
        <p:nvSpPr>
          <p:cNvPr id="6" name="TextBox 5"/>
          <p:cNvSpPr txBox="1"/>
          <p:nvPr/>
        </p:nvSpPr>
        <p:spPr>
          <a:xfrm>
            <a:off x="1357290" y="3429000"/>
            <a:ext cx="3316998" cy="369332"/>
          </a:xfrm>
          <a:prstGeom prst="rect">
            <a:avLst/>
          </a:prstGeom>
          <a:noFill/>
        </p:spPr>
        <p:txBody>
          <a:bodyPr wrap="none" rtlCol="0">
            <a:spAutoFit/>
          </a:bodyPr>
          <a:lstStyle/>
          <a:p>
            <a:r>
              <a:rPr lang="id-ID" b="1" dirty="0" smtClean="0"/>
              <a:t>Praktek pengelolaan iklim mikro</a:t>
            </a:r>
            <a:r>
              <a:rPr lang="id-ID" dirty="0" smtClean="0"/>
              <a:t> </a:t>
            </a:r>
            <a:endParaRPr lang="id-ID" dirty="0"/>
          </a:p>
        </p:txBody>
      </p:sp>
      <p:sp>
        <p:nvSpPr>
          <p:cNvPr id="7" name="TextBox 6"/>
          <p:cNvSpPr txBox="1"/>
          <p:nvPr/>
        </p:nvSpPr>
        <p:spPr>
          <a:xfrm>
            <a:off x="1285852" y="4000504"/>
            <a:ext cx="7358114" cy="1754326"/>
          </a:xfrm>
          <a:prstGeom prst="rect">
            <a:avLst/>
          </a:prstGeom>
          <a:noFill/>
        </p:spPr>
        <p:txBody>
          <a:bodyPr wrap="square" rtlCol="0">
            <a:spAutoFit/>
          </a:bodyPr>
          <a:lstStyle/>
          <a:p>
            <a:r>
              <a:rPr lang="id-ID" dirty="0" smtClean="0"/>
              <a:t>Petani daerah tropis mengembangkan beberapa cara untuk mempengaruhi iklim mikro :</a:t>
            </a:r>
          </a:p>
          <a:p>
            <a:pPr marL="342900" indent="-342900">
              <a:buAutoNum type="arabicPeriod"/>
            </a:pPr>
            <a:r>
              <a:rPr lang="id-ID" dirty="0" smtClean="0"/>
              <a:t>Tanam pohon sebagai naungan  untuk mengurangi suhu, tiupan angin, penguapan, dan paparan sinar matahari</a:t>
            </a:r>
          </a:p>
          <a:p>
            <a:pPr marL="342900" indent="-342900">
              <a:buAutoNum type="arabicPeriod"/>
            </a:pPr>
            <a:r>
              <a:rPr lang="id-ID" dirty="0" smtClean="0"/>
              <a:t>Bedengan , gundukan, guludan yang berfungsi mengendalikan suhu tanah dan genangan air serta memperbaiki drainase</a:t>
            </a:r>
            <a:endParaRPr lang="id-ID"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pic>
        <p:nvPicPr>
          <p:cNvPr id="5122" name="Picture 2" descr="C:\Users\alifia\Documents\BACKGROUND PPT IBU\38-300x225.jpg"/>
          <p:cNvPicPr>
            <a:picLocks noGrp="1" noChangeAspect="1" noChangeArrowheads="1"/>
          </p:cNvPicPr>
          <p:nvPr>
            <p:ph idx="1"/>
          </p:nvPr>
        </p:nvPicPr>
        <p:blipFill>
          <a:blip r:embed="rId2"/>
          <a:srcRect/>
          <a:stretch>
            <a:fillRect/>
          </a:stretch>
        </p:blipFill>
        <p:spPr bwMode="auto">
          <a:xfrm>
            <a:off x="0" y="0"/>
            <a:ext cx="9144000" cy="6857999"/>
          </a:xfrm>
          <a:prstGeom prst="rect">
            <a:avLst/>
          </a:prstGeom>
          <a:noFill/>
        </p:spPr>
      </p:pic>
      <p:sp>
        <p:nvSpPr>
          <p:cNvPr id="4" name="TextBox 3"/>
          <p:cNvSpPr txBox="1"/>
          <p:nvPr/>
        </p:nvSpPr>
        <p:spPr>
          <a:xfrm>
            <a:off x="1571604" y="500042"/>
            <a:ext cx="4055982" cy="369332"/>
          </a:xfrm>
          <a:prstGeom prst="rect">
            <a:avLst/>
          </a:prstGeom>
          <a:noFill/>
        </p:spPr>
        <p:txBody>
          <a:bodyPr wrap="none" rtlCol="0">
            <a:spAutoFit/>
          </a:bodyPr>
          <a:lstStyle/>
          <a:p>
            <a:r>
              <a:rPr lang="id-ID" b="1" dirty="0" smtClean="0"/>
              <a:t>Klasifikasi pemanfaatan tanah dan lahan</a:t>
            </a:r>
            <a:endParaRPr lang="id-ID" b="1" dirty="0"/>
          </a:p>
        </p:txBody>
      </p:sp>
      <p:sp>
        <p:nvSpPr>
          <p:cNvPr id="5" name="TextBox 4"/>
          <p:cNvSpPr txBox="1"/>
          <p:nvPr/>
        </p:nvSpPr>
        <p:spPr>
          <a:xfrm>
            <a:off x="714348" y="1214422"/>
            <a:ext cx="8130431" cy="2308324"/>
          </a:xfrm>
          <a:prstGeom prst="rect">
            <a:avLst/>
          </a:prstGeom>
          <a:noFill/>
        </p:spPr>
        <p:txBody>
          <a:bodyPr wrap="none" rtlCol="0">
            <a:spAutoFit/>
          </a:bodyPr>
          <a:lstStyle/>
          <a:p>
            <a:pPr>
              <a:buFont typeface="Arial" pitchFamily="34" charset="0"/>
              <a:buChar char="•"/>
            </a:pPr>
            <a:r>
              <a:rPr lang="id-ID" dirty="0" smtClean="0"/>
              <a:t> Petani lokal mampu dengan cepat mengidentifikasi sifat-sifat utama tanah melalui </a:t>
            </a:r>
          </a:p>
          <a:p>
            <a:r>
              <a:rPr lang="id-ID" dirty="0" smtClean="0"/>
              <a:t>Ciri-ciri warna dan tekstur</a:t>
            </a:r>
          </a:p>
          <a:p>
            <a:pPr>
              <a:buFont typeface="Arial" pitchFamily="34" charset="0"/>
              <a:buChar char="•"/>
            </a:pPr>
            <a:r>
              <a:rPr lang="id-ID" dirty="0" smtClean="0"/>
              <a:t> Pengelolaan lereng</a:t>
            </a:r>
          </a:p>
          <a:p>
            <a:pPr>
              <a:buFont typeface="Arial" pitchFamily="34" charset="0"/>
              <a:buChar char="•"/>
            </a:pPr>
            <a:r>
              <a:rPr lang="id-ID" dirty="0" smtClean="0"/>
              <a:t> Pengelolaan sumberdaya air</a:t>
            </a:r>
          </a:p>
          <a:p>
            <a:pPr>
              <a:buFont typeface="Arial" pitchFamily="34" charset="0"/>
              <a:buChar char="•"/>
            </a:pPr>
            <a:r>
              <a:rPr lang="id-ID" dirty="0" smtClean="0"/>
              <a:t> Pengelolaan sumberdaya penggembalaan </a:t>
            </a:r>
          </a:p>
          <a:p>
            <a:pPr>
              <a:buFont typeface="Arial" pitchFamily="34" charset="0"/>
              <a:buChar char="•"/>
            </a:pPr>
            <a:endParaRPr lang="id-ID" dirty="0" smtClean="0"/>
          </a:p>
          <a:p>
            <a:r>
              <a:rPr lang="id-ID" dirty="0" smtClean="0"/>
              <a:t>Pemanfaatan lahan sesuai sifat tanah dan lingkungan dimanfaatkan untuk menyebar </a:t>
            </a:r>
          </a:p>
          <a:p>
            <a:r>
              <a:rPr lang="id-ID" dirty="0" smtClean="0"/>
              <a:t>Risiko </a:t>
            </a:r>
            <a:endParaRPr lang="id-ID" dirty="0"/>
          </a:p>
        </p:txBody>
      </p:sp>
      <p:sp>
        <p:nvSpPr>
          <p:cNvPr id="6" name="TextBox 5"/>
          <p:cNvSpPr txBox="1"/>
          <p:nvPr/>
        </p:nvSpPr>
        <p:spPr>
          <a:xfrm>
            <a:off x="1357290" y="4714884"/>
            <a:ext cx="7245189" cy="646331"/>
          </a:xfrm>
          <a:prstGeom prst="rect">
            <a:avLst/>
          </a:prstGeom>
          <a:noFill/>
        </p:spPr>
        <p:txBody>
          <a:bodyPr wrap="none" rtlCol="0">
            <a:spAutoFit/>
          </a:bodyPr>
          <a:lstStyle/>
          <a:p>
            <a:r>
              <a:rPr lang="id-ID" dirty="0" smtClean="0"/>
              <a:t> Melestarikan  tanpa pembangunan ekonomi akan menciptakan kemiskinan</a:t>
            </a:r>
          </a:p>
          <a:p>
            <a:r>
              <a:rPr lang="id-ID" dirty="0" smtClean="0"/>
              <a:t>Sebaliknya  </a:t>
            </a:r>
            <a:endParaRPr lang="id-ID"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graphicFrame>
        <p:nvGraphicFramePr>
          <p:cNvPr id="7" name="Content Placeholder 6"/>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2" descr="C:\Users\alifia\Documents\BACKGROUND PPT IBU\38-300x225.jpg"/>
          <p:cNvPicPr>
            <a:picLocks noChangeAspect="1" noChangeArrowheads="1"/>
          </p:cNvPicPr>
          <p:nvPr/>
        </p:nvPicPr>
        <p:blipFill>
          <a:blip r:embed="rId7"/>
          <a:srcRect/>
          <a:stretch>
            <a:fillRect/>
          </a:stretch>
        </p:blipFill>
        <p:spPr bwMode="auto">
          <a:xfrm>
            <a:off x="0" y="0"/>
            <a:ext cx="9144000" cy="6857999"/>
          </a:xfrm>
          <a:prstGeom prst="rect">
            <a:avLst/>
          </a:prstGeom>
          <a:noFill/>
        </p:spPr>
      </p:pic>
      <p:graphicFrame>
        <p:nvGraphicFramePr>
          <p:cNvPr id="8" name="Diagram 7"/>
          <p:cNvGraphicFramePr/>
          <p:nvPr/>
        </p:nvGraphicFramePr>
        <p:xfrm>
          <a:off x="285720" y="1571612"/>
          <a:ext cx="8572560" cy="40640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4" name="Content Placeholder 3"/>
          <p:cNvSpPr>
            <a:spLocks noGrp="1"/>
          </p:cNvSpPr>
          <p:nvPr>
            <p:ph idx="1"/>
          </p:nvPr>
        </p:nvSpPr>
        <p:spPr/>
        <p:txBody>
          <a:bodyPr/>
          <a:lstStyle/>
          <a:p>
            <a:endParaRPr lang="id-ID"/>
          </a:p>
        </p:txBody>
      </p:sp>
      <p:pic>
        <p:nvPicPr>
          <p:cNvPr id="4098" name="Picture 2" descr="C:\Users\alifia\Documents\BACKGROUND PPT IBU\fuzz_blue.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TextBox 4"/>
          <p:cNvSpPr txBox="1"/>
          <p:nvPr/>
        </p:nvSpPr>
        <p:spPr>
          <a:xfrm>
            <a:off x="816630" y="2643182"/>
            <a:ext cx="7827336" cy="584775"/>
          </a:xfrm>
          <a:prstGeom prst="rect">
            <a:avLst/>
          </a:prstGeom>
          <a:noFill/>
        </p:spPr>
        <p:txBody>
          <a:bodyPr wrap="none" rtlCol="0">
            <a:spAutoFit/>
          </a:bodyPr>
          <a:lstStyle/>
          <a:p>
            <a:r>
              <a:rPr lang="id-ID" sz="3200" dirty="0" smtClean="0"/>
              <a:t>INDUSTRIALISASI YANG RAMAH LINGKUNGAN</a:t>
            </a:r>
            <a:endParaRPr lang="id-ID" sz="3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endParaRPr lang="id-ID"/>
          </a:p>
        </p:txBody>
      </p:sp>
      <p:pic>
        <p:nvPicPr>
          <p:cNvPr id="4" name="Picture 2" descr="C:\Users\alifia\Documents\BACKGROUND PPT IBU\fuzz_blue.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TextBox 4"/>
          <p:cNvSpPr txBox="1"/>
          <p:nvPr/>
        </p:nvSpPr>
        <p:spPr>
          <a:xfrm>
            <a:off x="1522888" y="500042"/>
            <a:ext cx="6636625" cy="461665"/>
          </a:xfrm>
          <a:prstGeom prst="rect">
            <a:avLst/>
          </a:prstGeom>
          <a:noFill/>
        </p:spPr>
        <p:txBody>
          <a:bodyPr wrap="none" rtlCol="0">
            <a:spAutoFit/>
          </a:bodyPr>
          <a:lstStyle/>
          <a:p>
            <a:r>
              <a:rPr lang="id-ID" sz="2400" dirty="0" smtClean="0"/>
              <a:t>1. Perkembangan Orientasi Pembangunan Ekonomi </a:t>
            </a:r>
            <a:endParaRPr lang="id-ID" sz="2400" dirty="0"/>
          </a:p>
        </p:txBody>
      </p:sp>
      <p:sp>
        <p:nvSpPr>
          <p:cNvPr id="7" name="TextBox 6"/>
          <p:cNvSpPr txBox="1"/>
          <p:nvPr/>
        </p:nvSpPr>
        <p:spPr>
          <a:xfrm>
            <a:off x="285720" y="1000108"/>
            <a:ext cx="8643966" cy="5857892"/>
          </a:xfrm>
          <a:prstGeom prst="rect">
            <a:avLst/>
          </a:prstGeom>
          <a:noFill/>
        </p:spPr>
        <p:txBody>
          <a:bodyPr wrap="square" rtlCol="0">
            <a:spAutoFit/>
          </a:bodyPr>
          <a:lstStyle/>
          <a:p>
            <a:pPr>
              <a:buFont typeface="Arial" pitchFamily="34" charset="0"/>
              <a:buChar char="•"/>
            </a:pPr>
            <a:r>
              <a:rPr lang="id-ID" dirty="0" smtClean="0"/>
              <a:t> Awal orde baru  kegiatan ekonomi berbasis sumberdaya hayati hanya dalam bentuk</a:t>
            </a:r>
          </a:p>
          <a:p>
            <a:r>
              <a:rPr lang="id-ID" dirty="0" smtClean="0"/>
              <a:t>   pertanian primer (usahatani/</a:t>
            </a:r>
            <a:r>
              <a:rPr lang="id-ID" i="1" dirty="0" smtClean="0"/>
              <a:t>on farm agribusnessi</a:t>
            </a:r>
            <a:r>
              <a:rPr lang="id-ID" dirty="0" smtClean="0"/>
              <a:t>)</a:t>
            </a:r>
          </a:p>
          <a:p>
            <a:endParaRPr lang="id-ID" dirty="0" smtClean="0"/>
          </a:p>
          <a:p>
            <a:pPr>
              <a:buFont typeface="Arial" pitchFamily="34" charset="0"/>
              <a:buChar char="•"/>
            </a:pPr>
            <a:r>
              <a:rPr lang="id-ID" dirty="0" smtClean="0"/>
              <a:t> Dewasa ini terjadi industrialisasi yang berciri </a:t>
            </a:r>
            <a:br>
              <a:rPr lang="id-ID" dirty="0" smtClean="0"/>
            </a:br>
            <a:r>
              <a:rPr lang="id-ID" dirty="0" smtClean="0"/>
              <a:t>   1. Industri yang semula berorientasipeningkatan  produksi berubah berrorientasi pasar</a:t>
            </a:r>
          </a:p>
          <a:p>
            <a:r>
              <a:rPr lang="id-ID" dirty="0" smtClean="0"/>
              <a:t>   2. Berkembangnya kegiatan ekonomi yang menghasilkan perdagangan sarana produksi </a:t>
            </a:r>
          </a:p>
          <a:p>
            <a:r>
              <a:rPr lang="id-ID" dirty="0" smtClean="0"/>
              <a:t>       pertanian primer dan kegiatan yang mengolah hasil pertanian primer dan </a:t>
            </a:r>
          </a:p>
          <a:p>
            <a:r>
              <a:rPr lang="id-ID" dirty="0" smtClean="0"/>
              <a:t>       perdagangannya (</a:t>
            </a:r>
            <a:r>
              <a:rPr lang="id-ID" i="1" dirty="0" smtClean="0"/>
              <a:t>off farm agribusiness</a:t>
            </a:r>
            <a:r>
              <a:rPr lang="id-ID" dirty="0" smtClean="0"/>
              <a:t>) baik di pasar domestik dan internasional</a:t>
            </a:r>
          </a:p>
          <a:p>
            <a:r>
              <a:rPr lang="id-ID" dirty="0" smtClean="0"/>
              <a:t>   3. Keterkaitan  yang semakin kuat antara produksi dan perdagangan sarana produksi </a:t>
            </a:r>
          </a:p>
          <a:p>
            <a:r>
              <a:rPr lang="id-ID" dirty="0" smtClean="0"/>
              <a:t>       dengan usahatani dan usahatani dengan pengolahan hasil dan pemasaran  serta</a:t>
            </a:r>
          </a:p>
          <a:p>
            <a:r>
              <a:rPr lang="id-ID" dirty="0" smtClean="0"/>
              <a:t>       keterkaitan dengan konsumen</a:t>
            </a:r>
          </a:p>
          <a:p>
            <a:r>
              <a:rPr lang="id-ID" dirty="0" smtClean="0"/>
              <a:t>  4.  Kegiatan ekonomi berbasis sumberdaya hayati mengalami perubahan. Agro industri</a:t>
            </a:r>
          </a:p>
          <a:p>
            <a:pPr marL="361950" indent="-361950"/>
            <a:r>
              <a:rPr lang="id-ID" dirty="0" smtClean="0"/>
              <a:t>       tergantung produksi usahatani                     agroindustri hilir menjadi penggerak         usahatani </a:t>
            </a:r>
          </a:p>
          <a:p>
            <a:pPr marL="361950" indent="-361950"/>
            <a:endParaRPr lang="id-ID" dirty="0" smtClean="0"/>
          </a:p>
          <a:p>
            <a:r>
              <a:rPr lang="id-ID" dirty="0" smtClean="0"/>
              <a:t>Kaum konservatif berpendapat bahwa pembangunan ekonomi selalu mengorbankan kepentingan kelestarian lingkungan hidup.</a:t>
            </a:r>
          </a:p>
          <a:p>
            <a:endParaRPr lang="id-ID" dirty="0" smtClean="0"/>
          </a:p>
          <a:p>
            <a:r>
              <a:rPr lang="id-ID" dirty="0" smtClean="0"/>
              <a:t>Revolusi hijau dalam pembangunan  dituduh sebagai penyebab kerusakan lingkungan hidup</a:t>
            </a:r>
          </a:p>
          <a:p>
            <a:pPr marL="361950" indent="-361950"/>
            <a:endParaRPr lang="id-ID" dirty="0" smtClean="0"/>
          </a:p>
        </p:txBody>
      </p:sp>
      <p:sp>
        <p:nvSpPr>
          <p:cNvPr id="8" name="Right Arrow 7"/>
          <p:cNvSpPr/>
          <p:nvPr/>
        </p:nvSpPr>
        <p:spPr>
          <a:xfrm>
            <a:off x="3712656" y="4648208"/>
            <a:ext cx="764094" cy="1428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pic>
        <p:nvPicPr>
          <p:cNvPr id="2050" name="Picture 2" descr="C:\Users\alifia\Documents\BACKGROUND PPT IBU\fuzz_blue.jpg"/>
          <p:cNvPicPr>
            <a:picLocks noGrp="1" noChangeAspect="1" noChangeArrowheads="1"/>
          </p:cNvPicPr>
          <p:nvPr>
            <p:ph idx="1"/>
          </p:nvPr>
        </p:nvPicPr>
        <p:blipFill>
          <a:blip r:embed="rId2"/>
          <a:srcRect/>
          <a:stretch>
            <a:fillRect/>
          </a:stretch>
        </p:blipFill>
        <p:spPr bwMode="auto">
          <a:xfrm>
            <a:off x="1554691" y="1600200"/>
            <a:ext cx="6034617" cy="4525963"/>
          </a:xfrm>
          <a:prstGeom prst="rect">
            <a:avLst/>
          </a:prstGeom>
          <a:noFill/>
        </p:spPr>
      </p:pic>
      <p:pic>
        <p:nvPicPr>
          <p:cNvPr id="2051" name="Picture 3" descr="C:\Users\alifia\Documents\BACKGROUND PPT IBU\fuzz_blue.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10" name="TextBox 9"/>
          <p:cNvSpPr txBox="1"/>
          <p:nvPr/>
        </p:nvSpPr>
        <p:spPr>
          <a:xfrm>
            <a:off x="2500298" y="500042"/>
            <a:ext cx="4927054" cy="461665"/>
          </a:xfrm>
          <a:prstGeom prst="rect">
            <a:avLst/>
          </a:prstGeom>
          <a:noFill/>
        </p:spPr>
        <p:txBody>
          <a:bodyPr wrap="none" rtlCol="0">
            <a:spAutoFit/>
          </a:bodyPr>
          <a:lstStyle/>
          <a:p>
            <a:pPr algn="ctr"/>
            <a:r>
              <a:rPr lang="id-ID" sz="2400" b="1" dirty="0" smtClean="0"/>
              <a:t>2. Sustainable Industrialisasi Strategy</a:t>
            </a:r>
            <a:endParaRPr lang="id-ID" sz="2400" b="1" dirty="0"/>
          </a:p>
        </p:txBody>
      </p:sp>
      <p:sp>
        <p:nvSpPr>
          <p:cNvPr id="8" name="Rectangle 7"/>
          <p:cNvSpPr/>
          <p:nvPr/>
        </p:nvSpPr>
        <p:spPr>
          <a:xfrm>
            <a:off x="0" y="1270892"/>
            <a:ext cx="9144000" cy="4801314"/>
          </a:xfrm>
          <a:prstGeom prst="rect">
            <a:avLst/>
          </a:prstGeom>
        </p:spPr>
        <p:txBody>
          <a:bodyPr wrap="square">
            <a:spAutoFit/>
          </a:bodyPr>
          <a:lstStyle/>
          <a:p>
            <a:r>
              <a:rPr lang="id-ID" b="1" dirty="0" smtClean="0"/>
              <a:t>Strategi industrialisasi masa lalu dan dampak lingkungan</a:t>
            </a:r>
          </a:p>
          <a:p>
            <a:endParaRPr lang="id-ID" b="1" dirty="0" smtClean="0"/>
          </a:p>
          <a:p>
            <a:pPr>
              <a:buFont typeface="Arial" pitchFamily="34" charset="0"/>
              <a:buChar char="•"/>
            </a:pPr>
            <a:r>
              <a:rPr lang="id-ID" dirty="0" smtClean="0"/>
              <a:t> Kombinasi strategi berspektrum luas dan industri canggih : industri-industri yang</a:t>
            </a:r>
          </a:p>
          <a:p>
            <a:r>
              <a:rPr lang="id-ID" dirty="0" smtClean="0"/>
              <a:t>   memperoleh keberpihakan kebijakan (makro) dan fasilitas (infra struktur)</a:t>
            </a:r>
          </a:p>
          <a:p>
            <a:endParaRPr lang="id-ID" dirty="0" smtClean="0"/>
          </a:p>
          <a:p>
            <a:pPr>
              <a:buFont typeface="Arial" pitchFamily="34" charset="0"/>
              <a:buChar char="•"/>
            </a:pPr>
            <a:r>
              <a:rPr lang="id-ID" dirty="0" smtClean="0"/>
              <a:t> Industri elektronika, tekstil, kimia, otomotif, pesawat terbang dll</a:t>
            </a:r>
          </a:p>
          <a:p>
            <a:endParaRPr lang="id-ID" dirty="0" smtClean="0"/>
          </a:p>
          <a:p>
            <a:pPr>
              <a:buFont typeface="Arial" pitchFamily="34" charset="0"/>
              <a:buChar char="•"/>
            </a:pPr>
            <a:r>
              <a:rPr lang="id-ID" dirty="0" smtClean="0"/>
              <a:t> Karakteristik :</a:t>
            </a:r>
          </a:p>
          <a:p>
            <a:r>
              <a:rPr lang="id-ID" dirty="0" smtClean="0"/>
              <a:t>   1. tidak berbasis pada sumberdaya dalam negeri</a:t>
            </a:r>
          </a:p>
          <a:p>
            <a:r>
              <a:rPr lang="id-ID" dirty="0" smtClean="0"/>
              <a:t>   2. tidak melibatkan partisipasi rakyat banyak</a:t>
            </a:r>
          </a:p>
          <a:p>
            <a:r>
              <a:rPr lang="id-ID" dirty="0" smtClean="0"/>
              <a:t>   3. bersifat padat modal sehingga konsumsi energi besar</a:t>
            </a:r>
          </a:p>
          <a:p>
            <a:r>
              <a:rPr lang="id-ID" dirty="0" smtClean="0"/>
              <a:t>   4. berpusat diperkotaan dan dibangun secara mega proyek : perusahaan (mega</a:t>
            </a:r>
          </a:p>
          <a:p>
            <a:r>
              <a:rPr lang="id-ID" dirty="0" smtClean="0"/>
              <a:t>       company), infra struktur (jallan tol, kawasan industri), sarana pendukung</a:t>
            </a:r>
          </a:p>
          <a:p>
            <a:r>
              <a:rPr lang="id-ID" dirty="0" smtClean="0"/>
              <a:t>       (perkantoran, perumahan, pusat perbelanjaan, perumahan)</a:t>
            </a:r>
          </a:p>
          <a:p>
            <a:endParaRPr lang="id-ID" dirty="0" smtClean="0"/>
          </a:p>
          <a:p>
            <a:pPr marL="266700" indent="-266700">
              <a:buFont typeface="Arial" pitchFamily="34" charset="0"/>
              <a:buChar char="•"/>
            </a:pPr>
            <a:r>
              <a:rPr lang="id-ID" dirty="0" smtClean="0"/>
              <a:t> Kebijakan makro ekonomi yang mendukung strategi tersebut mengorbankan           sektor pertanian</a:t>
            </a:r>
            <a:endParaRPr lang="id-ID"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graphicFrame>
        <p:nvGraphicFramePr>
          <p:cNvPr id="8" name="Content Placeholder 7"/>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074" name="Picture 2" descr="C:\Users\alifia\Documents\BACKGROUND PPT IBU\fuzz_blue.jpg"/>
          <p:cNvPicPr>
            <a:picLocks noChangeAspect="1" noChangeArrowheads="1"/>
          </p:cNvPicPr>
          <p:nvPr/>
        </p:nvPicPr>
        <p:blipFill>
          <a:blip r:embed="rId7"/>
          <a:srcRect/>
          <a:stretch>
            <a:fillRect/>
          </a:stretch>
        </p:blipFill>
        <p:spPr bwMode="auto">
          <a:xfrm>
            <a:off x="0" y="0"/>
            <a:ext cx="9144000" cy="6858000"/>
          </a:xfrm>
          <a:prstGeom prst="rect">
            <a:avLst/>
          </a:prstGeom>
          <a:noFill/>
        </p:spPr>
      </p:pic>
      <p:graphicFrame>
        <p:nvGraphicFramePr>
          <p:cNvPr id="9" name="Diagram 8"/>
          <p:cNvGraphicFramePr/>
          <p:nvPr/>
        </p:nvGraphicFramePr>
        <p:xfrm>
          <a:off x="214314" y="1397000"/>
          <a:ext cx="8786842" cy="5103834"/>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0" name="TextBox 9"/>
          <p:cNvSpPr txBox="1"/>
          <p:nvPr/>
        </p:nvSpPr>
        <p:spPr>
          <a:xfrm>
            <a:off x="714348" y="403191"/>
            <a:ext cx="7786742" cy="954107"/>
          </a:xfrm>
          <a:prstGeom prst="rect">
            <a:avLst/>
          </a:prstGeom>
          <a:noFill/>
        </p:spPr>
        <p:txBody>
          <a:bodyPr wrap="square" rtlCol="0">
            <a:spAutoFit/>
          </a:bodyPr>
          <a:lstStyle/>
          <a:p>
            <a:r>
              <a:rPr lang="id-ID" sz="2800" dirty="0" smtClean="0"/>
              <a:t>Dampak  Kebijakan Strategi Pengembangan Industri Masa Lalu  </a:t>
            </a:r>
            <a:endParaRPr lang="id-ID" sz="2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graphicFrame>
        <p:nvGraphicFramePr>
          <p:cNvPr id="8" name="Content Placeholder 7"/>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098" name="Picture 2" descr="C:\Users\alifia\Documents\BACKGROUND PPT IBU\fuzz_blue.jpg"/>
          <p:cNvPicPr>
            <a:picLocks noChangeAspect="1" noChangeArrowheads="1"/>
          </p:cNvPicPr>
          <p:nvPr/>
        </p:nvPicPr>
        <p:blipFill>
          <a:blip r:embed="rId7"/>
          <a:srcRect/>
          <a:stretch>
            <a:fillRect/>
          </a:stretch>
        </p:blipFill>
        <p:spPr bwMode="auto">
          <a:xfrm>
            <a:off x="0" y="0"/>
            <a:ext cx="9144000" cy="6858000"/>
          </a:xfrm>
          <a:prstGeom prst="rect">
            <a:avLst/>
          </a:prstGeom>
          <a:noFill/>
        </p:spPr>
      </p:pic>
      <p:graphicFrame>
        <p:nvGraphicFramePr>
          <p:cNvPr id="9" name="Diagram 8"/>
          <p:cNvGraphicFramePr/>
          <p:nvPr/>
        </p:nvGraphicFramePr>
        <p:xfrm>
          <a:off x="0" y="1397000"/>
          <a:ext cx="9144000" cy="40640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pic>
        <p:nvPicPr>
          <p:cNvPr id="1026" name="Picture 2" descr="C:\Users\alifia\Documents\BACKGROUND PPT IBU\38-300x225.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7" name="TextBox 6"/>
          <p:cNvSpPr txBox="1"/>
          <p:nvPr/>
        </p:nvSpPr>
        <p:spPr>
          <a:xfrm>
            <a:off x="714348" y="1556792"/>
            <a:ext cx="7786742" cy="3785652"/>
          </a:xfrm>
          <a:prstGeom prst="rect">
            <a:avLst/>
          </a:prstGeom>
          <a:noFill/>
        </p:spPr>
        <p:txBody>
          <a:bodyPr wrap="square" rtlCol="0">
            <a:spAutoFit/>
          </a:bodyPr>
          <a:lstStyle/>
          <a:p>
            <a:r>
              <a:rPr lang="en-US" sz="4000" dirty="0"/>
              <a:t>PROFIL PETANI &amp; PEMBANGUNAN PERTANIAN BERBASIS	SUMBERDAYA PETANI, SEJARAH MANUSIA PETANI DALAM MODERNISASI</a:t>
            </a:r>
          </a:p>
          <a:p>
            <a:r>
              <a:rPr lang="en-US" sz="4000" dirty="0"/>
              <a:t> </a:t>
            </a:r>
          </a:p>
          <a:p>
            <a:endParaRPr lang="id-ID" sz="4000" b="1" dirty="0"/>
          </a:p>
        </p:txBody>
      </p:sp>
    </p:spTree>
    <p:extLst>
      <p:ext uri="{BB962C8B-B14F-4D97-AF65-F5344CB8AC3E}">
        <p14:creationId xmlns:p14="http://schemas.microsoft.com/office/powerpoint/2010/main" val="146032825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graphicFrame>
        <p:nvGraphicFramePr>
          <p:cNvPr id="5" name="Content Placeholder 4"/>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Picture 2" descr="C:\Users\alifia\Documents\BACKGROUND PPT IBU\fuzz_blue.jpg"/>
          <p:cNvPicPr>
            <a:picLocks noChangeAspect="1" noChangeArrowheads="1"/>
          </p:cNvPicPr>
          <p:nvPr/>
        </p:nvPicPr>
        <p:blipFill>
          <a:blip r:embed="rId7"/>
          <a:srcRect/>
          <a:stretch>
            <a:fillRect/>
          </a:stretch>
        </p:blipFill>
        <p:spPr bwMode="auto">
          <a:xfrm>
            <a:off x="0" y="0"/>
            <a:ext cx="9144000" cy="6858000"/>
          </a:xfrm>
          <a:prstGeom prst="rect">
            <a:avLst/>
          </a:prstGeom>
          <a:noFill/>
        </p:spPr>
      </p:pic>
      <p:graphicFrame>
        <p:nvGraphicFramePr>
          <p:cNvPr id="7" name="Diagram 6"/>
          <p:cNvGraphicFramePr/>
          <p:nvPr/>
        </p:nvGraphicFramePr>
        <p:xfrm>
          <a:off x="0" y="2111380"/>
          <a:ext cx="9144000" cy="453233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8" name="TextBox 7"/>
          <p:cNvSpPr txBox="1"/>
          <p:nvPr/>
        </p:nvSpPr>
        <p:spPr>
          <a:xfrm>
            <a:off x="1142976" y="500042"/>
            <a:ext cx="7322197" cy="584775"/>
          </a:xfrm>
          <a:prstGeom prst="rect">
            <a:avLst/>
          </a:prstGeom>
          <a:noFill/>
        </p:spPr>
        <p:txBody>
          <a:bodyPr wrap="none" rtlCol="0">
            <a:spAutoFit/>
          </a:bodyPr>
          <a:lstStyle/>
          <a:p>
            <a:r>
              <a:rPr lang="id-ID" sz="3200" dirty="0" smtClean="0"/>
              <a:t>Dampak Pemanfaatan  Sumberdaya Hutan </a:t>
            </a:r>
            <a:endParaRPr lang="id-ID" sz="32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pic>
        <p:nvPicPr>
          <p:cNvPr id="5122" name="Picture 2" descr="C:\Users\alifia\Documents\BACKGROUND PPT IBU\38-300x225.jpg"/>
          <p:cNvPicPr>
            <a:picLocks noGrp="1" noChangeAspect="1" noChangeArrowheads="1"/>
          </p:cNvPicPr>
          <p:nvPr>
            <p:ph idx="1"/>
          </p:nvPr>
        </p:nvPicPr>
        <p:blipFill>
          <a:blip r:embed="rId2"/>
          <a:srcRect/>
          <a:stretch>
            <a:fillRect/>
          </a:stretch>
        </p:blipFill>
        <p:spPr bwMode="auto">
          <a:xfrm>
            <a:off x="0" y="0"/>
            <a:ext cx="9144000" cy="6857999"/>
          </a:xfrm>
          <a:prstGeom prst="rect">
            <a:avLst/>
          </a:prstGeom>
          <a:noFill/>
        </p:spPr>
      </p:pic>
      <p:pic>
        <p:nvPicPr>
          <p:cNvPr id="6146" name="Picture 2" descr="C:\Users\alifia\Documents\BACKGROUND PPT IBU\fuzz_blue.jpg"/>
          <p:cNvPicPr>
            <a:picLocks noChangeAspect="1" noChangeArrowheads="1"/>
          </p:cNvPicPr>
          <p:nvPr/>
        </p:nvPicPr>
        <p:blipFill>
          <a:blip r:embed="rId3"/>
          <a:srcRect/>
          <a:stretch>
            <a:fillRect/>
          </a:stretch>
        </p:blipFill>
        <p:spPr bwMode="auto">
          <a:xfrm>
            <a:off x="0" y="0"/>
            <a:ext cx="9144000" cy="6858000"/>
          </a:xfrm>
          <a:prstGeom prst="rect">
            <a:avLst/>
          </a:prstGeom>
          <a:noFill/>
        </p:spPr>
      </p:pic>
      <p:graphicFrame>
        <p:nvGraphicFramePr>
          <p:cNvPr id="5" name="Diagram 4"/>
          <p:cNvGraphicFramePr/>
          <p:nvPr/>
        </p:nvGraphicFramePr>
        <p:xfrm>
          <a:off x="0" y="1428736"/>
          <a:ext cx="9144000" cy="507209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7" name="TextBox 6"/>
          <p:cNvSpPr txBox="1"/>
          <p:nvPr/>
        </p:nvSpPr>
        <p:spPr>
          <a:xfrm>
            <a:off x="2000232" y="428604"/>
            <a:ext cx="5184496" cy="523220"/>
          </a:xfrm>
          <a:prstGeom prst="rect">
            <a:avLst/>
          </a:prstGeom>
          <a:noFill/>
        </p:spPr>
        <p:txBody>
          <a:bodyPr wrap="none" rtlCol="0">
            <a:spAutoFit/>
          </a:bodyPr>
          <a:lstStyle/>
          <a:p>
            <a:r>
              <a:rPr lang="id-ID" sz="2800" dirty="0" smtClean="0"/>
              <a:t>Dampak Pemanfaatan  Sumber Air</a:t>
            </a:r>
            <a:endParaRPr lang="id-ID" sz="28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graphicFrame>
        <p:nvGraphicFramePr>
          <p:cNvPr id="8" name="Content Placeholder 7"/>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7170" name="Picture 2" descr="C:\Users\alifia\Documents\BACKGROUND PPT IBU\fuzz_blue.jpg"/>
          <p:cNvPicPr>
            <a:picLocks noChangeAspect="1" noChangeArrowheads="1"/>
          </p:cNvPicPr>
          <p:nvPr/>
        </p:nvPicPr>
        <p:blipFill>
          <a:blip r:embed="rId7"/>
          <a:srcRect/>
          <a:stretch>
            <a:fillRect/>
          </a:stretch>
        </p:blipFill>
        <p:spPr bwMode="auto">
          <a:xfrm>
            <a:off x="0" y="0"/>
            <a:ext cx="9144000" cy="6858000"/>
          </a:xfrm>
          <a:prstGeom prst="rect">
            <a:avLst/>
          </a:prstGeom>
          <a:noFill/>
        </p:spPr>
      </p:pic>
      <p:graphicFrame>
        <p:nvGraphicFramePr>
          <p:cNvPr id="10" name="Diagram 9"/>
          <p:cNvGraphicFramePr/>
          <p:nvPr/>
        </p:nvGraphicFramePr>
        <p:xfrm>
          <a:off x="1571604" y="1714488"/>
          <a:ext cx="7429552" cy="40640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1" name="TextBox 10"/>
          <p:cNvSpPr txBox="1"/>
          <p:nvPr/>
        </p:nvSpPr>
        <p:spPr>
          <a:xfrm>
            <a:off x="1857356" y="500042"/>
            <a:ext cx="4708533" cy="584775"/>
          </a:xfrm>
          <a:prstGeom prst="rect">
            <a:avLst/>
          </a:prstGeom>
          <a:noFill/>
        </p:spPr>
        <p:txBody>
          <a:bodyPr wrap="none" rtlCol="0">
            <a:spAutoFit/>
          </a:bodyPr>
          <a:lstStyle/>
          <a:p>
            <a:r>
              <a:rPr lang="id-ID" sz="3200" dirty="0" smtClean="0"/>
              <a:t>Industri Ramah Lingkungan</a:t>
            </a:r>
            <a:endParaRPr lang="id-ID" sz="32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graphicFrame>
        <p:nvGraphicFramePr>
          <p:cNvPr id="9" name="Content Placeholder 8"/>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8194" name="Picture 2" descr="C:\Users\alifia\Documents\BACKGROUND PPT IBU\fuzz_blue.jpg"/>
          <p:cNvPicPr>
            <a:picLocks noChangeAspect="1" noChangeArrowheads="1"/>
          </p:cNvPicPr>
          <p:nvPr/>
        </p:nvPicPr>
        <p:blipFill>
          <a:blip r:embed="rId7"/>
          <a:srcRect/>
          <a:stretch>
            <a:fillRect/>
          </a:stretch>
        </p:blipFill>
        <p:spPr bwMode="auto">
          <a:xfrm>
            <a:off x="0" y="0"/>
            <a:ext cx="9144000" cy="6858000"/>
          </a:xfrm>
          <a:prstGeom prst="rect">
            <a:avLst/>
          </a:prstGeom>
          <a:noFill/>
        </p:spPr>
      </p:pic>
      <p:sp>
        <p:nvSpPr>
          <p:cNvPr id="6" name="TextBox 5"/>
          <p:cNvSpPr txBox="1"/>
          <p:nvPr/>
        </p:nvSpPr>
        <p:spPr>
          <a:xfrm>
            <a:off x="2428860" y="642918"/>
            <a:ext cx="4739503" cy="707886"/>
          </a:xfrm>
          <a:prstGeom prst="rect">
            <a:avLst/>
          </a:prstGeom>
          <a:noFill/>
        </p:spPr>
        <p:txBody>
          <a:bodyPr wrap="none" rtlCol="0">
            <a:spAutoFit/>
          </a:bodyPr>
          <a:lstStyle/>
          <a:p>
            <a:r>
              <a:rPr lang="id-ID" sz="4000" dirty="0" smtClean="0"/>
              <a:t>Strategi Industrialisasi</a:t>
            </a:r>
            <a:endParaRPr lang="id-ID" sz="4000" dirty="0"/>
          </a:p>
        </p:txBody>
      </p:sp>
      <p:graphicFrame>
        <p:nvGraphicFramePr>
          <p:cNvPr id="10" name="Diagram 9"/>
          <p:cNvGraphicFramePr/>
          <p:nvPr/>
        </p:nvGraphicFramePr>
        <p:xfrm>
          <a:off x="428596" y="2008206"/>
          <a:ext cx="8429684" cy="40640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graphicFrame>
        <p:nvGraphicFramePr>
          <p:cNvPr id="5" name="Content Placeholder 4"/>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9218" name="Picture 2" descr="C:\Users\alifia\Documents\BACKGROUND PPT IBU\fuzz_blue.jpg"/>
          <p:cNvPicPr>
            <a:picLocks noChangeAspect="1" noChangeArrowheads="1"/>
          </p:cNvPicPr>
          <p:nvPr/>
        </p:nvPicPr>
        <p:blipFill>
          <a:blip r:embed="rId7"/>
          <a:srcRect/>
          <a:stretch>
            <a:fillRect/>
          </a:stretch>
        </p:blipFill>
        <p:spPr bwMode="auto">
          <a:xfrm>
            <a:off x="0" y="-357214"/>
            <a:ext cx="9144000" cy="6858000"/>
          </a:xfrm>
          <a:prstGeom prst="rect">
            <a:avLst/>
          </a:prstGeom>
          <a:noFill/>
        </p:spPr>
      </p:pic>
      <p:graphicFrame>
        <p:nvGraphicFramePr>
          <p:cNvPr id="6" name="Diagram 5"/>
          <p:cNvGraphicFramePr/>
          <p:nvPr/>
        </p:nvGraphicFramePr>
        <p:xfrm>
          <a:off x="0" y="0"/>
          <a:ext cx="8429652" cy="642939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pic>
        <p:nvPicPr>
          <p:cNvPr id="1026" name="Picture 2" descr="C:\Users\alifia\Documents\BACKGROUND PPT IBU\white-book-backgrounds-powerpoint.jpg"/>
          <p:cNvPicPr>
            <a:picLocks noGrp="1" noChangeAspect="1" noChangeArrowheads="1"/>
          </p:cNvPicPr>
          <p:nvPr>
            <p:ph idx="1"/>
          </p:nvPr>
        </p:nvPicPr>
        <p:blipFill>
          <a:blip r:embed="rId2"/>
          <a:srcRect/>
          <a:stretch>
            <a:fillRect/>
          </a:stretch>
        </p:blipFill>
        <p:spPr bwMode="auto">
          <a:xfrm>
            <a:off x="0" y="0"/>
            <a:ext cx="9144000" cy="6858000"/>
          </a:xfrm>
          <a:prstGeom prst="rect">
            <a:avLst/>
          </a:prstGeom>
          <a:noFill/>
        </p:spPr>
      </p:pic>
      <p:sp>
        <p:nvSpPr>
          <p:cNvPr id="9" name="TextBox 8"/>
          <p:cNvSpPr txBox="1"/>
          <p:nvPr/>
        </p:nvSpPr>
        <p:spPr>
          <a:xfrm>
            <a:off x="2357422" y="3913535"/>
            <a:ext cx="5286412" cy="1015663"/>
          </a:xfrm>
          <a:prstGeom prst="rect">
            <a:avLst/>
          </a:prstGeom>
          <a:noFill/>
        </p:spPr>
        <p:txBody>
          <a:bodyPr wrap="square" rtlCol="0">
            <a:spAutoFit/>
          </a:bodyPr>
          <a:lstStyle/>
          <a:p>
            <a:r>
              <a:rPr lang="id-ID" sz="6000" dirty="0" smtClean="0">
                <a:latin typeface="Algerian" pitchFamily="82" charset="0"/>
              </a:rPr>
              <a:t>TERIMAKASIH</a:t>
            </a:r>
            <a:endParaRPr lang="id-ID" sz="6000" dirty="0">
              <a:latin typeface="Algerian" pitchFamily="82"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pic>
        <p:nvPicPr>
          <p:cNvPr id="1026" name="Picture 2" descr="C:\Users\alifia\Documents\BACKGROUND PPT IBU\38-300x225.jpg"/>
          <p:cNvPicPr>
            <a:picLocks noChangeAspect="1" noChangeArrowheads="1"/>
          </p:cNvPicPr>
          <p:nvPr/>
        </p:nvPicPr>
        <p:blipFill>
          <a:blip r:embed="rId2"/>
          <a:srcRect/>
          <a:stretch>
            <a:fillRect/>
          </a:stretch>
        </p:blipFill>
        <p:spPr bwMode="auto">
          <a:xfrm>
            <a:off x="-19308" y="260648"/>
            <a:ext cx="9160768" cy="6870576"/>
          </a:xfrm>
          <a:prstGeom prst="rect">
            <a:avLst/>
          </a:prstGeom>
          <a:noFill/>
        </p:spPr>
      </p:pic>
      <p:grpSp>
        <p:nvGrpSpPr>
          <p:cNvPr id="4" name="Group 1"/>
          <p:cNvGrpSpPr>
            <a:grpSpLocks/>
          </p:cNvGrpSpPr>
          <p:nvPr/>
        </p:nvGrpSpPr>
        <p:grpSpPr bwMode="auto">
          <a:xfrm>
            <a:off x="-2540" y="44624"/>
            <a:ext cx="9144000" cy="7315200"/>
            <a:chOff x="0" y="0"/>
            <a:chExt cx="14400" cy="10800"/>
          </a:xfrm>
        </p:grpSpPr>
        <p:sp>
          <p:nvSpPr>
            <p:cNvPr id="5" name="Rectangle 46"/>
            <p:cNvSpPr>
              <a:spLocks noChangeArrowheads="1"/>
            </p:cNvSpPr>
            <p:nvPr/>
          </p:nvSpPr>
          <p:spPr bwMode="auto">
            <a:xfrm>
              <a:off x="-2" y="-2"/>
              <a:ext cx="14400" cy="1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US"/>
            </a:p>
          </p:txBody>
        </p:sp>
        <p:sp>
          <p:nvSpPr>
            <p:cNvPr id="6" name="Rectangle 45"/>
            <p:cNvSpPr>
              <a:spLocks/>
            </p:cNvSpPr>
            <p:nvPr/>
          </p:nvSpPr>
          <p:spPr bwMode="auto">
            <a:xfrm>
              <a:off x="0" y="0"/>
              <a:ext cx="576" cy="10795"/>
            </a:xfrm>
            <a:prstGeom prst="rect">
              <a:avLst/>
            </a:prstGeom>
            <a:solidFill>
              <a:srgbClr val="FEFFF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44"/>
            <p:cNvSpPr>
              <a:spLocks/>
            </p:cNvSpPr>
            <p:nvPr/>
          </p:nvSpPr>
          <p:spPr bwMode="auto">
            <a:xfrm>
              <a:off x="460" y="7947"/>
              <a:ext cx="0" cy="2665"/>
            </a:xfrm>
            <a:custGeom>
              <a:avLst/>
              <a:gdLst>
                <a:gd name="T0" fmla="*/ 0 h 2665"/>
                <a:gd name="T1" fmla="*/ 2665 h 2665"/>
              </a:gdLst>
              <a:ahLst/>
              <a:cxnLst>
                <a:cxn ang="0">
                  <a:pos x="0" y="T0"/>
                </a:cxn>
                <a:cxn ang="0">
                  <a:pos x="0" y="T1"/>
                </a:cxn>
              </a:cxnLst>
              <a:rect l="0" t="0" r="r" b="b"/>
              <a:pathLst>
                <a:path h="2665">
                  <a:moveTo>
                    <a:pt x="0" y="0"/>
                  </a:moveTo>
                  <a:lnTo>
                    <a:pt x="0" y="2665"/>
                  </a:lnTo>
                </a:path>
              </a:pathLst>
            </a:custGeom>
            <a:noFill/>
            <a:ln w="74421">
              <a:solidFill>
                <a:srgbClr val="EA1479"/>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Freeform 43"/>
            <p:cNvSpPr>
              <a:spLocks/>
            </p:cNvSpPr>
            <p:nvPr/>
          </p:nvSpPr>
          <p:spPr bwMode="auto">
            <a:xfrm>
              <a:off x="460" y="7555"/>
              <a:ext cx="0" cy="360"/>
            </a:xfrm>
            <a:custGeom>
              <a:avLst/>
              <a:gdLst>
                <a:gd name="T0" fmla="*/ 0 h 360"/>
                <a:gd name="T1" fmla="*/ 360 h 360"/>
              </a:gdLst>
              <a:ahLst/>
              <a:cxnLst>
                <a:cxn ang="0">
                  <a:pos x="0" y="T0"/>
                </a:cxn>
                <a:cxn ang="0">
                  <a:pos x="0" y="T1"/>
                </a:cxn>
              </a:cxnLst>
              <a:rect l="0" t="0" r="r" b="b"/>
              <a:pathLst>
                <a:path h="360">
                  <a:moveTo>
                    <a:pt x="0" y="0"/>
                  </a:moveTo>
                  <a:lnTo>
                    <a:pt x="0" y="360"/>
                  </a:lnTo>
                </a:path>
              </a:pathLst>
            </a:custGeom>
            <a:noFill/>
            <a:ln w="74421">
              <a:solidFill>
                <a:srgbClr val="FDB809"/>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Freeform 42"/>
            <p:cNvSpPr>
              <a:spLocks/>
            </p:cNvSpPr>
            <p:nvPr/>
          </p:nvSpPr>
          <p:spPr bwMode="auto">
            <a:xfrm>
              <a:off x="460" y="7303"/>
              <a:ext cx="0" cy="217"/>
            </a:xfrm>
            <a:custGeom>
              <a:avLst/>
              <a:gdLst>
                <a:gd name="T0" fmla="*/ 0 h 217"/>
                <a:gd name="T1" fmla="*/ 217 h 217"/>
              </a:gdLst>
              <a:ahLst/>
              <a:cxnLst>
                <a:cxn ang="0">
                  <a:pos x="0" y="T0"/>
                </a:cxn>
                <a:cxn ang="0">
                  <a:pos x="0" y="T1"/>
                </a:cxn>
              </a:cxnLst>
              <a:rect l="0" t="0" r="r" b="b"/>
              <a:pathLst>
                <a:path h="217">
                  <a:moveTo>
                    <a:pt x="0" y="0"/>
                  </a:moveTo>
                  <a:lnTo>
                    <a:pt x="0" y="217"/>
                  </a:lnTo>
                </a:path>
              </a:pathLst>
            </a:custGeom>
            <a:noFill/>
            <a:ln w="74421">
              <a:solidFill>
                <a:srgbClr val="4E5B6E"/>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Freeform 41"/>
            <p:cNvSpPr>
              <a:spLocks/>
            </p:cNvSpPr>
            <p:nvPr/>
          </p:nvSpPr>
          <p:spPr bwMode="auto">
            <a:xfrm>
              <a:off x="460" y="7153"/>
              <a:ext cx="0" cy="117"/>
            </a:xfrm>
            <a:custGeom>
              <a:avLst/>
              <a:gdLst>
                <a:gd name="T0" fmla="*/ 0 h 117"/>
                <a:gd name="T1" fmla="*/ 117 h 117"/>
              </a:gdLst>
              <a:ahLst/>
              <a:cxnLst>
                <a:cxn ang="0">
                  <a:pos x="0" y="T0"/>
                </a:cxn>
                <a:cxn ang="0">
                  <a:pos x="0" y="T1"/>
                </a:cxn>
              </a:cxnLst>
              <a:rect l="0" t="0" r="r" b="b"/>
              <a:pathLst>
                <a:path h="117">
                  <a:moveTo>
                    <a:pt x="0" y="0"/>
                  </a:moveTo>
                  <a:lnTo>
                    <a:pt x="0" y="117"/>
                  </a:lnTo>
                </a:path>
              </a:pathLst>
            </a:custGeom>
            <a:noFill/>
            <a:ln w="74421">
              <a:solidFill>
                <a:srgbClr val="EA1479"/>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Freeform 40"/>
            <p:cNvSpPr>
              <a:spLocks/>
            </p:cNvSpPr>
            <p:nvPr/>
          </p:nvSpPr>
          <p:spPr bwMode="auto">
            <a:xfrm>
              <a:off x="524" y="1072"/>
              <a:ext cx="0" cy="575"/>
            </a:xfrm>
            <a:custGeom>
              <a:avLst/>
              <a:gdLst>
                <a:gd name="T0" fmla="*/ 0 h 575"/>
                <a:gd name="T1" fmla="*/ 574 h 575"/>
              </a:gdLst>
              <a:ahLst/>
              <a:cxnLst>
                <a:cxn ang="0">
                  <a:pos x="0" y="T0"/>
                </a:cxn>
                <a:cxn ang="0">
                  <a:pos x="0" y="T1"/>
                </a:cxn>
              </a:cxnLst>
              <a:rect l="0" t="0" r="r" b="b"/>
              <a:pathLst>
                <a:path h="575">
                  <a:moveTo>
                    <a:pt x="0" y="0"/>
                  </a:moveTo>
                  <a:lnTo>
                    <a:pt x="0" y="574"/>
                  </a:lnTo>
                </a:path>
              </a:pathLst>
            </a:custGeom>
            <a:noFill/>
            <a:ln w="46989">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Freeform 39"/>
            <p:cNvSpPr>
              <a:spLocks/>
            </p:cNvSpPr>
            <p:nvPr/>
          </p:nvSpPr>
          <p:spPr bwMode="auto">
            <a:xfrm>
              <a:off x="445" y="1072"/>
              <a:ext cx="0" cy="575"/>
            </a:xfrm>
            <a:custGeom>
              <a:avLst/>
              <a:gdLst>
                <a:gd name="T0" fmla="*/ 0 h 575"/>
                <a:gd name="T1" fmla="*/ 574 h 575"/>
              </a:gdLst>
              <a:ahLst/>
              <a:cxnLst>
                <a:cxn ang="0">
                  <a:pos x="0" y="T0"/>
                </a:cxn>
                <a:cxn ang="0">
                  <a:pos x="0" y="T1"/>
                </a:cxn>
              </a:cxnLst>
              <a:rect l="0" t="0" r="r" b="b"/>
              <a:pathLst>
                <a:path h="575">
                  <a:moveTo>
                    <a:pt x="0" y="0"/>
                  </a:moveTo>
                  <a:lnTo>
                    <a:pt x="0" y="574"/>
                  </a:lnTo>
                </a:path>
              </a:pathLst>
            </a:custGeom>
            <a:noFill/>
            <a:ln w="29463">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Freeform 38"/>
            <p:cNvSpPr>
              <a:spLocks/>
            </p:cNvSpPr>
            <p:nvPr/>
          </p:nvSpPr>
          <p:spPr bwMode="auto">
            <a:xfrm>
              <a:off x="400" y="1072"/>
              <a:ext cx="0" cy="575"/>
            </a:xfrm>
            <a:custGeom>
              <a:avLst/>
              <a:gdLst>
                <a:gd name="T0" fmla="*/ 0 h 575"/>
                <a:gd name="T1" fmla="*/ 574 h 575"/>
              </a:gdLst>
              <a:ahLst/>
              <a:cxnLst>
                <a:cxn ang="0">
                  <a:pos x="0" y="T0"/>
                </a:cxn>
                <a:cxn ang="0">
                  <a:pos x="0" y="T1"/>
                </a:cxn>
              </a:cxnLst>
              <a:rect l="0" t="0" r="r" b="b"/>
              <a:pathLst>
                <a:path h="575">
                  <a:moveTo>
                    <a:pt x="0" y="0"/>
                  </a:moveTo>
                  <a:lnTo>
                    <a:pt x="0" y="574"/>
                  </a:lnTo>
                </a:path>
              </a:pathLst>
            </a:custGeom>
            <a:noFill/>
            <a:ln w="10413">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 name="Freeform 37"/>
            <p:cNvSpPr>
              <a:spLocks/>
            </p:cNvSpPr>
            <p:nvPr/>
          </p:nvSpPr>
          <p:spPr bwMode="auto">
            <a:xfrm>
              <a:off x="357" y="1072"/>
              <a:ext cx="0" cy="575"/>
            </a:xfrm>
            <a:custGeom>
              <a:avLst/>
              <a:gdLst>
                <a:gd name="T0" fmla="*/ 0 h 575"/>
                <a:gd name="T1" fmla="*/ 574 h 575"/>
              </a:gdLst>
              <a:ahLst/>
              <a:cxnLst>
                <a:cxn ang="0">
                  <a:pos x="0" y="T0"/>
                </a:cxn>
                <a:cxn ang="0">
                  <a:pos x="0" y="T1"/>
                </a:cxn>
              </a:cxnLst>
              <a:rect l="0" t="0" r="r" b="b"/>
              <a:pathLst>
                <a:path h="575">
                  <a:moveTo>
                    <a:pt x="0" y="0"/>
                  </a:moveTo>
                  <a:lnTo>
                    <a:pt x="0" y="574"/>
                  </a:lnTo>
                </a:path>
              </a:pathLst>
            </a:custGeom>
            <a:noFill/>
            <a:ln w="9651">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Rectangle 35"/>
            <p:cNvSpPr>
              <a:spLocks noChangeArrowheads="1"/>
            </p:cNvSpPr>
            <p:nvPr/>
          </p:nvSpPr>
          <p:spPr bwMode="auto">
            <a:xfrm>
              <a:off x="7709" y="3792"/>
              <a:ext cx="2980" cy="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US"/>
            </a:p>
          </p:txBody>
        </p:sp>
        <p:sp>
          <p:nvSpPr>
            <p:cNvPr id="17" name="Rectangle 33"/>
            <p:cNvSpPr>
              <a:spLocks noChangeArrowheads="1"/>
            </p:cNvSpPr>
            <p:nvPr/>
          </p:nvSpPr>
          <p:spPr bwMode="auto">
            <a:xfrm>
              <a:off x="7728" y="5107"/>
              <a:ext cx="2920" cy="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US"/>
            </a:p>
          </p:txBody>
        </p:sp>
        <p:sp>
          <p:nvSpPr>
            <p:cNvPr id="18" name="Rectangle 31"/>
            <p:cNvSpPr>
              <a:spLocks noChangeArrowheads="1"/>
            </p:cNvSpPr>
            <p:nvPr/>
          </p:nvSpPr>
          <p:spPr bwMode="auto">
            <a:xfrm>
              <a:off x="7728" y="6422"/>
              <a:ext cx="3840" cy="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US"/>
            </a:p>
          </p:txBody>
        </p:sp>
        <p:sp>
          <p:nvSpPr>
            <p:cNvPr id="19" name="Rectangle 29"/>
            <p:cNvSpPr>
              <a:spLocks noChangeArrowheads="1"/>
            </p:cNvSpPr>
            <p:nvPr/>
          </p:nvSpPr>
          <p:spPr bwMode="auto">
            <a:xfrm>
              <a:off x="7728" y="7738"/>
              <a:ext cx="3160" cy="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US"/>
            </a:p>
          </p:txBody>
        </p:sp>
        <p:sp>
          <p:nvSpPr>
            <p:cNvPr id="20" name="Rectangle 27"/>
            <p:cNvSpPr>
              <a:spLocks noChangeArrowheads="1"/>
            </p:cNvSpPr>
            <p:nvPr/>
          </p:nvSpPr>
          <p:spPr bwMode="auto">
            <a:xfrm>
              <a:off x="7709" y="9062"/>
              <a:ext cx="5560" cy="8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US"/>
            </a:p>
          </p:txBody>
        </p:sp>
        <p:sp>
          <p:nvSpPr>
            <p:cNvPr id="21" name="Rectangle 25"/>
            <p:cNvSpPr>
              <a:spLocks noChangeArrowheads="1"/>
            </p:cNvSpPr>
            <p:nvPr/>
          </p:nvSpPr>
          <p:spPr bwMode="auto">
            <a:xfrm>
              <a:off x="2148" y="4924"/>
              <a:ext cx="1940" cy="19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US"/>
            </a:p>
          </p:txBody>
        </p:sp>
        <p:sp>
          <p:nvSpPr>
            <p:cNvPr id="22" name="Rectangle 23"/>
            <p:cNvSpPr>
              <a:spLocks noChangeArrowheads="1"/>
            </p:cNvSpPr>
            <p:nvPr/>
          </p:nvSpPr>
          <p:spPr bwMode="auto">
            <a:xfrm>
              <a:off x="1891" y="1075"/>
              <a:ext cx="7680" cy="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US"/>
            </a:p>
          </p:txBody>
        </p:sp>
        <p:grpSp>
          <p:nvGrpSpPr>
            <p:cNvPr id="23" name="Group 18"/>
            <p:cNvGrpSpPr>
              <a:grpSpLocks/>
            </p:cNvGrpSpPr>
            <p:nvPr/>
          </p:nvGrpSpPr>
          <p:grpSpPr bwMode="auto">
            <a:xfrm>
              <a:off x="3098" y="3862"/>
              <a:ext cx="4223" cy="203"/>
              <a:chOff x="3098" y="3862"/>
              <a:chExt cx="4223" cy="203"/>
            </a:xfrm>
          </p:grpSpPr>
          <p:sp>
            <p:nvSpPr>
              <p:cNvPr id="1033" name="Freeform 22"/>
              <p:cNvSpPr>
                <a:spLocks/>
              </p:cNvSpPr>
              <p:nvPr/>
            </p:nvSpPr>
            <p:spPr bwMode="auto">
              <a:xfrm>
                <a:off x="3098" y="3862"/>
                <a:ext cx="4223" cy="203"/>
              </a:xfrm>
              <a:custGeom>
                <a:avLst/>
                <a:gdLst>
                  <a:gd name="T0" fmla="*/ 4177 w 4223"/>
                  <a:gd name="T1" fmla="*/ 120 h 203"/>
                  <a:gd name="T2" fmla="*/ 4053 w 4223"/>
                  <a:gd name="T3" fmla="*/ 195 h 203"/>
                  <a:gd name="T4" fmla="*/ 4222 w 4223"/>
                  <a:gd name="T5" fmla="*/ 97 h 203"/>
                  <a:gd name="T6" fmla="*/ 4053 w 4223"/>
                  <a:gd name="T7" fmla="*/ 0 h 203"/>
                  <a:gd name="T8" fmla="*/ 4177 w 4223"/>
                  <a:gd name="T9" fmla="*/ 75 h 203"/>
                  <a:gd name="T10" fmla="*/ 4166 w 4223"/>
                  <a:gd name="T11" fmla="*/ 77 h 203"/>
                  <a:gd name="T12" fmla="*/ 4166 w 4223"/>
                  <a:gd name="T13" fmla="*/ 117 h 203"/>
                  <a:gd name="T14" fmla="*/ 4177 w 4223"/>
                  <a:gd name="T15" fmla="*/ 120 h 20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223" h="203">
                    <a:moveTo>
                      <a:pt x="4177" y="120"/>
                    </a:moveTo>
                    <a:lnTo>
                      <a:pt x="4053" y="195"/>
                    </a:lnTo>
                    <a:lnTo>
                      <a:pt x="4222" y="97"/>
                    </a:lnTo>
                    <a:lnTo>
                      <a:pt x="4053" y="0"/>
                    </a:lnTo>
                    <a:lnTo>
                      <a:pt x="4177" y="75"/>
                    </a:lnTo>
                    <a:lnTo>
                      <a:pt x="4166" y="77"/>
                    </a:lnTo>
                    <a:lnTo>
                      <a:pt x="4166" y="117"/>
                    </a:lnTo>
                    <a:lnTo>
                      <a:pt x="4177" y="120"/>
                    </a:lnTo>
                    <a:close/>
                  </a:path>
                </a:pathLst>
              </a:custGeom>
              <a:solidFill>
                <a:srgbClr val="FEFF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4" name="Freeform 21"/>
              <p:cNvSpPr>
                <a:spLocks/>
              </p:cNvSpPr>
              <p:nvPr/>
            </p:nvSpPr>
            <p:spPr bwMode="auto">
              <a:xfrm>
                <a:off x="3098" y="3862"/>
                <a:ext cx="4223" cy="203"/>
              </a:xfrm>
              <a:custGeom>
                <a:avLst/>
                <a:gdLst>
                  <a:gd name="T0" fmla="*/ 0 w 4223"/>
                  <a:gd name="T1" fmla="*/ 97 h 203"/>
                  <a:gd name="T2" fmla="*/ 21 w 4223"/>
                  <a:gd name="T3" fmla="*/ 120 h 203"/>
                  <a:gd name="T4" fmla="*/ 44 w 4223"/>
                  <a:gd name="T5" fmla="*/ 97 h 203"/>
                  <a:gd name="T6" fmla="*/ 0 w 4223"/>
                  <a:gd name="T7" fmla="*/ 85 h 203"/>
                  <a:gd name="T8" fmla="*/ 0 w 4223"/>
                  <a:gd name="T9" fmla="*/ 97 h 203"/>
                </a:gdLst>
                <a:ahLst/>
                <a:cxnLst>
                  <a:cxn ang="0">
                    <a:pos x="T0" y="T1"/>
                  </a:cxn>
                  <a:cxn ang="0">
                    <a:pos x="T2" y="T3"/>
                  </a:cxn>
                  <a:cxn ang="0">
                    <a:pos x="T4" y="T5"/>
                  </a:cxn>
                  <a:cxn ang="0">
                    <a:pos x="T6" y="T7"/>
                  </a:cxn>
                  <a:cxn ang="0">
                    <a:pos x="T8" y="T9"/>
                  </a:cxn>
                </a:cxnLst>
                <a:rect l="0" t="0" r="r" b="b"/>
                <a:pathLst>
                  <a:path w="4223" h="203">
                    <a:moveTo>
                      <a:pt x="0" y="97"/>
                    </a:moveTo>
                    <a:lnTo>
                      <a:pt x="21" y="120"/>
                    </a:lnTo>
                    <a:lnTo>
                      <a:pt x="44" y="97"/>
                    </a:lnTo>
                    <a:lnTo>
                      <a:pt x="0" y="85"/>
                    </a:lnTo>
                    <a:lnTo>
                      <a:pt x="0" y="97"/>
                    </a:lnTo>
                    <a:close/>
                  </a:path>
                </a:pathLst>
              </a:custGeom>
              <a:solidFill>
                <a:srgbClr val="FEFF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5" name="Freeform 20"/>
              <p:cNvSpPr>
                <a:spLocks/>
              </p:cNvSpPr>
              <p:nvPr/>
            </p:nvSpPr>
            <p:spPr bwMode="auto">
              <a:xfrm>
                <a:off x="3098" y="3862"/>
                <a:ext cx="4223" cy="203"/>
              </a:xfrm>
              <a:custGeom>
                <a:avLst/>
                <a:gdLst>
                  <a:gd name="T0" fmla="*/ 4132 w 4223"/>
                  <a:gd name="T1" fmla="*/ 97 h 203"/>
                  <a:gd name="T2" fmla="*/ 44 w 4223"/>
                  <a:gd name="T3" fmla="*/ 119 h 203"/>
                  <a:gd name="T4" fmla="*/ 4094 w 4223"/>
                  <a:gd name="T5" fmla="*/ 120 h 203"/>
                  <a:gd name="T6" fmla="*/ 4132 w 4223"/>
                  <a:gd name="T7" fmla="*/ 97 h 203"/>
                </a:gdLst>
                <a:ahLst/>
                <a:cxnLst>
                  <a:cxn ang="0">
                    <a:pos x="T0" y="T1"/>
                  </a:cxn>
                  <a:cxn ang="0">
                    <a:pos x="T2" y="T3"/>
                  </a:cxn>
                  <a:cxn ang="0">
                    <a:pos x="T4" y="T5"/>
                  </a:cxn>
                  <a:cxn ang="0">
                    <a:pos x="T6" y="T7"/>
                  </a:cxn>
                </a:cxnLst>
                <a:rect l="0" t="0" r="r" b="b"/>
                <a:pathLst>
                  <a:path w="4223" h="203">
                    <a:moveTo>
                      <a:pt x="4132" y="97"/>
                    </a:moveTo>
                    <a:lnTo>
                      <a:pt x="44" y="119"/>
                    </a:lnTo>
                    <a:lnTo>
                      <a:pt x="4094" y="120"/>
                    </a:lnTo>
                    <a:lnTo>
                      <a:pt x="4132" y="97"/>
                    </a:lnTo>
                    <a:close/>
                  </a:path>
                </a:pathLst>
              </a:custGeom>
              <a:solidFill>
                <a:srgbClr val="FEFF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6" name="Freeform 19"/>
              <p:cNvSpPr>
                <a:spLocks/>
              </p:cNvSpPr>
              <p:nvPr/>
            </p:nvSpPr>
            <p:spPr bwMode="auto">
              <a:xfrm>
                <a:off x="3098" y="3862"/>
                <a:ext cx="4223" cy="203"/>
              </a:xfrm>
              <a:custGeom>
                <a:avLst/>
                <a:gdLst>
                  <a:gd name="T0" fmla="*/ 44 w 4223"/>
                  <a:gd name="T1" fmla="*/ 119 h 203"/>
                  <a:gd name="T2" fmla="*/ 4132 w 4223"/>
                  <a:gd name="T3" fmla="*/ 97 h 203"/>
                  <a:gd name="T4" fmla="*/ 4094 w 4223"/>
                  <a:gd name="T5" fmla="*/ 120 h 203"/>
                  <a:gd name="T6" fmla="*/ 4030 w 4223"/>
                  <a:gd name="T7" fmla="*/ 157 h 203"/>
                  <a:gd name="T8" fmla="*/ 4020 w 4223"/>
                  <a:gd name="T9" fmla="*/ 163 h 203"/>
                  <a:gd name="T10" fmla="*/ 4016 w 4223"/>
                  <a:gd name="T11" fmla="*/ 177 h 203"/>
                  <a:gd name="T12" fmla="*/ 4023 w 4223"/>
                  <a:gd name="T13" fmla="*/ 188 h 203"/>
                  <a:gd name="T14" fmla="*/ 4029 w 4223"/>
                  <a:gd name="T15" fmla="*/ 197 h 203"/>
                  <a:gd name="T16" fmla="*/ 4042 w 4223"/>
                  <a:gd name="T17" fmla="*/ 202 h 203"/>
                  <a:gd name="T18" fmla="*/ 4053 w 4223"/>
                  <a:gd name="T19" fmla="*/ 195 h 203"/>
                  <a:gd name="T20" fmla="*/ 4177 w 4223"/>
                  <a:gd name="T21" fmla="*/ 120 h 203"/>
                  <a:gd name="T22" fmla="*/ 4166 w 4223"/>
                  <a:gd name="T23" fmla="*/ 117 h 203"/>
                  <a:gd name="T24" fmla="*/ 4166 w 4223"/>
                  <a:gd name="T25" fmla="*/ 77 h 203"/>
                  <a:gd name="T26" fmla="*/ 4177 w 4223"/>
                  <a:gd name="T27" fmla="*/ 75 h 203"/>
                  <a:gd name="T28" fmla="*/ 4053 w 4223"/>
                  <a:gd name="T29" fmla="*/ 0 h 203"/>
                  <a:gd name="T30" fmla="*/ 4042 w 4223"/>
                  <a:gd name="T31" fmla="*/ -7 h 203"/>
                  <a:gd name="T32" fmla="*/ 4029 w 4223"/>
                  <a:gd name="T33" fmla="*/ -3 h 203"/>
                  <a:gd name="T34" fmla="*/ 4023 w 4223"/>
                  <a:gd name="T35" fmla="*/ 7 h 203"/>
                  <a:gd name="T36" fmla="*/ 4016 w 4223"/>
                  <a:gd name="T37" fmla="*/ 17 h 203"/>
                  <a:gd name="T38" fmla="*/ 4020 w 4223"/>
                  <a:gd name="T39" fmla="*/ 32 h 203"/>
                  <a:gd name="T40" fmla="*/ 4030 w 4223"/>
                  <a:gd name="T41" fmla="*/ 38 h 203"/>
                  <a:gd name="T42" fmla="*/ 4094 w 4223"/>
                  <a:gd name="T43" fmla="*/ 75 h 203"/>
                  <a:gd name="T44" fmla="*/ 9 w 4223"/>
                  <a:gd name="T45" fmla="*/ 75 h 203"/>
                  <a:gd name="T46" fmla="*/ 0 w 4223"/>
                  <a:gd name="T47" fmla="*/ 85 h 203"/>
                  <a:gd name="T48" fmla="*/ 44 w 4223"/>
                  <a:gd name="T49" fmla="*/ 97 h 203"/>
                  <a:gd name="T50" fmla="*/ 21 w 4223"/>
                  <a:gd name="T51" fmla="*/ 120 h 203"/>
                  <a:gd name="T52" fmla="*/ 0 w 4223"/>
                  <a:gd name="T53" fmla="*/ 97 h 203"/>
                  <a:gd name="T54" fmla="*/ 0 w 4223"/>
                  <a:gd name="T55" fmla="*/ 1057 h 203"/>
                  <a:gd name="T56" fmla="*/ 44 w 4223"/>
                  <a:gd name="T57" fmla="*/ 1057 h 203"/>
                  <a:gd name="T58" fmla="*/ 44 w 4223"/>
                  <a:gd name="T59" fmla="*/ 119 h 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4223" h="203">
                    <a:moveTo>
                      <a:pt x="44" y="119"/>
                    </a:moveTo>
                    <a:lnTo>
                      <a:pt x="4132" y="97"/>
                    </a:lnTo>
                    <a:lnTo>
                      <a:pt x="4094" y="120"/>
                    </a:lnTo>
                    <a:lnTo>
                      <a:pt x="4030" y="157"/>
                    </a:lnTo>
                    <a:lnTo>
                      <a:pt x="4020" y="163"/>
                    </a:lnTo>
                    <a:lnTo>
                      <a:pt x="4016" y="177"/>
                    </a:lnTo>
                    <a:lnTo>
                      <a:pt x="4023" y="188"/>
                    </a:lnTo>
                    <a:lnTo>
                      <a:pt x="4029" y="197"/>
                    </a:lnTo>
                    <a:lnTo>
                      <a:pt x="4042" y="202"/>
                    </a:lnTo>
                    <a:lnTo>
                      <a:pt x="4053" y="195"/>
                    </a:lnTo>
                    <a:lnTo>
                      <a:pt x="4177" y="120"/>
                    </a:lnTo>
                    <a:lnTo>
                      <a:pt x="4166" y="117"/>
                    </a:lnTo>
                    <a:lnTo>
                      <a:pt x="4166" y="77"/>
                    </a:lnTo>
                    <a:lnTo>
                      <a:pt x="4177" y="75"/>
                    </a:lnTo>
                    <a:lnTo>
                      <a:pt x="4053" y="0"/>
                    </a:lnTo>
                    <a:lnTo>
                      <a:pt x="4042" y="-7"/>
                    </a:lnTo>
                    <a:lnTo>
                      <a:pt x="4029" y="-3"/>
                    </a:lnTo>
                    <a:lnTo>
                      <a:pt x="4023" y="7"/>
                    </a:lnTo>
                    <a:lnTo>
                      <a:pt x="4016" y="17"/>
                    </a:lnTo>
                    <a:lnTo>
                      <a:pt x="4020" y="32"/>
                    </a:lnTo>
                    <a:lnTo>
                      <a:pt x="4030" y="38"/>
                    </a:lnTo>
                    <a:lnTo>
                      <a:pt x="4094" y="75"/>
                    </a:lnTo>
                    <a:lnTo>
                      <a:pt x="9" y="75"/>
                    </a:lnTo>
                    <a:lnTo>
                      <a:pt x="0" y="85"/>
                    </a:lnTo>
                    <a:lnTo>
                      <a:pt x="44" y="97"/>
                    </a:lnTo>
                    <a:lnTo>
                      <a:pt x="21" y="120"/>
                    </a:lnTo>
                    <a:lnTo>
                      <a:pt x="0" y="97"/>
                    </a:lnTo>
                    <a:lnTo>
                      <a:pt x="0" y="1057"/>
                    </a:lnTo>
                    <a:lnTo>
                      <a:pt x="44" y="1057"/>
                    </a:lnTo>
                    <a:lnTo>
                      <a:pt x="44" y="119"/>
                    </a:lnTo>
                    <a:close/>
                  </a:path>
                </a:pathLst>
              </a:custGeom>
              <a:solidFill>
                <a:srgbClr val="FEFF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4" name="Group 14"/>
            <p:cNvGrpSpPr>
              <a:grpSpLocks/>
            </p:cNvGrpSpPr>
            <p:nvPr/>
          </p:nvGrpSpPr>
          <p:grpSpPr bwMode="auto">
            <a:xfrm>
              <a:off x="4080" y="5055"/>
              <a:ext cx="3241" cy="210"/>
              <a:chOff x="4080" y="5055"/>
              <a:chExt cx="3241" cy="210"/>
            </a:xfrm>
          </p:grpSpPr>
          <p:sp>
            <p:nvSpPr>
              <p:cNvPr id="1030" name="Freeform 17"/>
              <p:cNvSpPr>
                <a:spLocks/>
              </p:cNvSpPr>
              <p:nvPr/>
            </p:nvSpPr>
            <p:spPr bwMode="auto">
              <a:xfrm>
                <a:off x="4080" y="5055"/>
                <a:ext cx="3241" cy="210"/>
              </a:xfrm>
              <a:custGeom>
                <a:avLst/>
                <a:gdLst>
                  <a:gd name="T0" fmla="*/ 3038 w 3241"/>
                  <a:gd name="T1" fmla="*/ 39 h 210"/>
                  <a:gd name="T2" fmla="*/ 3049 w 3241"/>
                  <a:gd name="T3" fmla="*/ 45 h 210"/>
                  <a:gd name="T4" fmla="*/ 3112 w 3241"/>
                  <a:gd name="T5" fmla="*/ 82 h 210"/>
                  <a:gd name="T6" fmla="*/ 3150 w 3241"/>
                  <a:gd name="T7" fmla="*/ 104 h 210"/>
                  <a:gd name="T8" fmla="*/ 3112 w 3241"/>
                  <a:gd name="T9" fmla="*/ 127 h 210"/>
                  <a:gd name="T10" fmla="*/ 3049 w 3241"/>
                  <a:gd name="T11" fmla="*/ 164 h 210"/>
                  <a:gd name="T12" fmla="*/ 3038 w 3241"/>
                  <a:gd name="T13" fmla="*/ 170 h 210"/>
                  <a:gd name="T14" fmla="*/ 3034 w 3241"/>
                  <a:gd name="T15" fmla="*/ 184 h 210"/>
                  <a:gd name="T16" fmla="*/ 3042 w 3241"/>
                  <a:gd name="T17" fmla="*/ 195 h 210"/>
                  <a:gd name="T18" fmla="*/ 3047 w 3241"/>
                  <a:gd name="T19" fmla="*/ 205 h 210"/>
                  <a:gd name="T20" fmla="*/ 3061 w 3241"/>
                  <a:gd name="T21" fmla="*/ 210 h 210"/>
                  <a:gd name="T22" fmla="*/ 3072 w 3241"/>
                  <a:gd name="T23" fmla="*/ 202 h 210"/>
                  <a:gd name="T24" fmla="*/ 3195 w 3241"/>
                  <a:gd name="T25" fmla="*/ 127 h 210"/>
                  <a:gd name="T26" fmla="*/ 3184 w 3241"/>
                  <a:gd name="T27" fmla="*/ 124 h 210"/>
                  <a:gd name="T28" fmla="*/ 3184 w 3241"/>
                  <a:gd name="T29" fmla="*/ 85 h 210"/>
                  <a:gd name="T30" fmla="*/ 3195 w 3241"/>
                  <a:gd name="T31" fmla="*/ 82 h 210"/>
                  <a:gd name="T32" fmla="*/ 3072 w 3241"/>
                  <a:gd name="T33" fmla="*/ 7 h 210"/>
                  <a:gd name="T34" fmla="*/ 3061 w 3241"/>
                  <a:gd name="T35" fmla="*/ 0 h 210"/>
                  <a:gd name="T36" fmla="*/ 3047 w 3241"/>
                  <a:gd name="T37" fmla="*/ 3 h 210"/>
                  <a:gd name="T38" fmla="*/ 3042 w 3241"/>
                  <a:gd name="T39" fmla="*/ 14 h 210"/>
                  <a:gd name="T40" fmla="*/ 3034 w 3241"/>
                  <a:gd name="T41" fmla="*/ 25 h 210"/>
                  <a:gd name="T42" fmla="*/ 3038 w 3241"/>
                  <a:gd name="T43" fmla="*/ 39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241" h="210">
                    <a:moveTo>
                      <a:pt x="3038" y="39"/>
                    </a:moveTo>
                    <a:lnTo>
                      <a:pt x="3049" y="45"/>
                    </a:lnTo>
                    <a:lnTo>
                      <a:pt x="3112" y="82"/>
                    </a:lnTo>
                    <a:lnTo>
                      <a:pt x="3150" y="104"/>
                    </a:lnTo>
                    <a:lnTo>
                      <a:pt x="3112" y="127"/>
                    </a:lnTo>
                    <a:lnTo>
                      <a:pt x="3049" y="164"/>
                    </a:lnTo>
                    <a:lnTo>
                      <a:pt x="3038" y="170"/>
                    </a:lnTo>
                    <a:lnTo>
                      <a:pt x="3034" y="184"/>
                    </a:lnTo>
                    <a:lnTo>
                      <a:pt x="3042" y="195"/>
                    </a:lnTo>
                    <a:lnTo>
                      <a:pt x="3047" y="205"/>
                    </a:lnTo>
                    <a:lnTo>
                      <a:pt x="3061" y="210"/>
                    </a:lnTo>
                    <a:lnTo>
                      <a:pt x="3072" y="202"/>
                    </a:lnTo>
                    <a:lnTo>
                      <a:pt x="3195" y="127"/>
                    </a:lnTo>
                    <a:lnTo>
                      <a:pt x="3184" y="124"/>
                    </a:lnTo>
                    <a:lnTo>
                      <a:pt x="3184" y="85"/>
                    </a:lnTo>
                    <a:lnTo>
                      <a:pt x="3195" y="82"/>
                    </a:lnTo>
                    <a:lnTo>
                      <a:pt x="3072" y="7"/>
                    </a:lnTo>
                    <a:lnTo>
                      <a:pt x="3061" y="0"/>
                    </a:lnTo>
                    <a:lnTo>
                      <a:pt x="3047" y="3"/>
                    </a:lnTo>
                    <a:lnTo>
                      <a:pt x="3042" y="14"/>
                    </a:lnTo>
                    <a:lnTo>
                      <a:pt x="3034" y="25"/>
                    </a:lnTo>
                    <a:lnTo>
                      <a:pt x="3038" y="39"/>
                    </a:lnTo>
                    <a:close/>
                  </a:path>
                </a:pathLst>
              </a:custGeom>
              <a:solidFill>
                <a:srgbClr val="FEFF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1" name="Freeform 16"/>
              <p:cNvSpPr>
                <a:spLocks/>
              </p:cNvSpPr>
              <p:nvPr/>
            </p:nvSpPr>
            <p:spPr bwMode="auto">
              <a:xfrm>
                <a:off x="4080" y="5055"/>
                <a:ext cx="3241" cy="210"/>
              </a:xfrm>
              <a:custGeom>
                <a:avLst/>
                <a:gdLst>
                  <a:gd name="T0" fmla="*/ 3195 w 3241"/>
                  <a:gd name="T1" fmla="*/ 127 h 210"/>
                  <a:gd name="T2" fmla="*/ 3072 w 3241"/>
                  <a:gd name="T3" fmla="*/ 202 h 210"/>
                  <a:gd name="T4" fmla="*/ 3241 w 3241"/>
                  <a:gd name="T5" fmla="*/ 104 h 210"/>
                  <a:gd name="T6" fmla="*/ 3072 w 3241"/>
                  <a:gd name="T7" fmla="*/ 7 h 210"/>
                  <a:gd name="T8" fmla="*/ 3195 w 3241"/>
                  <a:gd name="T9" fmla="*/ 82 h 210"/>
                  <a:gd name="T10" fmla="*/ 3184 w 3241"/>
                  <a:gd name="T11" fmla="*/ 85 h 210"/>
                  <a:gd name="T12" fmla="*/ 3184 w 3241"/>
                  <a:gd name="T13" fmla="*/ 124 h 210"/>
                  <a:gd name="T14" fmla="*/ 3195 w 3241"/>
                  <a:gd name="T15" fmla="*/ 127 h 2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241" h="210">
                    <a:moveTo>
                      <a:pt x="3195" y="127"/>
                    </a:moveTo>
                    <a:lnTo>
                      <a:pt x="3072" y="202"/>
                    </a:lnTo>
                    <a:lnTo>
                      <a:pt x="3241" y="104"/>
                    </a:lnTo>
                    <a:lnTo>
                      <a:pt x="3072" y="7"/>
                    </a:lnTo>
                    <a:lnTo>
                      <a:pt x="3195" y="82"/>
                    </a:lnTo>
                    <a:lnTo>
                      <a:pt x="3184" y="85"/>
                    </a:lnTo>
                    <a:lnTo>
                      <a:pt x="3184" y="124"/>
                    </a:lnTo>
                    <a:lnTo>
                      <a:pt x="3195" y="127"/>
                    </a:lnTo>
                    <a:close/>
                  </a:path>
                </a:pathLst>
              </a:custGeom>
              <a:solidFill>
                <a:srgbClr val="FEFF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2" name="Freeform 15"/>
              <p:cNvSpPr>
                <a:spLocks/>
              </p:cNvSpPr>
              <p:nvPr/>
            </p:nvSpPr>
            <p:spPr bwMode="auto">
              <a:xfrm>
                <a:off x="4080" y="5055"/>
                <a:ext cx="3241" cy="210"/>
              </a:xfrm>
              <a:custGeom>
                <a:avLst/>
                <a:gdLst>
                  <a:gd name="T0" fmla="*/ 0 w 3241"/>
                  <a:gd name="T1" fmla="*/ 127 h 210"/>
                  <a:gd name="T2" fmla="*/ 3112 w 3241"/>
                  <a:gd name="T3" fmla="*/ 127 h 210"/>
                  <a:gd name="T4" fmla="*/ 3150 w 3241"/>
                  <a:gd name="T5" fmla="*/ 104 h 210"/>
                  <a:gd name="T6" fmla="*/ 3112 w 3241"/>
                  <a:gd name="T7" fmla="*/ 82 h 210"/>
                  <a:gd name="T8" fmla="*/ 0 w 3241"/>
                  <a:gd name="T9" fmla="*/ 82 h 210"/>
                  <a:gd name="T10" fmla="*/ 0 w 3241"/>
                  <a:gd name="T11" fmla="*/ 127 h 210"/>
                </a:gdLst>
                <a:ahLst/>
                <a:cxnLst>
                  <a:cxn ang="0">
                    <a:pos x="T0" y="T1"/>
                  </a:cxn>
                  <a:cxn ang="0">
                    <a:pos x="T2" y="T3"/>
                  </a:cxn>
                  <a:cxn ang="0">
                    <a:pos x="T4" y="T5"/>
                  </a:cxn>
                  <a:cxn ang="0">
                    <a:pos x="T6" y="T7"/>
                  </a:cxn>
                  <a:cxn ang="0">
                    <a:pos x="T8" y="T9"/>
                  </a:cxn>
                  <a:cxn ang="0">
                    <a:pos x="T10" y="T11"/>
                  </a:cxn>
                </a:cxnLst>
                <a:rect l="0" t="0" r="r" b="b"/>
                <a:pathLst>
                  <a:path w="3241" h="210">
                    <a:moveTo>
                      <a:pt x="0" y="127"/>
                    </a:moveTo>
                    <a:lnTo>
                      <a:pt x="3112" y="127"/>
                    </a:lnTo>
                    <a:lnTo>
                      <a:pt x="3150" y="104"/>
                    </a:lnTo>
                    <a:lnTo>
                      <a:pt x="3112" y="82"/>
                    </a:lnTo>
                    <a:lnTo>
                      <a:pt x="0" y="82"/>
                    </a:lnTo>
                    <a:lnTo>
                      <a:pt x="0" y="127"/>
                    </a:lnTo>
                    <a:close/>
                  </a:path>
                </a:pathLst>
              </a:custGeom>
              <a:solidFill>
                <a:srgbClr val="FEFF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5" name="Group 10"/>
            <p:cNvGrpSpPr>
              <a:grpSpLocks/>
            </p:cNvGrpSpPr>
            <p:nvPr/>
          </p:nvGrpSpPr>
          <p:grpSpPr bwMode="auto">
            <a:xfrm>
              <a:off x="4080" y="6255"/>
              <a:ext cx="3241" cy="210"/>
              <a:chOff x="4080" y="6255"/>
              <a:chExt cx="3241" cy="210"/>
            </a:xfrm>
          </p:grpSpPr>
          <p:sp>
            <p:nvSpPr>
              <p:cNvPr id="1027" name="Freeform 13"/>
              <p:cNvSpPr>
                <a:spLocks/>
              </p:cNvSpPr>
              <p:nvPr/>
            </p:nvSpPr>
            <p:spPr bwMode="auto">
              <a:xfrm>
                <a:off x="4080" y="6255"/>
                <a:ext cx="3241" cy="210"/>
              </a:xfrm>
              <a:custGeom>
                <a:avLst/>
                <a:gdLst>
                  <a:gd name="T0" fmla="*/ 3038 w 3241"/>
                  <a:gd name="T1" fmla="*/ 39 h 210"/>
                  <a:gd name="T2" fmla="*/ 3049 w 3241"/>
                  <a:gd name="T3" fmla="*/ 45 h 210"/>
                  <a:gd name="T4" fmla="*/ 3112 w 3241"/>
                  <a:gd name="T5" fmla="*/ 82 h 210"/>
                  <a:gd name="T6" fmla="*/ 3150 w 3241"/>
                  <a:gd name="T7" fmla="*/ 104 h 210"/>
                  <a:gd name="T8" fmla="*/ 3112 w 3241"/>
                  <a:gd name="T9" fmla="*/ 127 h 210"/>
                  <a:gd name="T10" fmla="*/ 3049 w 3241"/>
                  <a:gd name="T11" fmla="*/ 164 h 210"/>
                  <a:gd name="T12" fmla="*/ 3038 w 3241"/>
                  <a:gd name="T13" fmla="*/ 170 h 210"/>
                  <a:gd name="T14" fmla="*/ 3034 w 3241"/>
                  <a:gd name="T15" fmla="*/ 184 h 210"/>
                  <a:gd name="T16" fmla="*/ 3042 w 3241"/>
                  <a:gd name="T17" fmla="*/ 195 h 210"/>
                  <a:gd name="T18" fmla="*/ 3047 w 3241"/>
                  <a:gd name="T19" fmla="*/ 205 h 210"/>
                  <a:gd name="T20" fmla="*/ 3061 w 3241"/>
                  <a:gd name="T21" fmla="*/ 210 h 210"/>
                  <a:gd name="T22" fmla="*/ 3072 w 3241"/>
                  <a:gd name="T23" fmla="*/ 202 h 210"/>
                  <a:gd name="T24" fmla="*/ 3195 w 3241"/>
                  <a:gd name="T25" fmla="*/ 127 h 210"/>
                  <a:gd name="T26" fmla="*/ 3184 w 3241"/>
                  <a:gd name="T27" fmla="*/ 124 h 210"/>
                  <a:gd name="T28" fmla="*/ 3184 w 3241"/>
                  <a:gd name="T29" fmla="*/ 85 h 210"/>
                  <a:gd name="T30" fmla="*/ 3195 w 3241"/>
                  <a:gd name="T31" fmla="*/ 82 h 210"/>
                  <a:gd name="T32" fmla="*/ 3072 w 3241"/>
                  <a:gd name="T33" fmla="*/ 7 h 210"/>
                  <a:gd name="T34" fmla="*/ 3061 w 3241"/>
                  <a:gd name="T35" fmla="*/ 0 h 210"/>
                  <a:gd name="T36" fmla="*/ 3047 w 3241"/>
                  <a:gd name="T37" fmla="*/ 3 h 210"/>
                  <a:gd name="T38" fmla="*/ 3042 w 3241"/>
                  <a:gd name="T39" fmla="*/ 14 h 210"/>
                  <a:gd name="T40" fmla="*/ 3034 w 3241"/>
                  <a:gd name="T41" fmla="*/ 25 h 210"/>
                  <a:gd name="T42" fmla="*/ 3038 w 3241"/>
                  <a:gd name="T43" fmla="*/ 39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241" h="210">
                    <a:moveTo>
                      <a:pt x="3038" y="39"/>
                    </a:moveTo>
                    <a:lnTo>
                      <a:pt x="3049" y="45"/>
                    </a:lnTo>
                    <a:lnTo>
                      <a:pt x="3112" y="82"/>
                    </a:lnTo>
                    <a:lnTo>
                      <a:pt x="3150" y="104"/>
                    </a:lnTo>
                    <a:lnTo>
                      <a:pt x="3112" y="127"/>
                    </a:lnTo>
                    <a:lnTo>
                      <a:pt x="3049" y="164"/>
                    </a:lnTo>
                    <a:lnTo>
                      <a:pt x="3038" y="170"/>
                    </a:lnTo>
                    <a:lnTo>
                      <a:pt x="3034" y="184"/>
                    </a:lnTo>
                    <a:lnTo>
                      <a:pt x="3042" y="195"/>
                    </a:lnTo>
                    <a:lnTo>
                      <a:pt x="3047" y="205"/>
                    </a:lnTo>
                    <a:lnTo>
                      <a:pt x="3061" y="210"/>
                    </a:lnTo>
                    <a:lnTo>
                      <a:pt x="3072" y="202"/>
                    </a:lnTo>
                    <a:lnTo>
                      <a:pt x="3195" y="127"/>
                    </a:lnTo>
                    <a:lnTo>
                      <a:pt x="3184" y="124"/>
                    </a:lnTo>
                    <a:lnTo>
                      <a:pt x="3184" y="85"/>
                    </a:lnTo>
                    <a:lnTo>
                      <a:pt x="3195" y="82"/>
                    </a:lnTo>
                    <a:lnTo>
                      <a:pt x="3072" y="7"/>
                    </a:lnTo>
                    <a:lnTo>
                      <a:pt x="3061" y="0"/>
                    </a:lnTo>
                    <a:lnTo>
                      <a:pt x="3047" y="3"/>
                    </a:lnTo>
                    <a:lnTo>
                      <a:pt x="3042" y="14"/>
                    </a:lnTo>
                    <a:lnTo>
                      <a:pt x="3034" y="25"/>
                    </a:lnTo>
                    <a:lnTo>
                      <a:pt x="3038" y="39"/>
                    </a:lnTo>
                    <a:close/>
                  </a:path>
                </a:pathLst>
              </a:custGeom>
              <a:solidFill>
                <a:srgbClr val="FEFF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8" name="Freeform 12"/>
              <p:cNvSpPr>
                <a:spLocks/>
              </p:cNvSpPr>
              <p:nvPr/>
            </p:nvSpPr>
            <p:spPr bwMode="auto">
              <a:xfrm>
                <a:off x="4080" y="6255"/>
                <a:ext cx="3241" cy="210"/>
              </a:xfrm>
              <a:custGeom>
                <a:avLst/>
                <a:gdLst>
                  <a:gd name="T0" fmla="*/ 3195 w 3241"/>
                  <a:gd name="T1" fmla="*/ 127 h 210"/>
                  <a:gd name="T2" fmla="*/ 3072 w 3241"/>
                  <a:gd name="T3" fmla="*/ 202 h 210"/>
                  <a:gd name="T4" fmla="*/ 3241 w 3241"/>
                  <a:gd name="T5" fmla="*/ 104 h 210"/>
                  <a:gd name="T6" fmla="*/ 3072 w 3241"/>
                  <a:gd name="T7" fmla="*/ 7 h 210"/>
                  <a:gd name="T8" fmla="*/ 3195 w 3241"/>
                  <a:gd name="T9" fmla="*/ 82 h 210"/>
                  <a:gd name="T10" fmla="*/ 3184 w 3241"/>
                  <a:gd name="T11" fmla="*/ 85 h 210"/>
                  <a:gd name="T12" fmla="*/ 3184 w 3241"/>
                  <a:gd name="T13" fmla="*/ 124 h 210"/>
                  <a:gd name="T14" fmla="*/ 3195 w 3241"/>
                  <a:gd name="T15" fmla="*/ 127 h 2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241" h="210">
                    <a:moveTo>
                      <a:pt x="3195" y="127"/>
                    </a:moveTo>
                    <a:lnTo>
                      <a:pt x="3072" y="202"/>
                    </a:lnTo>
                    <a:lnTo>
                      <a:pt x="3241" y="104"/>
                    </a:lnTo>
                    <a:lnTo>
                      <a:pt x="3072" y="7"/>
                    </a:lnTo>
                    <a:lnTo>
                      <a:pt x="3195" y="82"/>
                    </a:lnTo>
                    <a:lnTo>
                      <a:pt x="3184" y="85"/>
                    </a:lnTo>
                    <a:lnTo>
                      <a:pt x="3184" y="124"/>
                    </a:lnTo>
                    <a:lnTo>
                      <a:pt x="3195" y="127"/>
                    </a:lnTo>
                    <a:close/>
                  </a:path>
                </a:pathLst>
              </a:custGeom>
              <a:solidFill>
                <a:srgbClr val="FEFF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9" name="Freeform 11"/>
              <p:cNvSpPr>
                <a:spLocks/>
              </p:cNvSpPr>
              <p:nvPr/>
            </p:nvSpPr>
            <p:spPr bwMode="auto">
              <a:xfrm>
                <a:off x="4080" y="6255"/>
                <a:ext cx="3241" cy="210"/>
              </a:xfrm>
              <a:custGeom>
                <a:avLst/>
                <a:gdLst>
                  <a:gd name="T0" fmla="*/ 0 w 3241"/>
                  <a:gd name="T1" fmla="*/ 127 h 210"/>
                  <a:gd name="T2" fmla="*/ 3112 w 3241"/>
                  <a:gd name="T3" fmla="*/ 127 h 210"/>
                  <a:gd name="T4" fmla="*/ 3150 w 3241"/>
                  <a:gd name="T5" fmla="*/ 104 h 210"/>
                  <a:gd name="T6" fmla="*/ 3112 w 3241"/>
                  <a:gd name="T7" fmla="*/ 82 h 210"/>
                  <a:gd name="T8" fmla="*/ 0 w 3241"/>
                  <a:gd name="T9" fmla="*/ 82 h 210"/>
                  <a:gd name="T10" fmla="*/ 0 w 3241"/>
                  <a:gd name="T11" fmla="*/ 127 h 210"/>
                </a:gdLst>
                <a:ahLst/>
                <a:cxnLst>
                  <a:cxn ang="0">
                    <a:pos x="T0" y="T1"/>
                  </a:cxn>
                  <a:cxn ang="0">
                    <a:pos x="T2" y="T3"/>
                  </a:cxn>
                  <a:cxn ang="0">
                    <a:pos x="T4" y="T5"/>
                  </a:cxn>
                  <a:cxn ang="0">
                    <a:pos x="T6" y="T7"/>
                  </a:cxn>
                  <a:cxn ang="0">
                    <a:pos x="T8" y="T9"/>
                  </a:cxn>
                  <a:cxn ang="0">
                    <a:pos x="T10" y="T11"/>
                  </a:cxn>
                </a:cxnLst>
                <a:rect l="0" t="0" r="r" b="b"/>
                <a:pathLst>
                  <a:path w="3241" h="210">
                    <a:moveTo>
                      <a:pt x="0" y="127"/>
                    </a:moveTo>
                    <a:lnTo>
                      <a:pt x="3112" y="127"/>
                    </a:lnTo>
                    <a:lnTo>
                      <a:pt x="3150" y="104"/>
                    </a:lnTo>
                    <a:lnTo>
                      <a:pt x="3112" y="82"/>
                    </a:lnTo>
                    <a:lnTo>
                      <a:pt x="0" y="82"/>
                    </a:lnTo>
                    <a:lnTo>
                      <a:pt x="0" y="127"/>
                    </a:lnTo>
                    <a:close/>
                  </a:path>
                </a:pathLst>
              </a:custGeom>
              <a:solidFill>
                <a:srgbClr val="FEFF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6" name="Group 6"/>
            <p:cNvGrpSpPr>
              <a:grpSpLocks/>
            </p:cNvGrpSpPr>
            <p:nvPr/>
          </p:nvGrpSpPr>
          <p:grpSpPr bwMode="auto">
            <a:xfrm>
              <a:off x="2978" y="6840"/>
              <a:ext cx="4223" cy="860"/>
              <a:chOff x="2978" y="6840"/>
              <a:chExt cx="4223" cy="860"/>
            </a:xfrm>
          </p:grpSpPr>
          <p:sp>
            <p:nvSpPr>
              <p:cNvPr id="31" name="Freeform 9"/>
              <p:cNvSpPr>
                <a:spLocks/>
              </p:cNvSpPr>
              <p:nvPr/>
            </p:nvSpPr>
            <p:spPr bwMode="auto">
              <a:xfrm>
                <a:off x="2978" y="6840"/>
                <a:ext cx="4223" cy="860"/>
              </a:xfrm>
              <a:custGeom>
                <a:avLst/>
                <a:gdLst>
                  <a:gd name="T0" fmla="*/ 4166 w 4223"/>
                  <a:gd name="T1" fmla="*/ 860 h 860"/>
                  <a:gd name="T2" fmla="*/ 4166 w 4223"/>
                  <a:gd name="T3" fmla="*/ 820 h 860"/>
                  <a:gd name="T4" fmla="*/ 4094 w 4223"/>
                  <a:gd name="T5" fmla="*/ 818 h 860"/>
                  <a:gd name="T6" fmla="*/ 21 w 4223"/>
                  <a:gd name="T7" fmla="*/ 818 h 860"/>
                  <a:gd name="T8" fmla="*/ 44 w 4223"/>
                  <a:gd name="T9" fmla="*/ 840 h 860"/>
                  <a:gd name="T10" fmla="*/ 4132 w 4223"/>
                  <a:gd name="T11" fmla="*/ 840 h 860"/>
                  <a:gd name="T12" fmla="*/ 4166 w 4223"/>
                  <a:gd name="T13" fmla="*/ 860 h 860"/>
                </a:gdLst>
                <a:ahLst/>
                <a:cxnLst>
                  <a:cxn ang="0">
                    <a:pos x="T0" y="T1"/>
                  </a:cxn>
                  <a:cxn ang="0">
                    <a:pos x="T2" y="T3"/>
                  </a:cxn>
                  <a:cxn ang="0">
                    <a:pos x="T4" y="T5"/>
                  </a:cxn>
                  <a:cxn ang="0">
                    <a:pos x="T6" y="T7"/>
                  </a:cxn>
                  <a:cxn ang="0">
                    <a:pos x="T8" y="T9"/>
                  </a:cxn>
                  <a:cxn ang="0">
                    <a:pos x="T10" y="T11"/>
                  </a:cxn>
                  <a:cxn ang="0">
                    <a:pos x="T12" y="T13"/>
                  </a:cxn>
                </a:cxnLst>
                <a:rect l="0" t="0" r="r" b="b"/>
                <a:pathLst>
                  <a:path w="4223" h="860">
                    <a:moveTo>
                      <a:pt x="4166" y="860"/>
                    </a:moveTo>
                    <a:lnTo>
                      <a:pt x="4166" y="820"/>
                    </a:lnTo>
                    <a:lnTo>
                      <a:pt x="4094" y="818"/>
                    </a:lnTo>
                    <a:lnTo>
                      <a:pt x="21" y="818"/>
                    </a:lnTo>
                    <a:lnTo>
                      <a:pt x="44" y="840"/>
                    </a:lnTo>
                    <a:lnTo>
                      <a:pt x="4132" y="840"/>
                    </a:lnTo>
                    <a:lnTo>
                      <a:pt x="4166" y="860"/>
                    </a:lnTo>
                    <a:close/>
                  </a:path>
                </a:pathLst>
              </a:custGeom>
              <a:solidFill>
                <a:srgbClr val="FEFF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4" name="Freeform 8"/>
              <p:cNvSpPr>
                <a:spLocks/>
              </p:cNvSpPr>
              <p:nvPr/>
            </p:nvSpPr>
            <p:spPr bwMode="auto">
              <a:xfrm>
                <a:off x="2978" y="6840"/>
                <a:ext cx="4223" cy="860"/>
              </a:xfrm>
              <a:custGeom>
                <a:avLst/>
                <a:gdLst>
                  <a:gd name="T0" fmla="*/ 4053 w 4223"/>
                  <a:gd name="T1" fmla="*/ 742 h 860"/>
                  <a:gd name="T2" fmla="*/ 4042 w 4223"/>
                  <a:gd name="T3" fmla="*/ 735 h 860"/>
                  <a:gd name="T4" fmla="*/ 4029 w 4223"/>
                  <a:gd name="T5" fmla="*/ 739 h 860"/>
                  <a:gd name="T6" fmla="*/ 4023 w 4223"/>
                  <a:gd name="T7" fmla="*/ 749 h 860"/>
                  <a:gd name="T8" fmla="*/ 4016 w 4223"/>
                  <a:gd name="T9" fmla="*/ 760 h 860"/>
                  <a:gd name="T10" fmla="*/ 4020 w 4223"/>
                  <a:gd name="T11" fmla="*/ 775 h 860"/>
                  <a:gd name="T12" fmla="*/ 4030 w 4223"/>
                  <a:gd name="T13" fmla="*/ 781 h 860"/>
                  <a:gd name="T14" fmla="*/ 4177 w 4223"/>
                  <a:gd name="T15" fmla="*/ 818 h 860"/>
                  <a:gd name="T16" fmla="*/ 4177 w 4223"/>
                  <a:gd name="T17" fmla="*/ 862 h 860"/>
                  <a:gd name="T18" fmla="*/ 4030 w 4223"/>
                  <a:gd name="T19" fmla="*/ 899 h 860"/>
                  <a:gd name="T20" fmla="*/ 4020 w 4223"/>
                  <a:gd name="T21" fmla="*/ 905 h 860"/>
                  <a:gd name="T22" fmla="*/ 4016 w 4223"/>
                  <a:gd name="T23" fmla="*/ 920 h 860"/>
                  <a:gd name="T24" fmla="*/ 4023 w 4223"/>
                  <a:gd name="T25" fmla="*/ 931 h 860"/>
                  <a:gd name="T26" fmla="*/ 4029 w 4223"/>
                  <a:gd name="T27" fmla="*/ 940 h 860"/>
                  <a:gd name="T28" fmla="*/ 4042 w 4223"/>
                  <a:gd name="T29" fmla="*/ 945 h 860"/>
                  <a:gd name="T30" fmla="*/ 4053 w 4223"/>
                  <a:gd name="T31" fmla="*/ 938 h 860"/>
                  <a:gd name="T32" fmla="*/ 4222 w 4223"/>
                  <a:gd name="T33" fmla="*/ 839 h 860"/>
                  <a:gd name="T34" fmla="*/ 4053 w 4223"/>
                  <a:gd name="T35" fmla="*/ 742 h 8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223" h="860">
                    <a:moveTo>
                      <a:pt x="4053" y="742"/>
                    </a:moveTo>
                    <a:lnTo>
                      <a:pt x="4042" y="735"/>
                    </a:lnTo>
                    <a:lnTo>
                      <a:pt x="4029" y="739"/>
                    </a:lnTo>
                    <a:lnTo>
                      <a:pt x="4023" y="749"/>
                    </a:lnTo>
                    <a:lnTo>
                      <a:pt x="4016" y="760"/>
                    </a:lnTo>
                    <a:lnTo>
                      <a:pt x="4020" y="775"/>
                    </a:lnTo>
                    <a:lnTo>
                      <a:pt x="4030" y="781"/>
                    </a:lnTo>
                    <a:lnTo>
                      <a:pt x="4177" y="818"/>
                    </a:lnTo>
                    <a:lnTo>
                      <a:pt x="4177" y="862"/>
                    </a:lnTo>
                    <a:lnTo>
                      <a:pt x="4030" y="899"/>
                    </a:lnTo>
                    <a:lnTo>
                      <a:pt x="4020" y="905"/>
                    </a:lnTo>
                    <a:lnTo>
                      <a:pt x="4016" y="920"/>
                    </a:lnTo>
                    <a:lnTo>
                      <a:pt x="4023" y="931"/>
                    </a:lnTo>
                    <a:lnTo>
                      <a:pt x="4029" y="940"/>
                    </a:lnTo>
                    <a:lnTo>
                      <a:pt x="4042" y="945"/>
                    </a:lnTo>
                    <a:lnTo>
                      <a:pt x="4053" y="938"/>
                    </a:lnTo>
                    <a:lnTo>
                      <a:pt x="4222" y="839"/>
                    </a:lnTo>
                    <a:lnTo>
                      <a:pt x="4053" y="742"/>
                    </a:lnTo>
                    <a:close/>
                  </a:path>
                </a:pathLst>
              </a:custGeom>
              <a:solidFill>
                <a:srgbClr val="FEFF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5" name="Freeform 7"/>
              <p:cNvSpPr>
                <a:spLocks/>
              </p:cNvSpPr>
              <p:nvPr/>
            </p:nvSpPr>
            <p:spPr bwMode="auto">
              <a:xfrm>
                <a:off x="2978" y="6840"/>
                <a:ext cx="4223" cy="860"/>
              </a:xfrm>
              <a:custGeom>
                <a:avLst/>
                <a:gdLst>
                  <a:gd name="T0" fmla="*/ 4030 w 4223"/>
                  <a:gd name="T1" fmla="*/ 781 h 860"/>
                  <a:gd name="T2" fmla="*/ 4094 w 4223"/>
                  <a:gd name="T3" fmla="*/ 818 h 860"/>
                  <a:gd name="T4" fmla="*/ 4166 w 4223"/>
                  <a:gd name="T5" fmla="*/ 820 h 860"/>
                  <a:gd name="T6" fmla="*/ 4166 w 4223"/>
                  <a:gd name="T7" fmla="*/ 860 h 860"/>
                  <a:gd name="T8" fmla="*/ 4132 w 4223"/>
                  <a:gd name="T9" fmla="*/ 840 h 860"/>
                  <a:gd name="T10" fmla="*/ 44 w 4223"/>
                  <a:gd name="T11" fmla="*/ 840 h 860"/>
                  <a:gd name="T12" fmla="*/ 21 w 4223"/>
                  <a:gd name="T13" fmla="*/ 818 h 860"/>
                  <a:gd name="T14" fmla="*/ 44 w 4223"/>
                  <a:gd name="T15" fmla="*/ 818 h 860"/>
                  <a:gd name="T16" fmla="*/ 44 w 4223"/>
                  <a:gd name="T17" fmla="*/ 0 h 860"/>
                  <a:gd name="T18" fmla="*/ 0 w 4223"/>
                  <a:gd name="T19" fmla="*/ 0 h 860"/>
                  <a:gd name="T20" fmla="*/ 0 w 4223"/>
                  <a:gd name="T21" fmla="*/ 853 h 860"/>
                  <a:gd name="T22" fmla="*/ 9 w 4223"/>
                  <a:gd name="T23" fmla="*/ 862 h 860"/>
                  <a:gd name="T24" fmla="*/ 4094 w 4223"/>
                  <a:gd name="T25" fmla="*/ 862 h 860"/>
                  <a:gd name="T26" fmla="*/ 4030 w 4223"/>
                  <a:gd name="T27" fmla="*/ 899 h 860"/>
                  <a:gd name="T28" fmla="*/ 4177 w 4223"/>
                  <a:gd name="T29" fmla="*/ 862 h 860"/>
                  <a:gd name="T30" fmla="*/ 4177 w 4223"/>
                  <a:gd name="T31" fmla="*/ 818 h 860"/>
                  <a:gd name="T32" fmla="*/ 4030 w 4223"/>
                  <a:gd name="T33" fmla="*/ 781 h 8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223" h="860">
                    <a:moveTo>
                      <a:pt x="4030" y="781"/>
                    </a:moveTo>
                    <a:lnTo>
                      <a:pt x="4094" y="818"/>
                    </a:lnTo>
                    <a:lnTo>
                      <a:pt x="4166" y="820"/>
                    </a:lnTo>
                    <a:lnTo>
                      <a:pt x="4166" y="860"/>
                    </a:lnTo>
                    <a:lnTo>
                      <a:pt x="4132" y="840"/>
                    </a:lnTo>
                    <a:lnTo>
                      <a:pt x="44" y="840"/>
                    </a:lnTo>
                    <a:lnTo>
                      <a:pt x="21" y="818"/>
                    </a:lnTo>
                    <a:lnTo>
                      <a:pt x="44" y="818"/>
                    </a:lnTo>
                    <a:lnTo>
                      <a:pt x="44" y="0"/>
                    </a:lnTo>
                    <a:lnTo>
                      <a:pt x="0" y="0"/>
                    </a:lnTo>
                    <a:lnTo>
                      <a:pt x="0" y="853"/>
                    </a:lnTo>
                    <a:lnTo>
                      <a:pt x="9" y="862"/>
                    </a:lnTo>
                    <a:lnTo>
                      <a:pt x="4094" y="862"/>
                    </a:lnTo>
                    <a:lnTo>
                      <a:pt x="4030" y="899"/>
                    </a:lnTo>
                    <a:lnTo>
                      <a:pt x="4177" y="862"/>
                    </a:lnTo>
                    <a:lnTo>
                      <a:pt x="4177" y="818"/>
                    </a:lnTo>
                    <a:lnTo>
                      <a:pt x="4030" y="781"/>
                    </a:lnTo>
                    <a:close/>
                  </a:path>
                </a:pathLst>
              </a:custGeom>
              <a:solidFill>
                <a:srgbClr val="FEFF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7" name="Group 2"/>
            <p:cNvGrpSpPr>
              <a:grpSpLocks/>
            </p:cNvGrpSpPr>
            <p:nvPr/>
          </p:nvGrpSpPr>
          <p:grpSpPr bwMode="auto">
            <a:xfrm>
              <a:off x="2978" y="7680"/>
              <a:ext cx="4223" cy="1340"/>
              <a:chOff x="2978" y="7680"/>
              <a:chExt cx="4223" cy="1340"/>
            </a:xfrm>
          </p:grpSpPr>
          <p:sp>
            <p:nvSpPr>
              <p:cNvPr id="28" name="Freeform 5"/>
              <p:cNvSpPr>
                <a:spLocks/>
              </p:cNvSpPr>
              <p:nvPr/>
            </p:nvSpPr>
            <p:spPr bwMode="auto">
              <a:xfrm>
                <a:off x="2978" y="7680"/>
                <a:ext cx="4223" cy="1340"/>
              </a:xfrm>
              <a:custGeom>
                <a:avLst/>
                <a:gdLst>
                  <a:gd name="T0" fmla="*/ 4166 w 4223"/>
                  <a:gd name="T1" fmla="*/ 1340 h 1340"/>
                  <a:gd name="T2" fmla="*/ 4166 w 4223"/>
                  <a:gd name="T3" fmla="*/ 1300 h 1340"/>
                  <a:gd name="T4" fmla="*/ 4094 w 4223"/>
                  <a:gd name="T5" fmla="*/ 1298 h 1340"/>
                  <a:gd name="T6" fmla="*/ 21 w 4223"/>
                  <a:gd name="T7" fmla="*/ 1298 h 1340"/>
                  <a:gd name="T8" fmla="*/ 44 w 4223"/>
                  <a:gd name="T9" fmla="*/ 1320 h 1340"/>
                  <a:gd name="T10" fmla="*/ 4132 w 4223"/>
                  <a:gd name="T11" fmla="*/ 1320 h 1340"/>
                  <a:gd name="T12" fmla="*/ 4166 w 4223"/>
                  <a:gd name="T13" fmla="*/ 1340 h 1340"/>
                </a:gdLst>
                <a:ahLst/>
                <a:cxnLst>
                  <a:cxn ang="0">
                    <a:pos x="T0" y="T1"/>
                  </a:cxn>
                  <a:cxn ang="0">
                    <a:pos x="T2" y="T3"/>
                  </a:cxn>
                  <a:cxn ang="0">
                    <a:pos x="T4" y="T5"/>
                  </a:cxn>
                  <a:cxn ang="0">
                    <a:pos x="T6" y="T7"/>
                  </a:cxn>
                  <a:cxn ang="0">
                    <a:pos x="T8" y="T9"/>
                  </a:cxn>
                  <a:cxn ang="0">
                    <a:pos x="T10" y="T11"/>
                  </a:cxn>
                  <a:cxn ang="0">
                    <a:pos x="T12" y="T13"/>
                  </a:cxn>
                </a:cxnLst>
                <a:rect l="0" t="0" r="r" b="b"/>
                <a:pathLst>
                  <a:path w="4223" h="1340">
                    <a:moveTo>
                      <a:pt x="4166" y="1340"/>
                    </a:moveTo>
                    <a:lnTo>
                      <a:pt x="4166" y="1300"/>
                    </a:lnTo>
                    <a:lnTo>
                      <a:pt x="4094" y="1298"/>
                    </a:lnTo>
                    <a:lnTo>
                      <a:pt x="21" y="1298"/>
                    </a:lnTo>
                    <a:lnTo>
                      <a:pt x="44" y="1320"/>
                    </a:lnTo>
                    <a:lnTo>
                      <a:pt x="4132" y="1320"/>
                    </a:lnTo>
                    <a:lnTo>
                      <a:pt x="4166" y="1340"/>
                    </a:lnTo>
                    <a:close/>
                  </a:path>
                </a:pathLst>
              </a:custGeom>
              <a:solidFill>
                <a:srgbClr val="FEFF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4"/>
              <p:cNvSpPr>
                <a:spLocks/>
              </p:cNvSpPr>
              <p:nvPr/>
            </p:nvSpPr>
            <p:spPr bwMode="auto">
              <a:xfrm>
                <a:off x="2978" y="7680"/>
                <a:ext cx="4223" cy="1340"/>
              </a:xfrm>
              <a:custGeom>
                <a:avLst/>
                <a:gdLst>
                  <a:gd name="T0" fmla="*/ 4053 w 4223"/>
                  <a:gd name="T1" fmla="*/ 1222 h 1340"/>
                  <a:gd name="T2" fmla="*/ 4042 w 4223"/>
                  <a:gd name="T3" fmla="*/ 1215 h 1340"/>
                  <a:gd name="T4" fmla="*/ 4029 w 4223"/>
                  <a:gd name="T5" fmla="*/ 1219 h 1340"/>
                  <a:gd name="T6" fmla="*/ 4023 w 4223"/>
                  <a:gd name="T7" fmla="*/ 1229 h 1340"/>
                  <a:gd name="T8" fmla="*/ 4016 w 4223"/>
                  <a:gd name="T9" fmla="*/ 1240 h 1340"/>
                  <a:gd name="T10" fmla="*/ 4020 w 4223"/>
                  <a:gd name="T11" fmla="*/ 1255 h 1340"/>
                  <a:gd name="T12" fmla="*/ 4030 w 4223"/>
                  <a:gd name="T13" fmla="*/ 1261 h 1340"/>
                  <a:gd name="T14" fmla="*/ 4177 w 4223"/>
                  <a:gd name="T15" fmla="*/ 1298 h 1340"/>
                  <a:gd name="T16" fmla="*/ 4177 w 4223"/>
                  <a:gd name="T17" fmla="*/ 1342 h 1340"/>
                  <a:gd name="T18" fmla="*/ 4030 w 4223"/>
                  <a:gd name="T19" fmla="*/ 1379 h 1340"/>
                  <a:gd name="T20" fmla="*/ 4020 w 4223"/>
                  <a:gd name="T21" fmla="*/ 1385 h 1340"/>
                  <a:gd name="T22" fmla="*/ 4016 w 4223"/>
                  <a:gd name="T23" fmla="*/ 1400 h 1340"/>
                  <a:gd name="T24" fmla="*/ 4023 w 4223"/>
                  <a:gd name="T25" fmla="*/ 1411 h 1340"/>
                  <a:gd name="T26" fmla="*/ 4029 w 4223"/>
                  <a:gd name="T27" fmla="*/ 1420 h 1340"/>
                  <a:gd name="T28" fmla="*/ 4042 w 4223"/>
                  <a:gd name="T29" fmla="*/ 1425 h 1340"/>
                  <a:gd name="T30" fmla="*/ 4053 w 4223"/>
                  <a:gd name="T31" fmla="*/ 1418 h 1340"/>
                  <a:gd name="T32" fmla="*/ 4222 w 4223"/>
                  <a:gd name="T33" fmla="*/ 1319 h 1340"/>
                  <a:gd name="T34" fmla="*/ 4053 w 4223"/>
                  <a:gd name="T35" fmla="*/ 1222 h 1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223" h="1340">
                    <a:moveTo>
                      <a:pt x="4053" y="1222"/>
                    </a:moveTo>
                    <a:lnTo>
                      <a:pt x="4042" y="1215"/>
                    </a:lnTo>
                    <a:lnTo>
                      <a:pt x="4029" y="1219"/>
                    </a:lnTo>
                    <a:lnTo>
                      <a:pt x="4023" y="1229"/>
                    </a:lnTo>
                    <a:lnTo>
                      <a:pt x="4016" y="1240"/>
                    </a:lnTo>
                    <a:lnTo>
                      <a:pt x="4020" y="1255"/>
                    </a:lnTo>
                    <a:lnTo>
                      <a:pt x="4030" y="1261"/>
                    </a:lnTo>
                    <a:lnTo>
                      <a:pt x="4177" y="1298"/>
                    </a:lnTo>
                    <a:lnTo>
                      <a:pt x="4177" y="1342"/>
                    </a:lnTo>
                    <a:lnTo>
                      <a:pt x="4030" y="1379"/>
                    </a:lnTo>
                    <a:lnTo>
                      <a:pt x="4020" y="1385"/>
                    </a:lnTo>
                    <a:lnTo>
                      <a:pt x="4016" y="1400"/>
                    </a:lnTo>
                    <a:lnTo>
                      <a:pt x="4023" y="1411"/>
                    </a:lnTo>
                    <a:lnTo>
                      <a:pt x="4029" y="1420"/>
                    </a:lnTo>
                    <a:lnTo>
                      <a:pt x="4042" y="1425"/>
                    </a:lnTo>
                    <a:lnTo>
                      <a:pt x="4053" y="1418"/>
                    </a:lnTo>
                    <a:lnTo>
                      <a:pt x="4222" y="1319"/>
                    </a:lnTo>
                    <a:lnTo>
                      <a:pt x="4053" y="1222"/>
                    </a:lnTo>
                    <a:close/>
                  </a:path>
                </a:pathLst>
              </a:custGeom>
              <a:solidFill>
                <a:srgbClr val="FEFF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3"/>
              <p:cNvSpPr>
                <a:spLocks/>
              </p:cNvSpPr>
              <p:nvPr/>
            </p:nvSpPr>
            <p:spPr bwMode="auto">
              <a:xfrm>
                <a:off x="2978" y="7680"/>
                <a:ext cx="4223" cy="1340"/>
              </a:xfrm>
              <a:custGeom>
                <a:avLst/>
                <a:gdLst>
                  <a:gd name="T0" fmla="*/ 4030 w 4223"/>
                  <a:gd name="T1" fmla="*/ 1261 h 1340"/>
                  <a:gd name="T2" fmla="*/ 4094 w 4223"/>
                  <a:gd name="T3" fmla="*/ 1298 h 1340"/>
                  <a:gd name="T4" fmla="*/ 4166 w 4223"/>
                  <a:gd name="T5" fmla="*/ 1300 h 1340"/>
                  <a:gd name="T6" fmla="*/ 4166 w 4223"/>
                  <a:gd name="T7" fmla="*/ 1340 h 1340"/>
                  <a:gd name="T8" fmla="*/ 4132 w 4223"/>
                  <a:gd name="T9" fmla="*/ 1320 h 1340"/>
                  <a:gd name="T10" fmla="*/ 44 w 4223"/>
                  <a:gd name="T11" fmla="*/ 1320 h 1340"/>
                  <a:gd name="T12" fmla="*/ 21 w 4223"/>
                  <a:gd name="T13" fmla="*/ 1298 h 1340"/>
                  <a:gd name="T14" fmla="*/ 44 w 4223"/>
                  <a:gd name="T15" fmla="*/ 1298 h 1340"/>
                  <a:gd name="T16" fmla="*/ 44 w 4223"/>
                  <a:gd name="T17" fmla="*/ 0 h 1340"/>
                  <a:gd name="T18" fmla="*/ 0 w 4223"/>
                  <a:gd name="T19" fmla="*/ 0 h 1340"/>
                  <a:gd name="T20" fmla="*/ 0 w 4223"/>
                  <a:gd name="T21" fmla="*/ 1333 h 1340"/>
                  <a:gd name="T22" fmla="*/ 9 w 4223"/>
                  <a:gd name="T23" fmla="*/ 1342 h 1340"/>
                  <a:gd name="T24" fmla="*/ 4094 w 4223"/>
                  <a:gd name="T25" fmla="*/ 1342 h 1340"/>
                  <a:gd name="T26" fmla="*/ 4030 w 4223"/>
                  <a:gd name="T27" fmla="*/ 1379 h 1340"/>
                  <a:gd name="T28" fmla="*/ 4177 w 4223"/>
                  <a:gd name="T29" fmla="*/ 1342 h 1340"/>
                  <a:gd name="T30" fmla="*/ 4177 w 4223"/>
                  <a:gd name="T31" fmla="*/ 1298 h 1340"/>
                  <a:gd name="T32" fmla="*/ 4030 w 4223"/>
                  <a:gd name="T33" fmla="*/ 1261 h 1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223" h="1340">
                    <a:moveTo>
                      <a:pt x="4030" y="1261"/>
                    </a:moveTo>
                    <a:lnTo>
                      <a:pt x="4094" y="1298"/>
                    </a:lnTo>
                    <a:lnTo>
                      <a:pt x="4166" y="1300"/>
                    </a:lnTo>
                    <a:lnTo>
                      <a:pt x="4166" y="1340"/>
                    </a:lnTo>
                    <a:lnTo>
                      <a:pt x="4132" y="1320"/>
                    </a:lnTo>
                    <a:lnTo>
                      <a:pt x="44" y="1320"/>
                    </a:lnTo>
                    <a:lnTo>
                      <a:pt x="21" y="1298"/>
                    </a:lnTo>
                    <a:lnTo>
                      <a:pt x="44" y="1298"/>
                    </a:lnTo>
                    <a:lnTo>
                      <a:pt x="44" y="0"/>
                    </a:lnTo>
                    <a:lnTo>
                      <a:pt x="0" y="0"/>
                    </a:lnTo>
                    <a:lnTo>
                      <a:pt x="0" y="1333"/>
                    </a:lnTo>
                    <a:lnTo>
                      <a:pt x="9" y="1342"/>
                    </a:lnTo>
                    <a:lnTo>
                      <a:pt x="4094" y="1342"/>
                    </a:lnTo>
                    <a:lnTo>
                      <a:pt x="4030" y="1379"/>
                    </a:lnTo>
                    <a:lnTo>
                      <a:pt x="4177" y="1342"/>
                    </a:lnTo>
                    <a:lnTo>
                      <a:pt x="4177" y="1298"/>
                    </a:lnTo>
                    <a:lnTo>
                      <a:pt x="4030" y="1261"/>
                    </a:lnTo>
                    <a:close/>
                  </a:path>
                </a:pathLst>
              </a:custGeom>
              <a:solidFill>
                <a:srgbClr val="FEFF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pic>
        <p:nvPicPr>
          <p:cNvPr id="2084" name="Picture 3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56645" y="2420888"/>
            <a:ext cx="1895475" cy="266700"/>
          </a:xfrm>
          <a:prstGeom prst="rect">
            <a:avLst/>
          </a:prstGeom>
          <a:noFill/>
          <a:extLst>
            <a:ext uri="{909E8E84-426E-40DD-AFC4-6F175D3DCCD1}">
              <a14:hiddenFill xmlns:a14="http://schemas.microsoft.com/office/drawing/2010/main">
                <a:solidFill>
                  <a:srgbClr val="FFFFFF"/>
                </a:solidFill>
              </a14:hiddenFill>
            </a:ext>
          </a:extLst>
        </p:spPr>
      </p:pic>
      <p:pic>
        <p:nvPicPr>
          <p:cNvPr id="2082" name="Picture 3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85220" y="2924944"/>
            <a:ext cx="1866900" cy="209550"/>
          </a:xfrm>
          <a:prstGeom prst="rect">
            <a:avLst/>
          </a:prstGeom>
          <a:noFill/>
          <a:extLst>
            <a:ext uri="{909E8E84-426E-40DD-AFC4-6F175D3DCCD1}">
              <a14:hiddenFill xmlns:a14="http://schemas.microsoft.com/office/drawing/2010/main">
                <a:solidFill>
                  <a:srgbClr val="FFFFFF"/>
                </a:solidFill>
              </a14:hiddenFill>
            </a:ext>
          </a:extLst>
        </p:spPr>
      </p:pic>
      <p:pic>
        <p:nvPicPr>
          <p:cNvPr id="2080" name="Picture 3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89784" y="3573016"/>
            <a:ext cx="2438400" cy="266700"/>
          </a:xfrm>
          <a:prstGeom prst="rect">
            <a:avLst/>
          </a:prstGeom>
          <a:noFill/>
          <a:extLst>
            <a:ext uri="{909E8E84-426E-40DD-AFC4-6F175D3DCCD1}">
              <a14:hiddenFill xmlns:a14="http://schemas.microsoft.com/office/drawing/2010/main">
                <a:solidFill>
                  <a:srgbClr val="FFFFFF"/>
                </a:solidFill>
              </a14:hiddenFill>
            </a:ext>
          </a:extLst>
        </p:spPr>
      </p:pic>
      <p:pic>
        <p:nvPicPr>
          <p:cNvPr id="2078" name="Picture 3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76836" y="4221088"/>
            <a:ext cx="2019300" cy="266700"/>
          </a:xfrm>
          <a:prstGeom prst="rect">
            <a:avLst/>
          </a:prstGeom>
          <a:noFill/>
          <a:extLst>
            <a:ext uri="{909E8E84-426E-40DD-AFC4-6F175D3DCCD1}">
              <a14:hiddenFill xmlns:a14="http://schemas.microsoft.com/office/drawing/2010/main">
                <a:solidFill>
                  <a:srgbClr val="FFFFFF"/>
                </a:solidFill>
              </a14:hiddenFill>
            </a:ext>
          </a:extLst>
        </p:spPr>
      </p:pic>
      <p:pic>
        <p:nvPicPr>
          <p:cNvPr id="2076" name="Picture 2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65004" y="4869160"/>
            <a:ext cx="3543300" cy="542925"/>
          </a:xfrm>
          <a:prstGeom prst="rect">
            <a:avLst/>
          </a:prstGeom>
          <a:noFill/>
          <a:extLst>
            <a:ext uri="{909E8E84-426E-40DD-AFC4-6F175D3DCCD1}">
              <a14:hiddenFill xmlns:a14="http://schemas.microsoft.com/office/drawing/2010/main">
                <a:solidFill>
                  <a:srgbClr val="FFFFFF"/>
                </a:solidFill>
              </a14:hiddenFill>
            </a:ext>
          </a:extLst>
        </p:spPr>
      </p:pic>
      <p:pic>
        <p:nvPicPr>
          <p:cNvPr id="2072" name="Picture 2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99456" y="908720"/>
            <a:ext cx="4876800" cy="438150"/>
          </a:xfrm>
          <a:prstGeom prst="rect">
            <a:avLst/>
          </a:prstGeom>
          <a:noFill/>
          <a:extLst>
            <a:ext uri="{909E8E84-426E-40DD-AFC4-6F175D3DCCD1}">
              <a14:hiddenFill xmlns:a14="http://schemas.microsoft.com/office/drawing/2010/main">
                <a:solidFill>
                  <a:srgbClr val="FFFFFF"/>
                </a:solidFill>
              </a14:hiddenFill>
            </a:ext>
          </a:extLst>
        </p:spPr>
      </p:pic>
      <p:sp>
        <p:nvSpPr>
          <p:cNvPr id="1037" name="Rectangle 48"/>
          <p:cNvSpPr>
            <a:spLocks noChangeArrowheads="1"/>
          </p:cNvSpPr>
          <p:nvPr/>
        </p:nvSpPr>
        <p:spPr bwMode="auto">
          <a:xfrm>
            <a:off x="0" y="44624"/>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038" name="Rectangle 49"/>
          <p:cNvSpPr>
            <a:spLocks noChangeArrowheads="1"/>
          </p:cNvSpPr>
          <p:nvPr/>
        </p:nvSpPr>
        <p:spPr bwMode="auto">
          <a:xfrm>
            <a:off x="66675" y="506587"/>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039" name="Rectangle 51"/>
          <p:cNvSpPr>
            <a:spLocks noChangeArrowheads="1"/>
          </p:cNvSpPr>
          <p:nvPr/>
        </p:nvSpPr>
        <p:spPr bwMode="auto">
          <a:xfrm>
            <a:off x="66675" y="7364587"/>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040" name="Rectangle 53"/>
          <p:cNvSpPr>
            <a:spLocks noChangeArrowheads="1"/>
          </p:cNvSpPr>
          <p:nvPr/>
        </p:nvSpPr>
        <p:spPr bwMode="auto">
          <a:xfrm>
            <a:off x="66675" y="7631287"/>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041" name="Rectangle 55"/>
          <p:cNvSpPr>
            <a:spLocks noChangeArrowheads="1"/>
          </p:cNvSpPr>
          <p:nvPr/>
        </p:nvSpPr>
        <p:spPr bwMode="auto">
          <a:xfrm>
            <a:off x="66675" y="7840837"/>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042" name="Rectangle 57"/>
          <p:cNvSpPr>
            <a:spLocks noChangeArrowheads="1"/>
          </p:cNvSpPr>
          <p:nvPr/>
        </p:nvSpPr>
        <p:spPr bwMode="auto">
          <a:xfrm>
            <a:off x="66675" y="8107537"/>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043" name="Rectangle 59"/>
          <p:cNvSpPr>
            <a:spLocks noChangeArrowheads="1"/>
          </p:cNvSpPr>
          <p:nvPr/>
        </p:nvSpPr>
        <p:spPr bwMode="auto">
          <a:xfrm>
            <a:off x="66675" y="8374237"/>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044" name="Rectangle 61"/>
          <p:cNvSpPr>
            <a:spLocks noChangeArrowheads="1"/>
          </p:cNvSpPr>
          <p:nvPr/>
        </p:nvSpPr>
        <p:spPr bwMode="auto">
          <a:xfrm>
            <a:off x="66675" y="8917162"/>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045" name="Rectangle 63"/>
          <p:cNvSpPr>
            <a:spLocks noChangeArrowheads="1"/>
          </p:cNvSpPr>
          <p:nvPr/>
        </p:nvSpPr>
        <p:spPr bwMode="auto">
          <a:xfrm>
            <a:off x="66675" y="10145887"/>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046" name="Rectangle 65"/>
          <p:cNvSpPr>
            <a:spLocks noChangeArrowheads="1"/>
          </p:cNvSpPr>
          <p:nvPr/>
        </p:nvSpPr>
        <p:spPr bwMode="auto">
          <a:xfrm>
            <a:off x="66675" y="10584037"/>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4400" b="1" i="0" u="none" strike="noStrike" cap="none" normalizeH="0" baseline="0" smtClean="0">
                <a:ln>
                  <a:noFill/>
                </a:ln>
                <a:solidFill>
                  <a:srgbClr val="FFFFFF"/>
                </a:solidFill>
                <a:effectLst/>
                <a:latin typeface="Calibri" panose="020F0502020204030204" pitchFamily="34" charset="0"/>
                <a:ea typeface="PMingLiU" panose="02020500000000000000" pitchFamily="18" charset="-120"/>
                <a:cs typeface="Garamond" panose="02020404030301010803" pitchFamily="18" charset="0"/>
              </a:rPr>
              <a:t>Anatomi Petani Kita</a:t>
            </a:r>
            <a:endParaRPr kumimoji="0" lang="en-US" sz="8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endParaRPr>
          </a:p>
        </p:txBody>
      </p:sp>
      <p:pic>
        <p:nvPicPr>
          <p:cNvPr id="63" name="Picture 2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1422" y="2564904"/>
            <a:ext cx="2144608" cy="24007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68489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pic>
        <p:nvPicPr>
          <p:cNvPr id="1026" name="Picture 2" descr="C:\Users\alifia\Documents\BACKGROUND PPT IBU\38-300x225.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7" name="TextBox 6"/>
          <p:cNvSpPr txBox="1"/>
          <p:nvPr/>
        </p:nvSpPr>
        <p:spPr>
          <a:xfrm>
            <a:off x="714348" y="2354041"/>
            <a:ext cx="7786742" cy="1323439"/>
          </a:xfrm>
          <a:prstGeom prst="rect">
            <a:avLst/>
          </a:prstGeom>
          <a:noFill/>
        </p:spPr>
        <p:txBody>
          <a:bodyPr wrap="square" rtlCol="0">
            <a:spAutoFit/>
          </a:bodyPr>
          <a:lstStyle/>
          <a:p>
            <a:pPr algn="ctr"/>
            <a:r>
              <a:rPr lang="en-US" sz="4000" b="1" dirty="0" err="1" smtClean="0"/>
              <a:t>Kelompok</a:t>
            </a:r>
            <a:r>
              <a:rPr lang="en-US" sz="4000" b="1" dirty="0" smtClean="0"/>
              <a:t> </a:t>
            </a:r>
            <a:r>
              <a:rPr lang="en-US" sz="4000" b="1" dirty="0" err="1"/>
              <a:t>s</a:t>
            </a:r>
            <a:r>
              <a:rPr lang="en-US" sz="4000" b="1" dirty="0" err="1" smtClean="0"/>
              <a:t>osial</a:t>
            </a:r>
            <a:r>
              <a:rPr lang="en-US" sz="4000" b="1" dirty="0" smtClean="0"/>
              <a:t> yang </a:t>
            </a:r>
            <a:r>
              <a:rPr lang="en-US" sz="4000" b="1" dirty="0" err="1" smtClean="0"/>
              <a:t>secara</a:t>
            </a:r>
            <a:r>
              <a:rPr lang="en-US" sz="4000" b="1" dirty="0" smtClean="0"/>
              <a:t> </a:t>
            </a:r>
            <a:r>
              <a:rPr lang="en-US" sz="4000" b="1" dirty="0" err="1"/>
              <a:t>P</a:t>
            </a:r>
            <a:r>
              <a:rPr lang="en-US" sz="4000" b="1" dirty="0" err="1" smtClean="0"/>
              <a:t>olitik</a:t>
            </a:r>
            <a:r>
              <a:rPr lang="en-US" sz="4000" b="1" dirty="0" smtClean="0"/>
              <a:t> </a:t>
            </a:r>
            <a:r>
              <a:rPr lang="en-US" sz="4000" b="1" dirty="0" err="1" smtClean="0"/>
              <a:t>dan</a:t>
            </a:r>
            <a:r>
              <a:rPr lang="en-US" sz="4000" b="1" dirty="0" smtClean="0"/>
              <a:t> </a:t>
            </a:r>
            <a:r>
              <a:rPr lang="en-US" sz="4000" b="1" dirty="0" err="1" smtClean="0"/>
              <a:t>Ekonomi</a:t>
            </a:r>
            <a:r>
              <a:rPr lang="en-US" sz="4000" b="1" dirty="0" smtClean="0"/>
              <a:t> </a:t>
            </a:r>
            <a:r>
              <a:rPr lang="en-US" sz="4000" b="1" dirty="0" err="1" smtClean="0"/>
              <a:t>lemah</a:t>
            </a:r>
            <a:endParaRPr lang="id-ID" sz="4000" b="1" dirty="0"/>
          </a:p>
        </p:txBody>
      </p:sp>
    </p:spTree>
    <p:extLst>
      <p:ext uri="{BB962C8B-B14F-4D97-AF65-F5344CB8AC3E}">
        <p14:creationId xmlns:p14="http://schemas.microsoft.com/office/powerpoint/2010/main" val="18355049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7" name="TextBox 6"/>
          <p:cNvSpPr txBox="1"/>
          <p:nvPr/>
        </p:nvSpPr>
        <p:spPr>
          <a:xfrm>
            <a:off x="714348" y="2428281"/>
            <a:ext cx="7786742" cy="1323439"/>
          </a:xfrm>
          <a:prstGeom prst="rect">
            <a:avLst/>
          </a:prstGeom>
          <a:noFill/>
        </p:spPr>
        <p:txBody>
          <a:bodyPr wrap="square" rtlCol="0">
            <a:spAutoFit/>
          </a:bodyPr>
          <a:lstStyle/>
          <a:p>
            <a:pPr algn="ctr"/>
            <a:r>
              <a:rPr lang="id-ID" sz="4000" b="1" dirty="0" smtClean="0"/>
              <a:t>PETANI, TEKNOLOGI DAN INDUSTRIALISASI </a:t>
            </a:r>
            <a:endParaRPr lang="id-ID" sz="4000" b="1" dirty="0"/>
          </a:p>
        </p:txBody>
      </p:sp>
      <p:grpSp>
        <p:nvGrpSpPr>
          <p:cNvPr id="4" name="Group 1"/>
          <p:cNvGrpSpPr>
            <a:grpSpLocks/>
          </p:cNvGrpSpPr>
          <p:nvPr/>
        </p:nvGrpSpPr>
        <p:grpSpPr bwMode="auto">
          <a:xfrm>
            <a:off x="0" y="531440"/>
            <a:ext cx="9144000" cy="6858000"/>
            <a:chOff x="0" y="0"/>
            <a:chExt cx="14400" cy="10800"/>
          </a:xfrm>
        </p:grpSpPr>
        <p:sp>
          <p:nvSpPr>
            <p:cNvPr id="5" name="Rectangle 11"/>
            <p:cNvSpPr>
              <a:spLocks noChangeArrowheads="1"/>
            </p:cNvSpPr>
            <p:nvPr/>
          </p:nvSpPr>
          <p:spPr bwMode="auto">
            <a:xfrm>
              <a:off x="-2" y="-2"/>
              <a:ext cx="14400" cy="1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US"/>
            </a:p>
          </p:txBody>
        </p:sp>
        <p:sp>
          <p:nvSpPr>
            <p:cNvPr id="6" name="Rectangle 10"/>
            <p:cNvSpPr>
              <a:spLocks/>
            </p:cNvSpPr>
            <p:nvPr/>
          </p:nvSpPr>
          <p:spPr bwMode="auto">
            <a:xfrm>
              <a:off x="0" y="0"/>
              <a:ext cx="576" cy="10795"/>
            </a:xfrm>
            <a:prstGeom prst="rect">
              <a:avLst/>
            </a:prstGeom>
            <a:solidFill>
              <a:srgbClr val="FEFFF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Rectangle 9"/>
            <p:cNvSpPr>
              <a:spLocks/>
            </p:cNvSpPr>
            <p:nvPr/>
          </p:nvSpPr>
          <p:spPr bwMode="auto">
            <a:xfrm>
              <a:off x="403" y="7947"/>
              <a:ext cx="115" cy="2665"/>
            </a:xfrm>
            <a:prstGeom prst="rect">
              <a:avLst/>
            </a:prstGeom>
            <a:solidFill>
              <a:srgbClr val="EA147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Rectangle 8"/>
            <p:cNvSpPr>
              <a:spLocks/>
            </p:cNvSpPr>
            <p:nvPr/>
          </p:nvSpPr>
          <p:spPr bwMode="auto">
            <a:xfrm>
              <a:off x="403" y="7555"/>
              <a:ext cx="115" cy="360"/>
            </a:xfrm>
            <a:prstGeom prst="rect">
              <a:avLst/>
            </a:prstGeom>
            <a:solidFill>
              <a:srgbClr val="FDB80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Rectangle 7"/>
            <p:cNvSpPr>
              <a:spLocks/>
            </p:cNvSpPr>
            <p:nvPr/>
          </p:nvSpPr>
          <p:spPr bwMode="auto">
            <a:xfrm>
              <a:off x="403" y="7303"/>
              <a:ext cx="115" cy="217"/>
            </a:xfrm>
            <a:prstGeom prst="rect">
              <a:avLst/>
            </a:prstGeom>
            <a:solidFill>
              <a:srgbClr val="4E5B6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Rectangle 6"/>
            <p:cNvSpPr>
              <a:spLocks/>
            </p:cNvSpPr>
            <p:nvPr/>
          </p:nvSpPr>
          <p:spPr bwMode="auto">
            <a:xfrm>
              <a:off x="403" y="7153"/>
              <a:ext cx="115" cy="117"/>
            </a:xfrm>
            <a:prstGeom prst="rect">
              <a:avLst/>
            </a:prstGeom>
            <a:solidFill>
              <a:srgbClr val="EA147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5"/>
            <p:cNvSpPr>
              <a:spLocks/>
            </p:cNvSpPr>
            <p:nvPr/>
          </p:nvSpPr>
          <p:spPr bwMode="auto">
            <a:xfrm>
              <a:off x="524" y="1072"/>
              <a:ext cx="0" cy="575"/>
            </a:xfrm>
            <a:custGeom>
              <a:avLst/>
              <a:gdLst>
                <a:gd name="T0" fmla="*/ 0 h 575"/>
                <a:gd name="T1" fmla="*/ 574 h 575"/>
              </a:gdLst>
              <a:ahLst/>
              <a:cxnLst>
                <a:cxn ang="0">
                  <a:pos x="0" y="T0"/>
                </a:cxn>
                <a:cxn ang="0">
                  <a:pos x="0" y="T1"/>
                </a:cxn>
              </a:cxnLst>
              <a:rect l="0" t="0" r="r" b="b"/>
              <a:pathLst>
                <a:path h="575">
                  <a:moveTo>
                    <a:pt x="0" y="0"/>
                  </a:moveTo>
                  <a:lnTo>
                    <a:pt x="0" y="574"/>
                  </a:lnTo>
                </a:path>
              </a:pathLst>
            </a:custGeom>
            <a:noFill/>
            <a:ln w="46989">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Freeform 4"/>
            <p:cNvSpPr>
              <a:spLocks/>
            </p:cNvSpPr>
            <p:nvPr/>
          </p:nvSpPr>
          <p:spPr bwMode="auto">
            <a:xfrm>
              <a:off x="445" y="1072"/>
              <a:ext cx="0" cy="575"/>
            </a:xfrm>
            <a:custGeom>
              <a:avLst/>
              <a:gdLst>
                <a:gd name="T0" fmla="*/ 0 h 575"/>
                <a:gd name="T1" fmla="*/ 574 h 575"/>
              </a:gdLst>
              <a:ahLst/>
              <a:cxnLst>
                <a:cxn ang="0">
                  <a:pos x="0" y="T0"/>
                </a:cxn>
                <a:cxn ang="0">
                  <a:pos x="0" y="T1"/>
                </a:cxn>
              </a:cxnLst>
              <a:rect l="0" t="0" r="r" b="b"/>
              <a:pathLst>
                <a:path h="575">
                  <a:moveTo>
                    <a:pt x="0" y="0"/>
                  </a:moveTo>
                  <a:lnTo>
                    <a:pt x="0" y="574"/>
                  </a:lnTo>
                </a:path>
              </a:pathLst>
            </a:custGeom>
            <a:noFill/>
            <a:ln w="29463">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Freeform 3"/>
            <p:cNvSpPr>
              <a:spLocks/>
            </p:cNvSpPr>
            <p:nvPr/>
          </p:nvSpPr>
          <p:spPr bwMode="auto">
            <a:xfrm>
              <a:off x="400" y="1072"/>
              <a:ext cx="0" cy="575"/>
            </a:xfrm>
            <a:custGeom>
              <a:avLst/>
              <a:gdLst>
                <a:gd name="T0" fmla="*/ 0 h 575"/>
                <a:gd name="T1" fmla="*/ 574 h 575"/>
              </a:gdLst>
              <a:ahLst/>
              <a:cxnLst>
                <a:cxn ang="0">
                  <a:pos x="0" y="T0"/>
                </a:cxn>
                <a:cxn ang="0">
                  <a:pos x="0" y="T1"/>
                </a:cxn>
              </a:cxnLst>
              <a:rect l="0" t="0" r="r" b="b"/>
              <a:pathLst>
                <a:path h="575">
                  <a:moveTo>
                    <a:pt x="0" y="0"/>
                  </a:moveTo>
                  <a:lnTo>
                    <a:pt x="0" y="574"/>
                  </a:lnTo>
                </a:path>
              </a:pathLst>
            </a:custGeom>
            <a:noFill/>
            <a:ln w="10413">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 name="Freeform 2"/>
            <p:cNvSpPr>
              <a:spLocks/>
            </p:cNvSpPr>
            <p:nvPr/>
          </p:nvSpPr>
          <p:spPr bwMode="auto">
            <a:xfrm>
              <a:off x="357" y="1072"/>
              <a:ext cx="0" cy="575"/>
            </a:xfrm>
            <a:custGeom>
              <a:avLst/>
              <a:gdLst>
                <a:gd name="T0" fmla="*/ 0 h 575"/>
                <a:gd name="T1" fmla="*/ 574 h 575"/>
              </a:gdLst>
              <a:ahLst/>
              <a:cxnLst>
                <a:cxn ang="0">
                  <a:pos x="0" y="T0"/>
                </a:cxn>
                <a:cxn ang="0">
                  <a:pos x="0" y="T1"/>
                </a:cxn>
              </a:cxnLst>
              <a:rect l="0" t="0" r="r" b="b"/>
              <a:pathLst>
                <a:path h="575">
                  <a:moveTo>
                    <a:pt x="0" y="0"/>
                  </a:moveTo>
                  <a:lnTo>
                    <a:pt x="0" y="574"/>
                  </a:lnTo>
                </a:path>
              </a:pathLst>
            </a:custGeom>
            <a:noFill/>
            <a:ln w="9651">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pic>
        <p:nvPicPr>
          <p:cNvPr id="3084" name="Picture 1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2840"/>
            <a:ext cx="9163050" cy="6858000"/>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13"/>
          <p:cNvSpPr>
            <a:spLocks noChangeArrowheads="1"/>
          </p:cNvSpPr>
          <p:nvPr/>
        </p:nvSpPr>
        <p:spPr bwMode="auto">
          <a:xfrm>
            <a:off x="0" y="7424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7" name="Rectangle 14"/>
          <p:cNvSpPr>
            <a:spLocks noChangeArrowheads="1"/>
          </p:cNvSpPr>
          <p:nvPr/>
        </p:nvSpPr>
        <p:spPr bwMode="auto">
          <a:xfrm>
            <a:off x="66675" y="531440"/>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9" name="Rectangle 18"/>
          <p:cNvSpPr/>
          <p:nvPr/>
        </p:nvSpPr>
        <p:spPr>
          <a:xfrm>
            <a:off x="683568" y="620688"/>
            <a:ext cx="5112568" cy="523220"/>
          </a:xfrm>
          <a:prstGeom prst="rect">
            <a:avLst/>
          </a:prstGeom>
        </p:spPr>
        <p:txBody>
          <a:bodyPr wrap="square">
            <a:spAutoFit/>
          </a:bodyPr>
          <a:lstStyle/>
          <a:p>
            <a:pPr lvl="0" eaLnBrk="0" fontAlgn="base" hangingPunct="0">
              <a:spcBef>
                <a:spcPct val="0"/>
              </a:spcBef>
              <a:spcAft>
                <a:spcPct val="0"/>
              </a:spcAft>
            </a:pPr>
            <a:r>
              <a:rPr lang="en-US" sz="2800" dirty="0" err="1">
                <a:solidFill>
                  <a:srgbClr val="C1EDFE"/>
                </a:solidFill>
                <a:latin typeface="Consolas" panose="020B0609020204030204" pitchFamily="49" charset="0"/>
                <a:ea typeface="PMingLiU" panose="02020500000000000000" pitchFamily="18" charset="-120"/>
                <a:cs typeface="Consolas" panose="020B0609020204030204" pitchFamily="49" charset="0"/>
              </a:rPr>
              <a:t>Strategi</a:t>
            </a:r>
            <a:r>
              <a:rPr lang="en-US" sz="2800" dirty="0">
                <a:solidFill>
                  <a:srgbClr val="C1EDFE"/>
                </a:solidFill>
                <a:latin typeface="Consolas" panose="020B0609020204030204" pitchFamily="49" charset="0"/>
                <a:ea typeface="PMingLiU" panose="02020500000000000000" pitchFamily="18" charset="-120"/>
                <a:cs typeface="Consolas" panose="020B0609020204030204" pitchFamily="49" charset="0"/>
              </a:rPr>
              <a:t> </a:t>
            </a:r>
            <a:r>
              <a:rPr lang="en-US" sz="2800" dirty="0" err="1">
                <a:solidFill>
                  <a:srgbClr val="C1EDFE"/>
                </a:solidFill>
                <a:latin typeface="Consolas" panose="020B0609020204030204" pitchFamily="49" charset="0"/>
                <a:ea typeface="PMingLiU" panose="02020500000000000000" pitchFamily="18" charset="-120"/>
                <a:cs typeface="Consolas" panose="020B0609020204030204" pitchFamily="49" charset="0"/>
              </a:rPr>
              <a:t>Penguatan</a:t>
            </a:r>
            <a:r>
              <a:rPr lang="en-US" sz="2800" dirty="0">
                <a:solidFill>
                  <a:srgbClr val="C1EDFE"/>
                </a:solidFill>
                <a:latin typeface="Consolas" panose="020B0609020204030204" pitchFamily="49" charset="0"/>
                <a:ea typeface="PMingLiU" panose="02020500000000000000" pitchFamily="18" charset="-120"/>
                <a:cs typeface="Consolas" panose="020B0609020204030204" pitchFamily="49" charset="0"/>
              </a:rPr>
              <a:t> </a:t>
            </a:r>
            <a:r>
              <a:rPr lang="en-US" sz="2800" dirty="0" err="1">
                <a:solidFill>
                  <a:srgbClr val="C1EDFE"/>
                </a:solidFill>
                <a:latin typeface="Consolas" panose="020B0609020204030204" pitchFamily="49" charset="0"/>
                <a:ea typeface="PMingLiU" panose="02020500000000000000" pitchFamily="18" charset="-120"/>
                <a:cs typeface="Consolas" panose="020B0609020204030204" pitchFamily="49" charset="0"/>
              </a:rPr>
              <a:t>Petani</a:t>
            </a:r>
            <a:endParaRPr lang="en-US" sz="2800" dirty="0"/>
          </a:p>
        </p:txBody>
      </p:sp>
      <p:sp>
        <p:nvSpPr>
          <p:cNvPr id="20" name="Rectangle 19"/>
          <p:cNvSpPr/>
          <p:nvPr/>
        </p:nvSpPr>
        <p:spPr>
          <a:xfrm>
            <a:off x="971600" y="1630286"/>
            <a:ext cx="7486600" cy="3076740"/>
          </a:xfrm>
          <a:prstGeom prst="rect">
            <a:avLst/>
          </a:prstGeom>
        </p:spPr>
        <p:txBody>
          <a:bodyPr wrap="square">
            <a:spAutoFit/>
          </a:bodyPr>
          <a:lstStyle/>
          <a:p>
            <a:pPr marL="599440" marR="260350" indent="-533400">
              <a:lnSpc>
                <a:spcPts val="2880"/>
              </a:lnSpc>
              <a:spcBef>
                <a:spcPts val="0"/>
              </a:spcBef>
              <a:spcAft>
                <a:spcPts val="0"/>
              </a:spcAft>
              <a:tabLst>
                <a:tab pos="596900" algn="l"/>
              </a:tabLst>
            </a:pPr>
            <a:r>
              <a:rPr lang="en-US" sz="2000" dirty="0" smtClean="0">
                <a:solidFill>
                  <a:srgbClr val="FFFFFF"/>
                </a:solidFill>
                <a:latin typeface="Corbel" panose="020B0503020204020204" pitchFamily="34" charset="0"/>
                <a:ea typeface="PMingLiU" panose="02020500000000000000" pitchFamily="18" charset="-120"/>
                <a:cs typeface="Corbel" panose="020B0503020204020204" pitchFamily="34" charset="0"/>
              </a:rPr>
              <a:t>1.  </a:t>
            </a:r>
            <a:r>
              <a:rPr lang="en-US" sz="2000" dirty="0" err="1" smtClean="0">
                <a:solidFill>
                  <a:srgbClr val="FFFFFF"/>
                </a:solidFill>
                <a:latin typeface="Corbel" panose="020B0503020204020204" pitchFamily="34" charset="0"/>
                <a:ea typeface="PMingLiU" panose="02020500000000000000" pitchFamily="18" charset="-120"/>
                <a:cs typeface="Corbel" panose="020B0503020204020204" pitchFamily="34" charset="0"/>
              </a:rPr>
              <a:t>Membangun</a:t>
            </a:r>
            <a:r>
              <a:rPr lang="en-US" sz="2000" dirty="0" smtClean="0">
                <a:solidFill>
                  <a:srgbClr val="FFFFFF"/>
                </a:solidFill>
                <a:latin typeface="Corbel" panose="020B0503020204020204" pitchFamily="34" charset="0"/>
                <a:ea typeface="PMingLiU" panose="02020500000000000000" pitchFamily="18" charset="-120"/>
                <a:cs typeface="Corbel" panose="020B0503020204020204" pitchFamily="34" charset="0"/>
              </a:rPr>
              <a:t> </a:t>
            </a:r>
            <a:r>
              <a:rPr lang="en-US" sz="2000" dirty="0" err="1">
                <a:solidFill>
                  <a:srgbClr val="FFFFFF"/>
                </a:solidFill>
                <a:latin typeface="Corbel" panose="020B0503020204020204" pitchFamily="34" charset="0"/>
                <a:ea typeface="PMingLiU" panose="02020500000000000000" pitchFamily="18" charset="-120"/>
                <a:cs typeface="Corbel" panose="020B0503020204020204" pitchFamily="34" charset="0"/>
              </a:rPr>
              <a:t>organisasi</a:t>
            </a:r>
            <a:r>
              <a:rPr lang="en-US" sz="2000" dirty="0">
                <a:solidFill>
                  <a:srgbClr val="FFFFFF"/>
                </a:solidFill>
                <a:latin typeface="Corbel" panose="020B0503020204020204" pitchFamily="34" charset="0"/>
                <a:ea typeface="PMingLiU" panose="02020500000000000000" pitchFamily="18" charset="-120"/>
                <a:cs typeface="Corbel" panose="020B0503020204020204" pitchFamily="34" charset="0"/>
              </a:rPr>
              <a:t> </a:t>
            </a:r>
            <a:r>
              <a:rPr lang="en-US" sz="2000" dirty="0" err="1" smtClean="0">
                <a:solidFill>
                  <a:srgbClr val="FFFFFF"/>
                </a:solidFill>
                <a:latin typeface="Corbel" panose="020B0503020204020204" pitchFamily="34" charset="0"/>
                <a:ea typeface="PMingLiU" panose="02020500000000000000" pitchFamily="18" charset="-120"/>
                <a:cs typeface="Corbel" panose="020B0503020204020204" pitchFamily="34" charset="0"/>
              </a:rPr>
              <a:t>untuk</a:t>
            </a:r>
            <a:r>
              <a:rPr lang="en-US" sz="2000" spc="-25" dirty="0">
                <a:solidFill>
                  <a:srgbClr val="FFFFFF"/>
                </a:solidFill>
                <a:latin typeface="Corbel" panose="020B0503020204020204" pitchFamily="34" charset="0"/>
                <a:ea typeface="PMingLiU" panose="02020500000000000000" pitchFamily="18" charset="-120"/>
                <a:cs typeface="Corbel" panose="020B0503020204020204" pitchFamily="34" charset="0"/>
              </a:rPr>
              <a:t> </a:t>
            </a:r>
            <a:r>
              <a:rPr lang="en-US" sz="2000" dirty="0" err="1" smtClean="0">
                <a:solidFill>
                  <a:srgbClr val="FFFFFF"/>
                </a:solidFill>
                <a:latin typeface="Corbel" panose="020B0503020204020204" pitchFamily="34" charset="0"/>
                <a:ea typeface="PMingLiU" panose="02020500000000000000" pitchFamily="18" charset="-120"/>
                <a:cs typeface="Corbel" panose="020B0503020204020204" pitchFamily="34" charset="0"/>
              </a:rPr>
              <a:t>meningkatkan</a:t>
            </a:r>
            <a:r>
              <a:rPr lang="en-US" sz="2000" spc="-15" dirty="0" smtClean="0">
                <a:solidFill>
                  <a:srgbClr val="FFFFFF"/>
                </a:solidFill>
                <a:latin typeface="Corbel" panose="020B0503020204020204" pitchFamily="34" charset="0"/>
                <a:ea typeface="PMingLiU" panose="02020500000000000000" pitchFamily="18" charset="-120"/>
                <a:cs typeface="Corbel" panose="020B0503020204020204" pitchFamily="34" charset="0"/>
              </a:rPr>
              <a:t> </a:t>
            </a:r>
            <a:r>
              <a:rPr lang="en-US" sz="2000" dirty="0">
                <a:solidFill>
                  <a:srgbClr val="FFFFFF"/>
                </a:solidFill>
                <a:latin typeface="Corbel" panose="020B0503020204020204" pitchFamily="34" charset="0"/>
                <a:ea typeface="PMingLiU" panose="02020500000000000000" pitchFamily="18" charset="-120"/>
                <a:cs typeface="Corbel" panose="020B0503020204020204" pitchFamily="34" charset="0"/>
              </a:rPr>
              <a:t>bargaining </a:t>
            </a:r>
            <a:r>
              <a:rPr lang="en-US" sz="2000" dirty="0" err="1">
                <a:solidFill>
                  <a:srgbClr val="FFFFFF"/>
                </a:solidFill>
                <a:latin typeface="Corbel" panose="020B0503020204020204" pitchFamily="34" charset="0"/>
                <a:ea typeface="PMingLiU" panose="02020500000000000000" pitchFamily="18" charset="-120"/>
                <a:cs typeface="Corbel" panose="020B0503020204020204" pitchFamily="34" charset="0"/>
              </a:rPr>
              <a:t>petani</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a:lnSpc>
                <a:spcPts val="500"/>
              </a:lnSpc>
            </a:pPr>
            <a:r>
              <a:rPr lang="en-US" sz="2000" dirty="0">
                <a:solidFill>
                  <a:srgbClr val="000000"/>
                </a:solidFill>
                <a:latin typeface="Corbel" panose="020B0503020204020204" pitchFamily="34" charset="0"/>
                <a:ea typeface="PMingLiU" panose="02020500000000000000" pitchFamily="18" charset="-120"/>
                <a:cs typeface="Corbel" panose="020B0503020204020204" pitchFamily="34" charset="0"/>
              </a:rPr>
              <a:t> </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marL="66040" marR="0">
              <a:lnSpc>
                <a:spcPct val="107000"/>
              </a:lnSpc>
              <a:spcBef>
                <a:spcPts val="0"/>
              </a:spcBef>
              <a:spcAft>
                <a:spcPts val="0"/>
              </a:spcAft>
            </a:pPr>
            <a:r>
              <a:rPr lang="en-US" sz="2000" spc="-45" dirty="0" smtClean="0">
                <a:solidFill>
                  <a:srgbClr val="FFFFFF"/>
                </a:solidFill>
                <a:latin typeface="Corbel" panose="020B0503020204020204" pitchFamily="34" charset="0"/>
                <a:ea typeface="PMingLiU" panose="02020500000000000000" pitchFamily="18" charset="-120"/>
                <a:cs typeface="Corbel" panose="020B0503020204020204" pitchFamily="34" charset="0"/>
              </a:rPr>
              <a:t>2.   </a:t>
            </a:r>
            <a:r>
              <a:rPr lang="en-US" sz="2000" spc="-45" dirty="0" err="1" smtClean="0">
                <a:solidFill>
                  <a:srgbClr val="FFFFFF"/>
                </a:solidFill>
                <a:latin typeface="Corbel" panose="020B0503020204020204" pitchFamily="34" charset="0"/>
                <a:ea typeface="PMingLiU" panose="02020500000000000000" pitchFamily="18" charset="-120"/>
                <a:cs typeface="Corbel" panose="020B0503020204020204" pitchFamily="34" charset="0"/>
              </a:rPr>
              <a:t>K</a:t>
            </a:r>
            <a:r>
              <a:rPr lang="en-US" sz="2000" dirty="0" err="1" smtClean="0">
                <a:solidFill>
                  <a:srgbClr val="FFFFFF"/>
                </a:solidFill>
                <a:latin typeface="Corbel" panose="020B0503020204020204" pitchFamily="34" charset="0"/>
                <a:ea typeface="PMingLiU" panose="02020500000000000000" pitchFamily="18" charset="-120"/>
                <a:cs typeface="Corbel" panose="020B0503020204020204" pitchFamily="34" charset="0"/>
              </a:rPr>
              <a:t>ekuatan</a:t>
            </a:r>
            <a:r>
              <a:rPr lang="en-US" sz="2000" spc="-20" dirty="0" smtClean="0">
                <a:solidFill>
                  <a:srgbClr val="FFFFFF"/>
                </a:solidFill>
                <a:latin typeface="Corbel" panose="020B0503020204020204" pitchFamily="34" charset="0"/>
                <a:ea typeface="PMingLiU" panose="02020500000000000000" pitchFamily="18" charset="-120"/>
                <a:cs typeface="Corbel" panose="020B0503020204020204" pitchFamily="34" charset="0"/>
              </a:rPr>
              <a:t> </a:t>
            </a:r>
            <a:r>
              <a:rPr lang="en-US" sz="2000" dirty="0" err="1">
                <a:solidFill>
                  <a:srgbClr val="FFFFFF"/>
                </a:solidFill>
                <a:latin typeface="Corbel" panose="020B0503020204020204" pitchFamily="34" charset="0"/>
                <a:ea typeface="PMingLiU" panose="02020500000000000000" pitchFamily="18" charset="-120"/>
                <a:cs typeface="Corbel" panose="020B0503020204020204" pitchFamily="34" charset="0"/>
              </a:rPr>
              <a:t>institusi</a:t>
            </a:r>
            <a:r>
              <a:rPr lang="en-US" sz="2000" spc="15" dirty="0">
                <a:solidFill>
                  <a:srgbClr val="FFFFFF"/>
                </a:solidFill>
                <a:latin typeface="Corbel" panose="020B0503020204020204" pitchFamily="34" charset="0"/>
                <a:ea typeface="PMingLiU" panose="02020500000000000000" pitchFamily="18" charset="-120"/>
                <a:cs typeface="Corbel" panose="020B0503020204020204" pitchFamily="34" charset="0"/>
              </a:rPr>
              <a:t> </a:t>
            </a:r>
            <a:r>
              <a:rPr lang="en-US" sz="2000" dirty="0" err="1">
                <a:solidFill>
                  <a:srgbClr val="FFFFFF"/>
                </a:solidFill>
                <a:latin typeface="Corbel" panose="020B0503020204020204" pitchFamily="34" charset="0"/>
                <a:ea typeface="PMingLiU" panose="02020500000000000000" pitchFamily="18" charset="-120"/>
                <a:cs typeface="Corbel" panose="020B0503020204020204" pitchFamily="34" charset="0"/>
              </a:rPr>
              <a:t>petani</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a:lnSpc>
                <a:spcPts val="600"/>
              </a:lnSpc>
              <a:spcBef>
                <a:spcPts val="35"/>
              </a:spcBef>
            </a:pPr>
            <a:r>
              <a:rPr lang="en-US" sz="2000" dirty="0">
                <a:solidFill>
                  <a:srgbClr val="000000"/>
                </a:solidFill>
                <a:latin typeface="Corbel" panose="020B0503020204020204" pitchFamily="34" charset="0"/>
                <a:ea typeface="PMingLiU" panose="02020500000000000000" pitchFamily="18" charset="-120"/>
                <a:cs typeface="Corbel" panose="020B0503020204020204" pitchFamily="34" charset="0"/>
              </a:rPr>
              <a:t> </a:t>
            </a:r>
            <a:endParaRPr lang="en-US" sz="2000" dirty="0" smtClean="0">
              <a:latin typeface="Calibri" panose="020F0502020204030204" pitchFamily="34" charset="0"/>
              <a:ea typeface="PMingLiU" panose="02020500000000000000" pitchFamily="18" charset="-120"/>
              <a:cs typeface="Times New Roman" panose="02020603050405020304" pitchFamily="18" charset="0"/>
            </a:endParaRPr>
          </a:p>
          <a:p>
            <a:pPr>
              <a:lnSpc>
                <a:spcPts val="600"/>
              </a:lnSpc>
              <a:spcBef>
                <a:spcPts val="35"/>
              </a:spcBef>
            </a:pPr>
            <a:endParaRPr lang="en-US" sz="2000" dirty="0" smtClean="0">
              <a:solidFill>
                <a:srgbClr val="FFFFFF"/>
              </a:solidFill>
              <a:latin typeface="Calibri" panose="020F0502020204030204" pitchFamily="34" charset="0"/>
              <a:ea typeface="PMingLiU" panose="02020500000000000000" pitchFamily="18" charset="-120"/>
              <a:cs typeface="Times New Roman" panose="02020603050405020304" pitchFamily="18" charset="0"/>
            </a:endParaRPr>
          </a:p>
          <a:p>
            <a:pPr>
              <a:lnSpc>
                <a:spcPts val="600"/>
              </a:lnSpc>
              <a:spcBef>
                <a:spcPts val="35"/>
              </a:spcBef>
            </a:pPr>
            <a:endParaRPr lang="en-US" sz="2000" dirty="0" smtClean="0">
              <a:solidFill>
                <a:srgbClr val="FFFFFF"/>
              </a:solidFill>
              <a:latin typeface="Calibri" panose="020F0502020204030204" pitchFamily="34" charset="0"/>
              <a:ea typeface="PMingLiU" panose="02020500000000000000" pitchFamily="18" charset="-120"/>
              <a:cs typeface="Times New Roman" panose="02020603050405020304" pitchFamily="18" charset="0"/>
            </a:endParaRPr>
          </a:p>
          <a:p>
            <a:pPr>
              <a:lnSpc>
                <a:spcPts val="600"/>
              </a:lnSpc>
              <a:spcBef>
                <a:spcPts val="35"/>
              </a:spcBef>
            </a:pPr>
            <a:r>
              <a:rPr lang="en-US" sz="2000" dirty="0" smtClean="0">
                <a:solidFill>
                  <a:srgbClr val="FFFFFF"/>
                </a:solidFill>
                <a:latin typeface="Calibri" panose="020F0502020204030204" pitchFamily="34" charset="0"/>
                <a:ea typeface="PMingLiU" panose="02020500000000000000" pitchFamily="18" charset="-120"/>
                <a:cs typeface="Times New Roman" panose="02020603050405020304" pitchFamily="18" charset="0"/>
              </a:rPr>
              <a:t>  3.  </a:t>
            </a:r>
            <a:r>
              <a:rPr lang="en-US" sz="2000" dirty="0" err="1" smtClean="0">
                <a:solidFill>
                  <a:srgbClr val="FFFFFF"/>
                </a:solidFill>
                <a:latin typeface="Corbel" panose="020B0503020204020204" pitchFamily="34" charset="0"/>
                <a:ea typeface="PMingLiU" panose="02020500000000000000" pitchFamily="18" charset="-120"/>
                <a:cs typeface="Corbel" panose="020B0503020204020204" pitchFamily="34" charset="0"/>
              </a:rPr>
              <a:t>Dukungan</a:t>
            </a:r>
            <a:r>
              <a:rPr lang="en-US" sz="2000" spc="-30" dirty="0" smtClean="0">
                <a:solidFill>
                  <a:srgbClr val="FFFFFF"/>
                </a:solidFill>
                <a:latin typeface="Corbel" panose="020B0503020204020204" pitchFamily="34" charset="0"/>
                <a:ea typeface="PMingLiU" panose="02020500000000000000" pitchFamily="18" charset="-120"/>
                <a:cs typeface="Corbel" panose="020B0503020204020204" pitchFamily="34" charset="0"/>
              </a:rPr>
              <a:t> </a:t>
            </a:r>
            <a:r>
              <a:rPr lang="en-US" sz="2000" dirty="0" err="1">
                <a:solidFill>
                  <a:srgbClr val="FFFFFF"/>
                </a:solidFill>
                <a:latin typeface="Corbel" panose="020B0503020204020204" pitchFamily="34" charset="0"/>
                <a:ea typeface="PMingLiU" panose="02020500000000000000" pitchFamily="18" charset="-120"/>
                <a:cs typeface="Corbel" panose="020B0503020204020204" pitchFamily="34" charset="0"/>
              </a:rPr>
              <a:t>pemerintah</a:t>
            </a:r>
            <a:r>
              <a:rPr lang="en-US" sz="2000" spc="10" dirty="0">
                <a:solidFill>
                  <a:srgbClr val="FFFFFF"/>
                </a:solidFill>
                <a:latin typeface="Corbel" panose="020B0503020204020204" pitchFamily="34" charset="0"/>
                <a:ea typeface="PMingLiU" panose="02020500000000000000" pitchFamily="18" charset="-120"/>
                <a:cs typeface="Corbel" panose="020B0503020204020204" pitchFamily="34" charset="0"/>
              </a:rPr>
              <a:t> </a:t>
            </a:r>
            <a:r>
              <a:rPr lang="en-US" sz="2000" dirty="0" err="1">
                <a:solidFill>
                  <a:srgbClr val="FFFFFF"/>
                </a:solidFill>
                <a:latin typeface="Corbel" panose="020B0503020204020204" pitchFamily="34" charset="0"/>
                <a:ea typeface="PMingLiU" panose="02020500000000000000" pitchFamily="18" charset="-120"/>
                <a:cs typeface="Corbel" panose="020B0503020204020204" pitchFamily="34" charset="0"/>
              </a:rPr>
              <a:t>pada</a:t>
            </a:r>
            <a:r>
              <a:rPr lang="en-US" sz="2000" dirty="0">
                <a:solidFill>
                  <a:srgbClr val="FFFFFF"/>
                </a:solidFill>
                <a:latin typeface="Corbel" panose="020B0503020204020204" pitchFamily="34" charset="0"/>
                <a:ea typeface="PMingLiU" panose="02020500000000000000" pitchFamily="18" charset="-120"/>
                <a:cs typeface="Corbel" panose="020B0503020204020204" pitchFamily="34" charset="0"/>
              </a:rPr>
              <a:t> </a:t>
            </a:r>
            <a:r>
              <a:rPr lang="en-US" sz="2000" dirty="0" err="1">
                <a:solidFill>
                  <a:srgbClr val="FFFFFF"/>
                </a:solidFill>
                <a:latin typeface="Corbel" panose="020B0503020204020204" pitchFamily="34" charset="0"/>
                <a:ea typeface="PMingLiU" panose="02020500000000000000" pitchFamily="18" charset="-120"/>
                <a:cs typeface="Corbel" panose="020B0503020204020204" pitchFamily="34" charset="0"/>
              </a:rPr>
              <a:t>petani</a:t>
            </a:r>
            <a:r>
              <a:rPr lang="en-US" sz="2000" spc="5" dirty="0">
                <a:solidFill>
                  <a:srgbClr val="FFFFFF"/>
                </a:solidFill>
                <a:latin typeface="Corbel" panose="020B0503020204020204" pitchFamily="34" charset="0"/>
                <a:ea typeface="PMingLiU" panose="02020500000000000000" pitchFamily="18" charset="-120"/>
                <a:cs typeface="Corbel" panose="020B0503020204020204" pitchFamily="34" charset="0"/>
              </a:rPr>
              <a:t> </a:t>
            </a:r>
            <a:r>
              <a:rPr lang="en-US" sz="2000" dirty="0" err="1">
                <a:solidFill>
                  <a:srgbClr val="FFFFFF"/>
                </a:solidFill>
                <a:latin typeface="Corbel" panose="020B0503020204020204" pitchFamily="34" charset="0"/>
                <a:ea typeface="PMingLiU" panose="02020500000000000000" pitchFamily="18" charset="-120"/>
                <a:cs typeface="Corbel" panose="020B0503020204020204" pitchFamily="34" charset="0"/>
              </a:rPr>
              <a:t>dan</a:t>
            </a:r>
            <a:r>
              <a:rPr lang="en-US" sz="2000" spc="-5" dirty="0">
                <a:solidFill>
                  <a:srgbClr val="FFFFFF"/>
                </a:solidFill>
                <a:latin typeface="Corbel" panose="020B0503020204020204" pitchFamily="34" charset="0"/>
                <a:ea typeface="PMingLiU" panose="02020500000000000000" pitchFamily="18" charset="-120"/>
                <a:cs typeface="Corbel" panose="020B0503020204020204" pitchFamily="34" charset="0"/>
              </a:rPr>
              <a:t> </a:t>
            </a:r>
            <a:r>
              <a:rPr lang="en-US" sz="2000" dirty="0" err="1">
                <a:solidFill>
                  <a:srgbClr val="FFFFFF"/>
                </a:solidFill>
                <a:latin typeface="Corbel" panose="020B0503020204020204" pitchFamily="34" charset="0"/>
                <a:ea typeface="PMingLiU" panose="02020500000000000000" pitchFamily="18" charset="-120"/>
                <a:cs typeface="Corbel" panose="020B0503020204020204" pitchFamily="34" charset="0"/>
              </a:rPr>
              <a:t>pertanian</a:t>
            </a:r>
            <a:r>
              <a:rPr lang="en-US" sz="2000" dirty="0">
                <a:solidFill>
                  <a:srgbClr val="FFFFFF"/>
                </a:solidFill>
                <a:latin typeface="Corbel" panose="020B0503020204020204" pitchFamily="34" charset="0"/>
                <a:ea typeface="PMingLiU" panose="02020500000000000000" pitchFamily="18" charset="-120"/>
                <a:cs typeface="Corbel" panose="020B0503020204020204" pitchFamily="34" charset="0"/>
              </a:rPr>
              <a:t>, </a:t>
            </a:r>
            <a:r>
              <a:rPr lang="en-US" sz="2000" dirty="0" err="1">
                <a:solidFill>
                  <a:srgbClr val="FFFFFF"/>
                </a:solidFill>
                <a:latin typeface="Corbel" panose="020B0503020204020204" pitchFamily="34" charset="0"/>
                <a:ea typeface="PMingLiU" panose="02020500000000000000" pitchFamily="18" charset="-120"/>
                <a:cs typeface="Corbel" panose="020B0503020204020204" pitchFamily="34" charset="0"/>
              </a:rPr>
              <a:t>karena</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marL="523240" marR="0">
              <a:lnSpc>
                <a:spcPct val="107000"/>
              </a:lnSpc>
              <a:spcBef>
                <a:spcPts val="400"/>
              </a:spcBef>
              <a:spcAft>
                <a:spcPts val="0"/>
              </a:spcAft>
            </a:pPr>
            <a:r>
              <a:rPr lang="en-US" sz="2000" dirty="0">
                <a:solidFill>
                  <a:srgbClr val="EA1479"/>
                </a:solidFill>
                <a:latin typeface="Corbel" panose="020B0503020204020204" pitchFamily="34" charset="0"/>
                <a:ea typeface="PMingLiU" panose="02020500000000000000" pitchFamily="18" charset="-120"/>
                <a:cs typeface="PMingLiU" panose="02020500000000000000" pitchFamily="18" charset="-120"/>
              </a:rPr>
              <a:t>à</a:t>
            </a:r>
            <a:r>
              <a:rPr lang="en-US" sz="2000" dirty="0">
                <a:solidFill>
                  <a:srgbClr val="EA1479"/>
                </a:solidFill>
                <a:latin typeface="PMingLiU" panose="02020500000000000000" pitchFamily="18" charset="-120"/>
                <a:ea typeface="Times New Roman" panose="02020603050405020304" pitchFamily="18" charset="0"/>
                <a:cs typeface="PMingLiU" panose="02020500000000000000" pitchFamily="18" charset="-120"/>
              </a:rPr>
              <a:t>     </a:t>
            </a:r>
            <a:r>
              <a:rPr lang="en-US" sz="2000" spc="5" dirty="0">
                <a:solidFill>
                  <a:srgbClr val="EA1479"/>
                </a:solidFill>
                <a:latin typeface="PMingLiU" panose="02020500000000000000" pitchFamily="18" charset="-120"/>
                <a:ea typeface="Times New Roman" panose="02020603050405020304" pitchFamily="18" charset="0"/>
                <a:cs typeface="PMingLiU" panose="02020500000000000000" pitchFamily="18" charset="-120"/>
              </a:rPr>
              <a:t> </a:t>
            </a:r>
            <a:r>
              <a:rPr lang="en-US" sz="2000" dirty="0" err="1">
                <a:solidFill>
                  <a:srgbClr val="FFFFFF"/>
                </a:solidFill>
                <a:latin typeface="Corbel" panose="020B0503020204020204" pitchFamily="34" charset="0"/>
                <a:ea typeface="PMingLiU" panose="02020500000000000000" pitchFamily="18" charset="-120"/>
                <a:cs typeface="Corbel" panose="020B0503020204020204" pitchFamily="34" charset="0"/>
              </a:rPr>
              <a:t>Pasar</a:t>
            </a:r>
            <a:r>
              <a:rPr lang="en-US" sz="2000" spc="-10" dirty="0">
                <a:solidFill>
                  <a:srgbClr val="FFFFFF"/>
                </a:solidFill>
                <a:latin typeface="Corbel" panose="020B0503020204020204" pitchFamily="34" charset="0"/>
                <a:ea typeface="PMingLiU" panose="02020500000000000000" pitchFamily="18" charset="-120"/>
                <a:cs typeface="Corbel" panose="020B0503020204020204" pitchFamily="34" charset="0"/>
              </a:rPr>
              <a:t> </a:t>
            </a:r>
            <a:r>
              <a:rPr lang="en-US" sz="2000" dirty="0" err="1">
                <a:solidFill>
                  <a:srgbClr val="FFFFFF"/>
                </a:solidFill>
                <a:latin typeface="Corbel" panose="020B0503020204020204" pitchFamily="34" charset="0"/>
                <a:ea typeface="PMingLiU" panose="02020500000000000000" pitchFamily="18" charset="-120"/>
                <a:cs typeface="Corbel" panose="020B0503020204020204" pitchFamily="34" charset="0"/>
              </a:rPr>
              <a:t>internasional</a:t>
            </a:r>
            <a:r>
              <a:rPr lang="en-US" sz="2000" spc="-15" dirty="0">
                <a:solidFill>
                  <a:srgbClr val="FFFFFF"/>
                </a:solidFill>
                <a:latin typeface="Corbel" panose="020B0503020204020204" pitchFamily="34" charset="0"/>
                <a:ea typeface="PMingLiU" panose="02020500000000000000" pitchFamily="18" charset="-120"/>
                <a:cs typeface="Corbel" panose="020B0503020204020204" pitchFamily="34" charset="0"/>
              </a:rPr>
              <a:t> </a:t>
            </a:r>
            <a:r>
              <a:rPr lang="en-US" sz="2000" dirty="0" err="1">
                <a:solidFill>
                  <a:srgbClr val="FFFFFF"/>
                </a:solidFill>
                <a:latin typeface="Corbel" panose="020B0503020204020204" pitchFamily="34" charset="0"/>
                <a:ea typeface="PMingLiU" panose="02020500000000000000" pitchFamily="18" charset="-120"/>
                <a:cs typeface="Corbel" panose="020B0503020204020204" pitchFamily="34" charset="0"/>
              </a:rPr>
              <a:t>tidak</a:t>
            </a:r>
            <a:r>
              <a:rPr lang="en-US" sz="2000" spc="15" dirty="0">
                <a:solidFill>
                  <a:srgbClr val="FFFFFF"/>
                </a:solidFill>
                <a:latin typeface="Corbel" panose="020B0503020204020204" pitchFamily="34" charset="0"/>
                <a:ea typeface="PMingLiU" panose="02020500000000000000" pitchFamily="18" charset="-120"/>
                <a:cs typeface="Corbel" panose="020B0503020204020204" pitchFamily="34" charset="0"/>
              </a:rPr>
              <a:t> </a:t>
            </a:r>
            <a:r>
              <a:rPr lang="en-US" sz="2000" dirty="0" err="1">
                <a:solidFill>
                  <a:srgbClr val="FFFFFF"/>
                </a:solidFill>
                <a:latin typeface="Corbel" panose="020B0503020204020204" pitchFamily="34" charset="0"/>
                <a:ea typeface="PMingLiU" panose="02020500000000000000" pitchFamily="18" charset="-120"/>
                <a:cs typeface="Corbel" panose="020B0503020204020204" pitchFamily="34" charset="0"/>
              </a:rPr>
              <a:t>berpihak</a:t>
            </a:r>
            <a:r>
              <a:rPr lang="en-US" sz="2000" spc="15" dirty="0">
                <a:solidFill>
                  <a:srgbClr val="FFFFFF"/>
                </a:solidFill>
                <a:latin typeface="Corbel" panose="020B0503020204020204" pitchFamily="34" charset="0"/>
                <a:ea typeface="PMingLiU" panose="02020500000000000000" pitchFamily="18" charset="-120"/>
                <a:cs typeface="Corbel" panose="020B0503020204020204" pitchFamily="34" charset="0"/>
              </a:rPr>
              <a:t> </a:t>
            </a:r>
            <a:r>
              <a:rPr lang="en-US" sz="2000" dirty="0" err="1">
                <a:solidFill>
                  <a:srgbClr val="FFFFFF"/>
                </a:solidFill>
                <a:latin typeface="Corbel" panose="020B0503020204020204" pitchFamily="34" charset="0"/>
                <a:ea typeface="PMingLiU" panose="02020500000000000000" pitchFamily="18" charset="-120"/>
                <a:cs typeface="Corbel" panose="020B0503020204020204" pitchFamily="34" charset="0"/>
              </a:rPr>
              <a:t>pada</a:t>
            </a:r>
            <a:r>
              <a:rPr lang="en-US" sz="2000" dirty="0">
                <a:solidFill>
                  <a:srgbClr val="FFFFFF"/>
                </a:solidFill>
                <a:latin typeface="Corbel" panose="020B0503020204020204" pitchFamily="34" charset="0"/>
                <a:ea typeface="PMingLiU" panose="02020500000000000000" pitchFamily="18" charset="-120"/>
                <a:cs typeface="Corbel" panose="020B0503020204020204" pitchFamily="34" charset="0"/>
              </a:rPr>
              <a:t> </a:t>
            </a:r>
            <a:r>
              <a:rPr lang="en-US" sz="2000" dirty="0" err="1">
                <a:solidFill>
                  <a:srgbClr val="FFFFFF"/>
                </a:solidFill>
                <a:latin typeface="Corbel" panose="020B0503020204020204" pitchFamily="34" charset="0"/>
                <a:ea typeface="PMingLiU" panose="02020500000000000000" pitchFamily="18" charset="-120"/>
                <a:cs typeface="Corbel" panose="020B0503020204020204" pitchFamily="34" charset="0"/>
              </a:rPr>
              <a:t>pertanian</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marL="980440" marR="569595" indent="-457200">
              <a:lnSpc>
                <a:spcPts val="2400"/>
              </a:lnSpc>
              <a:spcBef>
                <a:spcPts val="420"/>
              </a:spcBef>
              <a:spcAft>
                <a:spcPts val="0"/>
              </a:spcAft>
              <a:tabLst>
                <a:tab pos="977900" algn="l"/>
              </a:tabLst>
            </a:pPr>
            <a:r>
              <a:rPr lang="en-US" sz="2000" dirty="0">
                <a:solidFill>
                  <a:srgbClr val="EA1479"/>
                </a:solidFill>
                <a:latin typeface="Corbel" panose="020B0503020204020204" pitchFamily="34" charset="0"/>
                <a:ea typeface="PMingLiU" panose="02020500000000000000" pitchFamily="18" charset="-120"/>
                <a:cs typeface="PMingLiU" panose="02020500000000000000" pitchFamily="18" charset="-120"/>
              </a:rPr>
              <a:t>à</a:t>
            </a:r>
            <a:r>
              <a:rPr lang="en-US" sz="2000" dirty="0">
                <a:solidFill>
                  <a:srgbClr val="EA1479"/>
                </a:solidFill>
                <a:latin typeface="PMingLiU" panose="02020500000000000000" pitchFamily="18" charset="-120"/>
                <a:ea typeface="Times New Roman" panose="02020603050405020304" pitchFamily="18" charset="0"/>
                <a:cs typeface="PMingLiU" panose="02020500000000000000" pitchFamily="18" charset="-120"/>
              </a:rPr>
              <a:t>	</a:t>
            </a:r>
            <a:r>
              <a:rPr lang="en-US" sz="2000" dirty="0" err="1">
                <a:solidFill>
                  <a:srgbClr val="FFFFFF"/>
                </a:solidFill>
                <a:latin typeface="Corbel" panose="020B0503020204020204" pitchFamily="34" charset="0"/>
                <a:ea typeface="PMingLiU" panose="02020500000000000000" pitchFamily="18" charset="-120"/>
                <a:cs typeface="Corbel" panose="020B0503020204020204" pitchFamily="34" charset="0"/>
              </a:rPr>
              <a:t>Struktur</a:t>
            </a:r>
            <a:r>
              <a:rPr lang="en-US" sz="2000" spc="25" dirty="0">
                <a:solidFill>
                  <a:srgbClr val="FFFFFF"/>
                </a:solidFill>
                <a:latin typeface="Corbel" panose="020B0503020204020204" pitchFamily="34" charset="0"/>
                <a:ea typeface="PMingLiU" panose="02020500000000000000" pitchFamily="18" charset="-120"/>
                <a:cs typeface="Corbel" panose="020B0503020204020204" pitchFamily="34" charset="0"/>
              </a:rPr>
              <a:t> </a:t>
            </a:r>
            <a:r>
              <a:rPr lang="en-US" sz="2000" dirty="0" err="1">
                <a:solidFill>
                  <a:srgbClr val="FFFFFF"/>
                </a:solidFill>
                <a:latin typeface="Corbel" panose="020B0503020204020204" pitchFamily="34" charset="0"/>
                <a:ea typeface="PMingLiU" panose="02020500000000000000" pitchFamily="18" charset="-120"/>
                <a:cs typeface="Corbel" panose="020B0503020204020204" pitchFamily="34" charset="0"/>
              </a:rPr>
              <a:t>pasar</a:t>
            </a:r>
            <a:r>
              <a:rPr lang="en-US" sz="2000" dirty="0">
                <a:solidFill>
                  <a:srgbClr val="FFFFFF"/>
                </a:solidFill>
                <a:latin typeface="Corbel" panose="020B0503020204020204" pitchFamily="34" charset="0"/>
                <a:ea typeface="PMingLiU" panose="02020500000000000000" pitchFamily="18" charset="-120"/>
                <a:cs typeface="Corbel" panose="020B0503020204020204" pitchFamily="34" charset="0"/>
              </a:rPr>
              <a:t> </a:t>
            </a:r>
            <a:r>
              <a:rPr lang="en-US" sz="2000" dirty="0" err="1">
                <a:solidFill>
                  <a:srgbClr val="FFFFFF"/>
                </a:solidFill>
                <a:latin typeface="Corbel" panose="020B0503020204020204" pitchFamily="34" charset="0"/>
                <a:ea typeface="PMingLiU" panose="02020500000000000000" pitchFamily="18" charset="-120"/>
                <a:cs typeface="Corbel" panose="020B0503020204020204" pitchFamily="34" charset="0"/>
              </a:rPr>
              <a:t>dan</a:t>
            </a:r>
            <a:r>
              <a:rPr lang="en-US" sz="2000" spc="5" dirty="0">
                <a:solidFill>
                  <a:srgbClr val="FFFFFF"/>
                </a:solidFill>
                <a:latin typeface="Corbel" panose="020B0503020204020204" pitchFamily="34" charset="0"/>
                <a:ea typeface="PMingLiU" panose="02020500000000000000" pitchFamily="18" charset="-120"/>
                <a:cs typeface="Corbel" panose="020B0503020204020204" pitchFamily="34" charset="0"/>
              </a:rPr>
              <a:t> </a:t>
            </a:r>
            <a:r>
              <a:rPr lang="en-US" sz="2000" dirty="0" err="1">
                <a:solidFill>
                  <a:srgbClr val="FFFFFF"/>
                </a:solidFill>
                <a:latin typeface="Corbel" panose="020B0503020204020204" pitchFamily="34" charset="0"/>
                <a:ea typeface="PMingLiU" panose="02020500000000000000" pitchFamily="18" charset="-120"/>
                <a:cs typeface="Corbel" panose="020B0503020204020204" pitchFamily="34" charset="0"/>
              </a:rPr>
              <a:t>industri</a:t>
            </a:r>
            <a:r>
              <a:rPr lang="en-US" sz="2000" spc="10" dirty="0">
                <a:solidFill>
                  <a:srgbClr val="FFFFFF"/>
                </a:solidFill>
                <a:latin typeface="Corbel" panose="020B0503020204020204" pitchFamily="34" charset="0"/>
                <a:ea typeface="PMingLiU" panose="02020500000000000000" pitchFamily="18" charset="-120"/>
                <a:cs typeface="Corbel" panose="020B0503020204020204" pitchFamily="34" charset="0"/>
              </a:rPr>
              <a:t> </a:t>
            </a:r>
            <a:r>
              <a:rPr lang="en-US" sz="2000" dirty="0" err="1">
                <a:solidFill>
                  <a:srgbClr val="FFFFFF"/>
                </a:solidFill>
                <a:latin typeface="Corbel" panose="020B0503020204020204" pitchFamily="34" charset="0"/>
                <a:ea typeface="PMingLiU" panose="02020500000000000000" pitchFamily="18" charset="-120"/>
                <a:cs typeface="Corbel" panose="020B0503020204020204" pitchFamily="34" charset="0"/>
              </a:rPr>
              <a:t>dalam</a:t>
            </a:r>
            <a:r>
              <a:rPr lang="en-US" sz="2000" spc="10" dirty="0">
                <a:solidFill>
                  <a:srgbClr val="FFFFFF"/>
                </a:solidFill>
                <a:latin typeface="Corbel" panose="020B0503020204020204" pitchFamily="34" charset="0"/>
                <a:ea typeface="PMingLiU" panose="02020500000000000000" pitchFamily="18" charset="-120"/>
                <a:cs typeface="Corbel" panose="020B0503020204020204" pitchFamily="34" charset="0"/>
              </a:rPr>
              <a:t> </a:t>
            </a:r>
            <a:r>
              <a:rPr lang="en-US" sz="2000" dirty="0" err="1">
                <a:solidFill>
                  <a:srgbClr val="FFFFFF"/>
                </a:solidFill>
                <a:latin typeface="Corbel" panose="020B0503020204020204" pitchFamily="34" charset="0"/>
                <a:ea typeface="PMingLiU" panose="02020500000000000000" pitchFamily="18" charset="-120"/>
                <a:cs typeface="Corbel" panose="020B0503020204020204" pitchFamily="34" charset="0"/>
              </a:rPr>
              <a:t>negeri</a:t>
            </a:r>
            <a:r>
              <a:rPr lang="en-US" sz="2000" spc="5" dirty="0">
                <a:solidFill>
                  <a:srgbClr val="FFFFFF"/>
                </a:solidFill>
                <a:latin typeface="Corbel" panose="020B0503020204020204" pitchFamily="34" charset="0"/>
                <a:ea typeface="PMingLiU" panose="02020500000000000000" pitchFamily="18" charset="-120"/>
                <a:cs typeface="Corbel" panose="020B0503020204020204" pitchFamily="34" charset="0"/>
              </a:rPr>
              <a:t> </a:t>
            </a:r>
            <a:r>
              <a:rPr lang="en-US" sz="2000" dirty="0" err="1">
                <a:solidFill>
                  <a:srgbClr val="FFFFFF"/>
                </a:solidFill>
                <a:latin typeface="Corbel" panose="020B0503020204020204" pitchFamily="34" charset="0"/>
                <a:ea typeface="PMingLiU" panose="02020500000000000000" pitchFamily="18" charset="-120"/>
                <a:cs typeface="Corbel" panose="020B0503020204020204" pitchFamily="34" charset="0"/>
              </a:rPr>
              <a:t>tidak</a:t>
            </a:r>
            <a:r>
              <a:rPr lang="en-US" sz="2000" spc="5" dirty="0">
                <a:solidFill>
                  <a:srgbClr val="FFFFFF"/>
                </a:solidFill>
                <a:latin typeface="Corbel" panose="020B0503020204020204" pitchFamily="34" charset="0"/>
                <a:ea typeface="PMingLiU" panose="02020500000000000000" pitchFamily="18" charset="-120"/>
                <a:cs typeface="Corbel" panose="020B0503020204020204" pitchFamily="34" charset="0"/>
              </a:rPr>
              <a:t> </a:t>
            </a:r>
            <a:r>
              <a:rPr lang="en-US" sz="2000" dirty="0" err="1">
                <a:solidFill>
                  <a:srgbClr val="FFFFFF"/>
                </a:solidFill>
                <a:latin typeface="Corbel" panose="020B0503020204020204" pitchFamily="34" charset="0"/>
                <a:ea typeface="PMingLiU" panose="02020500000000000000" pitchFamily="18" charset="-120"/>
                <a:cs typeface="Corbel" panose="020B0503020204020204" pitchFamily="34" charset="0"/>
              </a:rPr>
              <a:t>berpihak</a:t>
            </a:r>
            <a:r>
              <a:rPr lang="en-US" sz="2000" spc="20" dirty="0">
                <a:solidFill>
                  <a:srgbClr val="FFFFFF"/>
                </a:solidFill>
                <a:latin typeface="Corbel" panose="020B0503020204020204" pitchFamily="34" charset="0"/>
                <a:ea typeface="PMingLiU" panose="02020500000000000000" pitchFamily="18" charset="-120"/>
                <a:cs typeface="Corbel" panose="020B0503020204020204" pitchFamily="34" charset="0"/>
              </a:rPr>
              <a:t> </a:t>
            </a:r>
            <a:r>
              <a:rPr lang="en-US" sz="2000" dirty="0" err="1">
                <a:solidFill>
                  <a:srgbClr val="FFFFFF"/>
                </a:solidFill>
                <a:latin typeface="Corbel" panose="020B0503020204020204" pitchFamily="34" charset="0"/>
                <a:ea typeface="PMingLiU" panose="02020500000000000000" pitchFamily="18" charset="-120"/>
                <a:cs typeface="Corbel" panose="020B0503020204020204" pitchFamily="34" charset="0"/>
              </a:rPr>
              <a:t>pada</a:t>
            </a:r>
            <a:r>
              <a:rPr lang="en-US" sz="2000" dirty="0">
                <a:solidFill>
                  <a:srgbClr val="FFFFFF"/>
                </a:solidFill>
                <a:latin typeface="Corbel" panose="020B0503020204020204" pitchFamily="34" charset="0"/>
                <a:ea typeface="PMingLiU" panose="02020500000000000000" pitchFamily="18" charset="-120"/>
                <a:cs typeface="Corbel" panose="020B0503020204020204" pitchFamily="34" charset="0"/>
              </a:rPr>
              <a:t> </a:t>
            </a:r>
            <a:r>
              <a:rPr lang="en-US" sz="2000" dirty="0" err="1">
                <a:solidFill>
                  <a:srgbClr val="FFFFFF"/>
                </a:solidFill>
                <a:latin typeface="Corbel" panose="020B0503020204020204" pitchFamily="34" charset="0"/>
                <a:ea typeface="PMingLiU" panose="02020500000000000000" pitchFamily="18" charset="-120"/>
                <a:cs typeface="Corbel" panose="020B0503020204020204" pitchFamily="34" charset="0"/>
              </a:rPr>
              <a:t>pertanian</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marL="523240" marR="0">
              <a:lnSpc>
                <a:spcPct val="107000"/>
              </a:lnSpc>
              <a:spcBef>
                <a:spcPts val="395"/>
              </a:spcBef>
              <a:spcAft>
                <a:spcPts val="0"/>
              </a:spcAft>
            </a:pPr>
            <a:r>
              <a:rPr lang="en-US" sz="2000" dirty="0">
                <a:solidFill>
                  <a:srgbClr val="EA1479"/>
                </a:solidFill>
                <a:latin typeface="Corbel" panose="020B0503020204020204" pitchFamily="34" charset="0"/>
                <a:ea typeface="PMingLiU" panose="02020500000000000000" pitchFamily="18" charset="-120"/>
                <a:cs typeface="PMingLiU" panose="02020500000000000000" pitchFamily="18" charset="-120"/>
              </a:rPr>
              <a:t>à</a:t>
            </a:r>
            <a:r>
              <a:rPr lang="en-US" sz="2000" dirty="0">
                <a:solidFill>
                  <a:srgbClr val="EA1479"/>
                </a:solidFill>
                <a:latin typeface="PMingLiU" panose="02020500000000000000" pitchFamily="18" charset="-120"/>
                <a:ea typeface="Times New Roman" panose="02020603050405020304" pitchFamily="18" charset="0"/>
                <a:cs typeface="PMingLiU" panose="02020500000000000000" pitchFamily="18" charset="-120"/>
              </a:rPr>
              <a:t>     </a:t>
            </a:r>
            <a:r>
              <a:rPr lang="en-US" sz="2000" spc="5" dirty="0">
                <a:solidFill>
                  <a:srgbClr val="EA1479"/>
                </a:solidFill>
                <a:latin typeface="PMingLiU" panose="02020500000000000000" pitchFamily="18" charset="-120"/>
                <a:ea typeface="Times New Roman" panose="02020603050405020304" pitchFamily="18" charset="0"/>
                <a:cs typeface="PMingLiU" panose="02020500000000000000" pitchFamily="18" charset="-120"/>
              </a:rPr>
              <a:t> </a:t>
            </a:r>
            <a:r>
              <a:rPr lang="en-US" sz="2000" spc="-45" dirty="0" err="1">
                <a:solidFill>
                  <a:srgbClr val="FFFFFF"/>
                </a:solidFill>
                <a:latin typeface="Corbel" panose="020B0503020204020204" pitchFamily="34" charset="0"/>
                <a:ea typeface="PMingLiU" panose="02020500000000000000" pitchFamily="18" charset="-120"/>
                <a:cs typeface="Corbel" panose="020B0503020204020204" pitchFamily="34" charset="0"/>
              </a:rPr>
              <a:t>K</a:t>
            </a:r>
            <a:r>
              <a:rPr lang="en-US" sz="2000" dirty="0" err="1">
                <a:solidFill>
                  <a:srgbClr val="FFFFFF"/>
                </a:solidFill>
                <a:latin typeface="Corbel" panose="020B0503020204020204" pitchFamily="34" charset="0"/>
                <a:ea typeface="PMingLiU" panose="02020500000000000000" pitchFamily="18" charset="-120"/>
                <a:cs typeface="Corbel" panose="020B0503020204020204" pitchFamily="34" charset="0"/>
              </a:rPr>
              <a:t>ebijakan</a:t>
            </a:r>
            <a:r>
              <a:rPr lang="en-US" sz="2000" spc="15" dirty="0">
                <a:solidFill>
                  <a:srgbClr val="FFFFFF"/>
                </a:solidFill>
                <a:latin typeface="Corbel" panose="020B0503020204020204" pitchFamily="34" charset="0"/>
                <a:ea typeface="PMingLiU" panose="02020500000000000000" pitchFamily="18" charset="-120"/>
                <a:cs typeface="Corbel" panose="020B0503020204020204" pitchFamily="34" charset="0"/>
              </a:rPr>
              <a:t> </a:t>
            </a:r>
            <a:r>
              <a:rPr lang="en-US" sz="2000" dirty="0" err="1">
                <a:solidFill>
                  <a:srgbClr val="FFFFFF"/>
                </a:solidFill>
                <a:latin typeface="Corbel" panose="020B0503020204020204" pitchFamily="34" charset="0"/>
                <a:ea typeface="PMingLiU" panose="02020500000000000000" pitchFamily="18" charset="-120"/>
                <a:cs typeface="Corbel" panose="020B0503020204020204" pitchFamily="34" charset="0"/>
              </a:rPr>
              <a:t>pemerintah</a:t>
            </a:r>
            <a:r>
              <a:rPr lang="en-US" sz="2000" spc="15" dirty="0">
                <a:solidFill>
                  <a:srgbClr val="FFFFFF"/>
                </a:solidFill>
                <a:latin typeface="Corbel" panose="020B0503020204020204" pitchFamily="34" charset="0"/>
                <a:ea typeface="PMingLiU" panose="02020500000000000000" pitchFamily="18" charset="-120"/>
                <a:cs typeface="Corbel" panose="020B0503020204020204" pitchFamily="34" charset="0"/>
              </a:rPr>
              <a:t> </a:t>
            </a:r>
            <a:r>
              <a:rPr lang="en-US" sz="2000" dirty="0" err="1">
                <a:solidFill>
                  <a:srgbClr val="FFFFFF"/>
                </a:solidFill>
                <a:latin typeface="Corbel" panose="020B0503020204020204" pitchFamily="34" charset="0"/>
                <a:ea typeface="PMingLiU" panose="02020500000000000000" pitchFamily="18" charset="-120"/>
                <a:cs typeface="Corbel" panose="020B0503020204020204" pitchFamily="34" charset="0"/>
              </a:rPr>
              <a:t>tidak</a:t>
            </a:r>
            <a:r>
              <a:rPr lang="en-US" sz="2000" spc="15" dirty="0">
                <a:solidFill>
                  <a:srgbClr val="FFFFFF"/>
                </a:solidFill>
                <a:latin typeface="Corbel" panose="020B0503020204020204" pitchFamily="34" charset="0"/>
                <a:ea typeface="PMingLiU" panose="02020500000000000000" pitchFamily="18" charset="-120"/>
                <a:cs typeface="Corbel" panose="020B0503020204020204" pitchFamily="34" charset="0"/>
              </a:rPr>
              <a:t> </a:t>
            </a:r>
            <a:r>
              <a:rPr lang="en-US" sz="2000" dirty="0" err="1">
                <a:solidFill>
                  <a:srgbClr val="FFFFFF"/>
                </a:solidFill>
                <a:latin typeface="Corbel" panose="020B0503020204020204" pitchFamily="34" charset="0"/>
                <a:ea typeface="PMingLiU" panose="02020500000000000000" pitchFamily="18" charset="-120"/>
                <a:cs typeface="Corbel" panose="020B0503020204020204" pitchFamily="34" charset="0"/>
              </a:rPr>
              <a:t>berpihak</a:t>
            </a:r>
            <a:r>
              <a:rPr lang="en-US" sz="2000" spc="15" dirty="0">
                <a:solidFill>
                  <a:srgbClr val="FFFFFF"/>
                </a:solidFill>
                <a:latin typeface="Corbel" panose="020B0503020204020204" pitchFamily="34" charset="0"/>
                <a:ea typeface="PMingLiU" panose="02020500000000000000" pitchFamily="18" charset="-120"/>
                <a:cs typeface="Corbel" panose="020B0503020204020204" pitchFamily="34" charset="0"/>
              </a:rPr>
              <a:t> </a:t>
            </a:r>
            <a:r>
              <a:rPr lang="en-US" sz="2000" dirty="0" err="1">
                <a:solidFill>
                  <a:srgbClr val="FFFFFF"/>
                </a:solidFill>
                <a:latin typeface="Corbel" panose="020B0503020204020204" pitchFamily="34" charset="0"/>
                <a:ea typeface="PMingLiU" panose="02020500000000000000" pitchFamily="18" charset="-120"/>
                <a:cs typeface="Corbel" panose="020B0503020204020204" pitchFamily="34" charset="0"/>
              </a:rPr>
              <a:t>pada</a:t>
            </a:r>
            <a:r>
              <a:rPr lang="en-US" sz="2000" dirty="0">
                <a:solidFill>
                  <a:srgbClr val="FFFFFF"/>
                </a:solidFill>
                <a:latin typeface="Corbel" panose="020B0503020204020204" pitchFamily="34" charset="0"/>
                <a:ea typeface="PMingLiU" panose="02020500000000000000" pitchFamily="18" charset="-120"/>
                <a:cs typeface="Corbel" panose="020B0503020204020204" pitchFamily="34" charset="0"/>
              </a:rPr>
              <a:t> </a:t>
            </a:r>
            <a:r>
              <a:rPr lang="en-US" sz="2000" dirty="0" err="1">
                <a:solidFill>
                  <a:srgbClr val="FFFFFF"/>
                </a:solidFill>
                <a:latin typeface="Corbel" panose="020B0503020204020204" pitchFamily="34" charset="0"/>
                <a:ea typeface="PMingLiU" panose="02020500000000000000" pitchFamily="18" charset="-120"/>
                <a:cs typeface="Corbel" panose="020B0503020204020204" pitchFamily="34" charset="0"/>
              </a:rPr>
              <a:t>pertanian</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marL="66040" marR="0">
              <a:lnSpc>
                <a:spcPct val="107000"/>
              </a:lnSpc>
              <a:spcBef>
                <a:spcPts val="430"/>
              </a:spcBef>
              <a:spcAft>
                <a:spcPts val="0"/>
              </a:spcAft>
            </a:pPr>
            <a:r>
              <a:rPr lang="en-US" sz="2000" dirty="0" smtClean="0">
                <a:solidFill>
                  <a:srgbClr val="FFFFFF"/>
                </a:solidFill>
                <a:latin typeface="Corbel" panose="020B0503020204020204" pitchFamily="34" charset="0"/>
                <a:ea typeface="PMingLiU" panose="02020500000000000000" pitchFamily="18" charset="-120"/>
                <a:cs typeface="Corbel" panose="020B0503020204020204" pitchFamily="34" charset="0"/>
              </a:rPr>
              <a:t> 4. Social</a:t>
            </a:r>
            <a:r>
              <a:rPr lang="en-US" sz="2000" spc="-5" dirty="0" smtClean="0">
                <a:solidFill>
                  <a:srgbClr val="FFFFFF"/>
                </a:solidFill>
                <a:latin typeface="Corbel" panose="020B0503020204020204" pitchFamily="34" charset="0"/>
                <a:ea typeface="PMingLiU" panose="02020500000000000000" pitchFamily="18" charset="-120"/>
                <a:cs typeface="Corbel" panose="020B0503020204020204" pitchFamily="34" charset="0"/>
              </a:rPr>
              <a:t> </a:t>
            </a:r>
            <a:r>
              <a:rPr lang="en-US" sz="2000" dirty="0" err="1">
                <a:solidFill>
                  <a:srgbClr val="FFFFFF"/>
                </a:solidFill>
                <a:latin typeface="Corbel" panose="020B0503020204020204" pitchFamily="34" charset="0"/>
                <a:ea typeface="PMingLiU" panose="02020500000000000000" pitchFamily="18" charset="-120"/>
                <a:cs typeface="Corbel" panose="020B0503020204020204" pitchFamily="34" charset="0"/>
              </a:rPr>
              <a:t>dan</a:t>
            </a:r>
            <a:r>
              <a:rPr lang="en-US" sz="2000" spc="-5" dirty="0">
                <a:solidFill>
                  <a:srgbClr val="FFFFFF"/>
                </a:solidFill>
                <a:latin typeface="Corbel" panose="020B0503020204020204" pitchFamily="34" charset="0"/>
                <a:ea typeface="PMingLiU" panose="02020500000000000000" pitchFamily="18" charset="-120"/>
                <a:cs typeface="Corbel" panose="020B0503020204020204" pitchFamily="34" charset="0"/>
              </a:rPr>
              <a:t> </a:t>
            </a:r>
            <a:r>
              <a:rPr lang="en-US" sz="2000" dirty="0">
                <a:solidFill>
                  <a:srgbClr val="FFFFFF"/>
                </a:solidFill>
                <a:latin typeface="Corbel" panose="020B0503020204020204" pitchFamily="34" charset="0"/>
                <a:ea typeface="PMingLiU" panose="02020500000000000000" pitchFamily="18" charset="-120"/>
                <a:cs typeface="Corbel" panose="020B0503020204020204" pitchFamily="34" charset="0"/>
              </a:rPr>
              <a:t>cultural </a:t>
            </a:r>
            <a:r>
              <a:rPr lang="en-US" sz="2000" dirty="0" err="1">
                <a:solidFill>
                  <a:srgbClr val="FFFFFF"/>
                </a:solidFill>
                <a:latin typeface="Corbel" panose="020B0503020204020204" pitchFamily="34" charset="0"/>
                <a:ea typeface="PMingLiU" panose="02020500000000000000" pitchFamily="18" charset="-120"/>
                <a:cs typeface="Corbel" panose="020B0503020204020204" pitchFamily="34" charset="0"/>
              </a:rPr>
              <a:t>kapital</a:t>
            </a:r>
            <a:r>
              <a:rPr lang="en-US" sz="2000" dirty="0">
                <a:solidFill>
                  <a:srgbClr val="FFFFFF"/>
                </a:solidFill>
                <a:latin typeface="Corbel" panose="020B0503020204020204" pitchFamily="34" charset="0"/>
                <a:ea typeface="PMingLiU" panose="02020500000000000000" pitchFamily="18" charset="-120"/>
                <a:cs typeface="Corbel" panose="020B0503020204020204" pitchFamily="34" charset="0"/>
              </a:rPr>
              <a:t> </a:t>
            </a:r>
            <a:r>
              <a:rPr lang="en-US" sz="2000" dirty="0" err="1">
                <a:solidFill>
                  <a:srgbClr val="FFFFFF"/>
                </a:solidFill>
                <a:latin typeface="Corbel" panose="020B0503020204020204" pitchFamily="34" charset="0"/>
                <a:ea typeface="PMingLiU" panose="02020500000000000000" pitchFamily="18" charset="-120"/>
                <a:cs typeface="Corbel" panose="020B0503020204020204" pitchFamily="34" charset="0"/>
              </a:rPr>
              <a:t>sebagai</a:t>
            </a:r>
            <a:r>
              <a:rPr lang="en-US" sz="2000" spc="10" dirty="0">
                <a:solidFill>
                  <a:srgbClr val="FFFFFF"/>
                </a:solidFill>
                <a:latin typeface="Corbel" panose="020B0503020204020204" pitchFamily="34" charset="0"/>
                <a:ea typeface="PMingLiU" panose="02020500000000000000" pitchFamily="18" charset="-120"/>
                <a:cs typeface="Corbel" panose="020B0503020204020204" pitchFamily="34" charset="0"/>
              </a:rPr>
              <a:t> </a:t>
            </a:r>
            <a:r>
              <a:rPr lang="en-US" sz="2000" spc="-45" dirty="0" err="1">
                <a:solidFill>
                  <a:srgbClr val="FFFFFF"/>
                </a:solidFill>
                <a:latin typeface="Corbel" panose="020B0503020204020204" pitchFamily="34" charset="0"/>
                <a:ea typeface="PMingLiU" panose="02020500000000000000" pitchFamily="18" charset="-120"/>
                <a:cs typeface="Corbel" panose="020B0503020204020204" pitchFamily="34" charset="0"/>
              </a:rPr>
              <a:t>k</a:t>
            </a:r>
            <a:r>
              <a:rPr lang="en-US" sz="2000" dirty="0" err="1">
                <a:solidFill>
                  <a:srgbClr val="FFFFFF"/>
                </a:solidFill>
                <a:latin typeface="Corbel" panose="020B0503020204020204" pitchFamily="34" charset="0"/>
                <a:ea typeface="PMingLiU" panose="02020500000000000000" pitchFamily="18" charset="-120"/>
                <a:cs typeface="Corbel" panose="020B0503020204020204" pitchFamily="34" charset="0"/>
              </a:rPr>
              <a:t>ekuatan</a:t>
            </a:r>
            <a:r>
              <a:rPr lang="en-US" sz="2000" spc="-15" dirty="0">
                <a:solidFill>
                  <a:srgbClr val="FFFFFF"/>
                </a:solidFill>
                <a:latin typeface="Corbel" panose="020B0503020204020204" pitchFamily="34" charset="0"/>
                <a:ea typeface="PMingLiU" panose="02020500000000000000" pitchFamily="18" charset="-120"/>
                <a:cs typeface="Corbel" panose="020B0503020204020204" pitchFamily="34" charset="0"/>
              </a:rPr>
              <a:t> </a:t>
            </a:r>
            <a:r>
              <a:rPr lang="en-US" sz="2000" dirty="0" err="1">
                <a:solidFill>
                  <a:srgbClr val="FFFFFF"/>
                </a:solidFill>
                <a:latin typeface="Corbel" panose="020B0503020204020204" pitchFamily="34" charset="0"/>
                <a:ea typeface="PMingLiU" panose="02020500000000000000" pitchFamily="18" charset="-120"/>
                <a:cs typeface="Corbel" panose="020B0503020204020204" pitchFamily="34" charset="0"/>
              </a:rPr>
              <a:t>rakyat</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a:lnSpc>
                <a:spcPts val="750"/>
              </a:lnSpc>
              <a:spcBef>
                <a:spcPts val="15"/>
              </a:spcBef>
            </a:pPr>
            <a:r>
              <a:rPr lang="en-US" sz="2000" dirty="0">
                <a:solidFill>
                  <a:srgbClr val="000000"/>
                </a:solidFill>
                <a:latin typeface="Corbel" panose="020B0503020204020204" pitchFamily="34" charset="0"/>
                <a:ea typeface="PMingLiU" panose="02020500000000000000" pitchFamily="18" charset="-120"/>
                <a:cs typeface="Corbel" panose="020B0503020204020204" pitchFamily="34" charset="0"/>
              </a:rPr>
              <a:t> </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478308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idx="1"/>
          </p:nvPr>
        </p:nvSpPr>
        <p:spPr/>
        <p:txBody>
          <a:bodyPr/>
          <a:lstStyle/>
          <a:p>
            <a:endParaRPr lang="id-ID"/>
          </a:p>
        </p:txBody>
      </p:sp>
      <p:pic>
        <p:nvPicPr>
          <p:cNvPr id="2050" name="Picture 2" descr="C:\Users\alifia\Documents\BACKGROUND PPT IBU\38-300x225.jpg"/>
          <p:cNvPicPr>
            <a:picLocks noChangeAspect="1" noChangeArrowheads="1"/>
          </p:cNvPicPr>
          <p:nvPr/>
        </p:nvPicPr>
        <p:blipFill>
          <a:blip r:embed="rId2"/>
          <a:srcRect/>
          <a:stretch>
            <a:fillRect/>
          </a:stretch>
        </p:blipFill>
        <p:spPr bwMode="auto">
          <a:xfrm>
            <a:off x="0" y="0"/>
            <a:ext cx="9144000" cy="6857999"/>
          </a:xfrm>
          <a:prstGeom prst="rect">
            <a:avLst/>
          </a:prstGeom>
          <a:noFill/>
        </p:spPr>
      </p:pic>
      <p:sp>
        <p:nvSpPr>
          <p:cNvPr id="5" name="TextBox 4"/>
          <p:cNvSpPr txBox="1"/>
          <p:nvPr/>
        </p:nvSpPr>
        <p:spPr>
          <a:xfrm>
            <a:off x="1643042" y="642918"/>
            <a:ext cx="5062091" cy="461665"/>
          </a:xfrm>
          <a:prstGeom prst="rect">
            <a:avLst/>
          </a:prstGeom>
          <a:noFill/>
        </p:spPr>
        <p:txBody>
          <a:bodyPr wrap="none" rtlCol="0">
            <a:spAutoFit/>
          </a:bodyPr>
          <a:lstStyle/>
          <a:p>
            <a:r>
              <a:rPr lang="id-ID" sz="2400" b="1" dirty="0" smtClean="0"/>
              <a:t>Pengembangan Teknologi  Oleh Petani</a:t>
            </a:r>
            <a:endParaRPr lang="id-ID" sz="2400" b="1" dirty="0"/>
          </a:p>
        </p:txBody>
      </p:sp>
      <p:sp>
        <p:nvSpPr>
          <p:cNvPr id="6" name="TextBox 5"/>
          <p:cNvSpPr txBox="1"/>
          <p:nvPr/>
        </p:nvSpPr>
        <p:spPr>
          <a:xfrm>
            <a:off x="714348" y="1214422"/>
            <a:ext cx="8072494" cy="5447645"/>
          </a:xfrm>
          <a:prstGeom prst="rect">
            <a:avLst/>
          </a:prstGeom>
          <a:noFill/>
        </p:spPr>
        <p:txBody>
          <a:bodyPr wrap="square" rtlCol="0">
            <a:spAutoFit/>
          </a:bodyPr>
          <a:lstStyle/>
          <a:p>
            <a:pPr marL="342900" indent="-342900">
              <a:buAutoNum type="arabicPeriod"/>
            </a:pPr>
            <a:r>
              <a:rPr lang="id-ID" sz="2400" dirty="0" smtClean="0"/>
              <a:t>Pembaruan Usahatani Tradisional</a:t>
            </a:r>
          </a:p>
          <a:p>
            <a:pPr marL="342900" indent="-342900"/>
            <a:r>
              <a:rPr lang="id-ID" dirty="0"/>
              <a:t>	</a:t>
            </a:r>
            <a:endParaRPr lang="id-ID" dirty="0" smtClean="0"/>
          </a:p>
          <a:p>
            <a:pPr marL="342900" indent="-342900"/>
            <a:r>
              <a:rPr lang="id-ID" dirty="0"/>
              <a:t>	</a:t>
            </a:r>
            <a:r>
              <a:rPr lang="id-ID" dirty="0" smtClean="0"/>
              <a:t>Kontribusi petani dalam mengembangkan teknologi</a:t>
            </a:r>
          </a:p>
          <a:p>
            <a:pPr marL="342900" indent="-342900"/>
            <a:r>
              <a:rPr lang="id-ID" dirty="0"/>
              <a:t>	</a:t>
            </a:r>
            <a:r>
              <a:rPr lang="id-ID" dirty="0" smtClean="0"/>
              <a:t>a. Petani</a:t>
            </a:r>
          </a:p>
          <a:p>
            <a:pPr marL="342900" indent="-342900"/>
            <a:r>
              <a:rPr lang="id-ID" dirty="0"/>
              <a:t>	</a:t>
            </a:r>
            <a:r>
              <a:rPr lang="id-ID" dirty="0" smtClean="0"/>
              <a:t>b. Kemampuan petani</a:t>
            </a:r>
          </a:p>
          <a:p>
            <a:pPr marL="342900" indent="-342900"/>
            <a:r>
              <a:rPr lang="id-ID" dirty="0"/>
              <a:t>	</a:t>
            </a:r>
            <a:r>
              <a:rPr lang="id-ID" dirty="0" smtClean="0"/>
              <a:t>c. Hasil yang telah dicapai</a:t>
            </a:r>
          </a:p>
          <a:p>
            <a:pPr marL="342900" indent="-342900"/>
            <a:endParaRPr lang="id-ID" dirty="0"/>
          </a:p>
          <a:p>
            <a:r>
              <a:rPr lang="id-ID" dirty="0" smtClean="0"/>
              <a:t>Perjuangan petani : menghasilkan pangan yang cukup untuk keluarga dan generasi mendatang dengan mempertahankan kapasitas produktif lahannya.</a:t>
            </a:r>
          </a:p>
          <a:p>
            <a:endParaRPr lang="id-ID" dirty="0"/>
          </a:p>
          <a:p>
            <a:r>
              <a:rPr lang="id-ID" dirty="0" smtClean="0"/>
              <a:t>Sistem pertanian selalu berubah, pengalaman bertambah, jumlah penduduk (bertambah/ berkurang), aspirasi baru muncul, sumberdaya alam berubah (baik?buruk)</a:t>
            </a:r>
          </a:p>
          <a:p>
            <a:endParaRPr lang="id-ID" dirty="0"/>
          </a:p>
          <a:p>
            <a:r>
              <a:rPr lang="id-ID" dirty="0" smtClean="0"/>
              <a:t>Berusaha untuk menyesuaikan dengan kondisi yang baru. Penyesuaian tidak selalu tepat , akibatnya budaya secara keseluruhan mengalami disintegrasi.</a:t>
            </a:r>
          </a:p>
          <a:p>
            <a:pPr marL="342900" indent="-342900"/>
            <a:endParaRPr lang="id-ID" dirty="0"/>
          </a:p>
          <a:p>
            <a:pPr marL="342900" indent="-342900"/>
            <a:endParaRPr lang="id-ID" dirty="0" smtClean="0"/>
          </a:p>
          <a:p>
            <a:pPr marL="342900" indent="-342900"/>
            <a:endParaRPr lang="id-ID"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pic>
        <p:nvPicPr>
          <p:cNvPr id="3074" name="Picture 2" descr="C:\Users\alifia\Documents\BACKGROUND PPT IBU\38-300x225.jpg"/>
          <p:cNvPicPr>
            <a:picLocks noGrp="1" noChangeAspect="1" noChangeArrowheads="1"/>
          </p:cNvPicPr>
          <p:nvPr>
            <p:ph idx="1"/>
          </p:nvPr>
        </p:nvPicPr>
        <p:blipFill>
          <a:blip r:embed="rId2"/>
          <a:srcRect/>
          <a:stretch>
            <a:fillRect/>
          </a:stretch>
        </p:blipFill>
        <p:spPr bwMode="auto">
          <a:xfrm>
            <a:off x="0" y="0"/>
            <a:ext cx="9144000" cy="6857999"/>
          </a:xfrm>
          <a:prstGeom prst="rect">
            <a:avLst/>
          </a:prstGeom>
          <a:noFill/>
        </p:spPr>
      </p:pic>
      <p:sp>
        <p:nvSpPr>
          <p:cNvPr id="5" name="TextBox 4"/>
          <p:cNvSpPr txBox="1"/>
          <p:nvPr/>
        </p:nvSpPr>
        <p:spPr>
          <a:xfrm>
            <a:off x="1357290" y="714356"/>
            <a:ext cx="7500990" cy="1938992"/>
          </a:xfrm>
          <a:prstGeom prst="rect">
            <a:avLst/>
          </a:prstGeom>
          <a:noFill/>
        </p:spPr>
        <p:txBody>
          <a:bodyPr wrap="square" rtlCol="0">
            <a:spAutoFit/>
          </a:bodyPr>
          <a:lstStyle/>
          <a:p>
            <a:r>
              <a:rPr lang="id-ID" sz="2000" dirty="0" smtClean="0"/>
              <a:t>Eksploitasi sda dari generasi ke generasi untuk bertahan hidup, melalui</a:t>
            </a:r>
          </a:p>
          <a:p>
            <a:r>
              <a:rPr lang="id-ID" sz="2000" dirty="0" smtClean="0"/>
              <a:t>Proses pembaharuan dan adaptasi .</a:t>
            </a:r>
          </a:p>
          <a:p>
            <a:r>
              <a:rPr lang="id-ID" sz="2000" dirty="0" smtClean="0"/>
              <a:t>Petani aseli setempat mengembangkan berbagai sistem pertanian yang </a:t>
            </a:r>
          </a:p>
          <a:p>
            <a:r>
              <a:rPr lang="id-ID" sz="2000" dirty="0" smtClean="0"/>
              <a:t>Disesuaiokan dengan lingkungan ekologis, ekonomis, sosio kultural dan politik</a:t>
            </a:r>
            <a:endParaRPr lang="id-ID" sz="2000" dirty="0"/>
          </a:p>
        </p:txBody>
      </p:sp>
      <p:sp>
        <p:nvSpPr>
          <p:cNvPr id="6" name="TextBox 5"/>
          <p:cNvSpPr txBox="1"/>
          <p:nvPr/>
        </p:nvSpPr>
        <p:spPr>
          <a:xfrm>
            <a:off x="642910" y="2857496"/>
            <a:ext cx="7929618" cy="2031325"/>
          </a:xfrm>
          <a:prstGeom prst="rect">
            <a:avLst/>
          </a:prstGeom>
          <a:noFill/>
        </p:spPr>
        <p:txBody>
          <a:bodyPr wrap="square" rtlCol="0">
            <a:spAutoFit/>
          </a:bodyPr>
          <a:lstStyle/>
          <a:p>
            <a:r>
              <a:rPr lang="id-ID" dirty="0" smtClean="0"/>
              <a:t>Richard (1988)  :</a:t>
            </a:r>
          </a:p>
          <a:p>
            <a:r>
              <a:rPr lang="id-ID" dirty="0" smtClean="0"/>
              <a:t>Praktek-praktek tradisional seringkali dianggap statis, dicapai secara kebetulan dalam proses evolusi, ditiru tanpa pertimbangan lebih jauh  dari generasi ke generasi.</a:t>
            </a:r>
          </a:p>
          <a:p>
            <a:endParaRPr lang="id-ID" dirty="0" smtClean="0"/>
          </a:p>
          <a:p>
            <a:pPr algn="just"/>
            <a:r>
              <a:rPr lang="id-ID" b="1" dirty="0" smtClean="0">
                <a:latin typeface="Arial Black" pitchFamily="34" charset="0"/>
              </a:rPr>
              <a:t>Hal Ini Dipertentangkan dibuktikan  Dengan Beberapa Argumen</a:t>
            </a:r>
            <a:endParaRPr lang="id-ID" b="1" dirty="0">
              <a:latin typeface="Arial Black" pitchFamily="34" charset="0"/>
            </a:endParaRPr>
          </a:p>
        </p:txBody>
      </p:sp>
      <p:sp>
        <p:nvSpPr>
          <p:cNvPr id="7" name="TextBox 6"/>
          <p:cNvSpPr txBox="1"/>
          <p:nvPr/>
        </p:nvSpPr>
        <p:spPr>
          <a:xfrm>
            <a:off x="714348" y="5000636"/>
            <a:ext cx="7786742" cy="923330"/>
          </a:xfrm>
          <a:prstGeom prst="rect">
            <a:avLst/>
          </a:prstGeom>
          <a:noFill/>
        </p:spPr>
        <p:txBody>
          <a:bodyPr wrap="square" rtlCol="0">
            <a:spAutoFit/>
          </a:bodyPr>
          <a:lstStyle/>
          <a:p>
            <a:pPr marL="266700"/>
            <a:r>
              <a:rPr lang="id-ID" dirty="0" smtClean="0"/>
              <a:t>1. Bangsa Afrika telah menjadikan ubikayu dan jagung yang merupakan  tanaman jenis   Baru sebagai makanan pokok selama 450 tahun sejak pertamakali diperkenalk  Oleh bangsa Portugis.</a:t>
            </a:r>
            <a:endParaRPr lang="id-ID"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endParaRPr lang="id-ID"/>
          </a:p>
        </p:txBody>
      </p:sp>
      <p:pic>
        <p:nvPicPr>
          <p:cNvPr id="4098" name="Picture 2" descr="C:\Users\alifia\Documents\BACKGROUND PPT IBU\38-300x225.jpg"/>
          <p:cNvPicPr>
            <a:picLocks noChangeAspect="1" noChangeArrowheads="1"/>
          </p:cNvPicPr>
          <p:nvPr/>
        </p:nvPicPr>
        <p:blipFill>
          <a:blip r:embed="rId2"/>
          <a:srcRect/>
          <a:stretch>
            <a:fillRect/>
          </a:stretch>
        </p:blipFill>
        <p:spPr bwMode="auto">
          <a:xfrm>
            <a:off x="0" y="71463"/>
            <a:ext cx="9144000" cy="6857999"/>
          </a:xfrm>
          <a:prstGeom prst="rect">
            <a:avLst/>
          </a:prstGeom>
          <a:noFill/>
        </p:spPr>
      </p:pic>
      <p:sp>
        <p:nvSpPr>
          <p:cNvPr id="5" name="TextBox 4"/>
          <p:cNvSpPr txBox="1"/>
          <p:nvPr/>
        </p:nvSpPr>
        <p:spPr>
          <a:xfrm>
            <a:off x="1785918" y="428605"/>
            <a:ext cx="6850273" cy="1200329"/>
          </a:xfrm>
          <a:prstGeom prst="rect">
            <a:avLst/>
          </a:prstGeom>
          <a:noFill/>
        </p:spPr>
        <p:txBody>
          <a:bodyPr wrap="square" rtlCol="0">
            <a:spAutoFit/>
          </a:bodyPr>
          <a:lstStyle/>
          <a:p>
            <a:r>
              <a:rPr lang="id-ID" dirty="0" smtClean="0"/>
              <a:t>2. Sifat inovatif petani didokumentasikan dengan baik , Johnson (1972),</a:t>
            </a:r>
          </a:p>
          <a:p>
            <a:r>
              <a:rPr lang="id-ID" dirty="0" smtClean="0"/>
              <a:t>Biggs &amp;Clay (1981), Budelman (1983), Reij </a:t>
            </a:r>
            <a:r>
              <a:rPr lang="id-ID" i="1" dirty="0" smtClean="0"/>
              <a:t>et al.</a:t>
            </a:r>
            <a:r>
              <a:rPr lang="id-ID" dirty="0" smtClean="0"/>
              <a:t>(1986), Altieri (1987), </a:t>
            </a:r>
          </a:p>
          <a:p>
            <a:r>
              <a:rPr lang="id-ID" dirty="0" smtClean="0"/>
              <a:t>Lighfoot (1987), Millington (1987), McCorkle </a:t>
            </a:r>
            <a:r>
              <a:rPr lang="id-ID" i="1" dirty="0" smtClean="0"/>
              <a:t>et a</a:t>
            </a:r>
            <a:r>
              <a:rPr lang="id-ID" dirty="0" smtClean="0"/>
              <a:t>l.(1988)</a:t>
            </a:r>
          </a:p>
          <a:p>
            <a:endParaRPr lang="id-ID" i="1" dirty="0"/>
          </a:p>
        </p:txBody>
      </p:sp>
      <p:sp>
        <p:nvSpPr>
          <p:cNvPr id="6" name="TextBox 5"/>
          <p:cNvSpPr txBox="1"/>
          <p:nvPr/>
        </p:nvSpPr>
        <p:spPr>
          <a:xfrm>
            <a:off x="357158" y="1500174"/>
            <a:ext cx="8429685" cy="1477328"/>
          </a:xfrm>
          <a:prstGeom prst="rect">
            <a:avLst/>
          </a:prstGeom>
          <a:noFill/>
        </p:spPr>
        <p:txBody>
          <a:bodyPr wrap="square" rtlCol="0">
            <a:spAutoFit/>
          </a:bodyPr>
          <a:lstStyle/>
          <a:p>
            <a:r>
              <a:rPr lang="id-ID" dirty="0" smtClean="0"/>
              <a:t>3. Petani inovatif diterima sebagai rujukan bahkan untuk kepentingan ilmiah pengembangan  teknologi menitik beratkan pada teknologi yang dikembangkan di daerah setempat. Hal tersebut dimanfaatkan sebagai sumber gagasan yang mengarah pada praktek-praktek pertanian berkelanjutan</a:t>
            </a:r>
          </a:p>
          <a:p>
            <a:endParaRPr lang="id-ID" dirty="0"/>
          </a:p>
        </p:txBody>
      </p:sp>
      <p:sp>
        <p:nvSpPr>
          <p:cNvPr id="7" name="TextBox 6"/>
          <p:cNvSpPr txBox="1"/>
          <p:nvPr/>
        </p:nvSpPr>
        <p:spPr>
          <a:xfrm>
            <a:off x="500034" y="2928934"/>
            <a:ext cx="8215370" cy="2031325"/>
          </a:xfrm>
          <a:prstGeom prst="rect">
            <a:avLst/>
          </a:prstGeom>
          <a:noFill/>
        </p:spPr>
        <p:txBody>
          <a:bodyPr wrap="square" rtlCol="0">
            <a:spAutoFit/>
          </a:bodyPr>
          <a:lstStyle/>
          <a:p>
            <a:pPr>
              <a:buFont typeface="Arial" pitchFamily="34" charset="0"/>
              <a:buChar char="•"/>
            </a:pPr>
            <a:r>
              <a:rPr lang="id-ID" dirty="0" smtClean="0"/>
              <a:t>Pengetahuan lokal berasal dari pengalaman  masa lalu yang tercermin dari teknik pertanian dan ketrampilan memanfaatkan sumberdaya alam</a:t>
            </a:r>
          </a:p>
          <a:p>
            <a:pPr>
              <a:buFont typeface="Arial" pitchFamily="34" charset="0"/>
              <a:buChar char="•"/>
            </a:pPr>
            <a:r>
              <a:rPr lang="id-ID" dirty="0" smtClean="0"/>
              <a:t>Pengetahuan lokal setempat juga melibatkan wawasan, persepsi, dan intuisi yang berhubuingan dengan lingkungan </a:t>
            </a:r>
          </a:p>
          <a:p>
            <a:pPr>
              <a:buFont typeface="Arial" pitchFamily="34" charset="0"/>
              <a:buChar char="•"/>
            </a:pPr>
            <a:r>
              <a:rPr lang="id-ID" dirty="0" smtClean="0"/>
              <a:t>Komunikasi tradisonal, peribahasa, struktur organisasi tradisional , kerjasama sosial  yang tidak mudah dipahami oleh orang yang terbiasa dengan ilmu pengetahuan Barat (Thrup0p, 1987)</a:t>
            </a:r>
            <a:endParaRPr lang="id-ID" dirty="0"/>
          </a:p>
        </p:txBody>
      </p:sp>
      <p:sp>
        <p:nvSpPr>
          <p:cNvPr id="8" name="TextBox 7"/>
          <p:cNvSpPr txBox="1"/>
          <p:nvPr/>
        </p:nvSpPr>
        <p:spPr>
          <a:xfrm>
            <a:off x="1428728" y="5824855"/>
            <a:ext cx="5867312" cy="461665"/>
          </a:xfrm>
          <a:prstGeom prst="rect">
            <a:avLst/>
          </a:prstGeom>
          <a:noFill/>
        </p:spPr>
        <p:txBody>
          <a:bodyPr wrap="none" rtlCol="0">
            <a:spAutoFit/>
          </a:bodyPr>
          <a:lstStyle/>
          <a:p>
            <a:r>
              <a:rPr lang="id-ID" sz="2400" b="1" dirty="0" smtClean="0">
                <a:latin typeface="Aharoni" pitchFamily="2" charset="-79"/>
                <a:cs typeface="Aharoni" pitchFamily="2" charset="-79"/>
              </a:rPr>
              <a:t>Kebijaksanaan Rakyat/ Kearifan Lokal</a:t>
            </a:r>
            <a:endParaRPr lang="id-ID" sz="2400" b="1" dirty="0">
              <a:latin typeface="Aharoni" pitchFamily="2" charset="-79"/>
              <a:cs typeface="Aharoni" pitchFamily="2" charset="-79"/>
            </a:endParaRPr>
          </a:p>
        </p:txBody>
      </p:sp>
      <p:sp>
        <p:nvSpPr>
          <p:cNvPr id="9" name="Up Arrow 8"/>
          <p:cNvSpPr/>
          <p:nvPr/>
        </p:nvSpPr>
        <p:spPr>
          <a:xfrm>
            <a:off x="4214810" y="4950922"/>
            <a:ext cx="285752" cy="83553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pic>
        <p:nvPicPr>
          <p:cNvPr id="5122" name="Picture 2" descr="C:\Users\alifia\Documents\BACKGROUND PPT IBU\38-300x225.jpg"/>
          <p:cNvPicPr>
            <a:picLocks noGrp="1" noChangeAspect="1" noChangeArrowheads="1"/>
          </p:cNvPicPr>
          <p:nvPr>
            <p:ph idx="1"/>
          </p:nvPr>
        </p:nvPicPr>
        <p:blipFill>
          <a:blip r:embed="rId2"/>
          <a:srcRect/>
          <a:stretch>
            <a:fillRect/>
          </a:stretch>
        </p:blipFill>
        <p:spPr bwMode="auto">
          <a:xfrm>
            <a:off x="0" y="-24"/>
            <a:ext cx="9144000" cy="6857999"/>
          </a:xfrm>
          <a:prstGeom prst="rect">
            <a:avLst/>
          </a:prstGeom>
          <a:noFill/>
        </p:spPr>
      </p:pic>
      <p:sp>
        <p:nvSpPr>
          <p:cNvPr id="5" name="TextBox 4"/>
          <p:cNvSpPr txBox="1"/>
          <p:nvPr/>
        </p:nvSpPr>
        <p:spPr>
          <a:xfrm>
            <a:off x="1571604" y="500042"/>
            <a:ext cx="6708118" cy="461665"/>
          </a:xfrm>
          <a:prstGeom prst="rect">
            <a:avLst/>
          </a:prstGeom>
          <a:noFill/>
        </p:spPr>
        <p:txBody>
          <a:bodyPr wrap="none" rtlCol="0">
            <a:spAutoFit/>
          </a:bodyPr>
          <a:lstStyle/>
          <a:p>
            <a:r>
              <a:rPr lang="id-ID" sz="2400" dirty="0" smtClean="0"/>
              <a:t>2. Sistem Pertanian, Praktek, dan Pengetahuan Lokal</a:t>
            </a:r>
            <a:endParaRPr lang="id-ID" sz="2400" dirty="0"/>
          </a:p>
        </p:txBody>
      </p:sp>
      <p:sp>
        <p:nvSpPr>
          <p:cNvPr id="6" name="TextBox 5"/>
          <p:cNvSpPr txBox="1"/>
          <p:nvPr/>
        </p:nvSpPr>
        <p:spPr>
          <a:xfrm>
            <a:off x="642910" y="1071546"/>
            <a:ext cx="8001056" cy="5909310"/>
          </a:xfrm>
          <a:prstGeom prst="rect">
            <a:avLst/>
          </a:prstGeom>
          <a:noFill/>
        </p:spPr>
        <p:txBody>
          <a:bodyPr wrap="square" rtlCol="0">
            <a:spAutoFit/>
          </a:bodyPr>
          <a:lstStyle/>
          <a:p>
            <a:r>
              <a:rPr lang="id-ID" b="1" dirty="0" smtClean="0"/>
              <a:t>Kebun hutan </a:t>
            </a:r>
            <a:r>
              <a:rPr lang="id-ID" b="1" i="1" dirty="0" smtClean="0"/>
              <a:t>(silvihortikultura)</a:t>
            </a:r>
          </a:p>
          <a:p>
            <a:r>
              <a:rPr lang="id-ID" b="1" dirty="0" smtClean="0"/>
              <a:t>T</a:t>
            </a:r>
            <a:r>
              <a:rPr lang="id-ID" dirty="0" smtClean="0"/>
              <a:t>elah ada di Jawa sejak abad 9. 15 -50% dimanfaatkan untuk budidaya berbagai produk dengan nilai gizi tinggi  (buah, sayur, daging, telur, susu), produk lain : kayu bakar, kayu bangunan, tanaman obat</a:t>
            </a:r>
          </a:p>
          <a:p>
            <a:endParaRPr lang="id-ID" dirty="0" smtClean="0"/>
          </a:p>
          <a:p>
            <a:r>
              <a:rPr lang="id-ID" dirty="0" smtClean="0"/>
              <a:t>Michon </a:t>
            </a:r>
            <a:r>
              <a:rPr lang="id-ID" i="1" dirty="0" smtClean="0"/>
              <a:t>et al.</a:t>
            </a:r>
            <a:r>
              <a:rPr lang="id-ID" dirty="0" smtClean="0"/>
              <a:t>, (1983)Proses alami daur air dan bahan organik tetap dipertahankan. Daun, ranting  yang berguguran dibiarkan membusuk, kompos, lumpur kolam ikan, pupuk hijau dimanfaatkan untuk lahan pertanian. Sistem daur ulang semacam ini dianggap memadai untuk mempertahankan kesuburan tanah tanpa pemanfaatan pupuk kimia</a:t>
            </a:r>
          </a:p>
          <a:p>
            <a:endParaRPr lang="id-ID" dirty="0" smtClean="0"/>
          </a:p>
          <a:p>
            <a:r>
              <a:rPr lang="id-ID" b="1" dirty="0" smtClean="0"/>
              <a:t>Ladang berpindah</a:t>
            </a:r>
            <a:endParaRPr lang="id-ID" dirty="0" smtClean="0"/>
          </a:p>
          <a:p>
            <a:r>
              <a:rPr lang="id-ID" dirty="0" smtClean="0"/>
              <a:t>Praktek  lahan berpindah ada 2 sistem</a:t>
            </a:r>
          </a:p>
          <a:p>
            <a:pPr>
              <a:buFont typeface="Arial" pitchFamily="34" charset="0"/>
              <a:buChar char="•"/>
            </a:pPr>
            <a:r>
              <a:rPr lang="id-ID" dirty="0" smtClean="0"/>
              <a:t> Sistem parsial : kepentingan ekonomi produsen tinggi, dalam bentuk tanaman perdagangan, transmigrai, lahan liar</a:t>
            </a:r>
          </a:p>
          <a:p>
            <a:pPr>
              <a:buFont typeface="Arial" pitchFamily="34" charset="0"/>
              <a:buChar char="•"/>
            </a:pPr>
            <a:r>
              <a:rPr lang="id-ID" dirty="0" smtClean="0"/>
              <a:t>Sistem integral : cara hidup yang lebih tradisonal yang menjamin keberlangsungan sepanjang tahun</a:t>
            </a:r>
          </a:p>
          <a:p>
            <a:endParaRPr lang="id-ID" dirty="0" smtClean="0"/>
          </a:p>
          <a:p>
            <a:r>
              <a:rPr lang="id-ID" dirty="0" smtClean="0"/>
              <a:t>Bila jumlah penduduk tidak melebihi daya dukung, sistem integral akan</a:t>
            </a:r>
          </a:p>
          <a:p>
            <a:r>
              <a:rPr lang="id-ID" dirty="0" smtClean="0"/>
              <a:t>Memberikan keseimbangan yang baik antara manusia dengan lingkungan</a:t>
            </a:r>
          </a:p>
          <a:p>
            <a:endParaRPr lang="id-ID"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856</TotalTime>
  <Words>1309</Words>
  <Application>Microsoft Office PowerPoint</Application>
  <PresentationFormat>On-screen Show (4:3)</PresentationFormat>
  <Paragraphs>189</Paragraphs>
  <Slides>25</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25</vt:i4>
      </vt:variant>
    </vt:vector>
  </HeadingPairs>
  <TitlesOfParts>
    <vt:vector size="36" baseType="lpstr">
      <vt:lpstr>PMingLiU</vt:lpstr>
      <vt:lpstr>Aharoni</vt:lpstr>
      <vt:lpstr>Algerian</vt:lpstr>
      <vt:lpstr>Arial</vt:lpstr>
      <vt:lpstr>Arial Black</vt:lpstr>
      <vt:lpstr>Calibri</vt:lpstr>
      <vt:lpstr>Consolas</vt:lpstr>
      <vt:lpstr>Corbel</vt:lpstr>
      <vt:lpstr>Garamond</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alifia</dc:creator>
  <cp:lastModifiedBy>Satellite</cp:lastModifiedBy>
  <cp:revision>86</cp:revision>
  <dcterms:created xsi:type="dcterms:W3CDTF">2016-08-30T00:09:48Z</dcterms:created>
  <dcterms:modified xsi:type="dcterms:W3CDTF">2017-10-04T07:00:35Z</dcterms:modified>
</cp:coreProperties>
</file>