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5" r:id="rId9"/>
    <p:sldId id="266" r:id="rId10"/>
    <p:sldId id="269" r:id="rId11"/>
    <p:sldId id="268" r:id="rId12"/>
    <p:sldId id="270" r:id="rId13"/>
    <p:sldId id="271" r:id="rId14"/>
    <p:sldId id="280" r:id="rId15"/>
    <p:sldId id="272" r:id="rId16"/>
    <p:sldId id="278" r:id="rId17"/>
    <p:sldId id="279" r:id="rId18"/>
    <p:sldId id="274" r:id="rId19"/>
    <p:sldId id="275" r:id="rId20"/>
    <p:sldId id="276" r:id="rId21"/>
    <p:sldId id="273"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5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DROBO-FS\QuickDrops\JB\PPTX NG\Droplets\LightingOverlay.png"/>
          <p:cNvPicPr>
            <a:picLocks noChangeAspect="1"/>
          </p:cNvPicPr>
          <p:nvPr/>
        </p:nvPicPr>
        <p:blipFill>
          <a:blip r:embed="rId2">
            <a:alphaModFix amt="30000"/>
          </a:blip>
          <a:srcRect/>
          <a:stretch>
            <a:fillRect/>
          </a:stretch>
        </p:blipFill>
        <p:spPr>
          <a:xfrm>
            <a:off x="0" y="0"/>
            <a:ext cx="12192006" cy="6858000"/>
          </a:xfrm>
          <a:prstGeom prst="rect">
            <a:avLst/>
          </a:prstGeom>
          <a:noFill/>
          <a:ln cap="flat">
            <a:noFill/>
          </a:ln>
        </p:spPr>
      </p:pic>
      <p:grpSp>
        <p:nvGrpSpPr>
          <p:cNvPr id="3" name="Group 10"/>
          <p:cNvGrpSpPr/>
          <p:nvPr/>
        </p:nvGrpSpPr>
        <p:grpSpPr>
          <a:xfrm>
            <a:off x="0" y="0"/>
            <a:ext cx="2305056" cy="6857999"/>
            <a:chOff x="0" y="0"/>
            <a:chExt cx="2305056" cy="6857999"/>
          </a:xfrm>
        </p:grpSpPr>
        <p:sp>
          <p:nvSpPr>
            <p:cNvPr id="4" name="Rectangle 5"/>
            <p:cNvSpPr/>
            <p:nvPr/>
          </p:nvSpPr>
          <p:spPr>
            <a:xfrm>
              <a:off x="1209678" y="4764"/>
              <a:ext cx="23810" cy="2181228"/>
            </a:xfrm>
            <a:prstGeom prst="rect">
              <a:avLst/>
            </a:pr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5" name="Freeform 6"/>
            <p:cNvSpPr/>
            <p:nvPr/>
          </p:nvSpPr>
          <p:spPr>
            <a:xfrm>
              <a:off x="1128717" y="2176464"/>
              <a:ext cx="190496"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6" name="Freeform 7"/>
            <p:cNvSpPr/>
            <p:nvPr/>
          </p:nvSpPr>
          <p:spPr>
            <a:xfrm>
              <a:off x="1123953" y="4021138"/>
              <a:ext cx="190496" cy="188915"/>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 f3 0 f2"/>
                <a:gd name="f14" fmla="*/ f13 1 40"/>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7" name="Rectangle 8"/>
            <p:cNvSpPr/>
            <p:nvPr/>
          </p:nvSpPr>
          <p:spPr>
            <a:xfrm>
              <a:off x="414342" y="9528"/>
              <a:ext cx="28575" cy="4481510"/>
            </a:xfrm>
            <a:prstGeom prst="rect">
              <a:avLst/>
            </a:pr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8" name="Freeform 9"/>
            <p:cNvSpPr/>
            <p:nvPr/>
          </p:nvSpPr>
          <p:spPr>
            <a:xfrm>
              <a:off x="333371" y="4481510"/>
              <a:ext cx="190496"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 f3 0 f2"/>
                <a:gd name="f14" fmla="*/ f13 1 40"/>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9" name="Freeform 10"/>
            <p:cNvSpPr/>
            <p:nvPr/>
          </p:nvSpPr>
          <p:spPr>
            <a:xfrm>
              <a:off x="190496" y="9528"/>
              <a:ext cx="152403" cy="908054"/>
            </a:xfrm>
            <a:custGeom>
              <a:avLst/>
              <a:gdLst>
                <a:gd name="f0" fmla="val w"/>
                <a:gd name="f1" fmla="val h"/>
                <a:gd name="f2" fmla="val 0"/>
                <a:gd name="f3" fmla="val 96"/>
                <a:gd name="f4" fmla="val 572"/>
                <a:gd name="f5" fmla="val 15"/>
                <a:gd name="f6" fmla="val 566"/>
                <a:gd name="f7" fmla="val 81"/>
                <a:gd name="f8" fmla="val 380"/>
                <a:gd name="f9" fmla="val 383"/>
                <a:gd name="f10" fmla="*/ f0 1 96"/>
                <a:gd name="f11" fmla="*/ f1 1 572"/>
                <a:gd name="f12" fmla="+- f4 0 f2"/>
                <a:gd name="f13" fmla="+- f3 0 f2"/>
                <a:gd name="f14" fmla="*/ f13 1 96"/>
                <a:gd name="f15" fmla="*/ f12 1 572"/>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96" h="572">
                  <a:moveTo>
                    <a:pt x="f5" y="f4"/>
                  </a:moveTo>
                  <a:lnTo>
                    <a:pt x="f2" y="f6"/>
                  </a:lnTo>
                  <a:lnTo>
                    <a:pt x="f7" y="f8"/>
                  </a:lnTo>
                  <a:lnTo>
                    <a:pt x="f7" y="f2"/>
                  </a:lnTo>
                  <a:lnTo>
                    <a:pt x="f3" y="f2"/>
                  </a:lnTo>
                  <a:lnTo>
                    <a:pt x="f3" y="f9"/>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10" name="Freeform 11"/>
            <p:cNvSpPr/>
            <p:nvPr/>
          </p:nvSpPr>
          <p:spPr>
            <a:xfrm>
              <a:off x="1290639" y="14292"/>
              <a:ext cx="376239" cy="1801816"/>
            </a:xfrm>
            <a:custGeom>
              <a:avLst/>
              <a:gdLst>
                <a:gd name="f0" fmla="val w"/>
                <a:gd name="f1" fmla="val h"/>
                <a:gd name="f2" fmla="val 0"/>
                <a:gd name="f3" fmla="val 237"/>
                <a:gd name="f4" fmla="val 1135"/>
                <a:gd name="f5" fmla="val 222"/>
                <a:gd name="f6" fmla="val 620"/>
                <a:gd name="f7" fmla="val 18"/>
                <a:gd name="f8" fmla="val 617"/>
                <a:gd name="f9" fmla="val 1129"/>
                <a:gd name="f10" fmla="*/ f0 1 237"/>
                <a:gd name="f11" fmla="*/ f1 1 1135"/>
                <a:gd name="f12" fmla="+- f4 0 f2"/>
                <a:gd name="f13" fmla="+- f3 0 f2"/>
                <a:gd name="f14" fmla="*/ f13 1 237"/>
                <a:gd name="f15" fmla="*/ f12 1 1135"/>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37" h="1135">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11" name="Freeform 12"/>
            <p:cNvSpPr/>
            <p:nvPr/>
          </p:nvSpPr>
          <p:spPr>
            <a:xfrm>
              <a:off x="1600200" y="1801816"/>
              <a:ext cx="190496" cy="188915"/>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12" name="Freeform 13"/>
            <p:cNvSpPr/>
            <p:nvPr/>
          </p:nvSpPr>
          <p:spPr>
            <a:xfrm>
              <a:off x="1381128" y="9528"/>
              <a:ext cx="371475" cy="1425577"/>
            </a:xfrm>
            <a:custGeom>
              <a:avLst/>
              <a:gdLst>
                <a:gd name="f0" fmla="val w"/>
                <a:gd name="f1" fmla="val h"/>
                <a:gd name="f2" fmla="val 0"/>
                <a:gd name="f3" fmla="val 234"/>
                <a:gd name="f4" fmla="val 898"/>
                <a:gd name="f5" fmla="val 219"/>
                <a:gd name="f6" fmla="val 383"/>
                <a:gd name="f7" fmla="val 15"/>
                <a:gd name="f8" fmla="val 380"/>
                <a:gd name="f9" fmla="val 892"/>
                <a:gd name="f10" fmla="*/ f0 1 234"/>
                <a:gd name="f11" fmla="*/ f1 1 898"/>
                <a:gd name="f12" fmla="+- f4 0 f2"/>
                <a:gd name="f13" fmla="+- f3 0 f2"/>
                <a:gd name="f14" fmla="*/ f13 1 234"/>
                <a:gd name="f15" fmla="*/ f12 1 898"/>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34" h="898">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13" name="Freeform 14"/>
            <p:cNvSpPr/>
            <p:nvPr/>
          </p:nvSpPr>
          <p:spPr>
            <a:xfrm>
              <a:off x="1643067" y="0"/>
              <a:ext cx="152403" cy="912808"/>
            </a:xfrm>
            <a:custGeom>
              <a:avLst/>
              <a:gdLst>
                <a:gd name="f0" fmla="val w"/>
                <a:gd name="f1" fmla="val h"/>
                <a:gd name="f2" fmla="val 0"/>
                <a:gd name="f3" fmla="val 96"/>
                <a:gd name="f4" fmla="val 575"/>
                <a:gd name="f5" fmla="val 78"/>
                <a:gd name="f6" fmla="val 192"/>
                <a:gd name="f7" fmla="val 6"/>
                <a:gd name="f8" fmla="val 15"/>
                <a:gd name="f9" fmla="val 189"/>
                <a:gd name="f10" fmla="*/ f0 1 96"/>
                <a:gd name="f11" fmla="*/ f1 1 575"/>
                <a:gd name="f12" fmla="+- f4 0 f2"/>
                <a:gd name="f13" fmla="+- f3 0 f2"/>
                <a:gd name="f14" fmla="*/ f13 1 96"/>
                <a:gd name="f15" fmla="*/ f12 1 575"/>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96" h="575">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14" name="Freeform 15"/>
            <p:cNvSpPr/>
            <p:nvPr/>
          </p:nvSpPr>
          <p:spPr>
            <a:xfrm>
              <a:off x="1685925" y="1420813"/>
              <a:ext cx="190496"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 f3 0 f2"/>
                <a:gd name="f14" fmla="*/ f13 1 40"/>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15" name="Freeform 16"/>
            <p:cNvSpPr/>
            <p:nvPr/>
          </p:nvSpPr>
          <p:spPr>
            <a:xfrm>
              <a:off x="1685925" y="903290"/>
              <a:ext cx="190496"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 f3 0 f2"/>
                <a:gd name="f14" fmla="*/ f13 1 40"/>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16" name="Freeform 17"/>
            <p:cNvSpPr/>
            <p:nvPr/>
          </p:nvSpPr>
          <p:spPr>
            <a:xfrm>
              <a:off x="1743075" y="4764"/>
              <a:ext cx="419096" cy="522286"/>
            </a:xfrm>
            <a:custGeom>
              <a:avLst/>
              <a:gdLst>
                <a:gd name="f0" fmla="val w"/>
                <a:gd name="f1" fmla="val h"/>
                <a:gd name="f2" fmla="val 0"/>
                <a:gd name="f3" fmla="val 264"/>
                <a:gd name="f4" fmla="val 329"/>
                <a:gd name="f5" fmla="val 252"/>
                <a:gd name="f6" fmla="val 45"/>
                <a:gd name="f7" fmla="val 120"/>
                <a:gd name="f8" fmla="val 6"/>
                <a:gd name="f9" fmla="val 15"/>
                <a:gd name="f10" fmla="val 60"/>
                <a:gd name="f11" fmla="val 111"/>
                <a:gd name="f12" fmla="val 317"/>
                <a:gd name="f13" fmla="*/ f0 1 264"/>
                <a:gd name="f14" fmla="*/ f1 1 329"/>
                <a:gd name="f15" fmla="+- f4 0 f2"/>
                <a:gd name="f16" fmla="+- f3 0 f2"/>
                <a:gd name="f17" fmla="*/ f16 1 264"/>
                <a:gd name="f18" fmla="*/ f15 1 329"/>
                <a:gd name="f19" fmla="*/ 0 1 f17"/>
                <a:gd name="f20" fmla="*/ f3 1 f17"/>
                <a:gd name="f21" fmla="*/ 0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264" h="329">
                  <a:moveTo>
                    <a:pt x="f5" y="f4"/>
                  </a:moveTo>
                  <a:lnTo>
                    <a:pt x="f6" y="f7"/>
                  </a:lnTo>
                  <a:lnTo>
                    <a:pt x="f2" y="f8"/>
                  </a:lnTo>
                  <a:lnTo>
                    <a:pt x="f9" y="f2"/>
                  </a:lnTo>
                  <a:lnTo>
                    <a:pt x="f10" y="f11"/>
                  </a:lnTo>
                  <a:lnTo>
                    <a:pt x="f3" y="f12"/>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17" name="Freeform 18"/>
            <p:cNvSpPr/>
            <p:nvPr/>
          </p:nvSpPr>
          <p:spPr>
            <a:xfrm>
              <a:off x="2119314" y="488947"/>
              <a:ext cx="161921" cy="147639"/>
            </a:xfrm>
            <a:custGeom>
              <a:avLst/>
              <a:gdLst>
                <a:gd name="f0" fmla="val w"/>
                <a:gd name="f1" fmla="val h"/>
                <a:gd name="f2" fmla="val 0"/>
                <a:gd name="f3" fmla="val 34"/>
                <a:gd name="f4" fmla="val 31"/>
                <a:gd name="f5" fmla="val 17"/>
                <a:gd name="f6" fmla="val 13"/>
                <a:gd name="f7" fmla="val 9"/>
                <a:gd name="f8" fmla="val 30"/>
                <a:gd name="f9" fmla="val 6"/>
                <a:gd name="f10" fmla="val 27"/>
                <a:gd name="f11" fmla="val 20"/>
                <a:gd name="f12" fmla="val 10"/>
                <a:gd name="f13" fmla="val 4"/>
                <a:gd name="f14" fmla="val 1"/>
                <a:gd name="f15" fmla="val 21"/>
                <a:gd name="f16" fmla="val 25"/>
                <a:gd name="f17" fmla="val 28"/>
                <a:gd name="f18" fmla="val 14"/>
                <a:gd name="f19" fmla="val 11"/>
                <a:gd name="f20" fmla="val 5"/>
                <a:gd name="f21" fmla="val 7"/>
                <a:gd name="f22" fmla="val 12"/>
                <a:gd name="f23" fmla="val 19"/>
                <a:gd name="f24" fmla="val 24"/>
                <a:gd name="f25" fmla="val 26"/>
                <a:gd name="f26" fmla="val 23"/>
                <a:gd name="f27" fmla="*/ f0 1 34"/>
                <a:gd name="f28" fmla="*/ f1 1 31"/>
                <a:gd name="f29" fmla="+- f4 0 f2"/>
                <a:gd name="f30" fmla="+- f3 0 f2"/>
                <a:gd name="f31" fmla="*/ f30 1 34"/>
                <a:gd name="f32" fmla="*/ f29 1 31"/>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34" h="31">
                  <a:moveTo>
                    <a:pt x="f5" y="f4"/>
                  </a:moveTo>
                  <a:cubicBezTo>
                    <a:pt x="f6" y="f4"/>
                    <a:pt x="f7" y="f8"/>
                    <a:pt x="f9" y="f10"/>
                  </a:cubicBezTo>
                  <a:cubicBezTo>
                    <a:pt x="f2" y="f11"/>
                    <a:pt x="f2" y="f12"/>
                    <a:pt x="f9" y="f13"/>
                  </a:cubicBezTo>
                  <a:cubicBezTo>
                    <a:pt x="f7" y="f14"/>
                    <a:pt x="f6" y="f2"/>
                    <a:pt x="f5" y="f2"/>
                  </a:cubicBezTo>
                  <a:cubicBezTo>
                    <a:pt x="f15" y="f2"/>
                    <a:pt x="f16" y="f14"/>
                    <a:pt x="f17" y="f13"/>
                  </a:cubicBezTo>
                  <a:cubicBezTo>
                    <a:pt x="f3" y="f12"/>
                    <a:pt x="f3" y="f11"/>
                    <a:pt x="f17" y="f10"/>
                  </a:cubicBezTo>
                  <a:cubicBezTo>
                    <a:pt x="f16" y="f8"/>
                    <a:pt x="f15" y="f4"/>
                    <a:pt x="f5" y="f4"/>
                  </a:cubicBezTo>
                  <a:close/>
                  <a:moveTo>
                    <a:pt x="f5" y="f13"/>
                  </a:moveTo>
                  <a:cubicBezTo>
                    <a:pt x="f18" y="f13"/>
                    <a:pt x="f19" y="f20"/>
                    <a:pt x="f7" y="f21"/>
                  </a:cubicBezTo>
                  <a:cubicBezTo>
                    <a:pt x="f13" y="f22"/>
                    <a:pt x="f13" y="f23"/>
                    <a:pt x="f7" y="f24"/>
                  </a:cubicBezTo>
                  <a:cubicBezTo>
                    <a:pt x="f19" y="f25"/>
                    <a:pt x="f18" y="f10"/>
                    <a:pt x="f5" y="f10"/>
                  </a:cubicBezTo>
                  <a:cubicBezTo>
                    <a:pt x="f11" y="f10"/>
                    <a:pt x="f26" y="f25"/>
                    <a:pt x="f16" y="f24"/>
                  </a:cubicBezTo>
                  <a:cubicBezTo>
                    <a:pt x="f8" y="f23"/>
                    <a:pt x="f8" y="f22"/>
                    <a:pt x="f16" y="f21"/>
                  </a:cubicBezTo>
                  <a:cubicBezTo>
                    <a:pt x="f26" y="f20"/>
                    <a:pt x="f11" y="f13"/>
                    <a:pt x="f5" y="f13"/>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18" name="Freeform 19"/>
            <p:cNvSpPr/>
            <p:nvPr/>
          </p:nvSpPr>
          <p:spPr>
            <a:xfrm>
              <a:off x="952503" y="4764"/>
              <a:ext cx="152403" cy="908054"/>
            </a:xfrm>
            <a:custGeom>
              <a:avLst/>
              <a:gdLst>
                <a:gd name="f0" fmla="val w"/>
                <a:gd name="f1" fmla="val h"/>
                <a:gd name="f2" fmla="val 0"/>
                <a:gd name="f3" fmla="val 96"/>
                <a:gd name="f4" fmla="val 572"/>
                <a:gd name="f5" fmla="val 15"/>
                <a:gd name="f6" fmla="val 189"/>
                <a:gd name="f7" fmla="val 81"/>
                <a:gd name="f8" fmla="val 6"/>
                <a:gd name="f9" fmla="val 192"/>
                <a:gd name="f10" fmla="*/ f0 1 96"/>
                <a:gd name="f11" fmla="*/ f1 1 572"/>
                <a:gd name="f12" fmla="+- f4 0 f2"/>
                <a:gd name="f13" fmla="+- f3 0 f2"/>
                <a:gd name="f14" fmla="*/ f13 1 96"/>
                <a:gd name="f15" fmla="*/ f12 1 572"/>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96" h="572">
                  <a:moveTo>
                    <a:pt x="f5" y="f4"/>
                  </a:moveTo>
                  <a:lnTo>
                    <a:pt x="f2" y="f4"/>
                  </a:lnTo>
                  <a:lnTo>
                    <a:pt x="f2" y="f6"/>
                  </a:lnTo>
                  <a:lnTo>
                    <a:pt x="f7" y="f2"/>
                  </a:lnTo>
                  <a:lnTo>
                    <a:pt x="f3" y="f8"/>
                  </a:lnTo>
                  <a:lnTo>
                    <a:pt x="f5" y="f9"/>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19" name="Freeform 20"/>
            <p:cNvSpPr/>
            <p:nvPr/>
          </p:nvSpPr>
          <p:spPr>
            <a:xfrm>
              <a:off x="866778" y="903290"/>
              <a:ext cx="190496" cy="190496"/>
            </a:xfrm>
            <a:custGeom>
              <a:avLst/>
              <a:gdLst>
                <a:gd name="f0" fmla="val w"/>
                <a:gd name="f1" fmla="val h"/>
                <a:gd name="f2" fmla="val 0"/>
                <a:gd name="f3" fmla="val 40"/>
                <a:gd name="f4" fmla="val 20"/>
                <a:gd name="f5" fmla="val 9"/>
                <a:gd name="f6" fmla="val 31"/>
                <a:gd name="f7" fmla="val 4"/>
                <a:gd name="f8" fmla="val 11"/>
                <a:gd name="f9" fmla="val 12"/>
                <a:gd name="f10" fmla="val 29"/>
                <a:gd name="f11" fmla="val 36"/>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20" name="Freeform 21"/>
            <p:cNvSpPr/>
            <p:nvPr/>
          </p:nvSpPr>
          <p:spPr>
            <a:xfrm>
              <a:off x="890589" y="1554159"/>
              <a:ext cx="190496" cy="190496"/>
            </a:xfrm>
            <a:custGeom>
              <a:avLst/>
              <a:gdLst>
                <a:gd name="f0" fmla="val w"/>
                <a:gd name="f1" fmla="val h"/>
                <a:gd name="f2" fmla="val 0"/>
                <a:gd name="f3" fmla="val 40"/>
                <a:gd name="f4" fmla="val 20"/>
                <a:gd name="f5" fmla="val 9"/>
                <a:gd name="f6" fmla="val 31"/>
                <a:gd name="f7" fmla="val 4"/>
                <a:gd name="f8" fmla="val 11"/>
                <a:gd name="f9" fmla="val 28"/>
                <a:gd name="f10" fmla="val 36"/>
                <a:gd name="f11" fmla="val 29"/>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21" name="Freeform 22"/>
            <p:cNvSpPr/>
            <p:nvPr/>
          </p:nvSpPr>
          <p:spPr>
            <a:xfrm>
              <a:off x="738185" y="5622929"/>
              <a:ext cx="338135" cy="1216023"/>
            </a:xfrm>
            <a:custGeom>
              <a:avLst/>
              <a:gdLst>
                <a:gd name="f0" fmla="val w"/>
                <a:gd name="f1" fmla="val h"/>
                <a:gd name="f2" fmla="val 0"/>
                <a:gd name="f3" fmla="val 213"/>
                <a:gd name="f4" fmla="val 766"/>
                <a:gd name="f5" fmla="val 195"/>
                <a:gd name="f6" fmla="val 464"/>
                <a:gd name="f7" fmla="val 6"/>
                <a:gd name="f8" fmla="val 12"/>
                <a:gd name="f9" fmla="val 461"/>
                <a:gd name="f10" fmla="*/ f0 1 213"/>
                <a:gd name="f11" fmla="*/ f1 1 766"/>
                <a:gd name="f12" fmla="+- f4 0 f2"/>
                <a:gd name="f13" fmla="+- f3 0 f2"/>
                <a:gd name="f14" fmla="*/ f13 1 213"/>
                <a:gd name="f15" fmla="*/ f12 1 766"/>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13" h="766">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22" name="Freeform 23"/>
            <p:cNvSpPr/>
            <p:nvPr/>
          </p:nvSpPr>
          <p:spPr>
            <a:xfrm>
              <a:off x="647696" y="5480054"/>
              <a:ext cx="157167" cy="157167"/>
            </a:xfrm>
            <a:custGeom>
              <a:avLst/>
              <a:gdLst>
                <a:gd name="f0" fmla="val w"/>
                <a:gd name="f1" fmla="val h"/>
                <a:gd name="f2" fmla="val 0"/>
                <a:gd name="f3" fmla="val 33"/>
                <a:gd name="f4" fmla="val 17"/>
                <a:gd name="f5" fmla="val 8"/>
                <a:gd name="f6" fmla="val 26"/>
                <a:gd name="f7" fmla="val 4"/>
                <a:gd name="f8" fmla="val 10"/>
                <a:gd name="f9" fmla="val 24"/>
                <a:gd name="f10" fmla="val 29"/>
                <a:gd name="f11" fmla="val 23"/>
                <a:gd name="f12" fmla="*/ f0 1 33"/>
                <a:gd name="f13" fmla="*/ f1 1 33"/>
                <a:gd name="f14" fmla="+- f3 0 f2"/>
                <a:gd name="f15" fmla="*/ f14 1 33"/>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33" h="33">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23" name="Freeform 24"/>
            <p:cNvSpPr/>
            <p:nvPr/>
          </p:nvSpPr>
          <p:spPr>
            <a:xfrm>
              <a:off x="66678" y="903290"/>
              <a:ext cx="190496" cy="190496"/>
            </a:xfrm>
            <a:custGeom>
              <a:avLst/>
              <a:gdLst>
                <a:gd name="f0" fmla="val w"/>
                <a:gd name="f1" fmla="val h"/>
                <a:gd name="f2" fmla="val 0"/>
                <a:gd name="f3" fmla="val 40"/>
                <a:gd name="f4" fmla="val 20"/>
                <a:gd name="f5" fmla="val 9"/>
                <a:gd name="f6" fmla="val 31"/>
                <a:gd name="f7" fmla="val 32"/>
                <a:gd name="f8" fmla="val 4"/>
                <a:gd name="f9" fmla="val 12"/>
                <a:gd name="f10" fmla="val 29"/>
                <a:gd name="f11" fmla="val 36"/>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7" y="f2"/>
                    <a:pt x="f3" y="f5"/>
                    <a:pt x="f3" y="f4"/>
                  </a:cubicBezTo>
                  <a:cubicBezTo>
                    <a:pt x="f3" y="f6"/>
                    <a:pt x="f7" y="f3"/>
                    <a:pt x="f4" y="f3"/>
                  </a:cubicBezTo>
                  <a:close/>
                  <a:moveTo>
                    <a:pt x="f4" y="f8"/>
                  </a:moveTo>
                  <a:cubicBezTo>
                    <a:pt x="f9" y="f8"/>
                    <a:pt x="f8" y="f9"/>
                    <a:pt x="f8" y="f4"/>
                  </a:cubicBezTo>
                  <a:cubicBezTo>
                    <a:pt x="f8" y="f10"/>
                    <a:pt x="f9" y="f11"/>
                    <a:pt x="f4" y="f11"/>
                  </a:cubicBezTo>
                  <a:cubicBezTo>
                    <a:pt x="f10" y="f11"/>
                    <a:pt x="f11" y="f10"/>
                    <a:pt x="f11" y="f4"/>
                  </a:cubicBezTo>
                  <a:cubicBezTo>
                    <a:pt x="f11" y="f9"/>
                    <a:pt x="f10" y="f8"/>
                    <a:pt x="f4" y="f8"/>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24" name="Freeform 25"/>
            <p:cNvSpPr/>
            <p:nvPr/>
          </p:nvSpPr>
          <p:spPr>
            <a:xfrm>
              <a:off x="0" y="3897309"/>
              <a:ext cx="133346" cy="266703"/>
            </a:xfrm>
            <a:custGeom>
              <a:avLst/>
              <a:gdLst>
                <a:gd name="f0" fmla="val w"/>
                <a:gd name="f1" fmla="val h"/>
                <a:gd name="f2" fmla="val 0"/>
                <a:gd name="f3" fmla="val 84"/>
                <a:gd name="f4" fmla="val 168"/>
                <a:gd name="f5" fmla="val 69"/>
                <a:gd name="f6" fmla="val 6"/>
                <a:gd name="f7" fmla="val 12"/>
                <a:gd name="f8" fmla="val 162"/>
                <a:gd name="f9" fmla="*/ f0 1 84"/>
                <a:gd name="f10" fmla="*/ f1 1 168"/>
                <a:gd name="f11" fmla="+- f4 0 f2"/>
                <a:gd name="f12" fmla="+- f3 0 f2"/>
                <a:gd name="f13" fmla="*/ f12 1 84"/>
                <a:gd name="f14" fmla="*/ f11 1 168"/>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84" h="168">
                  <a:moveTo>
                    <a:pt x="f5" y="f4"/>
                  </a:moveTo>
                  <a:lnTo>
                    <a:pt x="f2" y="f6"/>
                  </a:lnTo>
                  <a:lnTo>
                    <a:pt x="f7" y="f2"/>
                  </a:lnTo>
                  <a:lnTo>
                    <a:pt x="f3" y="f8"/>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25" name="Freeform 26"/>
            <p:cNvSpPr/>
            <p:nvPr/>
          </p:nvSpPr>
          <p:spPr>
            <a:xfrm>
              <a:off x="66678" y="4149720"/>
              <a:ext cx="190496" cy="188915"/>
            </a:xfrm>
            <a:custGeom>
              <a:avLst/>
              <a:gdLst>
                <a:gd name="f0" fmla="val w"/>
                <a:gd name="f1" fmla="val h"/>
                <a:gd name="f2" fmla="val 0"/>
                <a:gd name="f3" fmla="val 40"/>
                <a:gd name="f4" fmla="val 20"/>
                <a:gd name="f5" fmla="val 9"/>
                <a:gd name="f6" fmla="val 31"/>
                <a:gd name="f7" fmla="val 4"/>
                <a:gd name="f8" fmla="val 11"/>
                <a:gd name="f9" fmla="val 28"/>
                <a:gd name="f10" fmla="val 36"/>
                <a:gd name="f11" fmla="val 29"/>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26" name="Freeform 27"/>
            <p:cNvSpPr/>
            <p:nvPr/>
          </p:nvSpPr>
          <p:spPr>
            <a:xfrm>
              <a:off x="0" y="1644648"/>
              <a:ext cx="133346" cy="269876"/>
            </a:xfrm>
            <a:custGeom>
              <a:avLst/>
              <a:gdLst>
                <a:gd name="f0" fmla="val w"/>
                <a:gd name="f1" fmla="val h"/>
                <a:gd name="f2" fmla="val 0"/>
                <a:gd name="f3" fmla="val 84"/>
                <a:gd name="f4" fmla="val 170"/>
                <a:gd name="f5" fmla="val 12"/>
                <a:gd name="f6" fmla="val 164"/>
                <a:gd name="f7" fmla="val 69"/>
                <a:gd name="f8" fmla="val 6"/>
                <a:gd name="f9" fmla="*/ f0 1 84"/>
                <a:gd name="f10" fmla="*/ f1 1 170"/>
                <a:gd name="f11" fmla="+- f4 0 f2"/>
                <a:gd name="f12" fmla="+- f3 0 f2"/>
                <a:gd name="f13" fmla="*/ f12 1 84"/>
                <a:gd name="f14" fmla="*/ f11 1 170"/>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84" h="170">
                  <a:moveTo>
                    <a:pt x="f5" y="f4"/>
                  </a:moveTo>
                  <a:lnTo>
                    <a:pt x="f2" y="f6"/>
                  </a:lnTo>
                  <a:lnTo>
                    <a:pt x="f7" y="f2"/>
                  </a:lnTo>
                  <a:lnTo>
                    <a:pt x="f3" y="f8"/>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27" name="Freeform 28"/>
            <p:cNvSpPr/>
            <p:nvPr/>
          </p:nvSpPr>
          <p:spPr>
            <a:xfrm>
              <a:off x="66678" y="1468434"/>
              <a:ext cx="190496" cy="190496"/>
            </a:xfrm>
            <a:custGeom>
              <a:avLst/>
              <a:gdLst>
                <a:gd name="f0" fmla="val w"/>
                <a:gd name="f1" fmla="val h"/>
                <a:gd name="f2" fmla="val 0"/>
                <a:gd name="f3" fmla="val 40"/>
                <a:gd name="f4" fmla="val 20"/>
                <a:gd name="f5" fmla="val 9"/>
                <a:gd name="f6" fmla="val 31"/>
                <a:gd name="f7" fmla="val 4"/>
                <a:gd name="f8" fmla="val 11"/>
                <a:gd name="f9" fmla="val 28"/>
                <a:gd name="f10" fmla="val 36"/>
                <a:gd name="f11" fmla="val 29"/>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28" name="Freeform 29"/>
            <p:cNvSpPr/>
            <p:nvPr/>
          </p:nvSpPr>
          <p:spPr>
            <a:xfrm>
              <a:off x="695328" y="4764"/>
              <a:ext cx="309560" cy="1558923"/>
            </a:xfrm>
            <a:custGeom>
              <a:avLst/>
              <a:gdLst>
                <a:gd name="f0" fmla="val w"/>
                <a:gd name="f1" fmla="val h"/>
                <a:gd name="f2" fmla="val 0"/>
                <a:gd name="f3" fmla="val 195"/>
                <a:gd name="f4" fmla="val 982"/>
                <a:gd name="f5" fmla="val 177"/>
                <a:gd name="f6" fmla="val 805"/>
                <a:gd name="f7" fmla="val 629"/>
                <a:gd name="f8" fmla="val 18"/>
                <a:gd name="f9" fmla="val 623"/>
                <a:gd name="f10" fmla="val 796"/>
                <a:gd name="f11" fmla="*/ f0 1 195"/>
                <a:gd name="f12" fmla="*/ f1 1 982"/>
                <a:gd name="f13" fmla="+- f4 0 f2"/>
                <a:gd name="f14" fmla="+- f3 0 f2"/>
                <a:gd name="f15" fmla="*/ f14 1 195"/>
                <a:gd name="f16" fmla="*/ f13 1 982"/>
                <a:gd name="f17" fmla="*/ 0 1 f15"/>
                <a:gd name="f18" fmla="*/ f3 1 f15"/>
                <a:gd name="f19" fmla="*/ 0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95" h="982">
                  <a:moveTo>
                    <a:pt x="f3" y="f4"/>
                  </a:moveTo>
                  <a:lnTo>
                    <a:pt x="f5" y="f4"/>
                  </a:lnTo>
                  <a:lnTo>
                    <a:pt x="f5" y="f6"/>
                  </a:lnTo>
                  <a:lnTo>
                    <a:pt x="f2" y="f7"/>
                  </a:lnTo>
                  <a:lnTo>
                    <a:pt x="f2" y="f2"/>
                  </a:lnTo>
                  <a:lnTo>
                    <a:pt x="f8" y="f2"/>
                  </a:lnTo>
                  <a:lnTo>
                    <a:pt x="f8" y="f9"/>
                  </a:lnTo>
                  <a:lnTo>
                    <a:pt x="f3" y="f10"/>
                  </a:lnTo>
                  <a:lnTo>
                    <a:pt x="f3"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29" name="Freeform 30"/>
            <p:cNvSpPr/>
            <p:nvPr/>
          </p:nvSpPr>
          <p:spPr>
            <a:xfrm>
              <a:off x="57150" y="4881560"/>
              <a:ext cx="190496" cy="188915"/>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30" name="Freeform 31"/>
            <p:cNvSpPr/>
            <p:nvPr/>
          </p:nvSpPr>
          <p:spPr>
            <a:xfrm>
              <a:off x="138110" y="5060947"/>
              <a:ext cx="304796" cy="1777995"/>
            </a:xfrm>
            <a:custGeom>
              <a:avLst/>
              <a:gdLst>
                <a:gd name="f0" fmla="val 360"/>
                <a:gd name="f1" fmla="val w"/>
                <a:gd name="f2" fmla="val h"/>
                <a:gd name="f3" fmla="val 0"/>
                <a:gd name="f4" fmla="val 192"/>
                <a:gd name="f5" fmla="val 1120"/>
                <a:gd name="f6" fmla="val 177"/>
                <a:gd name="f7" fmla="val 183"/>
                <a:gd name="f8" fmla="val 15"/>
                <a:gd name="f9" fmla="val 354"/>
                <a:gd name="f10" fmla="*/ f1 1 192"/>
                <a:gd name="f11" fmla="*/ f2 1 1120"/>
                <a:gd name="f12" fmla="+- f5 0 f3"/>
                <a:gd name="f13" fmla="+- f4 0 f3"/>
                <a:gd name="f14" fmla="*/ f13 1 192"/>
                <a:gd name="f15" fmla="*/ f12 1 1120"/>
                <a:gd name="f16" fmla="*/ 0 1 f14"/>
                <a:gd name="f17" fmla="*/ f4 1 f14"/>
                <a:gd name="f18" fmla="*/ 0 1 f15"/>
                <a:gd name="f19" fmla="*/ f5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192" h="1120">
                  <a:moveTo>
                    <a:pt x="f4" y="f5"/>
                  </a:moveTo>
                  <a:lnTo>
                    <a:pt x="f6" y="f5"/>
                  </a:lnTo>
                  <a:lnTo>
                    <a:pt x="f6" y="f0"/>
                  </a:lnTo>
                  <a:lnTo>
                    <a:pt x="f3" y="f7"/>
                  </a:lnTo>
                  <a:lnTo>
                    <a:pt x="f3" y="f3"/>
                  </a:lnTo>
                  <a:lnTo>
                    <a:pt x="f8" y="f3"/>
                  </a:lnTo>
                  <a:lnTo>
                    <a:pt x="f8" y="f6"/>
                  </a:lnTo>
                  <a:lnTo>
                    <a:pt x="f4" y="f9"/>
                  </a:lnTo>
                  <a:lnTo>
                    <a:pt x="f4" y="f5"/>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31" name="Freeform 32"/>
            <p:cNvSpPr/>
            <p:nvPr/>
          </p:nvSpPr>
          <p:spPr>
            <a:xfrm>
              <a:off x="561971" y="6430966"/>
              <a:ext cx="190496" cy="188915"/>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32" name="Rectangle 33"/>
            <p:cNvSpPr/>
            <p:nvPr/>
          </p:nvSpPr>
          <p:spPr>
            <a:xfrm>
              <a:off x="642942" y="6610353"/>
              <a:ext cx="23810" cy="242892"/>
            </a:xfrm>
            <a:prstGeom prst="rect">
              <a:avLst/>
            </a:pr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33" name="Freeform 34"/>
            <p:cNvSpPr/>
            <p:nvPr/>
          </p:nvSpPr>
          <p:spPr>
            <a:xfrm>
              <a:off x="76196" y="6430966"/>
              <a:ext cx="190496" cy="188915"/>
            </a:xfrm>
            <a:custGeom>
              <a:avLst/>
              <a:gdLst>
                <a:gd name="f0" fmla="val w"/>
                <a:gd name="f1" fmla="val h"/>
                <a:gd name="f2" fmla="val 0"/>
                <a:gd name="f3" fmla="val 40"/>
                <a:gd name="f4" fmla="val 20"/>
                <a:gd name="f5" fmla="val 9"/>
                <a:gd name="f6" fmla="val 31"/>
                <a:gd name="f7" fmla="val 32"/>
                <a:gd name="f8" fmla="val 4"/>
                <a:gd name="f9" fmla="val 12"/>
                <a:gd name="f10" fmla="val 11"/>
                <a:gd name="f11" fmla="val 29"/>
                <a:gd name="f12" fmla="val 36"/>
                <a:gd name="f13" fmla="*/ f0 1 40"/>
                <a:gd name="f14" fmla="*/ f1 1 40"/>
                <a:gd name="f15" fmla="+- f3 0 f2"/>
                <a:gd name="f16" fmla="*/ f15 1 40"/>
                <a:gd name="f17" fmla="*/ 0 1 f16"/>
                <a:gd name="f18" fmla="*/ f3 1 f16"/>
                <a:gd name="f19" fmla="*/ f17 f13 1"/>
                <a:gd name="f20" fmla="*/ f18 f13 1"/>
                <a:gd name="f21" fmla="*/ f18 f14 1"/>
                <a:gd name="f22" fmla="*/ f17 f14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7" y="f2"/>
                    <a:pt x="f3" y="f5"/>
                    <a:pt x="f3" y="f4"/>
                  </a:cubicBezTo>
                  <a:cubicBezTo>
                    <a:pt x="f3" y="f6"/>
                    <a:pt x="f7" y="f3"/>
                    <a:pt x="f4" y="f3"/>
                  </a:cubicBezTo>
                  <a:close/>
                  <a:moveTo>
                    <a:pt x="f4" y="f8"/>
                  </a:moveTo>
                  <a:cubicBezTo>
                    <a:pt x="f9" y="f8"/>
                    <a:pt x="f8" y="f10"/>
                    <a:pt x="f8" y="f4"/>
                  </a:cubicBezTo>
                  <a:cubicBezTo>
                    <a:pt x="f8" y="f11"/>
                    <a:pt x="f9" y="f12"/>
                    <a:pt x="f4" y="f12"/>
                  </a:cubicBezTo>
                  <a:cubicBezTo>
                    <a:pt x="f11" y="f12"/>
                    <a:pt x="f12" y="f11"/>
                    <a:pt x="f12" y="f4"/>
                  </a:cubicBezTo>
                  <a:cubicBezTo>
                    <a:pt x="f12" y="f10"/>
                    <a:pt x="f11" y="f8"/>
                    <a:pt x="f4" y="f8"/>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34" name="Freeform 35"/>
            <p:cNvSpPr/>
            <p:nvPr/>
          </p:nvSpPr>
          <p:spPr>
            <a:xfrm>
              <a:off x="0" y="5978520"/>
              <a:ext cx="190496" cy="461964"/>
            </a:xfrm>
            <a:custGeom>
              <a:avLst/>
              <a:gdLst>
                <a:gd name="f0" fmla="val w"/>
                <a:gd name="f1" fmla="val h"/>
                <a:gd name="f2" fmla="val 0"/>
                <a:gd name="f3" fmla="val 120"/>
                <a:gd name="f4" fmla="val 291"/>
                <a:gd name="f5" fmla="val 105"/>
                <a:gd name="f6" fmla="val 114"/>
                <a:gd name="f7" fmla="val 9"/>
                <a:gd name="f8" fmla="val 12"/>
                <a:gd name="f9" fmla="val 108"/>
                <a:gd name="f10" fmla="*/ f0 1 120"/>
                <a:gd name="f11" fmla="*/ f1 1 291"/>
                <a:gd name="f12" fmla="+- f4 0 f2"/>
                <a:gd name="f13" fmla="+- f3 0 f2"/>
                <a:gd name="f14" fmla="*/ f13 1 120"/>
                <a:gd name="f15" fmla="*/ f12 1 291"/>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120" h="291">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35" name="Freeform 36"/>
            <p:cNvSpPr/>
            <p:nvPr/>
          </p:nvSpPr>
          <p:spPr>
            <a:xfrm>
              <a:off x="1014417" y="1801816"/>
              <a:ext cx="214317" cy="755651"/>
            </a:xfrm>
            <a:custGeom>
              <a:avLst/>
              <a:gdLst>
                <a:gd name="f0" fmla="val w"/>
                <a:gd name="f1" fmla="val h"/>
                <a:gd name="f2" fmla="val 0"/>
                <a:gd name="f3" fmla="val 135"/>
                <a:gd name="f4" fmla="val 476"/>
                <a:gd name="f5" fmla="val 12"/>
                <a:gd name="f6" fmla="val 128"/>
                <a:gd name="f7" fmla="val 126"/>
                <a:gd name="f8" fmla="val 9"/>
                <a:gd name="f9" fmla="val 131"/>
                <a:gd name="f10" fmla="*/ f0 1 135"/>
                <a:gd name="f11" fmla="*/ f1 1 476"/>
                <a:gd name="f12" fmla="+- f4 0 f2"/>
                <a:gd name="f13" fmla="+- f3 0 f2"/>
                <a:gd name="f14" fmla="*/ f13 1 135"/>
                <a:gd name="f15" fmla="*/ f12 1 476"/>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135" h="476">
                  <a:moveTo>
                    <a:pt x="f5" y="f4"/>
                  </a:moveTo>
                  <a:lnTo>
                    <a:pt x="f2" y="f4"/>
                  </a:lnTo>
                  <a:lnTo>
                    <a:pt x="f2" y="f6"/>
                  </a:lnTo>
                  <a:lnTo>
                    <a:pt x="f7" y="f2"/>
                  </a:lnTo>
                  <a:lnTo>
                    <a:pt x="f3" y="f8"/>
                  </a:lnTo>
                  <a:lnTo>
                    <a:pt x="f5" y="f9"/>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36" name="Freeform 37"/>
            <p:cNvSpPr/>
            <p:nvPr/>
          </p:nvSpPr>
          <p:spPr>
            <a:xfrm>
              <a:off x="938210" y="2547939"/>
              <a:ext cx="166685" cy="160340"/>
            </a:xfrm>
            <a:custGeom>
              <a:avLst/>
              <a:gdLst>
                <a:gd name="f0" fmla="val w"/>
                <a:gd name="f1" fmla="val h"/>
                <a:gd name="f2" fmla="val 0"/>
                <a:gd name="f3" fmla="val 35"/>
                <a:gd name="f4" fmla="val 34"/>
                <a:gd name="f5" fmla="val 18"/>
                <a:gd name="f6" fmla="val 8"/>
                <a:gd name="f7" fmla="val 26"/>
                <a:gd name="f8" fmla="val 17"/>
                <a:gd name="f9" fmla="val 7"/>
                <a:gd name="f10" fmla="val 27"/>
                <a:gd name="f11" fmla="val 4"/>
                <a:gd name="f12" fmla="val 10"/>
                <a:gd name="f13" fmla="val 24"/>
                <a:gd name="f14" fmla="val 30"/>
                <a:gd name="f15" fmla="val 25"/>
                <a:gd name="f16" fmla="val 31"/>
                <a:gd name="f17" fmla="*/ f0 1 35"/>
                <a:gd name="f18" fmla="*/ f1 1 34"/>
                <a:gd name="f19" fmla="+- f4 0 f2"/>
                <a:gd name="f20" fmla="+- f3 0 f2"/>
                <a:gd name="f21" fmla="*/ f20 1 35"/>
                <a:gd name="f22" fmla="*/ f19 1 34"/>
                <a:gd name="f23" fmla="*/ 0 1 f21"/>
                <a:gd name="f24" fmla="*/ f3 1 f21"/>
                <a:gd name="f25" fmla="*/ 0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5" h="34">
                  <a:moveTo>
                    <a:pt x="f5" y="f4"/>
                  </a:moveTo>
                  <a:cubicBezTo>
                    <a:pt x="f6" y="f4"/>
                    <a:pt x="f2" y="f7"/>
                    <a:pt x="f2" y="f8"/>
                  </a:cubicBezTo>
                  <a:cubicBezTo>
                    <a:pt x="f2" y="f9"/>
                    <a:pt x="f6" y="f2"/>
                    <a:pt x="f5" y="f2"/>
                  </a:cubicBezTo>
                  <a:cubicBezTo>
                    <a:pt x="f10" y="f2"/>
                    <a:pt x="f3" y="f9"/>
                    <a:pt x="f3" y="f8"/>
                  </a:cubicBezTo>
                  <a:cubicBezTo>
                    <a:pt x="f3" y="f7"/>
                    <a:pt x="f10" y="f4"/>
                    <a:pt x="f5" y="f4"/>
                  </a:cubicBezTo>
                  <a:close/>
                  <a:moveTo>
                    <a:pt x="f5" y="f11"/>
                  </a:moveTo>
                  <a:cubicBezTo>
                    <a:pt x="f12" y="f11"/>
                    <a:pt x="f11" y="f12"/>
                    <a:pt x="f11" y="f8"/>
                  </a:cubicBezTo>
                  <a:cubicBezTo>
                    <a:pt x="f11" y="f13"/>
                    <a:pt x="f12" y="f14"/>
                    <a:pt x="f5" y="f14"/>
                  </a:cubicBezTo>
                  <a:cubicBezTo>
                    <a:pt x="f15" y="f14"/>
                    <a:pt x="f16" y="f13"/>
                    <a:pt x="f16" y="f8"/>
                  </a:cubicBezTo>
                  <a:cubicBezTo>
                    <a:pt x="f16" y="f12"/>
                    <a:pt x="f15" y="f11"/>
                    <a:pt x="f5" y="f11"/>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37" name="Freeform 38"/>
            <p:cNvSpPr/>
            <p:nvPr/>
          </p:nvSpPr>
          <p:spPr>
            <a:xfrm>
              <a:off x="595310" y="4764"/>
              <a:ext cx="638178" cy="4025902"/>
            </a:xfrm>
            <a:custGeom>
              <a:avLst/>
              <a:gdLst>
                <a:gd name="f0" fmla="val w"/>
                <a:gd name="f1" fmla="val h"/>
                <a:gd name="f2" fmla="val 0"/>
                <a:gd name="f3" fmla="val 402"/>
                <a:gd name="f4" fmla="val 2536"/>
                <a:gd name="f5" fmla="val 387"/>
                <a:gd name="f6" fmla="val 2311"/>
                <a:gd name="f7" fmla="val 1925"/>
                <a:gd name="f8" fmla="val 15"/>
                <a:gd name="f9" fmla="val 1916"/>
                <a:gd name="f10" fmla="val 2302"/>
                <a:gd name="f11" fmla="*/ f0 1 402"/>
                <a:gd name="f12" fmla="*/ f1 1 2536"/>
                <a:gd name="f13" fmla="+- f4 0 f2"/>
                <a:gd name="f14" fmla="+- f3 0 f2"/>
                <a:gd name="f15" fmla="*/ f14 1 402"/>
                <a:gd name="f16" fmla="*/ f13 1 2536"/>
                <a:gd name="f17" fmla="*/ 0 1 f15"/>
                <a:gd name="f18" fmla="*/ f3 1 f15"/>
                <a:gd name="f19" fmla="*/ 0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402" h="2536">
                  <a:moveTo>
                    <a:pt x="f3" y="f4"/>
                  </a:moveTo>
                  <a:lnTo>
                    <a:pt x="f5" y="f4"/>
                  </a:lnTo>
                  <a:lnTo>
                    <a:pt x="f5" y="f6"/>
                  </a:lnTo>
                  <a:lnTo>
                    <a:pt x="f2" y="f7"/>
                  </a:lnTo>
                  <a:lnTo>
                    <a:pt x="f2" y="f2"/>
                  </a:lnTo>
                  <a:lnTo>
                    <a:pt x="f8" y="f2"/>
                  </a:lnTo>
                  <a:lnTo>
                    <a:pt x="f8" y="f9"/>
                  </a:lnTo>
                  <a:lnTo>
                    <a:pt x="f3" y="f10"/>
                  </a:lnTo>
                  <a:lnTo>
                    <a:pt x="f3"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38" name="Freeform 39"/>
            <p:cNvSpPr/>
            <p:nvPr/>
          </p:nvSpPr>
          <p:spPr>
            <a:xfrm>
              <a:off x="1223960" y="1382709"/>
              <a:ext cx="142875" cy="476246"/>
            </a:xfrm>
            <a:custGeom>
              <a:avLst/>
              <a:gdLst>
                <a:gd name="f0" fmla="val w"/>
                <a:gd name="f1" fmla="val h"/>
                <a:gd name="f2" fmla="val 0"/>
                <a:gd name="f3" fmla="val 90"/>
                <a:gd name="f4" fmla="val 300"/>
                <a:gd name="f5" fmla="val 78"/>
                <a:gd name="f6" fmla="val 84"/>
                <a:gd name="f7" fmla="val 9"/>
                <a:gd name="f8" fmla="val 81"/>
                <a:gd name="f9" fmla="*/ f0 1 90"/>
                <a:gd name="f10" fmla="*/ f1 1 300"/>
                <a:gd name="f11" fmla="+- f4 0 f2"/>
                <a:gd name="f12" fmla="+- f3 0 f2"/>
                <a:gd name="f13" fmla="*/ f12 1 90"/>
                <a:gd name="f14" fmla="*/ f11 1 300"/>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90" h="300">
                  <a:moveTo>
                    <a:pt x="f3" y="f4"/>
                  </a:moveTo>
                  <a:lnTo>
                    <a:pt x="f5" y="f4"/>
                  </a:lnTo>
                  <a:lnTo>
                    <a:pt x="f5" y="f6"/>
                  </a:lnTo>
                  <a:lnTo>
                    <a:pt x="f2" y="f7"/>
                  </a:lnTo>
                  <a:lnTo>
                    <a:pt x="f7" y="f2"/>
                  </a:lnTo>
                  <a:lnTo>
                    <a:pt x="f3" y="f8"/>
                  </a:lnTo>
                  <a:lnTo>
                    <a:pt x="f3"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39" name="Freeform 40"/>
            <p:cNvSpPr/>
            <p:nvPr/>
          </p:nvSpPr>
          <p:spPr>
            <a:xfrm>
              <a:off x="1300167" y="1849438"/>
              <a:ext cx="109535" cy="107954"/>
            </a:xfrm>
            <a:custGeom>
              <a:avLst/>
              <a:gdLst>
                <a:gd name="f0" fmla="val w"/>
                <a:gd name="f1" fmla="val h"/>
                <a:gd name="f2" fmla="val 0"/>
                <a:gd name="f3" fmla="val 23"/>
                <a:gd name="f4" fmla="val 12"/>
                <a:gd name="f5" fmla="val 5"/>
                <a:gd name="f6" fmla="val 18"/>
                <a:gd name="f7" fmla="val 4"/>
                <a:gd name="f8" fmla="val 8"/>
                <a:gd name="f9" fmla="val 16"/>
                <a:gd name="f10" fmla="val 19"/>
                <a:gd name="f11" fmla="*/ f0 1 23"/>
                <a:gd name="f12" fmla="*/ f1 1 23"/>
                <a:gd name="f13" fmla="+- f3 0 f2"/>
                <a:gd name="f14" fmla="*/ f13 1 23"/>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23" h="23">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40" name="Freeform 41"/>
            <p:cNvSpPr/>
            <p:nvPr/>
          </p:nvSpPr>
          <p:spPr>
            <a:xfrm>
              <a:off x="280985" y="3417890"/>
              <a:ext cx="142875" cy="474665"/>
            </a:xfrm>
            <a:custGeom>
              <a:avLst/>
              <a:gdLst>
                <a:gd name="f0" fmla="val w"/>
                <a:gd name="f1" fmla="val h"/>
                <a:gd name="f2" fmla="val 0"/>
                <a:gd name="f3" fmla="val 90"/>
                <a:gd name="f4" fmla="val 299"/>
                <a:gd name="f5" fmla="val 12"/>
                <a:gd name="f6" fmla="val 80"/>
                <a:gd name="f7" fmla="val 81"/>
                <a:gd name="f8" fmla="val 8"/>
                <a:gd name="f9" fmla="val 83"/>
                <a:gd name="f10" fmla="*/ f0 1 90"/>
                <a:gd name="f11" fmla="*/ f1 1 299"/>
                <a:gd name="f12" fmla="+- f4 0 f2"/>
                <a:gd name="f13" fmla="+- f3 0 f2"/>
                <a:gd name="f14" fmla="*/ f13 1 90"/>
                <a:gd name="f15" fmla="*/ f12 1 299"/>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90" h="299">
                  <a:moveTo>
                    <a:pt x="f5" y="f4"/>
                  </a:moveTo>
                  <a:lnTo>
                    <a:pt x="f2" y="f4"/>
                  </a:lnTo>
                  <a:lnTo>
                    <a:pt x="f2" y="f6"/>
                  </a:lnTo>
                  <a:lnTo>
                    <a:pt x="f7" y="f2"/>
                  </a:lnTo>
                  <a:lnTo>
                    <a:pt x="f3" y="f8"/>
                  </a:lnTo>
                  <a:lnTo>
                    <a:pt x="f5" y="f9"/>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41" name="Freeform 42"/>
            <p:cNvSpPr/>
            <p:nvPr/>
          </p:nvSpPr>
          <p:spPr>
            <a:xfrm>
              <a:off x="238128" y="3883027"/>
              <a:ext cx="109535" cy="109535"/>
            </a:xfrm>
            <a:custGeom>
              <a:avLst/>
              <a:gdLst>
                <a:gd name="f0" fmla="val w"/>
                <a:gd name="f1" fmla="val h"/>
                <a:gd name="f2" fmla="val 0"/>
                <a:gd name="f3" fmla="val 23"/>
                <a:gd name="f4" fmla="val 11"/>
                <a:gd name="f5" fmla="val 5"/>
                <a:gd name="f6" fmla="val 18"/>
                <a:gd name="f7" fmla="val 12"/>
                <a:gd name="f8" fmla="val 17"/>
                <a:gd name="f9" fmla="val 4"/>
                <a:gd name="f10" fmla="val 7"/>
                <a:gd name="f11" fmla="val 8"/>
                <a:gd name="f12" fmla="val 16"/>
                <a:gd name="f13" fmla="val 19"/>
                <a:gd name="f14" fmla="val 15"/>
                <a:gd name="f15" fmla="*/ f0 1 23"/>
                <a:gd name="f16" fmla="*/ f1 1 23"/>
                <a:gd name="f17" fmla="+- f3 0 f2"/>
                <a:gd name="f18" fmla="*/ f17 1 23"/>
                <a:gd name="f19" fmla="*/ 0 1 f18"/>
                <a:gd name="f20" fmla="*/ f3 1 f18"/>
                <a:gd name="f21" fmla="*/ f19 f15 1"/>
                <a:gd name="f22" fmla="*/ f20 f15 1"/>
                <a:gd name="f23" fmla="*/ f20 f16 1"/>
                <a:gd name="f24" fmla="*/ f19 f16 1"/>
              </a:gdLst>
              <a:ahLst/>
              <a:cxnLst>
                <a:cxn ang="3cd4">
                  <a:pos x="hc" y="t"/>
                </a:cxn>
                <a:cxn ang="0">
                  <a:pos x="r" y="vc"/>
                </a:cxn>
                <a:cxn ang="cd4">
                  <a:pos x="hc" y="b"/>
                </a:cxn>
                <a:cxn ang="cd2">
                  <a:pos x="l" y="vc"/>
                </a:cxn>
              </a:cxnLst>
              <a:rect l="f21" t="f24" r="f22" b="f23"/>
              <a:pathLst>
                <a:path w="23" h="23">
                  <a:moveTo>
                    <a:pt x="f4" y="f3"/>
                  </a:moveTo>
                  <a:cubicBezTo>
                    <a:pt x="f5" y="f3"/>
                    <a:pt x="f2" y="f6"/>
                    <a:pt x="f2" y="f7"/>
                  </a:cubicBezTo>
                  <a:cubicBezTo>
                    <a:pt x="f2" y="f5"/>
                    <a:pt x="f5" y="f2"/>
                    <a:pt x="f4" y="f2"/>
                  </a:cubicBezTo>
                  <a:cubicBezTo>
                    <a:pt x="f8" y="f2"/>
                    <a:pt x="f3" y="f5"/>
                    <a:pt x="f3" y="f7"/>
                  </a:cubicBezTo>
                  <a:cubicBezTo>
                    <a:pt x="f3" y="f6"/>
                    <a:pt x="f8" y="f3"/>
                    <a:pt x="f4" y="f3"/>
                  </a:cubicBezTo>
                  <a:close/>
                  <a:moveTo>
                    <a:pt x="f4" y="f9"/>
                  </a:moveTo>
                  <a:cubicBezTo>
                    <a:pt x="f10" y="f9"/>
                    <a:pt x="f9" y="f11"/>
                    <a:pt x="f9" y="f7"/>
                  </a:cubicBezTo>
                  <a:cubicBezTo>
                    <a:pt x="f9" y="f12"/>
                    <a:pt x="f10" y="f13"/>
                    <a:pt x="f4" y="f13"/>
                  </a:cubicBezTo>
                  <a:cubicBezTo>
                    <a:pt x="f14" y="f13"/>
                    <a:pt x="f13" y="f12"/>
                    <a:pt x="f13" y="f7"/>
                  </a:cubicBezTo>
                  <a:cubicBezTo>
                    <a:pt x="f13" y="f11"/>
                    <a:pt x="f14" y="f9"/>
                    <a:pt x="f4" y="f9"/>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42" name="Freeform 43"/>
            <p:cNvSpPr/>
            <p:nvPr/>
          </p:nvSpPr>
          <p:spPr>
            <a:xfrm>
              <a:off x="4764" y="2166935"/>
              <a:ext cx="114300" cy="452435"/>
            </a:xfrm>
            <a:custGeom>
              <a:avLst/>
              <a:gdLst>
                <a:gd name="f0" fmla="val w"/>
                <a:gd name="f1" fmla="val h"/>
                <a:gd name="f2" fmla="val 0"/>
                <a:gd name="f3" fmla="val 72"/>
                <a:gd name="f4" fmla="val 285"/>
                <a:gd name="f5" fmla="val 6"/>
                <a:gd name="f6" fmla="val 276"/>
                <a:gd name="f7" fmla="val 60"/>
                <a:gd name="f8" fmla="val 216"/>
                <a:gd name="f9" fmla="val 222"/>
                <a:gd name="f10" fmla="*/ f0 1 72"/>
                <a:gd name="f11" fmla="*/ f1 1 285"/>
                <a:gd name="f12" fmla="+- f4 0 f2"/>
                <a:gd name="f13" fmla="+- f3 0 f2"/>
                <a:gd name="f14" fmla="*/ f13 1 72"/>
                <a:gd name="f15" fmla="*/ f12 1 285"/>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72" h="285">
                  <a:moveTo>
                    <a:pt x="f5" y="f4"/>
                  </a:moveTo>
                  <a:lnTo>
                    <a:pt x="f2" y="f6"/>
                  </a:lnTo>
                  <a:lnTo>
                    <a:pt x="f7" y="f8"/>
                  </a:lnTo>
                  <a:lnTo>
                    <a:pt x="f7" y="f2"/>
                  </a:lnTo>
                  <a:lnTo>
                    <a:pt x="f3" y="f2"/>
                  </a:lnTo>
                  <a:lnTo>
                    <a:pt x="f3" y="f9"/>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43" name="Freeform 44"/>
            <p:cNvSpPr/>
            <p:nvPr/>
          </p:nvSpPr>
          <p:spPr>
            <a:xfrm>
              <a:off x="52385" y="2066928"/>
              <a:ext cx="109535" cy="109535"/>
            </a:xfrm>
            <a:custGeom>
              <a:avLst/>
              <a:gdLst>
                <a:gd name="f0" fmla="val w"/>
                <a:gd name="f1" fmla="val h"/>
                <a:gd name="f2" fmla="val 0"/>
                <a:gd name="f3" fmla="val 23"/>
                <a:gd name="f4" fmla="val 12"/>
                <a:gd name="f5" fmla="val 5"/>
                <a:gd name="f6" fmla="val 18"/>
                <a:gd name="f7" fmla="val 4"/>
                <a:gd name="f8" fmla="val 8"/>
                <a:gd name="f9" fmla="val 16"/>
                <a:gd name="f10" fmla="val 19"/>
                <a:gd name="f11" fmla="*/ f0 1 23"/>
                <a:gd name="f12" fmla="*/ f1 1 23"/>
                <a:gd name="f13" fmla="+- f3 0 f2"/>
                <a:gd name="f14" fmla="*/ f13 1 23"/>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23" h="23">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44" name="Rectangle 45"/>
            <p:cNvSpPr/>
            <p:nvPr/>
          </p:nvSpPr>
          <p:spPr>
            <a:xfrm>
              <a:off x="1228725" y="4662489"/>
              <a:ext cx="23810" cy="2181228"/>
            </a:xfrm>
            <a:prstGeom prst="rect">
              <a:avLst/>
            </a:pr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45" name="Freeform 46"/>
            <p:cNvSpPr/>
            <p:nvPr/>
          </p:nvSpPr>
          <p:spPr>
            <a:xfrm>
              <a:off x="1319214" y="5041901"/>
              <a:ext cx="371475" cy="1801816"/>
            </a:xfrm>
            <a:custGeom>
              <a:avLst/>
              <a:gdLst>
                <a:gd name="f0" fmla="val w"/>
                <a:gd name="f1" fmla="val h"/>
                <a:gd name="f2" fmla="val 0"/>
                <a:gd name="f3" fmla="val 234"/>
                <a:gd name="f4" fmla="val 1135"/>
                <a:gd name="f5" fmla="val 15"/>
                <a:gd name="f6" fmla="val 515"/>
                <a:gd name="f7" fmla="val 512"/>
                <a:gd name="f8" fmla="val 219"/>
                <a:gd name="f9" fmla="val 6"/>
                <a:gd name="f10" fmla="val 518"/>
                <a:gd name="f11" fmla="*/ f0 1 234"/>
                <a:gd name="f12" fmla="*/ f1 1 1135"/>
                <a:gd name="f13" fmla="+- f4 0 f2"/>
                <a:gd name="f14" fmla="+- f3 0 f2"/>
                <a:gd name="f15" fmla="*/ f14 1 234"/>
                <a:gd name="f16" fmla="*/ f13 1 1135"/>
                <a:gd name="f17" fmla="*/ 0 1 f15"/>
                <a:gd name="f18" fmla="*/ f3 1 f15"/>
                <a:gd name="f19" fmla="*/ 0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34" h="1135">
                  <a:moveTo>
                    <a:pt x="f5" y="f4"/>
                  </a:moveTo>
                  <a:lnTo>
                    <a:pt x="f2" y="f4"/>
                  </a:lnTo>
                  <a:lnTo>
                    <a:pt x="f2" y="f6"/>
                  </a:lnTo>
                  <a:lnTo>
                    <a:pt x="f2" y="f7"/>
                  </a:lnTo>
                  <a:lnTo>
                    <a:pt x="f8" y="f2"/>
                  </a:lnTo>
                  <a:lnTo>
                    <a:pt x="f3" y="f9"/>
                  </a:lnTo>
                  <a:lnTo>
                    <a:pt x="f5" y="f10"/>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46" name="Freeform 47"/>
            <p:cNvSpPr/>
            <p:nvPr/>
          </p:nvSpPr>
          <p:spPr>
            <a:xfrm>
              <a:off x="1147764" y="4481510"/>
              <a:ext cx="190496"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47" name="Freeform 48"/>
            <p:cNvSpPr/>
            <p:nvPr/>
          </p:nvSpPr>
          <p:spPr>
            <a:xfrm>
              <a:off x="819146" y="3983034"/>
              <a:ext cx="347664" cy="2860672"/>
            </a:xfrm>
            <a:custGeom>
              <a:avLst/>
              <a:gdLst>
                <a:gd name="f0" fmla="val w"/>
                <a:gd name="f1" fmla="val h"/>
                <a:gd name="f2" fmla="val 0"/>
                <a:gd name="f3" fmla="val 219"/>
                <a:gd name="f4" fmla="val 1802"/>
                <a:gd name="f5" fmla="val 201"/>
                <a:gd name="f6" fmla="val 1185"/>
                <a:gd name="f7" fmla="val 3"/>
                <a:gd name="f8" fmla="val 15"/>
                <a:gd name="f9" fmla="*/ f0 1 219"/>
                <a:gd name="f10" fmla="*/ f1 1 1802"/>
                <a:gd name="f11" fmla="+- f4 0 f2"/>
                <a:gd name="f12" fmla="+- f3 0 f2"/>
                <a:gd name="f13" fmla="*/ f12 1 219"/>
                <a:gd name="f14" fmla="*/ f11 1 1802"/>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219" h="1802">
                  <a:moveTo>
                    <a:pt x="f3" y="f4"/>
                  </a:moveTo>
                  <a:lnTo>
                    <a:pt x="f5" y="f4"/>
                  </a:lnTo>
                  <a:lnTo>
                    <a:pt x="f5" y="f6"/>
                  </a:lnTo>
                  <a:lnTo>
                    <a:pt x="f2" y="f7"/>
                  </a:lnTo>
                  <a:lnTo>
                    <a:pt x="f8" y="f2"/>
                  </a:lnTo>
                  <a:lnTo>
                    <a:pt x="f3" y="f6"/>
                  </a:lnTo>
                  <a:lnTo>
                    <a:pt x="f3"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48" name="Freeform 49"/>
            <p:cNvSpPr/>
            <p:nvPr/>
          </p:nvSpPr>
          <p:spPr>
            <a:xfrm>
              <a:off x="728667" y="3806820"/>
              <a:ext cx="190496" cy="190496"/>
            </a:xfrm>
            <a:custGeom>
              <a:avLst/>
              <a:gdLst>
                <a:gd name="f0" fmla="val w"/>
                <a:gd name="f1" fmla="val h"/>
                <a:gd name="f2" fmla="val 0"/>
                <a:gd name="f3" fmla="val 40"/>
                <a:gd name="f4" fmla="val 20"/>
                <a:gd name="f5" fmla="val 9"/>
                <a:gd name="f6" fmla="val 31"/>
                <a:gd name="f7" fmla="val 4"/>
                <a:gd name="f8" fmla="val 11"/>
                <a:gd name="f9" fmla="val 28"/>
                <a:gd name="f10" fmla="val 36"/>
                <a:gd name="f11" fmla="val 29"/>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49" name="Freeform 50"/>
            <p:cNvSpPr/>
            <p:nvPr/>
          </p:nvSpPr>
          <p:spPr>
            <a:xfrm>
              <a:off x="1624010" y="4867278"/>
              <a:ext cx="190496" cy="188915"/>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50" name="Freeform 51"/>
            <p:cNvSpPr/>
            <p:nvPr/>
          </p:nvSpPr>
          <p:spPr>
            <a:xfrm>
              <a:off x="1404939" y="5422904"/>
              <a:ext cx="371475" cy="1425577"/>
            </a:xfrm>
            <a:custGeom>
              <a:avLst/>
              <a:gdLst>
                <a:gd name="f0" fmla="val w"/>
                <a:gd name="f1" fmla="val h"/>
                <a:gd name="f2" fmla="val 0"/>
                <a:gd name="f3" fmla="val 234"/>
                <a:gd name="f4" fmla="val 898"/>
                <a:gd name="f5" fmla="val 18"/>
                <a:gd name="f6" fmla="val 515"/>
                <a:gd name="f7" fmla="val 512"/>
                <a:gd name="f8" fmla="val 222"/>
                <a:gd name="f9" fmla="val 6"/>
                <a:gd name="f10" fmla="val 518"/>
                <a:gd name="f11" fmla="*/ f0 1 234"/>
                <a:gd name="f12" fmla="*/ f1 1 898"/>
                <a:gd name="f13" fmla="+- f4 0 f2"/>
                <a:gd name="f14" fmla="+- f3 0 f2"/>
                <a:gd name="f15" fmla="*/ f14 1 234"/>
                <a:gd name="f16" fmla="*/ f13 1 898"/>
                <a:gd name="f17" fmla="*/ 0 1 f15"/>
                <a:gd name="f18" fmla="*/ f3 1 f15"/>
                <a:gd name="f19" fmla="*/ 0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34" h="898">
                  <a:moveTo>
                    <a:pt x="f5" y="f4"/>
                  </a:moveTo>
                  <a:lnTo>
                    <a:pt x="f2" y="f4"/>
                  </a:lnTo>
                  <a:lnTo>
                    <a:pt x="f2" y="f6"/>
                  </a:lnTo>
                  <a:lnTo>
                    <a:pt x="f2" y="f7"/>
                  </a:lnTo>
                  <a:lnTo>
                    <a:pt x="f8" y="f2"/>
                  </a:lnTo>
                  <a:lnTo>
                    <a:pt x="f3" y="f9"/>
                  </a:lnTo>
                  <a:lnTo>
                    <a:pt x="f5" y="f10"/>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51" name="Freeform 52"/>
            <p:cNvSpPr/>
            <p:nvPr/>
          </p:nvSpPr>
          <p:spPr>
            <a:xfrm>
              <a:off x="1666878" y="5945191"/>
              <a:ext cx="152403" cy="912808"/>
            </a:xfrm>
            <a:custGeom>
              <a:avLst/>
              <a:gdLst>
                <a:gd name="f0" fmla="val w"/>
                <a:gd name="f1" fmla="val h"/>
                <a:gd name="f2" fmla="val 0"/>
                <a:gd name="f3" fmla="val 96"/>
                <a:gd name="f4" fmla="val 575"/>
                <a:gd name="f5" fmla="val 15"/>
                <a:gd name="f6" fmla="val 569"/>
                <a:gd name="f7" fmla="val 81"/>
                <a:gd name="f8" fmla="val 383"/>
                <a:gd name="f9" fmla="val 386"/>
                <a:gd name="f10" fmla="*/ f0 1 96"/>
                <a:gd name="f11" fmla="*/ f1 1 575"/>
                <a:gd name="f12" fmla="+- f4 0 f2"/>
                <a:gd name="f13" fmla="+- f3 0 f2"/>
                <a:gd name="f14" fmla="*/ f13 1 96"/>
                <a:gd name="f15" fmla="*/ f12 1 575"/>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96" h="575">
                  <a:moveTo>
                    <a:pt x="f5" y="f4"/>
                  </a:moveTo>
                  <a:lnTo>
                    <a:pt x="f2" y="f6"/>
                  </a:lnTo>
                  <a:lnTo>
                    <a:pt x="f7" y="f8"/>
                  </a:lnTo>
                  <a:lnTo>
                    <a:pt x="f7" y="f2"/>
                  </a:lnTo>
                  <a:lnTo>
                    <a:pt x="f3" y="f2"/>
                  </a:lnTo>
                  <a:lnTo>
                    <a:pt x="f3" y="f9"/>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52" name="Freeform 53"/>
            <p:cNvSpPr/>
            <p:nvPr/>
          </p:nvSpPr>
          <p:spPr>
            <a:xfrm>
              <a:off x="1709735" y="5246690"/>
              <a:ext cx="190496"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 f3 0 f2"/>
                <a:gd name="f14" fmla="*/ f13 1 40"/>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53" name="Freeform 54"/>
            <p:cNvSpPr/>
            <p:nvPr/>
          </p:nvSpPr>
          <p:spPr>
            <a:xfrm>
              <a:off x="1709735" y="5764213"/>
              <a:ext cx="190496"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 f3 0 f2"/>
                <a:gd name="f14" fmla="*/ f13 1 40"/>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54" name="Freeform 55"/>
            <p:cNvSpPr/>
            <p:nvPr/>
          </p:nvSpPr>
          <p:spPr>
            <a:xfrm>
              <a:off x="1766885" y="6330948"/>
              <a:ext cx="419096" cy="527051"/>
            </a:xfrm>
            <a:custGeom>
              <a:avLst/>
              <a:gdLst>
                <a:gd name="f0" fmla="val w"/>
                <a:gd name="f1" fmla="val h"/>
                <a:gd name="f2" fmla="val 0"/>
                <a:gd name="f3" fmla="val 264"/>
                <a:gd name="f4" fmla="val 332"/>
                <a:gd name="f5" fmla="val 12"/>
                <a:gd name="f6" fmla="val 326"/>
                <a:gd name="f7" fmla="val 45"/>
                <a:gd name="f8" fmla="val 206"/>
                <a:gd name="f9" fmla="val 255"/>
                <a:gd name="f10" fmla="val 60"/>
                <a:gd name="f11" fmla="val 215"/>
                <a:gd name="f12" fmla="*/ f0 1 264"/>
                <a:gd name="f13" fmla="*/ f1 1 332"/>
                <a:gd name="f14" fmla="+- f4 0 f2"/>
                <a:gd name="f15" fmla="+- f3 0 f2"/>
                <a:gd name="f16" fmla="*/ f15 1 264"/>
                <a:gd name="f17" fmla="*/ f14 1 332"/>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64" h="332">
                  <a:moveTo>
                    <a:pt x="f5" y="f4"/>
                  </a:moveTo>
                  <a:lnTo>
                    <a:pt x="f2" y="f6"/>
                  </a:lnTo>
                  <a:lnTo>
                    <a:pt x="f7" y="f8"/>
                  </a:lnTo>
                  <a:lnTo>
                    <a:pt x="f9" y="f2"/>
                  </a:lnTo>
                  <a:lnTo>
                    <a:pt x="f3" y="f5"/>
                  </a:lnTo>
                  <a:lnTo>
                    <a:pt x="f10" y="f11"/>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55" name="Freeform 56"/>
            <p:cNvSpPr/>
            <p:nvPr/>
          </p:nvSpPr>
          <p:spPr>
            <a:xfrm>
              <a:off x="2147889" y="6221413"/>
              <a:ext cx="157167" cy="147639"/>
            </a:xfrm>
            <a:custGeom>
              <a:avLst/>
              <a:gdLst>
                <a:gd name="f0" fmla="val w"/>
                <a:gd name="f1" fmla="val h"/>
                <a:gd name="f2" fmla="val 0"/>
                <a:gd name="f3" fmla="val 33"/>
                <a:gd name="f4" fmla="val 31"/>
                <a:gd name="f5" fmla="val 16"/>
                <a:gd name="f6" fmla="val 12"/>
                <a:gd name="f7" fmla="val 8"/>
                <a:gd name="f8" fmla="val 29"/>
                <a:gd name="f9" fmla="val 5"/>
                <a:gd name="f10" fmla="val 26"/>
                <a:gd name="f11" fmla="val 2"/>
                <a:gd name="f12" fmla="val 24"/>
                <a:gd name="f13" fmla="val 20"/>
                <a:gd name="f14" fmla="val 15"/>
                <a:gd name="f15" fmla="val 11"/>
                <a:gd name="f16" fmla="val 7"/>
                <a:gd name="f17" fmla="val 4"/>
                <a:gd name="f18" fmla="val 1"/>
                <a:gd name="f19" fmla="val 27"/>
                <a:gd name="f20" fmla="val 10"/>
                <a:gd name="f21" fmla="val 13"/>
                <a:gd name="f22" fmla="val 6"/>
                <a:gd name="f23" fmla="val 9"/>
                <a:gd name="f24" fmla="val 19"/>
                <a:gd name="f25" fmla="val 21"/>
                <a:gd name="f26" fmla="val 22"/>
                <a:gd name="f27" fmla="*/ f0 1 33"/>
                <a:gd name="f28" fmla="*/ f1 1 31"/>
                <a:gd name="f29" fmla="+- f4 0 f2"/>
                <a:gd name="f30" fmla="+- f3 0 f2"/>
                <a:gd name="f31" fmla="*/ f30 1 33"/>
                <a:gd name="f32" fmla="*/ f29 1 31"/>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33" h="31">
                  <a:moveTo>
                    <a:pt x="f5" y="f4"/>
                  </a:moveTo>
                  <a:cubicBezTo>
                    <a:pt x="f6" y="f4"/>
                    <a:pt x="f7" y="f8"/>
                    <a:pt x="f9" y="f10"/>
                  </a:cubicBezTo>
                  <a:cubicBezTo>
                    <a:pt x="f11" y="f12"/>
                    <a:pt x="f2" y="f13"/>
                    <a:pt x="f2" y="f14"/>
                  </a:cubicBezTo>
                  <a:cubicBezTo>
                    <a:pt x="f2" y="f15"/>
                    <a:pt x="f11" y="f16"/>
                    <a:pt x="f9" y="f17"/>
                  </a:cubicBezTo>
                  <a:cubicBezTo>
                    <a:pt x="f7" y="f18"/>
                    <a:pt x="f6" y="f2"/>
                    <a:pt x="f5" y="f2"/>
                  </a:cubicBezTo>
                  <a:cubicBezTo>
                    <a:pt x="f13" y="f2"/>
                    <a:pt x="f12" y="f18"/>
                    <a:pt x="f19" y="f17"/>
                  </a:cubicBezTo>
                  <a:cubicBezTo>
                    <a:pt x="f3" y="f20"/>
                    <a:pt x="f3" y="f13"/>
                    <a:pt x="f19" y="f10"/>
                  </a:cubicBezTo>
                  <a:cubicBezTo>
                    <a:pt x="f12" y="f8"/>
                    <a:pt x="f13" y="f4"/>
                    <a:pt x="f5" y="f4"/>
                  </a:cubicBezTo>
                  <a:close/>
                  <a:moveTo>
                    <a:pt x="f5" y="f17"/>
                  </a:moveTo>
                  <a:cubicBezTo>
                    <a:pt x="f21" y="f17"/>
                    <a:pt x="f20" y="f9"/>
                    <a:pt x="f7" y="f16"/>
                  </a:cubicBezTo>
                  <a:cubicBezTo>
                    <a:pt x="f22" y="f23"/>
                    <a:pt x="f17" y="f6"/>
                    <a:pt x="f17" y="f14"/>
                  </a:cubicBezTo>
                  <a:cubicBezTo>
                    <a:pt x="f17" y="f24"/>
                    <a:pt x="f22" y="f25"/>
                    <a:pt x="f7" y="f12"/>
                  </a:cubicBezTo>
                  <a:cubicBezTo>
                    <a:pt x="f20" y="f10"/>
                    <a:pt x="f21" y="f19"/>
                    <a:pt x="f5" y="f19"/>
                  </a:cubicBezTo>
                  <a:cubicBezTo>
                    <a:pt x="f24" y="f19"/>
                    <a:pt x="f26" y="f10"/>
                    <a:pt x="f12" y="f12"/>
                  </a:cubicBezTo>
                  <a:cubicBezTo>
                    <a:pt x="f8" y="f24"/>
                    <a:pt x="f8" y="f6"/>
                    <a:pt x="f12" y="f16"/>
                  </a:cubicBezTo>
                  <a:cubicBezTo>
                    <a:pt x="f26" y="f9"/>
                    <a:pt x="f24" y="f17"/>
                    <a:pt x="f5" y="f1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56" name="Freeform 57"/>
            <p:cNvSpPr/>
            <p:nvPr/>
          </p:nvSpPr>
          <p:spPr>
            <a:xfrm>
              <a:off x="504821" y="9528"/>
              <a:ext cx="233364" cy="5103815"/>
            </a:xfrm>
            <a:custGeom>
              <a:avLst/>
              <a:gdLst>
                <a:gd name="f0" fmla="val w"/>
                <a:gd name="f1" fmla="val h"/>
                <a:gd name="f2" fmla="val 0"/>
                <a:gd name="f3" fmla="val 147"/>
                <a:gd name="f4" fmla="val 3215"/>
                <a:gd name="f5" fmla="val 132"/>
                <a:gd name="f6" fmla="val 129"/>
                <a:gd name="f7" fmla="val 2754"/>
                <a:gd name="f8" fmla="val 1901"/>
                <a:gd name="f9" fmla="val 15"/>
                <a:gd name="f10" fmla="val 1898"/>
                <a:gd name="f11" fmla="val 144"/>
                <a:gd name="f12" fmla="*/ f0 1 147"/>
                <a:gd name="f13" fmla="*/ f1 1 3215"/>
                <a:gd name="f14" fmla="+- f4 0 f2"/>
                <a:gd name="f15" fmla="+- f3 0 f2"/>
                <a:gd name="f16" fmla="*/ f15 1 147"/>
                <a:gd name="f17" fmla="*/ f14 1 3215"/>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47" h="3215">
                  <a:moveTo>
                    <a:pt x="f5" y="f4"/>
                  </a:moveTo>
                  <a:lnTo>
                    <a:pt x="f6" y="f7"/>
                  </a:lnTo>
                  <a:lnTo>
                    <a:pt x="f2" y="f8"/>
                  </a:lnTo>
                  <a:lnTo>
                    <a:pt x="f2" y="f2"/>
                  </a:lnTo>
                  <a:lnTo>
                    <a:pt x="f9" y="f2"/>
                  </a:lnTo>
                  <a:lnTo>
                    <a:pt x="f9" y="f10"/>
                  </a:lnTo>
                  <a:lnTo>
                    <a:pt x="f11" y="f7"/>
                  </a:lnTo>
                  <a:lnTo>
                    <a:pt x="f3" y="f4"/>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57" name="Freeform 58"/>
            <p:cNvSpPr/>
            <p:nvPr/>
          </p:nvSpPr>
          <p:spPr>
            <a:xfrm>
              <a:off x="633414" y="5103815"/>
              <a:ext cx="185742" cy="185742"/>
            </a:xfrm>
            <a:custGeom>
              <a:avLst/>
              <a:gdLst>
                <a:gd name="f0" fmla="val w"/>
                <a:gd name="f1" fmla="val h"/>
                <a:gd name="f2" fmla="val 0"/>
                <a:gd name="f3" fmla="val 39"/>
                <a:gd name="f4" fmla="val 20"/>
                <a:gd name="f5" fmla="val 9"/>
                <a:gd name="f6" fmla="val 30"/>
                <a:gd name="f7" fmla="val 19"/>
                <a:gd name="f8" fmla="val 4"/>
                <a:gd name="f9" fmla="val 11"/>
                <a:gd name="f10" fmla="val 28"/>
                <a:gd name="f11" fmla="val 35"/>
                <a:gd name="f12" fmla="*/ f0 1 39"/>
                <a:gd name="f13" fmla="*/ f1 1 39"/>
                <a:gd name="f14" fmla="+- f3 0 f2"/>
                <a:gd name="f15" fmla="*/ f14 1 39"/>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39" h="39">
                  <a:moveTo>
                    <a:pt x="f4" y="f3"/>
                  </a:moveTo>
                  <a:cubicBezTo>
                    <a:pt x="f5" y="f3"/>
                    <a:pt x="f2" y="f6"/>
                    <a:pt x="f2" y="f7"/>
                  </a:cubicBezTo>
                  <a:cubicBezTo>
                    <a:pt x="f2" y="f5"/>
                    <a:pt x="f5" y="f2"/>
                    <a:pt x="f4" y="f2"/>
                  </a:cubicBezTo>
                  <a:cubicBezTo>
                    <a:pt x="f6" y="f2"/>
                    <a:pt x="f3" y="f5"/>
                    <a:pt x="f3" y="f7"/>
                  </a:cubicBezTo>
                  <a:cubicBezTo>
                    <a:pt x="f3" y="f6"/>
                    <a:pt x="f6" y="f3"/>
                    <a:pt x="f4" y="f3"/>
                  </a:cubicBezTo>
                  <a:close/>
                  <a:moveTo>
                    <a:pt x="f4" y="f8"/>
                  </a:moveTo>
                  <a:cubicBezTo>
                    <a:pt x="f9" y="f8"/>
                    <a:pt x="f8" y="f9"/>
                    <a:pt x="f8" y="f7"/>
                  </a:cubicBezTo>
                  <a:cubicBezTo>
                    <a:pt x="f8" y="f10"/>
                    <a:pt x="f9" y="f11"/>
                    <a:pt x="f4" y="f11"/>
                  </a:cubicBezTo>
                  <a:cubicBezTo>
                    <a:pt x="f10" y="f11"/>
                    <a:pt x="f11" y="f10"/>
                    <a:pt x="f11" y="f7"/>
                  </a:cubicBezTo>
                  <a:cubicBezTo>
                    <a:pt x="f11" y="f9"/>
                    <a:pt x="f10" y="f8"/>
                    <a:pt x="f4" y="f8"/>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grpSp>
      <p:sp>
        <p:nvSpPr>
          <p:cNvPr id="58" name="Title 1"/>
          <p:cNvSpPr txBox="1">
            <a:spLocks noGrp="1"/>
          </p:cNvSpPr>
          <p:nvPr>
            <p:ph type="ctrTitle"/>
          </p:nvPr>
        </p:nvSpPr>
        <p:spPr>
          <a:xfrm>
            <a:off x="1876421" y="1122361"/>
            <a:ext cx="8791571" cy="2387598"/>
          </a:xfrm>
        </p:spPr>
        <p:txBody>
          <a:bodyPr anchor="b"/>
          <a:lstStyle>
            <a:lvl1pPr>
              <a:defRPr sz="4800"/>
            </a:lvl1pPr>
          </a:lstStyle>
          <a:p>
            <a:pPr lvl="0"/>
            <a:r>
              <a:rPr lang="en-US"/>
              <a:t>Click to edit Master title style</a:t>
            </a:r>
          </a:p>
        </p:txBody>
      </p:sp>
      <p:sp>
        <p:nvSpPr>
          <p:cNvPr id="59" name="Subtitle 2"/>
          <p:cNvSpPr txBox="1">
            <a:spLocks noGrp="1"/>
          </p:cNvSpPr>
          <p:nvPr>
            <p:ph type="subTitle" idx="1"/>
          </p:nvPr>
        </p:nvSpPr>
        <p:spPr>
          <a:xfrm>
            <a:off x="1876421" y="3602041"/>
            <a:ext cx="8791571" cy="1655758"/>
          </a:xfrm>
        </p:spPr>
        <p:txBody>
          <a:bodyPr/>
          <a:lstStyle>
            <a:lvl1pPr marL="0" indent="0">
              <a:buNone/>
              <a:defRPr sz="2000" cap="all">
                <a:solidFill>
                  <a:srgbClr val="82FFFF"/>
                </a:solidFill>
              </a:defRPr>
            </a:lvl1pPr>
          </a:lstStyle>
          <a:p>
            <a:pPr lvl="0"/>
            <a:r>
              <a:rPr lang="en-US"/>
              <a:t>Click to edit Master subtitle style</a:t>
            </a:r>
          </a:p>
        </p:txBody>
      </p:sp>
      <p:sp>
        <p:nvSpPr>
          <p:cNvPr id="60" name="Date Placeholder 3"/>
          <p:cNvSpPr txBox="1">
            <a:spLocks noGrp="1"/>
          </p:cNvSpPr>
          <p:nvPr>
            <p:ph type="dt" sz="half" idx="7"/>
          </p:nvPr>
        </p:nvSpPr>
        <p:spPr>
          <a:xfrm>
            <a:off x="7077510" y="5410203"/>
            <a:ext cx="2743200" cy="365129"/>
          </a:xfrm>
        </p:spPr>
        <p:txBody>
          <a:bodyPr/>
          <a:lstStyle>
            <a:lvl1pPr>
              <a:defRPr/>
            </a:lvl1pPr>
          </a:lstStyle>
          <a:p>
            <a:pPr lvl="0"/>
            <a:fld id="{B95B3380-383A-4F4E-A0DD-71FA5A2102E3}" type="datetime1">
              <a:rPr lang="en-GB"/>
              <a:pPr lvl="0"/>
              <a:t>18/05/2017</a:t>
            </a:fld>
            <a:endParaRPr lang="en-GB"/>
          </a:p>
        </p:txBody>
      </p:sp>
      <p:sp>
        <p:nvSpPr>
          <p:cNvPr id="61" name="Footer Placeholder 4"/>
          <p:cNvSpPr txBox="1">
            <a:spLocks noGrp="1"/>
          </p:cNvSpPr>
          <p:nvPr>
            <p:ph type="ftr" sz="quarter" idx="9"/>
          </p:nvPr>
        </p:nvSpPr>
        <p:spPr>
          <a:xfrm>
            <a:off x="1876421" y="5410203"/>
            <a:ext cx="5124882" cy="365129"/>
          </a:xfrm>
        </p:spPr>
        <p:txBody>
          <a:bodyPr/>
          <a:lstStyle>
            <a:lvl1pPr>
              <a:defRPr/>
            </a:lvl1pPr>
          </a:lstStyle>
          <a:p>
            <a:pPr lvl="0"/>
            <a:endParaRPr lang="en-GB"/>
          </a:p>
        </p:txBody>
      </p:sp>
      <p:sp>
        <p:nvSpPr>
          <p:cNvPr id="62" name="Slide Number Placeholder 5"/>
          <p:cNvSpPr txBox="1">
            <a:spLocks noGrp="1"/>
          </p:cNvSpPr>
          <p:nvPr>
            <p:ph type="sldNum" sz="quarter" idx="8"/>
          </p:nvPr>
        </p:nvSpPr>
        <p:spPr>
          <a:xfrm>
            <a:off x="9896907" y="5410203"/>
            <a:ext cx="771086" cy="365129"/>
          </a:xfrm>
        </p:spPr>
        <p:txBody>
          <a:bodyPr/>
          <a:lstStyle>
            <a:lvl1pPr>
              <a:defRPr/>
            </a:lvl1pPr>
          </a:lstStyle>
          <a:p>
            <a:pPr lvl="0"/>
            <a:fld id="{94F7AB61-171F-434F-B2EB-36E5DE59FD60}" type="slidenum">
              <a:t>‹#›</a:t>
            </a:fld>
            <a:endParaRPr lang="en-GB"/>
          </a:p>
        </p:txBody>
      </p:sp>
    </p:spTree>
    <p:extLst>
      <p:ext uri="{BB962C8B-B14F-4D97-AF65-F5344CB8AC3E}">
        <p14:creationId xmlns:p14="http://schemas.microsoft.com/office/powerpoint/2010/main" val="1962257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4304666"/>
            <a:ext cx="9912352" cy="819357"/>
          </a:xfrm>
        </p:spPr>
        <p:txBody>
          <a:bodyPr anchor="b"/>
          <a:lstStyle>
            <a:lvl1pPr>
              <a:defRPr sz="3200"/>
            </a:lvl1pPr>
          </a:lstStyle>
          <a:p>
            <a:pPr lvl="0"/>
            <a:r>
              <a:rPr lang="en-US"/>
              <a:t>Click to edit Master title style</a:t>
            </a:r>
          </a:p>
        </p:txBody>
      </p:sp>
      <p:sp>
        <p:nvSpPr>
          <p:cNvPr id="3" name="Picture Placeholder 2"/>
          <p:cNvSpPr txBox="1">
            <a:spLocks noGrp="1"/>
          </p:cNvSpPr>
          <p:nvPr>
            <p:ph type="pic" idx="4294967295"/>
          </p:nvPr>
        </p:nvSpPr>
        <p:spPr>
          <a:xfrm>
            <a:off x="1141408" y="606430"/>
            <a:ext cx="9912352" cy="3299776"/>
          </a:xfrm>
          <a:ln w="19046" cap="sq">
            <a:solidFill>
              <a:srgbClr val="B4FFFF">
                <a:alpha val="60000"/>
              </a:srgbClr>
            </a:solidFill>
            <a:prstDash val="solid"/>
            <a:miter/>
          </a:ln>
          <a:effectLst>
            <a:outerShdw dist="38103" dir="5400000" algn="tl">
              <a:srgbClr val="000000">
                <a:alpha val="40000"/>
              </a:srgbClr>
            </a:outerShdw>
          </a:effectLst>
        </p:spPr>
        <p:txBody>
          <a:bodyPr/>
          <a:lstStyle>
            <a:lvl1pPr marL="0" indent="0">
              <a:buNone/>
              <a:defRPr sz="3200"/>
            </a:lvl1pPr>
          </a:lstStyle>
          <a:p>
            <a:pPr lvl="0"/>
            <a:r>
              <a:rPr lang="en-US"/>
              <a:t>Click icon to add picture</a:t>
            </a:r>
          </a:p>
        </p:txBody>
      </p:sp>
      <p:sp>
        <p:nvSpPr>
          <p:cNvPr id="4" name="Text Placeholder 3"/>
          <p:cNvSpPr txBox="1">
            <a:spLocks noGrp="1"/>
          </p:cNvSpPr>
          <p:nvPr>
            <p:ph type="body" idx="4294967295"/>
          </p:nvPr>
        </p:nvSpPr>
        <p:spPr>
          <a:xfrm>
            <a:off x="1141363" y="5124023"/>
            <a:ext cx="9910861" cy="682471"/>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BBBE0000-80B8-4C24-83E9-8EE8BA1C13F6}" type="datetime1">
              <a:rPr lang="en-GB"/>
              <a:pPr lvl="0"/>
              <a:t>18/05/2017</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7DDD3945-BA36-45D5-87A8-232F4CA9C658}" type="slidenum">
              <a:t>‹#›</a:t>
            </a:fld>
            <a:endParaRPr lang="en-GB"/>
          </a:p>
        </p:txBody>
      </p:sp>
    </p:spTree>
    <p:extLst>
      <p:ext uri="{BB962C8B-B14F-4D97-AF65-F5344CB8AC3E}">
        <p14:creationId xmlns:p14="http://schemas.microsoft.com/office/powerpoint/2010/main" val="2781077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54" y="609603"/>
            <a:ext cx="9905951" cy="3429000"/>
          </a:xfrm>
        </p:spPr>
        <p:txBody>
          <a:bodyPr/>
          <a:lstStyle>
            <a:lvl1pPr>
              <a:defRPr/>
            </a:lvl1pPr>
          </a:lstStyle>
          <a:p>
            <a:pPr lvl="0"/>
            <a:r>
              <a:rPr lang="en-US"/>
              <a:t>Click to edit Master title style</a:t>
            </a:r>
          </a:p>
        </p:txBody>
      </p:sp>
      <p:sp>
        <p:nvSpPr>
          <p:cNvPr id="3" name="Text Placeholder 3"/>
          <p:cNvSpPr txBox="1">
            <a:spLocks noGrp="1"/>
          </p:cNvSpPr>
          <p:nvPr>
            <p:ph type="body" idx="4294967295"/>
          </p:nvPr>
        </p:nvSpPr>
        <p:spPr>
          <a:xfrm>
            <a:off x="1141408" y="4419596"/>
            <a:ext cx="9904460" cy="1371600"/>
          </a:xfrm>
        </p:spPr>
        <p:txBody>
          <a:bodyPr anchor="ctr"/>
          <a:lstStyle>
            <a:lvl1pPr marL="0" indent="0">
              <a:buNone/>
              <a:defRPr sz="1800"/>
            </a:lvl1pPr>
          </a:lstStyle>
          <a:p>
            <a:pPr lvl="0"/>
            <a:r>
              <a:rPr lang="en-US"/>
              <a:t>Click to edit Master text styles</a:t>
            </a:r>
          </a:p>
        </p:txBody>
      </p:sp>
      <p:sp>
        <p:nvSpPr>
          <p:cNvPr id="4" name="Date Placeholder 4"/>
          <p:cNvSpPr txBox="1">
            <a:spLocks noGrp="1"/>
          </p:cNvSpPr>
          <p:nvPr>
            <p:ph type="dt" sz="half" idx="7"/>
          </p:nvPr>
        </p:nvSpPr>
        <p:spPr/>
        <p:txBody>
          <a:bodyPr/>
          <a:lstStyle>
            <a:lvl1pPr>
              <a:defRPr/>
            </a:lvl1pPr>
          </a:lstStyle>
          <a:p>
            <a:pPr lvl="0"/>
            <a:fld id="{3B602F56-26D3-4202-9080-90B47E03312E}" type="datetime1">
              <a:rPr lang="en-GB"/>
              <a:pPr lvl="0"/>
              <a:t>18/05/2017</a:t>
            </a:fld>
            <a:endParaRPr lang="en-GB"/>
          </a:p>
        </p:txBody>
      </p:sp>
      <p:sp>
        <p:nvSpPr>
          <p:cNvPr id="5" name="Footer Placeholder 5"/>
          <p:cNvSpPr txBox="1">
            <a:spLocks noGrp="1"/>
          </p:cNvSpPr>
          <p:nvPr>
            <p:ph type="ftr" sz="quarter" idx="9"/>
          </p:nvPr>
        </p:nvSpPr>
        <p:spPr/>
        <p:txBody>
          <a:bodyPr/>
          <a:lstStyle>
            <a:lvl1pPr>
              <a:defRPr/>
            </a:lvl1pPr>
          </a:lstStyle>
          <a:p>
            <a:pPr lvl="0"/>
            <a:endParaRPr lang="en-GB"/>
          </a:p>
        </p:txBody>
      </p:sp>
      <p:sp>
        <p:nvSpPr>
          <p:cNvPr id="6" name="Slide Number Placeholder 6"/>
          <p:cNvSpPr txBox="1">
            <a:spLocks noGrp="1"/>
          </p:cNvSpPr>
          <p:nvPr>
            <p:ph type="sldNum" sz="quarter" idx="8"/>
          </p:nvPr>
        </p:nvSpPr>
        <p:spPr/>
        <p:txBody>
          <a:bodyPr/>
          <a:lstStyle>
            <a:lvl1pPr>
              <a:defRPr/>
            </a:lvl1pPr>
          </a:lstStyle>
          <a:p>
            <a:pPr lvl="0"/>
            <a:fld id="{2EEC3B82-F724-4BC7-B996-2987BE06881D}" type="slidenum">
              <a:t>‹#›</a:t>
            </a:fld>
            <a:endParaRPr lang="en-GB"/>
          </a:p>
        </p:txBody>
      </p:sp>
    </p:spTree>
    <p:extLst>
      <p:ext uri="{BB962C8B-B14F-4D97-AF65-F5344CB8AC3E}">
        <p14:creationId xmlns:p14="http://schemas.microsoft.com/office/powerpoint/2010/main" val="2209161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446215" y="609603"/>
            <a:ext cx="9302748" cy="2748430"/>
          </a:xfrm>
        </p:spPr>
        <p:txBody>
          <a:bodyPr/>
          <a:lstStyle>
            <a:lvl1pPr>
              <a:defRPr/>
            </a:lvl1pPr>
          </a:lstStyle>
          <a:p>
            <a:pPr lvl="0"/>
            <a:r>
              <a:rPr lang="en-US"/>
              <a:t>Click to edit Master title style</a:t>
            </a:r>
          </a:p>
        </p:txBody>
      </p:sp>
      <p:sp>
        <p:nvSpPr>
          <p:cNvPr id="3" name="Text Placeholder 3"/>
          <p:cNvSpPr txBox="1">
            <a:spLocks noGrp="1"/>
          </p:cNvSpPr>
          <p:nvPr>
            <p:ph type="body" idx="4294967295"/>
          </p:nvPr>
        </p:nvSpPr>
        <p:spPr>
          <a:xfrm>
            <a:off x="1720644" y="3365558"/>
            <a:ext cx="8752298" cy="548969"/>
          </a:xfrm>
        </p:spPr>
        <p:txBody>
          <a:bodyPr/>
          <a:lstStyle>
            <a:lvl1pPr marL="0" indent="0">
              <a:buNone/>
              <a:defRPr sz="1400"/>
            </a:lvl1pPr>
          </a:lstStyle>
          <a:p>
            <a:pPr lvl="0"/>
            <a:r>
              <a:rPr lang="en-US"/>
              <a:t>Click to edit Master text styles</a:t>
            </a:r>
          </a:p>
        </p:txBody>
      </p:sp>
      <p:sp>
        <p:nvSpPr>
          <p:cNvPr id="4" name="Text Placeholder 3"/>
          <p:cNvSpPr txBox="1">
            <a:spLocks noGrp="1"/>
          </p:cNvSpPr>
          <p:nvPr>
            <p:ph type="body" idx="4294967295"/>
          </p:nvPr>
        </p:nvSpPr>
        <p:spPr>
          <a:xfrm>
            <a:off x="1141408" y="4309914"/>
            <a:ext cx="9906006" cy="1489493"/>
          </a:xfrm>
        </p:spPr>
        <p:txBody>
          <a:bodyPr anchor="ctr"/>
          <a:lstStyle>
            <a:lvl1pPr marL="0" indent="0">
              <a:buNone/>
              <a:defRPr sz="18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46641A5E-85F6-43BE-8766-D5594642F489}" type="datetime1">
              <a:rPr lang="en-GB"/>
              <a:pPr lvl="0"/>
              <a:t>18/05/2017</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165B3E56-138B-435C-BDC0-96C2A2C8B2FB}" type="slidenum">
              <a:t>‹#›</a:t>
            </a:fld>
            <a:endParaRPr lang="en-GB"/>
          </a:p>
        </p:txBody>
      </p:sp>
      <p:sp>
        <p:nvSpPr>
          <p:cNvPr id="8" name="TextBox 59"/>
          <p:cNvSpPr txBox="1"/>
          <p:nvPr/>
        </p:nvSpPr>
        <p:spPr>
          <a:xfrm>
            <a:off x="903509" y="732397"/>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Tw Cen MT"/>
                <a:ea typeface=""/>
                <a:cs typeface="Trebuchet MS"/>
              </a:rPr>
              <a:t>“</a:t>
            </a:r>
          </a:p>
        </p:txBody>
      </p:sp>
      <p:sp>
        <p:nvSpPr>
          <p:cNvPr id="9" name="TextBox 60"/>
          <p:cNvSpPr txBox="1"/>
          <p:nvPr/>
        </p:nvSpPr>
        <p:spPr>
          <a:xfrm>
            <a:off x="10537371" y="2764971"/>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Tw Cen MT"/>
                <a:ea typeface=""/>
                <a:cs typeface="Trebuchet MS"/>
              </a:rPr>
              <a:t>”</a:t>
            </a:r>
          </a:p>
        </p:txBody>
      </p:sp>
    </p:spTree>
    <p:extLst>
      <p:ext uri="{BB962C8B-B14F-4D97-AF65-F5344CB8AC3E}">
        <p14:creationId xmlns:p14="http://schemas.microsoft.com/office/powerpoint/2010/main" val="816272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2134045"/>
            <a:ext cx="9905996" cy="2511838"/>
          </a:xfrm>
        </p:spPr>
        <p:txBody>
          <a:bodyPr anchor="b"/>
          <a:lstStyle>
            <a:lvl1pPr>
              <a:defRPr/>
            </a:lvl1pPr>
          </a:lstStyle>
          <a:p>
            <a:pPr lvl="0"/>
            <a:r>
              <a:rPr lang="en-US"/>
              <a:t>Click to edit Master title style</a:t>
            </a:r>
          </a:p>
        </p:txBody>
      </p:sp>
      <p:sp>
        <p:nvSpPr>
          <p:cNvPr id="3" name="Text Placeholder 3"/>
          <p:cNvSpPr txBox="1">
            <a:spLocks noGrp="1"/>
          </p:cNvSpPr>
          <p:nvPr>
            <p:ph type="body" idx="4294967295"/>
          </p:nvPr>
        </p:nvSpPr>
        <p:spPr>
          <a:xfrm>
            <a:off x="1141363" y="4657651"/>
            <a:ext cx="9904506" cy="1140640"/>
          </a:xfrm>
        </p:spPr>
        <p:txBody>
          <a:bodyPr/>
          <a:lstStyle>
            <a:lvl1pPr marL="0" indent="0">
              <a:buNone/>
              <a:defRPr sz="1800"/>
            </a:lvl1pPr>
          </a:lstStyle>
          <a:p>
            <a:pPr lvl="0"/>
            <a:r>
              <a:rPr lang="en-US"/>
              <a:t>Click to edit Master text styles</a:t>
            </a:r>
          </a:p>
        </p:txBody>
      </p:sp>
      <p:sp>
        <p:nvSpPr>
          <p:cNvPr id="4" name="Date Placeholder 4"/>
          <p:cNvSpPr txBox="1">
            <a:spLocks noGrp="1"/>
          </p:cNvSpPr>
          <p:nvPr>
            <p:ph type="dt" sz="half" idx="7"/>
          </p:nvPr>
        </p:nvSpPr>
        <p:spPr/>
        <p:txBody>
          <a:bodyPr/>
          <a:lstStyle>
            <a:lvl1pPr>
              <a:defRPr/>
            </a:lvl1pPr>
          </a:lstStyle>
          <a:p>
            <a:pPr lvl="0"/>
            <a:fld id="{9FB613F4-BB0C-48A7-AA41-C8997D276DD3}" type="datetime1">
              <a:rPr lang="en-GB"/>
              <a:pPr lvl="0"/>
              <a:t>18/05/2017</a:t>
            </a:fld>
            <a:endParaRPr lang="en-GB"/>
          </a:p>
        </p:txBody>
      </p:sp>
      <p:sp>
        <p:nvSpPr>
          <p:cNvPr id="5" name="Footer Placeholder 5"/>
          <p:cNvSpPr txBox="1">
            <a:spLocks noGrp="1"/>
          </p:cNvSpPr>
          <p:nvPr>
            <p:ph type="ftr" sz="quarter" idx="9"/>
          </p:nvPr>
        </p:nvSpPr>
        <p:spPr/>
        <p:txBody>
          <a:bodyPr/>
          <a:lstStyle>
            <a:lvl1pPr>
              <a:defRPr/>
            </a:lvl1pPr>
          </a:lstStyle>
          <a:p>
            <a:pPr lvl="0"/>
            <a:endParaRPr lang="en-GB"/>
          </a:p>
        </p:txBody>
      </p:sp>
      <p:sp>
        <p:nvSpPr>
          <p:cNvPr id="6" name="Slide Number Placeholder 6"/>
          <p:cNvSpPr txBox="1">
            <a:spLocks noGrp="1"/>
          </p:cNvSpPr>
          <p:nvPr>
            <p:ph type="sldNum" sz="quarter" idx="8"/>
          </p:nvPr>
        </p:nvSpPr>
        <p:spPr/>
        <p:txBody>
          <a:bodyPr/>
          <a:lstStyle>
            <a:lvl1pPr>
              <a:defRPr/>
            </a:lvl1pPr>
          </a:lstStyle>
          <a:p>
            <a:pPr lvl="0"/>
            <a:fld id="{2A040742-1F41-4028-873F-BEB595E3AF55}" type="slidenum">
              <a:t>‹#›</a:t>
            </a:fld>
            <a:endParaRPr lang="en-GB"/>
          </a:p>
        </p:txBody>
      </p:sp>
    </p:spTree>
    <p:extLst>
      <p:ext uri="{BB962C8B-B14F-4D97-AF65-F5344CB8AC3E}">
        <p14:creationId xmlns:p14="http://schemas.microsoft.com/office/powerpoint/2010/main" val="806723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609603"/>
            <a:ext cx="9905996" cy="1904996"/>
          </a:xfrm>
        </p:spPr>
        <p:txBody>
          <a:bodyPr/>
          <a:lstStyle>
            <a:lvl1pPr>
              <a:defRPr/>
            </a:lvl1pPr>
          </a:lstStyle>
          <a:p>
            <a:pPr lvl="0"/>
            <a:r>
              <a:rPr lang="en-US"/>
              <a:t>Click to edit Master title style</a:t>
            </a:r>
          </a:p>
        </p:txBody>
      </p:sp>
      <p:sp>
        <p:nvSpPr>
          <p:cNvPr id="3" name="Text Placeholder 2"/>
          <p:cNvSpPr txBox="1">
            <a:spLocks noGrp="1"/>
          </p:cNvSpPr>
          <p:nvPr>
            <p:ph type="body" idx="4294967295"/>
          </p:nvPr>
        </p:nvSpPr>
        <p:spPr>
          <a:xfrm>
            <a:off x="1141408" y="2674464"/>
            <a:ext cx="3196897" cy="685800"/>
          </a:xfrm>
        </p:spPr>
        <p:txBody>
          <a:bodyPr anchor="b">
            <a:noAutofit/>
          </a:bodyPr>
          <a:lstStyle>
            <a:lvl1pPr marL="0" indent="0">
              <a:lnSpc>
                <a:spcPct val="90000"/>
              </a:lnSpc>
              <a:buNone/>
              <a:defRPr cap="all"/>
            </a:lvl1pPr>
          </a:lstStyle>
          <a:p>
            <a:pPr lvl="0"/>
            <a:r>
              <a:rPr lang="en-US"/>
              <a:t>Click to edit Master text styles</a:t>
            </a:r>
          </a:p>
        </p:txBody>
      </p:sp>
      <p:sp>
        <p:nvSpPr>
          <p:cNvPr id="4" name="Text Placeholder 3"/>
          <p:cNvSpPr txBox="1">
            <a:spLocks noGrp="1"/>
          </p:cNvSpPr>
          <p:nvPr>
            <p:ph type="body" idx="4294967295"/>
          </p:nvPr>
        </p:nvSpPr>
        <p:spPr>
          <a:xfrm>
            <a:off x="1127921" y="3360264"/>
            <a:ext cx="3208739" cy="2430932"/>
          </a:xfrm>
        </p:spPr>
        <p:txBody>
          <a:bodyPr/>
          <a:lstStyle>
            <a:lvl1pPr marL="0" indent="0">
              <a:buNone/>
              <a:defRPr sz="1400"/>
            </a:lvl1pPr>
          </a:lstStyle>
          <a:p>
            <a:pPr lvl="0"/>
            <a:r>
              <a:rPr lang="en-US"/>
              <a:t>Click to edit Master text styles</a:t>
            </a:r>
          </a:p>
        </p:txBody>
      </p:sp>
      <p:sp>
        <p:nvSpPr>
          <p:cNvPr id="5" name="Text Placeholder 4"/>
          <p:cNvSpPr txBox="1">
            <a:spLocks noGrp="1"/>
          </p:cNvSpPr>
          <p:nvPr>
            <p:ph type="body" idx="4294967295"/>
          </p:nvPr>
        </p:nvSpPr>
        <p:spPr>
          <a:xfrm>
            <a:off x="4514767" y="2677637"/>
            <a:ext cx="3184388" cy="685800"/>
          </a:xfrm>
        </p:spPr>
        <p:txBody>
          <a:bodyPr anchor="b">
            <a:noAutofit/>
          </a:bodyPr>
          <a:lstStyle>
            <a:lvl1pPr marL="0" indent="0">
              <a:lnSpc>
                <a:spcPct val="90000"/>
              </a:lnSpc>
              <a:buNone/>
              <a:defRPr cap="all"/>
            </a:lvl1pPr>
          </a:lstStyle>
          <a:p>
            <a:pPr lvl="0"/>
            <a:r>
              <a:rPr lang="en-US"/>
              <a:t>Click to edit Master text styles</a:t>
            </a:r>
          </a:p>
        </p:txBody>
      </p:sp>
      <p:sp>
        <p:nvSpPr>
          <p:cNvPr id="6" name="Text Placeholder 3"/>
          <p:cNvSpPr txBox="1">
            <a:spLocks noGrp="1"/>
          </p:cNvSpPr>
          <p:nvPr>
            <p:ph type="body" idx="4294967295"/>
          </p:nvPr>
        </p:nvSpPr>
        <p:spPr>
          <a:xfrm>
            <a:off x="4504215" y="3363437"/>
            <a:ext cx="3195827" cy="2430932"/>
          </a:xfrm>
        </p:spPr>
        <p:txBody>
          <a:bodyPr/>
          <a:lstStyle>
            <a:lvl1pPr marL="0" indent="0">
              <a:buNone/>
              <a:defRPr sz="1400"/>
            </a:lvl1pPr>
          </a:lstStyle>
          <a:p>
            <a:pPr lvl="0"/>
            <a:r>
              <a:rPr lang="en-US"/>
              <a:t>Click to edit Master text styles</a:t>
            </a:r>
          </a:p>
        </p:txBody>
      </p:sp>
      <p:sp>
        <p:nvSpPr>
          <p:cNvPr id="7" name="Text Placeholder 4"/>
          <p:cNvSpPr txBox="1">
            <a:spLocks noGrp="1"/>
          </p:cNvSpPr>
          <p:nvPr>
            <p:ph type="body" idx="4294967295"/>
          </p:nvPr>
        </p:nvSpPr>
        <p:spPr>
          <a:xfrm>
            <a:off x="7852437" y="2674464"/>
            <a:ext cx="3194968" cy="685800"/>
          </a:xfrm>
        </p:spPr>
        <p:txBody>
          <a:bodyPr anchor="b">
            <a:noAutofit/>
          </a:bodyPr>
          <a:lstStyle>
            <a:lvl1pPr marL="0" indent="0">
              <a:lnSpc>
                <a:spcPct val="90000"/>
              </a:lnSpc>
              <a:buNone/>
              <a:defRPr cap="all"/>
            </a:lvl1pPr>
          </a:lstStyle>
          <a:p>
            <a:pPr lvl="0"/>
            <a:r>
              <a:rPr lang="en-US"/>
              <a:t>Click to edit Master text styles</a:t>
            </a:r>
          </a:p>
        </p:txBody>
      </p:sp>
      <p:sp>
        <p:nvSpPr>
          <p:cNvPr id="8" name="Text Placeholder 3"/>
          <p:cNvSpPr txBox="1">
            <a:spLocks noGrp="1"/>
          </p:cNvSpPr>
          <p:nvPr>
            <p:ph type="body" idx="4294967295"/>
          </p:nvPr>
        </p:nvSpPr>
        <p:spPr>
          <a:xfrm>
            <a:off x="7852437" y="3360264"/>
            <a:ext cx="3194968" cy="2430932"/>
          </a:xfrm>
        </p:spPr>
        <p:txBody>
          <a:bodyPr/>
          <a:lstStyle>
            <a:lvl1pPr marL="0" indent="0">
              <a:buNone/>
              <a:defRPr sz="1400"/>
            </a:lvl1pPr>
          </a:lstStyle>
          <a:p>
            <a:pPr lvl="0"/>
            <a:r>
              <a:rPr lang="en-US"/>
              <a:t>Click to edit Master text styles</a:t>
            </a:r>
          </a:p>
        </p:txBody>
      </p:sp>
      <p:sp>
        <p:nvSpPr>
          <p:cNvPr id="9" name="Date Placeholder 2"/>
          <p:cNvSpPr txBox="1">
            <a:spLocks noGrp="1"/>
          </p:cNvSpPr>
          <p:nvPr>
            <p:ph type="dt" sz="half" idx="7"/>
          </p:nvPr>
        </p:nvSpPr>
        <p:spPr/>
        <p:txBody>
          <a:bodyPr/>
          <a:lstStyle>
            <a:lvl1pPr>
              <a:defRPr/>
            </a:lvl1pPr>
          </a:lstStyle>
          <a:p>
            <a:pPr lvl="0"/>
            <a:fld id="{D3364277-B46B-45A8-9A62-B283595190AB}" type="datetime1">
              <a:rPr lang="en-GB"/>
              <a:pPr lvl="0"/>
              <a:t>18/05/2017</a:t>
            </a:fld>
            <a:endParaRPr lang="en-GB"/>
          </a:p>
        </p:txBody>
      </p:sp>
      <p:sp>
        <p:nvSpPr>
          <p:cNvPr id="10" name="Footer Placeholder 3"/>
          <p:cNvSpPr txBox="1">
            <a:spLocks noGrp="1"/>
          </p:cNvSpPr>
          <p:nvPr>
            <p:ph type="ftr" sz="quarter" idx="9"/>
          </p:nvPr>
        </p:nvSpPr>
        <p:spPr/>
        <p:txBody>
          <a:bodyPr/>
          <a:lstStyle>
            <a:lvl1pPr>
              <a:defRPr/>
            </a:lvl1pPr>
          </a:lstStyle>
          <a:p>
            <a:pPr lvl="0"/>
            <a:endParaRPr lang="en-GB"/>
          </a:p>
        </p:txBody>
      </p:sp>
      <p:sp>
        <p:nvSpPr>
          <p:cNvPr id="11" name="Slide Number Placeholder 4"/>
          <p:cNvSpPr txBox="1">
            <a:spLocks noGrp="1"/>
          </p:cNvSpPr>
          <p:nvPr>
            <p:ph type="sldNum" sz="quarter" idx="8"/>
          </p:nvPr>
        </p:nvSpPr>
        <p:spPr/>
        <p:txBody>
          <a:bodyPr/>
          <a:lstStyle>
            <a:lvl1pPr>
              <a:defRPr/>
            </a:lvl1pPr>
          </a:lstStyle>
          <a:p>
            <a:pPr lvl="0"/>
            <a:fld id="{765E3E1C-91DD-41F6-B50B-5C472B65AE01}" type="slidenum">
              <a:t>‹#›</a:t>
            </a:fld>
            <a:endParaRPr lang="en-GB"/>
          </a:p>
        </p:txBody>
      </p:sp>
    </p:spTree>
    <p:extLst>
      <p:ext uri="{BB962C8B-B14F-4D97-AF65-F5344CB8AC3E}">
        <p14:creationId xmlns:p14="http://schemas.microsoft.com/office/powerpoint/2010/main" val="3656569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609603"/>
            <a:ext cx="9905996" cy="1904996"/>
          </a:xfrm>
        </p:spPr>
        <p:txBody>
          <a:bodyPr/>
          <a:lstStyle>
            <a:lvl1pPr>
              <a:defRPr/>
            </a:lvl1pPr>
          </a:lstStyle>
          <a:p>
            <a:pPr lvl="0"/>
            <a:r>
              <a:rPr lang="en-US"/>
              <a:t>Click to edit Master title style</a:t>
            </a:r>
          </a:p>
        </p:txBody>
      </p:sp>
      <p:sp>
        <p:nvSpPr>
          <p:cNvPr id="3" name="Text Placeholder 2"/>
          <p:cNvSpPr txBox="1">
            <a:spLocks noGrp="1"/>
          </p:cNvSpPr>
          <p:nvPr>
            <p:ph type="body" idx="4294967295"/>
          </p:nvPr>
        </p:nvSpPr>
        <p:spPr>
          <a:xfrm>
            <a:off x="1141408" y="4404591"/>
            <a:ext cx="3195242" cy="576264"/>
          </a:xfrm>
        </p:spPr>
        <p:txBody>
          <a:bodyPr anchor="b">
            <a:noAutofit/>
          </a:bodyPr>
          <a:lstStyle>
            <a:lvl1pPr marL="0" indent="0">
              <a:lnSpc>
                <a:spcPct val="90000"/>
              </a:lnSpc>
              <a:buNone/>
              <a:defRPr sz="2000" cap="all"/>
            </a:lvl1pPr>
          </a:lstStyle>
          <a:p>
            <a:pPr lvl="0"/>
            <a:r>
              <a:rPr lang="en-US"/>
              <a:t>Click to edit Master text styles</a:t>
            </a:r>
          </a:p>
        </p:txBody>
      </p:sp>
      <p:sp>
        <p:nvSpPr>
          <p:cNvPr id="4" name="Picture Placeholder 2"/>
          <p:cNvSpPr txBox="1">
            <a:spLocks noGrp="1"/>
          </p:cNvSpPr>
          <p:nvPr>
            <p:ph type="pic" idx="4294967295"/>
          </p:nvPr>
        </p:nvSpPr>
        <p:spPr>
          <a:xfrm>
            <a:off x="1141408" y="2666993"/>
            <a:ext cx="3195242" cy="1524003"/>
          </a:xfrm>
          <a:ln w="19046" cap="sq">
            <a:solidFill>
              <a:srgbClr val="B4FFFF">
                <a:alpha val="60000"/>
              </a:srgbClr>
            </a:solidFill>
            <a:prstDash val="solid"/>
            <a:miter/>
          </a:ln>
          <a:effectLst>
            <a:outerShdw dist="38103" dir="5400000" algn="tl">
              <a:srgbClr val="000000">
                <a:alpha val="40000"/>
              </a:srgbClr>
            </a:outerShdw>
          </a:effectLst>
        </p:spPr>
        <p:txBody>
          <a:bodyPr/>
          <a:lstStyle>
            <a:lvl1pPr marL="0" indent="0">
              <a:buNone/>
              <a:defRPr sz="2000"/>
            </a:lvl1pPr>
          </a:lstStyle>
          <a:p>
            <a:pPr lvl="0"/>
            <a:r>
              <a:rPr lang="en-US"/>
              <a:t>Click icon to add picture</a:t>
            </a:r>
          </a:p>
        </p:txBody>
      </p:sp>
      <p:sp>
        <p:nvSpPr>
          <p:cNvPr id="5" name="Text Placeholder 3"/>
          <p:cNvSpPr txBox="1">
            <a:spLocks noGrp="1"/>
          </p:cNvSpPr>
          <p:nvPr>
            <p:ph type="body" idx="4294967295"/>
          </p:nvPr>
        </p:nvSpPr>
        <p:spPr>
          <a:xfrm>
            <a:off x="1141408" y="4980855"/>
            <a:ext cx="3195242" cy="817839"/>
          </a:xfrm>
        </p:spPr>
        <p:txBody>
          <a:bodyPr/>
          <a:lstStyle>
            <a:lvl1pPr marL="0" indent="0">
              <a:buNone/>
              <a:defRPr sz="1400"/>
            </a:lvl1pPr>
          </a:lstStyle>
          <a:p>
            <a:pPr lvl="0"/>
            <a:r>
              <a:rPr lang="en-US"/>
              <a:t>Click to edit Master text styles</a:t>
            </a:r>
          </a:p>
        </p:txBody>
      </p:sp>
      <p:sp>
        <p:nvSpPr>
          <p:cNvPr id="6" name="Text Placeholder 4"/>
          <p:cNvSpPr txBox="1">
            <a:spLocks noGrp="1"/>
          </p:cNvSpPr>
          <p:nvPr>
            <p:ph type="body" idx="4294967295"/>
          </p:nvPr>
        </p:nvSpPr>
        <p:spPr>
          <a:xfrm>
            <a:off x="4489054" y="4404591"/>
            <a:ext cx="3200400" cy="576264"/>
          </a:xfrm>
        </p:spPr>
        <p:txBody>
          <a:bodyPr anchor="b">
            <a:noAutofit/>
          </a:bodyPr>
          <a:lstStyle>
            <a:lvl1pPr marL="0" indent="0">
              <a:lnSpc>
                <a:spcPct val="90000"/>
              </a:lnSpc>
              <a:buNone/>
              <a:defRPr sz="2000" cap="all"/>
            </a:lvl1pPr>
          </a:lstStyle>
          <a:p>
            <a:pPr lvl="0"/>
            <a:r>
              <a:rPr lang="en-US"/>
              <a:t>Click to edit Master text styles</a:t>
            </a:r>
          </a:p>
        </p:txBody>
      </p:sp>
      <p:sp>
        <p:nvSpPr>
          <p:cNvPr id="7" name="Picture Placeholder 2"/>
          <p:cNvSpPr txBox="1">
            <a:spLocks noGrp="1"/>
          </p:cNvSpPr>
          <p:nvPr>
            <p:ph type="pic" idx="4294967295"/>
          </p:nvPr>
        </p:nvSpPr>
        <p:spPr>
          <a:xfrm>
            <a:off x="4489054" y="2666993"/>
            <a:ext cx="3198936" cy="1524003"/>
          </a:xfrm>
          <a:ln w="19046" cap="sq">
            <a:solidFill>
              <a:srgbClr val="B4FFFF">
                <a:alpha val="60000"/>
              </a:srgbClr>
            </a:solidFill>
            <a:prstDash val="solid"/>
            <a:miter/>
          </a:ln>
          <a:effectLst>
            <a:outerShdw dist="38103" dir="5400000" algn="tl">
              <a:srgbClr val="000000">
                <a:alpha val="40000"/>
              </a:srgbClr>
            </a:outerShdw>
          </a:effectLst>
        </p:spPr>
        <p:txBody>
          <a:bodyPr/>
          <a:lstStyle>
            <a:lvl1pPr marL="0" indent="0">
              <a:buNone/>
              <a:defRPr sz="2000"/>
            </a:lvl1pPr>
          </a:lstStyle>
          <a:p>
            <a:pPr lvl="0"/>
            <a:r>
              <a:rPr lang="en-US"/>
              <a:t>Click icon to add picture</a:t>
            </a:r>
          </a:p>
        </p:txBody>
      </p:sp>
      <p:sp>
        <p:nvSpPr>
          <p:cNvPr id="8" name="Text Placeholder 3"/>
          <p:cNvSpPr txBox="1">
            <a:spLocks noGrp="1"/>
          </p:cNvSpPr>
          <p:nvPr>
            <p:ph type="body" idx="4294967295"/>
          </p:nvPr>
        </p:nvSpPr>
        <p:spPr>
          <a:xfrm>
            <a:off x="4487591" y="4980855"/>
            <a:ext cx="3200400" cy="810341"/>
          </a:xfrm>
        </p:spPr>
        <p:txBody>
          <a:bodyPr/>
          <a:lstStyle>
            <a:lvl1pPr marL="0" indent="0">
              <a:buNone/>
              <a:defRPr sz="1400"/>
            </a:lvl1pPr>
          </a:lstStyle>
          <a:p>
            <a:pPr lvl="0"/>
            <a:r>
              <a:rPr lang="en-US"/>
              <a:t>Click to edit Master text styles</a:t>
            </a:r>
          </a:p>
        </p:txBody>
      </p:sp>
      <p:sp>
        <p:nvSpPr>
          <p:cNvPr id="9" name="Text Placeholder 4"/>
          <p:cNvSpPr txBox="1">
            <a:spLocks noGrp="1"/>
          </p:cNvSpPr>
          <p:nvPr>
            <p:ph type="body" idx="4294967295"/>
          </p:nvPr>
        </p:nvSpPr>
        <p:spPr>
          <a:xfrm>
            <a:off x="7852565" y="4404591"/>
            <a:ext cx="3190743" cy="576264"/>
          </a:xfrm>
        </p:spPr>
        <p:txBody>
          <a:bodyPr anchor="b">
            <a:noAutofit/>
          </a:bodyPr>
          <a:lstStyle>
            <a:lvl1pPr marL="0" indent="0">
              <a:lnSpc>
                <a:spcPct val="90000"/>
              </a:lnSpc>
              <a:buNone/>
              <a:defRPr sz="2000" cap="all"/>
            </a:lvl1pPr>
          </a:lstStyle>
          <a:p>
            <a:pPr lvl="0"/>
            <a:r>
              <a:rPr lang="en-US"/>
              <a:t>Click to edit Master text styles</a:t>
            </a:r>
          </a:p>
        </p:txBody>
      </p:sp>
      <p:sp>
        <p:nvSpPr>
          <p:cNvPr id="10" name="Picture Placeholder 2"/>
          <p:cNvSpPr txBox="1">
            <a:spLocks noGrp="1"/>
          </p:cNvSpPr>
          <p:nvPr>
            <p:ph type="pic" idx="4294967295"/>
          </p:nvPr>
        </p:nvSpPr>
        <p:spPr>
          <a:xfrm>
            <a:off x="7852437" y="2666993"/>
            <a:ext cx="3194968" cy="1524003"/>
          </a:xfrm>
          <a:ln w="19046" cap="sq">
            <a:solidFill>
              <a:srgbClr val="B4FFFF">
                <a:alpha val="60000"/>
              </a:srgbClr>
            </a:solidFill>
            <a:prstDash val="solid"/>
            <a:miter/>
          </a:ln>
          <a:effectLst>
            <a:outerShdw dist="38103" dir="5400000" algn="tl">
              <a:srgbClr val="000000">
                <a:alpha val="40000"/>
              </a:srgbClr>
            </a:outerShdw>
          </a:effectLst>
        </p:spPr>
        <p:txBody>
          <a:bodyPr/>
          <a:lstStyle>
            <a:lvl1pPr marL="0" indent="0">
              <a:buNone/>
              <a:defRPr sz="2000"/>
            </a:lvl1pPr>
          </a:lstStyle>
          <a:p>
            <a:pPr lvl="0"/>
            <a:r>
              <a:rPr lang="en-US"/>
              <a:t>Click icon to add picture</a:t>
            </a:r>
          </a:p>
        </p:txBody>
      </p:sp>
      <p:sp>
        <p:nvSpPr>
          <p:cNvPr id="11" name="Text Placeholder 3"/>
          <p:cNvSpPr txBox="1">
            <a:spLocks noGrp="1"/>
          </p:cNvSpPr>
          <p:nvPr>
            <p:ph type="body" idx="4294967295"/>
          </p:nvPr>
        </p:nvSpPr>
        <p:spPr>
          <a:xfrm>
            <a:off x="7852437" y="4980855"/>
            <a:ext cx="3194968" cy="810341"/>
          </a:xfrm>
        </p:spPr>
        <p:txBody>
          <a:bodyPr/>
          <a:lstStyle>
            <a:lvl1pPr marL="0" indent="0">
              <a:buNone/>
              <a:defRPr sz="1400"/>
            </a:lvl1pPr>
          </a:lstStyle>
          <a:p>
            <a:pPr lvl="0"/>
            <a:r>
              <a:rPr lang="en-US"/>
              <a:t>Click to edit Master text styles</a:t>
            </a:r>
          </a:p>
        </p:txBody>
      </p:sp>
      <p:sp>
        <p:nvSpPr>
          <p:cNvPr id="12" name="Date Placeholder 2"/>
          <p:cNvSpPr txBox="1">
            <a:spLocks noGrp="1"/>
          </p:cNvSpPr>
          <p:nvPr>
            <p:ph type="dt" sz="half" idx="7"/>
          </p:nvPr>
        </p:nvSpPr>
        <p:spPr/>
        <p:txBody>
          <a:bodyPr/>
          <a:lstStyle>
            <a:lvl1pPr>
              <a:defRPr/>
            </a:lvl1pPr>
          </a:lstStyle>
          <a:p>
            <a:pPr lvl="0"/>
            <a:fld id="{3588C251-80E0-4AF5-9AAE-AD1EA46F2C67}" type="datetime1">
              <a:rPr lang="en-GB"/>
              <a:pPr lvl="0"/>
              <a:t>18/05/2017</a:t>
            </a:fld>
            <a:endParaRPr lang="en-GB"/>
          </a:p>
        </p:txBody>
      </p:sp>
      <p:sp>
        <p:nvSpPr>
          <p:cNvPr id="13" name="Footer Placeholder 3"/>
          <p:cNvSpPr txBox="1">
            <a:spLocks noGrp="1"/>
          </p:cNvSpPr>
          <p:nvPr>
            <p:ph type="ftr" sz="quarter" idx="9"/>
          </p:nvPr>
        </p:nvSpPr>
        <p:spPr/>
        <p:txBody>
          <a:bodyPr/>
          <a:lstStyle>
            <a:lvl1pPr>
              <a:defRPr/>
            </a:lvl1pPr>
          </a:lstStyle>
          <a:p>
            <a:pPr lvl="0"/>
            <a:endParaRPr lang="en-GB"/>
          </a:p>
        </p:txBody>
      </p:sp>
      <p:sp>
        <p:nvSpPr>
          <p:cNvPr id="14" name="Slide Number Placeholder 4"/>
          <p:cNvSpPr txBox="1">
            <a:spLocks noGrp="1"/>
          </p:cNvSpPr>
          <p:nvPr>
            <p:ph type="sldNum" sz="quarter" idx="8"/>
          </p:nvPr>
        </p:nvSpPr>
        <p:spPr/>
        <p:txBody>
          <a:bodyPr/>
          <a:lstStyle>
            <a:lvl1pPr>
              <a:defRPr/>
            </a:lvl1pPr>
          </a:lstStyle>
          <a:p>
            <a:pPr lvl="0"/>
            <a:fld id="{2FEAB563-1F80-458C-AADF-F2AA26B78978}" type="slidenum">
              <a:t>‹#›</a:t>
            </a:fld>
            <a:endParaRPr lang="en-GB"/>
          </a:p>
        </p:txBody>
      </p:sp>
    </p:spTree>
    <p:extLst>
      <p:ext uri="{BB962C8B-B14F-4D97-AF65-F5344CB8AC3E}">
        <p14:creationId xmlns:p14="http://schemas.microsoft.com/office/powerpoint/2010/main" val="381418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8780C44E-C2FF-42FD-A703-2B70CAFC0C1E}" type="datetime1">
              <a:rPr lang="en-GB"/>
              <a:pPr lvl="0"/>
              <a:t>18/05/2017</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63738BB5-6654-450D-9E6C-56E1E6D98A24}" type="slidenum">
              <a:t>‹#›</a:t>
            </a:fld>
            <a:endParaRPr lang="en-GB"/>
          </a:p>
        </p:txBody>
      </p:sp>
    </p:spTree>
    <p:extLst>
      <p:ext uri="{BB962C8B-B14F-4D97-AF65-F5344CB8AC3E}">
        <p14:creationId xmlns:p14="http://schemas.microsoft.com/office/powerpoint/2010/main" val="4099630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9042401" y="609603"/>
            <a:ext cx="2005014" cy="5181603"/>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1141408" y="609603"/>
            <a:ext cx="7748589" cy="5181603"/>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177AA515-C613-4C6F-8102-93A700CBC570}" type="datetime1">
              <a:rPr lang="en-GB"/>
              <a:pPr lvl="0"/>
              <a:t>18/05/2017</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80B16AE6-0467-4091-B47B-8DA5880E5CF8}" type="slidenum">
              <a:t>‹#›</a:t>
            </a:fld>
            <a:endParaRPr lang="en-GB"/>
          </a:p>
        </p:txBody>
      </p:sp>
    </p:spTree>
    <p:extLst>
      <p:ext uri="{BB962C8B-B14F-4D97-AF65-F5344CB8AC3E}">
        <p14:creationId xmlns:p14="http://schemas.microsoft.com/office/powerpoint/2010/main" val="3097970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992E3484-FC8E-4E2A-BEEF-14D347D9CFE0}" type="datetime1">
              <a:rPr lang="en-GB"/>
              <a:pPr lvl="0"/>
              <a:t>18/05/2017</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C9BE5926-C825-4A52-8EB9-29E4B0BE896F}" type="slidenum">
              <a:t>‹#›</a:t>
            </a:fld>
            <a:endParaRPr lang="en-GB"/>
          </a:p>
        </p:txBody>
      </p:sp>
    </p:spTree>
    <p:extLst>
      <p:ext uri="{BB962C8B-B14F-4D97-AF65-F5344CB8AC3E}">
        <p14:creationId xmlns:p14="http://schemas.microsoft.com/office/powerpoint/2010/main" val="984996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1419221"/>
            <a:ext cx="9905996" cy="2852735"/>
          </a:xfrm>
        </p:spPr>
        <p:txBody>
          <a:bodyPr anchor="b"/>
          <a:lstStyle>
            <a:lvl1pPr>
              <a:defRPr/>
            </a:lvl1pPr>
          </a:lstStyle>
          <a:p>
            <a:pPr lvl="0"/>
            <a:r>
              <a:rPr lang="en-US"/>
              <a:t>Click to edit Master title style</a:t>
            </a:r>
          </a:p>
        </p:txBody>
      </p:sp>
      <p:sp>
        <p:nvSpPr>
          <p:cNvPr id="3" name="Text Placeholder 2"/>
          <p:cNvSpPr txBox="1">
            <a:spLocks noGrp="1"/>
          </p:cNvSpPr>
          <p:nvPr>
            <p:ph type="body" idx="1"/>
          </p:nvPr>
        </p:nvSpPr>
        <p:spPr>
          <a:xfrm>
            <a:off x="1141408" y="4424360"/>
            <a:ext cx="9905996" cy="1374772"/>
          </a:xfrm>
        </p:spPr>
        <p:txBody>
          <a:bodyPr/>
          <a:lstStyle>
            <a:lvl1pPr marL="0" indent="0">
              <a:buNone/>
              <a:defRPr sz="1800" cap="all"/>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B6238870-1580-4A4F-B27D-16EBF49404FE}" type="datetime1">
              <a:rPr lang="en-GB"/>
              <a:pPr lvl="0"/>
              <a:t>18/05/2017</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22326B6B-AE55-43A7-8C05-DC381F3C086C}" type="slidenum">
              <a:t>‹#›</a:t>
            </a:fld>
            <a:endParaRPr lang="en-GB"/>
          </a:p>
        </p:txBody>
      </p:sp>
    </p:spTree>
    <p:extLst>
      <p:ext uri="{BB962C8B-B14F-4D97-AF65-F5344CB8AC3E}">
        <p14:creationId xmlns:p14="http://schemas.microsoft.com/office/powerpoint/2010/main" val="3235385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1141408" y="2249488"/>
            <a:ext cx="4878388" cy="354171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6172200" y="2249488"/>
            <a:ext cx="4875215" cy="354171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D716B939-C76E-4CB8-AE30-827F0E0880F9}" type="datetime1">
              <a:rPr lang="en-GB"/>
              <a:pPr lvl="0"/>
              <a:t>18/05/2017</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5A33CA0E-BEC5-4C36-8F93-07B38C4C6D9B}" type="slidenum">
              <a:t>‹#›</a:t>
            </a:fld>
            <a:endParaRPr lang="en-GB"/>
          </a:p>
        </p:txBody>
      </p:sp>
    </p:spTree>
    <p:extLst>
      <p:ext uri="{BB962C8B-B14F-4D97-AF65-F5344CB8AC3E}">
        <p14:creationId xmlns:p14="http://schemas.microsoft.com/office/powerpoint/2010/main" val="769135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619121"/>
            <a:ext cx="9905996" cy="1477963"/>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1370018" y="2249488"/>
            <a:ext cx="4649778" cy="823910"/>
          </a:xfrm>
        </p:spPr>
        <p:txBody>
          <a:bodyPr anchor="b"/>
          <a:lstStyle>
            <a:lvl1pPr marL="0" indent="0">
              <a:lnSpc>
                <a:spcPct val="90000"/>
              </a:lnSpc>
              <a:buNone/>
              <a:defRPr cap="all"/>
            </a:lvl1pPr>
          </a:lstStyle>
          <a:p>
            <a:pPr lvl="0"/>
            <a:r>
              <a:rPr lang="en-US"/>
              <a:t>Click to edit Master text styles</a:t>
            </a:r>
          </a:p>
        </p:txBody>
      </p:sp>
      <p:sp>
        <p:nvSpPr>
          <p:cNvPr id="4" name="Content Placeholder 3"/>
          <p:cNvSpPr txBox="1">
            <a:spLocks noGrp="1"/>
          </p:cNvSpPr>
          <p:nvPr>
            <p:ph idx="2"/>
          </p:nvPr>
        </p:nvSpPr>
        <p:spPr>
          <a:xfrm>
            <a:off x="1141408" y="3073398"/>
            <a:ext cx="4878388" cy="271779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6400809" y="2249488"/>
            <a:ext cx="4646605" cy="823910"/>
          </a:xfrm>
        </p:spPr>
        <p:txBody>
          <a:bodyPr anchor="b"/>
          <a:lstStyle>
            <a:lvl1pPr marL="0" indent="0">
              <a:lnSpc>
                <a:spcPct val="90000"/>
              </a:lnSpc>
              <a:buNone/>
              <a:defRPr cap="all"/>
            </a:lvl1pPr>
          </a:lstStyle>
          <a:p>
            <a:pPr lvl="0"/>
            <a:r>
              <a:rPr lang="en-US"/>
              <a:t>Click to edit Master text styles</a:t>
            </a:r>
          </a:p>
        </p:txBody>
      </p:sp>
      <p:sp>
        <p:nvSpPr>
          <p:cNvPr id="6" name="Content Placeholder 5"/>
          <p:cNvSpPr txBox="1">
            <a:spLocks noGrp="1"/>
          </p:cNvSpPr>
          <p:nvPr>
            <p:ph idx="4"/>
          </p:nvPr>
        </p:nvSpPr>
        <p:spPr>
          <a:xfrm>
            <a:off x="6172200" y="3073398"/>
            <a:ext cx="4875205" cy="271779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E9EBAFBA-C475-4709-9DEA-82BB24DC789B}" type="datetime1">
              <a:rPr lang="en-GB"/>
              <a:pPr lvl="0"/>
              <a:t>18/05/2017</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BEF61C32-AF2C-4477-81AA-1DF88C0BCFF9}" type="slidenum">
              <a:t>‹#›</a:t>
            </a:fld>
            <a:endParaRPr lang="en-GB"/>
          </a:p>
        </p:txBody>
      </p:sp>
    </p:spTree>
    <p:extLst>
      <p:ext uri="{BB962C8B-B14F-4D97-AF65-F5344CB8AC3E}">
        <p14:creationId xmlns:p14="http://schemas.microsoft.com/office/powerpoint/2010/main" val="1928784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1CBEE3F5-8E84-40E3-85CF-BAC0FC0B6F00}" type="datetime1">
              <a:rPr lang="en-GB"/>
              <a:pPr lvl="0"/>
              <a:t>18/05/2017</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2C33EBA5-8E95-4E13-81C1-38CC6DF4B345}" type="slidenum">
              <a:t>‹#›</a:t>
            </a:fld>
            <a:endParaRPr lang="en-GB"/>
          </a:p>
        </p:txBody>
      </p:sp>
    </p:spTree>
    <p:extLst>
      <p:ext uri="{BB962C8B-B14F-4D97-AF65-F5344CB8AC3E}">
        <p14:creationId xmlns:p14="http://schemas.microsoft.com/office/powerpoint/2010/main" val="585856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F5DF8060-18D8-4239-9457-1ABE715E2AE8}" type="datetime1">
              <a:rPr lang="en-GB"/>
              <a:pPr lvl="0"/>
              <a:t>18/05/2017</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2B6D014F-048C-4002-B8D9-4975F9DF34C2}" type="slidenum">
              <a:t>‹#›</a:t>
            </a:fld>
            <a:endParaRPr lang="en-GB"/>
          </a:p>
        </p:txBody>
      </p:sp>
    </p:spTree>
    <p:extLst>
      <p:ext uri="{BB962C8B-B14F-4D97-AF65-F5344CB8AC3E}">
        <p14:creationId xmlns:p14="http://schemas.microsoft.com/office/powerpoint/2010/main" val="3585845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146703" y="609603"/>
            <a:ext cx="3856033" cy="1639884"/>
          </a:xfrm>
        </p:spPr>
        <p:txBody>
          <a:bodyPr anchor="b"/>
          <a:lstStyle>
            <a:lvl1pPr>
              <a:defRPr sz="3200"/>
            </a:lvl1pPr>
          </a:lstStyle>
          <a:p>
            <a:pPr lvl="0"/>
            <a:r>
              <a:rPr lang="en-US"/>
              <a:t>Click to edit Master title style</a:t>
            </a:r>
          </a:p>
        </p:txBody>
      </p:sp>
      <p:sp>
        <p:nvSpPr>
          <p:cNvPr id="3" name="Content Placeholder 2"/>
          <p:cNvSpPr txBox="1">
            <a:spLocks noGrp="1"/>
          </p:cNvSpPr>
          <p:nvPr>
            <p:ph idx="1"/>
          </p:nvPr>
        </p:nvSpPr>
        <p:spPr>
          <a:xfrm>
            <a:off x="5156201" y="592668"/>
            <a:ext cx="5891204" cy="5198537"/>
          </a:xfrm>
        </p:spPr>
        <p:txBody>
          <a:bodyPr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1146703" y="2249488"/>
            <a:ext cx="3856033" cy="3541718"/>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50C348DA-7F0C-448B-98BB-F26AFF3EDA27}" type="datetime1">
              <a:rPr lang="en-GB"/>
              <a:pPr lvl="0"/>
              <a:t>18/05/2017</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E9FD74B5-12CB-4966-92D7-4BE51561BC50}" type="slidenum">
              <a:t>‹#›</a:t>
            </a:fld>
            <a:endParaRPr lang="en-GB"/>
          </a:p>
        </p:txBody>
      </p:sp>
    </p:spTree>
    <p:extLst>
      <p:ext uri="{BB962C8B-B14F-4D97-AF65-F5344CB8AC3E}">
        <p14:creationId xmlns:p14="http://schemas.microsoft.com/office/powerpoint/2010/main" val="2027601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609603"/>
            <a:ext cx="5934510" cy="1639884"/>
          </a:xfrm>
        </p:spPr>
        <p:txBody>
          <a:bodyPr anchor="b"/>
          <a:lstStyle>
            <a:lvl1pPr>
              <a:defRPr sz="3200"/>
            </a:lvl1pPr>
          </a:lstStyle>
          <a:p>
            <a:pPr lvl="0"/>
            <a:r>
              <a:rPr lang="en-US"/>
              <a:t>Click to edit Master title style</a:t>
            </a:r>
          </a:p>
        </p:txBody>
      </p:sp>
      <p:sp>
        <p:nvSpPr>
          <p:cNvPr id="3" name="Picture Placeholder 2"/>
          <p:cNvSpPr txBox="1">
            <a:spLocks noGrp="1"/>
          </p:cNvSpPr>
          <p:nvPr>
            <p:ph type="pic" idx="1"/>
          </p:nvPr>
        </p:nvSpPr>
        <p:spPr>
          <a:xfrm>
            <a:off x="7380716" y="609603"/>
            <a:ext cx="3666689" cy="5181603"/>
          </a:xfrm>
          <a:ln w="19046" cap="sq">
            <a:solidFill>
              <a:srgbClr val="B4FFFF">
                <a:alpha val="60000"/>
              </a:srgbClr>
            </a:solidFill>
            <a:prstDash val="solid"/>
            <a:miter/>
          </a:ln>
          <a:effectLst>
            <a:outerShdw dist="38103" dir="5400000" algn="tl">
              <a:srgbClr val="000000">
                <a:alpha val="40000"/>
              </a:srgbClr>
            </a:outerShdw>
          </a:effectLst>
        </p:spPr>
        <p:txBody>
          <a:bodyPr/>
          <a:lstStyle>
            <a:lvl1pPr marL="0" indent="0">
              <a:buNone/>
              <a:defRPr sz="3200"/>
            </a:lvl1pPr>
          </a:lstStyle>
          <a:p>
            <a:pPr lvl="0"/>
            <a:r>
              <a:rPr lang="en-US"/>
              <a:t>Click icon to add picture</a:t>
            </a:r>
          </a:p>
        </p:txBody>
      </p:sp>
      <p:sp>
        <p:nvSpPr>
          <p:cNvPr id="4" name="Text Placeholder 3"/>
          <p:cNvSpPr txBox="1">
            <a:spLocks noGrp="1"/>
          </p:cNvSpPr>
          <p:nvPr>
            <p:ph type="body" idx="2"/>
          </p:nvPr>
        </p:nvSpPr>
        <p:spPr>
          <a:xfrm>
            <a:off x="1141408" y="2249488"/>
            <a:ext cx="5934510" cy="3541718"/>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A4DB8A1F-D275-4208-AB62-0A9B36EE58DD}" type="datetime1">
              <a:rPr lang="en-GB"/>
              <a:pPr lvl="0"/>
              <a:t>18/05/2017</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82947D06-9C2D-49EC-8390-E8C3E84465E0}" type="slidenum">
              <a:t>‹#›</a:t>
            </a:fld>
            <a:endParaRPr lang="en-GB"/>
          </a:p>
        </p:txBody>
      </p:sp>
    </p:spTree>
    <p:extLst>
      <p:ext uri="{BB962C8B-B14F-4D97-AF65-F5344CB8AC3E}">
        <p14:creationId xmlns:p14="http://schemas.microsoft.com/office/powerpoint/2010/main" val="1627156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stretch>
            <a:fillRect/>
          </a:stretch>
        </a:blipFill>
        <a:effectLst/>
      </p:bgPr>
    </p:bg>
    <p:spTree>
      <p:nvGrpSpPr>
        <p:cNvPr id="1" name=""/>
        <p:cNvGrpSpPr/>
        <p:nvPr/>
      </p:nvGrpSpPr>
      <p:grpSpPr>
        <a:xfrm>
          <a:off x="0" y="0"/>
          <a:ext cx="0" cy="0"/>
          <a:chOff x="0" y="0"/>
          <a:chExt cx="0" cy="0"/>
        </a:xfrm>
      </p:grpSpPr>
      <p:pic>
        <p:nvPicPr>
          <p:cNvPr id="2" name="Picture 2" descr="\\DROBO-FS\QuickDrops\JB\PPTX NG\Droplets\LightingOverlay.png"/>
          <p:cNvPicPr>
            <a:picLocks noChangeAspect="1"/>
          </p:cNvPicPr>
          <p:nvPr/>
        </p:nvPicPr>
        <p:blipFill>
          <a:blip r:embed="rId20">
            <a:alphaModFix amt="30000"/>
          </a:blip>
          <a:srcRect/>
          <a:stretch>
            <a:fillRect/>
          </a:stretch>
        </p:blipFill>
        <p:spPr>
          <a:xfrm>
            <a:off x="0" y="0"/>
            <a:ext cx="12192006" cy="6858000"/>
          </a:xfrm>
          <a:prstGeom prst="rect">
            <a:avLst/>
          </a:prstGeom>
          <a:noFill/>
          <a:ln cap="flat">
            <a:noFill/>
          </a:ln>
        </p:spPr>
      </p:pic>
      <p:grpSp>
        <p:nvGrpSpPr>
          <p:cNvPr id="3" name="Group 7"/>
          <p:cNvGrpSpPr/>
          <p:nvPr/>
        </p:nvGrpSpPr>
        <p:grpSpPr>
          <a:xfrm>
            <a:off x="-14292" y="0"/>
            <a:ext cx="12053884" cy="6857999"/>
            <a:chOff x="-14292" y="0"/>
            <a:chExt cx="12053884" cy="6857999"/>
          </a:xfrm>
        </p:grpSpPr>
        <p:grpSp>
          <p:nvGrpSpPr>
            <p:cNvPr id="4" name="Group 8"/>
            <p:cNvGrpSpPr/>
            <p:nvPr/>
          </p:nvGrpSpPr>
          <p:grpSpPr>
            <a:xfrm>
              <a:off x="-14292" y="0"/>
              <a:ext cx="1220797" cy="6857999"/>
              <a:chOff x="-14292" y="0"/>
              <a:chExt cx="1220797" cy="6857999"/>
            </a:xfrm>
          </p:grpSpPr>
          <p:sp>
            <p:nvSpPr>
              <p:cNvPr id="5" name="Rectangle 5"/>
              <p:cNvSpPr/>
              <p:nvPr/>
            </p:nvSpPr>
            <p:spPr>
              <a:xfrm>
                <a:off x="114300" y="4764"/>
                <a:ext cx="23810" cy="2181228"/>
              </a:xfrm>
              <a:prstGeom prst="rect">
                <a:avLst/>
              </a:pr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6" name="Freeform 6"/>
              <p:cNvSpPr/>
              <p:nvPr/>
            </p:nvSpPr>
            <p:spPr>
              <a:xfrm>
                <a:off x="33339" y="2176464"/>
                <a:ext cx="190496"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7" name="Freeform 7"/>
              <p:cNvSpPr/>
              <p:nvPr/>
            </p:nvSpPr>
            <p:spPr>
              <a:xfrm>
                <a:off x="28575" y="4021138"/>
                <a:ext cx="190496" cy="188915"/>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8" name="Freeform 8"/>
              <p:cNvSpPr/>
              <p:nvPr/>
            </p:nvSpPr>
            <p:spPr>
              <a:xfrm>
                <a:off x="200025" y="4764"/>
                <a:ext cx="369883" cy="1811334"/>
              </a:xfrm>
              <a:custGeom>
                <a:avLst/>
                <a:gdLst>
                  <a:gd name="f0" fmla="val w"/>
                  <a:gd name="f1" fmla="val h"/>
                  <a:gd name="f2" fmla="val 0"/>
                  <a:gd name="f3" fmla="val 233"/>
                  <a:gd name="f4" fmla="val 1141"/>
                  <a:gd name="f5" fmla="val 218"/>
                  <a:gd name="f6" fmla="val 626"/>
                  <a:gd name="f7" fmla="val 15"/>
                  <a:gd name="f8" fmla="val 623"/>
                  <a:gd name="f9" fmla="val 1135"/>
                  <a:gd name="f10" fmla="*/ f0 1 233"/>
                  <a:gd name="f11" fmla="*/ f1 1 1141"/>
                  <a:gd name="f12" fmla="+- f4 0 f2"/>
                  <a:gd name="f13" fmla="+- f3 0 f2"/>
                  <a:gd name="f14" fmla="*/ f13 1 233"/>
                  <a:gd name="f15" fmla="*/ f12 1 1141"/>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33" h="114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9" name="Freeform 9"/>
              <p:cNvSpPr/>
              <p:nvPr/>
            </p:nvSpPr>
            <p:spPr>
              <a:xfrm>
                <a:off x="503240" y="1801816"/>
                <a:ext cx="190496" cy="188915"/>
              </a:xfrm>
              <a:custGeom>
                <a:avLst/>
                <a:gdLst>
                  <a:gd name="f0" fmla="val w"/>
                  <a:gd name="f1" fmla="val h"/>
                  <a:gd name="f2" fmla="val 0"/>
                  <a:gd name="f3" fmla="val 40"/>
                  <a:gd name="f4" fmla="val 20"/>
                  <a:gd name="f5" fmla="val 9"/>
                  <a:gd name="f6" fmla="val 31"/>
                  <a:gd name="f7" fmla="val 33"/>
                  <a:gd name="f8" fmla="val 6"/>
                  <a:gd name="f9" fmla="val 4"/>
                  <a:gd name="f10" fmla="val 11"/>
                  <a:gd name="f11" fmla="val 29"/>
                  <a:gd name="f12" fmla="val 36"/>
                  <a:gd name="f13" fmla="val 28"/>
                  <a:gd name="f14" fmla="*/ f0 1 40"/>
                  <a:gd name="f15" fmla="*/ f1 1 40"/>
                  <a:gd name="f16" fmla="+- f3 0 f2"/>
                  <a:gd name="f17" fmla="*/ f16 1 40"/>
                  <a:gd name="f18" fmla="*/ 0 1 f17"/>
                  <a:gd name="f19" fmla="*/ f3 1 f17"/>
                  <a:gd name="f20" fmla="*/ f18 f14 1"/>
                  <a:gd name="f21" fmla="*/ f19 f14 1"/>
                  <a:gd name="f22" fmla="*/ f19 f15 1"/>
                  <a:gd name="f23" fmla="*/ f18 f15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3" y="f12"/>
                      <a:pt x="f12" y="f11"/>
                      <a:pt x="f12" y="f4"/>
                    </a:cubicBezTo>
                    <a:cubicBezTo>
                      <a:pt x="f12" y="f5"/>
                      <a:pt x="f6" y="f9"/>
                      <a:pt x="f4" y="f9"/>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10" name="Freeform 10"/>
              <p:cNvSpPr/>
              <p:nvPr/>
            </p:nvSpPr>
            <p:spPr>
              <a:xfrm>
                <a:off x="285750" y="4764"/>
                <a:ext cx="369883" cy="1430341"/>
              </a:xfrm>
              <a:custGeom>
                <a:avLst/>
                <a:gdLst>
                  <a:gd name="f0" fmla="val w"/>
                  <a:gd name="f1" fmla="val h"/>
                  <a:gd name="f2" fmla="val 0"/>
                  <a:gd name="f3" fmla="val 233"/>
                  <a:gd name="f4" fmla="val 901"/>
                  <a:gd name="f5" fmla="val 221"/>
                  <a:gd name="f6" fmla="val 383"/>
                  <a:gd name="f7" fmla="val 18"/>
                  <a:gd name="f8" fmla="val 380"/>
                  <a:gd name="f9" fmla="val 895"/>
                  <a:gd name="f10" fmla="*/ f0 1 233"/>
                  <a:gd name="f11" fmla="*/ f1 1 901"/>
                  <a:gd name="f12" fmla="+- f4 0 f2"/>
                  <a:gd name="f13" fmla="+- f3 0 f2"/>
                  <a:gd name="f14" fmla="*/ f13 1 233"/>
                  <a:gd name="f15" fmla="*/ f12 1 901"/>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33" h="90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11" name="Freeform 11"/>
              <p:cNvSpPr/>
              <p:nvPr/>
            </p:nvSpPr>
            <p:spPr>
              <a:xfrm>
                <a:off x="546097" y="0"/>
                <a:ext cx="152403" cy="912808"/>
              </a:xfrm>
              <a:custGeom>
                <a:avLst/>
                <a:gdLst>
                  <a:gd name="f0" fmla="val w"/>
                  <a:gd name="f1" fmla="val h"/>
                  <a:gd name="f2" fmla="val 0"/>
                  <a:gd name="f3" fmla="val 96"/>
                  <a:gd name="f4" fmla="val 575"/>
                  <a:gd name="f5" fmla="val 78"/>
                  <a:gd name="f6" fmla="val 192"/>
                  <a:gd name="f7" fmla="val 6"/>
                  <a:gd name="f8" fmla="val 15"/>
                  <a:gd name="f9" fmla="val 189"/>
                  <a:gd name="f10" fmla="*/ f0 1 96"/>
                  <a:gd name="f11" fmla="*/ f1 1 575"/>
                  <a:gd name="f12" fmla="+- f4 0 f2"/>
                  <a:gd name="f13" fmla="+- f3 0 f2"/>
                  <a:gd name="f14" fmla="*/ f13 1 96"/>
                  <a:gd name="f15" fmla="*/ f12 1 575"/>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96" h="575">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12" name="Freeform 12"/>
              <p:cNvSpPr/>
              <p:nvPr/>
            </p:nvSpPr>
            <p:spPr>
              <a:xfrm>
                <a:off x="588965" y="1420813"/>
                <a:ext cx="190496" cy="190496"/>
              </a:xfrm>
              <a:custGeom>
                <a:avLst/>
                <a:gdLst>
                  <a:gd name="f0" fmla="val w"/>
                  <a:gd name="f1" fmla="val h"/>
                  <a:gd name="f2" fmla="val 0"/>
                  <a:gd name="f3" fmla="val 40"/>
                  <a:gd name="f4" fmla="val 20"/>
                  <a:gd name="f5" fmla="val 9"/>
                  <a:gd name="f6" fmla="val 31"/>
                  <a:gd name="f7" fmla="val 33"/>
                  <a:gd name="f8" fmla="val 7"/>
                  <a:gd name="f9" fmla="val 4"/>
                  <a:gd name="f10" fmla="val 11"/>
                  <a:gd name="f11" fmla="val 29"/>
                  <a:gd name="f12" fmla="val 36"/>
                  <a:gd name="f13" fmla="*/ f0 1 40"/>
                  <a:gd name="f14" fmla="*/ f1 1 40"/>
                  <a:gd name="f15" fmla="+- f3 0 f2"/>
                  <a:gd name="f16" fmla="*/ f15 1 40"/>
                  <a:gd name="f17" fmla="*/ 0 1 f16"/>
                  <a:gd name="f18" fmla="*/ f3 1 f16"/>
                  <a:gd name="f19" fmla="*/ f17 f13 1"/>
                  <a:gd name="f20" fmla="*/ f18 f13 1"/>
                  <a:gd name="f21" fmla="*/ f18 f14 1"/>
                  <a:gd name="f22" fmla="*/ f17 f14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1" y="f12"/>
                      <a:pt x="f12" y="f11"/>
                      <a:pt x="f12" y="f4"/>
                    </a:cubicBezTo>
                    <a:cubicBezTo>
                      <a:pt x="f12" y="f5"/>
                      <a:pt x="f6" y="f9"/>
                      <a:pt x="f4" y="f9"/>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13" name="Freeform 13"/>
              <p:cNvSpPr/>
              <p:nvPr/>
            </p:nvSpPr>
            <p:spPr>
              <a:xfrm>
                <a:off x="588965" y="903290"/>
                <a:ext cx="190496"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 f3 0 f2"/>
                  <a:gd name="f14" fmla="*/ f13 1 40"/>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14" name="Freeform 14"/>
              <p:cNvSpPr/>
              <p:nvPr/>
            </p:nvSpPr>
            <p:spPr>
              <a:xfrm>
                <a:off x="641351" y="0"/>
                <a:ext cx="422279" cy="527051"/>
              </a:xfrm>
              <a:custGeom>
                <a:avLst/>
                <a:gdLst>
                  <a:gd name="f0" fmla="val w"/>
                  <a:gd name="f1" fmla="val h"/>
                  <a:gd name="f2" fmla="val 0"/>
                  <a:gd name="f3" fmla="val 266"/>
                  <a:gd name="f4" fmla="val 332"/>
                  <a:gd name="f5" fmla="val 257"/>
                  <a:gd name="f6" fmla="val 48"/>
                  <a:gd name="f7" fmla="val 123"/>
                  <a:gd name="f8" fmla="val 6"/>
                  <a:gd name="f9" fmla="val 15"/>
                  <a:gd name="f10" fmla="val 63"/>
                  <a:gd name="f11" fmla="val 114"/>
                  <a:gd name="f12" fmla="val 320"/>
                  <a:gd name="f13" fmla="*/ f0 1 266"/>
                  <a:gd name="f14" fmla="*/ f1 1 332"/>
                  <a:gd name="f15" fmla="+- f4 0 f2"/>
                  <a:gd name="f16" fmla="+- f3 0 f2"/>
                  <a:gd name="f17" fmla="*/ f16 1 266"/>
                  <a:gd name="f18" fmla="*/ f15 1 332"/>
                  <a:gd name="f19" fmla="*/ 0 1 f17"/>
                  <a:gd name="f20" fmla="*/ f3 1 f17"/>
                  <a:gd name="f21" fmla="*/ 0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266" h="332">
                    <a:moveTo>
                      <a:pt x="f5" y="f4"/>
                    </a:moveTo>
                    <a:lnTo>
                      <a:pt x="f6" y="f7"/>
                    </a:lnTo>
                    <a:lnTo>
                      <a:pt x="f2" y="f8"/>
                    </a:lnTo>
                    <a:lnTo>
                      <a:pt x="f9" y="f2"/>
                    </a:lnTo>
                    <a:lnTo>
                      <a:pt x="f10" y="f11"/>
                    </a:lnTo>
                    <a:lnTo>
                      <a:pt x="f3" y="f12"/>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15" name="Freeform 15"/>
              <p:cNvSpPr/>
              <p:nvPr/>
            </p:nvSpPr>
            <p:spPr>
              <a:xfrm>
                <a:off x="1020763" y="488947"/>
                <a:ext cx="161921" cy="147639"/>
              </a:xfrm>
              <a:custGeom>
                <a:avLst/>
                <a:gdLst>
                  <a:gd name="f0" fmla="val w"/>
                  <a:gd name="f1" fmla="val h"/>
                  <a:gd name="f2" fmla="val 0"/>
                  <a:gd name="f3" fmla="val 34"/>
                  <a:gd name="f4" fmla="val 31"/>
                  <a:gd name="f5" fmla="val 17"/>
                  <a:gd name="f6" fmla="val 13"/>
                  <a:gd name="f7" fmla="val 9"/>
                  <a:gd name="f8" fmla="val 30"/>
                  <a:gd name="f9" fmla="val 6"/>
                  <a:gd name="f10" fmla="val 27"/>
                  <a:gd name="f11" fmla="val 20"/>
                  <a:gd name="f12" fmla="val 10"/>
                  <a:gd name="f13" fmla="val 4"/>
                  <a:gd name="f14" fmla="val 1"/>
                  <a:gd name="f15" fmla="val 21"/>
                  <a:gd name="f16" fmla="val 25"/>
                  <a:gd name="f17" fmla="val 28"/>
                  <a:gd name="f18" fmla="val 14"/>
                  <a:gd name="f19" fmla="val 11"/>
                  <a:gd name="f20" fmla="val 5"/>
                  <a:gd name="f21" fmla="val 7"/>
                  <a:gd name="f22" fmla="val 12"/>
                  <a:gd name="f23" fmla="val 19"/>
                  <a:gd name="f24" fmla="val 24"/>
                  <a:gd name="f25" fmla="val 26"/>
                  <a:gd name="f26" fmla="val 23"/>
                  <a:gd name="f27" fmla="*/ f0 1 34"/>
                  <a:gd name="f28" fmla="*/ f1 1 31"/>
                  <a:gd name="f29" fmla="+- f4 0 f2"/>
                  <a:gd name="f30" fmla="+- f3 0 f2"/>
                  <a:gd name="f31" fmla="*/ f30 1 34"/>
                  <a:gd name="f32" fmla="*/ f29 1 31"/>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34" h="31">
                    <a:moveTo>
                      <a:pt x="f5" y="f4"/>
                    </a:moveTo>
                    <a:cubicBezTo>
                      <a:pt x="f6" y="f4"/>
                      <a:pt x="f7" y="f8"/>
                      <a:pt x="f9" y="f10"/>
                    </a:cubicBezTo>
                    <a:cubicBezTo>
                      <a:pt x="f2" y="f11"/>
                      <a:pt x="f2" y="f12"/>
                      <a:pt x="f9" y="f13"/>
                    </a:cubicBezTo>
                    <a:cubicBezTo>
                      <a:pt x="f7" y="f14"/>
                      <a:pt x="f6" y="f2"/>
                      <a:pt x="f5" y="f2"/>
                    </a:cubicBezTo>
                    <a:cubicBezTo>
                      <a:pt x="f15" y="f2"/>
                      <a:pt x="f16" y="f14"/>
                      <a:pt x="f17" y="f13"/>
                    </a:cubicBezTo>
                    <a:cubicBezTo>
                      <a:pt x="f3" y="f12"/>
                      <a:pt x="f3" y="f11"/>
                      <a:pt x="f17" y="f10"/>
                    </a:cubicBezTo>
                    <a:cubicBezTo>
                      <a:pt x="f16" y="f8"/>
                      <a:pt x="f15" y="f4"/>
                      <a:pt x="f5" y="f4"/>
                    </a:cubicBezTo>
                    <a:close/>
                    <a:moveTo>
                      <a:pt x="f5" y="f13"/>
                    </a:moveTo>
                    <a:cubicBezTo>
                      <a:pt x="f18" y="f13"/>
                      <a:pt x="f19" y="f20"/>
                      <a:pt x="f7" y="f21"/>
                    </a:cubicBezTo>
                    <a:cubicBezTo>
                      <a:pt x="f13" y="f22"/>
                      <a:pt x="f13" y="f23"/>
                      <a:pt x="f7" y="f24"/>
                    </a:cubicBezTo>
                    <a:cubicBezTo>
                      <a:pt x="f19" y="f25"/>
                      <a:pt x="f18" y="f10"/>
                      <a:pt x="f5" y="f10"/>
                    </a:cubicBezTo>
                    <a:cubicBezTo>
                      <a:pt x="f11" y="f10"/>
                      <a:pt x="f26" y="f25"/>
                      <a:pt x="f16" y="f24"/>
                    </a:cubicBezTo>
                    <a:cubicBezTo>
                      <a:pt x="f8" y="f23"/>
                      <a:pt x="f8" y="f22"/>
                      <a:pt x="f16" y="f21"/>
                    </a:cubicBezTo>
                    <a:cubicBezTo>
                      <a:pt x="f26" y="f20"/>
                      <a:pt x="f11" y="f13"/>
                      <a:pt x="f5" y="f13"/>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16" name="Line 16"/>
              <p:cNvSpPr/>
              <p:nvPr/>
            </p:nvSpPr>
            <p:spPr>
              <a:xfrm>
                <a:off x="-4764" y="9528"/>
                <a:ext cx="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8"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17" name="Freeform 17"/>
              <p:cNvSpPr/>
              <p:nvPr/>
            </p:nvSpPr>
            <p:spPr>
              <a:xfrm>
                <a:off x="9528" y="1801816"/>
                <a:ext cx="123828" cy="127001"/>
              </a:xfrm>
              <a:custGeom>
                <a:avLst/>
                <a:gdLst>
                  <a:gd name="f0" fmla="val w"/>
                  <a:gd name="f1" fmla="val h"/>
                  <a:gd name="f2" fmla="val 0"/>
                  <a:gd name="f3" fmla="val 78"/>
                  <a:gd name="f4" fmla="val 80"/>
                  <a:gd name="f5" fmla="val 6"/>
                  <a:gd name="f6" fmla="val 71"/>
                  <a:gd name="f7" fmla="val 69"/>
                  <a:gd name="f8" fmla="val 9"/>
                  <a:gd name="f9" fmla="*/ f0 1 78"/>
                  <a:gd name="f10" fmla="*/ f1 1 80"/>
                  <a:gd name="f11" fmla="+- f4 0 f2"/>
                  <a:gd name="f12" fmla="+- f3 0 f2"/>
                  <a:gd name="f13" fmla="*/ f12 1 78"/>
                  <a:gd name="f14" fmla="*/ f11 1 80"/>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78" h="80">
                    <a:moveTo>
                      <a:pt x="f5" y="f4"/>
                    </a:moveTo>
                    <a:lnTo>
                      <a:pt x="f2" y="f6"/>
                    </a:lnTo>
                    <a:lnTo>
                      <a:pt x="f7" y="f2"/>
                    </a:lnTo>
                    <a:lnTo>
                      <a:pt x="f3" y="f8"/>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18" name="Freeform 18"/>
              <p:cNvSpPr/>
              <p:nvPr/>
            </p:nvSpPr>
            <p:spPr>
              <a:xfrm>
                <a:off x="-9528" y="3549645"/>
                <a:ext cx="147639" cy="481010"/>
              </a:xfrm>
              <a:custGeom>
                <a:avLst/>
                <a:gdLst>
                  <a:gd name="f0" fmla="val w"/>
                  <a:gd name="f1" fmla="val h"/>
                  <a:gd name="f2" fmla="val 0"/>
                  <a:gd name="f3" fmla="val 93"/>
                  <a:gd name="f4" fmla="val 303"/>
                  <a:gd name="f5" fmla="val 78"/>
                  <a:gd name="f6" fmla="val 12"/>
                  <a:gd name="f7" fmla="val 69"/>
                  <a:gd name="f8" fmla="*/ f0 1 93"/>
                  <a:gd name="f9" fmla="*/ f1 1 303"/>
                  <a:gd name="f10" fmla="+- f4 0 f2"/>
                  <a:gd name="f11" fmla="+- f3 0 f2"/>
                  <a:gd name="f12" fmla="*/ f11 1 93"/>
                  <a:gd name="f13" fmla="*/ f10 1 303"/>
                  <a:gd name="f14" fmla="*/ 0 1 f12"/>
                  <a:gd name="f15" fmla="*/ f3 1 f12"/>
                  <a:gd name="f16" fmla="*/ 0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93" h="303">
                    <a:moveTo>
                      <a:pt x="f3" y="f4"/>
                    </a:moveTo>
                    <a:lnTo>
                      <a:pt x="f5" y="f4"/>
                    </a:lnTo>
                    <a:lnTo>
                      <a:pt x="f5" y="f5"/>
                    </a:lnTo>
                    <a:lnTo>
                      <a:pt x="f2" y="f6"/>
                    </a:lnTo>
                    <a:lnTo>
                      <a:pt x="f6" y="f2"/>
                    </a:lnTo>
                    <a:lnTo>
                      <a:pt x="f3" y="f7"/>
                    </a:lnTo>
                    <a:lnTo>
                      <a:pt x="f3"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19" name="Freeform 19"/>
              <p:cNvSpPr/>
              <p:nvPr/>
            </p:nvSpPr>
            <p:spPr>
              <a:xfrm>
                <a:off x="128582" y="1382709"/>
                <a:ext cx="142875" cy="476246"/>
              </a:xfrm>
              <a:custGeom>
                <a:avLst/>
                <a:gdLst>
                  <a:gd name="f0" fmla="val w"/>
                  <a:gd name="f1" fmla="val h"/>
                  <a:gd name="f2" fmla="val 0"/>
                  <a:gd name="f3" fmla="val 90"/>
                  <a:gd name="f4" fmla="val 300"/>
                  <a:gd name="f5" fmla="val 78"/>
                  <a:gd name="f6" fmla="val 84"/>
                  <a:gd name="f7" fmla="val 9"/>
                  <a:gd name="f8" fmla="val 81"/>
                  <a:gd name="f9" fmla="*/ f0 1 90"/>
                  <a:gd name="f10" fmla="*/ f1 1 300"/>
                  <a:gd name="f11" fmla="+- f4 0 f2"/>
                  <a:gd name="f12" fmla="+- f3 0 f2"/>
                  <a:gd name="f13" fmla="*/ f12 1 90"/>
                  <a:gd name="f14" fmla="*/ f11 1 300"/>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90" h="300">
                    <a:moveTo>
                      <a:pt x="f3" y="f4"/>
                    </a:moveTo>
                    <a:lnTo>
                      <a:pt x="f5" y="f4"/>
                    </a:lnTo>
                    <a:lnTo>
                      <a:pt x="f5" y="f6"/>
                    </a:lnTo>
                    <a:lnTo>
                      <a:pt x="f2" y="f7"/>
                    </a:lnTo>
                    <a:lnTo>
                      <a:pt x="f7" y="f2"/>
                    </a:lnTo>
                    <a:lnTo>
                      <a:pt x="f3" y="f8"/>
                    </a:lnTo>
                    <a:lnTo>
                      <a:pt x="f3"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20" name="Freeform 20"/>
              <p:cNvSpPr/>
              <p:nvPr/>
            </p:nvSpPr>
            <p:spPr>
              <a:xfrm>
                <a:off x="204789" y="1849438"/>
                <a:ext cx="114300" cy="107954"/>
              </a:xfrm>
              <a:custGeom>
                <a:avLst/>
                <a:gdLst>
                  <a:gd name="f0" fmla="val w"/>
                  <a:gd name="f1" fmla="val h"/>
                  <a:gd name="f2" fmla="val 0"/>
                  <a:gd name="f3" fmla="val 24"/>
                  <a:gd name="f4" fmla="val 23"/>
                  <a:gd name="f5" fmla="val 12"/>
                  <a:gd name="f6" fmla="val 6"/>
                  <a:gd name="f7" fmla="val 18"/>
                  <a:gd name="f8" fmla="val 5"/>
                  <a:gd name="f9" fmla="val 4"/>
                  <a:gd name="f10" fmla="val 8"/>
                  <a:gd name="f11" fmla="val 16"/>
                  <a:gd name="f12" fmla="val 19"/>
                  <a:gd name="f13" fmla="val 20"/>
                  <a:gd name="f14" fmla="*/ f0 1 24"/>
                  <a:gd name="f15" fmla="*/ f1 1 23"/>
                  <a:gd name="f16" fmla="+- f4 0 f2"/>
                  <a:gd name="f17" fmla="+- f3 0 f2"/>
                  <a:gd name="f18" fmla="*/ f17 1 24"/>
                  <a:gd name="f19" fmla="*/ f16 1 23"/>
                  <a:gd name="f20" fmla="*/ 0 1 f18"/>
                  <a:gd name="f21" fmla="*/ f3 1 f18"/>
                  <a:gd name="f22" fmla="*/ 0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24" h="23">
                    <a:moveTo>
                      <a:pt x="f5" y="f4"/>
                    </a:moveTo>
                    <a:cubicBezTo>
                      <a:pt x="f6" y="f4"/>
                      <a:pt x="f2" y="f7"/>
                      <a:pt x="f2" y="f5"/>
                    </a:cubicBezTo>
                    <a:cubicBezTo>
                      <a:pt x="f2" y="f8"/>
                      <a:pt x="f6" y="f2"/>
                      <a:pt x="f5" y="f2"/>
                    </a:cubicBezTo>
                    <a:cubicBezTo>
                      <a:pt x="f7" y="f2"/>
                      <a:pt x="f3" y="f8"/>
                      <a:pt x="f3" y="f5"/>
                    </a:cubicBezTo>
                    <a:cubicBezTo>
                      <a:pt x="f3" y="f7"/>
                      <a:pt x="f7" y="f4"/>
                      <a:pt x="f5" y="f4"/>
                    </a:cubicBezTo>
                    <a:close/>
                    <a:moveTo>
                      <a:pt x="f5" y="f9"/>
                    </a:moveTo>
                    <a:cubicBezTo>
                      <a:pt x="f10" y="f9"/>
                      <a:pt x="f9" y="f10"/>
                      <a:pt x="f9" y="f5"/>
                    </a:cubicBezTo>
                    <a:cubicBezTo>
                      <a:pt x="f9" y="f11"/>
                      <a:pt x="f10" y="f12"/>
                      <a:pt x="f5" y="f12"/>
                    </a:cubicBezTo>
                    <a:cubicBezTo>
                      <a:pt x="f11" y="f12"/>
                      <a:pt x="f13" y="f11"/>
                      <a:pt x="f13" y="f5"/>
                    </a:cubicBezTo>
                    <a:cubicBezTo>
                      <a:pt x="f13" y="f10"/>
                      <a:pt x="f11" y="f9"/>
                      <a:pt x="f5" y="f9"/>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21" name="Rectangle 21"/>
              <p:cNvSpPr/>
              <p:nvPr/>
            </p:nvSpPr>
            <p:spPr>
              <a:xfrm>
                <a:off x="133346" y="4662489"/>
                <a:ext cx="23810" cy="2181228"/>
              </a:xfrm>
              <a:prstGeom prst="rect">
                <a:avLst/>
              </a:pr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22" name="Freeform 22"/>
              <p:cNvSpPr/>
              <p:nvPr/>
            </p:nvSpPr>
            <p:spPr>
              <a:xfrm>
                <a:off x="223835" y="5041901"/>
                <a:ext cx="369883" cy="1801816"/>
              </a:xfrm>
              <a:custGeom>
                <a:avLst/>
                <a:gdLst>
                  <a:gd name="f0" fmla="val w"/>
                  <a:gd name="f1" fmla="val h"/>
                  <a:gd name="f2" fmla="val 0"/>
                  <a:gd name="f3" fmla="val 233"/>
                  <a:gd name="f4" fmla="val 1135"/>
                  <a:gd name="f5" fmla="val 15"/>
                  <a:gd name="f6" fmla="val 515"/>
                  <a:gd name="f7" fmla="val 512"/>
                  <a:gd name="f8" fmla="val 218"/>
                  <a:gd name="f9" fmla="val 6"/>
                  <a:gd name="f10" fmla="val 518"/>
                  <a:gd name="f11" fmla="*/ f0 1 233"/>
                  <a:gd name="f12" fmla="*/ f1 1 1135"/>
                  <a:gd name="f13" fmla="+- f4 0 f2"/>
                  <a:gd name="f14" fmla="+- f3 0 f2"/>
                  <a:gd name="f15" fmla="*/ f14 1 233"/>
                  <a:gd name="f16" fmla="*/ f13 1 1135"/>
                  <a:gd name="f17" fmla="*/ 0 1 f15"/>
                  <a:gd name="f18" fmla="*/ f3 1 f15"/>
                  <a:gd name="f19" fmla="*/ 0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33" h="1135">
                    <a:moveTo>
                      <a:pt x="f5" y="f4"/>
                    </a:moveTo>
                    <a:lnTo>
                      <a:pt x="f2" y="f4"/>
                    </a:lnTo>
                    <a:lnTo>
                      <a:pt x="f2" y="f6"/>
                    </a:lnTo>
                    <a:lnTo>
                      <a:pt x="f2" y="f7"/>
                    </a:lnTo>
                    <a:lnTo>
                      <a:pt x="f8" y="f2"/>
                    </a:lnTo>
                    <a:lnTo>
                      <a:pt x="f3" y="f9"/>
                    </a:lnTo>
                    <a:lnTo>
                      <a:pt x="f5" y="f10"/>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23" name="Freeform 23"/>
              <p:cNvSpPr/>
              <p:nvPr/>
            </p:nvSpPr>
            <p:spPr>
              <a:xfrm>
                <a:off x="52385" y="4481510"/>
                <a:ext cx="190496"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24" name="Freeform 24"/>
              <p:cNvSpPr/>
              <p:nvPr/>
            </p:nvSpPr>
            <p:spPr>
              <a:xfrm>
                <a:off x="-14292" y="5627683"/>
                <a:ext cx="85725" cy="1216023"/>
              </a:xfrm>
              <a:custGeom>
                <a:avLst/>
                <a:gdLst>
                  <a:gd name="f0" fmla="val w"/>
                  <a:gd name="f1" fmla="val h"/>
                  <a:gd name="f2" fmla="val 0"/>
                  <a:gd name="f3" fmla="val 54"/>
                  <a:gd name="f4" fmla="val 766"/>
                  <a:gd name="f5" fmla="val 36"/>
                  <a:gd name="f6" fmla="val 149"/>
                  <a:gd name="f7" fmla="val 3"/>
                  <a:gd name="f8" fmla="val 18"/>
                  <a:gd name="f9" fmla="val 146"/>
                  <a:gd name="f10" fmla="*/ f0 1 54"/>
                  <a:gd name="f11" fmla="*/ f1 1 766"/>
                  <a:gd name="f12" fmla="+- f4 0 f2"/>
                  <a:gd name="f13" fmla="+- f3 0 f2"/>
                  <a:gd name="f14" fmla="*/ f13 1 54"/>
                  <a:gd name="f15" fmla="*/ f12 1 766"/>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54" h="766">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25" name="Freeform 25"/>
              <p:cNvSpPr/>
              <p:nvPr/>
            </p:nvSpPr>
            <p:spPr>
              <a:xfrm>
                <a:off x="527051" y="4867278"/>
                <a:ext cx="190496" cy="188915"/>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 f3 0 f2"/>
                  <a:gd name="f14" fmla="*/ f13 1 40"/>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26" name="Freeform 26"/>
              <p:cNvSpPr/>
              <p:nvPr/>
            </p:nvSpPr>
            <p:spPr>
              <a:xfrm>
                <a:off x="309560" y="5422904"/>
                <a:ext cx="374647" cy="1425577"/>
              </a:xfrm>
              <a:custGeom>
                <a:avLst/>
                <a:gdLst>
                  <a:gd name="f0" fmla="val w"/>
                  <a:gd name="f1" fmla="val h"/>
                  <a:gd name="f2" fmla="val 0"/>
                  <a:gd name="f3" fmla="val 236"/>
                  <a:gd name="f4" fmla="val 898"/>
                  <a:gd name="f5" fmla="val 18"/>
                  <a:gd name="f6" fmla="val 515"/>
                  <a:gd name="f7" fmla="val 3"/>
                  <a:gd name="f8" fmla="val 512"/>
                  <a:gd name="f9" fmla="val 221"/>
                  <a:gd name="f10" fmla="val 6"/>
                  <a:gd name="f11" fmla="val 518"/>
                  <a:gd name="f12" fmla="*/ f0 1 236"/>
                  <a:gd name="f13" fmla="*/ f1 1 898"/>
                  <a:gd name="f14" fmla="+- f4 0 f2"/>
                  <a:gd name="f15" fmla="+- f3 0 f2"/>
                  <a:gd name="f16" fmla="*/ f15 1 236"/>
                  <a:gd name="f17" fmla="*/ f14 1 898"/>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36" h="898">
                    <a:moveTo>
                      <a:pt x="f5" y="f4"/>
                    </a:moveTo>
                    <a:lnTo>
                      <a:pt x="f2" y="f4"/>
                    </a:lnTo>
                    <a:lnTo>
                      <a:pt x="f2" y="f6"/>
                    </a:lnTo>
                    <a:lnTo>
                      <a:pt x="f7" y="f8"/>
                    </a:lnTo>
                    <a:lnTo>
                      <a:pt x="f9" y="f2"/>
                    </a:lnTo>
                    <a:lnTo>
                      <a:pt x="f3" y="f10"/>
                    </a:lnTo>
                    <a:lnTo>
                      <a:pt x="f5" y="f11"/>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27" name="Freeform 27"/>
              <p:cNvSpPr/>
              <p:nvPr/>
            </p:nvSpPr>
            <p:spPr>
              <a:xfrm>
                <a:off x="569908" y="5945191"/>
                <a:ext cx="152403" cy="912808"/>
              </a:xfrm>
              <a:custGeom>
                <a:avLst/>
                <a:gdLst>
                  <a:gd name="f0" fmla="val w"/>
                  <a:gd name="f1" fmla="val h"/>
                  <a:gd name="f2" fmla="val 0"/>
                  <a:gd name="f3" fmla="val 96"/>
                  <a:gd name="f4" fmla="val 575"/>
                  <a:gd name="f5" fmla="val 15"/>
                  <a:gd name="f6" fmla="val 569"/>
                  <a:gd name="f7" fmla="val 81"/>
                  <a:gd name="f8" fmla="val 383"/>
                  <a:gd name="f9" fmla="val 386"/>
                  <a:gd name="f10" fmla="*/ f0 1 96"/>
                  <a:gd name="f11" fmla="*/ f1 1 575"/>
                  <a:gd name="f12" fmla="+- f4 0 f2"/>
                  <a:gd name="f13" fmla="+- f3 0 f2"/>
                  <a:gd name="f14" fmla="*/ f13 1 96"/>
                  <a:gd name="f15" fmla="*/ f12 1 575"/>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96" h="575">
                    <a:moveTo>
                      <a:pt x="f5" y="f4"/>
                    </a:moveTo>
                    <a:lnTo>
                      <a:pt x="f2" y="f6"/>
                    </a:lnTo>
                    <a:lnTo>
                      <a:pt x="f7" y="f8"/>
                    </a:lnTo>
                    <a:lnTo>
                      <a:pt x="f7" y="f2"/>
                    </a:lnTo>
                    <a:lnTo>
                      <a:pt x="f3" y="f2"/>
                    </a:lnTo>
                    <a:lnTo>
                      <a:pt x="f3" y="f9"/>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28" name="Freeform 28"/>
              <p:cNvSpPr/>
              <p:nvPr/>
            </p:nvSpPr>
            <p:spPr>
              <a:xfrm>
                <a:off x="612776" y="5246690"/>
                <a:ext cx="190496" cy="190496"/>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29" name="Freeform 29"/>
              <p:cNvSpPr/>
              <p:nvPr/>
            </p:nvSpPr>
            <p:spPr>
              <a:xfrm>
                <a:off x="612776" y="5764213"/>
                <a:ext cx="190496" cy="190496"/>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30" name="Freeform 30"/>
              <p:cNvSpPr/>
              <p:nvPr/>
            </p:nvSpPr>
            <p:spPr>
              <a:xfrm>
                <a:off x="669926" y="6330948"/>
                <a:ext cx="417515" cy="517522"/>
              </a:xfrm>
              <a:custGeom>
                <a:avLst/>
                <a:gdLst>
                  <a:gd name="f0" fmla="val w"/>
                  <a:gd name="f1" fmla="val h"/>
                  <a:gd name="f2" fmla="val 0"/>
                  <a:gd name="f3" fmla="val 263"/>
                  <a:gd name="f4" fmla="val 326"/>
                  <a:gd name="f5" fmla="val 15"/>
                  <a:gd name="f6" fmla="val 320"/>
                  <a:gd name="f7" fmla="val 45"/>
                  <a:gd name="f8" fmla="val 206"/>
                  <a:gd name="f9" fmla="val 48"/>
                  <a:gd name="f10" fmla="val 254"/>
                  <a:gd name="f11" fmla="val 12"/>
                  <a:gd name="f12" fmla="val 60"/>
                  <a:gd name="f13" fmla="val 215"/>
                  <a:gd name="f14" fmla="*/ f0 1 263"/>
                  <a:gd name="f15" fmla="*/ f1 1 326"/>
                  <a:gd name="f16" fmla="+- f4 0 f2"/>
                  <a:gd name="f17" fmla="+- f3 0 f2"/>
                  <a:gd name="f18" fmla="*/ f17 1 263"/>
                  <a:gd name="f19" fmla="*/ f16 1 326"/>
                  <a:gd name="f20" fmla="*/ 0 1 f18"/>
                  <a:gd name="f21" fmla="*/ f3 1 f18"/>
                  <a:gd name="f22" fmla="*/ 0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263" h="326">
                    <a:moveTo>
                      <a:pt x="f5" y="f4"/>
                    </a:moveTo>
                    <a:lnTo>
                      <a:pt x="f2" y="f6"/>
                    </a:lnTo>
                    <a:lnTo>
                      <a:pt x="f7" y="f8"/>
                    </a:lnTo>
                    <a:lnTo>
                      <a:pt x="f9" y="f8"/>
                    </a:lnTo>
                    <a:lnTo>
                      <a:pt x="f10" y="f2"/>
                    </a:lnTo>
                    <a:lnTo>
                      <a:pt x="f3" y="f11"/>
                    </a:lnTo>
                    <a:lnTo>
                      <a:pt x="f12" y="f13"/>
                    </a:lnTo>
                    <a:lnTo>
                      <a:pt x="f5" y="f4"/>
                    </a:ln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31" name="Freeform 31"/>
              <p:cNvSpPr/>
              <p:nvPr/>
            </p:nvSpPr>
            <p:spPr>
              <a:xfrm>
                <a:off x="1049338" y="6221413"/>
                <a:ext cx="157167" cy="147639"/>
              </a:xfrm>
              <a:custGeom>
                <a:avLst/>
                <a:gdLst>
                  <a:gd name="f0" fmla="val w"/>
                  <a:gd name="f1" fmla="val h"/>
                  <a:gd name="f2" fmla="val 0"/>
                  <a:gd name="f3" fmla="val 33"/>
                  <a:gd name="f4" fmla="val 31"/>
                  <a:gd name="f5" fmla="val 16"/>
                  <a:gd name="f6" fmla="val 12"/>
                  <a:gd name="f7" fmla="val 8"/>
                  <a:gd name="f8" fmla="val 29"/>
                  <a:gd name="f9" fmla="val 5"/>
                  <a:gd name="f10" fmla="val 26"/>
                  <a:gd name="f11" fmla="val 2"/>
                  <a:gd name="f12" fmla="val 24"/>
                  <a:gd name="f13" fmla="val 20"/>
                  <a:gd name="f14" fmla="val 15"/>
                  <a:gd name="f15" fmla="val 11"/>
                  <a:gd name="f16" fmla="val 7"/>
                  <a:gd name="f17" fmla="val 4"/>
                  <a:gd name="f18" fmla="val 1"/>
                  <a:gd name="f19" fmla="val 27"/>
                  <a:gd name="f20" fmla="val 10"/>
                  <a:gd name="f21" fmla="val 13"/>
                  <a:gd name="f22" fmla="val 6"/>
                  <a:gd name="f23" fmla="val 9"/>
                  <a:gd name="f24" fmla="val 19"/>
                  <a:gd name="f25" fmla="val 21"/>
                  <a:gd name="f26" fmla="val 22"/>
                  <a:gd name="f27" fmla="*/ f0 1 33"/>
                  <a:gd name="f28" fmla="*/ f1 1 31"/>
                  <a:gd name="f29" fmla="+- f4 0 f2"/>
                  <a:gd name="f30" fmla="+- f3 0 f2"/>
                  <a:gd name="f31" fmla="*/ f30 1 33"/>
                  <a:gd name="f32" fmla="*/ f29 1 31"/>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33" h="31">
                    <a:moveTo>
                      <a:pt x="f5" y="f4"/>
                    </a:moveTo>
                    <a:cubicBezTo>
                      <a:pt x="f6" y="f4"/>
                      <a:pt x="f7" y="f8"/>
                      <a:pt x="f9" y="f10"/>
                    </a:cubicBezTo>
                    <a:cubicBezTo>
                      <a:pt x="f11" y="f12"/>
                      <a:pt x="f2" y="f13"/>
                      <a:pt x="f2" y="f14"/>
                    </a:cubicBezTo>
                    <a:cubicBezTo>
                      <a:pt x="f2" y="f15"/>
                      <a:pt x="f11" y="f16"/>
                      <a:pt x="f9" y="f17"/>
                    </a:cubicBezTo>
                    <a:cubicBezTo>
                      <a:pt x="f7" y="f18"/>
                      <a:pt x="f6" y="f2"/>
                      <a:pt x="f5" y="f2"/>
                    </a:cubicBezTo>
                    <a:cubicBezTo>
                      <a:pt x="f13" y="f2"/>
                      <a:pt x="f12" y="f18"/>
                      <a:pt x="f19" y="f17"/>
                    </a:cubicBezTo>
                    <a:cubicBezTo>
                      <a:pt x="f3" y="f20"/>
                      <a:pt x="f3" y="f13"/>
                      <a:pt x="f19" y="f10"/>
                    </a:cubicBezTo>
                    <a:cubicBezTo>
                      <a:pt x="f12" y="f8"/>
                      <a:pt x="f13" y="f4"/>
                      <a:pt x="f5" y="f4"/>
                    </a:cubicBezTo>
                    <a:close/>
                    <a:moveTo>
                      <a:pt x="f5" y="f17"/>
                    </a:moveTo>
                    <a:cubicBezTo>
                      <a:pt x="f21" y="f17"/>
                      <a:pt x="f20" y="f9"/>
                      <a:pt x="f7" y="f16"/>
                    </a:cubicBezTo>
                    <a:cubicBezTo>
                      <a:pt x="f22" y="f23"/>
                      <a:pt x="f17" y="f6"/>
                      <a:pt x="f17" y="f14"/>
                    </a:cubicBezTo>
                    <a:cubicBezTo>
                      <a:pt x="f17" y="f24"/>
                      <a:pt x="f22" y="f25"/>
                      <a:pt x="f7" y="f12"/>
                    </a:cubicBezTo>
                    <a:cubicBezTo>
                      <a:pt x="f20" y="f10"/>
                      <a:pt x="f21" y="f19"/>
                      <a:pt x="f5" y="f19"/>
                    </a:cubicBezTo>
                    <a:cubicBezTo>
                      <a:pt x="f24" y="f19"/>
                      <a:pt x="f26" y="f10"/>
                      <a:pt x="f12" y="f12"/>
                    </a:cubicBezTo>
                    <a:cubicBezTo>
                      <a:pt x="f8" y="f24"/>
                      <a:pt x="f8" y="f6"/>
                      <a:pt x="f12" y="f16"/>
                    </a:cubicBezTo>
                    <a:cubicBezTo>
                      <a:pt x="f26" y="f9"/>
                      <a:pt x="f24" y="f17"/>
                      <a:pt x="f5" y="f17"/>
                    </a:cubicBezTo>
                    <a:close/>
                  </a:path>
                </a:pathLst>
              </a:custGeom>
              <a:gradFill>
                <a:gsLst>
                  <a:gs pos="0">
                    <a:srgbClr val="82FFFF"/>
                  </a:gs>
                  <a:gs pos="100000">
                    <a:srgbClr val="3D97DE"/>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grpSp>
        <p:grpSp>
          <p:nvGrpSpPr>
            <p:cNvPr id="32" name="Group 9"/>
            <p:cNvGrpSpPr/>
            <p:nvPr/>
          </p:nvGrpSpPr>
          <p:grpSpPr>
            <a:xfrm>
              <a:off x="11364913" y="0"/>
              <a:ext cx="674679" cy="6848481"/>
              <a:chOff x="11364913" y="0"/>
              <a:chExt cx="674679" cy="6848481"/>
            </a:xfrm>
          </p:grpSpPr>
          <p:sp>
            <p:nvSpPr>
              <p:cNvPr id="33" name="Freeform 32"/>
              <p:cNvSpPr/>
              <p:nvPr/>
            </p:nvSpPr>
            <p:spPr>
              <a:xfrm>
                <a:off x="11483977" y="0"/>
                <a:ext cx="417515" cy="512758"/>
              </a:xfrm>
              <a:custGeom>
                <a:avLst/>
                <a:gdLst>
                  <a:gd name="f0" fmla="val w"/>
                  <a:gd name="f1" fmla="val h"/>
                  <a:gd name="f2" fmla="val 0"/>
                  <a:gd name="f3" fmla="val 263"/>
                  <a:gd name="f4" fmla="val 323"/>
                  <a:gd name="f5" fmla="val 12"/>
                  <a:gd name="f6" fmla="val 314"/>
                  <a:gd name="f7" fmla="val 203"/>
                  <a:gd name="f8" fmla="val 108"/>
                  <a:gd name="f9" fmla="val 248"/>
                  <a:gd name="f10" fmla="val 6"/>
                  <a:gd name="f11" fmla="val 218"/>
                  <a:gd name="f12" fmla="val 117"/>
                  <a:gd name="f13" fmla="*/ f0 1 263"/>
                  <a:gd name="f14" fmla="*/ f1 1 323"/>
                  <a:gd name="f15" fmla="+- f4 0 f2"/>
                  <a:gd name="f16" fmla="+- f3 0 f2"/>
                  <a:gd name="f17" fmla="*/ f16 1 263"/>
                  <a:gd name="f18" fmla="*/ f15 1 323"/>
                  <a:gd name="f19" fmla="*/ 0 1 f17"/>
                  <a:gd name="f20" fmla="*/ f3 1 f17"/>
                  <a:gd name="f21" fmla="*/ 0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263" h="323">
                    <a:moveTo>
                      <a:pt x="f5" y="f4"/>
                    </a:moveTo>
                    <a:lnTo>
                      <a:pt x="f2" y="f6"/>
                    </a:lnTo>
                    <a:lnTo>
                      <a:pt x="f7" y="f8"/>
                    </a:lnTo>
                    <a:lnTo>
                      <a:pt x="f9" y="f2"/>
                    </a:lnTo>
                    <a:lnTo>
                      <a:pt x="f3" y="f10"/>
                    </a:lnTo>
                    <a:lnTo>
                      <a:pt x="f11" y="f12"/>
                    </a:lnTo>
                    <a:lnTo>
                      <a:pt x="f11" y="f12"/>
                    </a:lnTo>
                    <a:lnTo>
                      <a:pt x="f5" y="f4"/>
                    </a:lnTo>
                    <a:close/>
                  </a:path>
                </a:pathLst>
              </a:custGeom>
              <a:gradFill>
                <a:gsLst>
                  <a:gs pos="0">
                    <a:srgbClr val="82FFFF">
                      <a:alpha val="80000"/>
                    </a:srgbClr>
                  </a:gs>
                  <a:gs pos="100000">
                    <a:srgbClr val="3D97DE">
                      <a:alpha val="60000"/>
                    </a:srgbClr>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34" name="Freeform 33"/>
              <p:cNvSpPr/>
              <p:nvPr/>
            </p:nvSpPr>
            <p:spPr>
              <a:xfrm>
                <a:off x="11364913" y="474665"/>
                <a:ext cx="157167" cy="152403"/>
              </a:xfrm>
              <a:custGeom>
                <a:avLst/>
                <a:gdLst>
                  <a:gd name="f0" fmla="val w"/>
                  <a:gd name="f1" fmla="val h"/>
                  <a:gd name="f2" fmla="val 0"/>
                  <a:gd name="f3" fmla="val 33"/>
                  <a:gd name="f4" fmla="val 32"/>
                  <a:gd name="f5" fmla="val 17"/>
                  <a:gd name="f6" fmla="val 13"/>
                  <a:gd name="f7" fmla="val 9"/>
                  <a:gd name="f8" fmla="val 30"/>
                  <a:gd name="f9" fmla="val 6"/>
                  <a:gd name="f10" fmla="val 27"/>
                  <a:gd name="f11" fmla="val 21"/>
                  <a:gd name="f12" fmla="val 11"/>
                  <a:gd name="f13" fmla="val 5"/>
                  <a:gd name="f14" fmla="val 2"/>
                  <a:gd name="f15" fmla="val 25"/>
                  <a:gd name="f16" fmla="val 28"/>
                  <a:gd name="f17" fmla="val 31"/>
                  <a:gd name="f18" fmla="val 8"/>
                  <a:gd name="f19" fmla="val 12"/>
                  <a:gd name="f20" fmla="val 16"/>
                  <a:gd name="f21" fmla="val 20"/>
                  <a:gd name="f22" fmla="val 24"/>
                  <a:gd name="f23" fmla="val 4"/>
                  <a:gd name="f24" fmla="val 14"/>
                  <a:gd name="f25" fmla="val 23"/>
                  <a:gd name="f26" fmla="val 26"/>
                  <a:gd name="f27" fmla="*/ f0 1 33"/>
                  <a:gd name="f28" fmla="*/ f1 1 32"/>
                  <a:gd name="f29" fmla="+- f4 0 f2"/>
                  <a:gd name="f30" fmla="+- f3 0 f2"/>
                  <a:gd name="f31" fmla="*/ f30 1 33"/>
                  <a:gd name="f32" fmla="*/ f29 1 32"/>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33" h="32">
                    <a:moveTo>
                      <a:pt x="f5" y="f4"/>
                    </a:moveTo>
                    <a:cubicBezTo>
                      <a:pt x="f6" y="f4"/>
                      <a:pt x="f7" y="f8"/>
                      <a:pt x="f9" y="f10"/>
                    </a:cubicBezTo>
                    <a:cubicBezTo>
                      <a:pt x="f2" y="f11"/>
                      <a:pt x="f2" y="f12"/>
                      <a:pt x="f9" y="f13"/>
                    </a:cubicBezTo>
                    <a:cubicBezTo>
                      <a:pt x="f7" y="f14"/>
                      <a:pt x="f6" y="f2"/>
                      <a:pt x="f5" y="f2"/>
                    </a:cubicBezTo>
                    <a:cubicBezTo>
                      <a:pt x="f11" y="f2"/>
                      <a:pt x="f15" y="f14"/>
                      <a:pt x="f16" y="f13"/>
                    </a:cubicBezTo>
                    <a:cubicBezTo>
                      <a:pt x="f17" y="f18"/>
                      <a:pt x="f3" y="f19"/>
                      <a:pt x="f3" y="f20"/>
                    </a:cubicBezTo>
                    <a:cubicBezTo>
                      <a:pt x="f3" y="f21"/>
                      <a:pt x="f17" y="f22"/>
                      <a:pt x="f16" y="f10"/>
                    </a:cubicBezTo>
                    <a:cubicBezTo>
                      <a:pt x="f15" y="f8"/>
                      <a:pt x="f11" y="f4"/>
                      <a:pt x="f5" y="f4"/>
                    </a:cubicBezTo>
                    <a:close/>
                    <a:moveTo>
                      <a:pt x="f5" y="f23"/>
                    </a:moveTo>
                    <a:cubicBezTo>
                      <a:pt x="f24" y="f23"/>
                      <a:pt x="f12" y="f9"/>
                      <a:pt x="f7" y="f18"/>
                    </a:cubicBezTo>
                    <a:cubicBezTo>
                      <a:pt x="f23" y="f19"/>
                      <a:pt x="f23" y="f21"/>
                      <a:pt x="f7" y="f22"/>
                    </a:cubicBezTo>
                    <a:cubicBezTo>
                      <a:pt x="f12" y="f10"/>
                      <a:pt x="f24" y="f16"/>
                      <a:pt x="f5" y="f16"/>
                    </a:cubicBezTo>
                    <a:cubicBezTo>
                      <a:pt x="f21" y="f16"/>
                      <a:pt x="f25" y="f10"/>
                      <a:pt x="f26" y="f22"/>
                    </a:cubicBezTo>
                    <a:cubicBezTo>
                      <a:pt x="f8" y="f21"/>
                      <a:pt x="f8" y="f19"/>
                      <a:pt x="f26" y="f18"/>
                    </a:cubicBezTo>
                    <a:cubicBezTo>
                      <a:pt x="f25" y="f9"/>
                      <a:pt x="f21" y="f23"/>
                      <a:pt x="f5" y="f23"/>
                    </a:cubicBezTo>
                    <a:close/>
                  </a:path>
                </a:pathLst>
              </a:custGeom>
              <a:gradFill>
                <a:gsLst>
                  <a:gs pos="0">
                    <a:srgbClr val="82FFFF">
                      <a:alpha val="80000"/>
                    </a:srgbClr>
                  </a:gs>
                  <a:gs pos="100000">
                    <a:srgbClr val="3D97DE">
                      <a:alpha val="60000"/>
                    </a:srgbClr>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35" name="Freeform 34"/>
              <p:cNvSpPr/>
              <p:nvPr/>
            </p:nvSpPr>
            <p:spPr>
              <a:xfrm>
                <a:off x="11631616" y="1539877"/>
                <a:ext cx="188915"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 f3 0 f2"/>
                  <a:gd name="f14" fmla="*/ f13 1 40"/>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36" name="Freeform 35"/>
              <p:cNvSpPr/>
              <p:nvPr/>
            </p:nvSpPr>
            <p:spPr>
              <a:xfrm>
                <a:off x="11531598" y="5694361"/>
                <a:ext cx="298451" cy="1154109"/>
              </a:xfrm>
              <a:custGeom>
                <a:avLst/>
                <a:gdLst>
                  <a:gd name="f0" fmla="val w"/>
                  <a:gd name="f1" fmla="val h"/>
                  <a:gd name="f2" fmla="val 0"/>
                  <a:gd name="f3" fmla="val 188"/>
                  <a:gd name="f4" fmla="val 727"/>
                  <a:gd name="f5" fmla="val 15"/>
                  <a:gd name="f6" fmla="val 407"/>
                  <a:gd name="f7" fmla="val 176"/>
                  <a:gd name="f8" fmla="val 6"/>
                  <a:gd name="f9" fmla="val 410"/>
                  <a:gd name="f10" fmla="*/ f0 1 188"/>
                  <a:gd name="f11" fmla="*/ f1 1 727"/>
                  <a:gd name="f12" fmla="+- f4 0 f2"/>
                  <a:gd name="f13" fmla="+- f3 0 f2"/>
                  <a:gd name="f14" fmla="*/ f13 1 188"/>
                  <a:gd name="f15" fmla="*/ f12 1 727"/>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188" h="727">
                    <a:moveTo>
                      <a:pt x="f5" y="f4"/>
                    </a:moveTo>
                    <a:lnTo>
                      <a:pt x="f2" y="f4"/>
                    </a:lnTo>
                    <a:lnTo>
                      <a:pt x="f2" y="f6"/>
                    </a:lnTo>
                    <a:lnTo>
                      <a:pt x="f2" y="f6"/>
                    </a:lnTo>
                    <a:lnTo>
                      <a:pt x="f7" y="f2"/>
                    </a:lnTo>
                    <a:lnTo>
                      <a:pt x="f3" y="f8"/>
                    </a:lnTo>
                    <a:lnTo>
                      <a:pt x="f5" y="f9"/>
                    </a:lnTo>
                    <a:lnTo>
                      <a:pt x="f5" y="f4"/>
                    </a:lnTo>
                    <a:close/>
                  </a:path>
                </a:pathLst>
              </a:custGeom>
              <a:gradFill>
                <a:gsLst>
                  <a:gs pos="0">
                    <a:srgbClr val="82FFFF">
                      <a:alpha val="80000"/>
                    </a:srgbClr>
                  </a:gs>
                  <a:gs pos="100000">
                    <a:srgbClr val="3D97DE">
                      <a:alpha val="60000"/>
                    </a:srgbClr>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37" name="Freeform 36"/>
              <p:cNvSpPr/>
              <p:nvPr/>
            </p:nvSpPr>
            <p:spPr>
              <a:xfrm>
                <a:off x="11772900" y="5551486"/>
                <a:ext cx="157167" cy="155576"/>
              </a:xfrm>
              <a:custGeom>
                <a:avLst/>
                <a:gdLst>
                  <a:gd name="f0" fmla="val w"/>
                  <a:gd name="f1" fmla="val h"/>
                  <a:gd name="f2" fmla="val 0"/>
                  <a:gd name="f3" fmla="val 33"/>
                  <a:gd name="f4" fmla="val 17"/>
                  <a:gd name="f5" fmla="val 8"/>
                  <a:gd name="f6" fmla="val 25"/>
                  <a:gd name="f7" fmla="val 16"/>
                  <a:gd name="f8" fmla="val 7"/>
                  <a:gd name="f9" fmla="val 26"/>
                  <a:gd name="f10" fmla="val 4"/>
                  <a:gd name="f11" fmla="val 10"/>
                  <a:gd name="f12" fmla="val 9"/>
                  <a:gd name="f13" fmla="val 23"/>
                  <a:gd name="f14" fmla="val 29"/>
                  <a:gd name="f15" fmla="*/ f0 1 33"/>
                  <a:gd name="f16" fmla="*/ f1 1 33"/>
                  <a:gd name="f17" fmla="+- f3 0 f2"/>
                  <a:gd name="f18" fmla="*/ f17 1 33"/>
                  <a:gd name="f19" fmla="*/ 0 1 f18"/>
                  <a:gd name="f20" fmla="*/ f3 1 f18"/>
                  <a:gd name="f21" fmla="*/ f19 f15 1"/>
                  <a:gd name="f22" fmla="*/ f20 f15 1"/>
                  <a:gd name="f23" fmla="*/ f20 f16 1"/>
                  <a:gd name="f24" fmla="*/ f19 f16 1"/>
                </a:gdLst>
                <a:ahLst/>
                <a:cxnLst>
                  <a:cxn ang="3cd4">
                    <a:pos x="hc" y="t"/>
                  </a:cxn>
                  <a:cxn ang="0">
                    <a:pos x="r" y="vc"/>
                  </a:cxn>
                  <a:cxn ang="cd4">
                    <a:pos x="hc" y="b"/>
                  </a:cxn>
                  <a:cxn ang="cd2">
                    <a:pos x="l" y="vc"/>
                  </a:cxn>
                </a:cxnLst>
                <a:rect l="f21" t="f24" r="f22" b="f23"/>
                <a:pathLst>
                  <a:path w="33" h="33">
                    <a:moveTo>
                      <a:pt x="f4" y="f3"/>
                    </a:moveTo>
                    <a:cubicBezTo>
                      <a:pt x="f5" y="f3"/>
                      <a:pt x="f2" y="f6"/>
                      <a:pt x="f2" y="f7"/>
                    </a:cubicBezTo>
                    <a:cubicBezTo>
                      <a:pt x="f2" y="f8"/>
                      <a:pt x="f5" y="f2"/>
                      <a:pt x="f4" y="f2"/>
                    </a:cubicBezTo>
                    <a:cubicBezTo>
                      <a:pt x="f9" y="f2"/>
                      <a:pt x="f3" y="f8"/>
                      <a:pt x="f3" y="f7"/>
                    </a:cubicBezTo>
                    <a:cubicBezTo>
                      <a:pt x="f3" y="f6"/>
                      <a:pt x="f9" y="f3"/>
                      <a:pt x="f4" y="f3"/>
                    </a:cubicBezTo>
                    <a:close/>
                    <a:moveTo>
                      <a:pt x="f4" y="f10"/>
                    </a:moveTo>
                    <a:cubicBezTo>
                      <a:pt x="f11" y="f10"/>
                      <a:pt x="f10" y="f12"/>
                      <a:pt x="f10" y="f7"/>
                    </a:cubicBezTo>
                    <a:cubicBezTo>
                      <a:pt x="f10" y="f13"/>
                      <a:pt x="f11" y="f14"/>
                      <a:pt x="f4" y="f14"/>
                    </a:cubicBezTo>
                    <a:cubicBezTo>
                      <a:pt x="f13" y="f14"/>
                      <a:pt x="f14" y="f13"/>
                      <a:pt x="f14" y="f7"/>
                    </a:cubicBezTo>
                    <a:cubicBezTo>
                      <a:pt x="f14" y="f12"/>
                      <a:pt x="f13" y="f10"/>
                      <a:pt x="f4" y="f10"/>
                    </a:cubicBezTo>
                    <a:close/>
                  </a:path>
                </a:pathLst>
              </a:custGeom>
              <a:gradFill>
                <a:gsLst>
                  <a:gs pos="0">
                    <a:srgbClr val="82FFFF">
                      <a:alpha val="80000"/>
                    </a:srgbClr>
                  </a:gs>
                  <a:gs pos="100000">
                    <a:srgbClr val="3D97DE">
                      <a:alpha val="60000"/>
                    </a:srgbClr>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38" name="Freeform 37"/>
              <p:cNvSpPr/>
              <p:nvPr/>
            </p:nvSpPr>
            <p:spPr>
              <a:xfrm>
                <a:off x="11710985" y="4764"/>
                <a:ext cx="304796" cy="1544641"/>
              </a:xfrm>
              <a:custGeom>
                <a:avLst/>
                <a:gdLst>
                  <a:gd name="f0" fmla="val w"/>
                  <a:gd name="f1" fmla="val h"/>
                  <a:gd name="f2" fmla="val 0"/>
                  <a:gd name="f3" fmla="val 192"/>
                  <a:gd name="f4" fmla="val 973"/>
                  <a:gd name="f5" fmla="val 15"/>
                  <a:gd name="f6" fmla="val 790"/>
                  <a:gd name="f7" fmla="val 174"/>
                  <a:gd name="f8" fmla="val 614"/>
                  <a:gd name="f9" fmla="val 620"/>
                  <a:gd name="f10" fmla="val 796"/>
                  <a:gd name="f11" fmla="*/ f0 1 192"/>
                  <a:gd name="f12" fmla="*/ f1 1 973"/>
                  <a:gd name="f13" fmla="+- f4 0 f2"/>
                  <a:gd name="f14" fmla="+- f3 0 f2"/>
                  <a:gd name="f15" fmla="*/ f14 1 192"/>
                  <a:gd name="f16" fmla="*/ f13 1 973"/>
                  <a:gd name="f17" fmla="*/ 0 1 f15"/>
                  <a:gd name="f18" fmla="*/ f3 1 f15"/>
                  <a:gd name="f19" fmla="*/ 0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92" h="973">
                    <a:moveTo>
                      <a:pt x="f5" y="f4"/>
                    </a:moveTo>
                    <a:lnTo>
                      <a:pt x="f2" y="f4"/>
                    </a:lnTo>
                    <a:lnTo>
                      <a:pt x="f2" y="f6"/>
                    </a:lnTo>
                    <a:lnTo>
                      <a:pt x="f7" y="f8"/>
                    </a:lnTo>
                    <a:lnTo>
                      <a:pt x="f7" y="f2"/>
                    </a:lnTo>
                    <a:lnTo>
                      <a:pt x="f3" y="f2"/>
                    </a:lnTo>
                    <a:lnTo>
                      <a:pt x="f3" y="f9"/>
                    </a:lnTo>
                    <a:lnTo>
                      <a:pt x="f5" y="f10"/>
                    </a:lnTo>
                    <a:lnTo>
                      <a:pt x="f5" y="f4"/>
                    </a:lnTo>
                    <a:close/>
                  </a:path>
                </a:pathLst>
              </a:custGeom>
              <a:gradFill>
                <a:gsLst>
                  <a:gs pos="0">
                    <a:srgbClr val="82FFFF">
                      <a:alpha val="80000"/>
                    </a:srgbClr>
                  </a:gs>
                  <a:gs pos="100000">
                    <a:srgbClr val="3D97DE">
                      <a:alpha val="60000"/>
                    </a:srgbClr>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39" name="Freeform 38"/>
              <p:cNvSpPr/>
              <p:nvPr/>
            </p:nvSpPr>
            <p:spPr>
              <a:xfrm>
                <a:off x="11636370" y="4867278"/>
                <a:ext cx="188915" cy="188915"/>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 f3 0 f2"/>
                  <a:gd name="f14" fmla="*/ f13 1 40"/>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40" name="Freeform 39"/>
              <p:cNvSpPr/>
              <p:nvPr/>
            </p:nvSpPr>
            <p:spPr>
              <a:xfrm>
                <a:off x="11441109" y="5046665"/>
                <a:ext cx="307979" cy="1801816"/>
              </a:xfrm>
              <a:custGeom>
                <a:avLst/>
                <a:gdLst>
                  <a:gd name="f0" fmla="val 360"/>
                  <a:gd name="f1" fmla="val w"/>
                  <a:gd name="f2" fmla="val h"/>
                  <a:gd name="f3" fmla="val 0"/>
                  <a:gd name="f4" fmla="val 194"/>
                  <a:gd name="f5" fmla="val 1135"/>
                  <a:gd name="f6" fmla="val 18"/>
                  <a:gd name="f7" fmla="val 354"/>
                  <a:gd name="f8" fmla="val 176"/>
                  <a:gd name="f9" fmla="val 177"/>
                  <a:gd name="f10" fmla="val 183"/>
                  <a:gd name="f11" fmla="*/ f1 1 194"/>
                  <a:gd name="f12" fmla="*/ f2 1 1135"/>
                  <a:gd name="f13" fmla="+- f5 0 f3"/>
                  <a:gd name="f14" fmla="+- f4 0 f3"/>
                  <a:gd name="f15" fmla="*/ f14 1 194"/>
                  <a:gd name="f16" fmla="*/ f13 1 1135"/>
                  <a:gd name="f17" fmla="*/ 0 1 f15"/>
                  <a:gd name="f18" fmla="*/ f4 1 f15"/>
                  <a:gd name="f19" fmla="*/ 0 1 f16"/>
                  <a:gd name="f20" fmla="*/ f5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94" h="1135">
                    <a:moveTo>
                      <a:pt x="f6" y="f5"/>
                    </a:moveTo>
                    <a:lnTo>
                      <a:pt x="f3" y="f5"/>
                    </a:lnTo>
                    <a:lnTo>
                      <a:pt x="f3" y="f7"/>
                    </a:lnTo>
                    <a:lnTo>
                      <a:pt x="f8" y="f9"/>
                    </a:lnTo>
                    <a:lnTo>
                      <a:pt x="f8" y="f3"/>
                    </a:lnTo>
                    <a:lnTo>
                      <a:pt x="f4" y="f3"/>
                    </a:lnTo>
                    <a:lnTo>
                      <a:pt x="f4" y="f10"/>
                    </a:lnTo>
                    <a:lnTo>
                      <a:pt x="f6" y="f0"/>
                    </a:lnTo>
                    <a:lnTo>
                      <a:pt x="f6" y="f5"/>
                    </a:lnTo>
                    <a:close/>
                  </a:path>
                </a:pathLst>
              </a:custGeom>
              <a:gradFill>
                <a:gsLst>
                  <a:gs pos="0">
                    <a:srgbClr val="82FFFF">
                      <a:alpha val="80000"/>
                    </a:srgbClr>
                  </a:gs>
                  <a:gs pos="100000">
                    <a:srgbClr val="3D97DE">
                      <a:alpha val="60000"/>
                    </a:srgbClr>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41" name="Freeform 40"/>
              <p:cNvSpPr/>
              <p:nvPr/>
            </p:nvSpPr>
            <p:spPr>
              <a:xfrm>
                <a:off x="11849096" y="6416673"/>
                <a:ext cx="190496" cy="188915"/>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alpha val="80000"/>
                    </a:srgbClr>
                  </a:gs>
                  <a:gs pos="100000">
                    <a:srgbClr val="3D97DE">
                      <a:alpha val="60000"/>
                    </a:srgbClr>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42" name="Rectangle 41"/>
              <p:cNvSpPr/>
              <p:nvPr/>
            </p:nvSpPr>
            <p:spPr>
              <a:xfrm>
                <a:off x="11939585" y="6596060"/>
                <a:ext cx="23810" cy="252410"/>
              </a:xfrm>
              <a:prstGeom prst="rect">
                <a:avLst/>
              </a:prstGeom>
              <a:gradFill>
                <a:gsLst>
                  <a:gs pos="0">
                    <a:srgbClr val="82FFFF">
                      <a:alpha val="80000"/>
                    </a:srgbClr>
                  </a:gs>
                  <a:gs pos="100000">
                    <a:srgbClr val="3D97DE">
                      <a:alpha val="60000"/>
                    </a:srgbClr>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grpSp>
      </p:grpSp>
      <p:sp>
        <p:nvSpPr>
          <p:cNvPr id="43" name="Title Placeholder 1"/>
          <p:cNvSpPr txBox="1">
            <a:spLocks noGrp="1"/>
          </p:cNvSpPr>
          <p:nvPr>
            <p:ph type="title"/>
          </p:nvPr>
        </p:nvSpPr>
        <p:spPr>
          <a:xfrm>
            <a:off x="1141408" y="618518"/>
            <a:ext cx="9905996" cy="1478566"/>
          </a:xfrm>
          <a:prstGeom prst="rect">
            <a:avLst/>
          </a:prstGeom>
          <a:noFill/>
          <a:ln>
            <a:noFill/>
          </a:ln>
        </p:spPr>
        <p:txBody>
          <a:bodyPr vert="horz" wrap="square" lIns="91440" tIns="45720" rIns="91440" bIns="45720" anchor="ctr" anchorCtr="0" compatLnSpc="1">
            <a:normAutofit/>
          </a:bodyPr>
          <a:lstStyle/>
          <a:p>
            <a:pPr lvl="0"/>
            <a:endParaRPr lang="en-US"/>
          </a:p>
        </p:txBody>
      </p:sp>
      <p:sp>
        <p:nvSpPr>
          <p:cNvPr id="44" name="Text Placeholder 2"/>
          <p:cNvSpPr txBox="1">
            <a:spLocks noGrp="1"/>
          </p:cNvSpPr>
          <p:nvPr>
            <p:ph type="body" idx="1"/>
          </p:nvPr>
        </p:nvSpPr>
        <p:spPr>
          <a:xfrm>
            <a:off x="1141408" y="2249488"/>
            <a:ext cx="9905996" cy="3541718"/>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Date Placeholder 3"/>
          <p:cNvSpPr txBox="1">
            <a:spLocks noGrp="1"/>
          </p:cNvSpPr>
          <p:nvPr>
            <p:ph type="dt" sz="half" idx="2"/>
          </p:nvPr>
        </p:nvSpPr>
        <p:spPr>
          <a:xfrm>
            <a:off x="7456922" y="5883277"/>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050" b="0" i="0" u="none" strike="noStrike" kern="1200" cap="none" spc="0" baseline="0">
                <a:solidFill>
                  <a:srgbClr val="FFFFFF"/>
                </a:solidFill>
                <a:uFillTx/>
                <a:latin typeface="Tw Cen MT"/>
                <a:ea typeface=""/>
                <a:cs typeface=""/>
              </a:defRPr>
            </a:lvl1pPr>
          </a:lstStyle>
          <a:p>
            <a:pPr lvl="0"/>
            <a:fld id="{6E5CF09B-4AFE-49C9-8506-97651A5F1DA4}" type="datetime1">
              <a:rPr lang="en-GB"/>
              <a:pPr lvl="0"/>
              <a:t>18/05/2017</a:t>
            </a:fld>
            <a:endParaRPr lang="en-GB"/>
          </a:p>
        </p:txBody>
      </p:sp>
      <p:sp>
        <p:nvSpPr>
          <p:cNvPr id="46" name="Footer Placeholder 4"/>
          <p:cNvSpPr txBox="1">
            <a:spLocks noGrp="1"/>
          </p:cNvSpPr>
          <p:nvPr>
            <p:ph type="ftr" sz="quarter" idx="3"/>
          </p:nvPr>
        </p:nvSpPr>
        <p:spPr>
          <a:xfrm>
            <a:off x="1141408" y="5883277"/>
            <a:ext cx="6239307"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050" b="0" i="0" u="none" strike="noStrike" kern="1200" cap="all" spc="0" baseline="0">
                <a:solidFill>
                  <a:srgbClr val="FFFFFF"/>
                </a:solidFill>
                <a:uFillTx/>
                <a:latin typeface="Tw Cen MT"/>
                <a:ea typeface=""/>
                <a:cs typeface=""/>
              </a:defRPr>
            </a:lvl1pPr>
          </a:lstStyle>
          <a:p>
            <a:pPr lvl="0"/>
            <a:endParaRPr lang="en-GB"/>
          </a:p>
        </p:txBody>
      </p:sp>
      <p:sp>
        <p:nvSpPr>
          <p:cNvPr id="47" name="Slide Number Placeholder 5"/>
          <p:cNvSpPr txBox="1">
            <a:spLocks noGrp="1"/>
          </p:cNvSpPr>
          <p:nvPr>
            <p:ph type="sldNum" sz="quarter" idx="4"/>
          </p:nvPr>
        </p:nvSpPr>
        <p:spPr>
          <a:xfrm>
            <a:off x="10276319" y="5883277"/>
            <a:ext cx="77108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050" b="0" i="0" u="none" strike="noStrike" kern="1200" cap="none" spc="0" baseline="0">
                <a:solidFill>
                  <a:srgbClr val="FFFFFF"/>
                </a:solidFill>
                <a:uFillTx/>
                <a:latin typeface="Tw Cen MT"/>
                <a:ea typeface=""/>
                <a:cs typeface=""/>
              </a:defRPr>
            </a:lvl1pPr>
          </a:lstStyle>
          <a:p>
            <a:pPr lvl="0"/>
            <a:fld id="{F9576760-23B2-4F01-8BF4-9E0F61F316A7}"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90000"/>
        </a:lnSpc>
        <a:spcBef>
          <a:spcPts val="0"/>
        </a:spcBef>
        <a:spcAft>
          <a:spcPts val="0"/>
        </a:spcAft>
        <a:buNone/>
        <a:tabLst/>
        <a:defRPr lang="en-US" sz="3600" b="0" i="0" u="none" strike="noStrike" kern="1200" cap="all" spc="0" baseline="0">
          <a:solidFill>
            <a:srgbClr val="FFFFFF"/>
          </a:solidFill>
          <a:uFillTx/>
          <a:latin typeface="Tw Cen MT"/>
          <a:ea typeface=""/>
          <a:cs typeface=""/>
        </a:defRPr>
      </a:lvl1pPr>
    </p:titleStyle>
    <p:bodyStyle>
      <a:lvl1pPr marL="228600" marR="0" lvl="0" indent="-228600" algn="l" defTabSz="914400" rtl="0" fontAlgn="auto" hangingPunct="1">
        <a:lnSpc>
          <a:spcPct val="120000"/>
        </a:lnSpc>
        <a:spcBef>
          <a:spcPts val="1000"/>
        </a:spcBef>
        <a:spcAft>
          <a:spcPts val="0"/>
        </a:spcAft>
        <a:buSzPct val="125000"/>
        <a:buFont typeface="Arial" pitchFamily="34"/>
        <a:buChar char="•"/>
        <a:tabLst/>
        <a:defRPr lang="en-US" sz="2400" b="0" i="0" u="none" strike="noStrike" kern="1200" cap="none" spc="0" baseline="0">
          <a:solidFill>
            <a:srgbClr val="FFFFFF"/>
          </a:solidFill>
          <a:uFillTx/>
          <a:latin typeface="Tw Cen MT"/>
          <a:ea typeface=""/>
          <a:cs typeface=""/>
        </a:defRPr>
      </a:lvl1pPr>
      <a:lvl2pPr marL="685800" marR="0" lvl="1" indent="-228600" algn="l" defTabSz="914400" rtl="0" fontAlgn="auto" hangingPunct="1">
        <a:lnSpc>
          <a:spcPct val="120000"/>
        </a:lnSpc>
        <a:spcBef>
          <a:spcPts val="500"/>
        </a:spcBef>
        <a:spcAft>
          <a:spcPts val="0"/>
        </a:spcAft>
        <a:buSzPct val="125000"/>
        <a:buFont typeface="Arial" pitchFamily="34"/>
        <a:buChar char="•"/>
        <a:tabLst/>
        <a:defRPr lang="en-US" sz="2000" b="0" i="0" u="none" strike="noStrike" kern="1200" cap="none" spc="0" baseline="0">
          <a:solidFill>
            <a:srgbClr val="FFFFFF"/>
          </a:solidFill>
          <a:uFillTx/>
          <a:latin typeface="Tw Cen MT"/>
          <a:ea typeface=""/>
          <a:cs typeface=""/>
        </a:defRPr>
      </a:lvl2pPr>
      <a:lvl3pPr marL="1143000" marR="0" lvl="2" indent="-228600" algn="l" defTabSz="914400" rtl="0" fontAlgn="auto" hangingPunct="1">
        <a:lnSpc>
          <a:spcPct val="120000"/>
        </a:lnSpc>
        <a:spcBef>
          <a:spcPts val="500"/>
        </a:spcBef>
        <a:spcAft>
          <a:spcPts val="0"/>
        </a:spcAft>
        <a:buSzPct val="125000"/>
        <a:buFont typeface="Arial" pitchFamily="34"/>
        <a:buChar char="•"/>
        <a:tabLst/>
        <a:defRPr lang="en-US" sz="1800" b="0" i="0" u="none" strike="noStrike" kern="1200" cap="none" spc="0" baseline="0">
          <a:solidFill>
            <a:srgbClr val="FFFFFF"/>
          </a:solidFill>
          <a:uFillTx/>
          <a:latin typeface="Tw Cen MT"/>
          <a:ea typeface=""/>
          <a:cs typeface=""/>
        </a:defRPr>
      </a:lvl3pPr>
      <a:lvl4pPr marL="1600200" marR="0" lvl="3" indent="-228600" algn="l" defTabSz="914400" rtl="0" fontAlgn="auto" hangingPunct="1">
        <a:lnSpc>
          <a:spcPct val="120000"/>
        </a:lnSpc>
        <a:spcBef>
          <a:spcPts val="500"/>
        </a:spcBef>
        <a:spcAft>
          <a:spcPts val="0"/>
        </a:spcAft>
        <a:buSzPct val="125000"/>
        <a:buFont typeface="Arial" pitchFamily="34"/>
        <a:buChar char="•"/>
        <a:tabLst/>
        <a:defRPr lang="en-US" sz="1600" b="0" i="0" u="none" strike="noStrike" kern="1200" cap="none" spc="0" baseline="0">
          <a:solidFill>
            <a:srgbClr val="FFFFFF"/>
          </a:solidFill>
          <a:uFillTx/>
          <a:latin typeface="Tw Cen MT"/>
          <a:ea typeface=""/>
          <a:cs typeface=""/>
        </a:defRPr>
      </a:lvl4pPr>
      <a:lvl5pPr marL="2057400" marR="0" lvl="4" indent="-228600" algn="l" defTabSz="914400" rtl="0" fontAlgn="auto" hangingPunct="1">
        <a:lnSpc>
          <a:spcPct val="120000"/>
        </a:lnSpc>
        <a:spcBef>
          <a:spcPts val="500"/>
        </a:spcBef>
        <a:spcAft>
          <a:spcPts val="0"/>
        </a:spcAft>
        <a:buSzPct val="125000"/>
        <a:buFont typeface="Arial" pitchFamily="34"/>
        <a:buChar char="•"/>
        <a:tabLst/>
        <a:defRPr lang="en-US" sz="1600" b="0" i="0" u="none" strike="noStrike" kern="1200" cap="none" spc="0" baseline="0">
          <a:solidFill>
            <a:srgbClr val="FFFFFF"/>
          </a:solidFill>
          <a:uFillTx/>
          <a:latin typeface="Tw Cen MT"/>
          <a:ea typeface=""/>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a:xfrm>
            <a:off x="4971803" y="534393"/>
            <a:ext cx="7220193" cy="956764"/>
          </a:xfrm>
        </p:spPr>
        <p:txBody>
          <a:bodyPr>
            <a:noAutofit/>
          </a:bodyPr>
          <a:lstStyle/>
          <a:p>
            <a:pPr lvl="0"/>
            <a:r>
              <a:rPr lang="en-GB" sz="6000" b="1"/>
              <a:t>Wireless Security </a:t>
            </a:r>
            <a:endParaRPr lang="en-GB" sz="6000"/>
          </a:p>
        </p:txBody>
      </p:sp>
      <p:sp>
        <p:nvSpPr>
          <p:cNvPr id="3" name="Subtitle 2"/>
          <p:cNvSpPr txBox="1">
            <a:spLocks noGrp="1"/>
          </p:cNvSpPr>
          <p:nvPr>
            <p:ph type="subTitle" idx="1"/>
          </p:nvPr>
        </p:nvSpPr>
        <p:spPr>
          <a:xfrm>
            <a:off x="5393432" y="3780166"/>
            <a:ext cx="6376925" cy="1655758"/>
          </a:xfrm>
        </p:spPr>
        <p:txBody>
          <a:bodyPr/>
          <a:lstStyle/>
          <a:p>
            <a:pPr lvl="0">
              <a:lnSpc>
                <a:spcPct val="100000"/>
              </a:lnSpc>
            </a:pPr>
            <a:r>
              <a:rPr lang="en-GB" sz="1900">
                <a:solidFill>
                  <a:srgbClr val="FFFFFF"/>
                </a:solidFill>
              </a:rPr>
              <a:t>Tiar febri sugiarto                              123140133</a:t>
            </a:r>
          </a:p>
          <a:p>
            <a:pPr lvl="0">
              <a:lnSpc>
                <a:spcPct val="100000"/>
              </a:lnSpc>
            </a:pPr>
            <a:r>
              <a:rPr lang="en-GB" sz="1900">
                <a:solidFill>
                  <a:srgbClr val="FFFFFF"/>
                </a:solidFill>
              </a:rPr>
              <a:t>Nur aini ratna dewi                            123140137</a:t>
            </a:r>
          </a:p>
          <a:p>
            <a:pPr lvl="0">
              <a:lnSpc>
                <a:spcPct val="100000"/>
              </a:lnSpc>
            </a:pPr>
            <a:r>
              <a:rPr lang="en-GB" sz="1900">
                <a:solidFill>
                  <a:srgbClr val="FFFFFF"/>
                </a:solidFill>
              </a:rPr>
              <a:t>Trinil gupitAKASIH CHAHYANINGTIAS   123140153</a:t>
            </a:r>
          </a:p>
          <a:p>
            <a:pPr lvl="0">
              <a:lnSpc>
                <a:spcPct val="100000"/>
              </a:lnSpc>
            </a:pPr>
            <a:r>
              <a:rPr lang="en-GB" sz="1900">
                <a:solidFill>
                  <a:srgbClr val="FFFFFF"/>
                </a:solidFill>
              </a:rPr>
              <a:t>RINDAM TRI SETYO IRIANTI                       123140164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
          <p:cNvSpPr txBox="1"/>
          <p:nvPr/>
        </p:nvSpPr>
        <p:spPr>
          <a:xfrm>
            <a:off x="0" y="0"/>
            <a:ext cx="6969428" cy="938146"/>
          </a:xfrm>
          <a:prstGeom prst="rect">
            <a:avLst/>
          </a:prstGeom>
          <a:solidFill>
            <a:srgbClr val="7DBAE9"/>
          </a:solidFill>
          <a:ln w="9528" cap="flat">
            <a:solidFill>
              <a:srgbClr val="FFFFFF"/>
            </a:solidFill>
            <a:prstDash val="solid"/>
            <a:miter/>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1" u="none" strike="noStrike" kern="1200" cap="all" spc="0" baseline="0">
                <a:solidFill>
                  <a:srgbClr val="092338"/>
                </a:solidFill>
                <a:uFillTx/>
                <a:latin typeface="Tw Cen MT"/>
                <a:ea typeface=""/>
                <a:cs typeface=""/>
              </a:rPr>
              <a:t>WPA (WI-FI PROTECTED ACCESS)</a:t>
            </a:r>
            <a:endParaRPr lang="en-GB" sz="3600" b="0" i="0" u="none" strike="noStrike" kern="1200" cap="all" spc="0" baseline="0">
              <a:solidFill>
                <a:srgbClr val="092338"/>
              </a:solidFill>
              <a:uFillTx/>
              <a:latin typeface="Tw Cen MT"/>
              <a:ea typeface=""/>
              <a:cs typeface=""/>
            </a:endParaRPr>
          </a:p>
        </p:txBody>
      </p:sp>
      <p:sp>
        <p:nvSpPr>
          <p:cNvPr id="3" name="Rectangle 5"/>
          <p:cNvSpPr/>
          <p:nvPr/>
        </p:nvSpPr>
        <p:spPr>
          <a:xfrm>
            <a:off x="1282537" y="1721924"/>
            <a:ext cx="9737765" cy="3895106"/>
          </a:xfrm>
          <a:prstGeom prst="rect">
            <a:avLst/>
          </a:prstGeom>
          <a:solidFill>
            <a:srgbClr val="E6FFFF"/>
          </a:solidFill>
          <a:ln cap="flat">
            <a:noFill/>
            <a:prstDash val="solid"/>
          </a:ln>
          <a:effectLst>
            <a:outerShdw dist="19046" dir="5400000" algn="tl">
              <a:srgbClr val="000000">
                <a:alpha val="63000"/>
              </a:srgbClr>
            </a:outerShdw>
          </a:effectLst>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92338"/>
                </a:solidFill>
                <a:uFillTx/>
                <a:latin typeface="Tw Cen MT"/>
                <a:ea typeface=""/>
                <a:cs typeface=""/>
              </a:rPr>
              <a:t>Terdapat minimal 3 pilihan mode WPA, 3 pilihan tersebut adalah: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092338"/>
              </a:solidFill>
              <a:uFillTx/>
              <a:latin typeface="Tw Cen MT"/>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92338"/>
                </a:solidFill>
                <a:uFillTx/>
                <a:latin typeface="Tw Cen MT"/>
                <a:ea typeface=""/>
                <a:cs typeface=""/>
              </a:rPr>
              <a:t>1. Server, server yang dituju oleh access point akan memberi otentifikasi pada client. Untuk software yang biasa digunakan adalah freeRadius dan openRadius.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092338"/>
              </a:solidFill>
              <a:uFillTx/>
              <a:latin typeface="Tw Cen MT"/>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92338"/>
                </a:solidFill>
                <a:uFillTx/>
                <a:latin typeface="Tw Cen MT"/>
                <a:ea typeface=""/>
                <a:cs typeface=""/>
              </a:rPr>
              <a:t>2. Port, nomor portnya adalah 1812.</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092338"/>
              </a:solidFill>
              <a:uFillTx/>
              <a:latin typeface="Tw Cen MT"/>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92338"/>
                </a:solidFill>
                <a:uFillTx/>
                <a:latin typeface="Tw Cen MT"/>
                <a:ea typeface=""/>
                <a:cs typeface=""/>
              </a:rPr>
              <a:t>3. Shared secret, merupakan kunci yang akan dibagi ke PC dan juga pada client tetapi secara transpara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p:cNvSpPr txBox="1"/>
          <p:nvPr/>
        </p:nvSpPr>
        <p:spPr>
          <a:xfrm>
            <a:off x="0" y="0"/>
            <a:ext cx="6969428" cy="938146"/>
          </a:xfrm>
          <a:prstGeom prst="rect">
            <a:avLst/>
          </a:prstGeom>
          <a:solidFill>
            <a:srgbClr val="7DBAE9"/>
          </a:solidFill>
          <a:ln w="9528" cap="flat">
            <a:solidFill>
              <a:srgbClr val="FFFFFF"/>
            </a:solidFill>
            <a:prstDash val="solid"/>
            <a:miter/>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1" u="none" strike="noStrike" kern="1200" cap="all" spc="0" baseline="0">
                <a:solidFill>
                  <a:srgbClr val="092338"/>
                </a:solidFill>
                <a:uFillTx/>
                <a:latin typeface="Tw Cen MT"/>
                <a:ea typeface=""/>
                <a:cs typeface=""/>
              </a:rPr>
              <a:t>WPA (WI-FI PROTECTED ACCESS)</a:t>
            </a:r>
            <a:endParaRPr lang="en-GB" sz="3600" b="0" i="0" u="none" strike="noStrike" kern="1200" cap="all" spc="0" baseline="0">
              <a:solidFill>
                <a:srgbClr val="092338"/>
              </a:solidFill>
              <a:uFillTx/>
              <a:latin typeface="Tw Cen MT"/>
              <a:ea typeface=""/>
              <a:cs typeface=""/>
            </a:endParaRPr>
          </a:p>
        </p:txBody>
      </p:sp>
      <p:pic>
        <p:nvPicPr>
          <p:cNvPr id="3" name="Picture 1"/>
          <p:cNvPicPr>
            <a:picLocks noChangeAspect="1"/>
          </p:cNvPicPr>
          <p:nvPr/>
        </p:nvPicPr>
        <p:blipFill>
          <a:blip r:embed="rId2"/>
          <a:stretch>
            <a:fillRect/>
          </a:stretch>
        </p:blipFill>
        <p:spPr>
          <a:xfrm>
            <a:off x="2856046" y="2023055"/>
            <a:ext cx="6204825" cy="3586386"/>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1141408" y="2249488"/>
            <a:ext cx="9905996" cy="1859377"/>
          </a:xfrm>
        </p:spPr>
        <p:txBody>
          <a:bodyPr>
            <a:noAutofit/>
          </a:bodyPr>
          <a:lstStyle/>
          <a:p>
            <a:pPr lvl="0" algn="just"/>
            <a:r>
              <a:rPr lang="en-GB" sz="3200"/>
              <a:t>WPA2 personal menggunakan metode Pre-Shared Key sebagai passwordnya, namun bisa di sadap dengan metode dictionary attack/brute force attack. Karena itu WPA2 personal ini tidak cocok digunakan untuk sistem pengamanan perusahaan besar.</a:t>
            </a:r>
          </a:p>
        </p:txBody>
      </p:sp>
      <p:sp>
        <p:nvSpPr>
          <p:cNvPr id="3" name="Title 1"/>
          <p:cNvSpPr txBox="1"/>
          <p:nvPr/>
        </p:nvSpPr>
        <p:spPr>
          <a:xfrm>
            <a:off x="0" y="0"/>
            <a:ext cx="6969428" cy="938146"/>
          </a:xfrm>
          <a:prstGeom prst="rect">
            <a:avLst/>
          </a:prstGeom>
          <a:solidFill>
            <a:srgbClr val="7DBAE9"/>
          </a:solidFill>
          <a:ln w="9528" cap="flat">
            <a:solidFill>
              <a:srgbClr val="FFFFFF"/>
            </a:solidFill>
            <a:prstDash val="solid"/>
            <a:miter/>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1" u="none" strike="noStrike" kern="1200" cap="all" spc="0" baseline="0">
                <a:solidFill>
                  <a:srgbClr val="092338"/>
                </a:solidFill>
                <a:uFillTx/>
                <a:latin typeface="Tw Cen MT"/>
                <a:ea typeface=""/>
                <a:cs typeface=""/>
              </a:rPr>
              <a:t>WPA 2 pERSONAL</a:t>
            </a:r>
            <a:endParaRPr lang="en-GB" sz="3600" b="0" i="0" u="none" strike="noStrike" kern="1200" cap="all" spc="0" baseline="0">
              <a:solidFill>
                <a:srgbClr val="092338"/>
              </a:solidFill>
              <a:uFillTx/>
              <a:latin typeface="Tw Cen MT"/>
              <a:ea typeface=""/>
              <a:cs typeface=""/>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Content Placeholder 2"/>
          <p:cNvSpPr txBox="1">
            <a:spLocks noGrp="1"/>
          </p:cNvSpPr>
          <p:nvPr>
            <p:ph idx="1"/>
          </p:nvPr>
        </p:nvSpPr>
        <p:spPr/>
        <p:txBody>
          <a:bodyPr/>
          <a:lstStyle/>
          <a:p>
            <a:pPr lvl="0" algn="just"/>
            <a:r>
              <a:rPr lang="en-GB" sz="3200"/>
              <a:t>WPA2 enterprise memiliki 3 bagian utama, yaitu suppicant (client), authenticator dan authentication server. WPA2 enterprise menggunakan 802.1 x sebagai passwordnya dengan protocol EAP (contohnya EAP-TLS dan EAP-TTLS).</a:t>
            </a:r>
          </a:p>
        </p:txBody>
      </p:sp>
      <p:sp>
        <p:nvSpPr>
          <p:cNvPr id="3" name="Title 1"/>
          <p:cNvSpPr txBox="1"/>
          <p:nvPr/>
        </p:nvSpPr>
        <p:spPr>
          <a:xfrm>
            <a:off x="0" y="0"/>
            <a:ext cx="6969428" cy="938146"/>
          </a:xfrm>
          <a:prstGeom prst="rect">
            <a:avLst/>
          </a:prstGeom>
          <a:solidFill>
            <a:srgbClr val="7DBAE9"/>
          </a:solidFill>
          <a:ln w="9528" cap="flat">
            <a:solidFill>
              <a:srgbClr val="FFFFFF"/>
            </a:solidFill>
            <a:prstDash val="solid"/>
            <a:miter/>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1" u="none" strike="noStrike" kern="1200" cap="all" spc="0" baseline="0">
                <a:solidFill>
                  <a:srgbClr val="092338"/>
                </a:solidFill>
                <a:uFillTx/>
                <a:latin typeface="Tw Cen MT"/>
                <a:ea typeface=""/>
                <a:cs typeface=""/>
              </a:rPr>
              <a:t>WPA 2 ENTERPRISE</a:t>
            </a:r>
            <a:endParaRPr lang="en-GB" sz="3600" b="0" i="0" u="none" strike="noStrike" kern="1200" cap="all" spc="0" baseline="0">
              <a:solidFill>
                <a:srgbClr val="092338"/>
              </a:solidFill>
              <a:uFillTx/>
              <a:latin typeface="Tw Cen MT"/>
              <a:ea typeface=""/>
              <a:cs typeface=""/>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0"/>
            <a:ext cx="6969428" cy="938146"/>
          </a:xfrm>
          <a:prstGeom prst="rect">
            <a:avLst/>
          </a:prstGeom>
          <a:solidFill>
            <a:srgbClr val="7DBAE9"/>
          </a:solidFill>
          <a:ln w="9528" cap="flat">
            <a:solidFill>
              <a:srgbClr val="FFFFFF"/>
            </a:solidFill>
            <a:prstDash val="solid"/>
            <a:miter/>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1" u="none" strike="noStrike" kern="1200" cap="all" spc="0" baseline="0">
                <a:solidFill>
                  <a:srgbClr val="092338"/>
                </a:solidFill>
                <a:uFillTx/>
                <a:latin typeface="Tw Cen MT"/>
                <a:ea typeface=""/>
                <a:cs typeface=""/>
              </a:rPr>
              <a:t>MAC FILTER</a:t>
            </a:r>
            <a:endParaRPr lang="en-GB" sz="3600" b="0" i="0" u="none" strike="noStrike" kern="1200" cap="all" spc="0" baseline="0">
              <a:solidFill>
                <a:srgbClr val="092338"/>
              </a:solidFill>
              <a:uFillTx/>
              <a:latin typeface="Tw Cen MT"/>
              <a:ea typeface=""/>
              <a:cs typeface=""/>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500" y="1334697"/>
            <a:ext cx="5834214" cy="4922618"/>
          </a:xfrm>
          <a:prstGeom prst="rect">
            <a:avLst/>
          </a:prstGeom>
        </p:spPr>
      </p:pic>
    </p:spTree>
    <p:extLst>
      <p:ext uri="{BB962C8B-B14F-4D97-AF65-F5344CB8AC3E}">
        <p14:creationId xmlns:p14="http://schemas.microsoft.com/office/powerpoint/2010/main" val="31412003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823908" y="1105062"/>
            <a:ext cx="9905996" cy="4940137"/>
          </a:xfrm>
        </p:spPr>
        <p:txBody>
          <a:bodyPr/>
          <a:lstStyle/>
          <a:p>
            <a:pPr lvl="0" algn="just">
              <a:lnSpc>
                <a:spcPct val="100000"/>
              </a:lnSpc>
            </a:pPr>
            <a:r>
              <a:rPr lang="en-GB" sz="2500" dirty="0"/>
              <a:t>MAC Address Filtering </a:t>
            </a:r>
            <a:r>
              <a:rPr lang="en-GB" sz="2500" dirty="0" err="1"/>
              <a:t>merupakan</a:t>
            </a:r>
            <a:r>
              <a:rPr lang="en-GB" sz="2500" dirty="0"/>
              <a:t> </a:t>
            </a:r>
            <a:r>
              <a:rPr lang="en-GB" sz="2500" dirty="0" err="1"/>
              <a:t>metode</a:t>
            </a:r>
            <a:r>
              <a:rPr lang="en-GB" sz="2500" dirty="0"/>
              <a:t> filtering </a:t>
            </a:r>
            <a:r>
              <a:rPr lang="en-GB" sz="2500" dirty="0" err="1"/>
              <a:t>untuk</a:t>
            </a:r>
            <a:r>
              <a:rPr lang="en-GB" sz="2500" dirty="0"/>
              <a:t> </a:t>
            </a:r>
            <a:r>
              <a:rPr lang="en-GB" sz="2500" dirty="0" err="1"/>
              <a:t>membatasi</a:t>
            </a:r>
            <a:r>
              <a:rPr lang="en-GB" sz="2500" dirty="0"/>
              <a:t> </a:t>
            </a:r>
            <a:r>
              <a:rPr lang="en-GB" sz="2500" dirty="0" err="1"/>
              <a:t>hak</a:t>
            </a:r>
            <a:r>
              <a:rPr lang="en-GB" sz="2500" dirty="0"/>
              <a:t> </a:t>
            </a:r>
            <a:r>
              <a:rPr lang="en-GB" sz="2500" dirty="0" err="1"/>
              <a:t>akses</a:t>
            </a:r>
            <a:r>
              <a:rPr lang="en-GB" sz="2500" dirty="0"/>
              <a:t> </a:t>
            </a:r>
            <a:r>
              <a:rPr lang="en-GB" sz="2500" dirty="0" err="1"/>
              <a:t>dari</a:t>
            </a:r>
            <a:r>
              <a:rPr lang="en-GB" sz="2500" dirty="0"/>
              <a:t> MAC Address yang </a:t>
            </a:r>
            <a:r>
              <a:rPr lang="en-GB" sz="2500" dirty="0" err="1" smtClean="0"/>
              <a:t>bersangkuta</a:t>
            </a:r>
            <a:r>
              <a:rPr lang="en-GB" sz="2500" dirty="0" err="1" smtClean="0"/>
              <a:t>n</a:t>
            </a:r>
            <a:r>
              <a:rPr lang="en-GB" sz="2500" dirty="0" smtClean="0"/>
              <a:t>.</a:t>
            </a:r>
          </a:p>
          <a:p>
            <a:pPr lvl="0" algn="just">
              <a:lnSpc>
                <a:spcPct val="100000"/>
              </a:lnSpc>
            </a:pPr>
            <a:r>
              <a:rPr lang="en-GB" sz="2500" dirty="0" smtClean="0"/>
              <a:t> </a:t>
            </a:r>
            <a:r>
              <a:rPr lang="en-GB" sz="2500" dirty="0" err="1"/>
              <a:t>Hampir</a:t>
            </a:r>
            <a:r>
              <a:rPr lang="en-GB" sz="2500" dirty="0"/>
              <a:t> </a:t>
            </a:r>
            <a:r>
              <a:rPr lang="en-GB" sz="2500" dirty="0" err="1"/>
              <a:t>setiap</a:t>
            </a:r>
            <a:r>
              <a:rPr lang="en-GB" sz="2500" dirty="0"/>
              <a:t> wireless access point </a:t>
            </a:r>
            <a:r>
              <a:rPr lang="en-GB" sz="2500" dirty="0" err="1"/>
              <a:t>maupun</a:t>
            </a:r>
            <a:r>
              <a:rPr lang="en-GB" sz="2500" dirty="0"/>
              <a:t> router di </a:t>
            </a:r>
            <a:r>
              <a:rPr lang="en-GB" sz="2500" dirty="0" err="1"/>
              <a:t>fasilitasi</a:t>
            </a:r>
            <a:r>
              <a:rPr lang="en-GB" sz="2500" dirty="0"/>
              <a:t> </a:t>
            </a:r>
            <a:r>
              <a:rPr lang="en-GB" sz="2500" dirty="0" err="1"/>
              <a:t>dengan</a:t>
            </a:r>
            <a:r>
              <a:rPr lang="en-GB" sz="2500" dirty="0"/>
              <a:t> </a:t>
            </a:r>
            <a:r>
              <a:rPr lang="en-GB" sz="2500" dirty="0" err="1"/>
              <a:t>keamanan</a:t>
            </a:r>
            <a:r>
              <a:rPr lang="en-GB" sz="2500" dirty="0"/>
              <a:t> MAC Filtering. MAC filters </a:t>
            </a:r>
            <a:r>
              <a:rPr lang="en-GB" sz="2500" dirty="0" err="1"/>
              <a:t>ini</a:t>
            </a:r>
            <a:r>
              <a:rPr lang="en-GB" sz="2500" dirty="0"/>
              <a:t> </a:t>
            </a:r>
            <a:r>
              <a:rPr lang="en-GB" sz="2500" dirty="0" err="1"/>
              <a:t>juga</a:t>
            </a:r>
            <a:r>
              <a:rPr lang="en-GB" sz="2500" dirty="0"/>
              <a:t> </a:t>
            </a:r>
            <a:r>
              <a:rPr lang="en-GB" sz="2500" dirty="0" err="1"/>
              <a:t>merupakan</a:t>
            </a:r>
            <a:r>
              <a:rPr lang="en-GB" sz="2500" dirty="0"/>
              <a:t> </a:t>
            </a:r>
            <a:r>
              <a:rPr lang="en-GB" sz="2500" dirty="0" err="1"/>
              <a:t>metode</a:t>
            </a:r>
            <a:r>
              <a:rPr lang="en-GB" sz="2500" dirty="0"/>
              <a:t> </a:t>
            </a:r>
            <a:r>
              <a:rPr lang="en-GB" sz="2500" dirty="0" err="1"/>
              <a:t>sistem</a:t>
            </a:r>
            <a:r>
              <a:rPr lang="en-GB" sz="2500" dirty="0"/>
              <a:t> </a:t>
            </a:r>
            <a:r>
              <a:rPr lang="en-GB" sz="2500" dirty="0" err="1"/>
              <a:t>keamanan</a:t>
            </a:r>
            <a:r>
              <a:rPr lang="en-GB" sz="2500" dirty="0"/>
              <a:t> yang </a:t>
            </a:r>
            <a:r>
              <a:rPr lang="en-GB" sz="2500" dirty="0" err="1"/>
              <a:t>baik</a:t>
            </a:r>
            <a:r>
              <a:rPr lang="en-GB" sz="2500" dirty="0"/>
              <a:t> </a:t>
            </a:r>
            <a:r>
              <a:rPr lang="en-GB" sz="2500" dirty="0" err="1"/>
              <a:t>dalam</a:t>
            </a:r>
            <a:r>
              <a:rPr lang="en-GB" sz="2500" dirty="0"/>
              <a:t> </a:t>
            </a:r>
            <a:r>
              <a:rPr lang="en-GB" sz="2500" dirty="0" err="1"/>
              <a:t>jaringan</a:t>
            </a:r>
            <a:r>
              <a:rPr lang="en-GB" sz="2500" dirty="0"/>
              <a:t> WLAN, </a:t>
            </a:r>
            <a:r>
              <a:rPr lang="en-GB" sz="2500" dirty="0" err="1"/>
              <a:t>karena</a:t>
            </a:r>
            <a:r>
              <a:rPr lang="en-GB" sz="2500" dirty="0"/>
              <a:t> </a:t>
            </a:r>
            <a:r>
              <a:rPr lang="en-GB" sz="2500" dirty="0" err="1"/>
              <a:t>peka</a:t>
            </a:r>
            <a:r>
              <a:rPr lang="en-GB" sz="2500" dirty="0"/>
              <a:t> </a:t>
            </a:r>
            <a:r>
              <a:rPr lang="en-GB" sz="2500" dirty="0" err="1"/>
              <a:t>terhadap</a:t>
            </a:r>
            <a:r>
              <a:rPr lang="en-GB" sz="2500" dirty="0"/>
              <a:t> </a:t>
            </a:r>
            <a:r>
              <a:rPr lang="en-GB" sz="2500" dirty="0" err="1"/>
              <a:t>jenis</a:t>
            </a:r>
            <a:r>
              <a:rPr lang="en-GB" sz="2500" dirty="0"/>
              <a:t> </a:t>
            </a:r>
            <a:r>
              <a:rPr lang="en-GB" sz="2500" dirty="0" err="1"/>
              <a:t>gangguan</a:t>
            </a:r>
            <a:r>
              <a:rPr lang="en-GB" sz="2500" dirty="0"/>
              <a:t> </a:t>
            </a:r>
            <a:r>
              <a:rPr lang="en-GB" sz="2500" dirty="0" err="1"/>
              <a:t>seperti</a:t>
            </a:r>
            <a:r>
              <a:rPr lang="en-GB" sz="2500" dirty="0"/>
              <a:t> </a:t>
            </a:r>
            <a:r>
              <a:rPr lang="en-GB" sz="2500" dirty="0" err="1" smtClean="0"/>
              <a:t>pencurian</a:t>
            </a:r>
            <a:r>
              <a:rPr lang="en-GB" sz="2500" dirty="0" smtClean="0"/>
              <a:t>.</a:t>
            </a:r>
          </a:p>
          <a:p>
            <a:pPr lvl="0" algn="just">
              <a:lnSpc>
                <a:spcPct val="100000"/>
              </a:lnSpc>
            </a:pPr>
            <a:r>
              <a:rPr lang="en-GB" sz="2500" dirty="0" smtClean="0"/>
              <a:t>MAC </a:t>
            </a:r>
            <a:r>
              <a:rPr lang="en-GB" sz="2500" dirty="0"/>
              <a:t>filter </a:t>
            </a:r>
            <a:r>
              <a:rPr lang="en-GB" sz="2500" dirty="0" err="1"/>
              <a:t>berfungsi</a:t>
            </a:r>
            <a:r>
              <a:rPr lang="en-GB" sz="2500" dirty="0"/>
              <a:t> </a:t>
            </a:r>
            <a:r>
              <a:rPr lang="en-GB" sz="2500" dirty="0" err="1"/>
              <a:t>untuk</a:t>
            </a:r>
            <a:r>
              <a:rPr lang="en-GB" sz="2500" dirty="0"/>
              <a:t> </a:t>
            </a:r>
            <a:r>
              <a:rPr lang="en-GB" sz="2500" dirty="0" err="1"/>
              <a:t>menseleksi</a:t>
            </a:r>
            <a:r>
              <a:rPr lang="en-GB" sz="2500" dirty="0"/>
              <a:t> </a:t>
            </a:r>
            <a:r>
              <a:rPr lang="en-GB" sz="2500" dirty="0" err="1"/>
              <a:t>komputer</a:t>
            </a:r>
            <a:r>
              <a:rPr lang="en-GB" sz="2500" dirty="0"/>
              <a:t> </a:t>
            </a:r>
            <a:r>
              <a:rPr lang="en-GB" sz="2500" dirty="0" err="1"/>
              <a:t>mana</a:t>
            </a:r>
            <a:r>
              <a:rPr lang="en-GB" sz="2500" dirty="0"/>
              <a:t> yang </a:t>
            </a:r>
            <a:r>
              <a:rPr lang="en-GB" sz="2500" dirty="0" err="1"/>
              <a:t>boleh</a:t>
            </a:r>
            <a:r>
              <a:rPr lang="en-GB" sz="2500" dirty="0"/>
              <a:t> </a:t>
            </a:r>
            <a:r>
              <a:rPr lang="en-GB" sz="2500" dirty="0" err="1"/>
              <a:t>masuk</a:t>
            </a:r>
            <a:r>
              <a:rPr lang="en-GB" sz="2500" dirty="0"/>
              <a:t> </a:t>
            </a:r>
            <a:r>
              <a:rPr lang="en-GB" sz="2500" dirty="0" err="1"/>
              <a:t>kedalam</a:t>
            </a:r>
            <a:r>
              <a:rPr lang="en-GB" sz="2500" dirty="0"/>
              <a:t> </a:t>
            </a:r>
            <a:r>
              <a:rPr lang="en-GB" sz="2500" dirty="0" err="1"/>
              <a:t>jaringan</a:t>
            </a:r>
            <a:r>
              <a:rPr lang="en-GB" sz="2500" dirty="0"/>
              <a:t> </a:t>
            </a:r>
            <a:r>
              <a:rPr lang="en-GB" sz="2500" dirty="0" err="1"/>
              <a:t>berdasarkan</a:t>
            </a:r>
            <a:r>
              <a:rPr lang="en-GB" sz="2500" dirty="0"/>
              <a:t> MAC Address. </a:t>
            </a:r>
            <a:r>
              <a:rPr lang="en-GB" sz="2500" dirty="0" err="1"/>
              <a:t>Bila</a:t>
            </a:r>
            <a:r>
              <a:rPr lang="en-GB" sz="2500" dirty="0"/>
              <a:t> </a:t>
            </a:r>
            <a:r>
              <a:rPr lang="en-GB" sz="2500" dirty="0" err="1"/>
              <a:t>tidak</a:t>
            </a:r>
            <a:r>
              <a:rPr lang="en-GB" sz="2500" dirty="0"/>
              <a:t> </a:t>
            </a:r>
            <a:r>
              <a:rPr lang="en-GB" sz="2500" dirty="0" err="1"/>
              <a:t>terdaftar</a:t>
            </a:r>
            <a:r>
              <a:rPr lang="en-GB" sz="2500" dirty="0"/>
              <a:t>, </a:t>
            </a:r>
            <a:r>
              <a:rPr lang="en-GB" sz="2500" dirty="0" err="1"/>
              <a:t>maka</a:t>
            </a:r>
            <a:r>
              <a:rPr lang="en-GB" sz="2500" dirty="0"/>
              <a:t> </a:t>
            </a:r>
            <a:r>
              <a:rPr lang="en-GB" sz="2500" dirty="0" err="1"/>
              <a:t>komputer</a:t>
            </a:r>
            <a:r>
              <a:rPr lang="en-GB" sz="2500" dirty="0"/>
              <a:t> </a:t>
            </a:r>
            <a:r>
              <a:rPr lang="en-GB" sz="2500" dirty="0" err="1"/>
              <a:t>tersebut</a:t>
            </a:r>
            <a:r>
              <a:rPr lang="en-GB" sz="2500" dirty="0"/>
              <a:t> </a:t>
            </a:r>
            <a:r>
              <a:rPr lang="en-GB" sz="2500" dirty="0" err="1"/>
              <a:t>tidak</a:t>
            </a:r>
            <a:r>
              <a:rPr lang="en-GB" sz="2500" dirty="0"/>
              <a:t> </a:t>
            </a:r>
            <a:r>
              <a:rPr lang="en-GB" sz="2500" dirty="0" err="1"/>
              <a:t>akan</a:t>
            </a:r>
            <a:r>
              <a:rPr lang="en-GB" sz="2500" dirty="0"/>
              <a:t> </a:t>
            </a:r>
            <a:r>
              <a:rPr lang="en-GB" sz="2500" dirty="0" err="1"/>
              <a:t>bisa</a:t>
            </a:r>
            <a:r>
              <a:rPr lang="en-GB" sz="2500" dirty="0"/>
              <a:t> </a:t>
            </a:r>
            <a:r>
              <a:rPr lang="en-GB" sz="2500" dirty="0" err="1"/>
              <a:t>masuk</a:t>
            </a:r>
            <a:r>
              <a:rPr lang="en-GB" sz="2500" dirty="0"/>
              <a:t> </a:t>
            </a:r>
            <a:r>
              <a:rPr lang="en-GB" sz="2500" dirty="0" err="1"/>
              <a:t>ke</a:t>
            </a:r>
            <a:r>
              <a:rPr lang="en-GB" sz="2500" dirty="0"/>
              <a:t> </a:t>
            </a:r>
            <a:r>
              <a:rPr lang="en-GB" sz="2500" dirty="0" err="1"/>
              <a:t>jaringan</a:t>
            </a:r>
            <a:r>
              <a:rPr lang="en-GB" sz="2500" dirty="0"/>
              <a:t> </a:t>
            </a:r>
            <a:r>
              <a:rPr lang="en-GB" sz="2500" dirty="0" err="1"/>
              <a:t>dan</a:t>
            </a:r>
            <a:r>
              <a:rPr lang="en-GB" sz="2500" dirty="0"/>
              <a:t> MAC filter Address </a:t>
            </a:r>
            <a:r>
              <a:rPr lang="en-GB" sz="2500" dirty="0" err="1"/>
              <a:t>akan</a:t>
            </a:r>
            <a:r>
              <a:rPr lang="en-GB" sz="2500" dirty="0"/>
              <a:t> </a:t>
            </a:r>
            <a:r>
              <a:rPr lang="en-GB" sz="2500" dirty="0" err="1"/>
              <a:t>membatasi</a:t>
            </a:r>
            <a:r>
              <a:rPr lang="en-GB" sz="2500" dirty="0"/>
              <a:t> user </a:t>
            </a:r>
            <a:r>
              <a:rPr lang="en-GB" sz="2500" dirty="0" err="1"/>
              <a:t>dalam</a:t>
            </a:r>
            <a:r>
              <a:rPr lang="en-GB" sz="2500" dirty="0"/>
              <a:t> </a:t>
            </a:r>
            <a:r>
              <a:rPr lang="en-GB" sz="2500" dirty="0" err="1"/>
              <a:t>mengakses</a:t>
            </a:r>
            <a:r>
              <a:rPr lang="en-GB" sz="2500" dirty="0"/>
              <a:t> </a:t>
            </a:r>
            <a:r>
              <a:rPr lang="en-GB" sz="2500" dirty="0" err="1"/>
              <a:t>jaringan</a:t>
            </a:r>
            <a:r>
              <a:rPr lang="en-GB" sz="2500" dirty="0"/>
              <a:t> wireless. </a:t>
            </a:r>
            <a:r>
              <a:rPr lang="en-GB" sz="2500" dirty="0" err="1"/>
              <a:t>Alamat</a:t>
            </a:r>
            <a:r>
              <a:rPr lang="en-GB" sz="2500" dirty="0"/>
              <a:t> MAC </a:t>
            </a:r>
            <a:r>
              <a:rPr lang="en-GB" sz="2500" dirty="0" err="1"/>
              <a:t>dari</a:t>
            </a:r>
            <a:r>
              <a:rPr lang="en-GB" sz="2500" dirty="0"/>
              <a:t> </a:t>
            </a:r>
            <a:r>
              <a:rPr lang="en-GB" sz="2500" dirty="0" err="1"/>
              <a:t>perangkat</a:t>
            </a:r>
            <a:r>
              <a:rPr lang="en-GB" sz="2500" dirty="0"/>
              <a:t> </a:t>
            </a:r>
            <a:r>
              <a:rPr lang="en-GB" sz="2500" dirty="0" err="1"/>
              <a:t>komputer</a:t>
            </a:r>
            <a:r>
              <a:rPr lang="en-GB" sz="2500" dirty="0"/>
              <a:t> user </a:t>
            </a:r>
            <a:r>
              <a:rPr lang="en-GB" sz="2500" dirty="0" err="1"/>
              <a:t>akan</a:t>
            </a:r>
            <a:r>
              <a:rPr lang="en-GB" sz="2500" dirty="0"/>
              <a:t> di </a:t>
            </a:r>
            <a:r>
              <a:rPr lang="en-GB" sz="2500" dirty="0" err="1"/>
              <a:t>daftarkan</a:t>
            </a:r>
            <a:r>
              <a:rPr lang="en-GB" sz="2500" dirty="0"/>
              <a:t> </a:t>
            </a:r>
            <a:r>
              <a:rPr lang="en-GB" sz="2500" dirty="0" err="1"/>
              <a:t>terlebih</a:t>
            </a:r>
            <a:r>
              <a:rPr lang="en-GB" sz="2500" dirty="0"/>
              <a:t> </a:t>
            </a:r>
            <a:r>
              <a:rPr lang="en-GB" sz="2500" dirty="0" err="1"/>
              <a:t>dahulu</a:t>
            </a:r>
            <a:r>
              <a:rPr lang="en-GB" sz="2500" dirty="0"/>
              <a:t> agar </a:t>
            </a:r>
            <a:r>
              <a:rPr lang="en-GB" sz="2500" dirty="0" err="1"/>
              <a:t>bisa</a:t>
            </a:r>
            <a:r>
              <a:rPr lang="en-GB" sz="2500" dirty="0"/>
              <a:t> </a:t>
            </a:r>
            <a:r>
              <a:rPr lang="en-GB" sz="2500" dirty="0" err="1"/>
              <a:t>terkoneksi</a:t>
            </a:r>
            <a:r>
              <a:rPr lang="en-GB" sz="2500" dirty="0"/>
              <a:t> </a:t>
            </a:r>
            <a:r>
              <a:rPr lang="en-GB" sz="2500" dirty="0" err="1"/>
              <a:t>dengan</a:t>
            </a:r>
            <a:r>
              <a:rPr lang="en-GB" sz="2500" dirty="0"/>
              <a:t> </a:t>
            </a:r>
            <a:r>
              <a:rPr lang="en-GB" sz="2500" dirty="0" err="1"/>
              <a:t>jaringan</a:t>
            </a:r>
            <a:r>
              <a:rPr lang="en-GB" sz="2500" dirty="0"/>
              <a:t> wireless.</a:t>
            </a:r>
          </a:p>
        </p:txBody>
      </p:sp>
      <p:sp>
        <p:nvSpPr>
          <p:cNvPr id="3" name="Title 1"/>
          <p:cNvSpPr txBox="1"/>
          <p:nvPr/>
        </p:nvSpPr>
        <p:spPr>
          <a:xfrm>
            <a:off x="0" y="0"/>
            <a:ext cx="6969428" cy="938146"/>
          </a:xfrm>
          <a:prstGeom prst="rect">
            <a:avLst/>
          </a:prstGeom>
          <a:solidFill>
            <a:srgbClr val="7DBAE9"/>
          </a:solidFill>
          <a:ln w="9528" cap="flat">
            <a:solidFill>
              <a:srgbClr val="FFFFFF"/>
            </a:solidFill>
            <a:prstDash val="solid"/>
            <a:miter/>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1" u="none" strike="noStrike" kern="1200" cap="all" spc="0" baseline="0">
                <a:solidFill>
                  <a:srgbClr val="092338"/>
                </a:solidFill>
                <a:uFillTx/>
                <a:latin typeface="Tw Cen MT"/>
                <a:ea typeface=""/>
                <a:cs typeface=""/>
              </a:rPr>
              <a:t>MAC FILTER</a:t>
            </a:r>
            <a:endParaRPr lang="en-GB" sz="3600" b="0" i="0" u="none" strike="noStrike" kern="1200" cap="all" spc="0" baseline="0">
              <a:solidFill>
                <a:srgbClr val="092338"/>
              </a:solidFill>
              <a:uFillTx/>
              <a:latin typeface="Tw Cen MT"/>
              <a:ea typeface=""/>
              <a:cs typeface=""/>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0"/>
            <a:ext cx="6969428" cy="938146"/>
          </a:xfrm>
          <a:prstGeom prst="rect">
            <a:avLst/>
          </a:prstGeom>
          <a:solidFill>
            <a:srgbClr val="7DBAE9"/>
          </a:solidFill>
          <a:ln w="9528" cap="flat">
            <a:solidFill>
              <a:srgbClr val="FFFFFF"/>
            </a:solidFill>
            <a:prstDash val="solid"/>
            <a:miter/>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1" u="none" strike="noStrike" kern="1200" cap="all" spc="0" baseline="0" dirty="0" smtClean="0">
                <a:solidFill>
                  <a:srgbClr val="092338"/>
                </a:solidFill>
                <a:uFillTx/>
                <a:latin typeface="Tw Cen MT"/>
                <a:ea typeface=""/>
                <a:cs typeface=""/>
              </a:rPr>
              <a:t>MAC </a:t>
            </a:r>
            <a:r>
              <a:rPr lang="en-GB" sz="3600" b="1" i="1" u="none" strike="noStrike" kern="1200" cap="all" spc="0" baseline="0" dirty="0">
                <a:solidFill>
                  <a:srgbClr val="092338"/>
                </a:solidFill>
                <a:uFillTx/>
                <a:latin typeface="Tw Cen MT"/>
                <a:ea typeface=""/>
                <a:cs typeface=""/>
              </a:rPr>
              <a:t>FILTER</a:t>
            </a:r>
            <a:endParaRPr lang="en-GB" sz="3600" b="0" i="0" u="none" strike="noStrike" kern="1200" cap="all" spc="0" baseline="0" dirty="0">
              <a:solidFill>
                <a:srgbClr val="092338"/>
              </a:solidFill>
              <a:uFillTx/>
              <a:latin typeface="Tw Cen MT"/>
              <a:ea typeface=""/>
              <a:cs typeface=""/>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486" y="1320586"/>
            <a:ext cx="7971428" cy="4191428"/>
          </a:xfrm>
          <a:prstGeom prst="rect">
            <a:avLst/>
          </a:prstGeom>
        </p:spPr>
      </p:pic>
    </p:spTree>
    <p:extLst>
      <p:ext uri="{BB962C8B-B14F-4D97-AF65-F5344CB8AC3E}">
        <p14:creationId xmlns:p14="http://schemas.microsoft.com/office/powerpoint/2010/main" val="4233605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0"/>
            <a:ext cx="6969428" cy="938146"/>
          </a:xfrm>
          <a:prstGeom prst="rect">
            <a:avLst/>
          </a:prstGeom>
          <a:solidFill>
            <a:srgbClr val="7DBAE9"/>
          </a:solidFill>
          <a:ln w="9528" cap="flat">
            <a:solidFill>
              <a:srgbClr val="FFFFFF"/>
            </a:solidFill>
            <a:prstDash val="solid"/>
            <a:miter/>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1" u="none" strike="noStrike" kern="1200" cap="all" spc="0" baseline="0" dirty="0" smtClean="0">
                <a:solidFill>
                  <a:srgbClr val="092338"/>
                </a:solidFill>
                <a:uFillTx/>
                <a:latin typeface="Tw Cen MT"/>
                <a:ea typeface=""/>
                <a:cs typeface=""/>
              </a:rPr>
              <a:t>MAC </a:t>
            </a:r>
            <a:r>
              <a:rPr lang="en-GB" sz="3600" b="1" i="1" u="none" strike="noStrike" kern="1200" cap="all" spc="0" baseline="0" dirty="0">
                <a:solidFill>
                  <a:srgbClr val="092338"/>
                </a:solidFill>
                <a:uFillTx/>
                <a:latin typeface="Tw Cen MT"/>
                <a:ea typeface=""/>
                <a:cs typeface=""/>
              </a:rPr>
              <a:t>FILTER</a:t>
            </a:r>
            <a:endParaRPr lang="en-GB" sz="3600" b="0" i="0" u="none" strike="noStrike" kern="1200" cap="all" spc="0" baseline="0" dirty="0">
              <a:solidFill>
                <a:srgbClr val="092338"/>
              </a:solidFill>
              <a:uFillTx/>
              <a:latin typeface="Tw Cen MT"/>
              <a:ea typeface=""/>
              <a:cs typeface=""/>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848" y="1435100"/>
            <a:ext cx="8625451" cy="4720474"/>
          </a:xfrm>
          <a:prstGeom prst="rect">
            <a:avLst/>
          </a:prstGeom>
        </p:spPr>
      </p:pic>
    </p:spTree>
    <p:extLst>
      <p:ext uri="{BB962C8B-B14F-4D97-AF65-F5344CB8AC3E}">
        <p14:creationId xmlns:p14="http://schemas.microsoft.com/office/powerpoint/2010/main" val="687291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1141408" y="1460662"/>
            <a:ext cx="9905996" cy="4940137"/>
          </a:xfrm>
        </p:spPr>
        <p:txBody>
          <a:bodyPr/>
          <a:lstStyle/>
          <a:p>
            <a:pPr lvl="0" algn="just"/>
            <a:r>
              <a:rPr lang="en-GB" sz="3600"/>
              <a:t>MAC Address bisa di ketahui dengan software kisMAC. Setelah diketahui MAC Address bisa ditiru dan tetapi tidak akan terjadi konflik walau ada banyak MAC Address sama terkoneksi dalam satu Access Point.</a:t>
            </a:r>
            <a:endParaRPr lang="en-GB" sz="4000"/>
          </a:p>
        </p:txBody>
      </p:sp>
      <p:sp>
        <p:nvSpPr>
          <p:cNvPr id="3" name="Title 1"/>
          <p:cNvSpPr txBox="1"/>
          <p:nvPr/>
        </p:nvSpPr>
        <p:spPr>
          <a:xfrm>
            <a:off x="0" y="0"/>
            <a:ext cx="6969428" cy="938146"/>
          </a:xfrm>
          <a:prstGeom prst="rect">
            <a:avLst/>
          </a:prstGeom>
          <a:solidFill>
            <a:srgbClr val="7DBAE9"/>
          </a:solidFill>
          <a:ln w="9528" cap="flat">
            <a:solidFill>
              <a:srgbClr val="FFFFFF"/>
            </a:solidFill>
            <a:prstDash val="solid"/>
            <a:miter/>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1" u="none" strike="noStrike" kern="1200" cap="all" spc="0" baseline="0">
                <a:solidFill>
                  <a:srgbClr val="092338"/>
                </a:solidFill>
                <a:uFillTx/>
                <a:latin typeface="Tw Cen MT"/>
                <a:ea typeface=""/>
                <a:cs typeface=""/>
              </a:rPr>
              <a:t>Kelemahan MAC FILTER</a:t>
            </a:r>
            <a:endParaRPr lang="en-GB" sz="3600" b="0" i="0" u="none" strike="noStrike" kern="1200" cap="all" spc="0" baseline="0">
              <a:solidFill>
                <a:srgbClr val="092338"/>
              </a:solidFill>
              <a:uFillTx/>
              <a:latin typeface="Tw Cen MT"/>
              <a:ea typeface=""/>
              <a:cs typeface=""/>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1141408" y="1460662"/>
            <a:ext cx="9905996" cy="4940137"/>
          </a:xfrm>
        </p:spPr>
        <p:txBody>
          <a:bodyPr/>
          <a:lstStyle/>
          <a:p>
            <a:pPr lvl="0" algn="just"/>
            <a:r>
              <a:rPr lang="en-GB" sz="3600"/>
              <a:t>Infrastruktur Captive Portal awalnya didesign untuk keperluan komunitas yang memungkinkan semua orang dapat terhubung (open network). Captive portal sebenarnya merupakan mesin router atau gateway yang memproteksi atau tidak mengizinkan adanya trafik sampai user melakukan registrasi / otentikasi.</a:t>
            </a:r>
            <a:endParaRPr lang="en-GB" sz="4000"/>
          </a:p>
        </p:txBody>
      </p:sp>
      <p:sp>
        <p:nvSpPr>
          <p:cNvPr id="3" name="Title 1"/>
          <p:cNvSpPr txBox="1"/>
          <p:nvPr/>
        </p:nvSpPr>
        <p:spPr>
          <a:xfrm>
            <a:off x="0" y="0"/>
            <a:ext cx="6969428" cy="938146"/>
          </a:xfrm>
          <a:prstGeom prst="rect">
            <a:avLst/>
          </a:prstGeom>
          <a:solidFill>
            <a:srgbClr val="7DBAE9"/>
          </a:solidFill>
          <a:ln w="9528" cap="flat">
            <a:solidFill>
              <a:srgbClr val="FFFFFF"/>
            </a:solidFill>
            <a:prstDash val="solid"/>
            <a:miter/>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1" u="none" strike="noStrike" kern="1200" cap="all" spc="0" baseline="0">
                <a:solidFill>
                  <a:srgbClr val="092338"/>
                </a:solidFill>
                <a:uFillTx/>
                <a:latin typeface="Tw Cen MT"/>
                <a:ea typeface=""/>
                <a:cs typeface=""/>
              </a:rPr>
              <a:t>Captive portal</a:t>
            </a:r>
            <a:endParaRPr lang="en-GB" sz="3600" b="0" i="0" u="none" strike="noStrike" kern="1200" cap="all" spc="0" baseline="0">
              <a:solidFill>
                <a:srgbClr val="092338"/>
              </a:solidFill>
              <a:uFillTx/>
              <a:latin typeface="Tw Cen MT"/>
              <a:ea typeface=""/>
              <a:cs typeface=""/>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p:cNvSpPr txBox="1">
            <a:spLocks noGrp="1"/>
          </p:cNvSpPr>
          <p:nvPr>
            <p:ph type="title"/>
          </p:nvPr>
        </p:nvSpPr>
        <p:spPr>
          <a:xfrm>
            <a:off x="1301035" y="285009"/>
            <a:ext cx="4546872" cy="1218309"/>
          </a:xfrm>
        </p:spPr>
        <p:txBody>
          <a:bodyPr/>
          <a:lstStyle/>
          <a:p>
            <a:pPr lvl="0"/>
            <a:r>
              <a:rPr lang="en-GB" b="1"/>
              <a:t>Jaringan wireless </a:t>
            </a:r>
          </a:p>
        </p:txBody>
      </p:sp>
      <p:sp>
        <p:nvSpPr>
          <p:cNvPr id="3" name="Content Placeholder 2"/>
          <p:cNvSpPr txBox="1">
            <a:spLocks noGrp="1"/>
          </p:cNvSpPr>
          <p:nvPr>
            <p:ph idx="1"/>
          </p:nvPr>
        </p:nvSpPr>
        <p:spPr>
          <a:xfrm>
            <a:off x="1301035" y="1622072"/>
            <a:ext cx="9035744" cy="1999902"/>
          </a:xfrm>
        </p:spPr>
        <p:txBody>
          <a:bodyPr>
            <a:noAutofit/>
          </a:bodyPr>
          <a:lstStyle/>
          <a:p>
            <a:pPr marL="0" lvl="0" indent="0" algn="just">
              <a:buNone/>
            </a:pPr>
            <a:r>
              <a:rPr lang="en-GB" sz="2000" b="1"/>
              <a:t>Jaringan dengan topologi terbuka sehingga memungkinkan user manapun untuk dapat mengakses jaringan tersebut. Teknologi wireless network (jaringan tanpa kabel / nirkabel) pun saat ini sudah sangat berkembang dengan pesat, terutama dengan hadirnya perangkat teknologi informasi dan komunikasi portable yang sudah sangat pintar dan praktis untuk dibawa kemana-mana. </a:t>
            </a:r>
          </a:p>
          <a:p>
            <a:pPr marL="0" lvl="0" indent="0" algn="just">
              <a:buNone/>
            </a:pPr>
            <a:endParaRPr lang="en-GB" sz="1800"/>
          </a:p>
          <a:p>
            <a:pPr marL="0" lvl="0" indent="0" algn="just">
              <a:buNone/>
            </a:pPr>
            <a:endParaRPr lang="en-GB" sz="1800"/>
          </a:p>
          <a:p>
            <a:pPr marL="0" lvl="0" indent="0" algn="just">
              <a:buNone/>
            </a:pPr>
            <a:r>
              <a:rPr lang="en-GB" sz="1800"/>
              <a:t/>
            </a:r>
            <a:br>
              <a:rPr lang="en-GB" sz="1800"/>
            </a:br>
            <a:endParaRPr lang="en-GB" sz="1800"/>
          </a:p>
          <a:p>
            <a:pPr marL="0" lvl="0" indent="0">
              <a:buNone/>
            </a:pPr>
            <a:endParaRPr lang="en-GB" sz="1800"/>
          </a:p>
        </p:txBody>
      </p:sp>
      <p:sp>
        <p:nvSpPr>
          <p:cNvPr id="4" name="Content Placeholder 2"/>
          <p:cNvSpPr txBox="1"/>
          <p:nvPr/>
        </p:nvSpPr>
        <p:spPr>
          <a:xfrm>
            <a:off x="1301035" y="4077839"/>
            <a:ext cx="9035744" cy="1999902"/>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20000"/>
              </a:lnSpc>
              <a:spcBef>
                <a:spcPts val="100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FFFFFF"/>
                </a:solidFill>
                <a:uFillTx/>
                <a:latin typeface="Tw Cen MT"/>
                <a:ea typeface=""/>
                <a:cs typeface=""/>
              </a:rPr>
              <a:t>Karena sifat jaringan wireless yang terbuka, dapat memungkinkan jaringan tersebut terkena serangan </a:t>
            </a:r>
            <a:r>
              <a:rPr lang="en-GB" sz="2000" b="1" i="1" u="none" strike="noStrike" kern="1200" cap="none" spc="0" baseline="0">
                <a:solidFill>
                  <a:srgbClr val="FFFFFF"/>
                </a:solidFill>
                <a:uFillTx/>
                <a:latin typeface="Tw Cen MT"/>
                <a:ea typeface=""/>
                <a:cs typeface=""/>
              </a:rPr>
              <a:t>hacker</a:t>
            </a:r>
            <a:r>
              <a:rPr lang="en-GB" sz="2000" b="1" i="0" u="none" strike="noStrike" kern="1200" cap="none" spc="0" baseline="0">
                <a:solidFill>
                  <a:srgbClr val="FFFFFF"/>
                </a:solidFill>
                <a:uFillTx/>
                <a:latin typeface="Tw Cen MT"/>
                <a:ea typeface=""/>
                <a:cs typeface=""/>
              </a:rPr>
              <a:t>. Hal ini tentu harus dijadikan perhatian untuk para admin jaringan wireless. Perlu adanya keamanan jaringan wireless untuk dapat menghindari serangan keamanan.</a:t>
            </a:r>
          </a:p>
          <a:p>
            <a:pPr marL="0" marR="0" lvl="0" indent="0" algn="just" defTabSz="914400" rtl="0" fontAlgn="auto" hangingPunct="1">
              <a:lnSpc>
                <a:spcPct val="120000"/>
              </a:lnSpc>
              <a:spcBef>
                <a:spcPts val="100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Tw Cen MT"/>
              <a:ea typeface=""/>
              <a:cs typeface=""/>
            </a:endParaRPr>
          </a:p>
          <a:p>
            <a:pPr marL="0" marR="0" lvl="0" indent="0" algn="just" defTabSz="914400" rtl="0" fontAlgn="auto" hangingPunct="1">
              <a:lnSpc>
                <a:spcPct val="120000"/>
              </a:lnSpc>
              <a:spcBef>
                <a:spcPts val="100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Tw Cen MT"/>
                <a:ea typeface=""/>
                <a:cs typeface=""/>
              </a:rPr>
              <a:t/>
            </a:r>
            <a:br>
              <a:rPr lang="en-GB" sz="1800" b="0" i="0" u="none" strike="noStrike" kern="1200" cap="none" spc="0" baseline="0">
                <a:solidFill>
                  <a:srgbClr val="FFFFFF"/>
                </a:solidFill>
                <a:uFillTx/>
                <a:latin typeface="Tw Cen MT"/>
                <a:ea typeface=""/>
                <a:cs typeface=""/>
              </a:rPr>
            </a:br>
            <a:endParaRPr lang="en-GB" sz="1800" b="0" i="0" u="none" strike="noStrike" kern="1200" cap="none" spc="0" baseline="0">
              <a:solidFill>
                <a:srgbClr val="FFFFFF"/>
              </a:solidFill>
              <a:uFillTx/>
              <a:latin typeface="Tw Cen MT"/>
              <a:ea typeface=""/>
              <a:cs typeface=""/>
            </a:endParaRPr>
          </a:p>
          <a:p>
            <a:pPr marL="0" marR="0" lvl="0" indent="0" algn="l" defTabSz="914400" rtl="0" fontAlgn="auto" hangingPunct="1">
              <a:lnSpc>
                <a:spcPct val="120000"/>
              </a:lnSpc>
              <a:spcBef>
                <a:spcPts val="100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Tw Cen MT"/>
              <a:ea typeface=""/>
              <a:cs typeface=""/>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1141408" y="1460662"/>
            <a:ext cx="9905996" cy="4940137"/>
          </a:xfrm>
        </p:spPr>
        <p:txBody>
          <a:bodyPr/>
          <a:lstStyle/>
          <a:p>
            <a:pPr lvl="0">
              <a:lnSpc>
                <a:spcPct val="100000"/>
              </a:lnSpc>
            </a:pPr>
            <a:r>
              <a:rPr lang="en-GB" sz="3100"/>
              <a:t>User dengan wireless client diizinkan untuk terhubung wireless untuk mendapatkan IP address (DHCP).</a:t>
            </a:r>
          </a:p>
          <a:p>
            <a:pPr lvl="0">
              <a:lnSpc>
                <a:spcPct val="100000"/>
              </a:lnSpc>
            </a:pPr>
            <a:r>
              <a:rPr lang="en-GB" sz="3100"/>
              <a:t>Block semua trafik kecuali yang menuju ke captive portal(registrasi / otentikasi berbasis web) yang terletak pada jaringan kabel. </a:t>
            </a:r>
          </a:p>
          <a:p>
            <a:pPr lvl="0">
              <a:lnSpc>
                <a:spcPct val="100000"/>
              </a:lnSpc>
            </a:pPr>
            <a:r>
              <a:rPr lang="en-GB" sz="3100"/>
              <a:t>Redirect atau belokkan semua trafik web ke captive portal.</a:t>
            </a:r>
          </a:p>
          <a:p>
            <a:pPr lvl="0">
              <a:lnSpc>
                <a:spcPct val="100000"/>
              </a:lnSpc>
            </a:pPr>
            <a:r>
              <a:rPr lang="en-GB" sz="3100"/>
              <a:t>Setelah user melakukan registrasi atau login, client dapat mengakses jaringan (internet). </a:t>
            </a:r>
          </a:p>
        </p:txBody>
      </p:sp>
      <p:sp>
        <p:nvSpPr>
          <p:cNvPr id="3" name="Title 1"/>
          <p:cNvSpPr txBox="1"/>
          <p:nvPr/>
        </p:nvSpPr>
        <p:spPr>
          <a:xfrm>
            <a:off x="0" y="0"/>
            <a:ext cx="6969428" cy="938146"/>
          </a:xfrm>
          <a:prstGeom prst="rect">
            <a:avLst/>
          </a:prstGeom>
          <a:solidFill>
            <a:srgbClr val="7DBAE9"/>
          </a:solidFill>
          <a:ln w="9528" cap="flat">
            <a:solidFill>
              <a:srgbClr val="FFFFFF"/>
            </a:solidFill>
            <a:prstDash val="solid"/>
            <a:miter/>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1" u="none" strike="noStrike" kern="1200" cap="all" spc="0" baseline="0">
                <a:solidFill>
                  <a:srgbClr val="092338"/>
                </a:solidFill>
                <a:uFillTx/>
                <a:latin typeface="Tw Cen MT"/>
                <a:ea typeface=""/>
                <a:cs typeface=""/>
              </a:rPr>
              <a:t>Cara kerja Captive portal</a:t>
            </a:r>
            <a:endParaRPr lang="en-GB" sz="3600" b="0" i="0" u="none" strike="noStrike" kern="1200" cap="all" spc="0" baseline="0">
              <a:solidFill>
                <a:srgbClr val="092338"/>
              </a:solidFill>
              <a:uFillTx/>
              <a:latin typeface="Tw Cen MT"/>
              <a:ea typeface=""/>
              <a:cs typeface=""/>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1141408" y="1460662"/>
            <a:ext cx="9905996" cy="4940137"/>
          </a:xfrm>
        </p:spPr>
        <p:txBody>
          <a:bodyPr/>
          <a:lstStyle/>
          <a:p>
            <a:pPr lvl="0"/>
            <a:r>
              <a:rPr lang="en-GB" sz="2800"/>
              <a:t>Banyaknya jaringan Wrielles yang aktif dengan konfigurasi defaultmembuat para cracker dapat memanfaatkan jaringan tersebut secara ilegal. Konfigurasi default dari tiap vendor perangkat wireless sebaiknya di rubah settingnya sehingga keamanan akses terhadap wifi tersebut lebih baik.</a:t>
            </a:r>
          </a:p>
          <a:p>
            <a:pPr lvl="0"/>
            <a:r>
              <a:rPr lang="en-GB" sz="2800"/>
              <a:t>Keamanan jaringan Wireless dapat ditingkatkan dengan cara tidak hanya mensettingnya saja, tetapi dapat menggunakan kombinasi beberapa teknik sehingga keamanan lebih terjamin dan data yang kita miliki pun akan sulit untuk di curi orang. </a:t>
            </a:r>
          </a:p>
        </p:txBody>
      </p:sp>
      <p:sp>
        <p:nvSpPr>
          <p:cNvPr id="3" name="Title 1"/>
          <p:cNvSpPr txBox="1"/>
          <p:nvPr/>
        </p:nvSpPr>
        <p:spPr>
          <a:xfrm>
            <a:off x="0" y="0"/>
            <a:ext cx="6969428" cy="938146"/>
          </a:xfrm>
          <a:prstGeom prst="rect">
            <a:avLst/>
          </a:prstGeom>
          <a:solidFill>
            <a:srgbClr val="7DBAE9"/>
          </a:solidFill>
          <a:ln w="9528" cap="flat">
            <a:solidFill>
              <a:srgbClr val="FFFFFF"/>
            </a:solidFill>
            <a:prstDash val="solid"/>
            <a:miter/>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1" u="none" strike="noStrike" kern="1200" cap="all" spc="0" baseline="0">
                <a:solidFill>
                  <a:srgbClr val="092338"/>
                </a:solidFill>
                <a:uFillTx/>
                <a:latin typeface="Tw Cen MT"/>
                <a:ea typeface=""/>
                <a:cs typeface=""/>
              </a:rPr>
              <a:t>KESIMPULAN</a:t>
            </a:r>
            <a:endParaRPr lang="en-GB" sz="3600" b="0" i="0" u="none" strike="noStrike" kern="1200" cap="all" spc="0" baseline="0">
              <a:solidFill>
                <a:srgbClr val="092338"/>
              </a:solidFill>
              <a:uFillTx/>
              <a:latin typeface="Tw Cen MT"/>
              <a:ea typeface=""/>
              <a:cs typeface=""/>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1"/>
          <a:lstStyle/>
          <a:p>
            <a:endParaRPr lang="en-GB"/>
          </a:p>
        </p:txBody>
      </p:sp>
      <p:sp>
        <p:nvSpPr>
          <p:cNvPr id="3" name="Content Placeholder 2"/>
          <p:cNvSpPr txBox="1">
            <a:spLocks noGrp="1"/>
          </p:cNvSpPr>
          <p:nvPr>
            <p:ph idx="1"/>
          </p:nvPr>
        </p:nvSpPr>
        <p:spPr/>
        <p:txBody>
          <a:bodyPr anchorCtr="1"/>
          <a:lstStyle/>
          <a:p>
            <a:pPr marL="0" lvl="0" indent="0" algn="ctr">
              <a:buNone/>
            </a:pPr>
            <a:r>
              <a:rPr lang="en-GB" sz="8800"/>
              <a:t>TERIMAKASIH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2055808" y="2023859"/>
            <a:ext cx="5876903" cy="2417518"/>
          </a:xfrm>
        </p:spPr>
        <p:txBody>
          <a:bodyPr/>
          <a:lstStyle/>
          <a:p>
            <a:pPr marL="457200" lvl="0" indent="-457200">
              <a:buAutoNum type="arabicPeriod"/>
            </a:pPr>
            <a:r>
              <a:rPr lang="en-GB" dirty="0"/>
              <a:t>WEP (Wired Equivalent Privacy)</a:t>
            </a:r>
          </a:p>
          <a:p>
            <a:pPr marL="457200" lvl="0" indent="-457200">
              <a:buAutoNum type="arabicPeriod"/>
            </a:pPr>
            <a:r>
              <a:rPr lang="en-GB" dirty="0"/>
              <a:t>WPA (Wi-Fi Protected Access) </a:t>
            </a:r>
          </a:p>
          <a:p>
            <a:pPr marL="457200" lvl="0" indent="-457200">
              <a:buAutoNum type="arabicPeriod"/>
            </a:pPr>
            <a:r>
              <a:rPr lang="en-GB" dirty="0"/>
              <a:t>MAC Filtering</a:t>
            </a:r>
          </a:p>
          <a:p>
            <a:pPr marL="457200" lvl="0" indent="-457200">
              <a:buAutoNum type="arabicPeriod"/>
            </a:pPr>
            <a:r>
              <a:rPr lang="en-GB" dirty="0"/>
              <a:t>Captive Portal </a:t>
            </a:r>
          </a:p>
          <a:p>
            <a:pPr lvl="0"/>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p:cNvSpPr txBox="1">
            <a:spLocks noGrp="1"/>
          </p:cNvSpPr>
          <p:nvPr>
            <p:ph type="title"/>
          </p:nvPr>
        </p:nvSpPr>
        <p:spPr>
          <a:xfrm>
            <a:off x="0" y="0"/>
            <a:ext cx="6969428" cy="938146"/>
          </a:xfrm>
          <a:solidFill>
            <a:srgbClr val="7DBAE9"/>
          </a:solidFill>
          <a:ln w="9528">
            <a:solidFill>
              <a:srgbClr val="FFFFFF"/>
            </a:solidFill>
            <a:prstDash val="solid"/>
          </a:ln>
        </p:spPr>
        <p:txBody>
          <a:bodyPr/>
          <a:lstStyle/>
          <a:p>
            <a:pPr lvl="0"/>
            <a:r>
              <a:rPr lang="en-GB" b="1" i="1">
                <a:solidFill>
                  <a:srgbClr val="092338"/>
                </a:solidFill>
              </a:rPr>
              <a:t>WEP (WIRED EQUIVALENT PRIVACY)</a:t>
            </a:r>
            <a:endParaRPr lang="en-GB"/>
          </a:p>
        </p:txBody>
      </p:sp>
      <p:sp>
        <p:nvSpPr>
          <p:cNvPr id="3" name="Content Placeholder 2"/>
          <p:cNvSpPr txBox="1">
            <a:spLocks noGrp="1"/>
          </p:cNvSpPr>
          <p:nvPr>
            <p:ph idx="1"/>
          </p:nvPr>
        </p:nvSpPr>
        <p:spPr>
          <a:xfrm>
            <a:off x="1141408" y="1940731"/>
            <a:ext cx="9905996" cy="3070655"/>
          </a:xfrm>
        </p:spPr>
        <p:txBody>
          <a:bodyPr/>
          <a:lstStyle/>
          <a:p>
            <a:pPr marL="0" lvl="0" indent="0" algn="just">
              <a:buNone/>
            </a:pPr>
            <a:r>
              <a:rPr lang="en-GB" dirty="0"/>
              <a:t>WEP </a:t>
            </a:r>
            <a:r>
              <a:rPr lang="en-GB" dirty="0" err="1"/>
              <a:t>merupakan</a:t>
            </a:r>
            <a:r>
              <a:rPr lang="en-GB" dirty="0"/>
              <a:t> </a:t>
            </a:r>
            <a:r>
              <a:rPr lang="en-GB" dirty="0" err="1"/>
              <a:t>standar</a:t>
            </a:r>
            <a:r>
              <a:rPr lang="en-GB" dirty="0"/>
              <a:t> </a:t>
            </a:r>
            <a:r>
              <a:rPr lang="en-GB" dirty="0" err="1"/>
              <a:t>keamanan</a:t>
            </a:r>
            <a:r>
              <a:rPr lang="en-GB" dirty="0"/>
              <a:t> </a:t>
            </a:r>
            <a:r>
              <a:rPr lang="en-GB" dirty="0" err="1"/>
              <a:t>dan</a:t>
            </a:r>
            <a:r>
              <a:rPr lang="en-GB" dirty="0"/>
              <a:t> </a:t>
            </a:r>
            <a:r>
              <a:rPr lang="en-GB" dirty="0" err="1"/>
              <a:t>enkripsi</a:t>
            </a:r>
            <a:r>
              <a:rPr lang="en-GB" dirty="0"/>
              <a:t> </a:t>
            </a:r>
            <a:r>
              <a:rPr lang="en-GB" dirty="0" err="1"/>
              <a:t>pertama</a:t>
            </a:r>
            <a:r>
              <a:rPr lang="en-GB" dirty="0"/>
              <a:t> yang </a:t>
            </a:r>
            <a:r>
              <a:rPr lang="en-GB" dirty="0" err="1"/>
              <a:t>digunakan</a:t>
            </a:r>
            <a:r>
              <a:rPr lang="en-GB" dirty="0"/>
              <a:t> </a:t>
            </a:r>
            <a:r>
              <a:rPr lang="en-GB" dirty="0" err="1"/>
              <a:t>pada</a:t>
            </a:r>
            <a:r>
              <a:rPr lang="en-GB" dirty="0"/>
              <a:t> wireless. WEP </a:t>
            </a:r>
            <a:r>
              <a:rPr lang="en-GB" dirty="0" err="1"/>
              <a:t>disebut</a:t>
            </a:r>
            <a:r>
              <a:rPr lang="en-GB" dirty="0"/>
              <a:t> </a:t>
            </a:r>
            <a:r>
              <a:rPr lang="en-GB" dirty="0" err="1"/>
              <a:t>juga</a:t>
            </a:r>
            <a:r>
              <a:rPr lang="en-GB" dirty="0"/>
              <a:t> </a:t>
            </a:r>
            <a:r>
              <a:rPr lang="en-GB" dirty="0" err="1"/>
              <a:t>dengan</a:t>
            </a:r>
            <a:r>
              <a:rPr lang="en-GB" dirty="0"/>
              <a:t> </a:t>
            </a:r>
            <a:r>
              <a:rPr lang="en-GB" dirty="0" err="1"/>
              <a:t>nama</a:t>
            </a:r>
            <a:r>
              <a:rPr lang="en-GB" dirty="0"/>
              <a:t> </a:t>
            </a:r>
            <a:r>
              <a:rPr lang="en-GB" i="1" dirty="0"/>
              <a:t>Shared Key Authentication</a:t>
            </a:r>
            <a:r>
              <a:rPr lang="en-GB" dirty="0"/>
              <a:t>. </a:t>
            </a:r>
            <a:r>
              <a:rPr lang="en-GB" dirty="0" err="1"/>
              <a:t>Enkripsi</a:t>
            </a:r>
            <a:r>
              <a:rPr lang="en-GB" dirty="0"/>
              <a:t> WEP </a:t>
            </a:r>
            <a:r>
              <a:rPr lang="en-GB" dirty="0" err="1"/>
              <a:t>menggunakan</a:t>
            </a:r>
            <a:r>
              <a:rPr lang="en-GB" dirty="0"/>
              <a:t> </a:t>
            </a:r>
            <a:r>
              <a:rPr lang="en-GB" dirty="0" err="1"/>
              <a:t>kunci</a:t>
            </a:r>
            <a:r>
              <a:rPr lang="en-GB" dirty="0"/>
              <a:t> yang </a:t>
            </a:r>
            <a:r>
              <a:rPr lang="en-GB" dirty="0" err="1"/>
              <a:t>dimasukkan</a:t>
            </a:r>
            <a:r>
              <a:rPr lang="en-GB" dirty="0"/>
              <a:t> (</a:t>
            </a:r>
            <a:r>
              <a:rPr lang="en-GB" dirty="0" err="1"/>
              <a:t>oleh</a:t>
            </a:r>
            <a:r>
              <a:rPr lang="en-GB" dirty="0"/>
              <a:t> administrator) </a:t>
            </a:r>
            <a:r>
              <a:rPr lang="en-GB" dirty="0" err="1"/>
              <a:t>ke</a:t>
            </a:r>
            <a:r>
              <a:rPr lang="en-GB" dirty="0"/>
              <a:t> client </a:t>
            </a:r>
            <a:r>
              <a:rPr lang="en-GB" dirty="0" err="1"/>
              <a:t>maupun</a:t>
            </a:r>
            <a:r>
              <a:rPr lang="en-GB" dirty="0"/>
              <a:t> access point. </a:t>
            </a:r>
            <a:r>
              <a:rPr lang="en-GB" dirty="0" err="1"/>
              <a:t>Kunci</a:t>
            </a:r>
            <a:r>
              <a:rPr lang="en-GB" dirty="0"/>
              <a:t> </a:t>
            </a:r>
            <a:r>
              <a:rPr lang="en-GB" dirty="0" err="1"/>
              <a:t>ini</a:t>
            </a:r>
            <a:r>
              <a:rPr lang="en-GB" dirty="0"/>
              <a:t> </a:t>
            </a:r>
            <a:r>
              <a:rPr lang="en-GB" dirty="0" err="1"/>
              <a:t>harus</a:t>
            </a:r>
            <a:r>
              <a:rPr lang="en-GB" dirty="0"/>
              <a:t> </a:t>
            </a:r>
            <a:r>
              <a:rPr lang="en-GB" dirty="0" err="1"/>
              <a:t>cocok</a:t>
            </a:r>
            <a:r>
              <a:rPr lang="en-GB" dirty="0"/>
              <a:t> </a:t>
            </a:r>
            <a:r>
              <a:rPr lang="en-GB" dirty="0" err="1"/>
              <a:t>antara</a:t>
            </a:r>
            <a:r>
              <a:rPr lang="en-GB" dirty="0"/>
              <a:t> </a:t>
            </a:r>
            <a:r>
              <a:rPr lang="en-GB" dirty="0" err="1"/>
              <a:t>kunci</a:t>
            </a:r>
            <a:r>
              <a:rPr lang="en-GB" dirty="0"/>
              <a:t> yang </a:t>
            </a:r>
            <a:r>
              <a:rPr lang="en-GB" dirty="0" err="1"/>
              <a:t>diinputkan</a:t>
            </a:r>
            <a:r>
              <a:rPr lang="en-GB" dirty="0"/>
              <a:t> </a:t>
            </a:r>
            <a:r>
              <a:rPr lang="en-GB" dirty="0" err="1"/>
              <a:t>pada</a:t>
            </a:r>
            <a:r>
              <a:rPr lang="en-GB" dirty="0"/>
              <a:t> access point </a:t>
            </a:r>
            <a:r>
              <a:rPr lang="en-GB" dirty="0" err="1"/>
              <a:t>dengan</a:t>
            </a:r>
            <a:r>
              <a:rPr lang="en-GB" dirty="0"/>
              <a:t> yang </a:t>
            </a:r>
            <a:r>
              <a:rPr lang="en-GB" dirty="0" err="1"/>
              <a:t>diinputkan</a:t>
            </a:r>
            <a:r>
              <a:rPr lang="en-GB" dirty="0"/>
              <a:t> </a:t>
            </a:r>
            <a:r>
              <a:rPr lang="en-GB" dirty="0" err="1"/>
              <a:t>pada</a:t>
            </a:r>
            <a:r>
              <a:rPr lang="en-GB" dirty="0"/>
              <a:t> client.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p:cNvSpPr txBox="1"/>
          <p:nvPr/>
        </p:nvSpPr>
        <p:spPr>
          <a:xfrm>
            <a:off x="0" y="0"/>
            <a:ext cx="6969428" cy="938146"/>
          </a:xfrm>
          <a:prstGeom prst="rect">
            <a:avLst/>
          </a:prstGeom>
          <a:solidFill>
            <a:srgbClr val="7DBAE9"/>
          </a:solidFill>
          <a:ln w="9528" cap="flat">
            <a:solidFill>
              <a:srgbClr val="FFFFFF"/>
            </a:solidFill>
            <a:prstDash val="solid"/>
            <a:miter/>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1" u="none" strike="noStrike" kern="1200" cap="all" spc="0" baseline="0">
                <a:solidFill>
                  <a:srgbClr val="092338"/>
                </a:solidFill>
                <a:uFillTx/>
                <a:latin typeface="Tw Cen MT"/>
                <a:ea typeface=""/>
                <a:cs typeface=""/>
              </a:rPr>
              <a:t>WEP (WIRED EQUIVALENT PRIVACY)</a:t>
            </a:r>
            <a:endParaRPr lang="en-GB" sz="3600" b="0" i="0" u="none" strike="noStrike" kern="1200" cap="all" spc="0" baseline="0">
              <a:solidFill>
                <a:srgbClr val="FFFFFF"/>
              </a:solidFill>
              <a:uFillTx/>
              <a:latin typeface="Tw Cen MT"/>
              <a:ea typeface=""/>
              <a:cs typeface=""/>
            </a:endParaRPr>
          </a:p>
        </p:txBody>
      </p:sp>
      <p:sp>
        <p:nvSpPr>
          <p:cNvPr id="3" name="Rectangle 10"/>
          <p:cNvSpPr/>
          <p:nvPr/>
        </p:nvSpPr>
        <p:spPr>
          <a:xfrm>
            <a:off x="889263" y="1781296"/>
            <a:ext cx="9002880" cy="4298868"/>
          </a:xfrm>
          <a:prstGeom prst="rect">
            <a:avLst/>
          </a:prstGeom>
          <a:solidFill>
            <a:srgbClr val="FFFFFF"/>
          </a:solidFill>
          <a:ln w="15873"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Tw Cen MT"/>
              <a:ea typeface=""/>
              <a:cs typeface=""/>
            </a:endParaRPr>
          </a:p>
        </p:txBody>
      </p:sp>
      <p:pic>
        <p:nvPicPr>
          <p:cNvPr id="4" name="Picture 11"/>
          <p:cNvPicPr>
            <a:picLocks noChangeAspect="1"/>
          </p:cNvPicPr>
          <p:nvPr/>
        </p:nvPicPr>
        <p:blipFill>
          <a:blip r:embed="rId2"/>
          <a:stretch>
            <a:fillRect/>
          </a:stretch>
        </p:blipFill>
        <p:spPr>
          <a:xfrm>
            <a:off x="951552" y="1923806"/>
            <a:ext cx="8940600" cy="3478651"/>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p:cNvSpPr txBox="1"/>
          <p:nvPr/>
        </p:nvSpPr>
        <p:spPr>
          <a:xfrm>
            <a:off x="0" y="0"/>
            <a:ext cx="6969428" cy="938146"/>
          </a:xfrm>
          <a:prstGeom prst="rect">
            <a:avLst/>
          </a:prstGeom>
          <a:solidFill>
            <a:srgbClr val="7DBAE9"/>
          </a:solidFill>
          <a:ln w="9528" cap="flat">
            <a:solidFill>
              <a:srgbClr val="FFFFFF"/>
            </a:solidFill>
            <a:prstDash val="solid"/>
            <a:miter/>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1" u="none" strike="noStrike" kern="1200" cap="all" spc="0" baseline="0">
                <a:solidFill>
                  <a:srgbClr val="092338"/>
                </a:solidFill>
                <a:uFillTx/>
                <a:latin typeface="Tw Cen MT"/>
                <a:ea typeface=""/>
                <a:cs typeface=""/>
              </a:rPr>
              <a:t>WEP (WIRED EQUIVALENT PRIVACY)</a:t>
            </a:r>
            <a:endParaRPr lang="en-GB" sz="3600" b="0" i="0" u="none" strike="noStrike" kern="1200" cap="all" spc="0" baseline="0">
              <a:solidFill>
                <a:srgbClr val="FFFFFF"/>
              </a:solidFill>
              <a:uFillTx/>
              <a:latin typeface="Tw Cen MT"/>
              <a:ea typeface=""/>
              <a:cs typeface=""/>
            </a:endParaRPr>
          </a:p>
        </p:txBody>
      </p:sp>
      <p:sp>
        <p:nvSpPr>
          <p:cNvPr id="3" name="Content Placeholder 1"/>
          <p:cNvSpPr txBox="1">
            <a:spLocks noGrp="1"/>
          </p:cNvSpPr>
          <p:nvPr>
            <p:ph idx="1"/>
          </p:nvPr>
        </p:nvSpPr>
        <p:spPr>
          <a:xfrm>
            <a:off x="1096715" y="1059319"/>
            <a:ext cx="9905996" cy="4460068"/>
          </a:xfrm>
        </p:spPr>
        <p:txBody>
          <a:bodyPr>
            <a:noAutofit/>
          </a:bodyPr>
          <a:lstStyle/>
          <a:p>
            <a:pPr marL="0" lvl="0" indent="0">
              <a:lnSpc>
                <a:spcPct val="100000"/>
              </a:lnSpc>
              <a:buNone/>
            </a:pPr>
            <a:r>
              <a:rPr lang="en-GB" sz="3200" dirty="0"/>
              <a:t>Proses </a:t>
            </a:r>
            <a:r>
              <a:rPr lang="en-GB" sz="3200" dirty="0" err="1"/>
              <a:t>kerja</a:t>
            </a:r>
            <a:r>
              <a:rPr lang="en-GB" sz="3200" dirty="0"/>
              <a:t> Shared Key Authentication / </a:t>
            </a:r>
            <a:r>
              <a:rPr lang="en-GB" sz="3200" dirty="0" err="1"/>
              <a:t>cara</a:t>
            </a:r>
            <a:r>
              <a:rPr lang="en-GB" sz="3200" dirty="0"/>
              <a:t> </a:t>
            </a:r>
            <a:r>
              <a:rPr lang="en-GB" sz="3200" dirty="0" err="1"/>
              <a:t>kerja</a:t>
            </a:r>
            <a:r>
              <a:rPr lang="en-GB" sz="3200" dirty="0"/>
              <a:t> </a:t>
            </a:r>
            <a:r>
              <a:rPr lang="en-GB" sz="3200" dirty="0" err="1"/>
              <a:t>dari</a:t>
            </a:r>
            <a:r>
              <a:rPr lang="en-GB" sz="3200" dirty="0"/>
              <a:t> WEP </a:t>
            </a:r>
          </a:p>
          <a:p>
            <a:pPr marL="0" lvl="0" indent="0">
              <a:lnSpc>
                <a:spcPct val="100000"/>
              </a:lnSpc>
              <a:buNone/>
            </a:pPr>
            <a:endParaRPr lang="en-GB" sz="2800" dirty="0"/>
          </a:p>
          <a:p>
            <a:pPr marL="457200" lvl="0" indent="-457200">
              <a:lnSpc>
                <a:spcPct val="100000"/>
              </a:lnSpc>
              <a:buAutoNum type="arabicPeriod"/>
            </a:pPr>
            <a:r>
              <a:rPr lang="en-GB" sz="1800" dirty="0"/>
              <a:t>Client </a:t>
            </a:r>
            <a:r>
              <a:rPr lang="en-GB" sz="1800" dirty="0" err="1"/>
              <a:t>meminta</a:t>
            </a:r>
            <a:r>
              <a:rPr lang="en-GB" sz="1800" dirty="0"/>
              <a:t> </a:t>
            </a:r>
            <a:r>
              <a:rPr lang="en-GB" sz="1800" dirty="0" err="1"/>
              <a:t>asosiasi</a:t>
            </a:r>
            <a:r>
              <a:rPr lang="en-GB" sz="1800" dirty="0"/>
              <a:t> </a:t>
            </a:r>
            <a:r>
              <a:rPr lang="en-GB" sz="1800" dirty="0" err="1"/>
              <a:t>ke</a:t>
            </a:r>
            <a:r>
              <a:rPr lang="en-GB" sz="1800" dirty="0"/>
              <a:t> access point, </a:t>
            </a:r>
            <a:r>
              <a:rPr lang="en-GB" sz="1800" dirty="0" err="1"/>
              <a:t>langkah</a:t>
            </a:r>
            <a:r>
              <a:rPr lang="en-GB" sz="1800" dirty="0"/>
              <a:t> </a:t>
            </a:r>
            <a:r>
              <a:rPr lang="en-GB" sz="1800" dirty="0" err="1"/>
              <a:t>ini</a:t>
            </a:r>
            <a:r>
              <a:rPr lang="en-GB" sz="1800" dirty="0"/>
              <a:t> </a:t>
            </a:r>
            <a:r>
              <a:rPr lang="en-GB" sz="1800" dirty="0" err="1"/>
              <a:t>sama</a:t>
            </a:r>
            <a:r>
              <a:rPr lang="en-GB" sz="1800" dirty="0"/>
              <a:t> </a:t>
            </a:r>
            <a:r>
              <a:rPr lang="en-GB" sz="1800" dirty="0" err="1"/>
              <a:t>seperti</a:t>
            </a:r>
            <a:r>
              <a:rPr lang="en-GB" sz="1800" dirty="0"/>
              <a:t> Open System Authentication</a:t>
            </a:r>
          </a:p>
          <a:p>
            <a:pPr marL="457200" lvl="0" indent="-457200">
              <a:lnSpc>
                <a:spcPct val="100000"/>
              </a:lnSpc>
              <a:buAutoNum type="arabicPeriod"/>
            </a:pPr>
            <a:r>
              <a:rPr lang="en-GB" sz="1800" dirty="0"/>
              <a:t>Access point </a:t>
            </a:r>
            <a:r>
              <a:rPr lang="en-GB" sz="1800" dirty="0" err="1"/>
              <a:t>mengirimkan</a:t>
            </a:r>
            <a:r>
              <a:rPr lang="en-GB" sz="1800" dirty="0"/>
              <a:t> </a:t>
            </a:r>
            <a:r>
              <a:rPr lang="en-GB" sz="1800" i="1" dirty="0"/>
              <a:t>text challenge</a:t>
            </a:r>
            <a:r>
              <a:rPr lang="en-GB" sz="1800" dirty="0"/>
              <a:t> </a:t>
            </a:r>
            <a:r>
              <a:rPr lang="en-GB" sz="1800" dirty="0" err="1"/>
              <a:t>ke</a:t>
            </a:r>
            <a:r>
              <a:rPr lang="en-GB" sz="1800" dirty="0"/>
              <a:t> client </a:t>
            </a:r>
            <a:r>
              <a:rPr lang="en-GB" sz="1800" dirty="0" err="1"/>
              <a:t>secara</a:t>
            </a:r>
            <a:r>
              <a:rPr lang="en-GB" sz="1800" dirty="0"/>
              <a:t> </a:t>
            </a:r>
            <a:r>
              <a:rPr lang="en-GB" sz="1800" dirty="0" err="1"/>
              <a:t>transparan</a:t>
            </a:r>
            <a:r>
              <a:rPr lang="en-GB" sz="1800" dirty="0"/>
              <a:t>. </a:t>
            </a:r>
          </a:p>
          <a:p>
            <a:pPr marL="457200" lvl="0" indent="-457200" algn="just">
              <a:lnSpc>
                <a:spcPct val="100000"/>
              </a:lnSpc>
              <a:buAutoNum type="arabicPeriod"/>
            </a:pPr>
            <a:r>
              <a:rPr lang="en-GB" sz="1800" dirty="0"/>
              <a:t>Client </a:t>
            </a:r>
            <a:r>
              <a:rPr lang="en-GB" sz="1800" dirty="0" err="1"/>
              <a:t>akan</a:t>
            </a:r>
            <a:r>
              <a:rPr lang="en-GB" sz="1800" dirty="0"/>
              <a:t> </a:t>
            </a:r>
            <a:r>
              <a:rPr lang="en-GB" sz="1800" dirty="0" err="1"/>
              <a:t>memberikan</a:t>
            </a:r>
            <a:r>
              <a:rPr lang="en-GB" sz="1800" dirty="0"/>
              <a:t> </a:t>
            </a:r>
            <a:r>
              <a:rPr lang="en-GB" sz="1800" dirty="0" err="1"/>
              <a:t>respon</a:t>
            </a:r>
            <a:r>
              <a:rPr lang="en-GB" sz="1800" dirty="0"/>
              <a:t> </a:t>
            </a:r>
            <a:r>
              <a:rPr lang="en-GB" sz="1800" dirty="0" err="1"/>
              <a:t>dengan</a:t>
            </a:r>
            <a:r>
              <a:rPr lang="en-GB" sz="1800" dirty="0"/>
              <a:t> </a:t>
            </a:r>
            <a:r>
              <a:rPr lang="en-GB" sz="1800" dirty="0" err="1"/>
              <a:t>mengenkripsi</a:t>
            </a:r>
            <a:r>
              <a:rPr lang="en-GB" sz="1800" dirty="0"/>
              <a:t> text challenge </a:t>
            </a:r>
            <a:r>
              <a:rPr lang="en-GB" sz="1800" dirty="0" err="1"/>
              <a:t>dengan</a:t>
            </a:r>
            <a:r>
              <a:rPr lang="en-GB" sz="1800" dirty="0"/>
              <a:t> </a:t>
            </a:r>
            <a:r>
              <a:rPr lang="en-GB" sz="1800" dirty="0" err="1"/>
              <a:t>menggunakan</a:t>
            </a:r>
            <a:r>
              <a:rPr lang="en-GB" sz="1800" dirty="0"/>
              <a:t> </a:t>
            </a:r>
            <a:r>
              <a:rPr lang="en-GB" sz="1800" dirty="0" err="1"/>
              <a:t>kunci</a:t>
            </a:r>
            <a:r>
              <a:rPr lang="en-GB" sz="1800" dirty="0"/>
              <a:t> WEP </a:t>
            </a:r>
            <a:r>
              <a:rPr lang="en-GB" sz="1800" dirty="0" err="1"/>
              <a:t>dan</a:t>
            </a:r>
            <a:r>
              <a:rPr lang="en-GB" sz="1800" dirty="0"/>
              <a:t> </a:t>
            </a:r>
            <a:r>
              <a:rPr lang="en-GB" sz="1800" dirty="0" err="1"/>
              <a:t>mengirimkan</a:t>
            </a:r>
            <a:r>
              <a:rPr lang="en-GB" sz="1800" dirty="0"/>
              <a:t> </a:t>
            </a:r>
            <a:r>
              <a:rPr lang="en-GB" sz="1800" dirty="0" err="1"/>
              <a:t>kembali</a:t>
            </a:r>
            <a:r>
              <a:rPr lang="en-GB" sz="1800" dirty="0"/>
              <a:t> </a:t>
            </a:r>
            <a:r>
              <a:rPr lang="en-GB" sz="1800" dirty="0" err="1"/>
              <a:t>ke</a:t>
            </a:r>
            <a:r>
              <a:rPr lang="en-GB" sz="1800" dirty="0"/>
              <a:t> access point.</a:t>
            </a:r>
          </a:p>
          <a:p>
            <a:pPr marL="457200" lvl="0" indent="-457200" algn="just">
              <a:lnSpc>
                <a:spcPct val="100000"/>
              </a:lnSpc>
              <a:buAutoNum type="arabicPeriod"/>
            </a:pPr>
            <a:r>
              <a:rPr lang="en-GB" sz="1800" dirty="0"/>
              <a:t>Access point </a:t>
            </a:r>
            <a:r>
              <a:rPr lang="en-GB" sz="1800" dirty="0" err="1"/>
              <a:t>memberi</a:t>
            </a:r>
            <a:r>
              <a:rPr lang="en-GB" sz="1800" dirty="0"/>
              <a:t> </a:t>
            </a:r>
            <a:r>
              <a:rPr lang="en-GB" sz="1800" dirty="0" err="1"/>
              <a:t>respon</a:t>
            </a:r>
            <a:r>
              <a:rPr lang="en-GB" sz="1800" dirty="0"/>
              <a:t> </a:t>
            </a:r>
            <a:r>
              <a:rPr lang="en-GB" sz="1800" dirty="0" err="1"/>
              <a:t>atas</a:t>
            </a:r>
            <a:r>
              <a:rPr lang="en-GB" sz="1800" dirty="0"/>
              <a:t> </a:t>
            </a:r>
            <a:r>
              <a:rPr lang="en-GB" sz="1800" dirty="0" err="1"/>
              <a:t>tanggapan</a:t>
            </a:r>
            <a:r>
              <a:rPr lang="en-GB" sz="1800" dirty="0"/>
              <a:t> client, </a:t>
            </a:r>
            <a:r>
              <a:rPr lang="en-GB" sz="1800" dirty="0" err="1"/>
              <a:t>akses</a:t>
            </a:r>
            <a:r>
              <a:rPr lang="en-GB" sz="1800" dirty="0"/>
              <a:t> point </a:t>
            </a:r>
            <a:r>
              <a:rPr lang="en-GB" sz="1800" dirty="0" err="1"/>
              <a:t>akan</a:t>
            </a:r>
            <a:r>
              <a:rPr lang="en-GB" sz="1800" dirty="0"/>
              <a:t> </a:t>
            </a:r>
            <a:r>
              <a:rPr lang="en-GB" sz="1800" dirty="0" err="1"/>
              <a:t>melakukan</a:t>
            </a:r>
            <a:r>
              <a:rPr lang="en-GB" sz="1800" dirty="0"/>
              <a:t> decrypt </a:t>
            </a:r>
            <a:r>
              <a:rPr lang="en-GB" sz="1800" dirty="0" err="1"/>
              <a:t>terhadap</a:t>
            </a:r>
            <a:r>
              <a:rPr lang="en-GB" sz="1800" dirty="0"/>
              <a:t> </a:t>
            </a:r>
            <a:r>
              <a:rPr lang="en-GB" sz="1800" dirty="0" err="1"/>
              <a:t>respon</a:t>
            </a:r>
            <a:r>
              <a:rPr lang="en-GB" sz="1800" dirty="0"/>
              <a:t> </a:t>
            </a:r>
            <a:r>
              <a:rPr lang="en-GB" sz="1800" dirty="0" err="1"/>
              <a:t>enkripsi</a:t>
            </a:r>
            <a:r>
              <a:rPr lang="en-GB" sz="1800" dirty="0"/>
              <a:t> </a:t>
            </a:r>
            <a:r>
              <a:rPr lang="en-GB" sz="1800" dirty="0" err="1"/>
              <a:t>dari</a:t>
            </a:r>
            <a:r>
              <a:rPr lang="en-GB" sz="1800" dirty="0"/>
              <a:t> client </a:t>
            </a:r>
            <a:r>
              <a:rPr lang="en-GB" sz="1800" dirty="0" err="1"/>
              <a:t>untuk</a:t>
            </a:r>
            <a:r>
              <a:rPr lang="en-GB" sz="1800" dirty="0"/>
              <a:t> </a:t>
            </a:r>
            <a:r>
              <a:rPr lang="en-GB" sz="1800" dirty="0" err="1"/>
              <a:t>melakukan</a:t>
            </a:r>
            <a:r>
              <a:rPr lang="en-GB" sz="1800" dirty="0"/>
              <a:t> </a:t>
            </a:r>
            <a:r>
              <a:rPr lang="en-GB" sz="1800" dirty="0" err="1"/>
              <a:t>verifikasi</a:t>
            </a:r>
            <a:r>
              <a:rPr lang="en-GB" sz="1800" dirty="0"/>
              <a:t> </a:t>
            </a:r>
            <a:r>
              <a:rPr lang="en-GB" sz="1800" dirty="0" err="1"/>
              <a:t>bahwa</a:t>
            </a:r>
            <a:r>
              <a:rPr lang="en-GB" sz="1800" dirty="0"/>
              <a:t> text challenge </a:t>
            </a:r>
            <a:r>
              <a:rPr lang="en-GB" sz="1800" dirty="0" err="1"/>
              <a:t>dienkripsi</a:t>
            </a:r>
            <a:r>
              <a:rPr lang="en-GB" sz="1800" dirty="0"/>
              <a:t> </a:t>
            </a:r>
            <a:r>
              <a:rPr lang="en-GB" sz="1800" dirty="0" err="1"/>
              <a:t>dengan</a:t>
            </a:r>
            <a:r>
              <a:rPr lang="en-GB" sz="1800" dirty="0"/>
              <a:t> </a:t>
            </a:r>
            <a:r>
              <a:rPr lang="en-GB" sz="1800" dirty="0" err="1"/>
              <a:t>menggunakan</a:t>
            </a:r>
            <a:r>
              <a:rPr lang="en-GB" sz="1800" dirty="0"/>
              <a:t> WEP key yang </a:t>
            </a:r>
            <a:r>
              <a:rPr lang="en-GB" sz="1800" dirty="0" err="1"/>
              <a:t>sesuai</a:t>
            </a:r>
            <a:r>
              <a:rPr lang="en-GB" sz="1800" dirty="0"/>
              <a:t>. </a:t>
            </a:r>
            <a:r>
              <a:rPr lang="en-GB" sz="1800" dirty="0" err="1"/>
              <a:t>Pada</a:t>
            </a:r>
            <a:r>
              <a:rPr lang="en-GB" sz="1800" dirty="0"/>
              <a:t> proses </a:t>
            </a:r>
            <a:r>
              <a:rPr lang="en-GB" sz="1800" dirty="0" err="1"/>
              <a:t>ini</a:t>
            </a:r>
            <a:r>
              <a:rPr lang="en-GB" sz="1800" dirty="0"/>
              <a:t>, access point </a:t>
            </a:r>
            <a:r>
              <a:rPr lang="en-GB" sz="1800" dirty="0" err="1"/>
              <a:t>akan</a:t>
            </a:r>
            <a:r>
              <a:rPr lang="en-GB" sz="1800" dirty="0"/>
              <a:t> </a:t>
            </a:r>
            <a:r>
              <a:rPr lang="en-GB" sz="1800" dirty="0" err="1"/>
              <a:t>menentukan</a:t>
            </a:r>
            <a:r>
              <a:rPr lang="en-GB" sz="1800" dirty="0"/>
              <a:t> </a:t>
            </a:r>
            <a:r>
              <a:rPr lang="en-GB" sz="1800" dirty="0" err="1"/>
              <a:t>apakah</a:t>
            </a:r>
            <a:r>
              <a:rPr lang="en-GB" sz="1800" dirty="0"/>
              <a:t> client </a:t>
            </a:r>
            <a:r>
              <a:rPr lang="en-GB" sz="1800" dirty="0" err="1"/>
              <a:t>sudah</a:t>
            </a:r>
            <a:r>
              <a:rPr lang="en-GB" sz="1800" dirty="0"/>
              <a:t> </a:t>
            </a:r>
            <a:r>
              <a:rPr lang="en-GB" sz="1800" dirty="0" err="1"/>
              <a:t>memberikan</a:t>
            </a:r>
            <a:r>
              <a:rPr lang="en-GB" sz="1800" dirty="0"/>
              <a:t> </a:t>
            </a:r>
            <a:r>
              <a:rPr lang="en-GB" sz="1800" dirty="0" err="1"/>
              <a:t>kunci</a:t>
            </a:r>
            <a:r>
              <a:rPr lang="en-GB" sz="1800" dirty="0"/>
              <a:t> WEP yang </a:t>
            </a:r>
            <a:r>
              <a:rPr lang="en-GB" sz="1800" dirty="0" err="1"/>
              <a:t>sesuai</a:t>
            </a:r>
            <a:r>
              <a:rPr lang="en-GB" sz="1800" dirty="0"/>
              <a:t> </a:t>
            </a:r>
            <a:r>
              <a:rPr lang="en-GB" sz="1800" dirty="0" err="1"/>
              <a:t>atau</a:t>
            </a:r>
            <a:r>
              <a:rPr lang="en-GB" sz="1800" dirty="0"/>
              <a:t> </a:t>
            </a:r>
            <a:r>
              <a:rPr lang="en-GB" sz="1800" dirty="0" err="1"/>
              <a:t>belum</a:t>
            </a:r>
            <a:r>
              <a:rPr lang="en-GB" sz="1800" dirty="0"/>
              <a:t>. </a:t>
            </a:r>
            <a:r>
              <a:rPr lang="en-GB" sz="1800" dirty="0" err="1"/>
              <a:t>Apabila</a:t>
            </a:r>
            <a:r>
              <a:rPr lang="en-GB" sz="1800" dirty="0"/>
              <a:t> </a:t>
            </a:r>
            <a:r>
              <a:rPr lang="en-GB" sz="1800" dirty="0" err="1"/>
              <a:t>kunci</a:t>
            </a:r>
            <a:r>
              <a:rPr lang="en-GB" sz="1800" dirty="0"/>
              <a:t> WEP yang </a:t>
            </a:r>
            <a:r>
              <a:rPr lang="en-GB" sz="1800" dirty="0" err="1"/>
              <a:t>diberikan</a:t>
            </a:r>
            <a:r>
              <a:rPr lang="en-GB" sz="1800" dirty="0"/>
              <a:t> </a:t>
            </a:r>
            <a:r>
              <a:rPr lang="en-GB" sz="1800" dirty="0" err="1"/>
              <a:t>oleh</a:t>
            </a:r>
            <a:r>
              <a:rPr lang="en-GB" sz="1800" dirty="0"/>
              <a:t> client </a:t>
            </a:r>
            <a:r>
              <a:rPr lang="en-GB" sz="1800" dirty="0" err="1"/>
              <a:t>sudah</a:t>
            </a:r>
            <a:r>
              <a:rPr lang="en-GB" sz="1800" dirty="0"/>
              <a:t> </a:t>
            </a:r>
            <a:r>
              <a:rPr lang="en-GB" sz="1800" dirty="0" err="1"/>
              <a:t>benar</a:t>
            </a:r>
            <a:r>
              <a:rPr lang="en-GB" sz="1800" dirty="0"/>
              <a:t>, </a:t>
            </a:r>
            <a:r>
              <a:rPr lang="en-GB" sz="1800" dirty="0" err="1"/>
              <a:t>maka</a:t>
            </a:r>
            <a:r>
              <a:rPr lang="en-GB" sz="1800" dirty="0"/>
              <a:t> access point </a:t>
            </a:r>
            <a:r>
              <a:rPr lang="en-GB" sz="1800" dirty="0" err="1"/>
              <a:t>akan</a:t>
            </a:r>
            <a:r>
              <a:rPr lang="en-GB" sz="1800" dirty="0"/>
              <a:t> </a:t>
            </a:r>
            <a:r>
              <a:rPr lang="en-GB" sz="1800" dirty="0" err="1"/>
              <a:t>merespon</a:t>
            </a:r>
            <a:r>
              <a:rPr lang="en-GB" sz="1800" dirty="0"/>
              <a:t> </a:t>
            </a:r>
            <a:r>
              <a:rPr lang="en-GB" sz="1800" dirty="0" err="1"/>
              <a:t>positif</a:t>
            </a:r>
            <a:r>
              <a:rPr lang="en-GB" sz="1800" dirty="0"/>
              <a:t> </a:t>
            </a:r>
            <a:r>
              <a:rPr lang="en-GB" sz="1800" dirty="0" err="1"/>
              <a:t>dan</a:t>
            </a:r>
            <a:r>
              <a:rPr lang="en-GB" sz="1800" dirty="0"/>
              <a:t> </a:t>
            </a:r>
            <a:r>
              <a:rPr lang="en-GB" sz="1800" dirty="0" err="1"/>
              <a:t>langsung</a:t>
            </a:r>
            <a:r>
              <a:rPr lang="en-GB" sz="1800" dirty="0"/>
              <a:t> </a:t>
            </a:r>
            <a:r>
              <a:rPr lang="en-GB" sz="1800" dirty="0" err="1"/>
              <a:t>meng-authentikasi</a:t>
            </a:r>
            <a:r>
              <a:rPr lang="en-GB" sz="1800" dirty="0"/>
              <a:t> client. </a:t>
            </a:r>
            <a:r>
              <a:rPr lang="en-GB" sz="1800" dirty="0" err="1"/>
              <a:t>Namun</a:t>
            </a:r>
            <a:r>
              <a:rPr lang="en-GB" sz="1800" dirty="0"/>
              <a:t> </a:t>
            </a:r>
            <a:r>
              <a:rPr lang="en-GB" sz="1800" dirty="0" err="1"/>
              <a:t>bila</a:t>
            </a:r>
            <a:r>
              <a:rPr lang="en-GB" sz="1800" dirty="0"/>
              <a:t> </a:t>
            </a:r>
            <a:r>
              <a:rPr lang="en-GB" sz="1800" dirty="0" err="1"/>
              <a:t>kunci</a:t>
            </a:r>
            <a:r>
              <a:rPr lang="en-GB" sz="1800" dirty="0"/>
              <a:t> WEP yang </a:t>
            </a:r>
            <a:r>
              <a:rPr lang="en-GB" sz="1800" dirty="0" err="1"/>
              <a:t>dimasukkan</a:t>
            </a:r>
            <a:r>
              <a:rPr lang="en-GB" sz="1800" dirty="0"/>
              <a:t> client </a:t>
            </a:r>
            <a:r>
              <a:rPr lang="en-GB" sz="1800" dirty="0" err="1"/>
              <a:t>adalah</a:t>
            </a:r>
            <a:r>
              <a:rPr lang="en-GB" sz="1800" dirty="0"/>
              <a:t> </a:t>
            </a:r>
            <a:r>
              <a:rPr lang="en-GB" sz="1800" dirty="0" err="1"/>
              <a:t>salah</a:t>
            </a:r>
            <a:r>
              <a:rPr lang="en-GB" sz="1800" dirty="0"/>
              <a:t>, </a:t>
            </a:r>
            <a:r>
              <a:rPr lang="en-GB" sz="1800" dirty="0" err="1"/>
              <a:t>maka</a:t>
            </a:r>
            <a:r>
              <a:rPr lang="en-GB" sz="1800" dirty="0"/>
              <a:t> access point </a:t>
            </a:r>
            <a:r>
              <a:rPr lang="en-GB" sz="1800" dirty="0" err="1"/>
              <a:t>akan</a:t>
            </a:r>
            <a:r>
              <a:rPr lang="en-GB" sz="1800" dirty="0"/>
              <a:t> </a:t>
            </a:r>
            <a:r>
              <a:rPr lang="en-GB" sz="1800" dirty="0" err="1"/>
              <a:t>merespon</a:t>
            </a:r>
            <a:r>
              <a:rPr lang="en-GB" sz="1800" dirty="0"/>
              <a:t> </a:t>
            </a:r>
            <a:r>
              <a:rPr lang="en-GB" sz="1800" dirty="0" err="1"/>
              <a:t>negatif</a:t>
            </a:r>
            <a:r>
              <a:rPr lang="en-GB" sz="1800" dirty="0"/>
              <a:t> </a:t>
            </a:r>
            <a:r>
              <a:rPr lang="en-GB" sz="1800" dirty="0" err="1"/>
              <a:t>dan</a:t>
            </a:r>
            <a:r>
              <a:rPr lang="en-GB" sz="1800" dirty="0"/>
              <a:t> client </a:t>
            </a:r>
            <a:r>
              <a:rPr lang="en-GB" sz="1800" dirty="0" err="1"/>
              <a:t>tidak</a:t>
            </a:r>
            <a:r>
              <a:rPr lang="en-GB" sz="1800" dirty="0"/>
              <a:t> </a:t>
            </a:r>
            <a:r>
              <a:rPr lang="en-GB" sz="1800" dirty="0" err="1"/>
              <a:t>akan</a:t>
            </a:r>
            <a:r>
              <a:rPr lang="en-GB" sz="1800" dirty="0"/>
              <a:t> </a:t>
            </a:r>
            <a:r>
              <a:rPr lang="en-GB" sz="1800" dirty="0" err="1"/>
              <a:t>diberi</a:t>
            </a:r>
            <a:r>
              <a:rPr lang="en-GB" sz="1800" dirty="0"/>
              <a:t> </a:t>
            </a:r>
            <a:r>
              <a:rPr lang="en-GB" sz="1800" dirty="0" err="1"/>
              <a:t>authentikasi</a:t>
            </a:r>
            <a:r>
              <a:rPr lang="en-GB" sz="1800" dirty="0"/>
              <a:t>. </a:t>
            </a:r>
          </a:p>
          <a:p>
            <a:pPr lvl="0">
              <a:lnSpc>
                <a:spcPct val="100000"/>
              </a:lnSpc>
            </a:pPr>
            <a:endParaRPr lang="en-GB"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p:cNvSpPr txBox="1"/>
          <p:nvPr/>
        </p:nvSpPr>
        <p:spPr>
          <a:xfrm>
            <a:off x="0" y="0"/>
            <a:ext cx="6969428" cy="938146"/>
          </a:xfrm>
          <a:prstGeom prst="rect">
            <a:avLst/>
          </a:prstGeom>
          <a:solidFill>
            <a:srgbClr val="7DBAE9"/>
          </a:solidFill>
          <a:ln w="9528" cap="flat">
            <a:solidFill>
              <a:srgbClr val="FFFFFF"/>
            </a:solidFill>
            <a:prstDash val="solid"/>
            <a:miter/>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1" u="none" strike="noStrike" kern="1200" cap="all" spc="0" baseline="0">
                <a:solidFill>
                  <a:srgbClr val="092338"/>
                </a:solidFill>
                <a:uFillTx/>
                <a:latin typeface="Tw Cen MT"/>
                <a:ea typeface=""/>
                <a:cs typeface=""/>
              </a:rPr>
              <a:t>WPA (WI-FI PROTECTED ACCESS)</a:t>
            </a:r>
            <a:endParaRPr lang="en-GB" sz="3600" b="0" i="0" u="none" strike="noStrike" kern="1200" cap="all" spc="0" baseline="0">
              <a:solidFill>
                <a:srgbClr val="092338"/>
              </a:solidFill>
              <a:uFillTx/>
              <a:latin typeface="Tw Cen MT"/>
              <a:ea typeface=""/>
              <a:cs typeface=""/>
            </a:endParaRPr>
          </a:p>
        </p:txBody>
      </p:sp>
      <p:sp>
        <p:nvSpPr>
          <p:cNvPr id="3" name="Rectangle 2"/>
          <p:cNvSpPr/>
          <p:nvPr/>
        </p:nvSpPr>
        <p:spPr>
          <a:xfrm>
            <a:off x="1235034" y="1555668"/>
            <a:ext cx="9737765" cy="4500749"/>
          </a:xfrm>
          <a:prstGeom prst="rect">
            <a:avLst/>
          </a:prstGeom>
          <a:solidFill>
            <a:srgbClr val="E6FFFF"/>
          </a:solidFill>
          <a:ln cap="flat">
            <a:noFill/>
            <a:prstDash val="solid"/>
          </a:ln>
          <a:effectLst>
            <a:outerShdw dist="19046" dir="5400000" algn="tl">
              <a:srgbClr val="000000">
                <a:alpha val="63000"/>
              </a:srgbClr>
            </a:outerShdw>
          </a:effectLst>
        </p:spPr>
        <p:txBody>
          <a:bodyPr vert="horz" wrap="square" lIns="91440" tIns="45720" rIns="91440" bIns="45720"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092338"/>
                </a:solidFill>
                <a:uFillTx/>
                <a:latin typeface="Tw Cen MT"/>
                <a:ea typeface=""/>
                <a:cs typeface=""/>
              </a:rPr>
              <a:t>WPA merupakan salah satu tipe keamanan jaringan nirkabel yang merupakan perkembangan dari WEP, konfigurasi WPA yang paling umum adalah WPA-PSK ( Pre-Shared Key ). Enkripsi yang di gunakan oleh WPA adalah 256-bit, WPA mengimplementasikan layer IEEE yaitu Layer 802.11i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1" i="0" u="none" strike="noStrike" kern="1200" cap="none" spc="0" baseline="0">
              <a:solidFill>
                <a:srgbClr val="092338"/>
              </a:solidFill>
              <a:uFillTx/>
              <a:latin typeface="Tw Cen M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092338"/>
                </a:solidFill>
                <a:uFillTx/>
                <a:latin typeface="Tw Cen MT"/>
                <a:ea typeface=""/>
                <a:cs typeface=""/>
              </a:rPr>
              <a:t/>
            </a:r>
            <a:br>
              <a:rPr lang="en-GB" sz="2000" b="1" i="0" u="none" strike="noStrike" kern="1200" cap="none" spc="0" baseline="0">
                <a:solidFill>
                  <a:srgbClr val="092338"/>
                </a:solidFill>
                <a:uFillTx/>
                <a:latin typeface="Tw Cen MT"/>
                <a:ea typeface=""/>
                <a:cs typeface=""/>
              </a:rPr>
            </a:br>
            <a:r>
              <a:rPr lang="en-GB" sz="2000" b="1" i="0" u="none" strike="noStrike" kern="1200" cap="none" spc="0" baseline="0">
                <a:solidFill>
                  <a:srgbClr val="092338"/>
                </a:solidFill>
                <a:uFillTx/>
                <a:latin typeface="Tw Cen MT"/>
                <a:ea typeface=""/>
                <a:cs typeface=""/>
              </a:rPr>
              <a:t>WPA di desain untuk menggantikan metode keamanan WEP, yang menggunakan kunci keamanan static, WPA menggunakan metode TKIP (Temporal Key Integrity Protocol) yang mampu berubah secara dinamis. Protokol TKIP akan mengambil kunci utama sebagai starting point yang kemudian secara reguler berubah sehingga tidak ada kunci enkripsi yang digunakan dua kali. WPA juga menggunakan alat tambahan yaitu PC, Alasannya karena PC berguna sebagai authentication server yang akan memberikan kunci berbeda pada masing - masing user</a:t>
            </a:r>
            <a:r>
              <a:rPr lang="en-GB" sz="2000" b="0" i="0" u="none" strike="noStrike" kern="1200" cap="none" spc="0" baseline="0">
                <a:solidFill>
                  <a:srgbClr val="092338"/>
                </a:solidFill>
                <a:uFillTx/>
                <a:latin typeface="Tw Cen MT"/>
                <a:ea typeface=""/>
                <a:cs typeface=""/>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p:cNvSpPr txBox="1"/>
          <p:nvPr/>
        </p:nvSpPr>
        <p:spPr>
          <a:xfrm>
            <a:off x="0" y="0"/>
            <a:ext cx="6969428" cy="938146"/>
          </a:xfrm>
          <a:prstGeom prst="rect">
            <a:avLst/>
          </a:prstGeom>
          <a:solidFill>
            <a:srgbClr val="7DBAE9"/>
          </a:solidFill>
          <a:ln w="9528" cap="flat">
            <a:solidFill>
              <a:srgbClr val="FFFFFF"/>
            </a:solidFill>
            <a:prstDash val="solid"/>
            <a:miter/>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1" u="none" strike="noStrike" kern="1200" cap="all" spc="0" baseline="0">
                <a:solidFill>
                  <a:srgbClr val="092338"/>
                </a:solidFill>
                <a:uFillTx/>
                <a:latin typeface="Tw Cen MT"/>
                <a:ea typeface=""/>
                <a:cs typeface=""/>
              </a:rPr>
              <a:t>WPA (WI-FI PROTECTED ACCESS)</a:t>
            </a:r>
            <a:endParaRPr lang="en-GB" sz="3600" b="0" i="0" u="none" strike="noStrike" kern="1200" cap="all" spc="0" baseline="0">
              <a:solidFill>
                <a:srgbClr val="092338"/>
              </a:solidFill>
              <a:uFillTx/>
              <a:latin typeface="Tw Cen MT"/>
              <a:ea typeface=""/>
              <a:cs typeface=""/>
            </a:endParaRPr>
          </a:p>
        </p:txBody>
      </p:sp>
      <p:pic>
        <p:nvPicPr>
          <p:cNvPr id="3" name="Picture 3"/>
          <p:cNvPicPr>
            <a:picLocks noChangeAspect="1"/>
          </p:cNvPicPr>
          <p:nvPr/>
        </p:nvPicPr>
        <p:blipFill>
          <a:blip r:embed="rId2"/>
          <a:stretch>
            <a:fillRect/>
          </a:stretch>
        </p:blipFill>
        <p:spPr>
          <a:xfrm>
            <a:off x="2842659" y="1327434"/>
            <a:ext cx="6934196" cy="5200649"/>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p:cNvSpPr txBox="1"/>
          <p:nvPr/>
        </p:nvSpPr>
        <p:spPr>
          <a:xfrm>
            <a:off x="0" y="0"/>
            <a:ext cx="6969428" cy="938146"/>
          </a:xfrm>
          <a:prstGeom prst="rect">
            <a:avLst/>
          </a:prstGeom>
          <a:solidFill>
            <a:srgbClr val="7DBAE9"/>
          </a:solidFill>
          <a:ln w="9528" cap="flat">
            <a:solidFill>
              <a:srgbClr val="FFFFFF"/>
            </a:solidFill>
            <a:prstDash val="solid"/>
            <a:miter/>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1" u="none" strike="noStrike" kern="1200" cap="all" spc="0" baseline="0">
                <a:solidFill>
                  <a:srgbClr val="092338"/>
                </a:solidFill>
                <a:uFillTx/>
                <a:latin typeface="Tw Cen MT"/>
                <a:ea typeface=""/>
                <a:cs typeface=""/>
              </a:rPr>
              <a:t>WPA (WI-FI PROTECTED ACCESS)</a:t>
            </a:r>
            <a:endParaRPr lang="en-GB" sz="3600" b="0" i="0" u="none" strike="noStrike" kern="1200" cap="all" spc="0" baseline="0">
              <a:solidFill>
                <a:srgbClr val="092338"/>
              </a:solidFill>
              <a:uFillTx/>
              <a:latin typeface="Tw Cen MT"/>
              <a:ea typeface=""/>
              <a:cs typeface=""/>
            </a:endParaRPr>
          </a:p>
        </p:txBody>
      </p:sp>
      <p:sp>
        <p:nvSpPr>
          <p:cNvPr id="3" name="Rectangle 5"/>
          <p:cNvSpPr/>
          <p:nvPr/>
        </p:nvSpPr>
        <p:spPr>
          <a:xfrm>
            <a:off x="1235034" y="1555668"/>
            <a:ext cx="9737765" cy="4500749"/>
          </a:xfrm>
          <a:prstGeom prst="rect">
            <a:avLst/>
          </a:prstGeom>
          <a:solidFill>
            <a:srgbClr val="E6FFFF"/>
          </a:solidFill>
          <a:ln cap="flat">
            <a:noFill/>
            <a:prstDash val="solid"/>
          </a:ln>
          <a:effectLst>
            <a:outerShdw dist="19046" dir="5400000" algn="tl">
              <a:srgbClr val="000000">
                <a:alpha val="63000"/>
              </a:srgbClr>
            </a:outerShdw>
          </a:effectLst>
        </p:spPr>
        <p:txBody>
          <a:bodyPr vert="horz" wrap="square" lIns="91440" tIns="45720" rIns="91440" bIns="45720"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092338"/>
                </a:solidFill>
                <a:uFillTx/>
                <a:latin typeface="Tw Cen MT"/>
                <a:ea typeface=""/>
                <a:cs typeface=""/>
              </a:rPr>
              <a:t>Kelebihan WPA </a:t>
            </a:r>
            <a:r>
              <a:rPr lang="en-GB" sz="2000" b="0" i="0" u="none" strike="noStrike" kern="1200" cap="none" spc="0" baseline="0">
                <a:solidFill>
                  <a:srgbClr val="092338"/>
                </a:solidFill>
                <a:uFillTx/>
                <a:latin typeface="Tw Cen MT"/>
                <a:ea typeface=""/>
                <a:cs typeface=""/>
              </a:rPr>
              <a:t>:</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92338"/>
                </a:solidFill>
                <a:uFillTx/>
                <a:latin typeface="Tw Cen MT"/>
                <a:ea typeface=""/>
                <a:cs typeface=""/>
              </a:rPr>
              <a:t>Enkripsi data yang digunakan adalah Temporal Key Integrity Protocol (TKIP). enkripsi yang digunakan masih sama dengan WEP yaitu RC4, karena pada dasarnya WPA ini merupakan perbaikan dari WEP dan bukan suatu level keamanan yang benar – benar baru, walaupun beberapa device ada yang sudah mendukung enkripsi AES yaitu enkripsi dengan keamanan yang paling tinggi.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92338"/>
                </a:solidFill>
                <a:uFillTx/>
                <a:latin typeface="Tw Cen MT"/>
                <a:ea typeface=""/>
                <a:cs typeface=""/>
              </a:rPr>
              <a:t/>
            </a:r>
            <a:br>
              <a:rPr lang="en-GB" sz="2000" b="0" i="0" u="none" strike="noStrike" kern="1200" cap="none" spc="0" baseline="0">
                <a:solidFill>
                  <a:srgbClr val="092338"/>
                </a:solidFill>
                <a:uFillTx/>
                <a:latin typeface="Tw Cen MT"/>
                <a:ea typeface=""/>
                <a:cs typeface=""/>
              </a:rPr>
            </a:br>
            <a:r>
              <a:rPr lang="en-GB" sz="2000" b="1" i="0" u="none" strike="noStrike" kern="1200" cap="none" spc="0" baseline="0">
                <a:solidFill>
                  <a:srgbClr val="092338"/>
                </a:solidFill>
                <a:uFillTx/>
                <a:latin typeface="Tw Cen MT"/>
                <a:ea typeface=""/>
                <a:cs typeface=""/>
              </a:rPr>
              <a:t>Kelemahan WPA</a:t>
            </a:r>
            <a:r>
              <a:rPr lang="en-GB" sz="2000" b="0" i="0" u="none" strike="noStrike" kern="1200" cap="none" spc="0" baseline="0">
                <a:solidFill>
                  <a:srgbClr val="092338"/>
                </a:solidFill>
                <a:uFillTx/>
                <a:latin typeface="Tw Cen MT"/>
                <a:ea typeface=""/>
                <a:cs typeface=""/>
              </a:rPr>
              <a: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92338"/>
                </a:solidFill>
                <a:uFillTx/>
                <a:latin typeface="Tw Cen MT"/>
                <a:ea typeface=""/>
                <a:cs typeface=""/>
              </a:rPr>
              <a:t>Kelemahan WPA sampai saat ini adalah proses kalkulasi data yang lama. Dengan kata lain, proses transmisi data akan menjadi lebih lambat di bandingkan jika kita menggunakan protokol WEP tetapi Belum semua wireless mendukung, biasanya butuh upgrade firmware, driver atau bahkan menggunakan software tertentu.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ircui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TM04033919%5b%5bfn=Circuit%5d%5d</Template>
  <TotalTime>159</TotalTime>
  <Words>902</Words>
  <Application>Microsoft Office PowerPoint</Application>
  <PresentationFormat>Widescreen</PresentationFormat>
  <Paragraphs>70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Trebuchet MS</vt:lpstr>
      <vt:lpstr>Tw Cen MT</vt:lpstr>
      <vt:lpstr>Circuit</vt:lpstr>
      <vt:lpstr>Wireless Security </vt:lpstr>
      <vt:lpstr>Jaringan wireless </vt:lpstr>
      <vt:lpstr>PowerPoint Presentation</vt:lpstr>
      <vt:lpstr>WEP (WIRED EQUIVALENT PRIVACY)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Security</dc:title>
  <dc:creator>Rin rin</dc:creator>
  <cp:lastModifiedBy>Rin rin</cp:lastModifiedBy>
  <cp:revision>12</cp:revision>
  <dcterms:created xsi:type="dcterms:W3CDTF">2017-05-17T15:20:30Z</dcterms:created>
  <dcterms:modified xsi:type="dcterms:W3CDTF">2017-05-18T12:43:45Z</dcterms:modified>
</cp:coreProperties>
</file>