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342" r:id="rId2"/>
    <p:sldId id="285" r:id="rId3"/>
    <p:sldId id="286" r:id="rId4"/>
    <p:sldId id="376" r:id="rId5"/>
    <p:sldId id="377" r:id="rId6"/>
    <p:sldId id="378" r:id="rId7"/>
    <p:sldId id="379" r:id="rId8"/>
    <p:sldId id="380" r:id="rId9"/>
    <p:sldId id="348" r:id="rId10"/>
    <p:sldId id="381" r:id="rId11"/>
    <p:sldId id="382" r:id="rId12"/>
    <p:sldId id="383" r:id="rId13"/>
    <p:sldId id="384" r:id="rId14"/>
    <p:sldId id="385" r:id="rId15"/>
    <p:sldId id="386" r:id="rId16"/>
    <p:sldId id="387" r:id="rId17"/>
    <p:sldId id="388" r:id="rId18"/>
    <p:sldId id="389" r:id="rId19"/>
    <p:sldId id="390" r:id="rId20"/>
    <p:sldId id="392" r:id="rId21"/>
    <p:sldId id="393" r:id="rId22"/>
    <p:sldId id="394" r:id="rId23"/>
    <p:sldId id="395" r:id="rId24"/>
    <p:sldId id="396" r:id="rId25"/>
    <p:sldId id="397" r:id="rId26"/>
    <p:sldId id="398" r:id="rId27"/>
    <p:sldId id="399" r:id="rId28"/>
    <p:sldId id="400" r:id="rId29"/>
    <p:sldId id="401" r:id="rId30"/>
    <p:sldId id="402" r:id="rId31"/>
    <p:sldId id="403" r:id="rId32"/>
    <p:sldId id="371" r:id="rId33"/>
    <p:sldId id="372" r:id="rId34"/>
    <p:sldId id="404" r:id="rId35"/>
    <p:sldId id="405" r:id="rId36"/>
    <p:sldId id="406"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1" d="100"/>
          <a:sy n="71" d="100"/>
        </p:scale>
        <p:origin x="-1356" y="-72"/>
      </p:cViewPr>
      <p:guideLst>
        <p:guide orient="horz" pos="2160"/>
        <p:guide pos="2880"/>
      </p:guideLst>
    </p:cSldViewPr>
  </p:slideViewPr>
  <p:notesTextViewPr>
    <p:cViewPr>
      <p:scale>
        <a:sx n="1" d="1"/>
        <a:sy n="1" d="1"/>
      </p:scale>
      <p:origin x="0" y="0"/>
    </p:cViewPr>
  </p:notesTextViewPr>
  <p:notesViewPr>
    <p:cSldViewPr>
      <p:cViewPr varScale="1">
        <p:scale>
          <a:sx n="57" d="100"/>
          <a:sy n="57" d="100"/>
        </p:scale>
        <p:origin x="-286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B52314E-E29D-4F77-9BB3-FA1B6B60F921}" type="datetimeFigureOut">
              <a:rPr lang="en-US" smtClean="0"/>
              <a:t>5/10/2017</a:t>
            </a:fld>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5666548-2A6B-4517-BD6E-CEAE09E74EB8}" type="slidenum">
              <a:rPr lang="en-US" smtClean="0"/>
              <a:t>‹#›</a:t>
            </a:fld>
            <a:endParaRPr lang="en-US"/>
          </a:p>
        </p:txBody>
      </p:sp>
    </p:spTree>
    <p:extLst>
      <p:ext uri="{BB962C8B-B14F-4D97-AF65-F5344CB8AC3E}">
        <p14:creationId xmlns:p14="http://schemas.microsoft.com/office/powerpoint/2010/main" val="751463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BA37D4-27EF-40AC-9ACC-90F16C1B4267}" type="datetimeFigureOut">
              <a:rPr lang="id-ID" smtClean="0"/>
              <a:t>10/05/2017</a:t>
            </a:fld>
            <a:endParaRPr lang="id-ID"/>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026A4F-48CC-435E-86F0-4E65D3E7E89F}" type="slidenum">
              <a:rPr lang="id-ID" smtClean="0"/>
              <a:t>‹#›</a:t>
            </a:fld>
            <a:endParaRPr lang="id-ID"/>
          </a:p>
        </p:txBody>
      </p:sp>
    </p:spTree>
    <p:extLst>
      <p:ext uri="{BB962C8B-B14F-4D97-AF65-F5344CB8AC3E}">
        <p14:creationId xmlns:p14="http://schemas.microsoft.com/office/powerpoint/2010/main" val="1883673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ext Placeholder 10"/>
          <p:cNvSpPr>
            <a:spLocks noGrp="1"/>
          </p:cNvSpPr>
          <p:nvPr>
            <p:ph type="body" sz="quarter" idx="11" hasCustomPrompt="1"/>
          </p:nvPr>
        </p:nvSpPr>
        <p:spPr>
          <a:xfrm>
            <a:off x="381000" y="609600"/>
            <a:ext cx="3810000" cy="609600"/>
          </a:xfrm>
        </p:spPr>
        <p:txBody>
          <a:bodyPr>
            <a:noAutofit/>
          </a:bodyPr>
          <a:lstStyle>
            <a:lvl1pPr marL="0" indent="0">
              <a:buNone/>
              <a:defRPr sz="3600" b="1" baseline="0">
                <a:latin typeface="+mn-lt"/>
                <a:ea typeface="Tahoma" pitchFamily="34" charset="0"/>
                <a:cs typeface="Tahoma" pitchFamily="34" charset="0"/>
              </a:defRPr>
            </a:lvl1pPr>
          </a:lstStyle>
          <a:p>
            <a:pPr lvl="0"/>
            <a:r>
              <a:rPr lang="en-US" dirty="0" err="1" smtClean="0"/>
              <a:t>Nama</a:t>
            </a:r>
            <a:r>
              <a:rPr lang="en-US" dirty="0" smtClean="0"/>
              <a:t> Mata </a:t>
            </a:r>
            <a:r>
              <a:rPr lang="en-US" dirty="0" err="1" smtClean="0"/>
              <a:t>Kuliah</a:t>
            </a:r>
            <a:endParaRPr lang="en-US" dirty="0"/>
          </a:p>
        </p:txBody>
      </p:sp>
      <p:sp>
        <p:nvSpPr>
          <p:cNvPr id="31" name="Text Placeholder 30"/>
          <p:cNvSpPr>
            <a:spLocks noGrp="1"/>
          </p:cNvSpPr>
          <p:nvPr>
            <p:ph type="body" sz="quarter" idx="12" hasCustomPrompt="1"/>
          </p:nvPr>
        </p:nvSpPr>
        <p:spPr>
          <a:xfrm>
            <a:off x="381000" y="1295400"/>
            <a:ext cx="2286000" cy="457200"/>
          </a:xfrm>
        </p:spPr>
        <p:txBody>
          <a:bodyPr>
            <a:normAutofit/>
          </a:bodyPr>
          <a:lstStyle>
            <a:lvl1pPr marL="0" indent="0">
              <a:buNone/>
              <a:defRPr sz="2400" b="1" baseline="0">
                <a:latin typeface="+mn-lt"/>
              </a:defRPr>
            </a:lvl1pPr>
          </a:lstStyle>
          <a:p>
            <a:pPr lvl="0"/>
            <a:r>
              <a:rPr lang="en-US" dirty="0" err="1" smtClean="0"/>
              <a:t>Pokok</a:t>
            </a:r>
            <a:r>
              <a:rPr lang="en-US" dirty="0" smtClean="0"/>
              <a:t> </a:t>
            </a:r>
            <a:r>
              <a:rPr lang="en-US" dirty="0" err="1" smtClean="0"/>
              <a:t>Bahasan</a:t>
            </a:r>
            <a:endParaRPr lang="en-US" dirty="0"/>
          </a:p>
        </p:txBody>
      </p:sp>
      <p:sp>
        <p:nvSpPr>
          <p:cNvPr id="37" name="Text Placeholder 36"/>
          <p:cNvSpPr>
            <a:spLocks noGrp="1"/>
          </p:cNvSpPr>
          <p:nvPr>
            <p:ph type="body" sz="quarter" idx="17" hasCustomPrompt="1"/>
          </p:nvPr>
        </p:nvSpPr>
        <p:spPr>
          <a:xfrm>
            <a:off x="403412" y="3429000"/>
            <a:ext cx="1676400" cy="381000"/>
          </a:xfrm>
        </p:spPr>
        <p:txBody>
          <a:bodyPr>
            <a:normAutofit/>
          </a:bodyPr>
          <a:lstStyle>
            <a:lvl1pPr marL="0" indent="0">
              <a:buNone/>
              <a:defRPr sz="1800">
                <a:latin typeface="+mj-lt"/>
              </a:defRPr>
            </a:lvl1pPr>
          </a:lstStyle>
          <a:p>
            <a:pPr lvl="0"/>
            <a:r>
              <a:rPr lang="en-US" dirty="0" err="1" smtClean="0"/>
              <a:t>Pertemuan</a:t>
            </a:r>
            <a:r>
              <a:rPr lang="en-US" dirty="0" smtClean="0"/>
              <a:t> </a:t>
            </a:r>
            <a:r>
              <a:rPr lang="en-US" dirty="0" err="1" smtClean="0"/>
              <a:t>ke</a:t>
            </a:r>
            <a:r>
              <a:rPr lang="en-US" dirty="0" smtClean="0"/>
              <a:t> </a:t>
            </a:r>
            <a:endParaRPr lang="en-US" dirty="0"/>
          </a:p>
        </p:txBody>
      </p:sp>
      <p:sp>
        <p:nvSpPr>
          <p:cNvPr id="39" name="Text Placeholder 38"/>
          <p:cNvSpPr>
            <a:spLocks noGrp="1"/>
          </p:cNvSpPr>
          <p:nvPr>
            <p:ph type="body" sz="quarter" idx="18" hasCustomPrompt="1"/>
          </p:nvPr>
        </p:nvSpPr>
        <p:spPr>
          <a:xfrm>
            <a:off x="403412" y="3886200"/>
            <a:ext cx="1676400" cy="381000"/>
          </a:xfrm>
        </p:spPr>
        <p:txBody>
          <a:bodyPr>
            <a:normAutofit/>
          </a:bodyPr>
          <a:lstStyle>
            <a:lvl1pPr marL="0" indent="0">
              <a:buNone/>
              <a:defRPr sz="1800">
                <a:latin typeface="+mn-lt"/>
              </a:defRPr>
            </a:lvl1pPr>
          </a:lstStyle>
          <a:p>
            <a:pPr lvl="0"/>
            <a:r>
              <a:rPr lang="en-US" dirty="0" smtClean="0"/>
              <a:t>Semester</a:t>
            </a:r>
            <a:endParaRPr lang="en-US" dirty="0"/>
          </a:p>
        </p:txBody>
      </p:sp>
      <p:sp>
        <p:nvSpPr>
          <p:cNvPr id="41" name="Text Placeholder 40"/>
          <p:cNvSpPr>
            <a:spLocks noGrp="1"/>
          </p:cNvSpPr>
          <p:nvPr>
            <p:ph type="body" sz="quarter" idx="19" hasCustomPrompt="1"/>
          </p:nvPr>
        </p:nvSpPr>
        <p:spPr>
          <a:xfrm>
            <a:off x="398929" y="4724400"/>
            <a:ext cx="1658471" cy="381000"/>
          </a:xfrm>
        </p:spPr>
        <p:txBody>
          <a:bodyPr>
            <a:normAutofit/>
          </a:bodyPr>
          <a:lstStyle>
            <a:lvl1pPr marL="0" indent="0">
              <a:buNone/>
              <a:defRPr sz="1800">
                <a:latin typeface="+mn-lt"/>
              </a:defRPr>
            </a:lvl1pPr>
          </a:lstStyle>
          <a:p>
            <a:pPr lvl="0"/>
            <a:r>
              <a:rPr lang="en-US" dirty="0" err="1" smtClean="0"/>
              <a:t>Nama</a:t>
            </a:r>
            <a:r>
              <a:rPr lang="en-US" dirty="0" smtClean="0"/>
              <a:t> </a:t>
            </a:r>
            <a:r>
              <a:rPr lang="en-US" dirty="0" err="1" smtClean="0"/>
              <a:t>Dosen</a:t>
            </a:r>
            <a:endParaRPr lang="en-US" dirty="0"/>
          </a:p>
        </p:txBody>
      </p:sp>
      <p:sp>
        <p:nvSpPr>
          <p:cNvPr id="43" name="Text Placeholder 42"/>
          <p:cNvSpPr>
            <a:spLocks noGrp="1"/>
          </p:cNvSpPr>
          <p:nvPr>
            <p:ph type="body" sz="quarter" idx="20" hasCustomPrompt="1"/>
          </p:nvPr>
        </p:nvSpPr>
        <p:spPr>
          <a:xfrm>
            <a:off x="7467600" y="6324600"/>
            <a:ext cx="1371600" cy="381000"/>
          </a:xfrm>
        </p:spPr>
        <p:txBody>
          <a:bodyPr>
            <a:noAutofit/>
          </a:bodyPr>
          <a:lstStyle>
            <a:lvl1pPr marL="0" indent="0">
              <a:buNone/>
              <a:defRPr sz="1400" b="1">
                <a:latin typeface="+mn-lt"/>
              </a:defRPr>
            </a:lvl1pPr>
          </a:lstStyle>
          <a:p>
            <a:pPr lvl="0"/>
            <a:r>
              <a:rPr lang="en-US" dirty="0" smtClean="0"/>
              <a:t>Program </a:t>
            </a:r>
            <a:r>
              <a:rPr lang="en-US" dirty="0" err="1" smtClean="0"/>
              <a:t>Studi</a:t>
            </a:r>
            <a:r>
              <a:rPr lang="en-US" dirty="0" smtClean="0"/>
              <a:t> </a:t>
            </a:r>
            <a:endParaRPr lang="en-US" dirty="0"/>
          </a:p>
        </p:txBody>
      </p:sp>
    </p:spTree>
    <p:extLst>
      <p:ext uri="{BB962C8B-B14F-4D97-AF65-F5344CB8AC3E}">
        <p14:creationId xmlns:p14="http://schemas.microsoft.com/office/powerpoint/2010/main" val="43949982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 Placeholder 7"/>
          <p:cNvSpPr>
            <a:spLocks noGrp="1"/>
          </p:cNvSpPr>
          <p:nvPr>
            <p:ph type="body" sz="quarter" idx="10" hasCustomPrompt="1"/>
          </p:nvPr>
        </p:nvSpPr>
        <p:spPr>
          <a:xfrm>
            <a:off x="4953000" y="990600"/>
            <a:ext cx="3657600" cy="685800"/>
          </a:xfrm>
        </p:spPr>
        <p:txBody>
          <a:bodyPr/>
          <a:lstStyle>
            <a:lvl1pPr marL="0" indent="0" algn="r">
              <a:buNone/>
              <a:defRPr b="1">
                <a:latin typeface="+mj-lt"/>
              </a:defRPr>
            </a:lvl1pPr>
          </a:lstStyle>
          <a:p>
            <a:pPr lvl="0"/>
            <a:r>
              <a:rPr lang="en-US" dirty="0" err="1" smtClean="0"/>
              <a:t>Pembahasan</a:t>
            </a:r>
            <a:endParaRPr lang="en-US" dirty="0"/>
          </a:p>
        </p:txBody>
      </p:sp>
      <p:sp>
        <p:nvSpPr>
          <p:cNvPr id="8" name="Text Placeholder 9"/>
          <p:cNvSpPr>
            <a:spLocks noGrp="1"/>
          </p:cNvSpPr>
          <p:nvPr>
            <p:ph type="body" sz="quarter" idx="11"/>
          </p:nvPr>
        </p:nvSpPr>
        <p:spPr>
          <a:xfrm>
            <a:off x="2209800" y="1752600"/>
            <a:ext cx="6400800" cy="4724400"/>
          </a:xfrm>
        </p:spPr>
        <p:txBody>
          <a:bodyPr/>
          <a:lstStyle>
            <a:lvl1pPr marL="0" indent="0" algn="r">
              <a:buNone/>
              <a:defRPr>
                <a:latin typeface="+mj-lt"/>
              </a:defRPr>
            </a:lvl1pPr>
          </a:lstStyle>
          <a:p>
            <a:pPr lvl="0"/>
            <a:endParaRPr lang="en-US" dirty="0"/>
          </a:p>
        </p:txBody>
      </p:sp>
      <p:sp>
        <p:nvSpPr>
          <p:cNvPr id="9" name="Text Placeholder 17"/>
          <p:cNvSpPr>
            <a:spLocks noGrp="1"/>
          </p:cNvSpPr>
          <p:nvPr>
            <p:ph type="body" sz="quarter" idx="15" hasCustomPrompt="1"/>
          </p:nvPr>
        </p:nvSpPr>
        <p:spPr>
          <a:xfrm>
            <a:off x="7239000" y="152400"/>
            <a:ext cx="1402976" cy="304800"/>
          </a:xfrm>
        </p:spPr>
        <p:txBody>
          <a:bodyPr>
            <a:normAutofit/>
          </a:bodyPr>
          <a:lstStyle>
            <a:lvl1pPr marL="0" indent="0" algn="r">
              <a:buNone/>
              <a:defRPr sz="1400" b="1">
                <a:latin typeface="+mj-lt"/>
              </a:defRPr>
            </a:lvl1pPr>
          </a:lstStyle>
          <a:p>
            <a:pPr lvl="0"/>
            <a:r>
              <a:rPr lang="en-US" dirty="0" smtClean="0"/>
              <a:t>Program </a:t>
            </a:r>
            <a:r>
              <a:rPr lang="en-US" dirty="0" err="1" smtClean="0"/>
              <a:t>Studi</a:t>
            </a:r>
            <a:endParaRPr lang="en-US" dirty="0"/>
          </a:p>
        </p:txBody>
      </p:sp>
    </p:spTree>
    <p:extLst>
      <p:ext uri="{BB962C8B-B14F-4D97-AF65-F5344CB8AC3E}">
        <p14:creationId xmlns:p14="http://schemas.microsoft.com/office/powerpoint/2010/main" val="294424932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 Placeholder 7"/>
          <p:cNvSpPr>
            <a:spLocks noGrp="1"/>
          </p:cNvSpPr>
          <p:nvPr>
            <p:ph type="body" sz="quarter" idx="10" hasCustomPrompt="1"/>
          </p:nvPr>
        </p:nvSpPr>
        <p:spPr>
          <a:xfrm>
            <a:off x="4953000" y="990600"/>
            <a:ext cx="3657600" cy="685800"/>
          </a:xfrm>
        </p:spPr>
        <p:txBody>
          <a:bodyPr/>
          <a:lstStyle>
            <a:lvl1pPr marL="0" indent="0" algn="r">
              <a:buNone/>
              <a:defRPr b="1">
                <a:latin typeface="+mj-lt"/>
              </a:defRPr>
            </a:lvl1pPr>
          </a:lstStyle>
          <a:p>
            <a:pPr lvl="0"/>
            <a:r>
              <a:rPr lang="en-US" dirty="0" err="1" smtClean="0"/>
              <a:t>Pembahasan</a:t>
            </a:r>
            <a:endParaRPr lang="en-US" dirty="0"/>
          </a:p>
        </p:txBody>
      </p:sp>
      <p:sp>
        <p:nvSpPr>
          <p:cNvPr id="8" name="Text Placeholder 9"/>
          <p:cNvSpPr>
            <a:spLocks noGrp="1"/>
          </p:cNvSpPr>
          <p:nvPr>
            <p:ph type="body" sz="quarter" idx="11"/>
          </p:nvPr>
        </p:nvSpPr>
        <p:spPr>
          <a:xfrm>
            <a:off x="2209800" y="1752600"/>
            <a:ext cx="6400800" cy="4724400"/>
          </a:xfrm>
        </p:spPr>
        <p:txBody>
          <a:bodyPr/>
          <a:lstStyle>
            <a:lvl1pPr marL="0" indent="0" algn="r">
              <a:buNone/>
              <a:defRPr>
                <a:latin typeface="+mj-lt"/>
              </a:defRPr>
            </a:lvl1pPr>
          </a:lstStyle>
          <a:p>
            <a:pPr lvl="0"/>
            <a:endParaRPr lang="en-US" dirty="0"/>
          </a:p>
        </p:txBody>
      </p:sp>
      <p:sp>
        <p:nvSpPr>
          <p:cNvPr id="9" name="Text Placeholder 17"/>
          <p:cNvSpPr>
            <a:spLocks noGrp="1"/>
          </p:cNvSpPr>
          <p:nvPr>
            <p:ph type="body" sz="quarter" idx="15" hasCustomPrompt="1"/>
          </p:nvPr>
        </p:nvSpPr>
        <p:spPr>
          <a:xfrm>
            <a:off x="7239000" y="152400"/>
            <a:ext cx="1402976" cy="304800"/>
          </a:xfrm>
        </p:spPr>
        <p:txBody>
          <a:bodyPr>
            <a:normAutofit/>
          </a:bodyPr>
          <a:lstStyle>
            <a:lvl1pPr marL="0" indent="0" algn="r">
              <a:buNone/>
              <a:defRPr sz="1400" b="1">
                <a:latin typeface="+mj-lt"/>
              </a:defRPr>
            </a:lvl1pPr>
          </a:lstStyle>
          <a:p>
            <a:pPr lvl="0"/>
            <a:r>
              <a:rPr lang="en-US" dirty="0" smtClean="0"/>
              <a:t>Program </a:t>
            </a:r>
            <a:r>
              <a:rPr lang="en-US" dirty="0" err="1" smtClean="0"/>
              <a:t>Studi</a:t>
            </a:r>
            <a:endParaRPr lang="en-US" dirty="0"/>
          </a:p>
        </p:txBody>
      </p:sp>
    </p:spTree>
    <p:extLst>
      <p:ext uri="{BB962C8B-B14F-4D97-AF65-F5344CB8AC3E}">
        <p14:creationId xmlns:p14="http://schemas.microsoft.com/office/powerpoint/2010/main" val="413680893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 Placeholder 7"/>
          <p:cNvSpPr>
            <a:spLocks noGrp="1"/>
          </p:cNvSpPr>
          <p:nvPr>
            <p:ph type="body" sz="quarter" idx="10" hasCustomPrompt="1"/>
          </p:nvPr>
        </p:nvSpPr>
        <p:spPr>
          <a:xfrm>
            <a:off x="1676400" y="685800"/>
            <a:ext cx="3657600" cy="685800"/>
          </a:xfrm>
        </p:spPr>
        <p:txBody>
          <a:bodyPr/>
          <a:lstStyle>
            <a:lvl1pPr marL="0" indent="0" algn="l">
              <a:buNone/>
              <a:defRPr b="1">
                <a:latin typeface="+mj-lt"/>
              </a:defRPr>
            </a:lvl1pPr>
          </a:lstStyle>
          <a:p>
            <a:pPr lvl="0"/>
            <a:r>
              <a:rPr lang="en-US" dirty="0" err="1" smtClean="0"/>
              <a:t>Pembahasan</a:t>
            </a:r>
            <a:endParaRPr lang="en-US" dirty="0"/>
          </a:p>
        </p:txBody>
      </p:sp>
      <p:sp>
        <p:nvSpPr>
          <p:cNvPr id="8" name="Text Placeholder 9"/>
          <p:cNvSpPr>
            <a:spLocks noGrp="1"/>
          </p:cNvSpPr>
          <p:nvPr>
            <p:ph type="body" sz="quarter" idx="11"/>
          </p:nvPr>
        </p:nvSpPr>
        <p:spPr>
          <a:xfrm>
            <a:off x="762000" y="1905000"/>
            <a:ext cx="7543800" cy="3962400"/>
          </a:xfrm>
        </p:spPr>
        <p:txBody>
          <a:bodyPr/>
          <a:lstStyle>
            <a:lvl1pPr marL="0" indent="0" algn="l">
              <a:buNone/>
              <a:defRPr>
                <a:latin typeface="+mj-lt"/>
              </a:defRPr>
            </a:lvl1pPr>
          </a:lstStyle>
          <a:p>
            <a:pPr lvl="0"/>
            <a:endParaRPr lang="en-US" dirty="0"/>
          </a:p>
        </p:txBody>
      </p:sp>
      <p:sp>
        <p:nvSpPr>
          <p:cNvPr id="9" name="Text Placeholder 17"/>
          <p:cNvSpPr>
            <a:spLocks noGrp="1"/>
          </p:cNvSpPr>
          <p:nvPr>
            <p:ph type="body" sz="quarter" idx="15" hasCustomPrompt="1"/>
          </p:nvPr>
        </p:nvSpPr>
        <p:spPr>
          <a:xfrm>
            <a:off x="1295400" y="6019800"/>
            <a:ext cx="1402976" cy="304800"/>
          </a:xfrm>
        </p:spPr>
        <p:txBody>
          <a:bodyPr>
            <a:normAutofit/>
          </a:bodyPr>
          <a:lstStyle>
            <a:lvl1pPr marL="0" indent="0" algn="l">
              <a:buNone/>
              <a:defRPr sz="1400" b="1">
                <a:solidFill>
                  <a:schemeClr val="bg1"/>
                </a:solidFill>
                <a:latin typeface="+mj-lt"/>
              </a:defRPr>
            </a:lvl1pPr>
          </a:lstStyle>
          <a:p>
            <a:pPr lvl="0"/>
            <a:r>
              <a:rPr lang="en-US" dirty="0" smtClean="0"/>
              <a:t>Program </a:t>
            </a:r>
            <a:r>
              <a:rPr lang="en-US" dirty="0" err="1" smtClean="0"/>
              <a:t>Studi</a:t>
            </a:r>
            <a:endParaRPr lang="en-US" dirty="0"/>
          </a:p>
        </p:txBody>
      </p:sp>
    </p:spTree>
    <p:extLst>
      <p:ext uri="{BB962C8B-B14F-4D97-AF65-F5344CB8AC3E}">
        <p14:creationId xmlns:p14="http://schemas.microsoft.com/office/powerpoint/2010/main" val="392482770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 Placeholder 7"/>
          <p:cNvSpPr>
            <a:spLocks noGrp="1"/>
          </p:cNvSpPr>
          <p:nvPr>
            <p:ph type="body" sz="quarter" idx="10" hasCustomPrompt="1"/>
          </p:nvPr>
        </p:nvSpPr>
        <p:spPr>
          <a:xfrm>
            <a:off x="1524000" y="457200"/>
            <a:ext cx="3657600" cy="533400"/>
          </a:xfrm>
        </p:spPr>
        <p:txBody>
          <a:bodyPr/>
          <a:lstStyle>
            <a:lvl1pPr marL="0" indent="0" algn="l">
              <a:buNone/>
              <a:defRPr b="1">
                <a:latin typeface="+mj-lt"/>
              </a:defRPr>
            </a:lvl1pPr>
          </a:lstStyle>
          <a:p>
            <a:pPr lvl="0"/>
            <a:r>
              <a:rPr lang="en-US" dirty="0" err="1" smtClean="0"/>
              <a:t>Pembahasan</a:t>
            </a:r>
            <a:endParaRPr lang="en-US" dirty="0"/>
          </a:p>
        </p:txBody>
      </p:sp>
      <p:sp>
        <p:nvSpPr>
          <p:cNvPr id="8" name="Text Placeholder 9"/>
          <p:cNvSpPr>
            <a:spLocks noGrp="1"/>
          </p:cNvSpPr>
          <p:nvPr>
            <p:ph type="body" sz="quarter" idx="11"/>
          </p:nvPr>
        </p:nvSpPr>
        <p:spPr>
          <a:xfrm>
            <a:off x="609600" y="1524000"/>
            <a:ext cx="7543800" cy="4572000"/>
          </a:xfrm>
        </p:spPr>
        <p:txBody>
          <a:bodyPr/>
          <a:lstStyle>
            <a:lvl1pPr marL="0" indent="0" algn="l">
              <a:buNone/>
              <a:defRPr>
                <a:latin typeface="+mj-lt"/>
              </a:defRPr>
            </a:lvl1pPr>
          </a:lstStyle>
          <a:p>
            <a:pPr lvl="0"/>
            <a:endParaRPr lang="en-US" dirty="0"/>
          </a:p>
        </p:txBody>
      </p:sp>
      <p:sp>
        <p:nvSpPr>
          <p:cNvPr id="9" name="Text Placeholder 17"/>
          <p:cNvSpPr>
            <a:spLocks noGrp="1"/>
          </p:cNvSpPr>
          <p:nvPr>
            <p:ph type="body" sz="quarter" idx="15" hasCustomPrompt="1"/>
          </p:nvPr>
        </p:nvSpPr>
        <p:spPr>
          <a:xfrm>
            <a:off x="990600" y="6324600"/>
            <a:ext cx="1402976" cy="304800"/>
          </a:xfrm>
        </p:spPr>
        <p:txBody>
          <a:bodyPr>
            <a:normAutofit/>
          </a:bodyPr>
          <a:lstStyle>
            <a:lvl1pPr marL="0" indent="0" algn="r">
              <a:buNone/>
              <a:defRPr sz="1400" b="1">
                <a:solidFill>
                  <a:schemeClr val="bg1"/>
                </a:solidFill>
                <a:latin typeface="+mj-lt"/>
              </a:defRPr>
            </a:lvl1pPr>
          </a:lstStyle>
          <a:p>
            <a:pPr lvl="0"/>
            <a:r>
              <a:rPr lang="en-US" dirty="0" smtClean="0"/>
              <a:t>Program </a:t>
            </a:r>
            <a:r>
              <a:rPr lang="en-US" dirty="0" err="1" smtClean="0"/>
              <a:t>Studi</a:t>
            </a:r>
            <a:endParaRPr lang="en-US" dirty="0"/>
          </a:p>
        </p:txBody>
      </p:sp>
    </p:spTree>
    <p:extLst>
      <p:ext uri="{BB962C8B-B14F-4D97-AF65-F5344CB8AC3E}">
        <p14:creationId xmlns:p14="http://schemas.microsoft.com/office/powerpoint/2010/main" val="74201879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 Placeholder 7"/>
          <p:cNvSpPr>
            <a:spLocks noGrp="1"/>
          </p:cNvSpPr>
          <p:nvPr>
            <p:ph type="body" sz="quarter" idx="10" hasCustomPrompt="1"/>
          </p:nvPr>
        </p:nvSpPr>
        <p:spPr>
          <a:xfrm>
            <a:off x="1447800" y="381000"/>
            <a:ext cx="3657600" cy="609600"/>
          </a:xfrm>
        </p:spPr>
        <p:txBody>
          <a:bodyPr/>
          <a:lstStyle>
            <a:lvl1pPr marL="0" indent="0" algn="l">
              <a:buNone/>
              <a:defRPr b="1">
                <a:latin typeface="+mj-lt"/>
              </a:defRPr>
            </a:lvl1pPr>
          </a:lstStyle>
          <a:p>
            <a:pPr lvl="0"/>
            <a:r>
              <a:rPr lang="en-US" dirty="0" err="1" smtClean="0"/>
              <a:t>Pembahasan</a:t>
            </a:r>
            <a:endParaRPr lang="en-US" dirty="0"/>
          </a:p>
        </p:txBody>
      </p:sp>
      <p:sp>
        <p:nvSpPr>
          <p:cNvPr id="8" name="Text Placeholder 9"/>
          <p:cNvSpPr>
            <a:spLocks noGrp="1"/>
          </p:cNvSpPr>
          <p:nvPr>
            <p:ph type="body" sz="quarter" idx="11"/>
          </p:nvPr>
        </p:nvSpPr>
        <p:spPr>
          <a:xfrm>
            <a:off x="533400" y="1524000"/>
            <a:ext cx="7696200" cy="4572000"/>
          </a:xfrm>
        </p:spPr>
        <p:txBody>
          <a:bodyPr/>
          <a:lstStyle>
            <a:lvl1pPr marL="0" indent="0" algn="l">
              <a:buNone/>
              <a:defRPr>
                <a:latin typeface="+mj-lt"/>
              </a:defRPr>
            </a:lvl1pPr>
          </a:lstStyle>
          <a:p>
            <a:pPr lvl="0"/>
            <a:endParaRPr lang="en-US" dirty="0"/>
          </a:p>
        </p:txBody>
      </p:sp>
      <p:sp>
        <p:nvSpPr>
          <p:cNvPr id="9" name="Text Placeholder 17"/>
          <p:cNvSpPr>
            <a:spLocks noGrp="1"/>
          </p:cNvSpPr>
          <p:nvPr>
            <p:ph type="body" sz="quarter" idx="15" hasCustomPrompt="1"/>
          </p:nvPr>
        </p:nvSpPr>
        <p:spPr>
          <a:xfrm>
            <a:off x="533400" y="6400800"/>
            <a:ext cx="1402976" cy="304800"/>
          </a:xfrm>
        </p:spPr>
        <p:txBody>
          <a:bodyPr>
            <a:normAutofit/>
          </a:bodyPr>
          <a:lstStyle>
            <a:lvl1pPr marL="0" indent="0" algn="l">
              <a:buNone/>
              <a:defRPr sz="1400" b="1">
                <a:latin typeface="+mj-lt"/>
              </a:defRPr>
            </a:lvl1pPr>
          </a:lstStyle>
          <a:p>
            <a:pPr lvl="0"/>
            <a:r>
              <a:rPr lang="en-US" dirty="0" smtClean="0"/>
              <a:t>Program </a:t>
            </a:r>
            <a:r>
              <a:rPr lang="en-US" dirty="0" err="1" smtClean="0"/>
              <a:t>Studi</a:t>
            </a:r>
            <a:endParaRPr lang="en-US" dirty="0"/>
          </a:p>
        </p:txBody>
      </p:sp>
    </p:spTree>
    <p:extLst>
      <p:ext uri="{BB962C8B-B14F-4D97-AF65-F5344CB8AC3E}">
        <p14:creationId xmlns:p14="http://schemas.microsoft.com/office/powerpoint/2010/main" val="19597576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 Placeholder 7"/>
          <p:cNvSpPr>
            <a:spLocks noGrp="1"/>
          </p:cNvSpPr>
          <p:nvPr>
            <p:ph type="body" sz="quarter" idx="10" hasCustomPrompt="1"/>
          </p:nvPr>
        </p:nvSpPr>
        <p:spPr>
          <a:xfrm>
            <a:off x="1447800" y="381000"/>
            <a:ext cx="3657600" cy="609600"/>
          </a:xfrm>
        </p:spPr>
        <p:txBody>
          <a:bodyPr/>
          <a:lstStyle>
            <a:lvl1pPr marL="0" indent="0" algn="l">
              <a:buNone/>
              <a:defRPr b="1">
                <a:latin typeface="+mj-lt"/>
              </a:defRPr>
            </a:lvl1pPr>
          </a:lstStyle>
          <a:p>
            <a:pPr lvl="0"/>
            <a:r>
              <a:rPr lang="en-US" dirty="0" err="1" smtClean="0"/>
              <a:t>Pembahasan</a:t>
            </a:r>
            <a:endParaRPr lang="en-US" dirty="0"/>
          </a:p>
        </p:txBody>
      </p:sp>
      <p:sp>
        <p:nvSpPr>
          <p:cNvPr id="8" name="Text Placeholder 9"/>
          <p:cNvSpPr>
            <a:spLocks noGrp="1"/>
          </p:cNvSpPr>
          <p:nvPr>
            <p:ph type="body" sz="quarter" idx="11"/>
          </p:nvPr>
        </p:nvSpPr>
        <p:spPr>
          <a:xfrm>
            <a:off x="533400" y="1600200"/>
            <a:ext cx="7620000" cy="4419600"/>
          </a:xfrm>
        </p:spPr>
        <p:txBody>
          <a:bodyPr/>
          <a:lstStyle>
            <a:lvl1pPr marL="0" indent="0" algn="l">
              <a:buNone/>
              <a:defRPr>
                <a:latin typeface="+mj-lt"/>
              </a:defRPr>
            </a:lvl1pPr>
          </a:lstStyle>
          <a:p>
            <a:pPr lvl="0"/>
            <a:endParaRPr lang="en-US" dirty="0"/>
          </a:p>
        </p:txBody>
      </p:sp>
      <p:sp>
        <p:nvSpPr>
          <p:cNvPr id="9" name="Text Placeholder 17"/>
          <p:cNvSpPr>
            <a:spLocks noGrp="1"/>
          </p:cNvSpPr>
          <p:nvPr>
            <p:ph type="body" sz="quarter" idx="15" hasCustomPrompt="1"/>
          </p:nvPr>
        </p:nvSpPr>
        <p:spPr>
          <a:xfrm>
            <a:off x="533400" y="6400800"/>
            <a:ext cx="1402976" cy="304800"/>
          </a:xfrm>
        </p:spPr>
        <p:txBody>
          <a:bodyPr>
            <a:normAutofit/>
          </a:bodyPr>
          <a:lstStyle>
            <a:lvl1pPr marL="0" indent="0" algn="l">
              <a:buNone/>
              <a:defRPr sz="1400" b="1">
                <a:latin typeface="+mj-lt"/>
              </a:defRPr>
            </a:lvl1pPr>
          </a:lstStyle>
          <a:p>
            <a:pPr lvl="0"/>
            <a:r>
              <a:rPr lang="en-US" dirty="0" smtClean="0"/>
              <a:t>Program </a:t>
            </a:r>
            <a:r>
              <a:rPr lang="en-US" dirty="0" err="1" smtClean="0"/>
              <a:t>Studi</a:t>
            </a:r>
            <a:endParaRPr lang="en-US" dirty="0"/>
          </a:p>
        </p:txBody>
      </p:sp>
    </p:spTree>
    <p:extLst>
      <p:ext uri="{BB962C8B-B14F-4D97-AF65-F5344CB8AC3E}">
        <p14:creationId xmlns:p14="http://schemas.microsoft.com/office/powerpoint/2010/main" val="323647618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 Placeholder 7"/>
          <p:cNvSpPr>
            <a:spLocks noGrp="1"/>
          </p:cNvSpPr>
          <p:nvPr>
            <p:ph type="body" sz="quarter" idx="10" hasCustomPrompt="1"/>
          </p:nvPr>
        </p:nvSpPr>
        <p:spPr>
          <a:xfrm>
            <a:off x="381000" y="304800"/>
            <a:ext cx="3657600" cy="685800"/>
          </a:xfrm>
        </p:spPr>
        <p:txBody>
          <a:bodyPr/>
          <a:lstStyle>
            <a:lvl1pPr marL="0" indent="0" algn="l">
              <a:buNone/>
              <a:defRPr b="1">
                <a:latin typeface="+mj-lt"/>
              </a:defRPr>
            </a:lvl1pPr>
          </a:lstStyle>
          <a:p>
            <a:pPr lvl="0"/>
            <a:r>
              <a:rPr lang="en-US" dirty="0" err="1" smtClean="0"/>
              <a:t>Pembahasan</a:t>
            </a:r>
            <a:endParaRPr lang="en-US" dirty="0"/>
          </a:p>
        </p:txBody>
      </p:sp>
      <p:sp>
        <p:nvSpPr>
          <p:cNvPr id="8" name="Text Placeholder 9"/>
          <p:cNvSpPr>
            <a:spLocks noGrp="1"/>
          </p:cNvSpPr>
          <p:nvPr>
            <p:ph type="body" sz="quarter" idx="11"/>
          </p:nvPr>
        </p:nvSpPr>
        <p:spPr>
          <a:xfrm>
            <a:off x="381000" y="1143000"/>
            <a:ext cx="7315200" cy="4648200"/>
          </a:xfrm>
        </p:spPr>
        <p:txBody>
          <a:bodyPr/>
          <a:lstStyle>
            <a:lvl1pPr marL="0" indent="0" algn="l">
              <a:buNone/>
              <a:defRPr>
                <a:latin typeface="+mj-lt"/>
              </a:defRPr>
            </a:lvl1pPr>
          </a:lstStyle>
          <a:p>
            <a:pPr lvl="0"/>
            <a:endParaRPr lang="en-US" dirty="0"/>
          </a:p>
        </p:txBody>
      </p:sp>
      <p:sp>
        <p:nvSpPr>
          <p:cNvPr id="9" name="Text Placeholder 17"/>
          <p:cNvSpPr>
            <a:spLocks noGrp="1"/>
          </p:cNvSpPr>
          <p:nvPr>
            <p:ph type="body" sz="quarter" idx="15" hasCustomPrompt="1"/>
          </p:nvPr>
        </p:nvSpPr>
        <p:spPr>
          <a:xfrm>
            <a:off x="381000" y="6400800"/>
            <a:ext cx="1402976" cy="304800"/>
          </a:xfrm>
        </p:spPr>
        <p:txBody>
          <a:bodyPr>
            <a:normAutofit/>
          </a:bodyPr>
          <a:lstStyle>
            <a:lvl1pPr marL="0" indent="0" algn="l">
              <a:buNone/>
              <a:defRPr sz="1400" b="1">
                <a:latin typeface="+mj-lt"/>
              </a:defRPr>
            </a:lvl1pPr>
          </a:lstStyle>
          <a:p>
            <a:pPr lvl="0"/>
            <a:r>
              <a:rPr lang="en-US" dirty="0" smtClean="0"/>
              <a:t>Program </a:t>
            </a:r>
            <a:r>
              <a:rPr lang="en-US" dirty="0" err="1" smtClean="0"/>
              <a:t>Studi</a:t>
            </a:r>
            <a:endParaRPr lang="en-US" dirty="0"/>
          </a:p>
        </p:txBody>
      </p:sp>
    </p:spTree>
    <p:extLst>
      <p:ext uri="{BB962C8B-B14F-4D97-AF65-F5344CB8AC3E}">
        <p14:creationId xmlns:p14="http://schemas.microsoft.com/office/powerpoint/2010/main" val="59055880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 Placeholder 7"/>
          <p:cNvSpPr>
            <a:spLocks noGrp="1"/>
          </p:cNvSpPr>
          <p:nvPr>
            <p:ph type="body" sz="quarter" idx="10" hasCustomPrompt="1"/>
          </p:nvPr>
        </p:nvSpPr>
        <p:spPr>
          <a:xfrm>
            <a:off x="457200" y="381000"/>
            <a:ext cx="3657600" cy="685800"/>
          </a:xfrm>
        </p:spPr>
        <p:txBody>
          <a:bodyPr/>
          <a:lstStyle>
            <a:lvl1pPr marL="0" indent="0" algn="l">
              <a:buNone/>
              <a:defRPr b="1">
                <a:latin typeface="+mj-lt"/>
              </a:defRPr>
            </a:lvl1pPr>
          </a:lstStyle>
          <a:p>
            <a:pPr lvl="0"/>
            <a:r>
              <a:rPr lang="en-US" dirty="0" err="1" smtClean="0"/>
              <a:t>Pembahasan</a:t>
            </a:r>
            <a:endParaRPr lang="en-US" dirty="0"/>
          </a:p>
        </p:txBody>
      </p:sp>
      <p:sp>
        <p:nvSpPr>
          <p:cNvPr id="9" name="Text Placeholder 17"/>
          <p:cNvSpPr>
            <a:spLocks noGrp="1"/>
          </p:cNvSpPr>
          <p:nvPr>
            <p:ph type="body" sz="quarter" idx="15" hasCustomPrompt="1"/>
          </p:nvPr>
        </p:nvSpPr>
        <p:spPr>
          <a:xfrm>
            <a:off x="457200" y="6400800"/>
            <a:ext cx="1402976" cy="304800"/>
          </a:xfrm>
        </p:spPr>
        <p:txBody>
          <a:bodyPr>
            <a:normAutofit/>
          </a:bodyPr>
          <a:lstStyle>
            <a:lvl1pPr marL="0" indent="0" algn="l">
              <a:buNone/>
              <a:defRPr sz="1400" b="1">
                <a:latin typeface="+mj-lt"/>
              </a:defRPr>
            </a:lvl1pPr>
          </a:lstStyle>
          <a:p>
            <a:pPr lvl="0"/>
            <a:r>
              <a:rPr lang="en-US" dirty="0" smtClean="0"/>
              <a:t>Program </a:t>
            </a:r>
            <a:r>
              <a:rPr lang="en-US" dirty="0" err="1" smtClean="0"/>
              <a:t>Studi</a:t>
            </a:r>
            <a:endParaRPr lang="en-US" dirty="0"/>
          </a:p>
        </p:txBody>
      </p:sp>
      <p:sp>
        <p:nvSpPr>
          <p:cNvPr id="10" name="Text Placeholder 9"/>
          <p:cNvSpPr>
            <a:spLocks noGrp="1"/>
          </p:cNvSpPr>
          <p:nvPr>
            <p:ph type="body" sz="quarter" idx="11"/>
          </p:nvPr>
        </p:nvSpPr>
        <p:spPr>
          <a:xfrm>
            <a:off x="381000" y="1143000"/>
            <a:ext cx="7315200" cy="4648200"/>
          </a:xfrm>
        </p:spPr>
        <p:txBody>
          <a:bodyPr/>
          <a:lstStyle>
            <a:lvl1pPr marL="0" indent="0" algn="l">
              <a:buNone/>
              <a:defRPr>
                <a:latin typeface="+mj-lt"/>
              </a:defRPr>
            </a:lvl1pPr>
          </a:lstStyle>
          <a:p>
            <a:pPr lvl="0"/>
            <a:endParaRPr lang="en-US" dirty="0"/>
          </a:p>
        </p:txBody>
      </p:sp>
    </p:spTree>
    <p:extLst>
      <p:ext uri="{BB962C8B-B14F-4D97-AF65-F5344CB8AC3E}">
        <p14:creationId xmlns:p14="http://schemas.microsoft.com/office/powerpoint/2010/main" val="288315117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Nama Program Studi - UPN[V]Yk</a:t>
            </a:r>
          </a:p>
        </p:txBody>
      </p:sp>
      <p:sp>
        <p:nvSpPr>
          <p:cNvPr id="6" name="Rectangle 6"/>
          <p:cNvSpPr>
            <a:spLocks noGrp="1" noChangeArrowheads="1"/>
          </p:cNvSpPr>
          <p:nvPr>
            <p:ph type="sldNum" sz="quarter" idx="12"/>
          </p:nvPr>
        </p:nvSpPr>
        <p:spPr>
          <a:ln/>
        </p:spPr>
        <p:txBody>
          <a:bodyPr/>
          <a:lstStyle>
            <a:lvl1pPr>
              <a:defRPr/>
            </a:lvl1pPr>
          </a:lstStyle>
          <a:p>
            <a:pPr>
              <a:defRPr/>
            </a:pPr>
            <a:fld id="{0E41F169-D5A2-4714-90E3-E974DE838596}" type="slidenum">
              <a:rPr lang="en-US"/>
              <a:pPr>
                <a:defRPr/>
              </a:pPr>
              <a:t>‹#›</a:t>
            </a:fld>
            <a:endParaRPr lang="en-US"/>
          </a:p>
        </p:txBody>
      </p:sp>
    </p:spTree>
    <p:extLst>
      <p:ext uri="{BB962C8B-B14F-4D97-AF65-F5344CB8AC3E}">
        <p14:creationId xmlns:p14="http://schemas.microsoft.com/office/powerpoint/2010/main" val="179372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ext Placeholder 10"/>
          <p:cNvSpPr>
            <a:spLocks noGrp="1"/>
          </p:cNvSpPr>
          <p:nvPr>
            <p:ph type="body" sz="quarter" idx="10" hasCustomPrompt="1"/>
          </p:nvPr>
        </p:nvSpPr>
        <p:spPr>
          <a:xfrm>
            <a:off x="428065" y="457200"/>
            <a:ext cx="3733800" cy="533400"/>
          </a:xfrm>
        </p:spPr>
        <p:txBody>
          <a:bodyPr>
            <a:normAutofit/>
          </a:bodyPr>
          <a:lstStyle>
            <a:lvl1pPr marL="0" indent="0">
              <a:buNone/>
              <a:defRPr sz="3200" b="1" baseline="0">
                <a:latin typeface="+mn-lt"/>
              </a:defRPr>
            </a:lvl1pPr>
          </a:lstStyle>
          <a:p>
            <a:pPr lvl="0"/>
            <a:r>
              <a:rPr lang="en-US" dirty="0" err="1" smtClean="0"/>
              <a:t>Nama</a:t>
            </a:r>
            <a:r>
              <a:rPr lang="en-US" dirty="0" smtClean="0"/>
              <a:t> Mata </a:t>
            </a:r>
            <a:r>
              <a:rPr lang="en-US" dirty="0" err="1" smtClean="0"/>
              <a:t>Kuliah</a:t>
            </a:r>
            <a:endParaRPr lang="en-US" dirty="0"/>
          </a:p>
        </p:txBody>
      </p:sp>
      <p:sp>
        <p:nvSpPr>
          <p:cNvPr id="17" name="Text Placeholder 16"/>
          <p:cNvSpPr>
            <a:spLocks noGrp="1"/>
          </p:cNvSpPr>
          <p:nvPr>
            <p:ph type="body" sz="quarter" idx="11" hasCustomPrompt="1"/>
          </p:nvPr>
        </p:nvSpPr>
        <p:spPr>
          <a:xfrm>
            <a:off x="470927" y="1066800"/>
            <a:ext cx="3720073" cy="381000"/>
          </a:xfrm>
        </p:spPr>
        <p:txBody>
          <a:bodyPr>
            <a:normAutofit/>
          </a:bodyPr>
          <a:lstStyle>
            <a:lvl1pPr marL="0" indent="0">
              <a:buNone/>
              <a:defRPr sz="2400" b="1" baseline="0">
                <a:latin typeface="+mn-lt"/>
              </a:defRPr>
            </a:lvl1pPr>
          </a:lstStyle>
          <a:p>
            <a:pPr lvl="0"/>
            <a:r>
              <a:rPr lang="en-US" dirty="0" err="1" smtClean="0"/>
              <a:t>Pokok</a:t>
            </a:r>
            <a:r>
              <a:rPr lang="en-US" dirty="0" smtClean="0"/>
              <a:t> </a:t>
            </a:r>
            <a:r>
              <a:rPr lang="en-US" dirty="0" err="1" smtClean="0"/>
              <a:t>Bahasan</a:t>
            </a:r>
            <a:endParaRPr lang="en-US" dirty="0"/>
          </a:p>
        </p:txBody>
      </p:sp>
      <p:sp>
        <p:nvSpPr>
          <p:cNvPr id="19" name="Text Placeholder 18"/>
          <p:cNvSpPr>
            <a:spLocks noGrp="1"/>
          </p:cNvSpPr>
          <p:nvPr>
            <p:ph type="body" sz="quarter" idx="12" hasCustomPrompt="1"/>
          </p:nvPr>
        </p:nvSpPr>
        <p:spPr>
          <a:xfrm>
            <a:off x="457201" y="2895600"/>
            <a:ext cx="1905000" cy="381000"/>
          </a:xfrm>
        </p:spPr>
        <p:txBody>
          <a:bodyPr>
            <a:normAutofit/>
          </a:bodyPr>
          <a:lstStyle>
            <a:lvl1pPr>
              <a:defRPr sz="1800">
                <a:latin typeface="+mn-lt"/>
              </a:defRPr>
            </a:lvl1pPr>
          </a:lstStyle>
          <a:p>
            <a:pPr lvl="0"/>
            <a:r>
              <a:rPr lang="en-US" dirty="0" err="1" smtClean="0"/>
              <a:t>Pertemuan</a:t>
            </a:r>
            <a:r>
              <a:rPr lang="en-US" dirty="0" smtClean="0"/>
              <a:t> </a:t>
            </a:r>
            <a:r>
              <a:rPr lang="en-US" dirty="0" err="1" smtClean="0"/>
              <a:t>ke</a:t>
            </a:r>
            <a:endParaRPr lang="en-US" dirty="0"/>
          </a:p>
        </p:txBody>
      </p:sp>
      <p:sp>
        <p:nvSpPr>
          <p:cNvPr id="21" name="Text Placeholder 20"/>
          <p:cNvSpPr>
            <a:spLocks noGrp="1"/>
          </p:cNvSpPr>
          <p:nvPr>
            <p:ph type="body" sz="quarter" idx="13" hasCustomPrompt="1"/>
          </p:nvPr>
        </p:nvSpPr>
        <p:spPr>
          <a:xfrm>
            <a:off x="457200" y="3352800"/>
            <a:ext cx="1905000" cy="381000"/>
          </a:xfrm>
        </p:spPr>
        <p:txBody>
          <a:bodyPr/>
          <a:lstStyle>
            <a:lvl1pPr>
              <a:defRPr sz="1800">
                <a:latin typeface="+mn-lt"/>
              </a:defRPr>
            </a:lvl1pPr>
          </a:lstStyle>
          <a:p>
            <a:pPr lvl="0"/>
            <a:r>
              <a:rPr lang="en-US" dirty="0" smtClean="0"/>
              <a:t>Semester</a:t>
            </a:r>
            <a:endParaRPr lang="en-US" dirty="0"/>
          </a:p>
        </p:txBody>
      </p:sp>
      <p:sp>
        <p:nvSpPr>
          <p:cNvPr id="23" name="Text Placeholder 22"/>
          <p:cNvSpPr>
            <a:spLocks noGrp="1"/>
          </p:cNvSpPr>
          <p:nvPr>
            <p:ph type="body" sz="quarter" idx="14" hasCustomPrompt="1"/>
          </p:nvPr>
        </p:nvSpPr>
        <p:spPr>
          <a:xfrm>
            <a:off x="457200" y="4191000"/>
            <a:ext cx="1895475" cy="381000"/>
          </a:xfrm>
        </p:spPr>
        <p:txBody>
          <a:bodyPr>
            <a:noAutofit/>
          </a:bodyPr>
          <a:lstStyle>
            <a:lvl1pPr>
              <a:defRPr sz="1800">
                <a:latin typeface="+mn-lt"/>
              </a:defRPr>
            </a:lvl1pPr>
          </a:lstStyle>
          <a:p>
            <a:pPr lvl="0"/>
            <a:r>
              <a:rPr lang="en-US" dirty="0" err="1" smtClean="0"/>
              <a:t>Nama</a:t>
            </a:r>
            <a:r>
              <a:rPr lang="en-US" dirty="0" smtClean="0"/>
              <a:t> </a:t>
            </a:r>
            <a:r>
              <a:rPr lang="en-US" dirty="0" err="1" smtClean="0"/>
              <a:t>Dosen</a:t>
            </a:r>
            <a:endParaRPr lang="en-US" dirty="0"/>
          </a:p>
        </p:txBody>
      </p:sp>
      <p:sp>
        <p:nvSpPr>
          <p:cNvPr id="25" name="Text Placeholder 24"/>
          <p:cNvSpPr>
            <a:spLocks noGrp="1"/>
          </p:cNvSpPr>
          <p:nvPr>
            <p:ph type="body" sz="quarter" idx="15" hasCustomPrompt="1"/>
          </p:nvPr>
        </p:nvSpPr>
        <p:spPr>
          <a:xfrm>
            <a:off x="6400800" y="6400800"/>
            <a:ext cx="1752600" cy="228600"/>
          </a:xfrm>
        </p:spPr>
        <p:txBody>
          <a:bodyPr>
            <a:noAutofit/>
          </a:bodyPr>
          <a:lstStyle>
            <a:lvl1pPr marL="0" indent="0">
              <a:buNone/>
              <a:defRPr sz="1400" b="1" baseline="0">
                <a:latin typeface="+mn-lt"/>
              </a:defRPr>
            </a:lvl1pPr>
          </a:lstStyle>
          <a:p>
            <a:pPr lvl="0"/>
            <a:r>
              <a:rPr lang="en-US" dirty="0" smtClean="0"/>
              <a:t>Program </a:t>
            </a:r>
            <a:r>
              <a:rPr lang="en-US" dirty="0" err="1" smtClean="0"/>
              <a:t>Studi</a:t>
            </a:r>
            <a:endParaRPr lang="en-US" dirty="0"/>
          </a:p>
        </p:txBody>
      </p:sp>
    </p:spTree>
    <p:extLst>
      <p:ext uri="{BB962C8B-B14F-4D97-AF65-F5344CB8AC3E}">
        <p14:creationId xmlns:p14="http://schemas.microsoft.com/office/powerpoint/2010/main" val="70227133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Placeholder 8"/>
          <p:cNvSpPr>
            <a:spLocks noGrp="1"/>
          </p:cNvSpPr>
          <p:nvPr>
            <p:ph type="body" sz="quarter" idx="10" hasCustomPrompt="1"/>
          </p:nvPr>
        </p:nvSpPr>
        <p:spPr>
          <a:xfrm>
            <a:off x="457200" y="457200"/>
            <a:ext cx="3962400" cy="609600"/>
          </a:xfrm>
        </p:spPr>
        <p:txBody>
          <a:bodyPr>
            <a:normAutofit/>
          </a:bodyPr>
          <a:lstStyle>
            <a:lvl1pPr marL="0" indent="0">
              <a:buNone/>
              <a:defRPr sz="3200" b="1" baseline="0">
                <a:latin typeface="+mj-lt"/>
              </a:defRPr>
            </a:lvl1pPr>
          </a:lstStyle>
          <a:p>
            <a:pPr lvl="0"/>
            <a:r>
              <a:rPr lang="en-US" dirty="0" err="1" smtClean="0"/>
              <a:t>Nama</a:t>
            </a:r>
            <a:r>
              <a:rPr lang="en-US" dirty="0" smtClean="0"/>
              <a:t> Mata </a:t>
            </a:r>
            <a:r>
              <a:rPr lang="en-US" dirty="0" err="1" smtClean="0"/>
              <a:t>Kuliah</a:t>
            </a:r>
            <a:endParaRPr lang="en-US" dirty="0"/>
          </a:p>
        </p:txBody>
      </p:sp>
      <p:sp>
        <p:nvSpPr>
          <p:cNvPr id="13" name="Text Placeholder 12"/>
          <p:cNvSpPr>
            <a:spLocks noGrp="1"/>
          </p:cNvSpPr>
          <p:nvPr>
            <p:ph type="body" sz="quarter" idx="11" hasCustomPrompt="1"/>
          </p:nvPr>
        </p:nvSpPr>
        <p:spPr>
          <a:xfrm>
            <a:off x="457200" y="1066800"/>
            <a:ext cx="2514600" cy="457200"/>
          </a:xfrm>
        </p:spPr>
        <p:txBody>
          <a:bodyPr>
            <a:normAutofit/>
          </a:bodyPr>
          <a:lstStyle>
            <a:lvl1pPr marL="0" indent="0">
              <a:buNone/>
              <a:defRPr sz="2400" b="1" baseline="0">
                <a:latin typeface="+mj-lt"/>
              </a:defRPr>
            </a:lvl1pPr>
          </a:lstStyle>
          <a:p>
            <a:pPr lvl="0"/>
            <a:r>
              <a:rPr lang="en-US" dirty="0" err="1" smtClean="0"/>
              <a:t>Pokok</a:t>
            </a:r>
            <a:r>
              <a:rPr lang="en-US" dirty="0" smtClean="0"/>
              <a:t> </a:t>
            </a:r>
            <a:r>
              <a:rPr lang="en-US" dirty="0" err="1" smtClean="0"/>
              <a:t>Bahasan</a:t>
            </a:r>
            <a:endParaRPr lang="en-US" dirty="0"/>
          </a:p>
        </p:txBody>
      </p:sp>
      <p:sp>
        <p:nvSpPr>
          <p:cNvPr id="18" name="Text Placeholder 17"/>
          <p:cNvSpPr>
            <a:spLocks noGrp="1"/>
          </p:cNvSpPr>
          <p:nvPr>
            <p:ph type="body" sz="quarter" idx="12" hasCustomPrompt="1"/>
          </p:nvPr>
        </p:nvSpPr>
        <p:spPr>
          <a:xfrm>
            <a:off x="457200" y="2895600"/>
            <a:ext cx="1752600" cy="381000"/>
          </a:xfrm>
        </p:spPr>
        <p:txBody>
          <a:bodyPr/>
          <a:lstStyle>
            <a:lvl1pPr marL="0" indent="0">
              <a:buNone/>
              <a:defRPr sz="1800" baseline="0">
                <a:latin typeface="+mj-lt"/>
              </a:defRPr>
            </a:lvl1pPr>
          </a:lstStyle>
          <a:p>
            <a:pPr lvl="0"/>
            <a:r>
              <a:rPr lang="en-US" dirty="0" err="1" smtClean="0"/>
              <a:t>Pertemuan</a:t>
            </a:r>
            <a:r>
              <a:rPr lang="en-US" dirty="0" smtClean="0"/>
              <a:t> </a:t>
            </a:r>
            <a:r>
              <a:rPr lang="en-US" dirty="0" err="1" smtClean="0"/>
              <a:t>ke</a:t>
            </a:r>
            <a:endParaRPr lang="en-US" dirty="0"/>
          </a:p>
        </p:txBody>
      </p:sp>
      <p:sp>
        <p:nvSpPr>
          <p:cNvPr id="20" name="Text Placeholder 19"/>
          <p:cNvSpPr>
            <a:spLocks noGrp="1"/>
          </p:cNvSpPr>
          <p:nvPr>
            <p:ph type="body" sz="quarter" idx="13" hasCustomPrompt="1"/>
          </p:nvPr>
        </p:nvSpPr>
        <p:spPr>
          <a:xfrm>
            <a:off x="457200" y="3352800"/>
            <a:ext cx="1752600" cy="355600"/>
          </a:xfrm>
        </p:spPr>
        <p:txBody>
          <a:bodyPr/>
          <a:lstStyle>
            <a:lvl1pPr marL="0" indent="0">
              <a:buNone/>
              <a:defRPr sz="1800">
                <a:latin typeface="+mj-lt"/>
              </a:defRPr>
            </a:lvl1pPr>
          </a:lstStyle>
          <a:p>
            <a:pPr lvl="0"/>
            <a:r>
              <a:rPr lang="en-US" dirty="0" smtClean="0"/>
              <a:t>Semester</a:t>
            </a:r>
            <a:endParaRPr lang="en-US" dirty="0"/>
          </a:p>
        </p:txBody>
      </p:sp>
      <p:sp>
        <p:nvSpPr>
          <p:cNvPr id="22" name="Text Placeholder 21"/>
          <p:cNvSpPr>
            <a:spLocks noGrp="1"/>
          </p:cNvSpPr>
          <p:nvPr>
            <p:ph type="body" sz="quarter" idx="14" hasCustomPrompt="1"/>
          </p:nvPr>
        </p:nvSpPr>
        <p:spPr>
          <a:xfrm>
            <a:off x="457200" y="4191000"/>
            <a:ext cx="1752600" cy="381000"/>
          </a:xfrm>
        </p:spPr>
        <p:txBody>
          <a:bodyPr/>
          <a:lstStyle>
            <a:lvl1pPr marL="0" indent="0">
              <a:buNone/>
              <a:defRPr sz="1800" baseline="0">
                <a:latin typeface="+mj-lt"/>
              </a:defRPr>
            </a:lvl1pPr>
          </a:lstStyle>
          <a:p>
            <a:pPr lvl="0"/>
            <a:r>
              <a:rPr lang="en-US" dirty="0" err="1" smtClean="0"/>
              <a:t>Nama</a:t>
            </a:r>
            <a:r>
              <a:rPr lang="en-US" dirty="0" smtClean="0"/>
              <a:t> </a:t>
            </a:r>
            <a:r>
              <a:rPr lang="en-US" dirty="0" err="1" smtClean="0"/>
              <a:t>Dosen</a:t>
            </a:r>
            <a:endParaRPr lang="en-US" dirty="0"/>
          </a:p>
        </p:txBody>
      </p:sp>
      <p:sp>
        <p:nvSpPr>
          <p:cNvPr id="24" name="Text Placeholder 23"/>
          <p:cNvSpPr>
            <a:spLocks noGrp="1"/>
          </p:cNvSpPr>
          <p:nvPr>
            <p:ph type="body" sz="quarter" idx="15" hasCustomPrompt="1"/>
          </p:nvPr>
        </p:nvSpPr>
        <p:spPr>
          <a:xfrm>
            <a:off x="6781800" y="6400800"/>
            <a:ext cx="1905000" cy="304800"/>
          </a:xfrm>
        </p:spPr>
        <p:txBody>
          <a:bodyPr>
            <a:normAutofit/>
          </a:bodyPr>
          <a:lstStyle>
            <a:lvl1pPr marL="0" indent="0" algn="ctr">
              <a:buNone/>
              <a:defRPr sz="1400" b="1" baseline="0">
                <a:latin typeface="+mj-lt"/>
              </a:defRPr>
            </a:lvl1pPr>
          </a:lstStyle>
          <a:p>
            <a:pPr lvl="0"/>
            <a:r>
              <a:rPr lang="en-US" dirty="0" smtClean="0"/>
              <a:t>Program </a:t>
            </a:r>
            <a:r>
              <a:rPr lang="en-US" dirty="0" err="1" smtClean="0"/>
              <a:t>Studi</a:t>
            </a:r>
            <a:endParaRPr lang="en-US" dirty="0"/>
          </a:p>
        </p:txBody>
      </p:sp>
    </p:spTree>
    <p:extLst>
      <p:ext uri="{BB962C8B-B14F-4D97-AF65-F5344CB8AC3E}">
        <p14:creationId xmlns:p14="http://schemas.microsoft.com/office/powerpoint/2010/main" val="2300733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 Placeholder 7"/>
          <p:cNvSpPr>
            <a:spLocks noGrp="1"/>
          </p:cNvSpPr>
          <p:nvPr>
            <p:ph type="body" sz="quarter" idx="10" hasCustomPrompt="1"/>
          </p:nvPr>
        </p:nvSpPr>
        <p:spPr>
          <a:xfrm>
            <a:off x="304800" y="381000"/>
            <a:ext cx="2743200" cy="685800"/>
          </a:xfrm>
        </p:spPr>
        <p:txBody>
          <a:bodyPr/>
          <a:lstStyle>
            <a:lvl1pPr marL="0" indent="0">
              <a:buNone/>
              <a:defRPr b="1">
                <a:latin typeface="+mn-lt"/>
              </a:defRPr>
            </a:lvl1pPr>
          </a:lstStyle>
          <a:p>
            <a:pPr lvl="0"/>
            <a:r>
              <a:rPr lang="en-US" dirty="0" err="1" smtClean="0"/>
              <a:t>Pembahasan</a:t>
            </a:r>
            <a:endParaRPr lang="en-US" dirty="0"/>
          </a:p>
        </p:txBody>
      </p:sp>
      <p:sp>
        <p:nvSpPr>
          <p:cNvPr id="10" name="Text Placeholder 9"/>
          <p:cNvSpPr>
            <a:spLocks noGrp="1"/>
          </p:cNvSpPr>
          <p:nvPr>
            <p:ph type="body" sz="quarter" idx="11"/>
          </p:nvPr>
        </p:nvSpPr>
        <p:spPr>
          <a:xfrm>
            <a:off x="304800" y="1143000"/>
            <a:ext cx="6477000" cy="4876800"/>
          </a:xfrm>
        </p:spPr>
        <p:txBody>
          <a:bodyPr/>
          <a:lstStyle>
            <a:lvl1pPr marL="0" indent="0">
              <a:buNone/>
              <a:defRPr>
                <a:latin typeface="+mn-lt"/>
              </a:defRPr>
            </a:lvl1pPr>
          </a:lstStyle>
          <a:p>
            <a:pPr lvl="0"/>
            <a:endParaRPr lang="en-US" dirty="0"/>
          </a:p>
        </p:txBody>
      </p:sp>
      <p:sp>
        <p:nvSpPr>
          <p:cNvPr id="12" name="Text Placeholder 11"/>
          <p:cNvSpPr>
            <a:spLocks noGrp="1"/>
          </p:cNvSpPr>
          <p:nvPr>
            <p:ph type="body" sz="quarter" idx="12" hasCustomPrompt="1"/>
          </p:nvPr>
        </p:nvSpPr>
        <p:spPr>
          <a:xfrm>
            <a:off x="7620000" y="6477000"/>
            <a:ext cx="1295400" cy="228600"/>
          </a:xfrm>
        </p:spPr>
        <p:txBody>
          <a:bodyPr>
            <a:noAutofit/>
          </a:bodyPr>
          <a:lstStyle>
            <a:lvl1pPr marL="0" indent="0">
              <a:buNone/>
              <a:defRPr sz="1400" b="1">
                <a:latin typeface="+mn-lt"/>
              </a:defRPr>
            </a:lvl1pPr>
          </a:lstStyle>
          <a:p>
            <a:pPr lvl="0"/>
            <a:r>
              <a:rPr lang="en-US" dirty="0" smtClean="0"/>
              <a:t>Program </a:t>
            </a:r>
            <a:r>
              <a:rPr lang="en-US" dirty="0" err="1" smtClean="0"/>
              <a:t>Studi</a:t>
            </a:r>
            <a:endParaRPr lang="en-US" dirty="0"/>
          </a:p>
        </p:txBody>
      </p:sp>
      <p:sp>
        <p:nvSpPr>
          <p:cNvPr id="4" name="Picture Placeholder 3"/>
          <p:cNvSpPr>
            <a:spLocks noGrp="1"/>
          </p:cNvSpPr>
          <p:nvPr>
            <p:ph type="pic" sz="quarter" idx="13"/>
          </p:nvPr>
        </p:nvSpPr>
        <p:spPr>
          <a:xfrm>
            <a:off x="7162800" y="2743200"/>
            <a:ext cx="1828800" cy="1371600"/>
          </a:xfrm>
        </p:spPr>
        <p:txBody>
          <a:bodyPr>
            <a:normAutofit/>
          </a:bodyPr>
          <a:lstStyle>
            <a:lvl1pPr>
              <a:defRPr sz="1400">
                <a:solidFill>
                  <a:schemeClr val="bg1"/>
                </a:solidFill>
              </a:defRPr>
            </a:lvl1pPr>
          </a:lstStyle>
          <a:p>
            <a:endParaRPr lang="en-US" dirty="0"/>
          </a:p>
        </p:txBody>
      </p:sp>
      <p:sp>
        <p:nvSpPr>
          <p:cNvPr id="6" name="Picture Placeholder 5"/>
          <p:cNvSpPr>
            <a:spLocks noGrp="1"/>
          </p:cNvSpPr>
          <p:nvPr>
            <p:ph type="pic" sz="quarter" idx="14"/>
          </p:nvPr>
        </p:nvSpPr>
        <p:spPr>
          <a:xfrm>
            <a:off x="7162800" y="4419600"/>
            <a:ext cx="1828800" cy="1524000"/>
          </a:xfrm>
        </p:spPr>
        <p:txBody>
          <a:bodyPr>
            <a:normAutofit/>
          </a:bodyPr>
          <a:lstStyle>
            <a:lvl1pPr>
              <a:defRPr sz="1400">
                <a:solidFill>
                  <a:schemeClr val="bg1"/>
                </a:solidFill>
              </a:defRPr>
            </a:lvl1pPr>
          </a:lstStyle>
          <a:p>
            <a:endParaRPr lang="en-US"/>
          </a:p>
        </p:txBody>
      </p:sp>
    </p:spTree>
    <p:extLst>
      <p:ext uri="{BB962C8B-B14F-4D97-AF65-F5344CB8AC3E}">
        <p14:creationId xmlns:p14="http://schemas.microsoft.com/office/powerpoint/2010/main" val="335851796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Text Placeholder 11"/>
          <p:cNvSpPr>
            <a:spLocks noGrp="1"/>
          </p:cNvSpPr>
          <p:nvPr>
            <p:ph type="body" sz="quarter" idx="10" hasCustomPrompt="1"/>
          </p:nvPr>
        </p:nvSpPr>
        <p:spPr>
          <a:xfrm>
            <a:off x="381000" y="533400"/>
            <a:ext cx="2895600" cy="609600"/>
          </a:xfrm>
        </p:spPr>
        <p:txBody>
          <a:bodyPr/>
          <a:lstStyle>
            <a:lvl1pPr marL="0" indent="0" algn="l">
              <a:buNone/>
              <a:defRPr b="1">
                <a:latin typeface="+mj-lt"/>
              </a:defRPr>
            </a:lvl1pPr>
          </a:lstStyle>
          <a:p>
            <a:pPr lvl="0"/>
            <a:r>
              <a:rPr lang="en-US" dirty="0" err="1" smtClean="0"/>
              <a:t>Pembahasan</a:t>
            </a:r>
            <a:endParaRPr lang="en-US" dirty="0"/>
          </a:p>
        </p:txBody>
      </p:sp>
      <p:sp>
        <p:nvSpPr>
          <p:cNvPr id="14" name="Text Placeholder 13"/>
          <p:cNvSpPr>
            <a:spLocks noGrp="1"/>
          </p:cNvSpPr>
          <p:nvPr>
            <p:ph type="body" sz="quarter" idx="11"/>
          </p:nvPr>
        </p:nvSpPr>
        <p:spPr>
          <a:xfrm>
            <a:off x="381000" y="1219200"/>
            <a:ext cx="6324600" cy="5105400"/>
          </a:xfrm>
        </p:spPr>
        <p:txBody>
          <a:bodyPr/>
          <a:lstStyle>
            <a:lvl1pPr marL="0" indent="0" algn="l">
              <a:buNone/>
              <a:defRPr>
                <a:latin typeface="+mj-lt"/>
              </a:defRPr>
            </a:lvl1pPr>
          </a:lstStyle>
          <a:p>
            <a:pPr lvl="0"/>
            <a:endParaRPr lang="en-US" dirty="0"/>
          </a:p>
        </p:txBody>
      </p:sp>
      <p:sp>
        <p:nvSpPr>
          <p:cNvPr id="16" name="Text Placeholder 15"/>
          <p:cNvSpPr>
            <a:spLocks noGrp="1"/>
          </p:cNvSpPr>
          <p:nvPr>
            <p:ph type="body" sz="quarter" idx="12" hasCustomPrompt="1"/>
          </p:nvPr>
        </p:nvSpPr>
        <p:spPr>
          <a:xfrm>
            <a:off x="7543800" y="6400800"/>
            <a:ext cx="1371600" cy="304800"/>
          </a:xfrm>
        </p:spPr>
        <p:txBody>
          <a:bodyPr>
            <a:normAutofit/>
          </a:bodyPr>
          <a:lstStyle>
            <a:lvl1pPr marL="0" indent="0" algn="l">
              <a:buNone/>
              <a:defRPr sz="1400" b="1">
                <a:latin typeface="+mj-lt"/>
              </a:defRPr>
            </a:lvl1pPr>
          </a:lstStyle>
          <a:p>
            <a:pPr lvl="0"/>
            <a:r>
              <a:rPr lang="en-US" dirty="0" smtClean="0"/>
              <a:t>Program </a:t>
            </a:r>
            <a:r>
              <a:rPr lang="en-US" dirty="0" err="1" smtClean="0"/>
              <a:t>Studi</a:t>
            </a:r>
            <a:endParaRPr lang="en-US" dirty="0"/>
          </a:p>
        </p:txBody>
      </p:sp>
      <p:sp>
        <p:nvSpPr>
          <p:cNvPr id="4" name="Picture Placeholder 3"/>
          <p:cNvSpPr>
            <a:spLocks noGrp="1"/>
          </p:cNvSpPr>
          <p:nvPr>
            <p:ph type="pic" sz="quarter" idx="13"/>
          </p:nvPr>
        </p:nvSpPr>
        <p:spPr>
          <a:xfrm>
            <a:off x="7239000" y="2667000"/>
            <a:ext cx="1676400" cy="1447800"/>
          </a:xfrm>
        </p:spPr>
        <p:txBody>
          <a:bodyPr>
            <a:normAutofit/>
          </a:bodyPr>
          <a:lstStyle>
            <a:lvl1pPr>
              <a:defRPr sz="1400"/>
            </a:lvl1pPr>
          </a:lstStyle>
          <a:p>
            <a:endParaRPr lang="en-US" dirty="0"/>
          </a:p>
        </p:txBody>
      </p:sp>
      <p:sp>
        <p:nvSpPr>
          <p:cNvPr id="6" name="Picture Placeholder 5"/>
          <p:cNvSpPr>
            <a:spLocks noGrp="1"/>
          </p:cNvSpPr>
          <p:nvPr>
            <p:ph type="pic" sz="quarter" idx="14"/>
          </p:nvPr>
        </p:nvSpPr>
        <p:spPr>
          <a:xfrm>
            <a:off x="7239000" y="4572000"/>
            <a:ext cx="1676400" cy="1371600"/>
          </a:xfrm>
        </p:spPr>
        <p:txBody>
          <a:bodyPr>
            <a:normAutofit/>
          </a:bodyPr>
          <a:lstStyle>
            <a:lvl1pPr>
              <a:defRPr sz="1400"/>
            </a:lvl1pPr>
          </a:lstStyle>
          <a:p>
            <a:endParaRPr lang="en-US" dirty="0"/>
          </a:p>
        </p:txBody>
      </p:sp>
    </p:spTree>
    <p:extLst>
      <p:ext uri="{BB962C8B-B14F-4D97-AF65-F5344CB8AC3E}">
        <p14:creationId xmlns:p14="http://schemas.microsoft.com/office/powerpoint/2010/main" val="8040201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 Placeholder 6"/>
          <p:cNvSpPr>
            <a:spLocks noGrp="1"/>
          </p:cNvSpPr>
          <p:nvPr>
            <p:ph type="body" sz="quarter" idx="10" hasCustomPrompt="1"/>
          </p:nvPr>
        </p:nvSpPr>
        <p:spPr>
          <a:xfrm>
            <a:off x="304800" y="381000"/>
            <a:ext cx="2895600" cy="609600"/>
          </a:xfrm>
        </p:spPr>
        <p:txBody>
          <a:bodyPr/>
          <a:lstStyle>
            <a:lvl1pPr marL="0" indent="0">
              <a:buNone/>
              <a:defRPr b="1">
                <a:latin typeface="+mj-lt"/>
              </a:defRPr>
            </a:lvl1pPr>
          </a:lstStyle>
          <a:p>
            <a:pPr lvl="0"/>
            <a:r>
              <a:rPr lang="en-US" dirty="0" err="1" smtClean="0"/>
              <a:t>Pembahasan</a:t>
            </a:r>
            <a:endParaRPr lang="en-US" dirty="0"/>
          </a:p>
        </p:txBody>
      </p:sp>
      <p:sp>
        <p:nvSpPr>
          <p:cNvPr id="9" name="Text Placeholder 8"/>
          <p:cNvSpPr>
            <a:spLocks noGrp="1"/>
          </p:cNvSpPr>
          <p:nvPr>
            <p:ph type="body" sz="quarter" idx="11"/>
          </p:nvPr>
        </p:nvSpPr>
        <p:spPr>
          <a:xfrm>
            <a:off x="304800" y="1143000"/>
            <a:ext cx="8229600" cy="4648200"/>
          </a:xfrm>
        </p:spPr>
        <p:txBody>
          <a:bodyPr/>
          <a:lstStyle>
            <a:lvl1pPr marL="0" indent="0">
              <a:buNone/>
              <a:defRPr>
                <a:latin typeface="+mj-lt"/>
              </a:defRPr>
            </a:lvl1pPr>
          </a:lstStyle>
          <a:p>
            <a:pPr lvl="0"/>
            <a:endParaRPr lang="en-US" dirty="0"/>
          </a:p>
        </p:txBody>
      </p:sp>
      <p:sp>
        <p:nvSpPr>
          <p:cNvPr id="11" name="Text Placeholder 10"/>
          <p:cNvSpPr>
            <a:spLocks noGrp="1"/>
          </p:cNvSpPr>
          <p:nvPr>
            <p:ph type="body" sz="quarter" idx="12" hasCustomPrompt="1"/>
          </p:nvPr>
        </p:nvSpPr>
        <p:spPr>
          <a:xfrm>
            <a:off x="7162800" y="6324600"/>
            <a:ext cx="1371600" cy="304800"/>
          </a:xfrm>
        </p:spPr>
        <p:txBody>
          <a:bodyPr>
            <a:normAutofit/>
          </a:bodyPr>
          <a:lstStyle>
            <a:lvl1pPr marL="0" indent="0">
              <a:buNone/>
              <a:defRPr sz="1400" b="1" baseline="0">
                <a:latin typeface="+mj-lt"/>
              </a:defRPr>
            </a:lvl1pPr>
          </a:lstStyle>
          <a:p>
            <a:pPr lvl="0"/>
            <a:r>
              <a:rPr lang="en-US" dirty="0" smtClean="0"/>
              <a:t>Program </a:t>
            </a:r>
            <a:r>
              <a:rPr lang="en-US" dirty="0" err="1" smtClean="0"/>
              <a:t>Studi</a:t>
            </a:r>
            <a:endParaRPr lang="en-US" dirty="0"/>
          </a:p>
        </p:txBody>
      </p:sp>
    </p:spTree>
    <p:extLst>
      <p:ext uri="{BB962C8B-B14F-4D97-AF65-F5344CB8AC3E}">
        <p14:creationId xmlns:p14="http://schemas.microsoft.com/office/powerpoint/2010/main" val="23772374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4" name="Text Placeholder 13"/>
          <p:cNvSpPr>
            <a:spLocks noGrp="1"/>
          </p:cNvSpPr>
          <p:nvPr>
            <p:ph type="body" sz="quarter" idx="15" hasCustomPrompt="1"/>
          </p:nvPr>
        </p:nvSpPr>
        <p:spPr>
          <a:xfrm>
            <a:off x="762000" y="6477000"/>
            <a:ext cx="1447800" cy="381000"/>
          </a:xfrm>
        </p:spPr>
        <p:txBody>
          <a:bodyPr>
            <a:normAutofit/>
          </a:bodyPr>
          <a:lstStyle>
            <a:lvl1pPr marL="0" indent="0">
              <a:buNone/>
              <a:defRPr sz="1400" b="1" baseline="0">
                <a:latin typeface="Cambria" pitchFamily="18" charset="0"/>
              </a:defRPr>
            </a:lvl1pPr>
          </a:lstStyle>
          <a:p>
            <a:pPr lvl="0"/>
            <a:r>
              <a:rPr lang="en-US" dirty="0" smtClean="0"/>
              <a:t>Program </a:t>
            </a:r>
            <a:r>
              <a:rPr lang="en-US" dirty="0" err="1" smtClean="0"/>
              <a:t>Studi</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ext Placeholder 9"/>
          <p:cNvSpPr>
            <a:spLocks noGrp="1"/>
          </p:cNvSpPr>
          <p:nvPr>
            <p:ph type="body" sz="quarter" idx="13" hasCustomPrompt="1"/>
          </p:nvPr>
        </p:nvSpPr>
        <p:spPr>
          <a:xfrm>
            <a:off x="381000" y="381000"/>
            <a:ext cx="2819400" cy="609600"/>
          </a:xfrm>
        </p:spPr>
        <p:txBody>
          <a:bodyPr/>
          <a:lstStyle>
            <a:lvl1pPr marL="0" indent="0">
              <a:buNone/>
              <a:defRPr b="1">
                <a:latin typeface="+mj-lt"/>
              </a:defRPr>
            </a:lvl1pPr>
          </a:lstStyle>
          <a:p>
            <a:pPr lvl="0"/>
            <a:r>
              <a:rPr lang="en-US" dirty="0" err="1" smtClean="0"/>
              <a:t>Pembahasan</a:t>
            </a:r>
            <a:endParaRPr lang="en-US" dirty="0"/>
          </a:p>
        </p:txBody>
      </p:sp>
      <p:sp>
        <p:nvSpPr>
          <p:cNvPr id="12" name="Text Placeholder 11"/>
          <p:cNvSpPr>
            <a:spLocks noGrp="1"/>
          </p:cNvSpPr>
          <p:nvPr>
            <p:ph type="body" sz="quarter" idx="14"/>
          </p:nvPr>
        </p:nvSpPr>
        <p:spPr>
          <a:xfrm>
            <a:off x="381000" y="1066800"/>
            <a:ext cx="8229600" cy="4724400"/>
          </a:xfrm>
        </p:spPr>
        <p:txBody>
          <a:bodyPr/>
          <a:lstStyle>
            <a:lvl1pPr marL="0" indent="0">
              <a:buNone/>
              <a:defRPr>
                <a:latin typeface="+mj-lt"/>
              </a:defRPr>
            </a:lvl1pPr>
          </a:lstStyle>
          <a:p>
            <a:pPr lvl="0"/>
            <a:endParaRPr lang="en-US" dirty="0"/>
          </a:p>
        </p:txBody>
      </p:sp>
      <p:sp>
        <p:nvSpPr>
          <p:cNvPr id="9" name="Text Placeholder 10"/>
          <p:cNvSpPr>
            <a:spLocks noGrp="1"/>
          </p:cNvSpPr>
          <p:nvPr>
            <p:ph type="body" sz="quarter" idx="12" hasCustomPrompt="1"/>
          </p:nvPr>
        </p:nvSpPr>
        <p:spPr>
          <a:xfrm>
            <a:off x="7162800" y="6324600"/>
            <a:ext cx="1371600" cy="304800"/>
          </a:xfrm>
        </p:spPr>
        <p:txBody>
          <a:bodyPr>
            <a:normAutofit/>
          </a:bodyPr>
          <a:lstStyle>
            <a:lvl1pPr marL="0" indent="0">
              <a:buNone/>
              <a:defRPr sz="1400" b="1" baseline="0">
                <a:latin typeface="+mj-lt"/>
              </a:defRPr>
            </a:lvl1pPr>
          </a:lstStyle>
          <a:p>
            <a:pPr lvl="0"/>
            <a:r>
              <a:rPr lang="en-US" dirty="0" smtClean="0"/>
              <a:t>Program </a:t>
            </a:r>
            <a:r>
              <a:rPr lang="en-US" dirty="0" err="1" smtClean="0"/>
              <a:t>Studi</a:t>
            </a:r>
            <a:endParaRPr lang="en-US" dirty="0"/>
          </a:p>
        </p:txBody>
      </p:sp>
    </p:spTree>
    <p:extLst>
      <p:ext uri="{BB962C8B-B14F-4D97-AF65-F5344CB8AC3E}">
        <p14:creationId xmlns:p14="http://schemas.microsoft.com/office/powerpoint/2010/main" val="305189482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 Placeholder 7"/>
          <p:cNvSpPr>
            <a:spLocks noGrp="1"/>
          </p:cNvSpPr>
          <p:nvPr>
            <p:ph type="body" sz="quarter" idx="10" hasCustomPrompt="1"/>
          </p:nvPr>
        </p:nvSpPr>
        <p:spPr>
          <a:xfrm>
            <a:off x="4953000" y="990600"/>
            <a:ext cx="3657600" cy="685800"/>
          </a:xfrm>
        </p:spPr>
        <p:txBody>
          <a:bodyPr/>
          <a:lstStyle>
            <a:lvl1pPr marL="0" indent="0" algn="r">
              <a:buNone/>
              <a:defRPr b="1">
                <a:latin typeface="+mj-lt"/>
              </a:defRPr>
            </a:lvl1pPr>
          </a:lstStyle>
          <a:p>
            <a:pPr lvl="0"/>
            <a:r>
              <a:rPr lang="en-US" dirty="0" err="1" smtClean="0"/>
              <a:t>Pembahasan</a:t>
            </a:r>
            <a:endParaRPr lang="en-US" dirty="0"/>
          </a:p>
        </p:txBody>
      </p:sp>
      <p:sp>
        <p:nvSpPr>
          <p:cNvPr id="10" name="Text Placeholder 9"/>
          <p:cNvSpPr>
            <a:spLocks noGrp="1"/>
          </p:cNvSpPr>
          <p:nvPr>
            <p:ph type="body" sz="quarter" idx="11"/>
          </p:nvPr>
        </p:nvSpPr>
        <p:spPr>
          <a:xfrm>
            <a:off x="2209800" y="1752600"/>
            <a:ext cx="6400800" cy="4724400"/>
          </a:xfrm>
        </p:spPr>
        <p:txBody>
          <a:bodyPr/>
          <a:lstStyle>
            <a:lvl1pPr marL="0" indent="0" algn="r">
              <a:buNone/>
              <a:defRPr>
                <a:latin typeface="+mj-lt"/>
              </a:defRPr>
            </a:lvl1pPr>
          </a:lstStyle>
          <a:p>
            <a:pPr lvl="0"/>
            <a:endParaRPr lang="en-US" dirty="0"/>
          </a:p>
        </p:txBody>
      </p:sp>
      <p:sp>
        <p:nvSpPr>
          <p:cNvPr id="18" name="Text Placeholder 17"/>
          <p:cNvSpPr>
            <a:spLocks noGrp="1"/>
          </p:cNvSpPr>
          <p:nvPr>
            <p:ph type="body" sz="quarter" idx="15" hasCustomPrompt="1"/>
          </p:nvPr>
        </p:nvSpPr>
        <p:spPr>
          <a:xfrm>
            <a:off x="7239000" y="152400"/>
            <a:ext cx="1402976" cy="304800"/>
          </a:xfrm>
        </p:spPr>
        <p:txBody>
          <a:bodyPr>
            <a:normAutofit/>
          </a:bodyPr>
          <a:lstStyle>
            <a:lvl1pPr marL="0" indent="0" algn="r">
              <a:buNone/>
              <a:defRPr sz="1400" b="1">
                <a:latin typeface="+mj-lt"/>
              </a:defRPr>
            </a:lvl1pPr>
          </a:lstStyle>
          <a:p>
            <a:pPr lvl="0"/>
            <a:r>
              <a:rPr lang="en-US" dirty="0" smtClean="0"/>
              <a:t>Program </a:t>
            </a:r>
            <a:r>
              <a:rPr lang="en-US" dirty="0" err="1" smtClean="0"/>
              <a:t>Studi</a:t>
            </a:r>
            <a:endParaRPr lang="en-US" dirty="0"/>
          </a:p>
        </p:txBody>
      </p:sp>
    </p:spTree>
    <p:extLst>
      <p:ext uri="{BB962C8B-B14F-4D97-AF65-F5344CB8AC3E}">
        <p14:creationId xmlns:p14="http://schemas.microsoft.com/office/powerpoint/2010/main" val="250369717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 Placeholder 7"/>
          <p:cNvSpPr>
            <a:spLocks noGrp="1"/>
          </p:cNvSpPr>
          <p:nvPr>
            <p:ph type="body" sz="quarter" idx="10" hasCustomPrompt="1"/>
          </p:nvPr>
        </p:nvSpPr>
        <p:spPr>
          <a:xfrm>
            <a:off x="4953000" y="990600"/>
            <a:ext cx="3657600" cy="685800"/>
          </a:xfrm>
        </p:spPr>
        <p:txBody>
          <a:bodyPr/>
          <a:lstStyle>
            <a:lvl1pPr marL="0" indent="0" algn="r">
              <a:buNone/>
              <a:defRPr b="1">
                <a:latin typeface="+mj-lt"/>
              </a:defRPr>
            </a:lvl1pPr>
          </a:lstStyle>
          <a:p>
            <a:pPr lvl="0"/>
            <a:r>
              <a:rPr lang="en-US" dirty="0" err="1" smtClean="0"/>
              <a:t>Pembahasan</a:t>
            </a:r>
            <a:endParaRPr lang="en-US" dirty="0"/>
          </a:p>
        </p:txBody>
      </p:sp>
      <p:sp>
        <p:nvSpPr>
          <p:cNvPr id="10" name="Text Placeholder 9"/>
          <p:cNvSpPr>
            <a:spLocks noGrp="1"/>
          </p:cNvSpPr>
          <p:nvPr>
            <p:ph type="body" sz="quarter" idx="11"/>
          </p:nvPr>
        </p:nvSpPr>
        <p:spPr>
          <a:xfrm>
            <a:off x="2209800" y="1752600"/>
            <a:ext cx="6400800" cy="4724400"/>
          </a:xfrm>
        </p:spPr>
        <p:txBody>
          <a:bodyPr/>
          <a:lstStyle>
            <a:lvl1pPr marL="0" indent="0" algn="r">
              <a:buNone/>
              <a:defRPr>
                <a:latin typeface="+mj-lt"/>
              </a:defRPr>
            </a:lvl1pPr>
          </a:lstStyle>
          <a:p>
            <a:pPr lvl="0"/>
            <a:endParaRPr lang="en-US" dirty="0"/>
          </a:p>
        </p:txBody>
      </p:sp>
      <p:sp>
        <p:nvSpPr>
          <p:cNvPr id="18" name="Text Placeholder 17"/>
          <p:cNvSpPr>
            <a:spLocks noGrp="1"/>
          </p:cNvSpPr>
          <p:nvPr>
            <p:ph type="body" sz="quarter" idx="15" hasCustomPrompt="1"/>
          </p:nvPr>
        </p:nvSpPr>
        <p:spPr>
          <a:xfrm>
            <a:off x="7239000" y="152400"/>
            <a:ext cx="1402976" cy="304800"/>
          </a:xfrm>
        </p:spPr>
        <p:txBody>
          <a:bodyPr>
            <a:normAutofit/>
          </a:bodyPr>
          <a:lstStyle>
            <a:lvl1pPr marL="0" indent="0" algn="r">
              <a:buNone/>
              <a:defRPr sz="1400" b="1">
                <a:latin typeface="+mj-lt"/>
              </a:defRPr>
            </a:lvl1pPr>
          </a:lstStyle>
          <a:p>
            <a:pPr lvl="0"/>
            <a:r>
              <a:rPr lang="en-US" dirty="0" smtClean="0"/>
              <a:t>Program </a:t>
            </a:r>
            <a:r>
              <a:rPr lang="en-US" dirty="0" err="1" smtClean="0"/>
              <a:t>Studi</a:t>
            </a:r>
            <a:endParaRPr lang="en-US" dirty="0"/>
          </a:p>
        </p:txBody>
      </p:sp>
    </p:spTree>
    <p:extLst>
      <p:ext uri="{BB962C8B-B14F-4D97-AF65-F5344CB8AC3E}">
        <p14:creationId xmlns:p14="http://schemas.microsoft.com/office/powerpoint/2010/main" val="51604804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DA2768-B7D7-4EC3-9221-3895F975A91C}" type="datetimeFigureOut">
              <a:rPr lang="en-US" smtClean="0"/>
              <a:t>5/10/2017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DC4E55-E434-4624-8AF4-D7D044E8ED62}" type="slidenum">
              <a:rPr lang="en-US" smtClean="0"/>
              <a:t>‹#›</a:t>
            </a:fld>
            <a:endParaRPr lang="en-US"/>
          </a:p>
        </p:txBody>
      </p:sp>
      <p:pic>
        <p:nvPicPr>
          <p:cNvPr id="8" name="Picture 7"/>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2537" y="0"/>
            <a:ext cx="9058926" cy="6858000"/>
          </a:xfrm>
          <a:prstGeom prst="rect">
            <a:avLst/>
          </a:prstGeom>
        </p:spPr>
      </p:pic>
    </p:spTree>
    <p:extLst>
      <p:ext uri="{BB962C8B-B14F-4D97-AF65-F5344CB8AC3E}">
        <p14:creationId xmlns:p14="http://schemas.microsoft.com/office/powerpoint/2010/main" val="4296713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7" r:id="rId4"/>
    <p:sldLayoutId id="2147483653" r:id="rId5"/>
    <p:sldLayoutId id="2147483655" r:id="rId6"/>
    <p:sldLayoutId id="2147483656" r:id="rId7"/>
    <p:sldLayoutId id="2147483658" r:id="rId8"/>
    <p:sldLayoutId id="2147483659" r:id="rId9"/>
    <p:sldLayoutId id="2147483660" r:id="rId10"/>
    <p:sldLayoutId id="2147483661" r:id="rId11"/>
    <p:sldLayoutId id="2147483662" r:id="rId12"/>
    <p:sldLayoutId id="2147483664" r:id="rId13"/>
    <p:sldLayoutId id="2147483663" r:id="rId14"/>
    <p:sldLayoutId id="2147483665" r:id="rId15"/>
    <p:sldLayoutId id="2147483666" r:id="rId16"/>
    <p:sldLayoutId id="2147483667" r:id="rId17"/>
    <p:sldLayoutId id="2147483668" r:id="rId18"/>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image" Target="../media/image37.png"/><Relationship Id="rId1" Type="http://schemas.openxmlformats.org/officeDocument/2006/relationships/slideLayout" Target="../slideLayouts/slideLayout13.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emf"/></Relationships>
</file>

<file path=ppt/slides/_rels/slide14.xml.rels><?xml version="1.0" encoding="UTF-8" standalone="yes"?>
<Relationships xmlns="http://schemas.openxmlformats.org/package/2006/relationships"><Relationship Id="rId3" Type="http://schemas.openxmlformats.org/officeDocument/2006/relationships/image" Target="../media/image51.emf"/><Relationship Id="rId7" Type="http://schemas.openxmlformats.org/officeDocument/2006/relationships/image" Target="../media/image55.emf"/><Relationship Id="rId2" Type="http://schemas.openxmlformats.org/officeDocument/2006/relationships/image" Target="../media/image50.emf"/><Relationship Id="rId1" Type="http://schemas.openxmlformats.org/officeDocument/2006/relationships/slideLayout" Target="../slideLayouts/slideLayout13.xml"/><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52.emf"/></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xml"/><Relationship Id="rId5" Type="http://schemas.openxmlformats.org/officeDocument/2006/relationships/image" Target="../media/image59.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1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13.xml"/><Relationship Id="rId6" Type="http://schemas.openxmlformats.org/officeDocument/2006/relationships/image" Target="../media/image84.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2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1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2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2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13.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s>
</file>

<file path=ppt/slides/_rels/slide2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3.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2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3.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28.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image" Target="../media/image121.emf"/><Relationship Id="rId1" Type="http://schemas.openxmlformats.org/officeDocument/2006/relationships/slideLayout" Target="../slideLayouts/slideLayout13.xml"/><Relationship Id="rId6" Type="http://schemas.openxmlformats.org/officeDocument/2006/relationships/image" Target="../media/image125.emf"/><Relationship Id="rId5" Type="http://schemas.openxmlformats.org/officeDocument/2006/relationships/image" Target="../media/image124.emf"/><Relationship Id="rId4" Type="http://schemas.openxmlformats.org/officeDocument/2006/relationships/image" Target="../media/image123.emf"/></Relationships>
</file>

<file path=ppt/slides/_rels/slide2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3.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3.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31.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image" Target="../media/image136.png"/><Relationship Id="rId1" Type="http://schemas.openxmlformats.org/officeDocument/2006/relationships/slideLayout" Target="../slideLayouts/slideLayout13.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32.xml.rels><?xml version="1.0" encoding="UTF-8" standalone="yes"?>
<Relationships xmlns="http://schemas.openxmlformats.org/package/2006/relationships"><Relationship Id="rId8" Type="http://schemas.openxmlformats.org/officeDocument/2006/relationships/image" Target="../media/image149.emf"/><Relationship Id="rId13" Type="http://schemas.openxmlformats.org/officeDocument/2006/relationships/image" Target="../media/image154.emf"/><Relationship Id="rId3" Type="http://schemas.openxmlformats.org/officeDocument/2006/relationships/image" Target="../media/image144.emf"/><Relationship Id="rId7" Type="http://schemas.openxmlformats.org/officeDocument/2006/relationships/image" Target="../media/image148.emf"/><Relationship Id="rId12" Type="http://schemas.openxmlformats.org/officeDocument/2006/relationships/image" Target="../media/image153.emf"/><Relationship Id="rId2" Type="http://schemas.openxmlformats.org/officeDocument/2006/relationships/image" Target="../media/image143.emf"/><Relationship Id="rId1" Type="http://schemas.openxmlformats.org/officeDocument/2006/relationships/slideLayout" Target="../slideLayouts/slideLayout18.xml"/><Relationship Id="rId6" Type="http://schemas.openxmlformats.org/officeDocument/2006/relationships/image" Target="../media/image147.emf"/><Relationship Id="rId11" Type="http://schemas.openxmlformats.org/officeDocument/2006/relationships/image" Target="../media/image152.emf"/><Relationship Id="rId5" Type="http://schemas.openxmlformats.org/officeDocument/2006/relationships/image" Target="../media/image146.emf"/><Relationship Id="rId15" Type="http://schemas.openxmlformats.org/officeDocument/2006/relationships/image" Target="../media/image156.emf"/><Relationship Id="rId10" Type="http://schemas.openxmlformats.org/officeDocument/2006/relationships/image" Target="../media/image151.emf"/><Relationship Id="rId4" Type="http://schemas.openxmlformats.org/officeDocument/2006/relationships/image" Target="../media/image145.emf"/><Relationship Id="rId9" Type="http://schemas.openxmlformats.org/officeDocument/2006/relationships/image" Target="../media/image150.emf"/><Relationship Id="rId14" Type="http://schemas.openxmlformats.org/officeDocument/2006/relationships/image" Target="../media/image155.emf"/></Relationships>
</file>

<file path=ppt/slides/_rels/slide33.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id-ID" dirty="0" smtClean="0"/>
              <a:t>KIMIA ORGANIK</a:t>
            </a:r>
            <a:endParaRPr lang="en-US" dirty="0"/>
          </a:p>
        </p:txBody>
      </p:sp>
      <p:sp>
        <p:nvSpPr>
          <p:cNvPr id="3" name="Text Placeholder 2"/>
          <p:cNvSpPr>
            <a:spLocks noGrp="1"/>
          </p:cNvSpPr>
          <p:nvPr>
            <p:ph type="body" sz="quarter" idx="12"/>
          </p:nvPr>
        </p:nvSpPr>
        <p:spPr>
          <a:xfrm>
            <a:off x="381000" y="1945341"/>
            <a:ext cx="4800600" cy="838200"/>
          </a:xfrm>
        </p:spPr>
        <p:txBody>
          <a:bodyPr>
            <a:noAutofit/>
          </a:bodyPr>
          <a:lstStyle/>
          <a:p>
            <a:r>
              <a:rPr lang="id-ID" sz="3600" dirty="0" smtClean="0"/>
              <a:t>“ALKENA DAN ALKUNA”</a:t>
            </a:r>
            <a:endParaRPr lang="en-US" sz="3600" dirty="0"/>
          </a:p>
        </p:txBody>
      </p:sp>
      <p:sp>
        <p:nvSpPr>
          <p:cNvPr id="4" name="Text Placeholder 3"/>
          <p:cNvSpPr>
            <a:spLocks noGrp="1"/>
          </p:cNvSpPr>
          <p:nvPr>
            <p:ph type="body" sz="quarter" idx="17"/>
          </p:nvPr>
        </p:nvSpPr>
        <p:spPr/>
        <p:txBody>
          <a:bodyPr>
            <a:normAutofit fontScale="92500"/>
          </a:bodyPr>
          <a:lstStyle/>
          <a:p>
            <a:r>
              <a:rPr lang="id-ID" dirty="0" smtClean="0"/>
              <a:t>Pertemuan ke 11</a:t>
            </a:r>
            <a:endParaRPr lang="en-US" dirty="0"/>
          </a:p>
        </p:txBody>
      </p:sp>
      <p:sp>
        <p:nvSpPr>
          <p:cNvPr id="5" name="Text Placeholder 4"/>
          <p:cNvSpPr>
            <a:spLocks noGrp="1"/>
          </p:cNvSpPr>
          <p:nvPr>
            <p:ph type="body" sz="quarter" idx="18"/>
          </p:nvPr>
        </p:nvSpPr>
        <p:spPr/>
        <p:txBody>
          <a:bodyPr/>
          <a:lstStyle/>
          <a:p>
            <a:r>
              <a:rPr lang="id-ID" dirty="0" smtClean="0"/>
              <a:t>Semester II</a:t>
            </a:r>
            <a:endParaRPr lang="en-US" dirty="0"/>
          </a:p>
        </p:txBody>
      </p:sp>
      <p:sp>
        <p:nvSpPr>
          <p:cNvPr id="6" name="Text Placeholder 5"/>
          <p:cNvSpPr>
            <a:spLocks noGrp="1"/>
          </p:cNvSpPr>
          <p:nvPr>
            <p:ph type="body" sz="quarter" idx="19"/>
          </p:nvPr>
        </p:nvSpPr>
        <p:spPr>
          <a:xfrm>
            <a:off x="398929" y="4724400"/>
            <a:ext cx="2496671" cy="381000"/>
          </a:xfrm>
        </p:spPr>
        <p:txBody>
          <a:bodyPr>
            <a:normAutofit fontScale="85000" lnSpcReduction="10000"/>
          </a:bodyPr>
          <a:lstStyle/>
          <a:p>
            <a:r>
              <a:rPr lang="id-ID" dirty="0" smtClean="0"/>
              <a:t>Retno Ringgani, S.T., M.Eng</a:t>
            </a:r>
            <a:endParaRPr lang="en-US" dirty="0"/>
          </a:p>
        </p:txBody>
      </p:sp>
      <p:sp>
        <p:nvSpPr>
          <p:cNvPr id="7" name="Text Placeholder 6"/>
          <p:cNvSpPr>
            <a:spLocks noGrp="1"/>
          </p:cNvSpPr>
          <p:nvPr>
            <p:ph type="body" sz="quarter" idx="20"/>
          </p:nvPr>
        </p:nvSpPr>
        <p:spPr/>
        <p:txBody>
          <a:bodyPr/>
          <a:lstStyle/>
          <a:p>
            <a:r>
              <a:rPr lang="id-ID" dirty="0" smtClean="0"/>
              <a:t>D3 Teknik Kimia</a:t>
            </a:r>
            <a:endParaRPr lang="en-US" dirty="0"/>
          </a:p>
        </p:txBody>
      </p:sp>
      <p:sp>
        <p:nvSpPr>
          <p:cNvPr id="8" name="Text Placeholder 1"/>
          <p:cNvSpPr txBox="1">
            <a:spLocks/>
          </p:cNvSpPr>
          <p:nvPr/>
        </p:nvSpPr>
        <p:spPr>
          <a:xfrm>
            <a:off x="381000" y="1371600"/>
            <a:ext cx="3810000" cy="609600"/>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3600" b="1" kern="1200" baseline="0">
                <a:solidFill>
                  <a:schemeClr val="tx1"/>
                </a:solidFill>
                <a:latin typeface="+mn-lt"/>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id-ID" dirty="0" smtClean="0"/>
              <a:t>BAB </a:t>
            </a:r>
            <a:r>
              <a:rPr lang="id-ID" dirty="0"/>
              <a:t>V</a:t>
            </a:r>
            <a:endParaRPr lang="en-US" dirty="0"/>
          </a:p>
        </p:txBody>
      </p:sp>
    </p:spTree>
    <p:extLst>
      <p:ext uri="{BB962C8B-B14F-4D97-AF65-F5344CB8AC3E}">
        <p14:creationId xmlns:p14="http://schemas.microsoft.com/office/powerpoint/2010/main" val="322006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endParaRPr lang="id-ID"/>
          </a:p>
        </p:txBody>
      </p:sp>
      <p:sp>
        <p:nvSpPr>
          <p:cNvPr id="5" name="Rectangle 3"/>
          <p:cNvSpPr txBox="1">
            <a:spLocks noChangeArrowheads="1"/>
          </p:cNvSpPr>
          <p:nvPr/>
        </p:nvSpPr>
        <p:spPr>
          <a:xfrm>
            <a:off x="457200" y="1600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400" dirty="0" smtClean="0"/>
          </a:p>
        </p:txBody>
      </p:sp>
      <p:sp>
        <p:nvSpPr>
          <p:cNvPr id="7" name="Rectangle 3"/>
          <p:cNvSpPr>
            <a:spLocks noGrp="1" noChangeArrowheads="1"/>
          </p:cNvSpPr>
          <p:nvPr>
            <p:ph type="body" idx="4294967295"/>
          </p:nvPr>
        </p:nvSpPr>
        <p:spPr>
          <a:xfrm>
            <a:off x="609600" y="1752600"/>
            <a:ext cx="8229600" cy="4525963"/>
          </a:xfrm>
          <a:prstGeom prst="rect">
            <a:avLst/>
          </a:prstGeom>
        </p:spPr>
        <p:txBody>
          <a:bodyPr/>
          <a:lstStyle/>
          <a:p>
            <a:pPr eaLnBrk="1" hangingPunct="1"/>
            <a:r>
              <a:rPr lang="id-ID" dirty="0" smtClean="0">
                <a:solidFill>
                  <a:srgbClr val="0070C0"/>
                </a:solidFill>
                <a:effectLst>
                  <a:outerShdw blurRad="38100" dist="38100" dir="2700000" algn="tl">
                    <a:srgbClr val="000000">
                      <a:alpha val="43137"/>
                    </a:srgbClr>
                  </a:outerShdw>
                </a:effectLst>
              </a:rPr>
              <a:t>Sifat fisika alkena</a:t>
            </a:r>
            <a:r>
              <a:rPr lang="id-ID" dirty="0" smtClean="0"/>
              <a:t> </a:t>
            </a:r>
            <a:r>
              <a:rPr lang="id-ID" i="1" dirty="0" smtClean="0">
                <a:solidFill>
                  <a:srgbClr val="C00000"/>
                </a:solidFill>
                <a:effectLst>
                  <a:outerShdw blurRad="38100" dist="38100" dir="2700000" algn="tl">
                    <a:srgbClr val="000000">
                      <a:alpha val="43137"/>
                    </a:srgbClr>
                  </a:outerShdw>
                </a:effectLst>
              </a:rPr>
              <a:t>praktis identik </a:t>
            </a:r>
            <a:r>
              <a:rPr lang="id-ID" dirty="0" smtClean="0"/>
              <a:t>dengan </a:t>
            </a:r>
            <a:r>
              <a:rPr lang="id-ID" dirty="0" smtClean="0">
                <a:solidFill>
                  <a:srgbClr val="0070C0"/>
                </a:solidFill>
                <a:effectLst>
                  <a:outerShdw blurRad="38100" dist="38100" dir="2700000" algn="tl">
                    <a:srgbClr val="000000">
                      <a:alpha val="43137"/>
                    </a:srgbClr>
                  </a:outerShdw>
                </a:effectLst>
              </a:rPr>
              <a:t>alkana</a:t>
            </a:r>
            <a:r>
              <a:rPr lang="id-ID" dirty="0" smtClean="0"/>
              <a:t>, titik didih naik dengan bertambahnya rantai karbon.</a:t>
            </a:r>
            <a:r>
              <a:rPr lang="en-US" dirty="0" smtClean="0"/>
              <a:t> </a:t>
            </a:r>
          </a:p>
          <a:p>
            <a:pPr eaLnBrk="1" hangingPunct="1"/>
            <a:r>
              <a:rPr lang="id-ID" dirty="0" smtClean="0"/>
              <a:t>Alkena dianggap </a:t>
            </a:r>
            <a:r>
              <a:rPr lang="id-ID" b="1" dirty="0" smtClean="0"/>
              <a:t>tidak polar</a:t>
            </a:r>
            <a:r>
              <a:rPr lang="id-ID" dirty="0" smtClean="0"/>
              <a:t>, namun sedikit lebih mudah larut dalam air, sebab adanya elektron pi yang dapat ditarik oleh hidrogen dari air. </a:t>
            </a:r>
            <a:endParaRPr lang="en-US" dirty="0" smtClean="0"/>
          </a:p>
        </p:txBody>
      </p:sp>
      <p:sp>
        <p:nvSpPr>
          <p:cNvPr id="8" name="Rectangle 2"/>
          <p:cNvSpPr txBox="1">
            <a:spLocks noChangeArrowheads="1"/>
          </p:cNvSpPr>
          <p:nvPr/>
        </p:nvSpPr>
        <p:spPr>
          <a:xfrm>
            <a:off x="981633" y="328426"/>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d-ID" sz="4000" b="1" dirty="0" smtClean="0"/>
              <a:t>2.2 Sifat Fisika Alkena dan Alkuna</a:t>
            </a:r>
            <a:endParaRPr lang="en-US" sz="4000" b="1" dirty="0" smtClean="0"/>
          </a:p>
        </p:txBody>
      </p:sp>
    </p:spTree>
    <p:extLst>
      <p:ext uri="{BB962C8B-B14F-4D97-AF65-F5344CB8AC3E}">
        <p14:creationId xmlns:p14="http://schemas.microsoft.com/office/powerpoint/2010/main" val="86068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endParaRPr lang="id-ID"/>
          </a:p>
        </p:txBody>
      </p:sp>
      <p:sp>
        <p:nvSpPr>
          <p:cNvPr id="5" name="Rectangle 2"/>
          <p:cNvSpPr txBox="1">
            <a:spLocks noChangeArrowheads="1"/>
          </p:cNvSpPr>
          <p:nvPr/>
        </p:nvSpPr>
        <p:spPr>
          <a:xfrm>
            <a:off x="1048868" y="314979"/>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d-ID" sz="4000" b="1" dirty="0" smtClean="0"/>
              <a:t>2.3  Pembuatan Alkena dan Alkuna</a:t>
            </a:r>
            <a:endParaRPr lang="en-US" sz="4000" b="1" dirty="0" smtClean="0"/>
          </a:p>
        </p:txBody>
      </p:sp>
      <p:sp>
        <p:nvSpPr>
          <p:cNvPr id="6" name="Rectangle 3"/>
          <p:cNvSpPr>
            <a:spLocks noGrp="1" noChangeArrowheads="1"/>
          </p:cNvSpPr>
          <p:nvPr>
            <p:ph type="body" sz="quarter" idx="11"/>
          </p:nvPr>
        </p:nvSpPr>
        <p:spPr/>
        <p:txBody>
          <a:bodyPr/>
          <a:lstStyle/>
          <a:p>
            <a:pPr eaLnBrk="1" hangingPunct="1"/>
            <a:r>
              <a:rPr lang="id-ID" dirty="0" smtClean="0"/>
              <a:t>Alkena dapat dibuat dengan reaksi eliminasi alkohol dalam asam kuat atau alkil halida dalam basa. </a:t>
            </a:r>
            <a:r>
              <a:rPr lang="id-ID" dirty="0" smtClean="0">
                <a:solidFill>
                  <a:srgbClr val="C00000"/>
                </a:solidFill>
                <a:effectLst>
                  <a:outerShdw blurRad="38100" dist="38100" dir="2700000" algn="tl">
                    <a:srgbClr val="000000">
                      <a:alpha val="43137"/>
                    </a:srgbClr>
                  </a:outerShdw>
                </a:effectLst>
              </a:rPr>
              <a:t>(lihat Bab IV dan V). </a:t>
            </a:r>
          </a:p>
          <a:p>
            <a:pPr eaLnBrk="1" hangingPunct="1"/>
            <a:endParaRPr lang="id-ID" dirty="0" smtClean="0">
              <a:solidFill>
                <a:srgbClr val="C00000"/>
              </a:solidFill>
              <a:effectLst>
                <a:outerShdw blurRad="38100" dist="38100" dir="2700000" algn="tl">
                  <a:srgbClr val="000000">
                    <a:alpha val="43137"/>
                  </a:srgbClr>
                </a:outerShdw>
              </a:effectLst>
            </a:endParaRPr>
          </a:p>
          <a:p>
            <a:pPr eaLnBrk="1" hangingPunct="1"/>
            <a:r>
              <a:rPr lang="id-ID" dirty="0" smtClean="0"/>
              <a:t>Di Industri alkena dibuat dengan cara pirolisis hidrokarbon (alkana). </a:t>
            </a:r>
            <a:r>
              <a:rPr lang="id-ID" dirty="0" smtClean="0">
                <a:solidFill>
                  <a:srgbClr val="C00000"/>
                </a:solidFill>
                <a:effectLst>
                  <a:outerShdw blurRad="38100" dist="38100" dir="2700000" algn="tl">
                    <a:srgbClr val="000000">
                      <a:alpha val="43137"/>
                    </a:srgbClr>
                  </a:outerShdw>
                </a:effectLst>
              </a:rPr>
              <a:t>Lihat bab III</a:t>
            </a:r>
            <a:endParaRPr lang="en-US" dirty="0" smtClean="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4331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09600" y="1219200"/>
            <a:ext cx="7543800" cy="4572000"/>
          </a:xfrm>
        </p:spPr>
        <p:txBody>
          <a:bodyPr/>
          <a:lstStyle/>
          <a:p>
            <a:r>
              <a:rPr lang="id-ID" b="1" dirty="0" smtClean="0">
                <a:solidFill>
                  <a:srgbClr val="0070C0"/>
                </a:solidFill>
                <a:effectLst>
                  <a:outerShdw blurRad="38100" dist="38100" dir="2700000" algn="tl">
                    <a:srgbClr val="000000">
                      <a:alpha val="43137"/>
                    </a:srgbClr>
                  </a:outerShdw>
                </a:effectLst>
              </a:rPr>
              <a:t>2.4.1 Reaksi Adisi</a:t>
            </a:r>
            <a:endParaRPr lang="id-ID" b="1" dirty="0">
              <a:solidFill>
                <a:srgbClr val="0070C0"/>
              </a:solidFill>
              <a:effectLst>
                <a:outerShdw blurRad="38100" dist="38100" dir="2700000" algn="tl">
                  <a:srgbClr val="000000">
                    <a:alpha val="43137"/>
                  </a:srgbClr>
                </a:outerShdw>
              </a:effectLst>
            </a:endParaRPr>
          </a:p>
        </p:txBody>
      </p:sp>
      <p:sp>
        <p:nvSpPr>
          <p:cNvPr id="4" name="Text Placeholder 3"/>
          <p:cNvSpPr>
            <a:spLocks noGrp="1"/>
          </p:cNvSpPr>
          <p:nvPr>
            <p:ph type="body" sz="quarter" idx="15"/>
          </p:nvPr>
        </p:nvSpPr>
        <p:spPr/>
        <p:txBody>
          <a:bodyPr/>
          <a:lstStyle/>
          <a:p>
            <a:endParaRPr lang="id-ID"/>
          </a:p>
        </p:txBody>
      </p:sp>
      <p:sp>
        <p:nvSpPr>
          <p:cNvPr id="5" name="Rectangle 2"/>
          <p:cNvSpPr txBox="1">
            <a:spLocks noChangeArrowheads="1"/>
          </p:cNvSpPr>
          <p:nvPr/>
        </p:nvSpPr>
        <p:spPr>
          <a:xfrm>
            <a:off x="-309283" y="502023"/>
            <a:ext cx="8229600" cy="1143000"/>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d-ID" sz="4000" b="1" dirty="0" smtClean="0"/>
              <a:t>2.4 Reaksi-reaksi Alkena</a:t>
            </a:r>
            <a:br>
              <a:rPr lang="id-ID" sz="4000" b="1" dirty="0" smtClean="0"/>
            </a:br>
            <a:endParaRPr lang="en-US" sz="4000" b="1" dirty="0" smtClean="0"/>
          </a:p>
        </p:txBody>
      </p:sp>
      <p:sp>
        <p:nvSpPr>
          <p:cNvPr id="6" name="Rectangle 3"/>
          <p:cNvSpPr>
            <a:spLocks noGrp="1" noChangeArrowheads="1"/>
          </p:cNvSpPr>
          <p:nvPr>
            <p:ph type="body" idx="4294967295"/>
          </p:nvPr>
        </p:nvSpPr>
        <p:spPr>
          <a:xfrm>
            <a:off x="448234" y="1780708"/>
            <a:ext cx="8229600" cy="4525963"/>
          </a:xfrm>
          <a:prstGeom prst="rect">
            <a:avLst/>
          </a:prstGeom>
        </p:spPr>
        <p:txBody>
          <a:bodyPr/>
          <a:lstStyle/>
          <a:p>
            <a:pPr eaLnBrk="1" hangingPunct="1"/>
            <a:r>
              <a:rPr lang="id-ID" dirty="0" smtClean="0"/>
              <a:t>Tiga reaksi  yang lazim adisi alkena adalah reaksi dengan </a:t>
            </a:r>
            <a:r>
              <a:rPr lang="id-ID" dirty="0" smtClean="0">
                <a:solidFill>
                  <a:srgbClr val="C00000"/>
                </a:solidFill>
                <a:effectLst>
                  <a:outerShdw blurRad="38100" dist="38100" dir="2700000" algn="tl">
                    <a:srgbClr val="000000">
                      <a:alpha val="43137"/>
                    </a:srgbClr>
                  </a:outerShdw>
                </a:effectLst>
              </a:rPr>
              <a:t>hidrogen</a:t>
            </a:r>
            <a:r>
              <a:rPr lang="id-ID" dirty="0" smtClean="0"/>
              <a:t>, </a:t>
            </a:r>
            <a:r>
              <a:rPr lang="id-ID" dirty="0" smtClean="0">
                <a:solidFill>
                  <a:srgbClr val="C00000"/>
                </a:solidFill>
                <a:effectLst>
                  <a:outerShdw blurRad="38100" dist="38100" dir="2700000" algn="tl">
                    <a:srgbClr val="000000">
                      <a:alpha val="43137"/>
                    </a:srgbClr>
                  </a:outerShdw>
                </a:effectLst>
              </a:rPr>
              <a:t>hidrogen halida </a:t>
            </a:r>
            <a:r>
              <a:rPr lang="id-ID" dirty="0" smtClean="0"/>
              <a:t>dan </a:t>
            </a:r>
            <a:r>
              <a:rPr lang="id-ID" dirty="0" smtClean="0">
                <a:solidFill>
                  <a:srgbClr val="C00000"/>
                </a:solidFill>
                <a:effectLst>
                  <a:outerShdw blurRad="38100" dist="38100" dir="2700000" algn="tl">
                    <a:srgbClr val="000000">
                      <a:alpha val="43137"/>
                    </a:srgbClr>
                  </a:outerShdw>
                </a:effectLst>
              </a:rPr>
              <a:t>klor</a:t>
            </a:r>
            <a:r>
              <a:rPr lang="id-ID" dirty="0" smtClean="0"/>
              <a:t>.		</a:t>
            </a:r>
            <a:endParaRPr lang="en-US" dirty="0" smtClean="0"/>
          </a:p>
        </p:txBody>
      </p:sp>
      <p:pic>
        <p:nvPicPr>
          <p:cNvPr id="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733800"/>
            <a:ext cx="16764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048000"/>
            <a:ext cx="59531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895600"/>
            <a:ext cx="17526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3657600"/>
            <a:ext cx="19050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4648200"/>
            <a:ext cx="167640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2906713"/>
            <a:ext cx="2362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3505200"/>
            <a:ext cx="28956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29200" y="4343400"/>
            <a:ext cx="29718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795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to="" calcmode="lin" valueType="num">
                                      <p:cBhvr>
                                        <p:cTn id="14" dur="1" fill="hold"/>
                                        <p:tgtEl>
                                          <p:spTgt spid="8"/>
                                        </p:tgtEl>
                                        <p:attrNameLst>
                                          <p:attrName/>
                                        </p:attrNameLst>
                                      </p:cBhvr>
                                    </p:anim>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to="" calcmode="lin" valueType="num">
                                      <p:cBhvr>
                                        <p:cTn id="19" dur="1" fill="hold"/>
                                        <p:tgtEl>
                                          <p:spTgt spid="9"/>
                                        </p:tgtEl>
                                        <p:attrNameLst>
                                          <p:attrName/>
                                        </p:attrNameLst>
                                      </p:cBhvr>
                                    </p:anim>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to="" calcmode="lin" valueType="num">
                                      <p:cBhvr>
                                        <p:cTn id="24" dur="1" fill="hold"/>
                                        <p:tgtEl>
                                          <p:spTgt spid="10"/>
                                        </p:tgtEl>
                                        <p:attrNameLst>
                                          <p:attrName/>
                                        </p:attrNameLst>
                                      </p:cBhvr>
                                    </p:anim>
                                  </p:childTnLst>
                                </p:cTn>
                              </p:par>
                            </p:childTnLst>
                          </p:cTn>
                        </p:par>
                      </p:childTnLst>
                    </p:cTn>
                  </p:par>
                  <p:par>
                    <p:cTn id="25" fill="hold">
                      <p:stCondLst>
                        <p:cond delay="indefinite"/>
                      </p:stCondLst>
                      <p:childTnLst>
                        <p:par>
                          <p:cTn id="26" fill="hold">
                            <p:stCondLst>
                              <p:cond delay="0"/>
                            </p:stCondLst>
                            <p:childTnLst>
                              <p:par>
                                <p:cTn id="27" presetID="24"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to="" calcmode="lin" valueType="num">
                                      <p:cBhvr>
                                        <p:cTn id="29" dur="1" fill="hold"/>
                                        <p:tgtEl>
                                          <p:spTgt spid="11"/>
                                        </p:tgtEl>
                                        <p:attrNameLst>
                                          <p:attrName/>
                                        </p:attrNameLst>
                                      </p:cBhvr>
                                    </p:anim>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500" fill="hold"/>
                                        <p:tgtEl>
                                          <p:spTgt spid="14"/>
                                        </p:tgtEl>
                                        <p:attrNameLst>
                                          <p:attrName>ppt_w</p:attrName>
                                        </p:attrNameLst>
                                      </p:cBhvr>
                                      <p:tavLst>
                                        <p:tav tm="0">
                                          <p:val>
                                            <p:fltVal val="0"/>
                                          </p:val>
                                        </p:tav>
                                        <p:tav tm="100000">
                                          <p:val>
                                            <p:strVal val="#ppt_w"/>
                                          </p:val>
                                        </p:tav>
                                      </p:tavLst>
                                    </p:anim>
                                    <p:anim calcmode="lin" valueType="num">
                                      <p:cBhvr>
                                        <p:cTn id="49" dur="500" fill="hold"/>
                                        <p:tgtEl>
                                          <p:spTgt spid="14"/>
                                        </p:tgtEl>
                                        <p:attrNameLst>
                                          <p:attrName>ppt_h</p:attrName>
                                        </p:attrNameLst>
                                      </p:cBhvr>
                                      <p:tavLst>
                                        <p:tav tm="0">
                                          <p:val>
                                            <p:fltVal val="0"/>
                                          </p:val>
                                        </p:tav>
                                        <p:tav tm="100000">
                                          <p:val>
                                            <p:strVal val="#ppt_h"/>
                                          </p:val>
                                        </p:tav>
                                      </p:tavLst>
                                    </p:anim>
                                    <p:animEffect transition="in" filter="fade">
                                      <p:cBhvr>
                                        <p:cTn id="5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endParaRPr lang="id-ID"/>
          </a:p>
        </p:txBody>
      </p:sp>
      <p:sp>
        <p:nvSpPr>
          <p:cNvPr id="3" name="Text Placeholder 2"/>
          <p:cNvSpPr>
            <a:spLocks noGrp="1"/>
          </p:cNvSpPr>
          <p:nvPr>
            <p:ph type="body" sz="quarter" idx="11"/>
          </p:nvPr>
        </p:nvSpPr>
        <p:spPr>
          <a:xfrm>
            <a:off x="533400" y="1219200"/>
            <a:ext cx="8915400" cy="4572000"/>
          </a:xfrm>
        </p:spPr>
        <p:txBody>
          <a:bodyPr/>
          <a:lstStyle/>
          <a:p>
            <a:r>
              <a:rPr lang="id-ID" b="1" dirty="0"/>
              <a:t>2.4.1.1 Adisi Hidrogen Halida kepada </a:t>
            </a:r>
            <a:r>
              <a:rPr lang="id-ID" b="1" dirty="0" smtClean="0"/>
              <a:t>Alkena</a:t>
            </a:r>
            <a:r>
              <a:rPr lang="id-ID" dirty="0" smtClean="0"/>
              <a:t> </a:t>
            </a:r>
            <a:endParaRPr lang="id-ID" dirty="0"/>
          </a:p>
        </p:txBody>
      </p:sp>
      <p:sp>
        <p:nvSpPr>
          <p:cNvPr id="4" name="Text Placeholder 3"/>
          <p:cNvSpPr>
            <a:spLocks noGrp="1"/>
          </p:cNvSpPr>
          <p:nvPr>
            <p:ph type="body" sz="quarter" idx="15"/>
          </p:nvPr>
        </p:nvSpPr>
        <p:spPr/>
        <p:txBody>
          <a:bodyPr/>
          <a:lstStyle/>
          <a:p>
            <a:endParaRPr lang="id-ID"/>
          </a:p>
        </p:txBody>
      </p:sp>
      <p:sp>
        <p:nvSpPr>
          <p:cNvPr id="5" name="Rectangle 3"/>
          <p:cNvSpPr txBox="1">
            <a:spLocks noChangeArrowheads="1"/>
          </p:cNvSpPr>
          <p:nvPr/>
        </p:nvSpPr>
        <p:spPr>
          <a:xfrm>
            <a:off x="228600" y="1828800"/>
            <a:ext cx="8229600" cy="50292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id-ID" sz="2400" b="1" smtClean="0"/>
              <a:t>Mekanisme reaksi adisi HX:</a:t>
            </a:r>
          </a:p>
          <a:p>
            <a:pPr>
              <a:buFont typeface="Wingdings" pitchFamily="2" charset="2"/>
              <a:buNone/>
            </a:pPr>
            <a:r>
              <a:rPr lang="en-US" b="1" smtClean="0"/>
              <a:t>	</a:t>
            </a:r>
            <a:r>
              <a:rPr lang="id-ID" sz="2400" smtClean="0">
                <a:solidFill>
                  <a:srgbClr val="FF0000"/>
                </a:solidFill>
              </a:rPr>
              <a:t>Tahap 1 </a:t>
            </a:r>
            <a:r>
              <a:rPr lang="id-ID" sz="2400" i="1" smtClean="0">
                <a:solidFill>
                  <a:srgbClr val="FF0000"/>
                </a:solidFill>
              </a:rPr>
              <a:t>(lambat)</a:t>
            </a:r>
            <a:endParaRPr lang="en-US" sz="2400" i="1" dirty="0" smtClean="0">
              <a:solidFill>
                <a:srgbClr val="FF0000"/>
              </a:solidFill>
            </a:endParaRP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276600"/>
            <a:ext cx="2514600"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276600"/>
            <a:ext cx="914400"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8194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3352800"/>
            <a:ext cx="30480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3200400"/>
            <a:ext cx="76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3600" y="28956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47938" y="2667000"/>
            <a:ext cx="129540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p:nvPicPr>
        <p:blipFill>
          <a:blip r:embed="rId9"/>
          <a:srcRect/>
          <a:stretch>
            <a:fillRect/>
          </a:stretch>
        </p:blipFill>
        <p:spPr bwMode="auto">
          <a:xfrm>
            <a:off x="914400" y="5257800"/>
            <a:ext cx="2270125" cy="860425"/>
          </a:xfrm>
          <a:prstGeom prst="rect">
            <a:avLst/>
          </a:prstGeom>
          <a:noFill/>
          <a:ln w="9525">
            <a:solidFill>
              <a:schemeClr val="accent3"/>
            </a:solidFill>
            <a:miter lim="800000"/>
            <a:headEnd/>
            <a:tailEnd/>
          </a:ln>
        </p:spPr>
      </p:pic>
      <p:sp>
        <p:nvSpPr>
          <p:cNvPr id="14" name="Rectangle 12"/>
          <p:cNvSpPr>
            <a:spLocks noChangeArrowheads="1"/>
          </p:cNvSpPr>
          <p:nvPr/>
        </p:nvSpPr>
        <p:spPr bwMode="auto">
          <a:xfrm>
            <a:off x="990600" y="4267200"/>
            <a:ext cx="2628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Wingdings" pitchFamily="2" charset="2"/>
              <a:buNone/>
            </a:pPr>
            <a:r>
              <a:rPr lang="id-ID" sz="2400" dirty="0">
                <a:solidFill>
                  <a:srgbClr val="FF0000"/>
                </a:solidFill>
              </a:rPr>
              <a:t>Tahap 2 </a:t>
            </a:r>
            <a:r>
              <a:rPr lang="id-ID" sz="2400" i="1" dirty="0">
                <a:solidFill>
                  <a:srgbClr val="FF0000"/>
                </a:solidFill>
              </a:rPr>
              <a:t>(cepat)</a:t>
            </a:r>
            <a:endParaRPr lang="en-US" sz="2400" i="1" dirty="0">
              <a:solidFill>
                <a:srgbClr val="FF0000"/>
              </a:solidFill>
            </a:endParaRPr>
          </a:p>
        </p:txBody>
      </p:sp>
      <p:pic>
        <p:nvPicPr>
          <p:cNvPr id="15"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0400" y="5715000"/>
            <a:ext cx="392113"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81400" y="5562600"/>
            <a:ext cx="762000"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43400" y="5715000"/>
            <a:ext cx="890588"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34000" y="5165725"/>
            <a:ext cx="2022475"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86256" flipH="1" flipV="1">
            <a:off x="1711325" y="4643438"/>
            <a:ext cx="2544763"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783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to="" calcmode="lin" valueType="num">
                                      <p:cBhvr>
                                        <p:cTn id="14" dur="1" fill="hold"/>
                                        <p:tgtEl>
                                          <p:spTgt spid="11"/>
                                        </p:tgtEl>
                                        <p:attrNameLst>
                                          <p:attrName/>
                                        </p:attrNameLst>
                                      </p:cBhvr>
                                    </p:anim>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4"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to="" calcmode="lin" valueType="num">
                                      <p:cBhvr>
                                        <p:cTn id="26" dur="1" fill="hold"/>
                                        <p:tgtEl>
                                          <p:spTgt spid="7"/>
                                        </p:tgtEl>
                                        <p:attrNameLst>
                                          <p:attrName/>
                                        </p:attrNameLst>
                                      </p:cBhvr>
                                    </p:anim>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fltVal val="0"/>
                                          </p:val>
                                        </p:tav>
                                        <p:tav tm="100000">
                                          <p:val>
                                            <p:strVal val="#ppt_w"/>
                                          </p:val>
                                        </p:tav>
                                      </p:tavLst>
                                    </p:anim>
                                    <p:anim calcmode="lin" valueType="num">
                                      <p:cBhvr>
                                        <p:cTn id="53" dur="500" fill="hold"/>
                                        <p:tgtEl>
                                          <p:spTgt spid="13"/>
                                        </p:tgtEl>
                                        <p:attrNameLst>
                                          <p:attrName>ppt_h</p:attrName>
                                        </p:attrNameLst>
                                      </p:cBhvr>
                                      <p:tavLst>
                                        <p:tav tm="0">
                                          <p:val>
                                            <p:fltVal val="0"/>
                                          </p:val>
                                        </p:tav>
                                        <p:tav tm="100000">
                                          <p:val>
                                            <p:strVal val="#ppt_h"/>
                                          </p:val>
                                        </p:tav>
                                      </p:tavLst>
                                    </p:anim>
                                    <p:animEffect transition="in" filter="fade">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p:cTn id="59" dur="500" fill="hold"/>
                                        <p:tgtEl>
                                          <p:spTgt spid="15"/>
                                        </p:tgtEl>
                                        <p:attrNameLst>
                                          <p:attrName>ppt_w</p:attrName>
                                        </p:attrNameLst>
                                      </p:cBhvr>
                                      <p:tavLst>
                                        <p:tav tm="0">
                                          <p:val>
                                            <p:fltVal val="0"/>
                                          </p:val>
                                        </p:tav>
                                        <p:tav tm="100000">
                                          <p:val>
                                            <p:strVal val="#ppt_w"/>
                                          </p:val>
                                        </p:tav>
                                      </p:tavLst>
                                    </p:anim>
                                    <p:anim calcmode="lin" valueType="num">
                                      <p:cBhvr>
                                        <p:cTn id="60" dur="500" fill="hold"/>
                                        <p:tgtEl>
                                          <p:spTgt spid="15"/>
                                        </p:tgtEl>
                                        <p:attrNameLst>
                                          <p:attrName>ppt_h</p:attrName>
                                        </p:attrNameLst>
                                      </p:cBhvr>
                                      <p:tavLst>
                                        <p:tav tm="0">
                                          <p:val>
                                            <p:fltVal val="0"/>
                                          </p:val>
                                        </p:tav>
                                        <p:tav tm="100000">
                                          <p:val>
                                            <p:strVal val="#ppt_h"/>
                                          </p:val>
                                        </p:tav>
                                      </p:tavLst>
                                    </p:anim>
                                    <p:animEffect transition="in" filter="fade">
                                      <p:cBhvr>
                                        <p:cTn id="61" dur="500"/>
                                        <p:tgtEl>
                                          <p:spTgt spid="15"/>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p:cTn id="66" dur="500" fill="hold"/>
                                        <p:tgtEl>
                                          <p:spTgt spid="16"/>
                                        </p:tgtEl>
                                        <p:attrNameLst>
                                          <p:attrName>ppt_w</p:attrName>
                                        </p:attrNameLst>
                                      </p:cBhvr>
                                      <p:tavLst>
                                        <p:tav tm="0">
                                          <p:val>
                                            <p:fltVal val="0"/>
                                          </p:val>
                                        </p:tav>
                                        <p:tav tm="100000">
                                          <p:val>
                                            <p:strVal val="#ppt_w"/>
                                          </p:val>
                                        </p:tav>
                                      </p:tavLst>
                                    </p:anim>
                                    <p:anim calcmode="lin" valueType="num">
                                      <p:cBhvr>
                                        <p:cTn id="67" dur="500" fill="hold"/>
                                        <p:tgtEl>
                                          <p:spTgt spid="16"/>
                                        </p:tgtEl>
                                        <p:attrNameLst>
                                          <p:attrName>ppt_h</p:attrName>
                                        </p:attrNameLst>
                                      </p:cBhvr>
                                      <p:tavLst>
                                        <p:tav tm="0">
                                          <p:val>
                                            <p:fltVal val="0"/>
                                          </p:val>
                                        </p:tav>
                                        <p:tav tm="100000">
                                          <p:val>
                                            <p:strVal val="#ppt_h"/>
                                          </p:val>
                                        </p:tav>
                                      </p:tavLst>
                                    </p:anim>
                                    <p:animEffect transition="in" filter="fade">
                                      <p:cBhvr>
                                        <p:cTn id="68" dur="500"/>
                                        <p:tgtEl>
                                          <p:spTgt spid="16"/>
                                        </p:tgtEl>
                                      </p:cBhvr>
                                    </p:animEffect>
                                  </p:childTnLst>
                                </p:cTn>
                              </p:par>
                            </p:childTnLst>
                          </p:cTn>
                        </p:par>
                      </p:childTnLst>
                    </p:cTn>
                  </p:par>
                  <p:par>
                    <p:cTn id="69" fill="hold">
                      <p:stCondLst>
                        <p:cond delay="indefinite"/>
                      </p:stCondLst>
                      <p:childTnLst>
                        <p:par>
                          <p:cTn id="70" fill="hold">
                            <p:stCondLst>
                              <p:cond delay="0"/>
                            </p:stCondLst>
                            <p:childTnLst>
                              <p:par>
                                <p:cTn id="71" presetID="24" presetClass="entr" presetSubtype="0" fill="hold" nodeType="clickEffect">
                                  <p:stCondLst>
                                    <p:cond delay="0"/>
                                  </p:stCondLst>
                                  <p:childTnLst>
                                    <p:set>
                                      <p:cBhvr>
                                        <p:cTn id="72" dur="1" fill="hold">
                                          <p:stCondLst>
                                            <p:cond delay="0"/>
                                          </p:stCondLst>
                                        </p:cTn>
                                        <p:tgtEl>
                                          <p:spTgt spid="17"/>
                                        </p:tgtEl>
                                        <p:attrNameLst>
                                          <p:attrName>style.visibility</p:attrName>
                                        </p:attrNameLst>
                                      </p:cBhvr>
                                      <p:to>
                                        <p:strVal val="visible"/>
                                      </p:to>
                                    </p:set>
                                    <p:anim to="" calcmode="lin" valueType="num">
                                      <p:cBhvr>
                                        <p:cTn id="73" dur="1" fill="hold"/>
                                        <p:tgtEl>
                                          <p:spTgt spid="17"/>
                                        </p:tgtEl>
                                        <p:attrNameLst>
                                          <p:attrName/>
                                        </p:attrNameLst>
                                      </p:cBhvr>
                                    </p:anim>
                                  </p:childTnLst>
                                </p:cTn>
                              </p:par>
                            </p:childTnLst>
                          </p:cTn>
                        </p:par>
                      </p:childTnLst>
                    </p:cTn>
                  </p:par>
                  <p:par>
                    <p:cTn id="74" fill="hold">
                      <p:stCondLst>
                        <p:cond delay="indefinite"/>
                      </p:stCondLst>
                      <p:childTnLst>
                        <p:par>
                          <p:cTn id="75" fill="hold">
                            <p:stCondLst>
                              <p:cond delay="0"/>
                            </p:stCondLst>
                            <p:childTnLst>
                              <p:par>
                                <p:cTn id="76" presetID="53" presetClass="entr" presetSubtype="0" fill="hold" nodeType="clickEffect">
                                  <p:stCondLst>
                                    <p:cond delay="0"/>
                                  </p:stCondLst>
                                  <p:childTnLst>
                                    <p:set>
                                      <p:cBhvr>
                                        <p:cTn id="77" dur="1" fill="hold">
                                          <p:stCondLst>
                                            <p:cond delay="0"/>
                                          </p:stCondLst>
                                        </p:cTn>
                                        <p:tgtEl>
                                          <p:spTgt spid="18"/>
                                        </p:tgtEl>
                                        <p:attrNameLst>
                                          <p:attrName>style.visibility</p:attrName>
                                        </p:attrNameLst>
                                      </p:cBhvr>
                                      <p:to>
                                        <p:strVal val="visible"/>
                                      </p:to>
                                    </p:set>
                                    <p:anim calcmode="lin" valueType="num">
                                      <p:cBhvr>
                                        <p:cTn id="78" dur="500" fill="hold"/>
                                        <p:tgtEl>
                                          <p:spTgt spid="18"/>
                                        </p:tgtEl>
                                        <p:attrNameLst>
                                          <p:attrName>ppt_w</p:attrName>
                                        </p:attrNameLst>
                                      </p:cBhvr>
                                      <p:tavLst>
                                        <p:tav tm="0">
                                          <p:val>
                                            <p:fltVal val="0"/>
                                          </p:val>
                                        </p:tav>
                                        <p:tav tm="100000">
                                          <p:val>
                                            <p:strVal val="#ppt_w"/>
                                          </p:val>
                                        </p:tav>
                                      </p:tavLst>
                                    </p:anim>
                                    <p:anim calcmode="lin" valueType="num">
                                      <p:cBhvr>
                                        <p:cTn id="79" dur="500" fill="hold"/>
                                        <p:tgtEl>
                                          <p:spTgt spid="18"/>
                                        </p:tgtEl>
                                        <p:attrNameLst>
                                          <p:attrName>ppt_h</p:attrName>
                                        </p:attrNameLst>
                                      </p:cBhvr>
                                      <p:tavLst>
                                        <p:tav tm="0">
                                          <p:val>
                                            <p:fltVal val="0"/>
                                          </p:val>
                                        </p:tav>
                                        <p:tav tm="100000">
                                          <p:val>
                                            <p:strVal val="#ppt_h"/>
                                          </p:val>
                                        </p:tav>
                                      </p:tavLst>
                                    </p:anim>
                                    <p:animEffect transition="in" filter="fade">
                                      <p:cBhvr>
                                        <p:cTn id="80" dur="500"/>
                                        <p:tgtEl>
                                          <p:spTgt spid="18"/>
                                        </p:tgtEl>
                                      </p:cBhvr>
                                    </p:animEffect>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nodeType="click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blinds(horizontal)">
                                      <p:cBhvr>
                                        <p:cTn id="8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endParaRPr lang="id-ID"/>
          </a:p>
        </p:txBody>
      </p:sp>
      <p:sp>
        <p:nvSpPr>
          <p:cNvPr id="3" name="Text Placeholder 2"/>
          <p:cNvSpPr>
            <a:spLocks noGrp="1"/>
          </p:cNvSpPr>
          <p:nvPr>
            <p:ph type="body" sz="quarter" idx="11"/>
          </p:nvPr>
        </p:nvSpPr>
        <p:spPr/>
        <p:txBody>
          <a:bodyPr/>
          <a:lstStyle/>
          <a:p>
            <a:r>
              <a:rPr lang="id-ID" b="1" dirty="0"/>
              <a:t>2.4.1.2 Aturan Markovnikov</a:t>
            </a:r>
            <a:r>
              <a:rPr lang="id-ID" dirty="0"/>
              <a:t> </a:t>
            </a:r>
            <a:endParaRPr lang="id-ID" dirty="0" smtClean="0"/>
          </a:p>
          <a:p>
            <a:r>
              <a:rPr lang="id-ID" sz="2400" i="1" dirty="0"/>
              <a:t>Bila sebuah alkena tidak simetris (gugus yang terikat pada kedua karbon sp</a:t>
            </a:r>
            <a:r>
              <a:rPr lang="id-ID" sz="2400" i="1" baseline="30000" dirty="0"/>
              <a:t>2</a:t>
            </a:r>
            <a:r>
              <a:rPr lang="id-ID" sz="2400" i="1" dirty="0"/>
              <a:t> tidak sama), mengalami </a:t>
            </a:r>
            <a:r>
              <a:rPr lang="id-ID" sz="2400" i="1" dirty="0">
                <a:solidFill>
                  <a:srgbClr val="C00000"/>
                </a:solidFill>
              </a:rPr>
              <a:t>adisi dengan HX</a:t>
            </a:r>
            <a:r>
              <a:rPr lang="id-ID" sz="2400" i="1" dirty="0"/>
              <a:t>, akan terdapat kemungkinan diperoleh </a:t>
            </a:r>
            <a:r>
              <a:rPr lang="id-ID" sz="2400" i="1" dirty="0">
                <a:solidFill>
                  <a:srgbClr val="C00000"/>
                </a:solidFill>
              </a:rPr>
              <a:t>produk yang berlainan</a:t>
            </a:r>
            <a:r>
              <a:rPr lang="id-ID" sz="2400" i="1" dirty="0"/>
              <a:t>.</a:t>
            </a:r>
            <a:r>
              <a:rPr lang="id-ID" sz="2400" dirty="0"/>
              <a:t> </a:t>
            </a:r>
            <a:endParaRPr lang="en-US" sz="2400" dirty="0"/>
          </a:p>
          <a:p>
            <a:endParaRPr lang="id-ID" dirty="0"/>
          </a:p>
        </p:txBody>
      </p:sp>
      <p:sp>
        <p:nvSpPr>
          <p:cNvPr id="4" name="Text Placeholder 3"/>
          <p:cNvSpPr>
            <a:spLocks noGrp="1"/>
          </p:cNvSpPr>
          <p:nvPr>
            <p:ph type="body" sz="quarter" idx="15"/>
          </p:nvPr>
        </p:nvSpPr>
        <p:spPr/>
        <p:txBody>
          <a:bodyPr/>
          <a:lstStyle/>
          <a:p>
            <a:endParaRPr lang="id-ID"/>
          </a:p>
        </p:txBody>
      </p:sp>
      <p:grpSp>
        <p:nvGrpSpPr>
          <p:cNvPr id="8" name="Group 2"/>
          <p:cNvGrpSpPr>
            <a:grpSpLocks/>
          </p:cNvGrpSpPr>
          <p:nvPr/>
        </p:nvGrpSpPr>
        <p:grpSpPr bwMode="auto">
          <a:xfrm>
            <a:off x="886069" y="3676404"/>
            <a:ext cx="5029200" cy="1219200"/>
            <a:chOff x="1695" y="11017"/>
            <a:chExt cx="5406" cy="1394"/>
          </a:xfrm>
        </p:grpSpPr>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5" y="11334"/>
              <a:ext cx="1845"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4"/>
            <p:cNvSpPr>
              <a:spLocks noChangeShapeType="1"/>
            </p:cNvSpPr>
            <p:nvPr/>
          </p:nvSpPr>
          <p:spPr bwMode="auto">
            <a:xfrm>
              <a:off x="3801" y="11518"/>
              <a:ext cx="663"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id-ID"/>
            </a:p>
          </p:txBody>
        </p:sp>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6" y="11287"/>
              <a:ext cx="285"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6" y="11017"/>
              <a:ext cx="1755"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7"/>
            <p:cNvSpPr txBox="1">
              <a:spLocks noChangeArrowheads="1"/>
            </p:cNvSpPr>
            <p:nvPr/>
          </p:nvSpPr>
          <p:spPr bwMode="auto">
            <a:xfrm>
              <a:off x="2058" y="11767"/>
              <a:ext cx="1278" cy="6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Aft>
                  <a:spcPts val="1000"/>
                </a:spcAft>
              </a:pPr>
              <a:r>
                <a:rPr lang="en-US" sz="1400" b="1" dirty="0">
                  <a:latin typeface="Calibri" pitchFamily="34" charset="0"/>
                </a:rPr>
                <a:t>2-butena</a:t>
              </a:r>
            </a:p>
            <a:p>
              <a:pPr>
                <a:spcAft>
                  <a:spcPts val="1000"/>
                </a:spcAft>
              </a:pPr>
              <a:r>
                <a:rPr lang="en-US" sz="1400" b="1" i="1" dirty="0" err="1">
                  <a:latin typeface="Calibri" pitchFamily="34" charset="0"/>
                </a:rPr>
                <a:t>simetris</a:t>
              </a:r>
              <a:endParaRPr lang="en-US" sz="1400" b="1" i="1" dirty="0"/>
            </a:p>
          </p:txBody>
        </p:sp>
        <p:sp>
          <p:nvSpPr>
            <p:cNvPr id="14" name="Text Box 8"/>
            <p:cNvSpPr txBox="1">
              <a:spLocks noChangeArrowheads="1"/>
            </p:cNvSpPr>
            <p:nvPr/>
          </p:nvSpPr>
          <p:spPr bwMode="auto">
            <a:xfrm>
              <a:off x="4221" y="11767"/>
              <a:ext cx="2880" cy="5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sz="1400" b="1">
                  <a:latin typeface="Calibri" pitchFamily="34" charset="0"/>
                </a:rPr>
                <a:t>        2-klorobutana</a:t>
              </a:r>
            </a:p>
            <a:p>
              <a:pPr>
                <a:spcAft>
                  <a:spcPts val="1000"/>
                </a:spcAft>
              </a:pPr>
              <a:r>
                <a:rPr lang="en-US" sz="1400" b="1" i="1">
                  <a:solidFill>
                    <a:srgbClr val="FF0000"/>
                  </a:solidFill>
                  <a:latin typeface="Calibri" pitchFamily="34" charset="0"/>
                </a:rPr>
                <a:t>hanya satu produk yang</a:t>
              </a:r>
              <a:r>
                <a:rPr lang="en-US" sz="1400" b="1">
                  <a:solidFill>
                    <a:srgbClr val="FF0000"/>
                  </a:solidFill>
                  <a:latin typeface="Calibri" pitchFamily="34" charset="0"/>
                </a:rPr>
                <a:t> </a:t>
              </a:r>
              <a:r>
                <a:rPr lang="en-US" sz="1400" b="1" i="1">
                  <a:solidFill>
                    <a:srgbClr val="FF0000"/>
                  </a:solidFill>
                  <a:latin typeface="Calibri" pitchFamily="34" charset="0"/>
                </a:rPr>
                <a:t>mungkin</a:t>
              </a:r>
              <a:endParaRPr lang="en-US" sz="1400" b="1">
                <a:solidFill>
                  <a:srgbClr val="FF0000"/>
                </a:solidFill>
              </a:endParaRPr>
            </a:p>
          </p:txBody>
        </p:sp>
      </p:grpSp>
      <p:grpSp>
        <p:nvGrpSpPr>
          <p:cNvPr id="16" name="Group 2"/>
          <p:cNvGrpSpPr>
            <a:grpSpLocks/>
          </p:cNvGrpSpPr>
          <p:nvPr/>
        </p:nvGrpSpPr>
        <p:grpSpPr bwMode="auto">
          <a:xfrm>
            <a:off x="990600" y="5181600"/>
            <a:ext cx="6096000" cy="1033463"/>
            <a:chOff x="1851" y="12616"/>
            <a:chExt cx="6780" cy="1123"/>
          </a:xfrm>
        </p:grpSpPr>
        <p:pic>
          <p:nvPicPr>
            <p:cNvPr id="1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1" y="12721"/>
              <a:ext cx="1470"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Line 4"/>
            <p:cNvSpPr>
              <a:spLocks noChangeShapeType="1"/>
            </p:cNvSpPr>
            <p:nvPr/>
          </p:nvSpPr>
          <p:spPr bwMode="auto">
            <a:xfrm>
              <a:off x="3636" y="12871"/>
              <a:ext cx="663"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id-ID"/>
            </a:p>
          </p:txBody>
        </p:sp>
        <p:pic>
          <p:nvPicPr>
            <p:cNvPr id="1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6" y="12616"/>
              <a:ext cx="285"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1" y="12691"/>
              <a:ext cx="2100"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7"/>
            <p:cNvSpPr txBox="1">
              <a:spLocks noChangeArrowheads="1"/>
            </p:cNvSpPr>
            <p:nvPr/>
          </p:nvSpPr>
          <p:spPr bwMode="auto">
            <a:xfrm>
              <a:off x="4581" y="13111"/>
              <a:ext cx="1620" cy="2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Aft>
                  <a:spcPts val="1000"/>
                </a:spcAft>
              </a:pPr>
              <a:r>
                <a:rPr lang="en-US" sz="1400" dirty="0">
                  <a:latin typeface="Calibri" pitchFamily="34" charset="0"/>
                </a:rPr>
                <a:t>  2-kloropropana                 </a:t>
              </a:r>
            </a:p>
            <a:p>
              <a:endParaRPr lang="en-US" dirty="0"/>
            </a:p>
          </p:txBody>
        </p:sp>
        <p:sp>
          <p:nvSpPr>
            <p:cNvPr id="22" name="Text Box 8"/>
            <p:cNvSpPr txBox="1">
              <a:spLocks noChangeArrowheads="1"/>
            </p:cNvSpPr>
            <p:nvPr/>
          </p:nvSpPr>
          <p:spPr bwMode="auto">
            <a:xfrm>
              <a:off x="6921" y="13111"/>
              <a:ext cx="1620" cy="2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Aft>
                  <a:spcPts val="1000"/>
                </a:spcAft>
              </a:pPr>
              <a:r>
                <a:rPr lang="en-US" sz="1400">
                  <a:latin typeface="Calibri" pitchFamily="34" charset="0"/>
                </a:rPr>
                <a:t>1-kloropropana</a:t>
              </a:r>
              <a:r>
                <a:rPr lang="en-US" sz="1100">
                  <a:latin typeface="Calibri" pitchFamily="34" charset="0"/>
                </a:rPr>
                <a:t>                 </a:t>
              </a:r>
            </a:p>
            <a:p>
              <a:endParaRPr lang="en-US"/>
            </a:p>
          </p:txBody>
        </p:sp>
        <p:sp>
          <p:nvSpPr>
            <p:cNvPr id="23" name="Text Box 9"/>
            <p:cNvSpPr txBox="1">
              <a:spLocks noChangeArrowheads="1"/>
            </p:cNvSpPr>
            <p:nvPr/>
          </p:nvSpPr>
          <p:spPr bwMode="auto">
            <a:xfrm>
              <a:off x="2061" y="13111"/>
              <a:ext cx="1260" cy="5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Aft>
                  <a:spcPts val="1000"/>
                </a:spcAft>
              </a:pPr>
              <a:r>
                <a:rPr lang="en-US" sz="1400" b="1">
                  <a:latin typeface="Calibri" pitchFamily="34" charset="0"/>
                </a:rPr>
                <a:t>propena</a:t>
              </a:r>
            </a:p>
            <a:p>
              <a:pPr>
                <a:spcAft>
                  <a:spcPts val="1000"/>
                </a:spcAft>
              </a:pPr>
              <a:r>
                <a:rPr lang="en-US" sz="1400" b="1" i="1">
                  <a:latin typeface="Calibri" pitchFamily="34" charset="0"/>
                </a:rPr>
                <a:t>tak simetris</a:t>
              </a:r>
              <a:endParaRPr lang="en-US" sz="1400" b="1"/>
            </a:p>
          </p:txBody>
        </p:sp>
        <p:sp>
          <p:nvSpPr>
            <p:cNvPr id="24" name="Text Box 10"/>
            <p:cNvSpPr txBox="1">
              <a:spLocks noChangeArrowheads="1"/>
            </p:cNvSpPr>
            <p:nvPr/>
          </p:nvSpPr>
          <p:spPr bwMode="auto">
            <a:xfrm>
              <a:off x="5380" y="13444"/>
              <a:ext cx="2415" cy="2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Aft>
                  <a:spcPts val="1000"/>
                </a:spcAft>
              </a:pPr>
              <a:r>
                <a:rPr lang="en-US" sz="1000" b="1" i="1">
                  <a:latin typeface="Calibri" pitchFamily="34" charset="0"/>
                </a:rPr>
                <a:t>(</a:t>
              </a:r>
              <a:r>
                <a:rPr lang="en-US" sz="1400" b="1" i="1">
                  <a:solidFill>
                    <a:srgbClr val="FF0000"/>
                  </a:solidFill>
                  <a:latin typeface="Calibri" pitchFamily="34" charset="0"/>
                </a:rPr>
                <a:t>dua produk yang mungkin)</a:t>
              </a:r>
              <a:endParaRPr lang="en-US" sz="1400" b="1">
                <a:solidFill>
                  <a:srgbClr val="FF0000"/>
                </a:solidFill>
              </a:endParaRPr>
            </a:p>
          </p:txBody>
        </p:sp>
        <p:pic>
          <p:nvPicPr>
            <p:cNvPr id="2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1" y="12698"/>
              <a:ext cx="1620" cy="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0832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endParaRPr lang="id-ID"/>
          </a:p>
        </p:txBody>
      </p:sp>
      <p:sp>
        <p:nvSpPr>
          <p:cNvPr id="3" name="Text Placeholder 2"/>
          <p:cNvSpPr>
            <a:spLocks noGrp="1"/>
          </p:cNvSpPr>
          <p:nvPr>
            <p:ph type="body" sz="quarter" idx="11"/>
          </p:nvPr>
        </p:nvSpPr>
        <p:spPr/>
        <p:txBody>
          <a:bodyPr/>
          <a:lstStyle/>
          <a:p>
            <a:r>
              <a:rPr lang="id-ID" b="1" dirty="0"/>
              <a:t>Aturan Markovnikov : </a:t>
            </a:r>
            <a:r>
              <a:rPr lang="id-ID" i="1" dirty="0"/>
              <a:t>dalam adisi HX kepada alkena tak simetris, maka </a:t>
            </a:r>
            <a:r>
              <a:rPr lang="id-ID" i="1" dirty="0">
                <a:solidFill>
                  <a:srgbClr val="C00000"/>
                </a:solidFill>
                <a:effectLst>
                  <a:outerShdw blurRad="38100" dist="38100" dir="2700000" algn="tl">
                    <a:srgbClr val="000000">
                      <a:alpha val="43137"/>
                    </a:srgbClr>
                  </a:outerShdw>
                </a:effectLst>
              </a:rPr>
              <a:t>H</a:t>
            </a:r>
            <a:r>
              <a:rPr lang="id-ID" i="1" baseline="30000" dirty="0">
                <a:solidFill>
                  <a:srgbClr val="C00000"/>
                </a:solidFill>
                <a:effectLst>
                  <a:outerShdw blurRad="38100" dist="38100" dir="2700000" algn="tl">
                    <a:srgbClr val="000000">
                      <a:alpha val="43137"/>
                    </a:srgbClr>
                  </a:outerShdw>
                </a:effectLst>
              </a:rPr>
              <a:t>+</a:t>
            </a:r>
            <a:r>
              <a:rPr lang="id-ID" i="1" dirty="0">
                <a:solidFill>
                  <a:srgbClr val="C00000"/>
                </a:solidFill>
                <a:effectLst>
                  <a:outerShdw blurRad="38100" dist="38100" dir="2700000" algn="tl">
                    <a:srgbClr val="000000">
                      <a:alpha val="43137"/>
                    </a:srgbClr>
                  </a:outerShdw>
                </a:effectLst>
              </a:rPr>
              <a:t> dari HX </a:t>
            </a:r>
            <a:r>
              <a:rPr lang="id-ID" i="1" dirty="0"/>
              <a:t>akan menuju ke </a:t>
            </a:r>
            <a:r>
              <a:rPr lang="id-ID" i="1" dirty="0">
                <a:solidFill>
                  <a:srgbClr val="C00000"/>
                </a:solidFill>
                <a:effectLst>
                  <a:outerShdw blurRad="38100" dist="38100" dir="2700000" algn="tl">
                    <a:srgbClr val="000000">
                      <a:alpha val="43137"/>
                    </a:srgbClr>
                  </a:outerShdw>
                </a:effectLst>
              </a:rPr>
              <a:t>karbon</a:t>
            </a:r>
            <a:r>
              <a:rPr lang="id-ID" i="1" dirty="0"/>
              <a:t> berikatan rangkap yang telah </a:t>
            </a:r>
            <a:r>
              <a:rPr lang="id-ID" i="1" dirty="0">
                <a:solidFill>
                  <a:srgbClr val="C00000"/>
                </a:solidFill>
                <a:effectLst>
                  <a:outerShdw blurRad="38100" dist="38100" dir="2700000" algn="tl">
                    <a:srgbClr val="000000">
                      <a:alpha val="43137"/>
                    </a:srgbClr>
                  </a:outerShdw>
                </a:effectLst>
              </a:rPr>
              <a:t>lebih banyak </a:t>
            </a:r>
            <a:r>
              <a:rPr lang="id-ID" i="1" dirty="0"/>
              <a:t>memiliki </a:t>
            </a:r>
            <a:r>
              <a:rPr lang="id-ID" i="1" dirty="0">
                <a:solidFill>
                  <a:srgbClr val="C00000"/>
                </a:solidFill>
                <a:effectLst>
                  <a:outerShdw blurRad="38100" dist="38100" dir="2700000" algn="tl">
                    <a:srgbClr val="000000">
                      <a:alpha val="43137"/>
                    </a:srgbClr>
                  </a:outerShdw>
                </a:effectLst>
              </a:rPr>
              <a:t>hidrogen</a:t>
            </a:r>
            <a:r>
              <a:rPr lang="id-ID" i="1" dirty="0"/>
              <a:t>.</a:t>
            </a:r>
            <a:endParaRPr lang="en-US" i="1" dirty="0"/>
          </a:p>
          <a:p>
            <a:endParaRPr lang="id-ID" dirty="0"/>
          </a:p>
        </p:txBody>
      </p:sp>
      <p:sp>
        <p:nvSpPr>
          <p:cNvPr id="4" name="Text Placeholder 3"/>
          <p:cNvSpPr>
            <a:spLocks noGrp="1"/>
          </p:cNvSpPr>
          <p:nvPr>
            <p:ph type="body" sz="quarter" idx="15"/>
          </p:nvPr>
        </p:nvSpPr>
        <p:spPr/>
        <p:txBody>
          <a:bodyPr/>
          <a:lstStyle/>
          <a:p>
            <a:endParaRPr lang="id-ID"/>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038600"/>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4114800"/>
            <a:ext cx="838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3886200"/>
            <a:ext cx="2362200"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3962400"/>
            <a:ext cx="220980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687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to="" calcmode="lin" valueType="num">
                                      <p:cBhvr>
                                        <p:cTn id="14" dur="1" fill="hold"/>
                                        <p:tgtEl>
                                          <p:spTgt spid="6"/>
                                        </p:tgtEl>
                                        <p:attrNameLst>
                                          <p:attrName/>
                                        </p:attrNameLst>
                                      </p:cBhvr>
                                    </p:anim>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endParaRPr lang="id-ID"/>
          </a:p>
        </p:txBody>
      </p:sp>
      <p:sp>
        <p:nvSpPr>
          <p:cNvPr id="4" name="Text Placeholder 3"/>
          <p:cNvSpPr>
            <a:spLocks noGrp="1"/>
          </p:cNvSpPr>
          <p:nvPr>
            <p:ph type="body" sz="quarter" idx="15"/>
          </p:nvPr>
        </p:nvSpPr>
        <p:spPr/>
        <p:txBody>
          <a:bodyPr/>
          <a:lstStyle/>
          <a:p>
            <a:endParaRPr lang="id-ID"/>
          </a:p>
        </p:txBody>
      </p:sp>
      <p:sp>
        <p:nvSpPr>
          <p:cNvPr id="5" name="Rectangle 3"/>
          <p:cNvSpPr txBox="1">
            <a:spLocks noChangeArrowheads="1"/>
          </p:cNvSpPr>
          <p:nvPr/>
        </p:nvSpPr>
        <p:spPr>
          <a:xfrm>
            <a:off x="457200" y="1600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None/>
            </a:pPr>
            <a:r>
              <a:rPr lang="en-US" dirty="0" smtClean="0"/>
              <a:t>	</a:t>
            </a:r>
            <a:r>
              <a:rPr lang="id-ID" dirty="0" smtClean="0"/>
              <a:t>Karena </a:t>
            </a:r>
            <a:r>
              <a:rPr lang="id-ID" dirty="0" smtClean="0">
                <a:solidFill>
                  <a:srgbClr val="C00000"/>
                </a:solidFill>
              </a:rPr>
              <a:t>karbokation sekunder </a:t>
            </a:r>
            <a:r>
              <a:rPr lang="id-ID" dirty="0" smtClean="0"/>
              <a:t>lebih </a:t>
            </a:r>
            <a:r>
              <a:rPr lang="id-ID" dirty="0" smtClean="0">
                <a:solidFill>
                  <a:srgbClr val="C00000"/>
                </a:solidFill>
              </a:rPr>
              <a:t>stabil</a:t>
            </a:r>
            <a:r>
              <a:rPr lang="id-ID" dirty="0" smtClean="0"/>
              <a:t>, maka akan memiliki </a:t>
            </a:r>
            <a:r>
              <a:rPr lang="id-ID" b="1" dirty="0" smtClean="0">
                <a:solidFill>
                  <a:srgbClr val="C00000"/>
                </a:solidFill>
              </a:rPr>
              <a:t>laju reaksi lebih cepat</a:t>
            </a:r>
            <a:r>
              <a:rPr lang="id-ID" dirty="0" smtClean="0"/>
              <a:t>.</a:t>
            </a:r>
            <a:endParaRPr lang="en-US" dirty="0" smtClean="0"/>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352800"/>
            <a:ext cx="1981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3276600"/>
            <a:ext cx="914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352800"/>
            <a:ext cx="21336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324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to="" calcmode="lin" valueType="num">
                                      <p:cBhvr>
                                        <p:cTn id="14" dur="1" fill="hold"/>
                                        <p:tgtEl>
                                          <p:spTgt spid="7"/>
                                        </p:tgtEl>
                                        <p:attrNameLst>
                                          <p:attrName/>
                                        </p:attrNameLst>
                                      </p:cBhvr>
                                    </p:anim>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id-ID" dirty="0"/>
              <a:t>Soal latihan 6.1</a:t>
            </a:r>
          </a:p>
        </p:txBody>
      </p:sp>
      <p:sp>
        <p:nvSpPr>
          <p:cNvPr id="3" name="Text Placeholder 2"/>
          <p:cNvSpPr>
            <a:spLocks noGrp="1"/>
          </p:cNvSpPr>
          <p:nvPr>
            <p:ph type="body" sz="quarter" idx="11"/>
          </p:nvPr>
        </p:nvSpPr>
        <p:spPr/>
        <p:txBody>
          <a:bodyPr/>
          <a:lstStyle/>
          <a:p>
            <a:r>
              <a:rPr lang="id-ID" dirty="0"/>
              <a:t>Adisi elektrofilik HX kepada alkuna juga mengikuti aturan Markovnikov. Ramalkan produk reaksi 1 mol 1-heksuna dengan (a) 1 mol HBr dan (b) 2 mol HBr.</a:t>
            </a:r>
            <a:endParaRPr lang="en-US" dirty="0"/>
          </a:p>
          <a:p>
            <a:endParaRPr lang="id-ID" dirty="0"/>
          </a:p>
        </p:txBody>
      </p:sp>
      <p:sp>
        <p:nvSpPr>
          <p:cNvPr id="4" name="Text Placeholder 3"/>
          <p:cNvSpPr>
            <a:spLocks noGrp="1"/>
          </p:cNvSpPr>
          <p:nvPr>
            <p:ph type="body" sz="quarter" idx="15"/>
          </p:nvPr>
        </p:nvSpPr>
        <p:spPr/>
        <p:txBody>
          <a:bodyPr/>
          <a:lstStyle/>
          <a:p>
            <a:endParaRPr lang="id-ID"/>
          </a:p>
        </p:txBody>
      </p:sp>
    </p:spTree>
    <p:extLst>
      <p:ext uri="{BB962C8B-B14F-4D97-AF65-F5344CB8AC3E}">
        <p14:creationId xmlns:p14="http://schemas.microsoft.com/office/powerpoint/2010/main" val="19351087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endParaRPr lang="id-ID"/>
          </a:p>
        </p:txBody>
      </p:sp>
      <p:sp>
        <p:nvSpPr>
          <p:cNvPr id="3" name="Text Placeholder 2"/>
          <p:cNvSpPr>
            <a:spLocks noGrp="1"/>
          </p:cNvSpPr>
          <p:nvPr>
            <p:ph type="body" sz="quarter" idx="11"/>
          </p:nvPr>
        </p:nvSpPr>
        <p:spPr>
          <a:xfrm>
            <a:off x="609600" y="1013014"/>
            <a:ext cx="7543800" cy="4572000"/>
          </a:xfrm>
          <a:solidFill>
            <a:schemeClr val="bg1"/>
          </a:solidFill>
        </p:spPr>
        <p:txBody>
          <a:bodyPr/>
          <a:lstStyle/>
          <a:p>
            <a:r>
              <a:rPr lang="id-ID" b="1" dirty="0"/>
              <a:t>2.4.1.3 Adisi </a:t>
            </a:r>
            <a:r>
              <a:rPr lang="id-ID" b="1" dirty="0">
                <a:solidFill>
                  <a:srgbClr val="C00000"/>
                </a:solidFill>
                <a:effectLst>
                  <a:outerShdw blurRad="38100" dist="38100" dir="2700000" algn="tl">
                    <a:srgbClr val="000000">
                      <a:alpha val="43137"/>
                    </a:srgbClr>
                  </a:outerShdw>
                </a:effectLst>
              </a:rPr>
              <a:t>Anti Markovnikov</a:t>
            </a:r>
            <a:r>
              <a:rPr lang="id-ID" b="1" dirty="0">
                <a:solidFill>
                  <a:srgbClr val="C00000"/>
                </a:solidFill>
              </a:rPr>
              <a:t> </a:t>
            </a:r>
            <a:r>
              <a:rPr lang="id-ID" b="1" dirty="0"/>
              <a:t>dari </a:t>
            </a:r>
            <a:r>
              <a:rPr lang="id-ID" b="1" dirty="0">
                <a:solidFill>
                  <a:srgbClr val="C00000"/>
                </a:solidFill>
                <a:effectLst>
                  <a:outerShdw blurRad="38100" dist="38100" dir="2700000" algn="tl">
                    <a:srgbClr val="000000">
                      <a:alpha val="43137"/>
                    </a:srgbClr>
                  </a:outerShdw>
                </a:effectLst>
              </a:rPr>
              <a:t>HBr</a:t>
            </a:r>
            <a:r>
              <a:rPr lang="id-ID" dirty="0"/>
              <a:t> </a:t>
            </a:r>
            <a:endParaRPr lang="id-ID" dirty="0" smtClean="0"/>
          </a:p>
          <a:p>
            <a:r>
              <a:rPr lang="id-ID" i="1" dirty="0"/>
              <a:t>Adisi HBr kepada alkena kadang-kadang berjalan mematuhi aturan Markovnikov, tetapi kadang-kadang tidak (hal ini </a:t>
            </a:r>
            <a:r>
              <a:rPr lang="id-ID" i="1" dirty="0">
                <a:solidFill>
                  <a:srgbClr val="C00000"/>
                </a:solidFill>
              </a:rPr>
              <a:t>tidak</a:t>
            </a:r>
            <a:r>
              <a:rPr lang="id-ID" i="1" dirty="0"/>
              <a:t> terjadi pada </a:t>
            </a:r>
            <a:r>
              <a:rPr lang="id-ID" i="1" dirty="0">
                <a:solidFill>
                  <a:srgbClr val="C00000"/>
                </a:solidFill>
              </a:rPr>
              <a:t>HCl</a:t>
            </a:r>
            <a:r>
              <a:rPr lang="id-ID" i="1" dirty="0"/>
              <a:t> dan </a:t>
            </a:r>
            <a:r>
              <a:rPr lang="id-ID" i="1" dirty="0">
                <a:solidFill>
                  <a:srgbClr val="C00000"/>
                </a:solidFill>
              </a:rPr>
              <a:t>HI</a:t>
            </a:r>
            <a:r>
              <a:rPr lang="id-ID" i="1" dirty="0"/>
              <a:t>)</a:t>
            </a:r>
            <a:endParaRPr lang="en-US" i="1" dirty="0"/>
          </a:p>
          <a:p>
            <a:endParaRPr lang="id-ID" dirty="0"/>
          </a:p>
        </p:txBody>
      </p:sp>
      <p:sp>
        <p:nvSpPr>
          <p:cNvPr id="4" name="Text Placeholder 3"/>
          <p:cNvSpPr>
            <a:spLocks noGrp="1"/>
          </p:cNvSpPr>
          <p:nvPr>
            <p:ph type="body" sz="quarter" idx="15"/>
          </p:nvPr>
        </p:nvSpPr>
        <p:spPr/>
        <p:txBody>
          <a:bodyPr/>
          <a:lstStyle/>
          <a:p>
            <a:endParaRPr lang="id-ID"/>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657600"/>
            <a:ext cx="16764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505200"/>
            <a:ext cx="8382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733800"/>
            <a:ext cx="1905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733800"/>
            <a:ext cx="1981200"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3657600"/>
            <a:ext cx="2133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81000" y="5159188"/>
            <a:ext cx="8610600" cy="152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400" b="1" u="sng" dirty="0" smtClean="0">
                <a:effectLst>
                  <a:outerShdw blurRad="38100" dist="38100" dir="2700000" algn="tl">
                    <a:srgbClr val="000000">
                      <a:alpha val="43137"/>
                    </a:srgbClr>
                  </a:outerShdw>
                </a:effectLst>
              </a:rPr>
              <a:t>Syarat </a:t>
            </a:r>
            <a:r>
              <a:rPr lang="id-ID" sz="2400" dirty="0" smtClean="0"/>
              <a:t>: </a:t>
            </a:r>
          </a:p>
          <a:p>
            <a:pPr algn="ctr"/>
            <a:r>
              <a:rPr lang="id-ID" sz="2400" dirty="0"/>
              <a:t>A</a:t>
            </a:r>
            <a:r>
              <a:rPr lang="id-ID" sz="2400" dirty="0" smtClean="0"/>
              <a:t>pabila HBr terdapat </a:t>
            </a:r>
            <a:r>
              <a:rPr lang="id-ID" sz="2400" dirty="0" smtClean="0">
                <a:solidFill>
                  <a:srgbClr val="FFFF00"/>
                </a:solidFill>
                <a:effectLst>
                  <a:outerShdw blurRad="38100" dist="38100" dir="2700000" algn="tl">
                    <a:srgbClr val="000000">
                      <a:alpha val="43137"/>
                    </a:srgbClr>
                  </a:outerShdw>
                </a:effectLst>
              </a:rPr>
              <a:t>senyawa peroksida atau O2 (ROOR)</a:t>
            </a:r>
            <a:r>
              <a:rPr lang="id-ID" sz="2400" dirty="0" smtClean="0"/>
              <a:t>.</a:t>
            </a:r>
          </a:p>
          <a:p>
            <a:pPr algn="ctr"/>
            <a:r>
              <a:rPr lang="id-ID" sz="2400" dirty="0" smtClean="0"/>
              <a:t>Jika ada Peroksida atau H2 maka adisi HBr berjalan dengan </a:t>
            </a:r>
            <a:r>
              <a:rPr lang="id-ID" sz="2400" dirty="0" smtClean="0">
                <a:solidFill>
                  <a:srgbClr val="FFFF00"/>
                </a:solidFill>
              </a:rPr>
              <a:t>mekanisme radikal bebas</a:t>
            </a:r>
            <a:endParaRPr lang="id-ID" sz="2400" dirty="0">
              <a:solidFill>
                <a:srgbClr val="FFFF00"/>
              </a:solidFill>
            </a:endParaRPr>
          </a:p>
        </p:txBody>
      </p:sp>
    </p:spTree>
    <p:extLst>
      <p:ext uri="{BB962C8B-B14F-4D97-AF65-F5344CB8AC3E}">
        <p14:creationId xmlns:p14="http://schemas.microsoft.com/office/powerpoint/2010/main" val="52835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to="" calcmode="lin" valueType="num">
                                      <p:cBhvr>
                                        <p:cTn id="14" dur="1" fill="hold"/>
                                        <p:tgtEl>
                                          <p:spTgt spid="7"/>
                                        </p:tgtEl>
                                        <p:attrNameLst>
                                          <p:attrName/>
                                        </p:attrNameLst>
                                      </p:cBhvr>
                                    </p:anim>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heel(1)">
                                      <p:cBhvr>
                                        <p:cTn id="4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endParaRPr lang="id-ID"/>
          </a:p>
        </p:txBody>
      </p:sp>
      <p:sp>
        <p:nvSpPr>
          <p:cNvPr id="3" name="Text Placeholder 2"/>
          <p:cNvSpPr>
            <a:spLocks noGrp="1"/>
          </p:cNvSpPr>
          <p:nvPr>
            <p:ph type="body" sz="quarter" idx="11"/>
          </p:nvPr>
        </p:nvSpPr>
        <p:spPr/>
        <p:txBody>
          <a:bodyPr/>
          <a:lstStyle/>
          <a:p>
            <a:r>
              <a:rPr lang="id-ID" b="1" dirty="0">
                <a:effectLst>
                  <a:outerShdw blurRad="38100" dist="38100" dir="2700000" algn="tl">
                    <a:srgbClr val="000000">
                      <a:alpha val="43137"/>
                    </a:srgbClr>
                  </a:outerShdw>
                </a:effectLst>
              </a:rPr>
              <a:t>Mekanisme reaksi adisi radikal bebas HBr terhadap alkena:</a:t>
            </a:r>
            <a:endParaRPr lang="en-US" b="1" dirty="0">
              <a:effectLst>
                <a:outerShdw blurRad="38100" dist="38100" dir="2700000" algn="tl">
                  <a:srgbClr val="000000">
                    <a:alpha val="43137"/>
                  </a:srgbClr>
                </a:outerShdw>
              </a:effectLst>
            </a:endParaRPr>
          </a:p>
          <a:p>
            <a:r>
              <a:rPr lang="id-ID" i="1" dirty="0"/>
              <a:t>Pembentukan Br .:</a:t>
            </a:r>
            <a:endParaRPr lang="en-US" i="1" dirty="0"/>
          </a:p>
          <a:p>
            <a:endParaRPr lang="en-US" dirty="0"/>
          </a:p>
          <a:p>
            <a:endParaRPr lang="id-ID" dirty="0"/>
          </a:p>
        </p:txBody>
      </p:sp>
      <p:sp>
        <p:nvSpPr>
          <p:cNvPr id="4" name="Text Placeholder 3"/>
          <p:cNvSpPr>
            <a:spLocks noGrp="1"/>
          </p:cNvSpPr>
          <p:nvPr>
            <p:ph type="body" sz="quarter" idx="15"/>
          </p:nvPr>
        </p:nvSpPr>
        <p:spPr/>
        <p:txBody>
          <a:bodyPr/>
          <a:lstStyle/>
          <a:p>
            <a:endParaRPr lang="id-ID"/>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352800"/>
            <a:ext cx="106680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962400"/>
            <a:ext cx="213360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429000"/>
            <a:ext cx="838200"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962400"/>
            <a:ext cx="838200"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3352800"/>
            <a:ext cx="838200"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00" y="3962400"/>
            <a:ext cx="20574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77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to="" calcmode="lin" valueType="num">
                                      <p:cBhvr>
                                        <p:cTn id="14" dur="1" fill="hold"/>
                                        <p:tgtEl>
                                          <p:spTgt spid="7"/>
                                        </p:tgtEl>
                                        <p:attrNameLst>
                                          <p:attrName/>
                                        </p:attrNameLst>
                                      </p:cBhvr>
                                    </p:anim>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4"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to="" calcmode="lin" valueType="num">
                                      <p:cBhvr>
                                        <p:cTn id="33" dur="1" fill="hold"/>
                                        <p:tgtEl>
                                          <p:spTgt spid="8"/>
                                        </p:tgtEl>
                                        <p:attrNameLst>
                                          <p:attrName/>
                                        </p:attrNameLst>
                                      </p:cBhvr>
                                    </p:anim>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524000" y="457200"/>
            <a:ext cx="6324600" cy="533400"/>
          </a:xfrm>
        </p:spPr>
        <p:txBody>
          <a:bodyPr>
            <a:normAutofit fontScale="92500" lnSpcReduction="10000"/>
          </a:bodyPr>
          <a:lstStyle/>
          <a:p>
            <a:r>
              <a:rPr lang="id-ID" cap="small" dirty="0" smtClean="0"/>
              <a:t>Deskripsi</a:t>
            </a:r>
            <a:endParaRPr lang="id-ID" dirty="0"/>
          </a:p>
        </p:txBody>
      </p:sp>
      <p:sp>
        <p:nvSpPr>
          <p:cNvPr id="4" name="Text Placeholder 3"/>
          <p:cNvSpPr>
            <a:spLocks noGrp="1"/>
          </p:cNvSpPr>
          <p:nvPr>
            <p:ph type="body" sz="quarter" idx="15"/>
          </p:nvPr>
        </p:nvSpPr>
        <p:spPr/>
        <p:txBody>
          <a:bodyPr/>
          <a:lstStyle/>
          <a:p>
            <a:r>
              <a:rPr lang="id-ID" dirty="0" smtClean="0"/>
              <a:t>D3 Teknik Kimia</a:t>
            </a:r>
            <a:endParaRPr lang="id-ID" dirty="0"/>
          </a:p>
        </p:txBody>
      </p:sp>
      <p:sp>
        <p:nvSpPr>
          <p:cNvPr id="5" name="Content Placeholder 2"/>
          <p:cNvSpPr>
            <a:spLocks noGrp="1"/>
          </p:cNvSpPr>
          <p:nvPr>
            <p:ph type="body" sz="quarter" idx="11"/>
          </p:nvPr>
        </p:nvSpPr>
        <p:spPr/>
        <p:txBody>
          <a:bodyPr/>
          <a:lstStyle/>
          <a:p>
            <a:r>
              <a:rPr lang="sv-SE" dirty="0"/>
              <a:t>Bab VI ini membahas tentang alkena dan alkuna, tata nama, sifat fisika, pembuatan dan reaksi-reaksinya.</a:t>
            </a:r>
            <a:endParaRPr lang="en-US" dirty="0"/>
          </a:p>
          <a:p>
            <a:endParaRPr lang="id-ID" b="1" dirty="0" smtClean="0"/>
          </a:p>
        </p:txBody>
      </p:sp>
    </p:spTree>
    <p:extLst>
      <p:ext uri="{BB962C8B-B14F-4D97-AF65-F5344CB8AC3E}">
        <p14:creationId xmlns:p14="http://schemas.microsoft.com/office/powerpoint/2010/main" val="29981239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endParaRPr lang="id-ID"/>
          </a:p>
        </p:txBody>
      </p:sp>
      <p:sp>
        <p:nvSpPr>
          <p:cNvPr id="3" name="Text Placeholder 2"/>
          <p:cNvSpPr>
            <a:spLocks noGrp="1"/>
          </p:cNvSpPr>
          <p:nvPr>
            <p:ph type="body" sz="quarter" idx="11"/>
          </p:nvPr>
        </p:nvSpPr>
        <p:spPr/>
        <p:txBody>
          <a:bodyPr/>
          <a:lstStyle/>
          <a:p>
            <a:r>
              <a:rPr lang="id-ID" i="1" dirty="0"/>
              <a:t>Adisi Br kepada alkena:</a:t>
            </a:r>
            <a:r>
              <a:rPr lang="id-ID" dirty="0"/>
              <a:t> </a:t>
            </a:r>
            <a:endParaRPr lang="en-US" dirty="0"/>
          </a:p>
          <a:p>
            <a:endParaRPr lang="id-ID" dirty="0"/>
          </a:p>
        </p:txBody>
      </p:sp>
      <p:sp>
        <p:nvSpPr>
          <p:cNvPr id="4" name="Text Placeholder 3"/>
          <p:cNvSpPr>
            <a:spLocks noGrp="1"/>
          </p:cNvSpPr>
          <p:nvPr>
            <p:ph type="body" sz="quarter" idx="15"/>
          </p:nvPr>
        </p:nvSpPr>
        <p:spPr/>
        <p:txBody>
          <a:bodyPr/>
          <a:lstStyle/>
          <a:p>
            <a:endParaRPr lang="id-ID"/>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819400"/>
            <a:ext cx="20574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895600"/>
            <a:ext cx="83820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2743200"/>
            <a:ext cx="2362200"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28956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2743200"/>
            <a:ext cx="2133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600" y="2514600"/>
            <a:ext cx="381000"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1600" y="2514600"/>
            <a:ext cx="8382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36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4"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to="" calcmode="lin" valueType="num">
                                      <p:cBhvr>
                                        <p:cTn id="28" dur="1" fill="hold"/>
                                        <p:tgtEl>
                                          <p:spTgt spid="6"/>
                                        </p:tgtEl>
                                        <p:attrNameLst>
                                          <p:attrName/>
                                        </p:attrNameLst>
                                      </p:cBhvr>
                                    </p:anim>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500" fill="hold"/>
                                        <p:tgtEl>
                                          <p:spTgt spid="8"/>
                                        </p:tgtEl>
                                        <p:attrNameLst>
                                          <p:attrName>ppt_w</p:attrName>
                                        </p:attrNameLst>
                                      </p:cBhvr>
                                      <p:tavLst>
                                        <p:tav tm="0">
                                          <p:val>
                                            <p:fltVal val="0"/>
                                          </p:val>
                                        </p:tav>
                                        <p:tav tm="100000">
                                          <p:val>
                                            <p:strVal val="#ppt_w"/>
                                          </p:val>
                                        </p:tav>
                                      </p:tavLst>
                                    </p:anim>
                                    <p:anim calcmode="lin" valueType="num">
                                      <p:cBhvr>
                                        <p:cTn id="41" dur="500" fill="hold"/>
                                        <p:tgtEl>
                                          <p:spTgt spid="8"/>
                                        </p:tgtEl>
                                        <p:attrNameLst>
                                          <p:attrName>ppt_h</p:attrName>
                                        </p:attrNameLst>
                                      </p:cBhvr>
                                      <p:tavLst>
                                        <p:tav tm="0">
                                          <p:val>
                                            <p:fltVal val="0"/>
                                          </p:val>
                                        </p:tav>
                                        <p:tav tm="100000">
                                          <p:val>
                                            <p:strVal val="#ppt_h"/>
                                          </p:val>
                                        </p:tav>
                                      </p:tavLst>
                                    </p:anim>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Effect transition="in" filter="fade">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endParaRPr lang="id-ID"/>
          </a:p>
        </p:txBody>
      </p:sp>
      <p:sp>
        <p:nvSpPr>
          <p:cNvPr id="3" name="Text Placeholder 2"/>
          <p:cNvSpPr>
            <a:spLocks noGrp="1"/>
          </p:cNvSpPr>
          <p:nvPr>
            <p:ph type="body" sz="quarter" idx="11"/>
          </p:nvPr>
        </p:nvSpPr>
        <p:spPr/>
        <p:txBody>
          <a:bodyPr/>
          <a:lstStyle/>
          <a:p>
            <a:r>
              <a:rPr lang="id-ID" i="1" dirty="0" smtClean="0"/>
              <a:t>Pembentukan </a:t>
            </a:r>
            <a:r>
              <a:rPr lang="id-ID" i="1" dirty="0"/>
              <a:t>produk:</a:t>
            </a:r>
            <a:endParaRPr lang="en-US" i="1" dirty="0"/>
          </a:p>
          <a:p>
            <a:endParaRPr lang="id-ID" dirty="0"/>
          </a:p>
        </p:txBody>
      </p:sp>
      <p:sp>
        <p:nvSpPr>
          <p:cNvPr id="4" name="Text Placeholder 3"/>
          <p:cNvSpPr>
            <a:spLocks noGrp="1"/>
          </p:cNvSpPr>
          <p:nvPr>
            <p:ph type="body" sz="quarter" idx="15"/>
          </p:nvPr>
        </p:nvSpPr>
        <p:spPr/>
        <p:txBody>
          <a:bodyPr/>
          <a:lstStyle/>
          <a:p>
            <a:endParaRPr lang="id-ID"/>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895600"/>
            <a:ext cx="23622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971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971800"/>
            <a:ext cx="1066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3124200"/>
            <a:ext cx="7620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2971800"/>
            <a:ext cx="18288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6600" y="2971800"/>
            <a:ext cx="381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43800" y="2895600"/>
            <a:ext cx="6096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3000" y="2438400"/>
            <a:ext cx="25146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7600" y="25146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666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4"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to="" calcmode="lin" valueType="num">
                                      <p:cBhvr>
                                        <p:cTn id="28" dur="1" fill="hold"/>
                                        <p:tgtEl>
                                          <p:spTgt spid="13"/>
                                        </p:tgtEl>
                                        <p:attrNameLst>
                                          <p:attrName/>
                                        </p:attrNameLst>
                                      </p:cBhvr>
                                    </p:anim>
                                  </p:childTnLst>
                                </p:cTn>
                              </p:par>
                            </p:childTnLst>
                          </p:cTn>
                        </p:par>
                      </p:childTnLst>
                    </p:cTn>
                  </p:par>
                  <p:par>
                    <p:cTn id="29" fill="hold">
                      <p:stCondLst>
                        <p:cond delay="indefinite"/>
                      </p:stCondLst>
                      <p:childTnLst>
                        <p:par>
                          <p:cTn id="30" fill="hold">
                            <p:stCondLst>
                              <p:cond delay="0"/>
                            </p:stCondLst>
                            <p:childTnLst>
                              <p:par>
                                <p:cTn id="31" presetID="24"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to="" calcmode="lin" valueType="num">
                                      <p:cBhvr>
                                        <p:cTn id="33" dur="1" fill="hold"/>
                                        <p:tgtEl>
                                          <p:spTgt spid="14"/>
                                        </p:tgtEl>
                                        <p:attrNameLst>
                                          <p:attrName/>
                                        </p:attrNameLst>
                                      </p:cBhvr>
                                    </p:anim>
                                  </p:childTnLst>
                                </p:cTn>
                              </p:par>
                            </p:childTnLst>
                          </p:cTn>
                        </p:par>
                      </p:childTnLst>
                    </p:cTn>
                  </p:par>
                  <p:par>
                    <p:cTn id="34" fill="hold">
                      <p:stCondLst>
                        <p:cond delay="indefinite"/>
                      </p:stCondLst>
                      <p:childTnLst>
                        <p:par>
                          <p:cTn id="35" fill="hold">
                            <p:stCondLst>
                              <p:cond delay="0"/>
                            </p:stCondLst>
                            <p:childTnLst>
                              <p:par>
                                <p:cTn id="36" presetID="24"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to="" calcmode="lin" valueType="num">
                                      <p:cBhvr>
                                        <p:cTn id="38" dur="1" fill="hold"/>
                                        <p:tgtEl>
                                          <p:spTgt spid="9"/>
                                        </p:tgtEl>
                                        <p:attrNameLst>
                                          <p:attrName/>
                                        </p:attrNameLst>
                                      </p:cBhvr>
                                    </p:anim>
                                  </p:childTnLst>
                                </p:cTn>
                              </p:par>
                            </p:childTnLst>
                          </p:cTn>
                        </p:par>
                      </p:childTnLst>
                    </p:cTn>
                  </p:par>
                  <p:par>
                    <p:cTn id="39" fill="hold">
                      <p:stCondLst>
                        <p:cond delay="indefinite"/>
                      </p:stCondLst>
                      <p:childTnLst>
                        <p:par>
                          <p:cTn id="40" fill="hold">
                            <p:stCondLst>
                              <p:cond delay="0"/>
                            </p:stCondLst>
                            <p:childTnLst>
                              <p:par>
                                <p:cTn id="41" presetID="53"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0"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500" fill="hold"/>
                                        <p:tgtEl>
                                          <p:spTgt spid="11"/>
                                        </p:tgtEl>
                                        <p:attrNameLst>
                                          <p:attrName>ppt_w</p:attrName>
                                        </p:attrNameLst>
                                      </p:cBhvr>
                                      <p:tavLst>
                                        <p:tav tm="0">
                                          <p:val>
                                            <p:fltVal val="0"/>
                                          </p:val>
                                        </p:tav>
                                        <p:tav tm="100000">
                                          <p:val>
                                            <p:strVal val="#ppt_w"/>
                                          </p:val>
                                        </p:tav>
                                      </p:tavLst>
                                    </p:anim>
                                    <p:anim calcmode="lin" valueType="num">
                                      <p:cBhvr>
                                        <p:cTn id="51" dur="500" fill="hold"/>
                                        <p:tgtEl>
                                          <p:spTgt spid="11"/>
                                        </p:tgtEl>
                                        <p:attrNameLst>
                                          <p:attrName>ppt_h</p:attrName>
                                        </p:attrNameLst>
                                      </p:cBhvr>
                                      <p:tavLst>
                                        <p:tav tm="0">
                                          <p:val>
                                            <p:fltVal val="0"/>
                                          </p:val>
                                        </p:tav>
                                        <p:tav tm="100000">
                                          <p:val>
                                            <p:strVal val="#ppt_h"/>
                                          </p:val>
                                        </p:tav>
                                      </p:tavLst>
                                    </p:anim>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500" fill="hold"/>
                                        <p:tgtEl>
                                          <p:spTgt spid="12"/>
                                        </p:tgtEl>
                                        <p:attrNameLst>
                                          <p:attrName>ppt_w</p:attrName>
                                        </p:attrNameLst>
                                      </p:cBhvr>
                                      <p:tavLst>
                                        <p:tav tm="0">
                                          <p:val>
                                            <p:fltVal val="0"/>
                                          </p:val>
                                        </p:tav>
                                        <p:tav tm="100000">
                                          <p:val>
                                            <p:strVal val="#ppt_w"/>
                                          </p:val>
                                        </p:tav>
                                      </p:tavLst>
                                    </p:anim>
                                    <p:anim calcmode="lin" valueType="num">
                                      <p:cBhvr>
                                        <p:cTn id="58" dur="500" fill="hold"/>
                                        <p:tgtEl>
                                          <p:spTgt spid="12"/>
                                        </p:tgtEl>
                                        <p:attrNameLst>
                                          <p:attrName>ppt_h</p:attrName>
                                        </p:attrNameLst>
                                      </p:cBhvr>
                                      <p:tavLst>
                                        <p:tav tm="0">
                                          <p:val>
                                            <p:fltVal val="0"/>
                                          </p:val>
                                        </p:tav>
                                        <p:tav tm="100000">
                                          <p:val>
                                            <p:strVal val="#ppt_h"/>
                                          </p:val>
                                        </p:tav>
                                      </p:tavLst>
                                    </p:anim>
                                    <p:animEffect transition="in" filter="fade">
                                      <p:cBhvr>
                                        <p:cTn id="5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id-ID" dirty="0"/>
              <a:t>Soal Latihan 6.2 </a:t>
            </a:r>
          </a:p>
        </p:txBody>
      </p:sp>
      <p:sp>
        <p:nvSpPr>
          <p:cNvPr id="3" name="Text Placeholder 2"/>
          <p:cNvSpPr>
            <a:spLocks noGrp="1"/>
          </p:cNvSpPr>
          <p:nvPr>
            <p:ph type="body" sz="quarter" idx="11"/>
          </p:nvPr>
        </p:nvSpPr>
        <p:spPr/>
        <p:txBody>
          <a:bodyPr/>
          <a:lstStyle/>
          <a:p>
            <a:r>
              <a:rPr lang="id-ID" dirty="0"/>
              <a:t>Ramalkan produknya:</a:t>
            </a:r>
            <a:endParaRPr lang="en-US" dirty="0"/>
          </a:p>
          <a:p>
            <a:endParaRPr lang="id-ID" dirty="0"/>
          </a:p>
        </p:txBody>
      </p:sp>
      <p:sp>
        <p:nvSpPr>
          <p:cNvPr id="4" name="Text Placeholder 3"/>
          <p:cNvSpPr>
            <a:spLocks noGrp="1"/>
          </p:cNvSpPr>
          <p:nvPr>
            <p:ph type="body" sz="quarter" idx="15"/>
          </p:nvPr>
        </p:nvSpPr>
        <p:spPr/>
        <p:txBody>
          <a:bodyPr/>
          <a:lstStyle/>
          <a:p>
            <a:endParaRPr lang="id-ID"/>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174875"/>
            <a:ext cx="5562600"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153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endParaRPr lang="id-ID"/>
          </a:p>
        </p:txBody>
      </p:sp>
      <p:sp>
        <p:nvSpPr>
          <p:cNvPr id="3" name="Text Placeholder 2"/>
          <p:cNvSpPr>
            <a:spLocks noGrp="1"/>
          </p:cNvSpPr>
          <p:nvPr>
            <p:ph type="body" sz="quarter" idx="11"/>
          </p:nvPr>
        </p:nvSpPr>
        <p:spPr>
          <a:xfrm>
            <a:off x="609600" y="1295400"/>
            <a:ext cx="8153400" cy="4572000"/>
          </a:xfrm>
        </p:spPr>
        <p:txBody>
          <a:bodyPr/>
          <a:lstStyle/>
          <a:p>
            <a:r>
              <a:rPr lang="id-ID" sz="4000" b="1" dirty="0"/>
              <a:t>2.4.1.4 </a:t>
            </a:r>
            <a:r>
              <a:rPr lang="id-ID" b="1" dirty="0"/>
              <a:t>Adisi H</a:t>
            </a:r>
            <a:r>
              <a:rPr lang="id-ID" b="1" baseline="-25000" dirty="0"/>
              <a:t>2</a:t>
            </a:r>
            <a:r>
              <a:rPr lang="id-ID" b="1" dirty="0"/>
              <a:t>SO</a:t>
            </a:r>
            <a:r>
              <a:rPr lang="id-ID" b="1" baseline="-25000" dirty="0"/>
              <a:t>4</a:t>
            </a:r>
            <a:r>
              <a:rPr lang="id-ID" b="1" dirty="0"/>
              <a:t> dan  H</a:t>
            </a:r>
            <a:r>
              <a:rPr lang="id-ID" b="1" baseline="-25000" dirty="0"/>
              <a:t>2</a:t>
            </a:r>
            <a:r>
              <a:rPr lang="id-ID" b="1" dirty="0"/>
              <a:t>O pada </a:t>
            </a:r>
            <a:r>
              <a:rPr lang="id-ID" b="1" dirty="0" smtClean="0"/>
              <a:t>Alkena</a:t>
            </a:r>
          </a:p>
          <a:p>
            <a:r>
              <a:rPr lang="id-ID" dirty="0"/>
              <a:t>Adisi H</a:t>
            </a:r>
            <a:r>
              <a:rPr lang="id-ID" baseline="-25000" dirty="0"/>
              <a:t>2</a:t>
            </a:r>
            <a:r>
              <a:rPr lang="id-ID" dirty="0"/>
              <a:t>SO</a:t>
            </a:r>
            <a:r>
              <a:rPr lang="id-ID" baseline="-25000" dirty="0"/>
              <a:t>4</a:t>
            </a:r>
            <a:r>
              <a:rPr lang="id-ID" dirty="0"/>
              <a:t> dan H</a:t>
            </a:r>
            <a:r>
              <a:rPr lang="id-ID" baseline="-25000" dirty="0"/>
              <a:t>2</a:t>
            </a:r>
            <a:r>
              <a:rPr lang="id-ID" dirty="0"/>
              <a:t>O pada alkena mengikuti aturan Markovnikov. Adisi H</a:t>
            </a:r>
            <a:r>
              <a:rPr lang="id-ID" baseline="-25000" dirty="0"/>
              <a:t>2</a:t>
            </a:r>
            <a:r>
              <a:rPr lang="id-ID" dirty="0"/>
              <a:t>SO</a:t>
            </a:r>
            <a:r>
              <a:rPr lang="id-ID" baseline="-25000" dirty="0"/>
              <a:t>4</a:t>
            </a:r>
            <a:r>
              <a:rPr lang="id-ID" dirty="0"/>
              <a:t> pada alkena menghasilkan </a:t>
            </a:r>
            <a:r>
              <a:rPr lang="id-ID" b="1" dirty="0">
                <a:solidFill>
                  <a:srgbClr val="C00000"/>
                </a:solidFill>
              </a:rPr>
              <a:t>alkil hidrogen sulfat</a:t>
            </a:r>
            <a:r>
              <a:rPr lang="id-ID" dirty="0"/>
              <a:t>. </a:t>
            </a:r>
            <a:endParaRPr lang="en-US" dirty="0"/>
          </a:p>
          <a:p>
            <a:endParaRPr lang="id-ID" dirty="0"/>
          </a:p>
        </p:txBody>
      </p:sp>
      <p:sp>
        <p:nvSpPr>
          <p:cNvPr id="4" name="Text Placeholder 3"/>
          <p:cNvSpPr>
            <a:spLocks noGrp="1"/>
          </p:cNvSpPr>
          <p:nvPr>
            <p:ph type="body" sz="quarter" idx="15"/>
          </p:nvPr>
        </p:nvSpPr>
        <p:spPr/>
        <p:txBody>
          <a:bodyPr/>
          <a:lstStyle/>
          <a:p>
            <a:endParaRPr lang="id-ID"/>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4038600"/>
            <a:ext cx="182880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4114800"/>
            <a:ext cx="263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4114800"/>
            <a:ext cx="160020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4191000"/>
            <a:ext cx="762000"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4114800"/>
            <a:ext cx="25146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9400" y="3505200"/>
            <a:ext cx="10668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762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endParaRPr lang="id-ID"/>
          </a:p>
        </p:txBody>
      </p:sp>
      <p:sp>
        <p:nvSpPr>
          <p:cNvPr id="3" name="Text Placeholder 2"/>
          <p:cNvSpPr>
            <a:spLocks noGrp="1"/>
          </p:cNvSpPr>
          <p:nvPr>
            <p:ph type="body" sz="quarter" idx="11"/>
          </p:nvPr>
        </p:nvSpPr>
        <p:spPr>
          <a:xfrm>
            <a:off x="609600" y="1524000"/>
            <a:ext cx="8153400" cy="4572000"/>
          </a:xfrm>
        </p:spPr>
        <p:txBody>
          <a:bodyPr/>
          <a:lstStyle/>
          <a:p>
            <a:r>
              <a:rPr lang="id-ID" dirty="0"/>
              <a:t>Dalam larutan asam kuat (seperti H</a:t>
            </a:r>
            <a:r>
              <a:rPr lang="id-ID" baseline="-25000" dirty="0"/>
              <a:t>2</a:t>
            </a:r>
            <a:r>
              <a:rPr lang="id-ID" dirty="0"/>
              <a:t>SO</a:t>
            </a:r>
            <a:r>
              <a:rPr lang="id-ID" baseline="-25000" dirty="0"/>
              <a:t>4</a:t>
            </a:r>
            <a:r>
              <a:rPr lang="id-ID" dirty="0"/>
              <a:t> dalam air), </a:t>
            </a:r>
            <a:r>
              <a:rPr lang="id-ID" i="1" dirty="0">
                <a:solidFill>
                  <a:srgbClr val="0070C0"/>
                </a:solidFill>
              </a:rPr>
              <a:t>air mengadisi ikatan rangkap dan menghasilkan alkohol</a:t>
            </a:r>
            <a:r>
              <a:rPr lang="id-ID" dirty="0"/>
              <a:t>. Reaksi ini disebut juga </a:t>
            </a:r>
            <a:r>
              <a:rPr lang="id-ID" b="1" dirty="0">
                <a:solidFill>
                  <a:srgbClr val="C00000"/>
                </a:solidFill>
              </a:rPr>
              <a:t>hidrasi</a:t>
            </a:r>
            <a:r>
              <a:rPr lang="id-ID" dirty="0"/>
              <a:t>. </a:t>
            </a:r>
            <a:endParaRPr lang="en-US" dirty="0"/>
          </a:p>
          <a:p>
            <a:endParaRPr lang="id-ID" dirty="0"/>
          </a:p>
        </p:txBody>
      </p:sp>
      <p:sp>
        <p:nvSpPr>
          <p:cNvPr id="4" name="Text Placeholder 3"/>
          <p:cNvSpPr>
            <a:spLocks noGrp="1"/>
          </p:cNvSpPr>
          <p:nvPr>
            <p:ph type="body" sz="quarter" idx="15"/>
          </p:nvPr>
        </p:nvSpPr>
        <p:spPr/>
        <p:txBody>
          <a:bodyPr/>
          <a:lstStyle/>
          <a:p>
            <a:endParaRPr lang="id-ID"/>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038600"/>
            <a:ext cx="1600200"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4038600"/>
            <a:ext cx="304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3962400"/>
            <a:ext cx="685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3886200"/>
            <a:ext cx="83820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3657600"/>
            <a:ext cx="21336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64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id-ID" dirty="0"/>
              <a:t>Soal Latihan 6.3</a:t>
            </a:r>
          </a:p>
        </p:txBody>
      </p:sp>
      <p:sp>
        <p:nvSpPr>
          <p:cNvPr id="3" name="Text Placeholder 2"/>
          <p:cNvSpPr>
            <a:spLocks noGrp="1"/>
          </p:cNvSpPr>
          <p:nvPr>
            <p:ph type="body" sz="quarter" idx="11"/>
          </p:nvPr>
        </p:nvSpPr>
        <p:spPr/>
        <p:txBody>
          <a:bodyPr/>
          <a:lstStyle/>
          <a:p>
            <a:r>
              <a:rPr lang="id-ID" dirty="0"/>
              <a:t>Ramalkan produk utamanya:</a:t>
            </a:r>
            <a:endParaRPr lang="en-US" dirty="0"/>
          </a:p>
          <a:p>
            <a:endParaRPr lang="id-ID" dirty="0"/>
          </a:p>
        </p:txBody>
      </p:sp>
      <p:sp>
        <p:nvSpPr>
          <p:cNvPr id="4" name="Text Placeholder 3"/>
          <p:cNvSpPr>
            <a:spLocks noGrp="1"/>
          </p:cNvSpPr>
          <p:nvPr>
            <p:ph type="body" sz="quarter" idx="15"/>
          </p:nvPr>
        </p:nvSpPr>
        <p:spPr/>
        <p:txBody>
          <a:bodyPr/>
          <a:lstStyle/>
          <a:p>
            <a:endParaRPr lang="id-ID"/>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5146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590800"/>
            <a:ext cx="2209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2667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2590800"/>
            <a:ext cx="5334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2590800"/>
            <a:ext cx="685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3505200"/>
            <a:ext cx="609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7800" y="3505200"/>
            <a:ext cx="2057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81400" y="3581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62400" y="3505200"/>
            <a:ext cx="6096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48200" y="3429000"/>
            <a:ext cx="8382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817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7" presetClass="entr" presetSubtype="1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0"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500" fill="hold"/>
                                        <p:tgtEl>
                                          <p:spTgt spid="11"/>
                                        </p:tgtEl>
                                        <p:attrNameLst>
                                          <p:attrName>ppt_w</p:attrName>
                                        </p:attrNameLst>
                                      </p:cBhvr>
                                      <p:tavLst>
                                        <p:tav tm="0">
                                          <p:val>
                                            <p:fltVal val="0"/>
                                          </p:val>
                                        </p:tav>
                                        <p:tav tm="100000">
                                          <p:val>
                                            <p:strVal val="#ppt_w"/>
                                          </p:val>
                                        </p:tav>
                                      </p:tavLst>
                                    </p:anim>
                                    <p:anim calcmode="lin" valueType="num">
                                      <p:cBhvr>
                                        <p:cTn id="49" dur="500" fill="hold"/>
                                        <p:tgtEl>
                                          <p:spTgt spid="11"/>
                                        </p:tgtEl>
                                        <p:attrNameLst>
                                          <p:attrName>ppt_h</p:attrName>
                                        </p:attrNameLst>
                                      </p:cBhvr>
                                      <p:tavLst>
                                        <p:tav tm="0">
                                          <p:val>
                                            <p:fltVal val="0"/>
                                          </p:val>
                                        </p:tav>
                                        <p:tav tm="100000">
                                          <p:val>
                                            <p:strVal val="#ppt_h"/>
                                          </p:val>
                                        </p:tav>
                                      </p:tavLst>
                                    </p:anim>
                                    <p:animEffect transition="in" filter="fade">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500" fill="hold"/>
                                        <p:tgtEl>
                                          <p:spTgt spid="12"/>
                                        </p:tgtEl>
                                        <p:attrNameLst>
                                          <p:attrName>ppt_w</p:attrName>
                                        </p:attrNameLst>
                                      </p:cBhvr>
                                      <p:tavLst>
                                        <p:tav tm="0">
                                          <p:val>
                                            <p:fltVal val="0"/>
                                          </p:val>
                                        </p:tav>
                                        <p:tav tm="100000">
                                          <p:val>
                                            <p:strVal val="#ppt_w"/>
                                          </p:val>
                                        </p:tav>
                                      </p:tavLst>
                                    </p:anim>
                                    <p:anim calcmode="lin" valueType="num">
                                      <p:cBhvr>
                                        <p:cTn id="56" dur="500" fill="hold"/>
                                        <p:tgtEl>
                                          <p:spTgt spid="12"/>
                                        </p:tgtEl>
                                        <p:attrNameLst>
                                          <p:attrName>ppt_h</p:attrName>
                                        </p:attrNameLst>
                                      </p:cBhvr>
                                      <p:tavLst>
                                        <p:tav tm="0">
                                          <p:val>
                                            <p:fltVal val="0"/>
                                          </p:val>
                                        </p:tav>
                                        <p:tav tm="100000">
                                          <p:val>
                                            <p:strVal val="#ppt_h"/>
                                          </p:val>
                                        </p:tav>
                                      </p:tavLst>
                                    </p:anim>
                                    <p:animEffect transition="in" filter="fade">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500" fill="hold"/>
                                        <p:tgtEl>
                                          <p:spTgt spid="13"/>
                                        </p:tgtEl>
                                        <p:attrNameLst>
                                          <p:attrName>ppt_w</p:attrName>
                                        </p:attrNameLst>
                                      </p:cBhvr>
                                      <p:tavLst>
                                        <p:tav tm="0">
                                          <p:val>
                                            <p:fltVal val="0"/>
                                          </p:val>
                                        </p:tav>
                                        <p:tav tm="100000">
                                          <p:val>
                                            <p:strVal val="#ppt_w"/>
                                          </p:val>
                                        </p:tav>
                                      </p:tavLst>
                                    </p:anim>
                                    <p:anim calcmode="lin" valueType="num">
                                      <p:cBhvr>
                                        <p:cTn id="63" dur="500" fill="hold"/>
                                        <p:tgtEl>
                                          <p:spTgt spid="13"/>
                                        </p:tgtEl>
                                        <p:attrNameLst>
                                          <p:attrName>ppt_h</p:attrName>
                                        </p:attrNameLst>
                                      </p:cBhvr>
                                      <p:tavLst>
                                        <p:tav tm="0">
                                          <p:val>
                                            <p:fltVal val="0"/>
                                          </p:val>
                                        </p:tav>
                                        <p:tav tm="100000">
                                          <p:val>
                                            <p:strVal val="#ppt_h"/>
                                          </p:val>
                                        </p:tav>
                                      </p:tavLst>
                                    </p:anim>
                                    <p:animEffect transition="in" filter="fade">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0" fill="hold"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500" fill="hold"/>
                                        <p:tgtEl>
                                          <p:spTgt spid="13"/>
                                        </p:tgtEl>
                                        <p:attrNameLst>
                                          <p:attrName>ppt_w</p:attrName>
                                        </p:attrNameLst>
                                      </p:cBhvr>
                                      <p:tavLst>
                                        <p:tav tm="0">
                                          <p:val>
                                            <p:fltVal val="0"/>
                                          </p:val>
                                        </p:tav>
                                        <p:tav tm="100000">
                                          <p:val>
                                            <p:strVal val="#ppt_w"/>
                                          </p:val>
                                        </p:tav>
                                      </p:tavLst>
                                    </p:anim>
                                    <p:anim calcmode="lin" valueType="num">
                                      <p:cBhvr>
                                        <p:cTn id="70" dur="500" fill="hold"/>
                                        <p:tgtEl>
                                          <p:spTgt spid="13"/>
                                        </p:tgtEl>
                                        <p:attrNameLst>
                                          <p:attrName>ppt_h</p:attrName>
                                        </p:attrNameLst>
                                      </p:cBhvr>
                                      <p:tavLst>
                                        <p:tav tm="0">
                                          <p:val>
                                            <p:fltVal val="0"/>
                                          </p:val>
                                        </p:tav>
                                        <p:tav tm="100000">
                                          <p:val>
                                            <p:strVal val="#ppt_h"/>
                                          </p:val>
                                        </p:tav>
                                      </p:tavLst>
                                    </p:anim>
                                    <p:animEffect transition="in" filter="fade">
                                      <p:cBhvr>
                                        <p:cTn id="71" dur="500"/>
                                        <p:tgtEl>
                                          <p:spTgt spid="13"/>
                                        </p:tgtEl>
                                      </p:cBhvr>
                                    </p:animEffect>
                                  </p:childTnLst>
                                </p:cTn>
                              </p:par>
                            </p:childTnLst>
                          </p:cTn>
                        </p:par>
                      </p:childTnLst>
                    </p:cTn>
                  </p:par>
                  <p:par>
                    <p:cTn id="72" fill="hold">
                      <p:stCondLst>
                        <p:cond delay="indefinite"/>
                      </p:stCondLst>
                      <p:childTnLst>
                        <p:par>
                          <p:cTn id="73" fill="hold">
                            <p:stCondLst>
                              <p:cond delay="0"/>
                            </p:stCondLst>
                            <p:childTnLst>
                              <p:par>
                                <p:cTn id="74" presetID="17" presetClass="entr" presetSubtype="10" fill="hold" nodeType="clickEffect">
                                  <p:stCondLst>
                                    <p:cond delay="0"/>
                                  </p:stCondLst>
                                  <p:childTnLst>
                                    <p:set>
                                      <p:cBhvr>
                                        <p:cTn id="75" dur="1" fill="hold">
                                          <p:stCondLst>
                                            <p:cond delay="0"/>
                                          </p:stCondLst>
                                        </p:cTn>
                                        <p:tgtEl>
                                          <p:spTgt spid="14"/>
                                        </p:tgtEl>
                                        <p:attrNameLst>
                                          <p:attrName>style.visibility</p:attrName>
                                        </p:attrNameLst>
                                      </p:cBhvr>
                                      <p:to>
                                        <p:strVal val="visible"/>
                                      </p:to>
                                    </p:set>
                                    <p:anim calcmode="lin" valueType="num">
                                      <p:cBhvr>
                                        <p:cTn id="76" dur="500" fill="hold"/>
                                        <p:tgtEl>
                                          <p:spTgt spid="14"/>
                                        </p:tgtEl>
                                        <p:attrNameLst>
                                          <p:attrName>ppt_w</p:attrName>
                                        </p:attrNameLst>
                                      </p:cBhvr>
                                      <p:tavLst>
                                        <p:tav tm="0">
                                          <p:val>
                                            <p:fltVal val="0"/>
                                          </p:val>
                                        </p:tav>
                                        <p:tav tm="100000">
                                          <p:val>
                                            <p:strVal val="#ppt_w"/>
                                          </p:val>
                                        </p:tav>
                                      </p:tavLst>
                                    </p:anim>
                                    <p:anim calcmode="lin" valueType="num">
                                      <p:cBhvr>
                                        <p:cTn id="77"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524000" y="381000"/>
            <a:ext cx="7315200" cy="762000"/>
          </a:xfrm>
        </p:spPr>
        <p:txBody>
          <a:bodyPr>
            <a:noAutofit/>
          </a:bodyPr>
          <a:lstStyle/>
          <a:p>
            <a:r>
              <a:rPr lang="id-ID" dirty="0"/>
              <a:t>2.4.1.5 Adisi Halogen kepada Alkena</a:t>
            </a:r>
          </a:p>
        </p:txBody>
      </p:sp>
      <p:sp>
        <p:nvSpPr>
          <p:cNvPr id="3" name="Text Placeholder 2"/>
          <p:cNvSpPr>
            <a:spLocks noGrp="1"/>
          </p:cNvSpPr>
          <p:nvPr>
            <p:ph type="body" sz="quarter" idx="11"/>
          </p:nvPr>
        </p:nvSpPr>
        <p:spPr/>
        <p:txBody>
          <a:bodyPr/>
          <a:lstStyle/>
          <a:p>
            <a:r>
              <a:rPr lang="id-ID" dirty="0"/>
              <a:t>Klor dan brom mengadisi ikatan rangkap dan ikatan ganda tiga karbon-karbon.</a:t>
            </a:r>
            <a:endParaRPr lang="en-US" dirty="0"/>
          </a:p>
          <a:p>
            <a:endParaRPr lang="id-ID" dirty="0"/>
          </a:p>
        </p:txBody>
      </p:sp>
      <p:sp>
        <p:nvSpPr>
          <p:cNvPr id="4" name="Text Placeholder 3"/>
          <p:cNvSpPr>
            <a:spLocks noGrp="1"/>
          </p:cNvSpPr>
          <p:nvPr>
            <p:ph type="body" sz="quarter" idx="15"/>
          </p:nvPr>
        </p:nvSpPr>
        <p:spPr/>
        <p:txBody>
          <a:bodyPr/>
          <a:lstStyle/>
          <a:p>
            <a:endParaRPr lang="id-ID"/>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429000"/>
            <a:ext cx="18288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3505200"/>
            <a:ext cx="2095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3429000"/>
            <a:ext cx="8382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3505200"/>
            <a:ext cx="685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3276600"/>
            <a:ext cx="24384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496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524000" y="457200"/>
            <a:ext cx="6553200" cy="739588"/>
          </a:xfrm>
        </p:spPr>
        <p:txBody>
          <a:bodyPr>
            <a:noAutofit/>
          </a:bodyPr>
          <a:lstStyle/>
          <a:p>
            <a:r>
              <a:rPr lang="id-ID" sz="3600" dirty="0"/>
              <a:t>2.4.1.6 Hidrogenasi Katalitik</a:t>
            </a:r>
          </a:p>
        </p:txBody>
      </p:sp>
      <p:sp>
        <p:nvSpPr>
          <p:cNvPr id="3" name="Text Placeholder 2"/>
          <p:cNvSpPr>
            <a:spLocks noGrp="1"/>
          </p:cNvSpPr>
          <p:nvPr>
            <p:ph type="body" sz="quarter" idx="11"/>
          </p:nvPr>
        </p:nvSpPr>
        <p:spPr/>
        <p:txBody>
          <a:bodyPr/>
          <a:lstStyle/>
          <a:p>
            <a:r>
              <a:rPr lang="id-ID" i="1" dirty="0">
                <a:solidFill>
                  <a:srgbClr val="0070C0"/>
                </a:solidFill>
              </a:rPr>
              <a:t>Adisi gas hidrogen </a:t>
            </a:r>
            <a:r>
              <a:rPr lang="id-ID" dirty="0"/>
              <a:t>pada alkena berlangsung dengan </a:t>
            </a:r>
            <a:r>
              <a:rPr lang="id-ID" i="1" dirty="0">
                <a:solidFill>
                  <a:srgbClr val="0070C0"/>
                </a:solidFill>
              </a:rPr>
              <a:t>bantuan katalis</a:t>
            </a:r>
            <a:r>
              <a:rPr lang="id-ID" dirty="0"/>
              <a:t>, reaksi ini biasa disebut </a:t>
            </a:r>
            <a:r>
              <a:rPr lang="id-ID" b="1" dirty="0">
                <a:solidFill>
                  <a:srgbClr val="C00000"/>
                </a:solidFill>
              </a:rPr>
              <a:t>hidrogenasi katalitik</a:t>
            </a:r>
            <a:r>
              <a:rPr lang="id-ID" dirty="0">
                <a:solidFill>
                  <a:srgbClr val="C00000"/>
                </a:solidFill>
              </a:rPr>
              <a:t> </a:t>
            </a:r>
            <a:r>
              <a:rPr lang="id-ID" dirty="0"/>
              <a:t>atau </a:t>
            </a:r>
            <a:r>
              <a:rPr lang="id-ID" b="1" dirty="0">
                <a:solidFill>
                  <a:srgbClr val="C00000"/>
                </a:solidFill>
              </a:rPr>
              <a:t>reaksi reduksi</a:t>
            </a:r>
            <a:r>
              <a:rPr lang="id-ID" b="1" dirty="0"/>
              <a:t>.</a:t>
            </a:r>
            <a:r>
              <a:rPr lang="en-US" dirty="0"/>
              <a:t> </a:t>
            </a:r>
          </a:p>
          <a:p>
            <a:r>
              <a:rPr lang="id-ID" dirty="0" smtClean="0"/>
              <a:t>Contoh</a:t>
            </a:r>
            <a:r>
              <a:rPr lang="id-ID" dirty="0"/>
              <a:t>:</a:t>
            </a:r>
          </a:p>
        </p:txBody>
      </p:sp>
      <p:sp>
        <p:nvSpPr>
          <p:cNvPr id="4" name="Text Placeholder 3"/>
          <p:cNvSpPr>
            <a:spLocks noGrp="1"/>
          </p:cNvSpPr>
          <p:nvPr>
            <p:ph type="body" sz="quarter" idx="15"/>
          </p:nvPr>
        </p:nvSpPr>
        <p:spPr/>
        <p:txBody>
          <a:bodyPr/>
          <a:lstStyle/>
          <a:p>
            <a:endParaRPr lang="id-ID"/>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343400"/>
            <a:ext cx="1676400"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4419600"/>
            <a:ext cx="287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4343400"/>
            <a:ext cx="457200"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4343400"/>
            <a:ext cx="9906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4343400"/>
            <a:ext cx="152400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446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524000" y="381000"/>
            <a:ext cx="5867400" cy="609600"/>
          </a:xfrm>
        </p:spPr>
        <p:txBody>
          <a:bodyPr>
            <a:normAutofit fontScale="92500" lnSpcReduction="10000"/>
          </a:bodyPr>
          <a:lstStyle/>
          <a:p>
            <a:r>
              <a:rPr lang="id-ID" sz="3800" dirty="0"/>
              <a:t>Hidrogenasi Katalitik</a:t>
            </a:r>
            <a:r>
              <a:rPr lang="en-US" sz="3800" dirty="0"/>
              <a:t> </a:t>
            </a:r>
            <a:r>
              <a:rPr lang="en-US" sz="3100" dirty="0"/>
              <a:t>(</a:t>
            </a:r>
            <a:r>
              <a:rPr lang="en-US" sz="3100" dirty="0" err="1"/>
              <a:t>lanjutan</a:t>
            </a:r>
            <a:r>
              <a:rPr lang="en-US" sz="3100" dirty="0"/>
              <a:t>)</a:t>
            </a:r>
            <a:endParaRPr lang="id-ID" sz="3100" dirty="0"/>
          </a:p>
        </p:txBody>
      </p:sp>
      <p:sp>
        <p:nvSpPr>
          <p:cNvPr id="4" name="Text Placeholder 3"/>
          <p:cNvSpPr>
            <a:spLocks noGrp="1"/>
          </p:cNvSpPr>
          <p:nvPr>
            <p:ph type="body" sz="quarter" idx="15"/>
          </p:nvPr>
        </p:nvSpPr>
        <p:spPr/>
        <p:txBody>
          <a:bodyPr/>
          <a:lstStyle/>
          <a:p>
            <a:endParaRPr lang="id-ID"/>
          </a:p>
        </p:txBody>
      </p:sp>
      <p:sp>
        <p:nvSpPr>
          <p:cNvPr id="5" name="Content Placeholder 2"/>
          <p:cNvSpPr txBox="1">
            <a:spLocks/>
          </p:cNvSpPr>
          <p:nvPr/>
        </p:nvSpPr>
        <p:spPr>
          <a:xfrm>
            <a:off x="457200" y="1341437"/>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Char char="Ø"/>
            </a:pPr>
            <a:r>
              <a:rPr lang="en-US" sz="2400" dirty="0" smtClean="0"/>
              <a:t>C</a:t>
            </a:r>
            <a:r>
              <a:rPr lang="id-ID" sz="2400" dirty="0" smtClean="0"/>
              <a:t>ontoh pemanfaatan reaksi hidrogenasi katalitik di industri adalah </a:t>
            </a:r>
            <a:r>
              <a:rPr lang="id-ID" sz="2400" dirty="0" smtClean="0">
                <a:solidFill>
                  <a:srgbClr val="FF0000"/>
                </a:solidFill>
              </a:rPr>
              <a:t>hidrogenasi minyak nabati</a:t>
            </a:r>
            <a:r>
              <a:rPr lang="id-ID" sz="2400" dirty="0" smtClean="0"/>
              <a:t>. </a:t>
            </a:r>
            <a:endParaRPr lang="en-US" sz="2400" dirty="0" smtClean="0"/>
          </a:p>
          <a:p>
            <a:pPr>
              <a:buFont typeface="Wingdings" pitchFamily="2" charset="2"/>
              <a:buChar char="Ø"/>
            </a:pPr>
            <a:r>
              <a:rPr lang="id-ID" sz="2400" dirty="0" smtClean="0"/>
              <a:t>Pada proses ini minyak nabati yang memiliki ikatan rangkap pada rantai hidrokarbon </a:t>
            </a:r>
            <a:r>
              <a:rPr lang="id-ID" sz="2400" i="1" dirty="0" smtClean="0">
                <a:solidFill>
                  <a:srgbClr val="0070C0"/>
                </a:solidFill>
                <a:effectLst>
                  <a:outerShdw blurRad="38100" dist="38100" dir="2700000" algn="tl">
                    <a:srgbClr val="000000">
                      <a:alpha val="43137"/>
                    </a:srgbClr>
                  </a:outerShdw>
                </a:effectLst>
              </a:rPr>
              <a:t>diadisi menggunakan hidrogen menjadi ikatan jenuh</a:t>
            </a:r>
            <a:r>
              <a:rPr lang="id-ID" sz="2400" dirty="0" smtClean="0"/>
              <a:t>.  </a:t>
            </a:r>
            <a:endParaRPr lang="en-US" sz="2400" dirty="0" smtClean="0"/>
          </a:p>
          <a:p>
            <a:pPr>
              <a:buFont typeface="Wingdings" pitchFamily="2" charset="2"/>
              <a:buChar char="Ø"/>
            </a:pPr>
            <a:r>
              <a:rPr lang="id-ID" sz="2400" dirty="0" smtClean="0"/>
              <a:t> Proses ini  dikenal dengan </a:t>
            </a:r>
            <a:r>
              <a:rPr lang="id-ID" sz="2400" dirty="0" smtClean="0">
                <a:solidFill>
                  <a:srgbClr val="C00000"/>
                </a:solidFill>
              </a:rPr>
              <a:t>pengerasan </a:t>
            </a:r>
            <a:r>
              <a:rPr lang="id-ID" sz="2400" i="1" dirty="0" smtClean="0">
                <a:solidFill>
                  <a:srgbClr val="C00000"/>
                </a:solidFill>
              </a:rPr>
              <a:t>(hardening).</a:t>
            </a:r>
            <a:r>
              <a:rPr lang="id-ID" sz="2400" dirty="0" smtClean="0">
                <a:solidFill>
                  <a:srgbClr val="C00000"/>
                </a:solidFill>
              </a:rPr>
              <a:t> </a:t>
            </a:r>
            <a:endParaRPr lang="en-US" sz="2400" dirty="0" smtClean="0">
              <a:solidFill>
                <a:srgbClr val="C00000"/>
              </a:solidFill>
            </a:endParaRPr>
          </a:p>
          <a:p>
            <a:pPr>
              <a:buFont typeface="Wingdings" pitchFamily="2" charset="2"/>
              <a:buNone/>
            </a:pPr>
            <a:endParaRPr lang="en-US" dirty="0" smtClean="0"/>
          </a:p>
        </p:txBody>
      </p:sp>
      <p:grpSp>
        <p:nvGrpSpPr>
          <p:cNvPr id="6" name="Group 2"/>
          <p:cNvGrpSpPr>
            <a:grpSpLocks/>
          </p:cNvGrpSpPr>
          <p:nvPr/>
        </p:nvGrpSpPr>
        <p:grpSpPr bwMode="auto">
          <a:xfrm>
            <a:off x="1371600" y="3886200"/>
            <a:ext cx="6019800" cy="1600200"/>
            <a:chOff x="1695" y="6977"/>
            <a:chExt cx="7851" cy="1823"/>
          </a:xfrm>
        </p:grpSpPr>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5" y="6977"/>
              <a:ext cx="4686" cy="1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4"/>
            <p:cNvSpPr>
              <a:spLocks noChangeShapeType="1"/>
            </p:cNvSpPr>
            <p:nvPr/>
          </p:nvSpPr>
          <p:spPr bwMode="auto">
            <a:xfrm flipV="1">
              <a:off x="5661" y="8003"/>
              <a:ext cx="948" cy="2"/>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id-ID"/>
            </a:p>
          </p:txBody>
        </p:sp>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6" y="7013"/>
              <a:ext cx="2280" cy="1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1" y="7718"/>
              <a:ext cx="525"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5638800"/>
            <a:ext cx="239553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5715000"/>
            <a:ext cx="1096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659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524000" y="381000"/>
            <a:ext cx="3886200" cy="609600"/>
          </a:xfrm>
        </p:spPr>
        <p:txBody>
          <a:bodyPr>
            <a:normAutofit/>
          </a:bodyPr>
          <a:lstStyle/>
          <a:p>
            <a:r>
              <a:rPr lang="id-ID" dirty="0"/>
              <a:t>2.4.2 Oksidasi Alkena</a:t>
            </a:r>
          </a:p>
        </p:txBody>
      </p:sp>
      <p:sp>
        <p:nvSpPr>
          <p:cNvPr id="3" name="Text Placeholder 2"/>
          <p:cNvSpPr>
            <a:spLocks noGrp="1"/>
          </p:cNvSpPr>
          <p:nvPr>
            <p:ph type="body" sz="quarter" idx="11"/>
          </p:nvPr>
        </p:nvSpPr>
        <p:spPr/>
        <p:txBody>
          <a:bodyPr/>
          <a:lstStyle/>
          <a:p>
            <a:r>
              <a:rPr lang="id-ID" dirty="0" smtClean="0"/>
              <a:t>1). Oksidasi </a:t>
            </a:r>
            <a:r>
              <a:rPr lang="id-ID" dirty="0"/>
              <a:t>ikatan pi tanpa memutuskan ikatan sigma (disebut juga </a:t>
            </a:r>
            <a:r>
              <a:rPr lang="id-ID" b="1" dirty="0">
                <a:solidFill>
                  <a:srgbClr val="C00000"/>
                </a:solidFill>
              </a:rPr>
              <a:t>oksidasi tanpa </a:t>
            </a:r>
            <a:r>
              <a:rPr lang="id-ID" b="1" dirty="0" smtClean="0">
                <a:solidFill>
                  <a:srgbClr val="C00000"/>
                </a:solidFill>
              </a:rPr>
              <a:t>pemaksapisahan</a:t>
            </a:r>
            <a:r>
              <a:rPr lang="id-ID" dirty="0" smtClean="0"/>
              <a:t>), produknya </a:t>
            </a:r>
            <a:r>
              <a:rPr lang="id-ID" dirty="0"/>
              <a:t>adalah </a:t>
            </a:r>
            <a:r>
              <a:rPr lang="id-ID" i="1" dirty="0">
                <a:solidFill>
                  <a:srgbClr val="0070C0"/>
                </a:solidFill>
                <a:effectLst>
                  <a:outerShdw blurRad="38100" dist="38100" dir="2700000" algn="tl">
                    <a:srgbClr val="000000">
                      <a:alpha val="43137"/>
                    </a:srgbClr>
                  </a:outerShdw>
                </a:effectLst>
              </a:rPr>
              <a:t>1,2-diol atau  epoksida</a:t>
            </a:r>
            <a:r>
              <a:rPr lang="id-ID" dirty="0"/>
              <a:t>. </a:t>
            </a:r>
            <a:endParaRPr lang="en-US" dirty="0"/>
          </a:p>
          <a:p>
            <a:endParaRPr lang="id-ID" dirty="0"/>
          </a:p>
        </p:txBody>
      </p:sp>
      <p:sp>
        <p:nvSpPr>
          <p:cNvPr id="4" name="Text Placeholder 3"/>
          <p:cNvSpPr>
            <a:spLocks noGrp="1"/>
          </p:cNvSpPr>
          <p:nvPr>
            <p:ph type="body" sz="quarter" idx="15"/>
          </p:nvPr>
        </p:nvSpPr>
        <p:spPr/>
        <p:txBody>
          <a:bodyPr/>
          <a:lstStyle/>
          <a:p>
            <a:endParaRPr lang="id-ID"/>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3657600"/>
            <a:ext cx="1092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3733800"/>
            <a:ext cx="7620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3657600"/>
            <a:ext cx="1143000"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886200"/>
            <a:ext cx="6858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3657600"/>
            <a:ext cx="17526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207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524000" y="457200"/>
            <a:ext cx="5943600" cy="533400"/>
          </a:xfrm>
        </p:spPr>
        <p:txBody>
          <a:bodyPr>
            <a:noAutofit/>
          </a:bodyPr>
          <a:lstStyle/>
          <a:p>
            <a:r>
              <a:rPr lang="id-ID" sz="3600" cap="small" dirty="0" smtClean="0"/>
              <a:t>Manfaat / Relevansi</a:t>
            </a:r>
            <a:r>
              <a:rPr lang="id-ID" sz="3600" cap="small" dirty="0"/>
              <a:t/>
            </a:r>
            <a:br>
              <a:rPr lang="id-ID" sz="3600" cap="small" dirty="0"/>
            </a:br>
            <a:endParaRPr lang="id-ID" sz="3600" dirty="0"/>
          </a:p>
        </p:txBody>
      </p:sp>
      <p:sp>
        <p:nvSpPr>
          <p:cNvPr id="3" name="Text Placeholder 2"/>
          <p:cNvSpPr>
            <a:spLocks noGrp="1"/>
          </p:cNvSpPr>
          <p:nvPr>
            <p:ph type="body" sz="quarter" idx="11"/>
          </p:nvPr>
        </p:nvSpPr>
        <p:spPr/>
        <p:txBody>
          <a:bodyPr/>
          <a:lstStyle/>
          <a:p>
            <a:r>
              <a:rPr lang="sv-SE" dirty="0"/>
              <a:t>Alkena khususnya etilena merupakan </a:t>
            </a:r>
            <a:r>
              <a:rPr lang="sv-SE" b="1" dirty="0"/>
              <a:t>bahan awal penting dalam industri </a:t>
            </a:r>
            <a:r>
              <a:rPr lang="sv-SE" dirty="0"/>
              <a:t>untuk pembuatan senyawa organik lain. Pemahaman tentang sumber, cara pembuatan dan reaksi-reaksinya sangat diperlukan. </a:t>
            </a:r>
            <a:endParaRPr lang="en-US" dirty="0"/>
          </a:p>
        </p:txBody>
      </p:sp>
      <p:sp>
        <p:nvSpPr>
          <p:cNvPr id="4" name="Text Placeholder 3"/>
          <p:cNvSpPr>
            <a:spLocks noGrp="1"/>
          </p:cNvSpPr>
          <p:nvPr>
            <p:ph type="body" sz="quarter" idx="15"/>
          </p:nvPr>
        </p:nvSpPr>
        <p:spPr/>
        <p:txBody>
          <a:bodyPr/>
          <a:lstStyle/>
          <a:p>
            <a:endParaRPr lang="id-ID"/>
          </a:p>
        </p:txBody>
      </p:sp>
    </p:spTree>
    <p:extLst>
      <p:ext uri="{BB962C8B-B14F-4D97-AF65-F5344CB8AC3E}">
        <p14:creationId xmlns:p14="http://schemas.microsoft.com/office/powerpoint/2010/main" val="68043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endParaRPr lang="id-ID"/>
          </a:p>
        </p:txBody>
      </p:sp>
      <p:sp>
        <p:nvSpPr>
          <p:cNvPr id="3" name="Text Placeholder 2"/>
          <p:cNvSpPr>
            <a:spLocks noGrp="1"/>
          </p:cNvSpPr>
          <p:nvPr>
            <p:ph type="body" sz="quarter" idx="11"/>
          </p:nvPr>
        </p:nvSpPr>
        <p:spPr/>
        <p:txBody>
          <a:bodyPr/>
          <a:lstStyle/>
          <a:p>
            <a:r>
              <a:rPr lang="id-ID" dirty="0"/>
              <a:t>Contoh:</a:t>
            </a:r>
            <a:endParaRPr lang="en-US" dirty="0"/>
          </a:p>
          <a:p>
            <a:endParaRPr lang="id-ID" dirty="0"/>
          </a:p>
        </p:txBody>
      </p:sp>
      <p:sp>
        <p:nvSpPr>
          <p:cNvPr id="4" name="Text Placeholder 3"/>
          <p:cNvSpPr>
            <a:spLocks noGrp="1"/>
          </p:cNvSpPr>
          <p:nvPr>
            <p:ph type="body" sz="quarter" idx="15"/>
          </p:nvPr>
        </p:nvSpPr>
        <p:spPr/>
        <p:txBody>
          <a:bodyPr/>
          <a:lstStyle/>
          <a:p>
            <a:endParaRPr lang="id-ID"/>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819400"/>
            <a:ext cx="17526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819400"/>
            <a:ext cx="99060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2438400"/>
            <a:ext cx="22860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2895600"/>
            <a:ext cx="6858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2590800"/>
            <a:ext cx="2133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50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endParaRPr lang="id-ID"/>
          </a:p>
        </p:txBody>
      </p:sp>
      <p:sp>
        <p:nvSpPr>
          <p:cNvPr id="3" name="Text Placeholder 2"/>
          <p:cNvSpPr>
            <a:spLocks noGrp="1"/>
          </p:cNvSpPr>
          <p:nvPr>
            <p:ph type="body" sz="quarter" idx="11"/>
          </p:nvPr>
        </p:nvSpPr>
        <p:spPr/>
        <p:txBody>
          <a:bodyPr/>
          <a:lstStyle/>
          <a:p>
            <a:r>
              <a:rPr lang="id-ID" dirty="0" smtClean="0"/>
              <a:t>2). Oksidasi </a:t>
            </a:r>
            <a:r>
              <a:rPr lang="id-ID" dirty="0"/>
              <a:t>ikatan pi yang juga memutuskan ikatan sigma (disebut juga </a:t>
            </a:r>
            <a:r>
              <a:rPr lang="id-ID" b="1" dirty="0">
                <a:solidFill>
                  <a:srgbClr val="C00000"/>
                </a:solidFill>
              </a:rPr>
              <a:t>oksidasi dengan  pemaksapisahan</a:t>
            </a:r>
            <a:r>
              <a:rPr lang="id-ID" dirty="0"/>
              <a:t>),  produknya adalah </a:t>
            </a:r>
            <a:r>
              <a:rPr lang="id-ID" i="1" dirty="0">
                <a:solidFill>
                  <a:srgbClr val="0070C0"/>
                </a:solidFill>
                <a:effectLst>
                  <a:outerShdw blurRad="38100" dist="38100" dir="2700000" algn="tl">
                    <a:srgbClr val="000000">
                      <a:alpha val="43137"/>
                    </a:srgbClr>
                  </a:outerShdw>
                </a:effectLst>
              </a:rPr>
              <a:t>aldehida, keton atau asam karboksilat</a:t>
            </a:r>
            <a:r>
              <a:rPr lang="id-ID" dirty="0"/>
              <a:t>.</a:t>
            </a:r>
            <a:endParaRPr lang="en-US" dirty="0"/>
          </a:p>
          <a:p>
            <a:endParaRPr lang="id-ID" dirty="0"/>
          </a:p>
        </p:txBody>
      </p:sp>
      <p:sp>
        <p:nvSpPr>
          <p:cNvPr id="4" name="Text Placeholder 3"/>
          <p:cNvSpPr>
            <a:spLocks noGrp="1"/>
          </p:cNvSpPr>
          <p:nvPr>
            <p:ph type="body" sz="quarter" idx="15"/>
          </p:nvPr>
        </p:nvSpPr>
        <p:spPr/>
        <p:txBody>
          <a:bodyPr/>
          <a:lstStyle/>
          <a:p>
            <a:endParaRPr lang="id-ID"/>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4191000"/>
            <a:ext cx="15240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4267200"/>
            <a:ext cx="6858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4191000"/>
            <a:ext cx="914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419600"/>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4191000"/>
            <a:ext cx="10620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4600" y="4419600"/>
            <a:ext cx="53340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4200" y="4114800"/>
            <a:ext cx="16002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p:cNvSpPr/>
          <p:nvPr/>
        </p:nvSpPr>
        <p:spPr>
          <a:xfrm>
            <a:off x="3581400" y="4114800"/>
            <a:ext cx="990600" cy="1219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Oval 13"/>
          <p:cNvSpPr/>
          <p:nvPr/>
        </p:nvSpPr>
        <p:spPr>
          <a:xfrm>
            <a:off x="6858000" y="4038600"/>
            <a:ext cx="1905000" cy="14209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Oval 14"/>
          <p:cNvSpPr/>
          <p:nvPr/>
        </p:nvSpPr>
        <p:spPr>
          <a:xfrm>
            <a:off x="5100777" y="4126006"/>
            <a:ext cx="1183481" cy="13335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350711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0"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500" fill="hold"/>
                                        <p:tgtEl>
                                          <p:spTgt spid="11"/>
                                        </p:tgtEl>
                                        <p:attrNameLst>
                                          <p:attrName>ppt_w</p:attrName>
                                        </p:attrNameLst>
                                      </p:cBhvr>
                                      <p:tavLst>
                                        <p:tav tm="0">
                                          <p:val>
                                            <p:fltVal val="0"/>
                                          </p:val>
                                        </p:tav>
                                        <p:tav tm="100000">
                                          <p:val>
                                            <p:strVal val="#ppt_w"/>
                                          </p:val>
                                        </p:tav>
                                      </p:tavLst>
                                    </p:anim>
                                    <p:anim calcmode="lin" valueType="num">
                                      <p:cBhvr>
                                        <p:cTn id="49" dur="500" fill="hold"/>
                                        <p:tgtEl>
                                          <p:spTgt spid="11"/>
                                        </p:tgtEl>
                                        <p:attrNameLst>
                                          <p:attrName>ppt_h</p:attrName>
                                        </p:attrNameLst>
                                      </p:cBhvr>
                                      <p:tavLst>
                                        <p:tav tm="0">
                                          <p:val>
                                            <p:fltVal val="0"/>
                                          </p:val>
                                        </p:tav>
                                        <p:tav tm="100000">
                                          <p:val>
                                            <p:strVal val="#ppt_h"/>
                                          </p:val>
                                        </p:tav>
                                      </p:tavLst>
                                    </p:anim>
                                    <p:animEffect transition="in" filter="fade">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id-ID" sz="2800" smtClean="0">
                <a:solidFill>
                  <a:schemeClr val="tx1"/>
                </a:solidFill>
              </a:rPr>
              <a:t>Produk oksidasi dengan pemaksapisahan tergantung pada </a:t>
            </a:r>
            <a:r>
              <a:rPr lang="id-ID" sz="2800" b="1" smtClean="0">
                <a:solidFill>
                  <a:srgbClr val="FF0000"/>
                </a:solidFill>
              </a:rPr>
              <a:t>kondisi oksidasi </a:t>
            </a:r>
            <a:r>
              <a:rPr lang="id-ID" sz="2800" smtClean="0">
                <a:solidFill>
                  <a:schemeClr val="tx1"/>
                </a:solidFill>
              </a:rPr>
              <a:t>dan </a:t>
            </a:r>
            <a:r>
              <a:rPr lang="id-ID" sz="2800" b="1" smtClean="0">
                <a:solidFill>
                  <a:srgbClr val="FF0000"/>
                </a:solidFill>
              </a:rPr>
              <a:t>struktur alkena</a:t>
            </a:r>
            <a:r>
              <a:rPr lang="id-ID" sz="2800" smtClean="0">
                <a:solidFill>
                  <a:schemeClr val="tx1"/>
                </a:solidFill>
              </a:rPr>
              <a:t>.</a:t>
            </a:r>
            <a:endParaRPr lang="en-US" sz="2400" smtClean="0"/>
          </a:p>
        </p:txBody>
      </p:sp>
      <p:sp>
        <p:nvSpPr>
          <p:cNvPr id="34819" name="Content Placeholder 2"/>
          <p:cNvSpPr>
            <a:spLocks noGrp="1"/>
          </p:cNvSpPr>
          <p:nvPr>
            <p:ph idx="1"/>
          </p:nvPr>
        </p:nvSpPr>
        <p:spPr>
          <a:xfrm>
            <a:off x="381000" y="1738313"/>
            <a:ext cx="8458200" cy="4683125"/>
          </a:xfrm>
        </p:spPr>
        <p:txBody>
          <a:bodyPr/>
          <a:lstStyle/>
          <a:p>
            <a:endParaRPr lang="en-US" smtClean="0"/>
          </a:p>
          <a:p>
            <a:endParaRPr lang="en-US" smtClean="0"/>
          </a:p>
        </p:txBody>
      </p:sp>
      <p:sp>
        <p:nvSpPr>
          <p:cNvPr id="3482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FA4909E8-50FE-4133-901E-D3948BC16F5E}" type="slidenum">
              <a:rPr lang="en-US" smtClean="0"/>
              <a:pPr/>
              <a:t>32</a:t>
            </a:fld>
            <a:endParaRPr lang="en-US" smtClean="0"/>
          </a:p>
        </p:txBody>
      </p:sp>
      <p:sp>
        <p:nvSpPr>
          <p:cNvPr id="34821" name="Rectangle 48"/>
          <p:cNvSpPr>
            <a:spLocks noChangeArrowheads="1"/>
          </p:cNvSpPr>
          <p:nvPr/>
        </p:nvSpPr>
        <p:spPr bwMode="auto">
          <a:xfrm>
            <a:off x="381000" y="1447800"/>
            <a:ext cx="5105400" cy="1524000"/>
          </a:xfrm>
          <a:prstGeom prst="rect">
            <a:avLst/>
          </a:prstGeom>
          <a:solidFill>
            <a:srgbClr val="FFFF00"/>
          </a:solidFill>
          <a:ln w="9525" algn="ctr">
            <a:solidFill>
              <a:schemeClr val="tx1"/>
            </a:solidFill>
            <a:round/>
            <a:headEnd/>
            <a:tailEnd/>
          </a:ln>
        </p:spPr>
        <p:txBody>
          <a:bodyPr wrap="none"/>
          <a:lstStyle/>
          <a:p>
            <a:endParaRPr lang="id-ID"/>
          </a:p>
        </p:txBody>
      </p:sp>
      <p:sp>
        <p:nvSpPr>
          <p:cNvPr id="34822" name="Rounded Rectangle 58"/>
          <p:cNvSpPr>
            <a:spLocks noChangeArrowheads="1"/>
          </p:cNvSpPr>
          <p:nvPr/>
        </p:nvSpPr>
        <p:spPr bwMode="auto">
          <a:xfrm>
            <a:off x="0" y="3581400"/>
            <a:ext cx="4953000" cy="2819400"/>
          </a:xfrm>
          <a:prstGeom prst="roundRect">
            <a:avLst>
              <a:gd name="adj" fmla="val 16667"/>
            </a:avLst>
          </a:prstGeom>
          <a:solidFill>
            <a:srgbClr val="FF99FF"/>
          </a:solidFill>
          <a:ln w="9525" algn="ctr">
            <a:solidFill>
              <a:schemeClr val="tx1"/>
            </a:solidFill>
            <a:round/>
            <a:headEnd/>
            <a:tailEnd/>
          </a:ln>
        </p:spPr>
        <p:txBody>
          <a:bodyPr wrap="none"/>
          <a:lstStyle/>
          <a:p>
            <a:endParaRPr lang="id-ID"/>
          </a:p>
        </p:txBody>
      </p:sp>
      <p:grpSp>
        <p:nvGrpSpPr>
          <p:cNvPr id="34823" name="Group 45"/>
          <p:cNvGrpSpPr>
            <a:grpSpLocks/>
          </p:cNvGrpSpPr>
          <p:nvPr/>
        </p:nvGrpSpPr>
        <p:grpSpPr bwMode="auto">
          <a:xfrm>
            <a:off x="533400" y="1828800"/>
            <a:ext cx="4876800" cy="1295400"/>
            <a:chOff x="1725" y="8813"/>
            <a:chExt cx="5826" cy="1005"/>
          </a:xfrm>
        </p:grpSpPr>
        <p:pic>
          <p:nvPicPr>
            <p:cNvPr id="34859" name="Picture 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5" y="8813"/>
              <a:ext cx="2010" cy="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60" name="Group 47"/>
            <p:cNvGrpSpPr>
              <a:grpSpLocks/>
            </p:cNvGrpSpPr>
            <p:nvPr/>
          </p:nvGrpSpPr>
          <p:grpSpPr bwMode="auto">
            <a:xfrm>
              <a:off x="3951" y="8828"/>
              <a:ext cx="3600" cy="990"/>
              <a:chOff x="3951" y="8828"/>
              <a:chExt cx="3600" cy="990"/>
            </a:xfrm>
          </p:grpSpPr>
          <p:pic>
            <p:nvPicPr>
              <p:cNvPr id="34861" name="Picture 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1" y="8843"/>
                <a:ext cx="1470" cy="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62" name="Picture 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1" y="8828"/>
                <a:ext cx="1050" cy="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63" name="Line 50"/>
              <p:cNvSpPr>
                <a:spLocks noChangeShapeType="1"/>
              </p:cNvSpPr>
              <p:nvPr/>
            </p:nvSpPr>
            <p:spPr bwMode="auto">
              <a:xfrm>
                <a:off x="3951" y="9208"/>
                <a:ext cx="652"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id-ID"/>
              </a:p>
            </p:txBody>
          </p:sp>
          <p:pic>
            <p:nvPicPr>
              <p:cNvPr id="34864" name="Picture 5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1" y="9113"/>
                <a:ext cx="120"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65" name="Picture 5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1" y="8948"/>
                <a:ext cx="255"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66" name="Picture 5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21" y="9518"/>
                <a:ext cx="510"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4824" name="Rectangle 59"/>
          <p:cNvSpPr>
            <a:spLocks noChangeArrowheads="1"/>
          </p:cNvSpPr>
          <p:nvPr/>
        </p:nvSpPr>
        <p:spPr bwMode="auto">
          <a:xfrm>
            <a:off x="5181600" y="3733800"/>
            <a:ext cx="4267200" cy="2667000"/>
          </a:xfrm>
          <a:prstGeom prst="rect">
            <a:avLst/>
          </a:prstGeom>
          <a:solidFill>
            <a:srgbClr val="00B0F0"/>
          </a:solidFill>
          <a:ln w="9525" algn="ctr">
            <a:solidFill>
              <a:schemeClr val="tx1"/>
            </a:solidFill>
            <a:round/>
            <a:headEnd/>
            <a:tailEnd/>
          </a:ln>
        </p:spPr>
        <p:txBody>
          <a:bodyPr wrap="none"/>
          <a:lstStyle/>
          <a:p>
            <a:endParaRPr lang="id-ID"/>
          </a:p>
        </p:txBody>
      </p:sp>
      <p:grpSp>
        <p:nvGrpSpPr>
          <p:cNvPr id="34825" name="Group 11"/>
          <p:cNvGrpSpPr>
            <a:grpSpLocks/>
          </p:cNvGrpSpPr>
          <p:nvPr/>
        </p:nvGrpSpPr>
        <p:grpSpPr bwMode="auto">
          <a:xfrm>
            <a:off x="0" y="3733800"/>
            <a:ext cx="4419600" cy="2447925"/>
            <a:chOff x="1701" y="10043"/>
            <a:chExt cx="5730" cy="2415"/>
          </a:xfrm>
        </p:grpSpPr>
        <p:grpSp>
          <p:nvGrpSpPr>
            <p:cNvPr id="34842" name="Group 12"/>
            <p:cNvGrpSpPr>
              <a:grpSpLocks/>
            </p:cNvGrpSpPr>
            <p:nvPr/>
          </p:nvGrpSpPr>
          <p:grpSpPr bwMode="auto">
            <a:xfrm>
              <a:off x="1701" y="10043"/>
              <a:ext cx="5730" cy="2415"/>
              <a:chOff x="1701" y="10043"/>
              <a:chExt cx="5730" cy="2415"/>
            </a:xfrm>
          </p:grpSpPr>
          <p:pic>
            <p:nvPicPr>
              <p:cNvPr id="34845"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1" y="10778"/>
                <a:ext cx="2010" cy="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6"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41" y="10043"/>
                <a:ext cx="148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7"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 y="10043"/>
                <a:ext cx="1050" cy="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8"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71" y="11333"/>
                <a:ext cx="148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9"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1" y="10343"/>
                <a:ext cx="120"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50" name="Picture 1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06" y="10868"/>
                <a:ext cx="930"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51" name="Pictur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6" y="10853"/>
                <a:ext cx="510"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52" name="Line 20"/>
              <p:cNvSpPr>
                <a:spLocks noChangeShapeType="1"/>
              </p:cNvSpPr>
              <p:nvPr/>
            </p:nvSpPr>
            <p:spPr bwMode="auto">
              <a:xfrm flipV="1">
                <a:off x="3861" y="10598"/>
                <a:ext cx="540" cy="36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id-ID"/>
              </a:p>
            </p:txBody>
          </p:sp>
          <p:sp>
            <p:nvSpPr>
              <p:cNvPr id="34853" name="Line 21"/>
              <p:cNvSpPr>
                <a:spLocks noChangeShapeType="1"/>
              </p:cNvSpPr>
              <p:nvPr/>
            </p:nvSpPr>
            <p:spPr bwMode="auto">
              <a:xfrm flipV="1">
                <a:off x="3861" y="10418"/>
                <a:ext cx="720" cy="36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id-ID"/>
              </a:p>
            </p:txBody>
          </p:sp>
          <p:sp>
            <p:nvSpPr>
              <p:cNvPr id="34854" name="Line 22"/>
              <p:cNvSpPr>
                <a:spLocks noChangeShapeType="1"/>
              </p:cNvSpPr>
              <p:nvPr/>
            </p:nvSpPr>
            <p:spPr bwMode="auto">
              <a:xfrm>
                <a:off x="3861" y="11173"/>
                <a:ext cx="709" cy="36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id-ID"/>
              </a:p>
            </p:txBody>
          </p:sp>
          <p:pic>
            <p:nvPicPr>
              <p:cNvPr id="34855"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6" y="11633"/>
                <a:ext cx="120"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56"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 y="11318"/>
                <a:ext cx="1050" cy="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57" name="Picture 2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26" y="12158"/>
                <a:ext cx="1560"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58" name="Picture 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46" y="12158"/>
                <a:ext cx="510"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843" name="Picture 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6" y="10388"/>
              <a:ext cx="255"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4" name="Picture 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6" y="11093"/>
              <a:ext cx="255"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4826" name="Group 29"/>
          <p:cNvGrpSpPr>
            <a:grpSpLocks/>
          </p:cNvGrpSpPr>
          <p:nvPr/>
        </p:nvGrpSpPr>
        <p:grpSpPr bwMode="auto">
          <a:xfrm>
            <a:off x="4953000" y="3962400"/>
            <a:ext cx="4038600" cy="1905000"/>
            <a:chOff x="2061" y="12938"/>
            <a:chExt cx="5685" cy="2235"/>
          </a:xfrm>
        </p:grpSpPr>
        <p:pic>
          <p:nvPicPr>
            <p:cNvPr id="34827" name="Picture 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1" y="14078"/>
              <a:ext cx="255"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1" y="13280"/>
              <a:ext cx="255"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29" name="Group 32"/>
            <p:cNvGrpSpPr>
              <a:grpSpLocks/>
            </p:cNvGrpSpPr>
            <p:nvPr/>
          </p:nvGrpSpPr>
          <p:grpSpPr bwMode="auto">
            <a:xfrm>
              <a:off x="4641" y="12938"/>
              <a:ext cx="2970" cy="795"/>
              <a:chOff x="4221" y="12122"/>
              <a:chExt cx="2970" cy="795"/>
            </a:xfrm>
          </p:grpSpPr>
          <p:pic>
            <p:nvPicPr>
              <p:cNvPr id="34839" name="Picture 3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11" y="12152"/>
                <a:ext cx="1080" cy="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0" name="Picture 3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21" y="12122"/>
                <a:ext cx="148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1" name="Picture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6" y="12398"/>
                <a:ext cx="120"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4830" name="Group 36"/>
            <p:cNvGrpSpPr>
              <a:grpSpLocks/>
            </p:cNvGrpSpPr>
            <p:nvPr/>
          </p:nvGrpSpPr>
          <p:grpSpPr bwMode="auto">
            <a:xfrm>
              <a:off x="4641" y="14168"/>
              <a:ext cx="3105" cy="795"/>
              <a:chOff x="4206" y="13148"/>
              <a:chExt cx="3105" cy="795"/>
            </a:xfrm>
          </p:grpSpPr>
          <p:pic>
            <p:nvPicPr>
              <p:cNvPr id="34836" name="Picture 3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06" y="13148"/>
                <a:ext cx="148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7" name="Picture 3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31" y="13178"/>
                <a:ext cx="1080" cy="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8" name="Picture 3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1" y="13433"/>
                <a:ext cx="120"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831" name="Picture 4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61" y="13433"/>
              <a:ext cx="2010" cy="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2" name="Line 41"/>
            <p:cNvSpPr>
              <a:spLocks noChangeShapeType="1"/>
            </p:cNvSpPr>
            <p:nvPr/>
          </p:nvSpPr>
          <p:spPr bwMode="auto">
            <a:xfrm flipV="1">
              <a:off x="4233" y="13283"/>
              <a:ext cx="720" cy="36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id-ID"/>
            </a:p>
          </p:txBody>
        </p:sp>
        <p:sp>
          <p:nvSpPr>
            <p:cNvPr id="34833" name="Line 42"/>
            <p:cNvSpPr>
              <a:spLocks noChangeShapeType="1"/>
            </p:cNvSpPr>
            <p:nvPr/>
          </p:nvSpPr>
          <p:spPr bwMode="auto">
            <a:xfrm>
              <a:off x="4218" y="14153"/>
              <a:ext cx="720" cy="36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id-ID"/>
            </a:p>
          </p:txBody>
        </p:sp>
        <p:pic>
          <p:nvPicPr>
            <p:cNvPr id="34834" name="Picture 4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86" y="13583"/>
              <a:ext cx="930"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5" name="Picture 4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61" y="14873"/>
              <a:ext cx="1560"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182952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smtClean="0"/>
              <a:t>Nama Program Studi - UPN[V]Yk</a:t>
            </a:r>
          </a:p>
        </p:txBody>
      </p:sp>
      <p:sp>
        <p:nvSpPr>
          <p:cNvPr id="3584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DF10AB92-FA46-4D3E-95DE-4703AD3FE477}" type="slidenum">
              <a:rPr lang="en-US" smtClean="0"/>
              <a:pPr/>
              <a:t>33</a:t>
            </a:fld>
            <a:endParaRPr lang="en-US" smtClean="0"/>
          </a:p>
        </p:txBody>
      </p:sp>
      <p:sp>
        <p:nvSpPr>
          <p:cNvPr id="35844" name="Rectangle 3"/>
          <p:cNvSpPr>
            <a:spLocks noGrp="1" noChangeArrowheads="1"/>
          </p:cNvSpPr>
          <p:nvPr>
            <p:ph type="body" idx="1"/>
          </p:nvPr>
        </p:nvSpPr>
        <p:spPr/>
        <p:txBody>
          <a:bodyPr/>
          <a:lstStyle/>
          <a:p>
            <a:pPr eaLnBrk="1" hangingPunct="1"/>
            <a:r>
              <a:rPr lang="id-ID" b="1" smtClean="0"/>
              <a:t>Reagensia lazim untuk Oksidasi Alkena</a:t>
            </a:r>
            <a:endParaRPr lang="en-US" b="1" smtClean="0"/>
          </a:p>
        </p:txBody>
      </p:sp>
      <p:pic>
        <p:nvPicPr>
          <p:cNvPr id="2447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667000"/>
            <a:ext cx="7989404"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2954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44740"/>
                                        </p:tgtEl>
                                        <p:attrNameLst>
                                          <p:attrName>style.visibility</p:attrName>
                                        </p:attrNameLst>
                                      </p:cBhvr>
                                      <p:to>
                                        <p:strVal val="visible"/>
                                      </p:to>
                                    </p:set>
                                    <p:anim calcmode="lin" valueType="num">
                                      <p:cBhvr>
                                        <p:cTn id="7" dur="500" fill="hold"/>
                                        <p:tgtEl>
                                          <p:spTgt spid="244740"/>
                                        </p:tgtEl>
                                        <p:attrNameLst>
                                          <p:attrName>ppt_w</p:attrName>
                                        </p:attrNameLst>
                                      </p:cBhvr>
                                      <p:tavLst>
                                        <p:tav tm="0">
                                          <p:val>
                                            <p:fltVal val="0"/>
                                          </p:val>
                                        </p:tav>
                                        <p:tav tm="100000">
                                          <p:val>
                                            <p:strVal val="#ppt_w"/>
                                          </p:val>
                                        </p:tav>
                                      </p:tavLst>
                                    </p:anim>
                                    <p:anim calcmode="lin" valueType="num">
                                      <p:cBhvr>
                                        <p:cTn id="8" dur="500" fill="hold"/>
                                        <p:tgtEl>
                                          <p:spTgt spid="244740"/>
                                        </p:tgtEl>
                                        <p:attrNameLst>
                                          <p:attrName>ppt_h</p:attrName>
                                        </p:attrNameLst>
                                      </p:cBhvr>
                                      <p:tavLst>
                                        <p:tav tm="0">
                                          <p:val>
                                            <p:fltVal val="0"/>
                                          </p:val>
                                        </p:tav>
                                        <p:tav tm="100000">
                                          <p:val>
                                            <p:strVal val="#ppt_h"/>
                                          </p:val>
                                        </p:tav>
                                      </p:tavLst>
                                    </p:anim>
                                    <p:animEffect transition="in" filter="fade">
                                      <p:cBhvr>
                                        <p:cTn id="9" dur="500"/>
                                        <p:tgtEl>
                                          <p:spTgt spid="244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id-ID" dirty="0"/>
              <a:t>Tes mandiri</a:t>
            </a:r>
          </a:p>
        </p:txBody>
      </p:sp>
      <p:sp>
        <p:nvSpPr>
          <p:cNvPr id="3" name="Text Placeholder 2"/>
          <p:cNvSpPr>
            <a:spLocks noGrp="1"/>
          </p:cNvSpPr>
          <p:nvPr>
            <p:ph type="body" sz="quarter" idx="11"/>
          </p:nvPr>
        </p:nvSpPr>
        <p:spPr/>
        <p:txBody>
          <a:bodyPr>
            <a:normAutofit lnSpcReduction="10000"/>
          </a:bodyPr>
          <a:lstStyle/>
          <a:p>
            <a:pPr marL="457200" lvl="2" indent="-457200">
              <a:buClrTx/>
              <a:buSzPct val="91000"/>
              <a:buFont typeface="Garamond" pitchFamily="18" charset="0"/>
              <a:buAutoNum type="arabicPeriod"/>
            </a:pPr>
            <a:r>
              <a:rPr lang="id-ID" sz="2200" dirty="0"/>
              <a:t>Tuliskan struktur senyawa berikut: </a:t>
            </a:r>
            <a:endParaRPr lang="en-US" sz="2200" dirty="0"/>
          </a:p>
          <a:p>
            <a:pPr marL="457200" lvl="2" indent="-457200">
              <a:buClrTx/>
              <a:buFont typeface="Wingdings" pitchFamily="2" charset="2"/>
              <a:buNone/>
            </a:pPr>
            <a:r>
              <a:rPr lang="en-US" sz="2200" dirty="0"/>
              <a:t>	</a:t>
            </a:r>
            <a:r>
              <a:rPr lang="id-ID" sz="2200" dirty="0"/>
              <a:t> (a) 2-metil-1-butena		</a:t>
            </a:r>
            <a:endParaRPr lang="en-US" sz="2200" dirty="0"/>
          </a:p>
          <a:p>
            <a:pPr marL="457200" lvl="2" indent="-457200">
              <a:buClrTx/>
              <a:buFont typeface="Wingdings" pitchFamily="2" charset="2"/>
              <a:buNone/>
            </a:pPr>
            <a:r>
              <a:rPr lang="en-US" sz="2200" dirty="0"/>
              <a:t>	</a:t>
            </a:r>
            <a:r>
              <a:rPr lang="id-ID" sz="2200" dirty="0"/>
              <a:t>(b) 1,2-dikloro-2-butena</a:t>
            </a:r>
            <a:endParaRPr lang="en-US" sz="2200" dirty="0"/>
          </a:p>
          <a:p>
            <a:pPr marL="457200" lvl="2" indent="-457200">
              <a:buClrTx/>
              <a:buSzPct val="100000"/>
              <a:buFont typeface="Garamond" pitchFamily="18" charset="0"/>
              <a:buAutoNum type="arabicPeriod" startAt="2"/>
            </a:pPr>
            <a:r>
              <a:rPr lang="id-ID" sz="2200" dirty="0"/>
              <a:t>Mana alkena, yang akan menghasilkan aseton (CH3)2C=O sebagai produk oksidasi?</a:t>
            </a:r>
            <a:endParaRPr lang="en-US" sz="2200" dirty="0"/>
          </a:p>
          <a:p>
            <a:pPr marL="457200" lvl="2" indent="-457200">
              <a:buClrTx/>
              <a:buSzPct val="100000"/>
              <a:buFont typeface="Garamond" pitchFamily="18" charset="0"/>
              <a:buAutoNum type="arabicPeriod" startAt="2"/>
            </a:pPr>
            <a:r>
              <a:rPr lang="id-ID" sz="2200" dirty="0"/>
              <a:t>2-metilpropena bereaksi dengan air dan bantuan katalis asam. Tuliskan reaksinya.</a:t>
            </a:r>
            <a:endParaRPr lang="en-US" sz="2200" dirty="0"/>
          </a:p>
          <a:p>
            <a:pPr marL="457200" lvl="2" indent="-457200">
              <a:buClrTx/>
              <a:buSzPct val="100000"/>
              <a:buFont typeface="Garamond" pitchFamily="18" charset="0"/>
              <a:buAutoNum type="arabicPeriod" startAt="2"/>
            </a:pPr>
            <a:r>
              <a:rPr lang="id-ID" sz="2200" dirty="0"/>
              <a:t>Tulis rumus struktur dan beri nama produknya, bila senyawa berikut bereaksi dengan 1 mol bromin. </a:t>
            </a:r>
            <a:endParaRPr lang="id-ID" sz="2200" dirty="0" smtClean="0"/>
          </a:p>
          <a:p>
            <a:pPr marL="457200" lvl="2" indent="-457200">
              <a:buClrTx/>
              <a:buSzPct val="100000"/>
              <a:buAutoNum type="alphaLcParenBoth"/>
            </a:pPr>
            <a:r>
              <a:rPr lang="id-ID" sz="2200" dirty="0" smtClean="0"/>
              <a:t>2-butena</a:t>
            </a:r>
            <a:r>
              <a:rPr lang="id-ID" sz="2200" dirty="0"/>
              <a:t>	     </a:t>
            </a:r>
            <a:endParaRPr lang="id-ID" sz="2200" dirty="0" smtClean="0"/>
          </a:p>
          <a:p>
            <a:pPr marL="457200" lvl="2" indent="-457200">
              <a:buClrTx/>
              <a:buSzPct val="100000"/>
              <a:buAutoNum type="alphaLcParenBoth"/>
            </a:pPr>
            <a:r>
              <a:rPr lang="id-ID" sz="2200" dirty="0" smtClean="0"/>
              <a:t>vinil </a:t>
            </a:r>
            <a:r>
              <a:rPr lang="id-ID" sz="2200" dirty="0"/>
              <a:t>klorida	 </a:t>
            </a:r>
            <a:r>
              <a:rPr lang="en-US" sz="2200" dirty="0"/>
              <a:t>     </a:t>
            </a:r>
            <a:endParaRPr lang="id-ID" sz="2200" dirty="0"/>
          </a:p>
          <a:p>
            <a:pPr marL="457200" lvl="2" indent="-457200">
              <a:buClrTx/>
              <a:buSzPct val="100000"/>
              <a:buAutoNum type="alphaLcParenBoth"/>
            </a:pPr>
            <a:r>
              <a:rPr lang="id-ID" sz="2200" dirty="0" smtClean="0"/>
              <a:t>(</a:t>
            </a:r>
            <a:r>
              <a:rPr lang="id-ID" sz="2200" dirty="0"/>
              <a:t>c) 2,3-dimetil-2-butena</a:t>
            </a:r>
            <a:endParaRPr lang="en-US" sz="2200" dirty="0"/>
          </a:p>
          <a:p>
            <a:endParaRPr lang="id-ID" dirty="0"/>
          </a:p>
        </p:txBody>
      </p:sp>
      <p:sp>
        <p:nvSpPr>
          <p:cNvPr id="4" name="Text Placeholder 3"/>
          <p:cNvSpPr>
            <a:spLocks noGrp="1"/>
          </p:cNvSpPr>
          <p:nvPr>
            <p:ph type="body" sz="quarter" idx="15"/>
          </p:nvPr>
        </p:nvSpPr>
        <p:spPr/>
        <p:txBody>
          <a:bodyPr/>
          <a:lstStyle/>
          <a:p>
            <a:endParaRPr lang="id-ID"/>
          </a:p>
        </p:txBody>
      </p:sp>
    </p:spTree>
    <p:extLst>
      <p:ext uri="{BB962C8B-B14F-4D97-AF65-F5344CB8AC3E}">
        <p14:creationId xmlns:p14="http://schemas.microsoft.com/office/powerpoint/2010/main" val="20814033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endParaRPr lang="id-ID"/>
          </a:p>
        </p:txBody>
      </p:sp>
      <p:sp>
        <p:nvSpPr>
          <p:cNvPr id="3" name="Text Placeholder 2"/>
          <p:cNvSpPr>
            <a:spLocks noGrp="1"/>
          </p:cNvSpPr>
          <p:nvPr>
            <p:ph type="body" sz="quarter" idx="11"/>
          </p:nvPr>
        </p:nvSpPr>
        <p:spPr/>
        <p:txBody>
          <a:bodyPr/>
          <a:lstStyle/>
          <a:p>
            <a:pPr marL="457200" lvl="2" indent="-457200">
              <a:buClrTx/>
              <a:buSzPct val="100000"/>
              <a:buFont typeface="+mj-lt"/>
              <a:buAutoNum type="arabicPeriod" startAt="5"/>
              <a:defRPr/>
            </a:pPr>
            <a:r>
              <a:rPr lang="id-ID" sz="2200" dirty="0"/>
              <a:t>Tulis persamaan reaksi1-butena dengan reagen berikut:</a:t>
            </a:r>
            <a:endParaRPr lang="en-US" sz="2200" dirty="0"/>
          </a:p>
          <a:p>
            <a:pPr marL="914400" lvl="1" indent="-514350">
              <a:buClrTx/>
              <a:buFont typeface="Wingdings" pitchFamily="2" charset="2"/>
              <a:buNone/>
              <a:defRPr/>
            </a:pPr>
            <a:r>
              <a:rPr lang="en-US" sz="2200" dirty="0"/>
              <a:t>	</a:t>
            </a:r>
            <a:r>
              <a:rPr lang="id-ID" sz="2200" dirty="0"/>
              <a:t>(a) klorin	</a:t>
            </a:r>
            <a:endParaRPr lang="en-US" sz="2200" dirty="0"/>
          </a:p>
          <a:p>
            <a:pPr marL="914400" lvl="1" indent="-514350">
              <a:buClrTx/>
              <a:buFont typeface="Wingdings" pitchFamily="2" charset="2"/>
              <a:buNone/>
              <a:defRPr/>
            </a:pPr>
            <a:r>
              <a:rPr lang="en-US" sz="2200" dirty="0"/>
              <a:t>	</a:t>
            </a:r>
            <a:r>
              <a:rPr lang="id-ID" sz="2200" dirty="0"/>
              <a:t>(b) HCl	</a:t>
            </a:r>
            <a:endParaRPr lang="en-US" sz="2200" dirty="0"/>
          </a:p>
          <a:p>
            <a:pPr marL="914400" lvl="1" indent="-514350">
              <a:buClrTx/>
              <a:buFont typeface="Wingdings" pitchFamily="2" charset="2"/>
              <a:buNone/>
              <a:defRPr/>
            </a:pPr>
            <a:r>
              <a:rPr lang="en-US" sz="2200" dirty="0"/>
              <a:t>	</a:t>
            </a:r>
            <a:r>
              <a:rPr lang="id-ID" sz="2200" dirty="0"/>
              <a:t>(c) KMNO</a:t>
            </a:r>
            <a:r>
              <a:rPr lang="id-ID" sz="2200" baseline="-25000" dirty="0"/>
              <a:t>4</a:t>
            </a:r>
            <a:r>
              <a:rPr lang="id-ID" sz="2200" dirty="0"/>
              <a:t>, OH</a:t>
            </a:r>
            <a:r>
              <a:rPr lang="id-ID" sz="2200" baseline="30000" dirty="0"/>
              <a:t>-</a:t>
            </a:r>
            <a:r>
              <a:rPr lang="id-ID" sz="2200" dirty="0"/>
              <a:t> 	</a:t>
            </a:r>
            <a:endParaRPr lang="en-US" sz="2200" dirty="0"/>
          </a:p>
          <a:p>
            <a:pPr marL="914400" lvl="1" indent="-514350">
              <a:buClrTx/>
              <a:buFont typeface="Wingdings" pitchFamily="2" charset="2"/>
              <a:buNone/>
              <a:defRPr/>
            </a:pPr>
            <a:r>
              <a:rPr lang="en-US" sz="2200" dirty="0"/>
              <a:t>	</a:t>
            </a:r>
            <a:r>
              <a:rPr lang="id-ID" sz="2200" dirty="0"/>
              <a:t>(d) ozon, diikuti Zn, H</a:t>
            </a:r>
            <a:r>
              <a:rPr lang="id-ID" sz="2200" baseline="30000" dirty="0"/>
              <a:t>+</a:t>
            </a:r>
            <a:r>
              <a:rPr lang="id-ID" sz="2200" dirty="0"/>
              <a:t>   </a:t>
            </a:r>
            <a:endParaRPr lang="en-US" sz="2200" dirty="0"/>
          </a:p>
          <a:p>
            <a:pPr>
              <a:defRPr/>
            </a:pPr>
            <a:r>
              <a:rPr lang="en-US" sz="2200" dirty="0"/>
              <a:t>	</a:t>
            </a:r>
            <a:r>
              <a:rPr lang="id-ID" sz="2200" dirty="0" smtClean="0"/>
              <a:t>(</a:t>
            </a:r>
            <a:r>
              <a:rPr lang="id-ID" sz="2200" dirty="0"/>
              <a:t>e) hidrogen, katalis Pt</a:t>
            </a:r>
            <a:endParaRPr lang="en-US" sz="2200" dirty="0"/>
          </a:p>
          <a:p>
            <a:pPr>
              <a:defRPr/>
            </a:pPr>
            <a:endParaRPr lang="en-US" sz="1600" dirty="0"/>
          </a:p>
          <a:p>
            <a:pPr marL="508000" lvl="2" indent="-508000">
              <a:buClrTx/>
              <a:buSzPct val="100000"/>
              <a:buFont typeface="+mj-lt"/>
              <a:buAutoNum type="arabicPeriod" startAt="6"/>
              <a:defRPr/>
            </a:pPr>
            <a:r>
              <a:rPr lang="id-ID" sz="2200" dirty="0"/>
              <a:t>Tuliskan reaksi pembuatan senyawa 2-metil-2-butena.</a:t>
            </a:r>
            <a:endParaRPr lang="en-US" sz="2200" dirty="0"/>
          </a:p>
          <a:p>
            <a:endParaRPr lang="id-ID" dirty="0"/>
          </a:p>
        </p:txBody>
      </p:sp>
      <p:sp>
        <p:nvSpPr>
          <p:cNvPr id="4" name="Text Placeholder 3"/>
          <p:cNvSpPr>
            <a:spLocks noGrp="1"/>
          </p:cNvSpPr>
          <p:nvPr>
            <p:ph type="body" sz="quarter" idx="15"/>
          </p:nvPr>
        </p:nvSpPr>
        <p:spPr/>
        <p:txBody>
          <a:bodyPr/>
          <a:lstStyle/>
          <a:p>
            <a:endParaRPr lang="id-ID"/>
          </a:p>
        </p:txBody>
      </p:sp>
    </p:spTree>
    <p:extLst>
      <p:ext uri="{BB962C8B-B14F-4D97-AF65-F5344CB8AC3E}">
        <p14:creationId xmlns:p14="http://schemas.microsoft.com/office/powerpoint/2010/main" val="31826687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id-ID" dirty="0"/>
              <a:t>3.1 Rangkuman</a:t>
            </a:r>
          </a:p>
        </p:txBody>
      </p:sp>
      <p:sp>
        <p:nvSpPr>
          <p:cNvPr id="3" name="Text Placeholder 2"/>
          <p:cNvSpPr>
            <a:spLocks noGrp="1"/>
          </p:cNvSpPr>
          <p:nvPr>
            <p:ph type="body" sz="quarter" idx="11"/>
          </p:nvPr>
        </p:nvSpPr>
        <p:spPr>
          <a:xfrm>
            <a:off x="609600" y="1524000"/>
            <a:ext cx="8077200" cy="4876800"/>
          </a:xfrm>
        </p:spPr>
        <p:txBody>
          <a:bodyPr>
            <a:normAutofit fontScale="92500" lnSpcReduction="20000"/>
          </a:bodyPr>
          <a:lstStyle/>
          <a:p>
            <a:pPr marL="457200" indent="-457200" algn="just">
              <a:lnSpc>
                <a:spcPct val="90000"/>
              </a:lnSpc>
              <a:buFont typeface="Wingdings" pitchFamily="2" charset="2"/>
              <a:buChar char="Ø"/>
            </a:pPr>
            <a:r>
              <a:rPr lang="id-ID" sz="3300" dirty="0"/>
              <a:t>Reaktivitas alkena dan alkuna disebabkan oleh </a:t>
            </a:r>
            <a:r>
              <a:rPr lang="id-ID" sz="3300" dirty="0">
                <a:solidFill>
                  <a:srgbClr val="C00000"/>
                </a:solidFill>
              </a:rPr>
              <a:t>lemahnya ikatan pi</a:t>
            </a:r>
            <a:r>
              <a:rPr lang="id-ID" sz="3300" dirty="0"/>
              <a:t>. Reaksi khas alkena adalah </a:t>
            </a:r>
            <a:r>
              <a:rPr lang="id-ID" sz="3300" dirty="0">
                <a:solidFill>
                  <a:srgbClr val="C00000"/>
                </a:solidFill>
              </a:rPr>
              <a:t>reaksi adisi</a:t>
            </a:r>
            <a:r>
              <a:rPr lang="id-ID" sz="3300" dirty="0"/>
              <a:t>, tiga reaksi yang lazim adalah </a:t>
            </a:r>
            <a:r>
              <a:rPr lang="id-ID" sz="3300" i="1" dirty="0">
                <a:solidFill>
                  <a:srgbClr val="0070C0"/>
                </a:solidFill>
              </a:rPr>
              <a:t>adisi hidrogen menghasilkan alkana</a:t>
            </a:r>
            <a:r>
              <a:rPr lang="id-ID" sz="3300" dirty="0"/>
              <a:t>,  </a:t>
            </a:r>
            <a:r>
              <a:rPr lang="id-ID" sz="3300" dirty="0">
                <a:solidFill>
                  <a:schemeClr val="accent6">
                    <a:lumMod val="50000"/>
                  </a:schemeClr>
                </a:solidFill>
              </a:rPr>
              <a:t>adisi hidrogen halida (HX) menghasilkan alkil halida</a:t>
            </a:r>
            <a:r>
              <a:rPr lang="id-ID" sz="3300" dirty="0"/>
              <a:t> dan </a:t>
            </a:r>
            <a:r>
              <a:rPr lang="id-ID" sz="3300" dirty="0">
                <a:solidFill>
                  <a:srgbClr val="0070C0"/>
                </a:solidFill>
              </a:rPr>
              <a:t>adisi dengan klor </a:t>
            </a:r>
            <a:r>
              <a:rPr lang="id-ID" sz="3300" dirty="0" smtClean="0">
                <a:solidFill>
                  <a:srgbClr val="0070C0"/>
                </a:solidFill>
              </a:rPr>
              <a:t>menghasilkan </a:t>
            </a:r>
            <a:r>
              <a:rPr lang="id-ID" sz="3300" dirty="0">
                <a:solidFill>
                  <a:srgbClr val="0070C0"/>
                </a:solidFill>
              </a:rPr>
              <a:t>1,2-dihaloalkana</a:t>
            </a:r>
            <a:r>
              <a:rPr lang="id-ID" sz="3300" dirty="0"/>
              <a:t>. </a:t>
            </a:r>
          </a:p>
          <a:p>
            <a:pPr marL="457200" indent="-457200" algn="just">
              <a:lnSpc>
                <a:spcPct val="90000"/>
              </a:lnSpc>
              <a:buFont typeface="Wingdings" pitchFamily="2" charset="2"/>
              <a:buChar char="Ø"/>
            </a:pPr>
            <a:r>
              <a:rPr lang="id-ID" sz="3300" dirty="0"/>
              <a:t>Adisi HX pada </a:t>
            </a:r>
            <a:r>
              <a:rPr lang="id-ID" sz="3300" dirty="0">
                <a:solidFill>
                  <a:srgbClr val="C00000"/>
                </a:solidFill>
              </a:rPr>
              <a:t>alkena tidak simetris</a:t>
            </a:r>
            <a:r>
              <a:rPr lang="id-ID" sz="3300" dirty="0"/>
              <a:t>  mengikuti </a:t>
            </a:r>
            <a:r>
              <a:rPr lang="id-ID" sz="3300" dirty="0">
                <a:solidFill>
                  <a:srgbClr val="C00000"/>
                </a:solidFill>
              </a:rPr>
              <a:t>aturan Markonnikov</a:t>
            </a:r>
            <a:r>
              <a:rPr lang="id-ID" sz="3300" dirty="0"/>
              <a:t>: H</a:t>
            </a:r>
            <a:r>
              <a:rPr lang="id-ID" sz="3300" baseline="30000" dirty="0"/>
              <a:t>+</a:t>
            </a:r>
            <a:r>
              <a:rPr lang="id-ID" sz="3300" dirty="0"/>
              <a:t> </a:t>
            </a:r>
            <a:r>
              <a:rPr lang="id-ID" sz="3300" dirty="0" smtClean="0"/>
              <a:t>mengadisi </a:t>
            </a:r>
            <a:r>
              <a:rPr lang="id-ID" sz="3300" dirty="0"/>
              <a:t>karbon yang telah memiliki H banyak.</a:t>
            </a:r>
          </a:p>
          <a:p>
            <a:pPr marL="457200" indent="-457200" algn="just">
              <a:lnSpc>
                <a:spcPct val="90000"/>
              </a:lnSpc>
              <a:buFont typeface="Wingdings" pitchFamily="2" charset="2"/>
              <a:buChar char="Ø"/>
            </a:pPr>
            <a:r>
              <a:rPr lang="id-ID" sz="3300" dirty="0"/>
              <a:t>H</a:t>
            </a:r>
            <a:r>
              <a:rPr lang="id-ID" sz="3300" baseline="-25000" dirty="0"/>
              <a:t>2</a:t>
            </a:r>
            <a:r>
              <a:rPr lang="id-ID" sz="3300" dirty="0"/>
              <a:t>SO</a:t>
            </a:r>
            <a:r>
              <a:rPr lang="id-ID" sz="3300" baseline="-25000" dirty="0"/>
              <a:t>4</a:t>
            </a:r>
            <a:r>
              <a:rPr lang="id-ID" sz="3300" dirty="0"/>
              <a:t> mengadisi alkena menghasilkan </a:t>
            </a:r>
            <a:r>
              <a:rPr lang="id-ID" sz="3300" dirty="0">
                <a:solidFill>
                  <a:srgbClr val="C00000"/>
                </a:solidFill>
              </a:rPr>
              <a:t>alkil hidrogen </a:t>
            </a:r>
            <a:r>
              <a:rPr lang="id-ID" sz="3300" dirty="0" smtClean="0">
                <a:solidFill>
                  <a:srgbClr val="C00000"/>
                </a:solidFill>
              </a:rPr>
              <a:t>sulfat</a:t>
            </a:r>
            <a:endParaRPr lang="id-ID" sz="3300" dirty="0"/>
          </a:p>
          <a:p>
            <a:pPr marL="457200" indent="-457200" algn="just">
              <a:lnSpc>
                <a:spcPct val="90000"/>
              </a:lnSpc>
              <a:buFont typeface="Wingdings" pitchFamily="2" charset="2"/>
              <a:buChar char="Ø"/>
            </a:pPr>
            <a:r>
              <a:rPr lang="id-ID" sz="3300" dirty="0" smtClean="0"/>
              <a:t>H</a:t>
            </a:r>
            <a:r>
              <a:rPr lang="id-ID" sz="3300" baseline="-25000" dirty="0" smtClean="0"/>
              <a:t>2</a:t>
            </a:r>
            <a:r>
              <a:rPr lang="id-ID" sz="3300" dirty="0" smtClean="0"/>
              <a:t>O </a:t>
            </a:r>
            <a:r>
              <a:rPr lang="id-ID" sz="3300" dirty="0"/>
              <a:t>dengan katalis asam mengadisi alkena menghasilkan alkohol. </a:t>
            </a:r>
          </a:p>
          <a:p>
            <a:endParaRPr lang="id-ID" dirty="0"/>
          </a:p>
        </p:txBody>
      </p:sp>
      <p:sp>
        <p:nvSpPr>
          <p:cNvPr id="4" name="Text Placeholder 3"/>
          <p:cNvSpPr>
            <a:spLocks noGrp="1"/>
          </p:cNvSpPr>
          <p:nvPr>
            <p:ph type="body" sz="quarter" idx="15"/>
          </p:nvPr>
        </p:nvSpPr>
        <p:spPr/>
        <p:txBody>
          <a:bodyPr/>
          <a:lstStyle/>
          <a:p>
            <a:endParaRPr lang="id-ID"/>
          </a:p>
        </p:txBody>
      </p:sp>
    </p:spTree>
    <p:extLst>
      <p:ext uri="{BB962C8B-B14F-4D97-AF65-F5344CB8AC3E}">
        <p14:creationId xmlns:p14="http://schemas.microsoft.com/office/powerpoint/2010/main" val="336715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endParaRPr lang="id-ID"/>
          </a:p>
        </p:txBody>
      </p:sp>
      <p:sp>
        <p:nvSpPr>
          <p:cNvPr id="5" name="Rectangle 3"/>
          <p:cNvSpPr txBox="1">
            <a:spLocks noChangeArrowheads="1"/>
          </p:cNvSpPr>
          <p:nvPr/>
        </p:nvSpPr>
        <p:spPr>
          <a:xfrm>
            <a:off x="452718" y="1694329"/>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None/>
            </a:pPr>
            <a:r>
              <a:rPr lang="sv-SE" dirty="0" smtClean="0"/>
              <a:t>	Setelah mempelajari bab VI ini, mahasiswa mampu memberi nama dan menuliskan rumus struktur senyawa yang mengandung ikatan rangkap dua dan tiga serta menjelaskan sifat  fisika, sifat  kimia, pembuatan dan perubahan alkena dan alkuna. </a:t>
            </a:r>
            <a:endParaRPr lang="en-US" dirty="0" smtClean="0"/>
          </a:p>
        </p:txBody>
      </p:sp>
      <p:sp>
        <p:nvSpPr>
          <p:cNvPr id="6" name="Rectangle 2"/>
          <p:cNvSpPr txBox="1">
            <a:spLocks noChangeArrowheads="1"/>
          </p:cNvSpPr>
          <p:nvPr/>
        </p:nvSpPr>
        <p:spPr>
          <a:xfrm>
            <a:off x="1044388" y="280335"/>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smtClean="0"/>
              <a:t>Tujuan</a:t>
            </a:r>
            <a:r>
              <a:rPr lang="en-US" dirty="0" smtClean="0"/>
              <a:t> </a:t>
            </a:r>
            <a:r>
              <a:rPr lang="en-US" dirty="0" err="1" smtClean="0"/>
              <a:t>Instruksional</a:t>
            </a:r>
            <a:r>
              <a:rPr lang="en-US" dirty="0" smtClean="0"/>
              <a:t> </a:t>
            </a:r>
            <a:r>
              <a:rPr lang="en-US" dirty="0" err="1" smtClean="0"/>
              <a:t>Khusus</a:t>
            </a:r>
            <a:r>
              <a:rPr lang="en-US" dirty="0" smtClean="0"/>
              <a:t> (TIK)</a:t>
            </a:r>
          </a:p>
        </p:txBody>
      </p:sp>
    </p:spTree>
    <p:extLst>
      <p:ext uri="{BB962C8B-B14F-4D97-AF65-F5344CB8AC3E}">
        <p14:creationId xmlns:p14="http://schemas.microsoft.com/office/powerpoint/2010/main" val="5977724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endParaRPr lang="id-ID"/>
          </a:p>
        </p:txBody>
      </p:sp>
      <p:sp>
        <p:nvSpPr>
          <p:cNvPr id="5" name="Rectangle 2"/>
          <p:cNvSpPr txBox="1">
            <a:spLocks noChangeArrowheads="1"/>
          </p:cNvSpPr>
          <p:nvPr/>
        </p:nvSpPr>
        <p:spPr>
          <a:xfrm>
            <a:off x="1102656"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d-ID" sz="4000" b="1" dirty="0" smtClean="0"/>
              <a:t>2.1</a:t>
            </a:r>
            <a:r>
              <a:rPr lang="id-ID" sz="4000" dirty="0" smtClean="0"/>
              <a:t>  </a:t>
            </a:r>
            <a:r>
              <a:rPr lang="id-ID" sz="4000" b="1" dirty="0" smtClean="0"/>
              <a:t>Tata Nama Alkena dan Alkuna</a:t>
            </a:r>
            <a:endParaRPr lang="en-US" sz="4000" b="1" dirty="0" smtClean="0"/>
          </a:p>
        </p:txBody>
      </p:sp>
      <p:sp>
        <p:nvSpPr>
          <p:cNvPr id="6" name="Rectangle 3"/>
          <p:cNvSpPr txBox="1">
            <a:spLocks noChangeArrowheads="1"/>
          </p:cNvSpPr>
          <p:nvPr/>
        </p:nvSpPr>
        <p:spPr>
          <a:xfrm>
            <a:off x="457200" y="1600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id-ID" dirty="0" smtClean="0"/>
              <a:t>Dalam sistem IUPAC alkena rantai lurus diberi nama menurut alkana induknya, dengan mengubah akhiran </a:t>
            </a:r>
            <a:r>
              <a:rPr lang="id-ID" b="1" dirty="0" smtClean="0"/>
              <a:t>–ana</a:t>
            </a:r>
            <a:r>
              <a:rPr lang="id-ID" dirty="0" smtClean="0"/>
              <a:t>  menjadi </a:t>
            </a:r>
            <a:r>
              <a:rPr lang="id-ID" b="1" dirty="0" smtClean="0"/>
              <a:t>–ena</a:t>
            </a:r>
            <a:r>
              <a:rPr lang="id-ID" dirty="0" smtClean="0"/>
              <a:t>. </a:t>
            </a:r>
            <a:endParaRPr lang="en-US" dirty="0" smtClean="0"/>
          </a:p>
          <a:p>
            <a:r>
              <a:rPr lang="id-ID" dirty="0" smtClean="0"/>
              <a:t>Contoh : </a:t>
            </a:r>
            <a:endParaRPr lang="en-US" dirty="0" smtClean="0"/>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114800"/>
            <a:ext cx="4495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469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endParaRPr lang="id-ID"/>
          </a:p>
        </p:txBody>
      </p:sp>
      <p:sp>
        <p:nvSpPr>
          <p:cNvPr id="4" name="Text Placeholder 3"/>
          <p:cNvSpPr>
            <a:spLocks noGrp="1"/>
          </p:cNvSpPr>
          <p:nvPr>
            <p:ph type="body" sz="quarter" idx="15"/>
          </p:nvPr>
        </p:nvSpPr>
        <p:spPr/>
        <p:txBody>
          <a:bodyPr/>
          <a:lstStyle/>
          <a:p>
            <a:endParaRPr lang="id-ID"/>
          </a:p>
        </p:txBody>
      </p:sp>
      <p:sp>
        <p:nvSpPr>
          <p:cNvPr id="5" name="Rectangle 3"/>
          <p:cNvSpPr txBox="1">
            <a:spLocks noChangeArrowheads="1"/>
          </p:cNvSpPr>
          <p:nvPr/>
        </p:nvSpPr>
        <p:spPr>
          <a:xfrm>
            <a:off x="457200" y="1600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id-ID" smtClean="0"/>
              <a:t>Hidrokarbon dengan dua ikatan rangkap disebut </a:t>
            </a:r>
            <a:r>
              <a:rPr lang="id-ID" b="1" smtClean="0"/>
              <a:t>diena</a:t>
            </a:r>
            <a:r>
              <a:rPr lang="id-ID" smtClean="0"/>
              <a:t>, hidrokarbon dengan tiga ikatan rangkap disebut </a:t>
            </a:r>
            <a:r>
              <a:rPr lang="id-ID" b="1" smtClean="0"/>
              <a:t>triena</a:t>
            </a:r>
            <a:r>
              <a:rPr lang="id-ID" smtClean="0"/>
              <a:t>.</a:t>
            </a:r>
            <a:endParaRPr lang="en-US" smtClean="0"/>
          </a:p>
          <a:p>
            <a:r>
              <a:rPr lang="id-ID" smtClean="0"/>
              <a:t>Contoh : </a:t>
            </a:r>
            <a:endParaRPr lang="en-US" smtClean="0"/>
          </a:p>
          <a:p>
            <a:endParaRPr lang="en-US" dirty="0" smtClean="0"/>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657600"/>
            <a:ext cx="228600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Grp="1" noChangeArrowheads="1"/>
          </p:cNvSpPr>
          <p:nvPr>
            <p:ph type="body" idx="4294967295"/>
          </p:nvPr>
        </p:nvSpPr>
        <p:spPr>
          <a:xfrm>
            <a:off x="457200" y="1600200"/>
            <a:ext cx="8229600" cy="4525963"/>
          </a:xfrm>
          <a:prstGeom prst="rect">
            <a:avLst/>
          </a:prstGeom>
        </p:spPr>
        <p:txBody>
          <a:bodyPr/>
          <a:lstStyle/>
          <a:p>
            <a:pPr eaLnBrk="1" hangingPunct="1"/>
            <a:r>
              <a:rPr lang="id-ID" dirty="0" smtClean="0"/>
              <a:t>Hidrokarbon dengan dua ikatan rangkap disebut </a:t>
            </a:r>
            <a:r>
              <a:rPr lang="id-ID" b="1" dirty="0" smtClean="0"/>
              <a:t>diena</a:t>
            </a:r>
            <a:r>
              <a:rPr lang="id-ID" dirty="0" smtClean="0"/>
              <a:t>, hidrokarbon dengan tiga ikatan rangkap disebut </a:t>
            </a:r>
            <a:r>
              <a:rPr lang="id-ID" b="1" dirty="0" smtClean="0"/>
              <a:t>triena</a:t>
            </a:r>
            <a:r>
              <a:rPr lang="id-ID" dirty="0" smtClean="0"/>
              <a:t>.</a:t>
            </a:r>
            <a:endParaRPr lang="en-US" dirty="0" smtClean="0"/>
          </a:p>
          <a:p>
            <a:pPr eaLnBrk="1" hangingPunct="1"/>
            <a:r>
              <a:rPr lang="id-ID" dirty="0" smtClean="0"/>
              <a:t>Contoh : </a:t>
            </a:r>
            <a:endParaRPr lang="en-US" dirty="0" smtClean="0"/>
          </a:p>
          <a:p>
            <a:pPr eaLnBrk="1" hangingPunct="1"/>
            <a:endParaRPr lang="en-US" dirty="0" smtClean="0"/>
          </a:p>
        </p:txBody>
      </p:sp>
      <p:pic>
        <p:nvPicPr>
          <p:cNvPr id="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657600"/>
            <a:ext cx="228600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657600"/>
            <a:ext cx="25146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267200"/>
            <a:ext cx="22860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4343400"/>
            <a:ext cx="27432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5029200"/>
            <a:ext cx="2514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6200" y="5029200"/>
            <a:ext cx="23622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229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endParaRPr lang="id-ID"/>
          </a:p>
        </p:txBody>
      </p:sp>
      <p:sp>
        <p:nvSpPr>
          <p:cNvPr id="4" name="Text Placeholder 3"/>
          <p:cNvSpPr>
            <a:spLocks noGrp="1"/>
          </p:cNvSpPr>
          <p:nvPr>
            <p:ph type="body" sz="quarter" idx="15"/>
          </p:nvPr>
        </p:nvSpPr>
        <p:spPr/>
        <p:txBody>
          <a:bodyPr/>
          <a:lstStyle/>
          <a:p>
            <a:endParaRPr lang="id-ID"/>
          </a:p>
        </p:txBody>
      </p:sp>
      <p:sp>
        <p:nvSpPr>
          <p:cNvPr id="5" name="Rectangle 3"/>
          <p:cNvSpPr txBox="1">
            <a:spLocks noChangeArrowheads="1"/>
          </p:cNvSpPr>
          <p:nvPr/>
        </p:nvSpPr>
        <p:spPr>
          <a:xfrm>
            <a:off x="457200" y="1600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id-ID" dirty="0" smtClean="0"/>
              <a:t>Apabila ada gugus </a:t>
            </a:r>
            <a:r>
              <a:rPr lang="id-ID" i="1" dirty="0" smtClean="0">
                <a:solidFill>
                  <a:srgbClr val="C00000"/>
                </a:solidFill>
                <a:effectLst>
                  <a:outerShdw blurRad="38100" dist="38100" dir="2700000" algn="tl">
                    <a:srgbClr val="000000">
                      <a:alpha val="43137"/>
                    </a:srgbClr>
                  </a:outerShdw>
                </a:effectLst>
              </a:rPr>
              <a:t>fungsional lain yang mempunyai prioritas tata nama  lebih tinggi</a:t>
            </a:r>
            <a:r>
              <a:rPr lang="id-ID" dirty="0" smtClean="0"/>
              <a:t>, maka rantai diberi nomor sehingga </a:t>
            </a:r>
            <a:r>
              <a:rPr lang="id-ID" i="1" dirty="0" smtClean="0">
                <a:solidFill>
                  <a:srgbClr val="0070C0"/>
                </a:solidFill>
                <a:effectLst>
                  <a:outerShdw blurRad="38100" dist="38100" dir="2700000" algn="tl">
                    <a:srgbClr val="000000">
                      <a:alpha val="43137"/>
                    </a:srgbClr>
                  </a:outerShdw>
                </a:effectLst>
              </a:rPr>
              <a:t>ikatan rangkap mendapat nomor rendah</a:t>
            </a:r>
            <a:r>
              <a:rPr lang="id-ID" dirty="0" smtClean="0"/>
              <a:t>.</a:t>
            </a:r>
            <a:endParaRPr lang="en-US" dirty="0" smtClean="0"/>
          </a:p>
          <a:p>
            <a:r>
              <a:rPr lang="id-ID" dirty="0" smtClean="0"/>
              <a:t>Contoh:</a:t>
            </a:r>
            <a:endParaRPr lang="en-US" dirty="0" smtClean="0"/>
          </a:p>
          <a:p>
            <a:endParaRPr lang="en-US" dirty="0" smtClean="0"/>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4191000"/>
            <a:ext cx="2819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4267200"/>
            <a:ext cx="243840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031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endParaRPr lang="id-ID"/>
          </a:p>
        </p:txBody>
      </p:sp>
      <p:sp>
        <p:nvSpPr>
          <p:cNvPr id="4" name="Text Placeholder 3"/>
          <p:cNvSpPr>
            <a:spLocks noGrp="1"/>
          </p:cNvSpPr>
          <p:nvPr>
            <p:ph type="body" sz="quarter" idx="15"/>
          </p:nvPr>
        </p:nvSpPr>
        <p:spPr/>
        <p:txBody>
          <a:bodyPr/>
          <a:lstStyle/>
          <a:p>
            <a:endParaRPr lang="id-ID"/>
          </a:p>
        </p:txBody>
      </p:sp>
      <p:sp>
        <p:nvSpPr>
          <p:cNvPr id="5" name="Rectangle 3"/>
          <p:cNvSpPr txBox="1">
            <a:spLocks noChangeArrowheads="1"/>
          </p:cNvSpPr>
          <p:nvPr/>
        </p:nvSpPr>
        <p:spPr>
          <a:xfrm>
            <a:off x="457200" y="1600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id-ID" sz="2400" b="1" smtClean="0"/>
              <a:t>Tabel 6.1 Nama Trivial beberapa Gugus Alkenil</a:t>
            </a:r>
            <a:r>
              <a:rPr lang="id-ID" sz="2400" smtClean="0"/>
              <a:t> </a:t>
            </a:r>
            <a:endParaRPr lang="en-US" sz="2400" smtClean="0"/>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106" y="2191871"/>
            <a:ext cx="8039419" cy="375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467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smtClean="0"/>
              <a:t>Nama Program Studi - UPN[V]Yk</a:t>
            </a:r>
          </a:p>
        </p:txBody>
      </p:sp>
      <p:sp>
        <p:nvSpPr>
          <p:cNvPr id="1126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974F9479-D8E9-4CCE-ACCB-238BA3A305D9}" type="slidenum">
              <a:rPr lang="en-US" smtClean="0"/>
              <a:pPr/>
              <a:t>9</a:t>
            </a:fld>
            <a:endParaRPr lang="en-US" smtClean="0"/>
          </a:p>
        </p:txBody>
      </p:sp>
      <p:sp>
        <p:nvSpPr>
          <p:cNvPr id="11268" name="Rectangle 3"/>
          <p:cNvSpPr>
            <a:spLocks noGrp="1" noChangeArrowheads="1"/>
          </p:cNvSpPr>
          <p:nvPr>
            <p:ph type="body" idx="1"/>
          </p:nvPr>
        </p:nvSpPr>
        <p:spPr/>
        <p:txBody>
          <a:bodyPr/>
          <a:lstStyle/>
          <a:p>
            <a:pPr eaLnBrk="1" hangingPunct="1"/>
            <a:r>
              <a:rPr lang="id-ID" sz="2400" b="1" dirty="0" smtClean="0"/>
              <a:t>Tabel 6.2  Nama trivial beberapa alkena dan alkuna</a:t>
            </a:r>
            <a:r>
              <a:rPr lang="id-ID" sz="2400" dirty="0" smtClean="0"/>
              <a:t> </a:t>
            </a:r>
            <a:endParaRPr lang="en-US" sz="2400" dirty="0" smtClean="0"/>
          </a:p>
        </p:txBody>
      </p:sp>
      <p:pic>
        <p:nvPicPr>
          <p:cNvPr id="2314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52" y="2353237"/>
            <a:ext cx="907676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34410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31428"/>
                                        </p:tgtEl>
                                        <p:attrNameLst>
                                          <p:attrName>style.visibility</p:attrName>
                                        </p:attrNameLst>
                                      </p:cBhvr>
                                      <p:to>
                                        <p:strVal val="visible"/>
                                      </p:to>
                                    </p:set>
                                    <p:anim calcmode="lin" valueType="num">
                                      <p:cBhvr>
                                        <p:cTn id="7" dur="500" fill="hold"/>
                                        <p:tgtEl>
                                          <p:spTgt spid="231428"/>
                                        </p:tgtEl>
                                        <p:attrNameLst>
                                          <p:attrName>ppt_w</p:attrName>
                                        </p:attrNameLst>
                                      </p:cBhvr>
                                      <p:tavLst>
                                        <p:tav tm="0">
                                          <p:val>
                                            <p:fltVal val="0"/>
                                          </p:val>
                                        </p:tav>
                                        <p:tav tm="100000">
                                          <p:val>
                                            <p:strVal val="#ppt_w"/>
                                          </p:val>
                                        </p:tav>
                                      </p:tavLst>
                                    </p:anim>
                                    <p:anim calcmode="lin" valueType="num">
                                      <p:cBhvr>
                                        <p:cTn id="8" dur="500" fill="hold"/>
                                        <p:tgtEl>
                                          <p:spTgt spid="231428"/>
                                        </p:tgtEl>
                                        <p:attrNameLst>
                                          <p:attrName>ppt_h</p:attrName>
                                        </p:attrNameLst>
                                      </p:cBhvr>
                                      <p:tavLst>
                                        <p:tav tm="0">
                                          <p:val>
                                            <p:fltVal val="0"/>
                                          </p:val>
                                        </p:tav>
                                        <p:tav tm="100000">
                                          <p:val>
                                            <p:strVal val="#ppt_h"/>
                                          </p:val>
                                        </p:tav>
                                      </p:tavLst>
                                    </p:anim>
                                    <p:animEffect transition="in" filter="fade">
                                      <p:cBhvr>
                                        <p:cTn id="9" dur="500"/>
                                        <p:tgtEl>
                                          <p:spTgt spid="231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1294</TotalTime>
  <Words>833</Words>
  <Application>Microsoft Office PowerPoint</Application>
  <PresentationFormat>On-screen Show (4:3)</PresentationFormat>
  <Paragraphs>113</Paragraphs>
  <Slides>36</Slides>
  <Notes>0</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Produk oksidasi dengan pemaksapisahan tergantung pada kondisi oksidasi dan struktur alkena.</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dewi</dc:creator>
  <cp:lastModifiedBy>Dell</cp:lastModifiedBy>
  <cp:revision>333</cp:revision>
  <dcterms:created xsi:type="dcterms:W3CDTF">2014-03-03T02:33:16Z</dcterms:created>
  <dcterms:modified xsi:type="dcterms:W3CDTF">2017-05-09T20:12:30Z</dcterms:modified>
</cp:coreProperties>
</file>