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 autoAdjust="0"/>
    <p:restoredTop sz="94757" autoAdjust="0"/>
  </p:normalViewPr>
  <p:slideViewPr>
    <p:cSldViewPr snapToGrid="0">
      <p:cViewPr varScale="1">
        <p:scale>
          <a:sx n="83" d="100"/>
          <a:sy n="83" d="100"/>
        </p:scale>
        <p:origin x="480" y="8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7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3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56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49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3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6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26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85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42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14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9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Personality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Stress management : individual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Idiographic an approach to the study of personality emphasizing the uniqueness of the individual, rejecting the assumption that we can all be measured on the same dimensions.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00297"/>
            <a:ext cx="10972799" cy="593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03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The development of the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Self-concept the set of perceptions that we have about ourselves.</a:t>
            </a:r>
          </a:p>
          <a:p>
            <a:pPr algn="just"/>
            <a:r>
              <a:rPr lang="en-US" dirty="0" smtClean="0"/>
              <a:t>Generalized other what we think other people expect of us, in terms of our attitudes, values, beliefs, and behavior.</a:t>
            </a:r>
          </a:p>
          <a:p>
            <a:pPr algn="just"/>
            <a:r>
              <a:rPr lang="en-US" dirty="0" smtClean="0"/>
              <a:t>Unconditional positive regard unqualified, non </a:t>
            </a:r>
            <a:r>
              <a:rPr lang="en-US" dirty="0" err="1" smtClean="0"/>
              <a:t>judgemental</a:t>
            </a:r>
            <a:r>
              <a:rPr lang="en-US" dirty="0" smtClean="0"/>
              <a:t> approval and respect for the traits and </a:t>
            </a:r>
            <a:r>
              <a:rPr lang="en-US" dirty="0" err="1" smtClean="0"/>
              <a:t>behaviours</a:t>
            </a:r>
            <a:r>
              <a:rPr lang="en-US" dirty="0" smtClean="0"/>
              <a:t> of the other person ( a term used in counselling)</a:t>
            </a:r>
          </a:p>
          <a:p>
            <a:pPr algn="just"/>
            <a:r>
              <a:rPr lang="en-US" dirty="0" smtClean="0"/>
              <a:t>Thematic apperception test an assessment in which the individual is shown </a:t>
            </a:r>
            <a:r>
              <a:rPr lang="en-US" dirty="0" err="1" smtClean="0"/>
              <a:t>ambigious</a:t>
            </a:r>
            <a:r>
              <a:rPr lang="en-US" dirty="0" smtClean="0"/>
              <a:t> pictures and is asked to create stories of what may be happening in them</a:t>
            </a:r>
          </a:p>
          <a:p>
            <a:pPr algn="just"/>
            <a:r>
              <a:rPr lang="en-US" dirty="0" smtClean="0"/>
              <a:t>Need for achievement a concern with meeting standard of excellence, the desire to be successful in competition, and the motivation to excel.</a:t>
            </a:r>
          </a:p>
          <a:p>
            <a:pPr algn="just"/>
            <a:r>
              <a:rPr lang="en-US" dirty="0" smtClean="0"/>
              <a:t>Projective test an assessment based on abstract or </a:t>
            </a:r>
            <a:r>
              <a:rPr lang="en-US" dirty="0" err="1" smtClean="0"/>
              <a:t>ambigious</a:t>
            </a:r>
            <a:r>
              <a:rPr lang="en-US" dirty="0" smtClean="0"/>
              <a:t> images, which the subject is asked to interpret by projecting their feelings, preoccupations, and motives into their responses.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9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Reliability the degree to which an assessment delivers consistent results when repeated.</a:t>
            </a:r>
          </a:p>
          <a:p>
            <a:pPr algn="just"/>
            <a:r>
              <a:rPr lang="en-US" dirty="0" smtClean="0"/>
              <a:t>Predictive validity the extent to which assessment scores accurately predict </a:t>
            </a:r>
            <a:r>
              <a:rPr lang="en-US" dirty="0" err="1" smtClean="0"/>
              <a:t>behaviours</a:t>
            </a:r>
            <a:r>
              <a:rPr lang="en-US" dirty="0" smtClean="0"/>
              <a:t> such as job performance.</a:t>
            </a:r>
          </a:p>
          <a:p>
            <a:pPr algn="just"/>
            <a:r>
              <a:rPr lang="en-US" dirty="0" smtClean="0"/>
              <a:t>Psychometrics</a:t>
            </a:r>
          </a:p>
          <a:p>
            <a:pPr algn="just"/>
            <a:r>
              <a:rPr lang="en-US" dirty="0" smtClean="0"/>
              <a:t>Improved interview techniques</a:t>
            </a:r>
          </a:p>
          <a:p>
            <a:pPr algn="just"/>
            <a:r>
              <a:rPr lang="en-US" dirty="0" smtClean="0"/>
              <a:t>Assessment </a:t>
            </a:r>
            <a:r>
              <a:rPr lang="en-US" dirty="0" err="1" smtClean="0"/>
              <a:t>centres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81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Selection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Reliability the degree to which an assessment delivers consistent results when repeated.</a:t>
            </a:r>
          </a:p>
          <a:p>
            <a:pPr algn="just"/>
            <a:r>
              <a:rPr lang="en-US" dirty="0" smtClean="0"/>
              <a:t>Predictive validity the extent to which assessment scores accurately predict </a:t>
            </a:r>
            <a:r>
              <a:rPr lang="en-US" dirty="0" err="1" smtClean="0"/>
              <a:t>behaviours</a:t>
            </a:r>
            <a:r>
              <a:rPr lang="en-US" dirty="0" smtClean="0"/>
              <a:t> such as job performance.</a:t>
            </a:r>
          </a:p>
          <a:p>
            <a:pPr algn="just"/>
            <a:r>
              <a:rPr lang="en-US" dirty="0" smtClean="0"/>
              <a:t>Psychometrics</a:t>
            </a:r>
          </a:p>
          <a:p>
            <a:pPr algn="just"/>
            <a:r>
              <a:rPr lang="en-US" dirty="0" smtClean="0"/>
              <a:t>Improved interview techniques</a:t>
            </a:r>
          </a:p>
          <a:p>
            <a:pPr algn="just"/>
            <a:r>
              <a:rPr lang="en-US" dirty="0" smtClean="0"/>
              <a:t>Assessment </a:t>
            </a:r>
            <a:r>
              <a:rPr lang="en-US" dirty="0" err="1" smtClean="0"/>
              <a:t>centres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819150"/>
            <a:ext cx="10972800" cy="497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Personality the psychological qualities that influence an individual’s characteristics behavior patterns, in a stable and distinctive manner</a:t>
            </a:r>
          </a:p>
          <a:p>
            <a:pPr algn="just"/>
            <a:r>
              <a:rPr lang="en-US" dirty="0" smtClean="0"/>
              <a:t>Psychometrics the systematic testing measurement and assessment of intelligence, aptitudes and personality.</a:t>
            </a:r>
          </a:p>
          <a:p>
            <a:pPr algn="just"/>
            <a:r>
              <a:rPr lang="en-US" dirty="0" err="1" smtClean="0"/>
              <a:t>Chronotype</a:t>
            </a:r>
            <a:r>
              <a:rPr lang="en-US" dirty="0" smtClean="0"/>
              <a:t> a cluster of personality traits that can affect whether someone is more active and performs better in the morning or in the evening.</a:t>
            </a:r>
          </a:p>
          <a:p>
            <a:pPr algn="just"/>
            <a:r>
              <a:rPr lang="en-US" dirty="0" smtClean="0"/>
              <a:t>Type a descriptive label for a distinct pattern of personality characteristics, such as introvert, extravert, or neurotic.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Personality the psychological qualities that influence an individual’s characteristics behavior patterns, in a stable and distinctive manner</a:t>
            </a:r>
          </a:p>
          <a:p>
            <a:pPr algn="just"/>
            <a:r>
              <a:rPr lang="en-US" dirty="0" smtClean="0"/>
              <a:t>Psychometrics the systematic testing measurement and assessment of intelligence, aptitudes and personality.</a:t>
            </a:r>
          </a:p>
          <a:p>
            <a:pPr algn="just"/>
            <a:r>
              <a:rPr lang="en-US" dirty="0" err="1" smtClean="0"/>
              <a:t>Chronotype</a:t>
            </a:r>
            <a:r>
              <a:rPr lang="en-US" dirty="0" smtClean="0"/>
              <a:t> a cluster of personality traits that can affect whether someone is more active and performs better in the morning or in the evening.</a:t>
            </a:r>
          </a:p>
          <a:p>
            <a:pPr algn="just"/>
            <a:r>
              <a:rPr lang="en-US" dirty="0" smtClean="0"/>
              <a:t>Type a descriptive label for a distinct pattern of personality characteristics, such as introvert, extravert, or neurotic.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9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Personality the psychological qualities that influence an individual’s characteristics behavior patterns, in a stable and distinctive manner</a:t>
            </a:r>
          </a:p>
          <a:p>
            <a:pPr algn="just"/>
            <a:r>
              <a:rPr lang="en-US" dirty="0" smtClean="0"/>
              <a:t>Psychometrics the systematic testing measurement and assessment of intelligence, aptitudes and personality.</a:t>
            </a:r>
          </a:p>
          <a:p>
            <a:pPr algn="just"/>
            <a:r>
              <a:rPr lang="en-US" dirty="0" err="1" smtClean="0"/>
              <a:t>Chronotype</a:t>
            </a:r>
            <a:r>
              <a:rPr lang="en-US" dirty="0" smtClean="0"/>
              <a:t> a cluster of personality traits that can affect whether someone is more active and performs better in the morning or in the evening.</a:t>
            </a:r>
          </a:p>
          <a:p>
            <a:pPr algn="just"/>
            <a:r>
              <a:rPr lang="en-US" dirty="0" smtClean="0"/>
              <a:t>Type a descriptive label for a distinct pattern of personality characteristics, such as introvert, extravert, or neurotic.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995362"/>
            <a:ext cx="1097280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4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Trait a relatively stable quality or attribute of an individual’s personality influencing behavior in a particular direction.</a:t>
            </a:r>
          </a:p>
          <a:p>
            <a:pPr algn="just"/>
            <a:r>
              <a:rPr lang="en-US" dirty="0" smtClean="0"/>
              <a:t>Nomothetic an approach to the study of personality emphasizing the identification of traits, and the systematic relationship between different aspects of personality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36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personality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Big five trait clusters that appear consistently to capture main personality traits : openness, conscientiousness, extraversion, agreeableness, and neuroticism.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019300"/>
            <a:ext cx="10972800" cy="40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21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Personality types A </a:t>
            </a:r>
            <a:r>
              <a:rPr lang="en-US" dirty="0" err="1" smtClean="0"/>
              <a:t>dan</a:t>
            </a:r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Type A personality a combinations of emotions and </a:t>
            </a:r>
            <a:r>
              <a:rPr lang="en-US" dirty="0" err="1" smtClean="0"/>
              <a:t>behaviours</a:t>
            </a:r>
            <a:r>
              <a:rPr lang="en-US" dirty="0" smtClean="0"/>
              <a:t> characterized by ambition, hostility, impatience, and a sense of constant time pressure.</a:t>
            </a:r>
          </a:p>
          <a:p>
            <a:pPr algn="just"/>
            <a:r>
              <a:rPr lang="en-US" dirty="0" smtClean="0"/>
              <a:t>Type B personality a combination of emotion and </a:t>
            </a:r>
            <a:r>
              <a:rPr lang="en-US" dirty="0" err="1" smtClean="0"/>
              <a:t>behaviours</a:t>
            </a:r>
            <a:r>
              <a:rPr lang="en-US" dirty="0" smtClean="0"/>
              <a:t> characterized by relaxation, low focus on achievement, and ability to take time to enjoy leisure.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450" y="2852737"/>
            <a:ext cx="10654491" cy="328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4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Stress management : individual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Type A personality a combinations of emotions and </a:t>
            </a:r>
            <a:r>
              <a:rPr lang="en-US" dirty="0" err="1" smtClean="0"/>
              <a:t>behaviours</a:t>
            </a:r>
            <a:r>
              <a:rPr lang="en-US" dirty="0" smtClean="0"/>
              <a:t> characterized by ambition, hostility, impatience, and a sense of constant time pressure.</a:t>
            </a:r>
          </a:p>
          <a:p>
            <a:pPr algn="just"/>
            <a:r>
              <a:rPr lang="en-US" dirty="0" smtClean="0"/>
              <a:t>Type B personality a combination of emotion and </a:t>
            </a:r>
            <a:r>
              <a:rPr lang="en-US" dirty="0" err="1" smtClean="0"/>
              <a:t>behaviours</a:t>
            </a:r>
            <a:r>
              <a:rPr lang="en-US" dirty="0" smtClean="0"/>
              <a:t> characterized by relaxation, low focus on achievement, and ability to take time to enjoy leisure.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2"/>
            <a:ext cx="10972800" cy="452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1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Stress management : individual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354288"/>
          </a:xfrm>
        </p:spPr>
        <p:txBody>
          <a:bodyPr/>
          <a:lstStyle/>
          <a:p>
            <a:pPr algn="just"/>
            <a:r>
              <a:rPr lang="en-US" dirty="0" smtClean="0"/>
              <a:t>Idiographic an approach to the study of personality emphasizing the uniqueness of the individual, rejecting the assumption that we can all be measured on the same dimensions.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7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1153</TotalTime>
  <Words>778</Words>
  <Application>Microsoft Office PowerPoint</Application>
  <PresentationFormat>Widescreen</PresentationFormat>
  <Paragraphs>98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Diamond Grid 16x9</vt:lpstr>
      <vt:lpstr>Personality</vt:lpstr>
      <vt:lpstr>Why study personality</vt:lpstr>
      <vt:lpstr>Why study personality</vt:lpstr>
      <vt:lpstr>Why study personality</vt:lpstr>
      <vt:lpstr>Why study personality</vt:lpstr>
      <vt:lpstr>Why study personality</vt:lpstr>
      <vt:lpstr>Personality types A dan B</vt:lpstr>
      <vt:lpstr>Stress management : individual and organization</vt:lpstr>
      <vt:lpstr>Stress management : individual and organization</vt:lpstr>
      <vt:lpstr>Stress management : individual and organization</vt:lpstr>
      <vt:lpstr>The development of the self</vt:lpstr>
      <vt:lpstr>Selection method</vt:lpstr>
      <vt:lpstr>Selection method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60</cp:revision>
  <dcterms:created xsi:type="dcterms:W3CDTF">2018-07-28T17:33:13Z</dcterms:created>
  <dcterms:modified xsi:type="dcterms:W3CDTF">2018-08-19T14:05:39Z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