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 id="2147483759" r:id="rId2"/>
    <p:sldMasterId id="2147483771" r:id="rId3"/>
    <p:sldMasterId id="2147483783" r:id="rId4"/>
    <p:sldMasterId id="2147483795" r:id="rId5"/>
    <p:sldMasterId id="2147483807" r:id="rId6"/>
    <p:sldMasterId id="2147483845" r:id="rId7"/>
    <p:sldMasterId id="2147483857" r:id="rId8"/>
    <p:sldMasterId id="2147483869" r:id="rId9"/>
    <p:sldMasterId id="2147483994" r:id="rId10"/>
  </p:sldMasterIdLst>
  <p:notesMasterIdLst>
    <p:notesMasterId r:id="rId31"/>
  </p:notesMasterIdLst>
  <p:sldIdLst>
    <p:sldId id="256" r:id="rId11"/>
    <p:sldId id="257" r:id="rId12"/>
    <p:sldId id="264" r:id="rId13"/>
    <p:sldId id="258" r:id="rId14"/>
    <p:sldId id="259" r:id="rId15"/>
    <p:sldId id="260" r:id="rId16"/>
    <p:sldId id="261" r:id="rId17"/>
    <p:sldId id="262" r:id="rId18"/>
    <p:sldId id="263" r:id="rId19"/>
    <p:sldId id="265" r:id="rId20"/>
    <p:sldId id="266" r:id="rId21"/>
    <p:sldId id="267" r:id="rId22"/>
    <p:sldId id="268" r:id="rId23"/>
    <p:sldId id="269" r:id="rId24"/>
    <p:sldId id="270" r:id="rId25"/>
    <p:sldId id="271" r:id="rId26"/>
    <p:sldId id="272" r:id="rId27"/>
    <p:sldId id="273" r:id="rId28"/>
    <p:sldId id="274" r:id="rId29"/>
    <p:sldId id="275" r:id="rId30"/>
  </p:sldIdLst>
  <p:sldSz cx="9144000" cy="6858000" type="screen4x3"/>
  <p:notesSz cx="6858000" cy="9144000"/>
  <p:defaultTextStyle>
    <a:defPPr>
      <a:defRPr lang="en-US"/>
    </a:defPPr>
    <a:lvl1pPr marL="0" algn="l" defTabSz="914208" rtl="0" eaLnBrk="1" latinLnBrk="0" hangingPunct="1">
      <a:defRPr sz="1800" kern="1200">
        <a:solidFill>
          <a:schemeClr val="tx1"/>
        </a:solidFill>
        <a:latin typeface="+mn-lt"/>
        <a:ea typeface="+mn-ea"/>
        <a:cs typeface="+mn-cs"/>
      </a:defRPr>
    </a:lvl1pPr>
    <a:lvl2pPr marL="457104" algn="l" defTabSz="914208" rtl="0" eaLnBrk="1" latinLnBrk="0" hangingPunct="1">
      <a:defRPr sz="1800" kern="1200">
        <a:solidFill>
          <a:schemeClr val="tx1"/>
        </a:solidFill>
        <a:latin typeface="+mn-lt"/>
        <a:ea typeface="+mn-ea"/>
        <a:cs typeface="+mn-cs"/>
      </a:defRPr>
    </a:lvl2pPr>
    <a:lvl3pPr marL="914208" algn="l" defTabSz="914208" rtl="0" eaLnBrk="1" latinLnBrk="0" hangingPunct="1">
      <a:defRPr sz="1800" kern="1200">
        <a:solidFill>
          <a:schemeClr val="tx1"/>
        </a:solidFill>
        <a:latin typeface="+mn-lt"/>
        <a:ea typeface="+mn-ea"/>
        <a:cs typeface="+mn-cs"/>
      </a:defRPr>
    </a:lvl3pPr>
    <a:lvl4pPr marL="1371311" algn="l" defTabSz="914208" rtl="0" eaLnBrk="1" latinLnBrk="0" hangingPunct="1">
      <a:defRPr sz="1800" kern="1200">
        <a:solidFill>
          <a:schemeClr val="tx1"/>
        </a:solidFill>
        <a:latin typeface="+mn-lt"/>
        <a:ea typeface="+mn-ea"/>
        <a:cs typeface="+mn-cs"/>
      </a:defRPr>
    </a:lvl4pPr>
    <a:lvl5pPr marL="1828413" algn="l" defTabSz="914208" rtl="0" eaLnBrk="1" latinLnBrk="0" hangingPunct="1">
      <a:defRPr sz="1800" kern="1200">
        <a:solidFill>
          <a:schemeClr val="tx1"/>
        </a:solidFill>
        <a:latin typeface="+mn-lt"/>
        <a:ea typeface="+mn-ea"/>
        <a:cs typeface="+mn-cs"/>
      </a:defRPr>
    </a:lvl5pPr>
    <a:lvl6pPr marL="2285518" algn="l" defTabSz="914208" rtl="0" eaLnBrk="1" latinLnBrk="0" hangingPunct="1">
      <a:defRPr sz="1800" kern="1200">
        <a:solidFill>
          <a:schemeClr val="tx1"/>
        </a:solidFill>
        <a:latin typeface="+mn-lt"/>
        <a:ea typeface="+mn-ea"/>
        <a:cs typeface="+mn-cs"/>
      </a:defRPr>
    </a:lvl6pPr>
    <a:lvl7pPr marL="2742621" algn="l" defTabSz="914208" rtl="0" eaLnBrk="1" latinLnBrk="0" hangingPunct="1">
      <a:defRPr sz="1800" kern="1200">
        <a:solidFill>
          <a:schemeClr val="tx1"/>
        </a:solidFill>
        <a:latin typeface="+mn-lt"/>
        <a:ea typeface="+mn-ea"/>
        <a:cs typeface="+mn-cs"/>
      </a:defRPr>
    </a:lvl7pPr>
    <a:lvl8pPr marL="3199725" algn="l" defTabSz="914208" rtl="0" eaLnBrk="1" latinLnBrk="0" hangingPunct="1">
      <a:defRPr sz="1800" kern="1200">
        <a:solidFill>
          <a:schemeClr val="tx1"/>
        </a:solidFill>
        <a:latin typeface="+mn-lt"/>
        <a:ea typeface="+mn-ea"/>
        <a:cs typeface="+mn-cs"/>
      </a:defRPr>
    </a:lvl8pPr>
    <a:lvl9pPr marL="3656829" algn="l" defTabSz="91420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5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79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581F8-DB96-4757-A412-C94509573794}"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5ECDA88D-EC4B-4FCC-8F4A-15D518764B26}">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err="1" smtClean="0">
              <a:solidFill>
                <a:schemeClr val="tx1"/>
              </a:solidFill>
            </a:rPr>
            <a:t>Ris</a:t>
          </a:r>
          <a:r>
            <a:rPr lang="id-ID" dirty="0" smtClean="0">
              <a:solidFill>
                <a:schemeClr val="tx1"/>
              </a:solidFill>
            </a:rPr>
            <a:t>i</a:t>
          </a:r>
          <a:r>
            <a:rPr lang="en-US" dirty="0" smtClean="0">
              <a:solidFill>
                <a:schemeClr val="tx1"/>
              </a:solidFill>
            </a:rPr>
            <a:t>k</a:t>
          </a:r>
          <a:r>
            <a:rPr lang="id-ID" dirty="0" smtClean="0">
              <a:solidFill>
                <a:schemeClr val="tx1"/>
              </a:solidFill>
            </a:rPr>
            <a:t>o</a:t>
          </a:r>
          <a:endParaRPr lang="en-US" dirty="0">
            <a:solidFill>
              <a:schemeClr val="tx1"/>
            </a:solidFill>
          </a:endParaRPr>
        </a:p>
      </dgm:t>
    </dgm:pt>
    <dgm:pt modelId="{83831129-E147-414C-B24C-151C6FC7591F}" type="parTrans" cxnId="{5DC16E69-6B41-40E4-AA7E-64F968EEDC29}">
      <dgm:prSet/>
      <dgm:spPr/>
      <dgm:t>
        <a:bodyPr/>
        <a:lstStyle/>
        <a:p>
          <a:endParaRPr lang="en-US">
            <a:solidFill>
              <a:srgbClr val="002060"/>
            </a:solidFill>
          </a:endParaRPr>
        </a:p>
      </dgm:t>
    </dgm:pt>
    <dgm:pt modelId="{15582270-CD76-4538-9C12-41D5D1A64435}" type="sibTrans" cxnId="{5DC16E69-6B41-40E4-AA7E-64F968EEDC29}">
      <dgm:prSet/>
      <dgm:spPr/>
      <dgm:t>
        <a:bodyPr/>
        <a:lstStyle/>
        <a:p>
          <a:endParaRPr lang="en-US">
            <a:solidFill>
              <a:srgbClr val="002060"/>
            </a:solidFill>
          </a:endParaRPr>
        </a:p>
      </dgm:t>
    </dgm:pt>
    <dgm:pt modelId="{7506C024-6165-4020-9859-22FA82412422}">
      <dgm:prSet phldrT="[Text]">
        <dgm:style>
          <a:lnRef idx="3">
            <a:schemeClr val="lt1"/>
          </a:lnRef>
          <a:fillRef idx="1">
            <a:schemeClr val="accent4"/>
          </a:fillRef>
          <a:effectRef idx="1">
            <a:schemeClr val="accent4"/>
          </a:effectRef>
          <a:fontRef idx="minor">
            <a:schemeClr val="lt1"/>
          </a:fontRef>
        </dgm:style>
      </dgm:prSet>
      <dgm:spPr/>
      <dgm:t>
        <a:bodyPr/>
        <a:lstStyle/>
        <a:p>
          <a:r>
            <a:rPr lang="id-ID" dirty="0" smtClean="0">
              <a:solidFill>
                <a:srgbClr val="002060"/>
              </a:solidFill>
            </a:rPr>
            <a:t>Keuangan</a:t>
          </a:r>
          <a:endParaRPr lang="en-US" dirty="0">
            <a:solidFill>
              <a:srgbClr val="002060"/>
            </a:solidFill>
          </a:endParaRPr>
        </a:p>
      </dgm:t>
    </dgm:pt>
    <dgm:pt modelId="{BD8AAC94-4F93-4BAF-A628-7A1E70526154}" type="parTrans" cxnId="{72DDF200-E425-48C5-93D9-26AEBB8245F8}">
      <dgm:prSet/>
      <dgm:spPr/>
      <dgm:t>
        <a:bodyPr/>
        <a:lstStyle/>
        <a:p>
          <a:endParaRPr lang="en-US">
            <a:solidFill>
              <a:srgbClr val="002060"/>
            </a:solidFill>
          </a:endParaRPr>
        </a:p>
      </dgm:t>
    </dgm:pt>
    <dgm:pt modelId="{163C6CDC-5A65-4AAA-AE35-FC022F4E1E1A}" type="sibTrans" cxnId="{72DDF200-E425-48C5-93D9-26AEBB8245F8}">
      <dgm:prSet/>
      <dgm:spPr/>
      <dgm:t>
        <a:bodyPr/>
        <a:lstStyle/>
        <a:p>
          <a:endParaRPr lang="en-US">
            <a:solidFill>
              <a:srgbClr val="002060"/>
            </a:solidFill>
          </a:endParaRPr>
        </a:p>
      </dgm:t>
    </dgm:pt>
    <dgm:pt modelId="{784AC6DA-81FC-4716-B1EA-BE1DE5A5B9E9}">
      <dgm:prSet phldrT="[Text]"/>
      <dgm:spPr>
        <a:solidFill>
          <a:srgbClr val="AA168E"/>
        </a:solidFill>
      </dgm:spPr>
      <dgm:t>
        <a:bodyPr/>
        <a:lstStyle/>
        <a:p>
          <a:r>
            <a:rPr lang="id-ID" dirty="0" smtClean="0">
              <a:solidFill>
                <a:schemeClr val="tx1"/>
              </a:solidFill>
            </a:rPr>
            <a:t>Risiko Kredit</a:t>
          </a:r>
          <a:endParaRPr lang="en-US" dirty="0">
            <a:solidFill>
              <a:schemeClr val="tx1"/>
            </a:solidFill>
          </a:endParaRPr>
        </a:p>
      </dgm:t>
    </dgm:pt>
    <dgm:pt modelId="{DC85F09F-5C08-45F3-A1CB-F9A734608DB1}" type="parTrans" cxnId="{997E91F2-506E-43D7-B25D-83337494C1B1}">
      <dgm:prSet/>
      <dgm:spPr/>
      <dgm:t>
        <a:bodyPr/>
        <a:lstStyle/>
        <a:p>
          <a:endParaRPr lang="en-US">
            <a:solidFill>
              <a:srgbClr val="002060"/>
            </a:solidFill>
          </a:endParaRPr>
        </a:p>
      </dgm:t>
    </dgm:pt>
    <dgm:pt modelId="{A2A18965-1575-4507-9D78-57A023A5BE59}" type="sibTrans" cxnId="{997E91F2-506E-43D7-B25D-83337494C1B1}">
      <dgm:prSet/>
      <dgm:spPr/>
      <dgm:t>
        <a:bodyPr/>
        <a:lstStyle/>
        <a:p>
          <a:endParaRPr lang="en-US">
            <a:solidFill>
              <a:srgbClr val="002060"/>
            </a:solidFill>
          </a:endParaRPr>
        </a:p>
      </dgm:t>
    </dgm:pt>
    <dgm:pt modelId="{2B5CA9B5-BE86-4C8B-8863-FE5BC19F7847}">
      <dgm:prSet phldrT="[Text]"/>
      <dgm:spPr>
        <a:solidFill>
          <a:srgbClr val="00B050"/>
        </a:solidFill>
      </dgm:spPr>
      <dgm:t>
        <a:bodyPr/>
        <a:lstStyle/>
        <a:p>
          <a:r>
            <a:rPr lang="id-ID" dirty="0" smtClean="0">
              <a:solidFill>
                <a:schemeClr val="tx1"/>
              </a:solidFill>
            </a:rPr>
            <a:t>Risiko Pasar</a:t>
          </a:r>
          <a:endParaRPr lang="en-US" dirty="0">
            <a:solidFill>
              <a:schemeClr val="tx1"/>
            </a:solidFill>
          </a:endParaRPr>
        </a:p>
      </dgm:t>
    </dgm:pt>
    <dgm:pt modelId="{6C791A2D-8EE0-489A-A9BE-5E07585FFCDA}" type="parTrans" cxnId="{7E00391F-788B-4EB9-8EFB-4C7FF67BA22E}">
      <dgm:prSet/>
      <dgm:spPr/>
      <dgm:t>
        <a:bodyPr/>
        <a:lstStyle/>
        <a:p>
          <a:endParaRPr lang="en-US">
            <a:solidFill>
              <a:srgbClr val="002060"/>
            </a:solidFill>
          </a:endParaRPr>
        </a:p>
      </dgm:t>
    </dgm:pt>
    <dgm:pt modelId="{F372F915-3948-4CFA-811F-0BFA00957561}" type="sibTrans" cxnId="{7E00391F-788B-4EB9-8EFB-4C7FF67BA22E}">
      <dgm:prSet/>
      <dgm:spPr/>
      <dgm:t>
        <a:bodyPr/>
        <a:lstStyle/>
        <a:p>
          <a:endParaRPr lang="en-US">
            <a:solidFill>
              <a:srgbClr val="002060"/>
            </a:solidFill>
          </a:endParaRPr>
        </a:p>
      </dgm:t>
    </dgm:pt>
    <dgm:pt modelId="{5A9C618D-49EE-49DD-8B53-4BEE34747E5A}">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solidFill>
                <a:srgbClr val="002060"/>
              </a:solidFill>
            </a:rPr>
            <a:t>Non-</a:t>
          </a:r>
          <a:r>
            <a:rPr lang="id-ID" dirty="0" smtClean="0">
              <a:solidFill>
                <a:srgbClr val="002060"/>
              </a:solidFill>
            </a:rPr>
            <a:t>Keuangan</a:t>
          </a:r>
          <a:endParaRPr lang="en-US" dirty="0">
            <a:solidFill>
              <a:srgbClr val="002060"/>
            </a:solidFill>
          </a:endParaRPr>
        </a:p>
      </dgm:t>
    </dgm:pt>
    <dgm:pt modelId="{308F41AA-B559-4B1E-98CD-F35DF96D2C70}" type="parTrans" cxnId="{CC960105-DF95-4A7F-BE00-4EE0C4294941}">
      <dgm:prSet/>
      <dgm:spPr/>
      <dgm:t>
        <a:bodyPr/>
        <a:lstStyle/>
        <a:p>
          <a:endParaRPr lang="en-US">
            <a:solidFill>
              <a:srgbClr val="002060"/>
            </a:solidFill>
          </a:endParaRPr>
        </a:p>
      </dgm:t>
    </dgm:pt>
    <dgm:pt modelId="{857C1916-1E5B-4E52-9431-7C7E864E6979}" type="sibTrans" cxnId="{CC960105-DF95-4A7F-BE00-4EE0C4294941}">
      <dgm:prSet/>
      <dgm:spPr/>
      <dgm:t>
        <a:bodyPr/>
        <a:lstStyle/>
        <a:p>
          <a:endParaRPr lang="en-US">
            <a:solidFill>
              <a:srgbClr val="002060"/>
            </a:solidFill>
          </a:endParaRPr>
        </a:p>
      </dgm:t>
    </dgm:pt>
    <dgm:pt modelId="{66029F5F-043E-4715-BCB0-053BFA544FFD}">
      <dgm:prSet phldrT="[Text]"/>
      <dgm:spPr/>
      <dgm:t>
        <a:bodyPr/>
        <a:lstStyle/>
        <a:p>
          <a:r>
            <a:rPr lang="id-ID" dirty="0" smtClean="0">
              <a:solidFill>
                <a:srgbClr val="000510"/>
              </a:solidFill>
            </a:rPr>
            <a:t>Risiko Operasional</a:t>
          </a:r>
          <a:endParaRPr lang="en-US" dirty="0" smtClean="0">
            <a:solidFill>
              <a:srgbClr val="000510"/>
            </a:solidFill>
          </a:endParaRPr>
        </a:p>
      </dgm:t>
    </dgm:pt>
    <dgm:pt modelId="{9DA72FEF-1776-4610-B67D-3DF1E18EBD3A}" type="parTrans" cxnId="{98827DE5-44C9-4D45-9FD9-6318063AE8AF}">
      <dgm:prSet/>
      <dgm:spPr/>
      <dgm:t>
        <a:bodyPr/>
        <a:lstStyle/>
        <a:p>
          <a:endParaRPr lang="en-US">
            <a:solidFill>
              <a:srgbClr val="002060"/>
            </a:solidFill>
          </a:endParaRPr>
        </a:p>
      </dgm:t>
    </dgm:pt>
    <dgm:pt modelId="{708E0FF5-448F-49AE-B7E6-1A81D794882A}" type="sibTrans" cxnId="{98827DE5-44C9-4D45-9FD9-6318063AE8AF}">
      <dgm:prSet/>
      <dgm:spPr/>
      <dgm:t>
        <a:bodyPr/>
        <a:lstStyle/>
        <a:p>
          <a:endParaRPr lang="en-US">
            <a:solidFill>
              <a:srgbClr val="002060"/>
            </a:solidFill>
          </a:endParaRPr>
        </a:p>
      </dgm:t>
    </dgm:pt>
    <dgm:pt modelId="{E605214B-E0E6-45CD-A3C4-E8C662DD82AE}">
      <dgm:prSet/>
      <dgm:spPr>
        <a:solidFill>
          <a:srgbClr val="AA168E"/>
        </a:solidFill>
      </dgm:spPr>
      <dgm:t>
        <a:bodyPr/>
        <a:lstStyle/>
        <a:p>
          <a:r>
            <a:rPr lang="id-ID" dirty="0" smtClean="0">
              <a:solidFill>
                <a:schemeClr val="tx1"/>
              </a:solidFill>
            </a:rPr>
            <a:t>Risiko </a:t>
          </a:r>
          <a:r>
            <a:rPr lang="en-US" dirty="0" smtClean="0">
              <a:solidFill>
                <a:schemeClr val="tx1"/>
              </a:solidFill>
            </a:rPr>
            <a:t>Portfolio</a:t>
          </a:r>
          <a:endParaRPr lang="en-US" dirty="0">
            <a:solidFill>
              <a:schemeClr val="tx1"/>
            </a:solidFill>
          </a:endParaRPr>
        </a:p>
      </dgm:t>
    </dgm:pt>
    <dgm:pt modelId="{D2AE42E9-F752-4EF0-B4FE-C447966F0A0D}" type="parTrans" cxnId="{16F6D041-CEEF-40D9-9FCF-0530E9C0CECB}">
      <dgm:prSet/>
      <dgm:spPr/>
      <dgm:t>
        <a:bodyPr/>
        <a:lstStyle/>
        <a:p>
          <a:endParaRPr lang="en-US">
            <a:solidFill>
              <a:srgbClr val="002060"/>
            </a:solidFill>
          </a:endParaRPr>
        </a:p>
      </dgm:t>
    </dgm:pt>
    <dgm:pt modelId="{22C9330C-F1F3-45BD-AA05-92CA0898ABA8}" type="sibTrans" cxnId="{16F6D041-CEEF-40D9-9FCF-0530E9C0CECB}">
      <dgm:prSet/>
      <dgm:spPr/>
      <dgm:t>
        <a:bodyPr/>
        <a:lstStyle/>
        <a:p>
          <a:endParaRPr lang="en-US">
            <a:solidFill>
              <a:srgbClr val="002060"/>
            </a:solidFill>
          </a:endParaRPr>
        </a:p>
      </dgm:t>
    </dgm:pt>
    <dgm:pt modelId="{9F924C78-1B2C-4DFA-ABA2-DAA8441502C6}">
      <dgm:prSet/>
      <dgm:spPr>
        <a:solidFill>
          <a:srgbClr val="AA168E"/>
        </a:solidFill>
      </dgm:spPr>
      <dgm:t>
        <a:bodyPr/>
        <a:lstStyle/>
        <a:p>
          <a:r>
            <a:rPr lang="id-ID" dirty="0" smtClean="0">
              <a:solidFill>
                <a:schemeClr val="tx1"/>
              </a:solidFill>
            </a:rPr>
            <a:t>Risiko Transaksi</a:t>
          </a:r>
          <a:endParaRPr lang="en-US" dirty="0">
            <a:solidFill>
              <a:schemeClr val="tx1"/>
            </a:solidFill>
          </a:endParaRPr>
        </a:p>
      </dgm:t>
    </dgm:pt>
    <dgm:pt modelId="{3C77CA38-0C4A-4AC9-A26A-336D45C3B956}" type="parTrans" cxnId="{D7CFFC01-F046-4B69-B7CC-D26A7B3D2905}">
      <dgm:prSet/>
      <dgm:spPr/>
      <dgm:t>
        <a:bodyPr/>
        <a:lstStyle/>
        <a:p>
          <a:endParaRPr lang="en-US">
            <a:solidFill>
              <a:srgbClr val="002060"/>
            </a:solidFill>
          </a:endParaRPr>
        </a:p>
      </dgm:t>
    </dgm:pt>
    <dgm:pt modelId="{C60D4402-37D8-4317-B642-9B23931AB7B1}" type="sibTrans" cxnId="{D7CFFC01-F046-4B69-B7CC-D26A7B3D2905}">
      <dgm:prSet/>
      <dgm:spPr/>
      <dgm:t>
        <a:bodyPr/>
        <a:lstStyle/>
        <a:p>
          <a:endParaRPr lang="en-US">
            <a:solidFill>
              <a:srgbClr val="002060"/>
            </a:solidFill>
          </a:endParaRPr>
        </a:p>
      </dgm:t>
    </dgm:pt>
    <dgm:pt modelId="{080A6354-09F0-4D3D-94F7-8E1C4CE4880B}">
      <dgm:prSet/>
      <dgm:spPr>
        <a:solidFill>
          <a:srgbClr val="00B050"/>
        </a:solidFill>
      </dgm:spPr>
      <dgm:t>
        <a:bodyPr/>
        <a:lstStyle/>
        <a:p>
          <a:r>
            <a:rPr lang="id-ID" dirty="0" smtClean="0">
              <a:solidFill>
                <a:srgbClr val="002060"/>
              </a:solidFill>
            </a:rPr>
            <a:t>Risiko Lokuiditas</a:t>
          </a:r>
          <a:endParaRPr lang="en-US" dirty="0">
            <a:solidFill>
              <a:srgbClr val="002060"/>
            </a:solidFill>
          </a:endParaRPr>
        </a:p>
      </dgm:t>
    </dgm:pt>
    <dgm:pt modelId="{08FDAD98-E77E-424B-9A90-EA944E76DC15}" type="parTrans" cxnId="{DEDB6F5E-9392-48EE-95CB-AF993EC61720}">
      <dgm:prSet/>
      <dgm:spPr/>
      <dgm:t>
        <a:bodyPr/>
        <a:lstStyle/>
        <a:p>
          <a:endParaRPr lang="en-US">
            <a:solidFill>
              <a:srgbClr val="002060"/>
            </a:solidFill>
          </a:endParaRPr>
        </a:p>
      </dgm:t>
    </dgm:pt>
    <dgm:pt modelId="{DDCCF685-7E93-4B08-9FFC-76E5AD2A06CC}" type="sibTrans" cxnId="{DEDB6F5E-9392-48EE-95CB-AF993EC61720}">
      <dgm:prSet/>
      <dgm:spPr/>
      <dgm:t>
        <a:bodyPr/>
        <a:lstStyle/>
        <a:p>
          <a:endParaRPr lang="en-US">
            <a:solidFill>
              <a:srgbClr val="002060"/>
            </a:solidFill>
          </a:endParaRPr>
        </a:p>
      </dgm:t>
    </dgm:pt>
    <dgm:pt modelId="{0CAF3620-D55A-4F94-A667-D0F6F111FDBC}">
      <dgm:prSet/>
      <dgm:spPr>
        <a:solidFill>
          <a:srgbClr val="00B050"/>
        </a:solidFill>
      </dgm:spPr>
      <dgm:t>
        <a:bodyPr/>
        <a:lstStyle/>
        <a:p>
          <a:r>
            <a:rPr lang="id-ID" dirty="0" smtClean="0">
              <a:solidFill>
                <a:srgbClr val="002060"/>
              </a:solidFill>
            </a:rPr>
            <a:t>Risiko Tingkat Suku Bunga</a:t>
          </a:r>
          <a:endParaRPr lang="en-US" dirty="0">
            <a:solidFill>
              <a:srgbClr val="002060"/>
            </a:solidFill>
          </a:endParaRPr>
        </a:p>
      </dgm:t>
    </dgm:pt>
    <dgm:pt modelId="{0E7CE59A-4B51-4A93-89A9-23BC95A5BB04}" type="parTrans" cxnId="{E621A90A-CD0E-46E5-A8DE-2CFD62BB677D}">
      <dgm:prSet/>
      <dgm:spPr/>
      <dgm:t>
        <a:bodyPr/>
        <a:lstStyle/>
        <a:p>
          <a:endParaRPr lang="en-US">
            <a:solidFill>
              <a:srgbClr val="002060"/>
            </a:solidFill>
          </a:endParaRPr>
        </a:p>
      </dgm:t>
    </dgm:pt>
    <dgm:pt modelId="{516DA22C-6204-4A3F-8DAF-0965A71E22B6}" type="sibTrans" cxnId="{E621A90A-CD0E-46E5-A8DE-2CFD62BB677D}">
      <dgm:prSet/>
      <dgm:spPr/>
      <dgm:t>
        <a:bodyPr/>
        <a:lstStyle/>
        <a:p>
          <a:endParaRPr lang="en-US">
            <a:solidFill>
              <a:srgbClr val="002060"/>
            </a:solidFill>
          </a:endParaRPr>
        </a:p>
      </dgm:t>
    </dgm:pt>
    <dgm:pt modelId="{3717BF45-27EF-4195-B9A1-DC635F47B216}">
      <dgm:prSet/>
      <dgm:spPr>
        <a:solidFill>
          <a:srgbClr val="00B050"/>
        </a:solidFill>
      </dgm:spPr>
      <dgm:t>
        <a:bodyPr/>
        <a:lstStyle/>
        <a:p>
          <a:r>
            <a:rPr lang="id-ID" dirty="0" smtClean="0">
              <a:solidFill>
                <a:srgbClr val="002060"/>
              </a:solidFill>
            </a:rPr>
            <a:t>Risiko Nilai Tukar</a:t>
          </a:r>
          <a:endParaRPr lang="en-US" dirty="0">
            <a:solidFill>
              <a:srgbClr val="002060"/>
            </a:solidFill>
          </a:endParaRPr>
        </a:p>
      </dgm:t>
    </dgm:pt>
    <dgm:pt modelId="{B12D2162-7F22-4E42-BC64-73535A68F1C2}" type="parTrans" cxnId="{215A500D-9ED3-4163-9A90-F96C9D1E9968}">
      <dgm:prSet/>
      <dgm:spPr/>
      <dgm:t>
        <a:bodyPr/>
        <a:lstStyle/>
        <a:p>
          <a:endParaRPr lang="en-US">
            <a:solidFill>
              <a:srgbClr val="002060"/>
            </a:solidFill>
          </a:endParaRPr>
        </a:p>
      </dgm:t>
    </dgm:pt>
    <dgm:pt modelId="{D4046E34-3392-40F4-B743-19FE751361D4}" type="sibTrans" cxnId="{215A500D-9ED3-4163-9A90-F96C9D1E9968}">
      <dgm:prSet/>
      <dgm:spPr/>
      <dgm:t>
        <a:bodyPr/>
        <a:lstStyle/>
        <a:p>
          <a:endParaRPr lang="en-US">
            <a:solidFill>
              <a:srgbClr val="002060"/>
            </a:solidFill>
          </a:endParaRPr>
        </a:p>
      </dgm:t>
    </dgm:pt>
    <dgm:pt modelId="{DC863764-254E-4B81-85C3-C4AA263746CA}">
      <dgm:prSet custT="1"/>
      <dgm:spPr/>
      <dgm:t>
        <a:bodyPr/>
        <a:lstStyle/>
        <a:p>
          <a:r>
            <a:rPr lang="id-ID" sz="1600" dirty="0" smtClean="0">
              <a:solidFill>
                <a:srgbClr val="000510"/>
              </a:solidFill>
            </a:rPr>
            <a:t>Risiko </a:t>
          </a:r>
        </a:p>
        <a:p>
          <a:r>
            <a:rPr lang="id-ID" sz="1600" dirty="0" smtClean="0">
              <a:solidFill>
                <a:srgbClr val="000510"/>
              </a:solidFill>
            </a:rPr>
            <a:t>Politik</a:t>
          </a:r>
          <a:endParaRPr lang="en-US" sz="1600" dirty="0">
            <a:solidFill>
              <a:srgbClr val="000510"/>
            </a:solidFill>
          </a:endParaRPr>
        </a:p>
      </dgm:t>
    </dgm:pt>
    <dgm:pt modelId="{6962A894-8A53-4888-964D-3C304A7569D4}" type="parTrans" cxnId="{23CFCEA3-61BB-476C-99D6-2CA212747075}">
      <dgm:prSet/>
      <dgm:spPr/>
      <dgm:t>
        <a:bodyPr/>
        <a:lstStyle/>
        <a:p>
          <a:endParaRPr lang="en-US">
            <a:solidFill>
              <a:srgbClr val="002060"/>
            </a:solidFill>
          </a:endParaRPr>
        </a:p>
      </dgm:t>
    </dgm:pt>
    <dgm:pt modelId="{8DAA0A6C-302F-48FA-99F7-4CE8DF48E746}" type="sibTrans" cxnId="{23CFCEA3-61BB-476C-99D6-2CA212747075}">
      <dgm:prSet/>
      <dgm:spPr/>
      <dgm:t>
        <a:bodyPr/>
        <a:lstStyle/>
        <a:p>
          <a:endParaRPr lang="en-US">
            <a:solidFill>
              <a:srgbClr val="002060"/>
            </a:solidFill>
          </a:endParaRPr>
        </a:p>
      </dgm:t>
    </dgm:pt>
    <dgm:pt modelId="{2990B464-311A-47D7-988C-DB9CD76C427C}">
      <dgm:prSet custT="1"/>
      <dgm:spPr/>
      <dgm:t>
        <a:bodyPr/>
        <a:lstStyle/>
        <a:p>
          <a:r>
            <a:rPr lang="id-ID" sz="1400" dirty="0" smtClean="0">
              <a:solidFill>
                <a:srgbClr val="000510"/>
              </a:solidFill>
            </a:rPr>
            <a:t>Hukum</a:t>
          </a:r>
          <a:endParaRPr lang="en-US" sz="1400" dirty="0">
            <a:solidFill>
              <a:srgbClr val="000510"/>
            </a:solidFill>
          </a:endParaRPr>
        </a:p>
      </dgm:t>
    </dgm:pt>
    <dgm:pt modelId="{F8F04CBC-B7F3-4E24-8004-8CD9DF6E8D04}" type="parTrans" cxnId="{2BB39113-89AF-4CE2-942C-9AAB12DA35FA}">
      <dgm:prSet/>
      <dgm:spPr/>
      <dgm:t>
        <a:bodyPr/>
        <a:lstStyle/>
        <a:p>
          <a:endParaRPr lang="en-US">
            <a:solidFill>
              <a:srgbClr val="002060"/>
            </a:solidFill>
          </a:endParaRPr>
        </a:p>
      </dgm:t>
    </dgm:pt>
    <dgm:pt modelId="{687D94C0-B53B-48E1-839E-BB5D46B75D18}" type="sibTrans" cxnId="{2BB39113-89AF-4CE2-942C-9AAB12DA35FA}">
      <dgm:prSet/>
      <dgm:spPr/>
      <dgm:t>
        <a:bodyPr/>
        <a:lstStyle/>
        <a:p>
          <a:endParaRPr lang="en-US">
            <a:solidFill>
              <a:srgbClr val="002060"/>
            </a:solidFill>
          </a:endParaRPr>
        </a:p>
      </dgm:t>
    </dgm:pt>
    <dgm:pt modelId="{22B22E54-CDB0-49AE-BA03-755AB83204E0}">
      <dgm:prSet/>
      <dgm:spPr/>
      <dgm:t>
        <a:bodyPr/>
        <a:lstStyle/>
        <a:p>
          <a:r>
            <a:rPr lang="id-ID" dirty="0" smtClean="0">
              <a:solidFill>
                <a:srgbClr val="002060"/>
              </a:solidFill>
            </a:rPr>
            <a:t>SDM</a:t>
          </a:r>
          <a:endParaRPr lang="en-US" dirty="0">
            <a:solidFill>
              <a:srgbClr val="002060"/>
            </a:solidFill>
          </a:endParaRPr>
        </a:p>
      </dgm:t>
    </dgm:pt>
    <dgm:pt modelId="{3658044D-3137-4300-BB07-A4029CF4B01E}" type="parTrans" cxnId="{9F5F90C2-3620-4D8D-8DE1-5E16EDFC4603}">
      <dgm:prSet/>
      <dgm:spPr/>
      <dgm:t>
        <a:bodyPr/>
        <a:lstStyle/>
        <a:p>
          <a:endParaRPr lang="en-US">
            <a:solidFill>
              <a:srgbClr val="002060"/>
            </a:solidFill>
          </a:endParaRPr>
        </a:p>
      </dgm:t>
    </dgm:pt>
    <dgm:pt modelId="{C1ABD75D-5814-423D-B916-CF6288C97DDE}" type="sibTrans" cxnId="{9F5F90C2-3620-4D8D-8DE1-5E16EDFC4603}">
      <dgm:prSet/>
      <dgm:spPr/>
      <dgm:t>
        <a:bodyPr/>
        <a:lstStyle/>
        <a:p>
          <a:endParaRPr lang="en-US">
            <a:solidFill>
              <a:srgbClr val="002060"/>
            </a:solidFill>
          </a:endParaRPr>
        </a:p>
      </dgm:t>
    </dgm:pt>
    <dgm:pt modelId="{5924D007-8C06-4E06-9005-E59626C8BED3}">
      <dgm:prSet/>
      <dgm:spPr/>
      <dgm:t>
        <a:bodyPr/>
        <a:lstStyle/>
        <a:p>
          <a:r>
            <a:rPr lang="en-US" dirty="0" smtClean="0">
              <a:solidFill>
                <a:srgbClr val="002060"/>
              </a:solidFill>
            </a:rPr>
            <a:t>S</a:t>
          </a:r>
          <a:r>
            <a:rPr lang="id-ID" dirty="0" smtClean="0">
              <a:solidFill>
                <a:srgbClr val="002060"/>
              </a:solidFill>
            </a:rPr>
            <a:t>i</a:t>
          </a:r>
          <a:r>
            <a:rPr lang="en-US" dirty="0" err="1" smtClean="0">
              <a:solidFill>
                <a:srgbClr val="002060"/>
              </a:solidFill>
            </a:rPr>
            <a:t>stemi</a:t>
          </a:r>
          <a:r>
            <a:rPr lang="id-ID" dirty="0" smtClean="0">
              <a:solidFill>
                <a:srgbClr val="002060"/>
              </a:solidFill>
            </a:rPr>
            <a:t>k</a:t>
          </a:r>
          <a:endParaRPr lang="en-US" dirty="0">
            <a:solidFill>
              <a:srgbClr val="002060"/>
            </a:solidFill>
          </a:endParaRPr>
        </a:p>
      </dgm:t>
    </dgm:pt>
    <dgm:pt modelId="{2DBAB8AE-E389-414E-AA91-9FC288AE0B36}" type="parTrans" cxnId="{C500165B-AED7-4B86-91F7-93A370681BB9}">
      <dgm:prSet/>
      <dgm:spPr/>
      <dgm:t>
        <a:bodyPr/>
        <a:lstStyle/>
        <a:p>
          <a:endParaRPr lang="en-US">
            <a:solidFill>
              <a:srgbClr val="002060"/>
            </a:solidFill>
          </a:endParaRPr>
        </a:p>
      </dgm:t>
    </dgm:pt>
    <dgm:pt modelId="{FFA3861C-E82B-4E16-8AE4-411973A34BC8}" type="sibTrans" cxnId="{C500165B-AED7-4B86-91F7-93A370681BB9}">
      <dgm:prSet/>
      <dgm:spPr/>
      <dgm:t>
        <a:bodyPr/>
        <a:lstStyle/>
        <a:p>
          <a:endParaRPr lang="en-US">
            <a:solidFill>
              <a:srgbClr val="002060"/>
            </a:solidFill>
          </a:endParaRPr>
        </a:p>
      </dgm:t>
    </dgm:pt>
    <dgm:pt modelId="{194BCDB3-3C7C-4A3E-9C7C-BFB681A513BC}" type="pres">
      <dgm:prSet presAssocID="{10F581F8-DB96-4757-A412-C94509573794}" presName="Name0" presStyleCnt="0">
        <dgm:presLayoutVars>
          <dgm:chPref val="1"/>
          <dgm:dir/>
          <dgm:animOne val="branch"/>
          <dgm:animLvl val="lvl"/>
          <dgm:resizeHandles/>
        </dgm:presLayoutVars>
      </dgm:prSet>
      <dgm:spPr/>
      <dgm:t>
        <a:bodyPr/>
        <a:lstStyle/>
        <a:p>
          <a:endParaRPr lang="en-US"/>
        </a:p>
      </dgm:t>
    </dgm:pt>
    <dgm:pt modelId="{D81F865C-8781-4BB8-B20F-EECAF0F487D8}" type="pres">
      <dgm:prSet presAssocID="{5ECDA88D-EC4B-4FCC-8F4A-15D518764B26}" presName="vertOne" presStyleCnt="0"/>
      <dgm:spPr/>
    </dgm:pt>
    <dgm:pt modelId="{C1630ACD-7420-4D79-94E7-9367C086B891}" type="pres">
      <dgm:prSet presAssocID="{5ECDA88D-EC4B-4FCC-8F4A-15D518764B26}" presName="txOne" presStyleLbl="node0" presStyleIdx="0" presStyleCnt="1">
        <dgm:presLayoutVars>
          <dgm:chPref val="3"/>
        </dgm:presLayoutVars>
      </dgm:prSet>
      <dgm:spPr/>
      <dgm:t>
        <a:bodyPr/>
        <a:lstStyle/>
        <a:p>
          <a:endParaRPr lang="en-US"/>
        </a:p>
      </dgm:t>
    </dgm:pt>
    <dgm:pt modelId="{F37E7632-BF8C-4538-849E-2F2EAC9A980B}" type="pres">
      <dgm:prSet presAssocID="{5ECDA88D-EC4B-4FCC-8F4A-15D518764B26}" presName="parTransOne" presStyleCnt="0"/>
      <dgm:spPr/>
    </dgm:pt>
    <dgm:pt modelId="{B3C7EA22-9F59-436E-9AD7-98CE1E142DFB}" type="pres">
      <dgm:prSet presAssocID="{5ECDA88D-EC4B-4FCC-8F4A-15D518764B26}" presName="horzOne" presStyleCnt="0"/>
      <dgm:spPr/>
    </dgm:pt>
    <dgm:pt modelId="{C764D200-4D23-4E29-9B8E-4A68A58E0A09}" type="pres">
      <dgm:prSet presAssocID="{7506C024-6165-4020-9859-22FA82412422}" presName="vertTwo" presStyleCnt="0"/>
      <dgm:spPr/>
    </dgm:pt>
    <dgm:pt modelId="{FB2627CC-4C61-4A9E-888E-8D7366D89ABC}" type="pres">
      <dgm:prSet presAssocID="{7506C024-6165-4020-9859-22FA82412422}" presName="txTwo" presStyleLbl="node2" presStyleIdx="0" presStyleCnt="2">
        <dgm:presLayoutVars>
          <dgm:chPref val="3"/>
        </dgm:presLayoutVars>
      </dgm:prSet>
      <dgm:spPr/>
      <dgm:t>
        <a:bodyPr/>
        <a:lstStyle/>
        <a:p>
          <a:endParaRPr lang="en-US"/>
        </a:p>
      </dgm:t>
    </dgm:pt>
    <dgm:pt modelId="{FBE1C565-901A-4CE2-8BF2-D2E49226BB83}" type="pres">
      <dgm:prSet presAssocID="{7506C024-6165-4020-9859-22FA82412422}" presName="parTransTwo" presStyleCnt="0"/>
      <dgm:spPr/>
    </dgm:pt>
    <dgm:pt modelId="{E6AAB448-CD5C-4B6A-ABCF-51733555110A}" type="pres">
      <dgm:prSet presAssocID="{7506C024-6165-4020-9859-22FA82412422}" presName="horzTwo" presStyleCnt="0"/>
      <dgm:spPr/>
    </dgm:pt>
    <dgm:pt modelId="{0A3C6F94-CA0F-4748-BC5F-2F314782E49B}" type="pres">
      <dgm:prSet presAssocID="{784AC6DA-81FC-4716-B1EA-BE1DE5A5B9E9}" presName="vertThree" presStyleCnt="0"/>
      <dgm:spPr/>
    </dgm:pt>
    <dgm:pt modelId="{84E637A8-3038-4284-91B2-5C0A5CB2C0C6}" type="pres">
      <dgm:prSet presAssocID="{784AC6DA-81FC-4716-B1EA-BE1DE5A5B9E9}" presName="txThree" presStyleLbl="node3" presStyleIdx="0" presStyleCnt="5">
        <dgm:presLayoutVars>
          <dgm:chPref val="3"/>
        </dgm:presLayoutVars>
      </dgm:prSet>
      <dgm:spPr/>
      <dgm:t>
        <a:bodyPr/>
        <a:lstStyle/>
        <a:p>
          <a:endParaRPr lang="en-US"/>
        </a:p>
      </dgm:t>
    </dgm:pt>
    <dgm:pt modelId="{B89A97F7-76E6-4C7E-ADC6-608277E9C358}" type="pres">
      <dgm:prSet presAssocID="{784AC6DA-81FC-4716-B1EA-BE1DE5A5B9E9}" presName="parTransThree" presStyleCnt="0"/>
      <dgm:spPr/>
    </dgm:pt>
    <dgm:pt modelId="{9DB2C17D-3D8E-4D6C-8421-546FE28F52E2}" type="pres">
      <dgm:prSet presAssocID="{784AC6DA-81FC-4716-B1EA-BE1DE5A5B9E9}" presName="horzThree" presStyleCnt="0"/>
      <dgm:spPr/>
    </dgm:pt>
    <dgm:pt modelId="{E824F9C0-86DD-4D5F-9254-B1774CAC6BEF}" type="pres">
      <dgm:prSet presAssocID="{E605214B-E0E6-45CD-A3C4-E8C662DD82AE}" presName="vertFour" presStyleCnt="0">
        <dgm:presLayoutVars>
          <dgm:chPref val="3"/>
        </dgm:presLayoutVars>
      </dgm:prSet>
      <dgm:spPr/>
    </dgm:pt>
    <dgm:pt modelId="{BDD4607B-3B05-48FC-AA36-5F33DF0BEC5F}" type="pres">
      <dgm:prSet presAssocID="{E605214B-E0E6-45CD-A3C4-E8C662DD82AE}" presName="txFour" presStyleLbl="node4" presStyleIdx="0" presStyleCnt="7">
        <dgm:presLayoutVars>
          <dgm:chPref val="3"/>
        </dgm:presLayoutVars>
      </dgm:prSet>
      <dgm:spPr/>
      <dgm:t>
        <a:bodyPr/>
        <a:lstStyle/>
        <a:p>
          <a:endParaRPr lang="en-US"/>
        </a:p>
      </dgm:t>
    </dgm:pt>
    <dgm:pt modelId="{E388BA79-FF43-47B6-AD9F-D48ADF916DDB}" type="pres">
      <dgm:prSet presAssocID="{E605214B-E0E6-45CD-A3C4-E8C662DD82AE}" presName="horzFour" presStyleCnt="0"/>
      <dgm:spPr/>
    </dgm:pt>
    <dgm:pt modelId="{87D8BBD3-3909-421D-9346-22908F5E0EEC}" type="pres">
      <dgm:prSet presAssocID="{22C9330C-F1F3-45BD-AA05-92CA0898ABA8}" presName="sibSpaceFour" presStyleCnt="0"/>
      <dgm:spPr/>
    </dgm:pt>
    <dgm:pt modelId="{99E5F365-3752-465E-B37B-0AB30F3D91D7}" type="pres">
      <dgm:prSet presAssocID="{9F924C78-1B2C-4DFA-ABA2-DAA8441502C6}" presName="vertFour" presStyleCnt="0">
        <dgm:presLayoutVars>
          <dgm:chPref val="3"/>
        </dgm:presLayoutVars>
      </dgm:prSet>
      <dgm:spPr/>
    </dgm:pt>
    <dgm:pt modelId="{C3FE05B5-E46E-4197-888D-6E0E14EF2CA0}" type="pres">
      <dgm:prSet presAssocID="{9F924C78-1B2C-4DFA-ABA2-DAA8441502C6}" presName="txFour" presStyleLbl="node4" presStyleIdx="1" presStyleCnt="7">
        <dgm:presLayoutVars>
          <dgm:chPref val="3"/>
        </dgm:presLayoutVars>
      </dgm:prSet>
      <dgm:spPr/>
      <dgm:t>
        <a:bodyPr/>
        <a:lstStyle/>
        <a:p>
          <a:endParaRPr lang="en-US"/>
        </a:p>
      </dgm:t>
    </dgm:pt>
    <dgm:pt modelId="{2ACAFCEE-42AA-42C9-B615-C0F8AB6DB3E7}" type="pres">
      <dgm:prSet presAssocID="{9F924C78-1B2C-4DFA-ABA2-DAA8441502C6}" presName="horzFour" presStyleCnt="0"/>
      <dgm:spPr/>
    </dgm:pt>
    <dgm:pt modelId="{9277A47F-BE3D-41AD-A46E-FCB71C65B694}" type="pres">
      <dgm:prSet presAssocID="{A2A18965-1575-4507-9D78-57A023A5BE59}" presName="sibSpaceThree" presStyleCnt="0"/>
      <dgm:spPr/>
    </dgm:pt>
    <dgm:pt modelId="{9AA50995-0325-46B1-9D83-B3EA5D2D7DEC}" type="pres">
      <dgm:prSet presAssocID="{2B5CA9B5-BE86-4C8B-8863-FE5BC19F7847}" presName="vertThree" presStyleCnt="0"/>
      <dgm:spPr/>
    </dgm:pt>
    <dgm:pt modelId="{7074E38D-DA4A-412F-8B13-444F56AF9577}" type="pres">
      <dgm:prSet presAssocID="{2B5CA9B5-BE86-4C8B-8863-FE5BC19F7847}" presName="txThree" presStyleLbl="node3" presStyleIdx="1" presStyleCnt="5">
        <dgm:presLayoutVars>
          <dgm:chPref val="3"/>
        </dgm:presLayoutVars>
      </dgm:prSet>
      <dgm:spPr/>
      <dgm:t>
        <a:bodyPr/>
        <a:lstStyle/>
        <a:p>
          <a:endParaRPr lang="en-US"/>
        </a:p>
      </dgm:t>
    </dgm:pt>
    <dgm:pt modelId="{07226A05-297E-45B7-BAB2-FB0A7F334B89}" type="pres">
      <dgm:prSet presAssocID="{2B5CA9B5-BE86-4C8B-8863-FE5BC19F7847}" presName="parTransThree" presStyleCnt="0"/>
      <dgm:spPr/>
    </dgm:pt>
    <dgm:pt modelId="{643EBDDA-B53C-4290-A6E7-7DAE8957F384}" type="pres">
      <dgm:prSet presAssocID="{2B5CA9B5-BE86-4C8B-8863-FE5BC19F7847}" presName="horzThree" presStyleCnt="0"/>
      <dgm:spPr/>
    </dgm:pt>
    <dgm:pt modelId="{9DF4EAA1-2AFE-4E61-9D9C-FBBA6DE4266D}" type="pres">
      <dgm:prSet presAssocID="{080A6354-09F0-4D3D-94F7-8E1C4CE4880B}" presName="vertFour" presStyleCnt="0">
        <dgm:presLayoutVars>
          <dgm:chPref val="3"/>
        </dgm:presLayoutVars>
      </dgm:prSet>
      <dgm:spPr/>
    </dgm:pt>
    <dgm:pt modelId="{FBF0A568-042C-43EA-948F-D314C6334E5B}" type="pres">
      <dgm:prSet presAssocID="{080A6354-09F0-4D3D-94F7-8E1C4CE4880B}" presName="txFour" presStyleLbl="node4" presStyleIdx="2" presStyleCnt="7">
        <dgm:presLayoutVars>
          <dgm:chPref val="3"/>
        </dgm:presLayoutVars>
      </dgm:prSet>
      <dgm:spPr/>
      <dgm:t>
        <a:bodyPr/>
        <a:lstStyle/>
        <a:p>
          <a:endParaRPr lang="en-US"/>
        </a:p>
      </dgm:t>
    </dgm:pt>
    <dgm:pt modelId="{64CF4934-DC12-4344-8519-921978C650F8}" type="pres">
      <dgm:prSet presAssocID="{080A6354-09F0-4D3D-94F7-8E1C4CE4880B}" presName="horzFour" presStyleCnt="0"/>
      <dgm:spPr/>
    </dgm:pt>
    <dgm:pt modelId="{04FD4C05-2010-4057-88FB-2401C458BD96}" type="pres">
      <dgm:prSet presAssocID="{DDCCF685-7E93-4B08-9FFC-76E5AD2A06CC}" presName="sibSpaceFour" presStyleCnt="0"/>
      <dgm:spPr/>
    </dgm:pt>
    <dgm:pt modelId="{5AED7782-911F-4299-BDCA-5E454DC90450}" type="pres">
      <dgm:prSet presAssocID="{0CAF3620-D55A-4F94-A667-D0F6F111FDBC}" presName="vertFour" presStyleCnt="0">
        <dgm:presLayoutVars>
          <dgm:chPref val="3"/>
        </dgm:presLayoutVars>
      </dgm:prSet>
      <dgm:spPr/>
    </dgm:pt>
    <dgm:pt modelId="{A17D4992-9A1F-4964-828A-51F737D3DDFD}" type="pres">
      <dgm:prSet presAssocID="{0CAF3620-D55A-4F94-A667-D0F6F111FDBC}" presName="txFour" presStyleLbl="node4" presStyleIdx="3" presStyleCnt="7">
        <dgm:presLayoutVars>
          <dgm:chPref val="3"/>
        </dgm:presLayoutVars>
      </dgm:prSet>
      <dgm:spPr/>
      <dgm:t>
        <a:bodyPr/>
        <a:lstStyle/>
        <a:p>
          <a:endParaRPr lang="en-US"/>
        </a:p>
      </dgm:t>
    </dgm:pt>
    <dgm:pt modelId="{B79CD079-8813-427F-8EEA-E07B55B43DE8}" type="pres">
      <dgm:prSet presAssocID="{0CAF3620-D55A-4F94-A667-D0F6F111FDBC}" presName="horzFour" presStyleCnt="0"/>
      <dgm:spPr/>
    </dgm:pt>
    <dgm:pt modelId="{0ECFE6DE-F599-4991-9656-39A6842F84B2}" type="pres">
      <dgm:prSet presAssocID="{516DA22C-6204-4A3F-8DAF-0965A71E22B6}" presName="sibSpaceFour" presStyleCnt="0"/>
      <dgm:spPr/>
    </dgm:pt>
    <dgm:pt modelId="{60443AF6-9E42-4355-87DE-0895EA22B706}" type="pres">
      <dgm:prSet presAssocID="{3717BF45-27EF-4195-B9A1-DC635F47B216}" presName="vertFour" presStyleCnt="0">
        <dgm:presLayoutVars>
          <dgm:chPref val="3"/>
        </dgm:presLayoutVars>
      </dgm:prSet>
      <dgm:spPr/>
    </dgm:pt>
    <dgm:pt modelId="{A282C204-E26F-4468-96A0-63C4CA9AC41D}" type="pres">
      <dgm:prSet presAssocID="{3717BF45-27EF-4195-B9A1-DC635F47B216}" presName="txFour" presStyleLbl="node4" presStyleIdx="4" presStyleCnt="7">
        <dgm:presLayoutVars>
          <dgm:chPref val="3"/>
        </dgm:presLayoutVars>
      </dgm:prSet>
      <dgm:spPr/>
      <dgm:t>
        <a:bodyPr/>
        <a:lstStyle/>
        <a:p>
          <a:endParaRPr lang="en-US"/>
        </a:p>
      </dgm:t>
    </dgm:pt>
    <dgm:pt modelId="{6802ECF3-BBA6-445E-A537-C2D2E195EB91}" type="pres">
      <dgm:prSet presAssocID="{3717BF45-27EF-4195-B9A1-DC635F47B216}" presName="horzFour" presStyleCnt="0"/>
      <dgm:spPr/>
    </dgm:pt>
    <dgm:pt modelId="{5632080A-0B43-4E1A-B683-A1A711EDEC9A}" type="pres">
      <dgm:prSet presAssocID="{163C6CDC-5A65-4AAA-AE35-FC022F4E1E1A}" presName="sibSpaceTwo" presStyleCnt="0"/>
      <dgm:spPr/>
    </dgm:pt>
    <dgm:pt modelId="{239A8057-D208-41B6-B6CF-ADF92AB23E3C}" type="pres">
      <dgm:prSet presAssocID="{5A9C618D-49EE-49DD-8B53-4BEE34747E5A}" presName="vertTwo" presStyleCnt="0"/>
      <dgm:spPr/>
    </dgm:pt>
    <dgm:pt modelId="{9B63667E-F69B-4288-ABA5-3AE1E131E0A5}" type="pres">
      <dgm:prSet presAssocID="{5A9C618D-49EE-49DD-8B53-4BEE34747E5A}" presName="txTwo" presStyleLbl="node2" presStyleIdx="1" presStyleCnt="2">
        <dgm:presLayoutVars>
          <dgm:chPref val="3"/>
        </dgm:presLayoutVars>
      </dgm:prSet>
      <dgm:spPr/>
      <dgm:t>
        <a:bodyPr/>
        <a:lstStyle/>
        <a:p>
          <a:endParaRPr lang="en-US"/>
        </a:p>
      </dgm:t>
    </dgm:pt>
    <dgm:pt modelId="{4A090F6B-D08E-4DFF-A1C6-C52A1219CCBE}" type="pres">
      <dgm:prSet presAssocID="{5A9C618D-49EE-49DD-8B53-4BEE34747E5A}" presName="parTransTwo" presStyleCnt="0"/>
      <dgm:spPr/>
    </dgm:pt>
    <dgm:pt modelId="{57488209-CCB2-4B34-8141-EFDA8BA2C31C}" type="pres">
      <dgm:prSet presAssocID="{5A9C618D-49EE-49DD-8B53-4BEE34747E5A}" presName="horzTwo" presStyleCnt="0"/>
      <dgm:spPr/>
    </dgm:pt>
    <dgm:pt modelId="{E0769AA4-7B59-4CFA-B317-93A3B44F7003}" type="pres">
      <dgm:prSet presAssocID="{66029F5F-043E-4715-BCB0-053BFA544FFD}" presName="vertThree" presStyleCnt="0"/>
      <dgm:spPr/>
    </dgm:pt>
    <dgm:pt modelId="{109F7671-40D3-4AAA-9D9B-17EBBD4A7886}" type="pres">
      <dgm:prSet presAssocID="{66029F5F-043E-4715-BCB0-053BFA544FFD}" presName="txThree" presStyleLbl="node3" presStyleIdx="2" presStyleCnt="5">
        <dgm:presLayoutVars>
          <dgm:chPref val="3"/>
        </dgm:presLayoutVars>
      </dgm:prSet>
      <dgm:spPr/>
      <dgm:t>
        <a:bodyPr/>
        <a:lstStyle/>
        <a:p>
          <a:endParaRPr lang="en-US"/>
        </a:p>
      </dgm:t>
    </dgm:pt>
    <dgm:pt modelId="{E706E05E-C994-4968-980E-3CD0704A9B3D}" type="pres">
      <dgm:prSet presAssocID="{66029F5F-043E-4715-BCB0-053BFA544FFD}" presName="horzThree" presStyleCnt="0"/>
      <dgm:spPr/>
    </dgm:pt>
    <dgm:pt modelId="{6B79EB3C-ABC0-4B0D-B984-2CD3CF898C6C}" type="pres">
      <dgm:prSet presAssocID="{708E0FF5-448F-49AE-B7E6-1A81D794882A}" presName="sibSpaceThree" presStyleCnt="0"/>
      <dgm:spPr/>
    </dgm:pt>
    <dgm:pt modelId="{AB32D146-BD0B-4732-8FFF-C5A9E94A8EE2}" type="pres">
      <dgm:prSet presAssocID="{DC863764-254E-4B81-85C3-C4AA263746CA}" presName="vertThree" presStyleCnt="0"/>
      <dgm:spPr/>
    </dgm:pt>
    <dgm:pt modelId="{0FC72C50-09D4-4275-A268-01235CEE1802}" type="pres">
      <dgm:prSet presAssocID="{DC863764-254E-4B81-85C3-C4AA263746CA}" presName="txThree" presStyleLbl="node3" presStyleIdx="3" presStyleCnt="5" custLinFactNeighborX="5081" custLinFactNeighborY="-6073">
        <dgm:presLayoutVars>
          <dgm:chPref val="3"/>
        </dgm:presLayoutVars>
      </dgm:prSet>
      <dgm:spPr/>
      <dgm:t>
        <a:bodyPr/>
        <a:lstStyle/>
        <a:p>
          <a:endParaRPr lang="en-US"/>
        </a:p>
      </dgm:t>
    </dgm:pt>
    <dgm:pt modelId="{007C3863-7B15-4F31-8D21-10DE848DD8E2}" type="pres">
      <dgm:prSet presAssocID="{DC863764-254E-4B81-85C3-C4AA263746CA}" presName="parTransThree" presStyleCnt="0"/>
      <dgm:spPr/>
    </dgm:pt>
    <dgm:pt modelId="{6ED976A2-A19D-4F78-8007-7F41FBCBFA82}" type="pres">
      <dgm:prSet presAssocID="{DC863764-254E-4B81-85C3-C4AA263746CA}" presName="horzThree" presStyleCnt="0"/>
      <dgm:spPr/>
    </dgm:pt>
    <dgm:pt modelId="{8424A255-4AE2-4262-812D-7152FEDC8C39}" type="pres">
      <dgm:prSet presAssocID="{5924D007-8C06-4E06-9005-E59626C8BED3}" presName="vertFour" presStyleCnt="0">
        <dgm:presLayoutVars>
          <dgm:chPref val="3"/>
        </dgm:presLayoutVars>
      </dgm:prSet>
      <dgm:spPr/>
    </dgm:pt>
    <dgm:pt modelId="{C03D0A0C-947B-4FDA-9334-A46304EA3A5D}" type="pres">
      <dgm:prSet presAssocID="{5924D007-8C06-4E06-9005-E59626C8BED3}" presName="txFour" presStyleLbl="node4" presStyleIdx="5" presStyleCnt="7">
        <dgm:presLayoutVars>
          <dgm:chPref val="3"/>
        </dgm:presLayoutVars>
      </dgm:prSet>
      <dgm:spPr/>
      <dgm:t>
        <a:bodyPr/>
        <a:lstStyle/>
        <a:p>
          <a:endParaRPr lang="en-US"/>
        </a:p>
      </dgm:t>
    </dgm:pt>
    <dgm:pt modelId="{5AFF30E6-3391-4E38-89CC-D43C5A14C986}" type="pres">
      <dgm:prSet presAssocID="{5924D007-8C06-4E06-9005-E59626C8BED3}" presName="horzFour" presStyleCnt="0"/>
      <dgm:spPr/>
    </dgm:pt>
    <dgm:pt modelId="{79A975A7-1C26-4EF9-A2D0-C15161B62E4E}" type="pres">
      <dgm:prSet presAssocID="{8DAA0A6C-302F-48FA-99F7-4CE8DF48E746}" presName="sibSpaceThree" presStyleCnt="0"/>
      <dgm:spPr/>
    </dgm:pt>
    <dgm:pt modelId="{AE33C1EC-1BE7-4005-9216-F3BAC49BA383}" type="pres">
      <dgm:prSet presAssocID="{2990B464-311A-47D7-988C-DB9CD76C427C}" presName="vertThree" presStyleCnt="0"/>
      <dgm:spPr/>
    </dgm:pt>
    <dgm:pt modelId="{7FB8505A-7608-4B50-A2FC-D2509554F9D1}" type="pres">
      <dgm:prSet presAssocID="{2990B464-311A-47D7-988C-DB9CD76C427C}" presName="txThree" presStyleLbl="node3" presStyleIdx="4" presStyleCnt="5">
        <dgm:presLayoutVars>
          <dgm:chPref val="3"/>
        </dgm:presLayoutVars>
      </dgm:prSet>
      <dgm:spPr/>
      <dgm:t>
        <a:bodyPr/>
        <a:lstStyle/>
        <a:p>
          <a:endParaRPr lang="en-US"/>
        </a:p>
      </dgm:t>
    </dgm:pt>
    <dgm:pt modelId="{E8BEA69C-49AE-41A4-A3A0-41DBED28D4FC}" type="pres">
      <dgm:prSet presAssocID="{2990B464-311A-47D7-988C-DB9CD76C427C}" presName="parTransThree" presStyleCnt="0"/>
      <dgm:spPr/>
    </dgm:pt>
    <dgm:pt modelId="{C3B9F41B-813E-4E7C-ABAF-73BA46D1B9C8}" type="pres">
      <dgm:prSet presAssocID="{2990B464-311A-47D7-988C-DB9CD76C427C}" presName="horzThree" presStyleCnt="0"/>
      <dgm:spPr/>
    </dgm:pt>
    <dgm:pt modelId="{B8947B78-8DB8-452E-AFB5-14C545A9A351}" type="pres">
      <dgm:prSet presAssocID="{22B22E54-CDB0-49AE-BA03-755AB83204E0}" presName="vertFour" presStyleCnt="0">
        <dgm:presLayoutVars>
          <dgm:chPref val="3"/>
        </dgm:presLayoutVars>
      </dgm:prSet>
      <dgm:spPr/>
    </dgm:pt>
    <dgm:pt modelId="{F66FB898-B06E-4E3D-A6F3-1ADA5861B03F}" type="pres">
      <dgm:prSet presAssocID="{22B22E54-CDB0-49AE-BA03-755AB83204E0}" presName="txFour" presStyleLbl="node4" presStyleIdx="6" presStyleCnt="7">
        <dgm:presLayoutVars>
          <dgm:chPref val="3"/>
        </dgm:presLayoutVars>
      </dgm:prSet>
      <dgm:spPr/>
      <dgm:t>
        <a:bodyPr/>
        <a:lstStyle/>
        <a:p>
          <a:endParaRPr lang="en-US"/>
        </a:p>
      </dgm:t>
    </dgm:pt>
    <dgm:pt modelId="{843E85A1-ADF6-44D3-BF4C-A74E740C82AC}" type="pres">
      <dgm:prSet presAssocID="{22B22E54-CDB0-49AE-BA03-755AB83204E0}" presName="horzFour" presStyleCnt="0"/>
      <dgm:spPr/>
    </dgm:pt>
  </dgm:ptLst>
  <dgm:cxnLst>
    <dgm:cxn modelId="{C31176F0-06FA-471A-93A7-3633AD3C7B16}" type="presOf" srcId="{0CAF3620-D55A-4F94-A667-D0F6F111FDBC}" destId="{A17D4992-9A1F-4964-828A-51F737D3DDFD}" srcOrd="0" destOrd="0" presId="urn:microsoft.com/office/officeart/2005/8/layout/hierarchy4"/>
    <dgm:cxn modelId="{FEEF6F5D-0C33-40E9-A6CF-6F2A718F5BA8}" type="presOf" srcId="{10F581F8-DB96-4757-A412-C94509573794}" destId="{194BCDB3-3C7C-4A3E-9C7C-BFB681A513BC}" srcOrd="0" destOrd="0" presId="urn:microsoft.com/office/officeart/2005/8/layout/hierarchy4"/>
    <dgm:cxn modelId="{E621A90A-CD0E-46E5-A8DE-2CFD62BB677D}" srcId="{2B5CA9B5-BE86-4C8B-8863-FE5BC19F7847}" destId="{0CAF3620-D55A-4F94-A667-D0F6F111FDBC}" srcOrd="1" destOrd="0" parTransId="{0E7CE59A-4B51-4A93-89A9-23BC95A5BB04}" sibTransId="{516DA22C-6204-4A3F-8DAF-0965A71E22B6}"/>
    <dgm:cxn modelId="{AB6F896C-4EEB-4BF6-B89C-404F698DBF68}" type="presOf" srcId="{2990B464-311A-47D7-988C-DB9CD76C427C}" destId="{7FB8505A-7608-4B50-A2FC-D2509554F9D1}" srcOrd="0" destOrd="0" presId="urn:microsoft.com/office/officeart/2005/8/layout/hierarchy4"/>
    <dgm:cxn modelId="{FBA8CC17-D569-4A7F-9321-0CC1D9A5282F}" type="presOf" srcId="{5ECDA88D-EC4B-4FCC-8F4A-15D518764B26}" destId="{C1630ACD-7420-4D79-94E7-9367C086B891}" srcOrd="0" destOrd="0" presId="urn:microsoft.com/office/officeart/2005/8/layout/hierarchy4"/>
    <dgm:cxn modelId="{DEDB6F5E-9392-48EE-95CB-AF993EC61720}" srcId="{2B5CA9B5-BE86-4C8B-8863-FE5BC19F7847}" destId="{080A6354-09F0-4D3D-94F7-8E1C4CE4880B}" srcOrd="0" destOrd="0" parTransId="{08FDAD98-E77E-424B-9A90-EA944E76DC15}" sibTransId="{DDCCF685-7E93-4B08-9FFC-76E5AD2A06CC}"/>
    <dgm:cxn modelId="{58247AAB-8603-4C45-AF71-19188A7FFFB9}" type="presOf" srcId="{5A9C618D-49EE-49DD-8B53-4BEE34747E5A}" destId="{9B63667E-F69B-4288-ABA5-3AE1E131E0A5}" srcOrd="0" destOrd="0" presId="urn:microsoft.com/office/officeart/2005/8/layout/hierarchy4"/>
    <dgm:cxn modelId="{5DC16E69-6B41-40E4-AA7E-64F968EEDC29}" srcId="{10F581F8-DB96-4757-A412-C94509573794}" destId="{5ECDA88D-EC4B-4FCC-8F4A-15D518764B26}" srcOrd="0" destOrd="0" parTransId="{83831129-E147-414C-B24C-151C6FC7591F}" sibTransId="{15582270-CD76-4538-9C12-41D5D1A64435}"/>
    <dgm:cxn modelId="{DB4DEE8D-059E-4F29-AF41-1D1DB5A03150}" type="presOf" srcId="{7506C024-6165-4020-9859-22FA82412422}" destId="{FB2627CC-4C61-4A9E-888E-8D7366D89ABC}" srcOrd="0" destOrd="0" presId="urn:microsoft.com/office/officeart/2005/8/layout/hierarchy4"/>
    <dgm:cxn modelId="{CC960105-DF95-4A7F-BE00-4EE0C4294941}" srcId="{5ECDA88D-EC4B-4FCC-8F4A-15D518764B26}" destId="{5A9C618D-49EE-49DD-8B53-4BEE34747E5A}" srcOrd="1" destOrd="0" parTransId="{308F41AA-B559-4B1E-98CD-F35DF96D2C70}" sibTransId="{857C1916-1E5B-4E52-9431-7C7E864E6979}"/>
    <dgm:cxn modelId="{72DDF200-E425-48C5-93D9-26AEBB8245F8}" srcId="{5ECDA88D-EC4B-4FCC-8F4A-15D518764B26}" destId="{7506C024-6165-4020-9859-22FA82412422}" srcOrd="0" destOrd="0" parTransId="{BD8AAC94-4F93-4BAF-A628-7A1E70526154}" sibTransId="{163C6CDC-5A65-4AAA-AE35-FC022F4E1E1A}"/>
    <dgm:cxn modelId="{D0525B13-02F6-4E5D-B3D0-424B779D738C}" type="presOf" srcId="{E605214B-E0E6-45CD-A3C4-E8C662DD82AE}" destId="{BDD4607B-3B05-48FC-AA36-5F33DF0BEC5F}" srcOrd="0" destOrd="0" presId="urn:microsoft.com/office/officeart/2005/8/layout/hierarchy4"/>
    <dgm:cxn modelId="{997E91F2-506E-43D7-B25D-83337494C1B1}" srcId="{7506C024-6165-4020-9859-22FA82412422}" destId="{784AC6DA-81FC-4716-B1EA-BE1DE5A5B9E9}" srcOrd="0" destOrd="0" parTransId="{DC85F09F-5C08-45F3-A1CB-F9A734608DB1}" sibTransId="{A2A18965-1575-4507-9D78-57A023A5BE59}"/>
    <dgm:cxn modelId="{0C9BE295-8B99-4ACC-8AEA-A89033D8044E}" type="presOf" srcId="{5924D007-8C06-4E06-9005-E59626C8BED3}" destId="{C03D0A0C-947B-4FDA-9334-A46304EA3A5D}" srcOrd="0" destOrd="0" presId="urn:microsoft.com/office/officeart/2005/8/layout/hierarchy4"/>
    <dgm:cxn modelId="{23CFCEA3-61BB-476C-99D6-2CA212747075}" srcId="{5A9C618D-49EE-49DD-8B53-4BEE34747E5A}" destId="{DC863764-254E-4B81-85C3-C4AA263746CA}" srcOrd="1" destOrd="0" parTransId="{6962A894-8A53-4888-964D-3C304A7569D4}" sibTransId="{8DAA0A6C-302F-48FA-99F7-4CE8DF48E746}"/>
    <dgm:cxn modelId="{28A73930-EA26-4030-8705-D563741ADEF3}" type="presOf" srcId="{9F924C78-1B2C-4DFA-ABA2-DAA8441502C6}" destId="{C3FE05B5-E46E-4197-888D-6E0E14EF2CA0}" srcOrd="0" destOrd="0" presId="urn:microsoft.com/office/officeart/2005/8/layout/hierarchy4"/>
    <dgm:cxn modelId="{9E4C4BE2-901C-4EB4-A313-C525AB7D4BAF}" type="presOf" srcId="{784AC6DA-81FC-4716-B1EA-BE1DE5A5B9E9}" destId="{84E637A8-3038-4284-91B2-5C0A5CB2C0C6}" srcOrd="0" destOrd="0" presId="urn:microsoft.com/office/officeart/2005/8/layout/hierarchy4"/>
    <dgm:cxn modelId="{7E00391F-788B-4EB9-8EFB-4C7FF67BA22E}" srcId="{7506C024-6165-4020-9859-22FA82412422}" destId="{2B5CA9B5-BE86-4C8B-8863-FE5BC19F7847}" srcOrd="1" destOrd="0" parTransId="{6C791A2D-8EE0-489A-A9BE-5E07585FFCDA}" sibTransId="{F372F915-3948-4CFA-811F-0BFA00957561}"/>
    <dgm:cxn modelId="{C500165B-AED7-4B86-91F7-93A370681BB9}" srcId="{DC863764-254E-4B81-85C3-C4AA263746CA}" destId="{5924D007-8C06-4E06-9005-E59626C8BED3}" srcOrd="0" destOrd="0" parTransId="{2DBAB8AE-E389-414E-AA91-9FC288AE0B36}" sibTransId="{FFA3861C-E82B-4E16-8AE4-411973A34BC8}"/>
    <dgm:cxn modelId="{AFBE3D9A-A445-4ADA-81A0-B903B5655F3D}" type="presOf" srcId="{2B5CA9B5-BE86-4C8B-8863-FE5BC19F7847}" destId="{7074E38D-DA4A-412F-8B13-444F56AF9577}" srcOrd="0" destOrd="0" presId="urn:microsoft.com/office/officeart/2005/8/layout/hierarchy4"/>
    <dgm:cxn modelId="{770D129A-421F-48A8-84C4-6B9C5FAFD619}" type="presOf" srcId="{DC863764-254E-4B81-85C3-C4AA263746CA}" destId="{0FC72C50-09D4-4275-A268-01235CEE1802}" srcOrd="0" destOrd="0" presId="urn:microsoft.com/office/officeart/2005/8/layout/hierarchy4"/>
    <dgm:cxn modelId="{2BB39113-89AF-4CE2-942C-9AAB12DA35FA}" srcId="{5A9C618D-49EE-49DD-8B53-4BEE34747E5A}" destId="{2990B464-311A-47D7-988C-DB9CD76C427C}" srcOrd="2" destOrd="0" parTransId="{F8F04CBC-B7F3-4E24-8004-8CD9DF6E8D04}" sibTransId="{687D94C0-B53B-48E1-839E-BB5D46B75D18}"/>
    <dgm:cxn modelId="{3347D25F-77C1-4C7F-8D59-5D5289457801}" type="presOf" srcId="{3717BF45-27EF-4195-B9A1-DC635F47B216}" destId="{A282C204-E26F-4468-96A0-63C4CA9AC41D}" srcOrd="0" destOrd="0" presId="urn:microsoft.com/office/officeart/2005/8/layout/hierarchy4"/>
    <dgm:cxn modelId="{215A500D-9ED3-4163-9A90-F96C9D1E9968}" srcId="{2B5CA9B5-BE86-4C8B-8863-FE5BC19F7847}" destId="{3717BF45-27EF-4195-B9A1-DC635F47B216}" srcOrd="2" destOrd="0" parTransId="{B12D2162-7F22-4E42-BC64-73535A68F1C2}" sibTransId="{D4046E34-3392-40F4-B743-19FE751361D4}"/>
    <dgm:cxn modelId="{2DF66C94-417D-4DFF-B7FE-AD986ED5BCDB}" type="presOf" srcId="{22B22E54-CDB0-49AE-BA03-755AB83204E0}" destId="{F66FB898-B06E-4E3D-A6F3-1ADA5861B03F}" srcOrd="0" destOrd="0" presId="urn:microsoft.com/office/officeart/2005/8/layout/hierarchy4"/>
    <dgm:cxn modelId="{16F6D041-CEEF-40D9-9FCF-0530E9C0CECB}" srcId="{784AC6DA-81FC-4716-B1EA-BE1DE5A5B9E9}" destId="{E605214B-E0E6-45CD-A3C4-E8C662DD82AE}" srcOrd="0" destOrd="0" parTransId="{D2AE42E9-F752-4EF0-B4FE-C447966F0A0D}" sibTransId="{22C9330C-F1F3-45BD-AA05-92CA0898ABA8}"/>
    <dgm:cxn modelId="{E500DDCF-2094-42A4-B42B-49F1A804B1A8}" type="presOf" srcId="{66029F5F-043E-4715-BCB0-053BFA544FFD}" destId="{109F7671-40D3-4AAA-9D9B-17EBBD4A7886}" srcOrd="0" destOrd="0" presId="urn:microsoft.com/office/officeart/2005/8/layout/hierarchy4"/>
    <dgm:cxn modelId="{98827DE5-44C9-4D45-9FD9-6318063AE8AF}" srcId="{5A9C618D-49EE-49DD-8B53-4BEE34747E5A}" destId="{66029F5F-043E-4715-BCB0-053BFA544FFD}" srcOrd="0" destOrd="0" parTransId="{9DA72FEF-1776-4610-B67D-3DF1E18EBD3A}" sibTransId="{708E0FF5-448F-49AE-B7E6-1A81D794882A}"/>
    <dgm:cxn modelId="{9F5F90C2-3620-4D8D-8DE1-5E16EDFC4603}" srcId="{2990B464-311A-47D7-988C-DB9CD76C427C}" destId="{22B22E54-CDB0-49AE-BA03-755AB83204E0}" srcOrd="0" destOrd="0" parTransId="{3658044D-3137-4300-BB07-A4029CF4B01E}" sibTransId="{C1ABD75D-5814-423D-B916-CF6288C97DDE}"/>
    <dgm:cxn modelId="{D7CFFC01-F046-4B69-B7CC-D26A7B3D2905}" srcId="{784AC6DA-81FC-4716-B1EA-BE1DE5A5B9E9}" destId="{9F924C78-1B2C-4DFA-ABA2-DAA8441502C6}" srcOrd="1" destOrd="0" parTransId="{3C77CA38-0C4A-4AC9-A26A-336D45C3B956}" sibTransId="{C60D4402-37D8-4317-B642-9B23931AB7B1}"/>
    <dgm:cxn modelId="{52534C70-311F-4CFA-9C51-27DBF5601C47}" type="presOf" srcId="{080A6354-09F0-4D3D-94F7-8E1C4CE4880B}" destId="{FBF0A568-042C-43EA-948F-D314C6334E5B}" srcOrd="0" destOrd="0" presId="urn:microsoft.com/office/officeart/2005/8/layout/hierarchy4"/>
    <dgm:cxn modelId="{F17D4415-57E6-4B87-8EF7-D006788A78D4}" type="presParOf" srcId="{194BCDB3-3C7C-4A3E-9C7C-BFB681A513BC}" destId="{D81F865C-8781-4BB8-B20F-EECAF0F487D8}" srcOrd="0" destOrd="0" presId="urn:microsoft.com/office/officeart/2005/8/layout/hierarchy4"/>
    <dgm:cxn modelId="{6A2529F6-F295-4181-92D5-2EFD0362AF86}" type="presParOf" srcId="{D81F865C-8781-4BB8-B20F-EECAF0F487D8}" destId="{C1630ACD-7420-4D79-94E7-9367C086B891}" srcOrd="0" destOrd="0" presId="urn:microsoft.com/office/officeart/2005/8/layout/hierarchy4"/>
    <dgm:cxn modelId="{597DE100-8EBA-436D-808E-A28DF43536B9}" type="presParOf" srcId="{D81F865C-8781-4BB8-B20F-EECAF0F487D8}" destId="{F37E7632-BF8C-4538-849E-2F2EAC9A980B}" srcOrd="1" destOrd="0" presId="urn:microsoft.com/office/officeart/2005/8/layout/hierarchy4"/>
    <dgm:cxn modelId="{5E6D65AC-4F85-4411-9D6D-86778424FA04}" type="presParOf" srcId="{D81F865C-8781-4BB8-B20F-EECAF0F487D8}" destId="{B3C7EA22-9F59-436E-9AD7-98CE1E142DFB}" srcOrd="2" destOrd="0" presId="urn:microsoft.com/office/officeart/2005/8/layout/hierarchy4"/>
    <dgm:cxn modelId="{71DB19F0-0FDB-4D84-AF6C-30B868BD56EE}" type="presParOf" srcId="{B3C7EA22-9F59-436E-9AD7-98CE1E142DFB}" destId="{C764D200-4D23-4E29-9B8E-4A68A58E0A09}" srcOrd="0" destOrd="0" presId="urn:microsoft.com/office/officeart/2005/8/layout/hierarchy4"/>
    <dgm:cxn modelId="{5E638E6D-687E-422E-B49E-D47E7CDE3CA6}" type="presParOf" srcId="{C764D200-4D23-4E29-9B8E-4A68A58E0A09}" destId="{FB2627CC-4C61-4A9E-888E-8D7366D89ABC}" srcOrd="0" destOrd="0" presId="urn:microsoft.com/office/officeart/2005/8/layout/hierarchy4"/>
    <dgm:cxn modelId="{F6641E95-1B9E-4723-B6D8-603527332682}" type="presParOf" srcId="{C764D200-4D23-4E29-9B8E-4A68A58E0A09}" destId="{FBE1C565-901A-4CE2-8BF2-D2E49226BB83}" srcOrd="1" destOrd="0" presId="urn:microsoft.com/office/officeart/2005/8/layout/hierarchy4"/>
    <dgm:cxn modelId="{0CBE32BE-2D54-49F8-8577-B5C7D4C43C2A}" type="presParOf" srcId="{C764D200-4D23-4E29-9B8E-4A68A58E0A09}" destId="{E6AAB448-CD5C-4B6A-ABCF-51733555110A}" srcOrd="2" destOrd="0" presId="urn:microsoft.com/office/officeart/2005/8/layout/hierarchy4"/>
    <dgm:cxn modelId="{83AC02D0-F9E4-4189-8710-6E86A8866D49}" type="presParOf" srcId="{E6AAB448-CD5C-4B6A-ABCF-51733555110A}" destId="{0A3C6F94-CA0F-4748-BC5F-2F314782E49B}" srcOrd="0" destOrd="0" presId="urn:microsoft.com/office/officeart/2005/8/layout/hierarchy4"/>
    <dgm:cxn modelId="{65FAF98E-4695-4D36-AE54-D2476AD14479}" type="presParOf" srcId="{0A3C6F94-CA0F-4748-BC5F-2F314782E49B}" destId="{84E637A8-3038-4284-91B2-5C0A5CB2C0C6}" srcOrd="0" destOrd="0" presId="urn:microsoft.com/office/officeart/2005/8/layout/hierarchy4"/>
    <dgm:cxn modelId="{7CDFDCA9-9D96-496D-9BB0-76D3617803A3}" type="presParOf" srcId="{0A3C6F94-CA0F-4748-BC5F-2F314782E49B}" destId="{B89A97F7-76E6-4C7E-ADC6-608277E9C358}" srcOrd="1" destOrd="0" presId="urn:microsoft.com/office/officeart/2005/8/layout/hierarchy4"/>
    <dgm:cxn modelId="{15C72EEA-CC7F-4643-AD2C-6861C69E365B}" type="presParOf" srcId="{0A3C6F94-CA0F-4748-BC5F-2F314782E49B}" destId="{9DB2C17D-3D8E-4D6C-8421-546FE28F52E2}" srcOrd="2" destOrd="0" presId="urn:microsoft.com/office/officeart/2005/8/layout/hierarchy4"/>
    <dgm:cxn modelId="{90F73D65-4E10-4010-9AD7-1DA8A472D9EB}" type="presParOf" srcId="{9DB2C17D-3D8E-4D6C-8421-546FE28F52E2}" destId="{E824F9C0-86DD-4D5F-9254-B1774CAC6BEF}" srcOrd="0" destOrd="0" presId="urn:microsoft.com/office/officeart/2005/8/layout/hierarchy4"/>
    <dgm:cxn modelId="{ED57E335-7BB9-43CC-A88E-FEB08ABDD006}" type="presParOf" srcId="{E824F9C0-86DD-4D5F-9254-B1774CAC6BEF}" destId="{BDD4607B-3B05-48FC-AA36-5F33DF0BEC5F}" srcOrd="0" destOrd="0" presId="urn:microsoft.com/office/officeart/2005/8/layout/hierarchy4"/>
    <dgm:cxn modelId="{CC9292BE-8899-40C3-8C05-42F18BDE9F00}" type="presParOf" srcId="{E824F9C0-86DD-4D5F-9254-B1774CAC6BEF}" destId="{E388BA79-FF43-47B6-AD9F-D48ADF916DDB}" srcOrd="1" destOrd="0" presId="urn:microsoft.com/office/officeart/2005/8/layout/hierarchy4"/>
    <dgm:cxn modelId="{54249B15-DD31-4D0F-9325-F27C5E6C27EC}" type="presParOf" srcId="{9DB2C17D-3D8E-4D6C-8421-546FE28F52E2}" destId="{87D8BBD3-3909-421D-9346-22908F5E0EEC}" srcOrd="1" destOrd="0" presId="urn:microsoft.com/office/officeart/2005/8/layout/hierarchy4"/>
    <dgm:cxn modelId="{71E20A48-C683-4ABE-A173-B8D95538FC6C}" type="presParOf" srcId="{9DB2C17D-3D8E-4D6C-8421-546FE28F52E2}" destId="{99E5F365-3752-465E-B37B-0AB30F3D91D7}" srcOrd="2" destOrd="0" presId="urn:microsoft.com/office/officeart/2005/8/layout/hierarchy4"/>
    <dgm:cxn modelId="{C4ADCF60-CEEF-4BC6-8D7A-371D28914D1F}" type="presParOf" srcId="{99E5F365-3752-465E-B37B-0AB30F3D91D7}" destId="{C3FE05B5-E46E-4197-888D-6E0E14EF2CA0}" srcOrd="0" destOrd="0" presId="urn:microsoft.com/office/officeart/2005/8/layout/hierarchy4"/>
    <dgm:cxn modelId="{6E31F110-E8CB-44A4-8EC2-E8560AE22343}" type="presParOf" srcId="{99E5F365-3752-465E-B37B-0AB30F3D91D7}" destId="{2ACAFCEE-42AA-42C9-B615-C0F8AB6DB3E7}" srcOrd="1" destOrd="0" presId="urn:microsoft.com/office/officeart/2005/8/layout/hierarchy4"/>
    <dgm:cxn modelId="{2E351C0F-3901-4D13-A1EF-62997EE658D7}" type="presParOf" srcId="{E6AAB448-CD5C-4B6A-ABCF-51733555110A}" destId="{9277A47F-BE3D-41AD-A46E-FCB71C65B694}" srcOrd="1" destOrd="0" presId="urn:microsoft.com/office/officeart/2005/8/layout/hierarchy4"/>
    <dgm:cxn modelId="{873947A8-A2F7-4640-987A-114805B02972}" type="presParOf" srcId="{E6AAB448-CD5C-4B6A-ABCF-51733555110A}" destId="{9AA50995-0325-46B1-9D83-B3EA5D2D7DEC}" srcOrd="2" destOrd="0" presId="urn:microsoft.com/office/officeart/2005/8/layout/hierarchy4"/>
    <dgm:cxn modelId="{52EDA8D2-1D87-4E2A-83B5-504E2AC3B7DA}" type="presParOf" srcId="{9AA50995-0325-46B1-9D83-B3EA5D2D7DEC}" destId="{7074E38D-DA4A-412F-8B13-444F56AF9577}" srcOrd="0" destOrd="0" presId="urn:microsoft.com/office/officeart/2005/8/layout/hierarchy4"/>
    <dgm:cxn modelId="{911C85CB-0B41-41DA-A7A3-E8047A6B9834}" type="presParOf" srcId="{9AA50995-0325-46B1-9D83-B3EA5D2D7DEC}" destId="{07226A05-297E-45B7-BAB2-FB0A7F334B89}" srcOrd="1" destOrd="0" presId="urn:microsoft.com/office/officeart/2005/8/layout/hierarchy4"/>
    <dgm:cxn modelId="{71663ACA-9AA1-4113-8518-ADD7945F04C3}" type="presParOf" srcId="{9AA50995-0325-46B1-9D83-B3EA5D2D7DEC}" destId="{643EBDDA-B53C-4290-A6E7-7DAE8957F384}" srcOrd="2" destOrd="0" presId="urn:microsoft.com/office/officeart/2005/8/layout/hierarchy4"/>
    <dgm:cxn modelId="{F23A6E05-5A99-4337-B6A0-EF18866B8086}" type="presParOf" srcId="{643EBDDA-B53C-4290-A6E7-7DAE8957F384}" destId="{9DF4EAA1-2AFE-4E61-9D9C-FBBA6DE4266D}" srcOrd="0" destOrd="0" presId="urn:microsoft.com/office/officeart/2005/8/layout/hierarchy4"/>
    <dgm:cxn modelId="{F75E1A11-1CEF-4E11-8465-0EBA45F2203F}" type="presParOf" srcId="{9DF4EAA1-2AFE-4E61-9D9C-FBBA6DE4266D}" destId="{FBF0A568-042C-43EA-948F-D314C6334E5B}" srcOrd="0" destOrd="0" presId="urn:microsoft.com/office/officeart/2005/8/layout/hierarchy4"/>
    <dgm:cxn modelId="{07DA452C-67F2-4756-95AC-1183F089BFFA}" type="presParOf" srcId="{9DF4EAA1-2AFE-4E61-9D9C-FBBA6DE4266D}" destId="{64CF4934-DC12-4344-8519-921978C650F8}" srcOrd="1" destOrd="0" presId="urn:microsoft.com/office/officeart/2005/8/layout/hierarchy4"/>
    <dgm:cxn modelId="{8A1AEB2B-5AFE-4AC9-82C8-3C477D6607F8}" type="presParOf" srcId="{643EBDDA-B53C-4290-A6E7-7DAE8957F384}" destId="{04FD4C05-2010-4057-88FB-2401C458BD96}" srcOrd="1" destOrd="0" presId="urn:microsoft.com/office/officeart/2005/8/layout/hierarchy4"/>
    <dgm:cxn modelId="{9291AA70-22D0-47E9-BA58-4E05E409F82E}" type="presParOf" srcId="{643EBDDA-B53C-4290-A6E7-7DAE8957F384}" destId="{5AED7782-911F-4299-BDCA-5E454DC90450}" srcOrd="2" destOrd="0" presId="urn:microsoft.com/office/officeart/2005/8/layout/hierarchy4"/>
    <dgm:cxn modelId="{5DE6B2A6-EBB7-469A-BDA2-E55F5FCA3D67}" type="presParOf" srcId="{5AED7782-911F-4299-BDCA-5E454DC90450}" destId="{A17D4992-9A1F-4964-828A-51F737D3DDFD}" srcOrd="0" destOrd="0" presId="urn:microsoft.com/office/officeart/2005/8/layout/hierarchy4"/>
    <dgm:cxn modelId="{54D0573C-CF2B-4608-844C-2600236EFAFB}" type="presParOf" srcId="{5AED7782-911F-4299-BDCA-5E454DC90450}" destId="{B79CD079-8813-427F-8EEA-E07B55B43DE8}" srcOrd="1" destOrd="0" presId="urn:microsoft.com/office/officeart/2005/8/layout/hierarchy4"/>
    <dgm:cxn modelId="{ACD324BE-5D92-439E-9012-2CC80D828C40}" type="presParOf" srcId="{643EBDDA-B53C-4290-A6E7-7DAE8957F384}" destId="{0ECFE6DE-F599-4991-9656-39A6842F84B2}" srcOrd="3" destOrd="0" presId="urn:microsoft.com/office/officeart/2005/8/layout/hierarchy4"/>
    <dgm:cxn modelId="{6EA2FD3D-19FC-49B4-AECE-6EA00B42A380}" type="presParOf" srcId="{643EBDDA-B53C-4290-A6E7-7DAE8957F384}" destId="{60443AF6-9E42-4355-87DE-0895EA22B706}" srcOrd="4" destOrd="0" presId="urn:microsoft.com/office/officeart/2005/8/layout/hierarchy4"/>
    <dgm:cxn modelId="{055B8091-BDD2-45C2-AA9C-8DE3F74EB160}" type="presParOf" srcId="{60443AF6-9E42-4355-87DE-0895EA22B706}" destId="{A282C204-E26F-4468-96A0-63C4CA9AC41D}" srcOrd="0" destOrd="0" presId="urn:microsoft.com/office/officeart/2005/8/layout/hierarchy4"/>
    <dgm:cxn modelId="{A580CCDD-2961-486A-98D7-BBE91472B58C}" type="presParOf" srcId="{60443AF6-9E42-4355-87DE-0895EA22B706}" destId="{6802ECF3-BBA6-445E-A537-C2D2E195EB91}" srcOrd="1" destOrd="0" presId="urn:microsoft.com/office/officeart/2005/8/layout/hierarchy4"/>
    <dgm:cxn modelId="{7CA71CCA-3A79-4B1F-B962-00360282A120}" type="presParOf" srcId="{B3C7EA22-9F59-436E-9AD7-98CE1E142DFB}" destId="{5632080A-0B43-4E1A-B683-A1A711EDEC9A}" srcOrd="1" destOrd="0" presId="urn:microsoft.com/office/officeart/2005/8/layout/hierarchy4"/>
    <dgm:cxn modelId="{309A65CE-9176-4344-8B15-F8FE1A544B62}" type="presParOf" srcId="{B3C7EA22-9F59-436E-9AD7-98CE1E142DFB}" destId="{239A8057-D208-41B6-B6CF-ADF92AB23E3C}" srcOrd="2" destOrd="0" presId="urn:microsoft.com/office/officeart/2005/8/layout/hierarchy4"/>
    <dgm:cxn modelId="{764C00D2-FB62-4D8E-A140-B7C8D26F0D3D}" type="presParOf" srcId="{239A8057-D208-41B6-B6CF-ADF92AB23E3C}" destId="{9B63667E-F69B-4288-ABA5-3AE1E131E0A5}" srcOrd="0" destOrd="0" presId="urn:microsoft.com/office/officeart/2005/8/layout/hierarchy4"/>
    <dgm:cxn modelId="{B9F9D4F6-D682-4F9C-B784-81AD4CE0388A}" type="presParOf" srcId="{239A8057-D208-41B6-B6CF-ADF92AB23E3C}" destId="{4A090F6B-D08E-4DFF-A1C6-C52A1219CCBE}" srcOrd="1" destOrd="0" presId="urn:microsoft.com/office/officeart/2005/8/layout/hierarchy4"/>
    <dgm:cxn modelId="{F519E289-14EF-4F3C-A641-20FED8EBE885}" type="presParOf" srcId="{239A8057-D208-41B6-B6CF-ADF92AB23E3C}" destId="{57488209-CCB2-4B34-8141-EFDA8BA2C31C}" srcOrd="2" destOrd="0" presId="urn:microsoft.com/office/officeart/2005/8/layout/hierarchy4"/>
    <dgm:cxn modelId="{6F7CBC6E-FB15-4282-8614-AEFB532BC770}" type="presParOf" srcId="{57488209-CCB2-4B34-8141-EFDA8BA2C31C}" destId="{E0769AA4-7B59-4CFA-B317-93A3B44F7003}" srcOrd="0" destOrd="0" presId="urn:microsoft.com/office/officeart/2005/8/layout/hierarchy4"/>
    <dgm:cxn modelId="{4EAB3DE6-ED3E-4D0D-A67C-02E46B42F844}" type="presParOf" srcId="{E0769AA4-7B59-4CFA-B317-93A3B44F7003}" destId="{109F7671-40D3-4AAA-9D9B-17EBBD4A7886}" srcOrd="0" destOrd="0" presId="urn:microsoft.com/office/officeart/2005/8/layout/hierarchy4"/>
    <dgm:cxn modelId="{379AC6F6-4421-49E9-8A0C-DEB409C63155}" type="presParOf" srcId="{E0769AA4-7B59-4CFA-B317-93A3B44F7003}" destId="{E706E05E-C994-4968-980E-3CD0704A9B3D}" srcOrd="1" destOrd="0" presId="urn:microsoft.com/office/officeart/2005/8/layout/hierarchy4"/>
    <dgm:cxn modelId="{79B4898D-1D0A-46DC-A954-BBCF874E5E04}" type="presParOf" srcId="{57488209-CCB2-4B34-8141-EFDA8BA2C31C}" destId="{6B79EB3C-ABC0-4B0D-B984-2CD3CF898C6C}" srcOrd="1" destOrd="0" presId="urn:microsoft.com/office/officeart/2005/8/layout/hierarchy4"/>
    <dgm:cxn modelId="{836F191B-951B-4872-8441-F94100371929}" type="presParOf" srcId="{57488209-CCB2-4B34-8141-EFDA8BA2C31C}" destId="{AB32D146-BD0B-4732-8FFF-C5A9E94A8EE2}" srcOrd="2" destOrd="0" presId="urn:microsoft.com/office/officeart/2005/8/layout/hierarchy4"/>
    <dgm:cxn modelId="{6BA2534F-9780-4C7A-A079-D4AC6E151ABD}" type="presParOf" srcId="{AB32D146-BD0B-4732-8FFF-C5A9E94A8EE2}" destId="{0FC72C50-09D4-4275-A268-01235CEE1802}" srcOrd="0" destOrd="0" presId="urn:microsoft.com/office/officeart/2005/8/layout/hierarchy4"/>
    <dgm:cxn modelId="{4B6C9A8C-F3A2-42C5-BEEC-08B0651A45D1}" type="presParOf" srcId="{AB32D146-BD0B-4732-8FFF-C5A9E94A8EE2}" destId="{007C3863-7B15-4F31-8D21-10DE848DD8E2}" srcOrd="1" destOrd="0" presId="urn:microsoft.com/office/officeart/2005/8/layout/hierarchy4"/>
    <dgm:cxn modelId="{03955C0A-66E7-47F2-8403-36996FDC6E09}" type="presParOf" srcId="{AB32D146-BD0B-4732-8FFF-C5A9E94A8EE2}" destId="{6ED976A2-A19D-4F78-8007-7F41FBCBFA82}" srcOrd="2" destOrd="0" presId="urn:microsoft.com/office/officeart/2005/8/layout/hierarchy4"/>
    <dgm:cxn modelId="{D680EB85-A554-4503-B511-38B5C1690882}" type="presParOf" srcId="{6ED976A2-A19D-4F78-8007-7F41FBCBFA82}" destId="{8424A255-4AE2-4262-812D-7152FEDC8C39}" srcOrd="0" destOrd="0" presId="urn:microsoft.com/office/officeart/2005/8/layout/hierarchy4"/>
    <dgm:cxn modelId="{9AA70E88-902E-49BB-98DA-8A77F5A3E3E2}" type="presParOf" srcId="{8424A255-4AE2-4262-812D-7152FEDC8C39}" destId="{C03D0A0C-947B-4FDA-9334-A46304EA3A5D}" srcOrd="0" destOrd="0" presId="urn:microsoft.com/office/officeart/2005/8/layout/hierarchy4"/>
    <dgm:cxn modelId="{A536358E-1F42-4CDD-B6C0-692FCC9E6C04}" type="presParOf" srcId="{8424A255-4AE2-4262-812D-7152FEDC8C39}" destId="{5AFF30E6-3391-4E38-89CC-D43C5A14C986}" srcOrd="1" destOrd="0" presId="urn:microsoft.com/office/officeart/2005/8/layout/hierarchy4"/>
    <dgm:cxn modelId="{A5933D0D-C628-40EA-B932-94787A57AC28}" type="presParOf" srcId="{57488209-CCB2-4B34-8141-EFDA8BA2C31C}" destId="{79A975A7-1C26-4EF9-A2D0-C15161B62E4E}" srcOrd="3" destOrd="0" presId="urn:microsoft.com/office/officeart/2005/8/layout/hierarchy4"/>
    <dgm:cxn modelId="{F357F7A8-405D-4CD3-8711-4F60558DA88E}" type="presParOf" srcId="{57488209-CCB2-4B34-8141-EFDA8BA2C31C}" destId="{AE33C1EC-1BE7-4005-9216-F3BAC49BA383}" srcOrd="4" destOrd="0" presId="urn:microsoft.com/office/officeart/2005/8/layout/hierarchy4"/>
    <dgm:cxn modelId="{C1AFC0C5-3984-4734-8294-DE1CB8912E44}" type="presParOf" srcId="{AE33C1EC-1BE7-4005-9216-F3BAC49BA383}" destId="{7FB8505A-7608-4B50-A2FC-D2509554F9D1}" srcOrd="0" destOrd="0" presId="urn:microsoft.com/office/officeart/2005/8/layout/hierarchy4"/>
    <dgm:cxn modelId="{88B03A97-226C-474E-AE6D-32A7FBA5EF77}" type="presParOf" srcId="{AE33C1EC-1BE7-4005-9216-F3BAC49BA383}" destId="{E8BEA69C-49AE-41A4-A3A0-41DBED28D4FC}" srcOrd="1" destOrd="0" presId="urn:microsoft.com/office/officeart/2005/8/layout/hierarchy4"/>
    <dgm:cxn modelId="{B44D504B-224C-4EAD-86C6-21CEEE29D503}" type="presParOf" srcId="{AE33C1EC-1BE7-4005-9216-F3BAC49BA383}" destId="{C3B9F41B-813E-4E7C-ABAF-73BA46D1B9C8}" srcOrd="2" destOrd="0" presId="urn:microsoft.com/office/officeart/2005/8/layout/hierarchy4"/>
    <dgm:cxn modelId="{FFB6501C-5C94-413A-A445-9CBE5E204AD0}" type="presParOf" srcId="{C3B9F41B-813E-4E7C-ABAF-73BA46D1B9C8}" destId="{B8947B78-8DB8-452E-AFB5-14C545A9A351}" srcOrd="0" destOrd="0" presId="urn:microsoft.com/office/officeart/2005/8/layout/hierarchy4"/>
    <dgm:cxn modelId="{B22C1244-29F4-453C-B04C-7B9116C07FDB}" type="presParOf" srcId="{B8947B78-8DB8-452E-AFB5-14C545A9A351}" destId="{F66FB898-B06E-4E3D-A6F3-1ADA5861B03F}" srcOrd="0" destOrd="0" presId="urn:microsoft.com/office/officeart/2005/8/layout/hierarchy4"/>
    <dgm:cxn modelId="{C9288AAB-26B9-466E-9229-6FB6A89F02B1}" type="presParOf" srcId="{B8947B78-8DB8-452E-AFB5-14C545A9A351}" destId="{843E85A1-ADF6-44D3-BF4C-A74E740C82A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D14E33-08DB-45D4-A776-6622F67CBA94}"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40C8F5D2-60F8-46A5-86F0-794CBEAA6595}">
      <dgm:prSet phldrT="[Text]" custT="1"/>
      <dgm:spPr>
        <a:solidFill>
          <a:srgbClr val="0070C0"/>
        </a:solidFill>
      </dgm:spPr>
      <dgm:t>
        <a:bodyPr/>
        <a:lstStyle/>
        <a:p>
          <a:r>
            <a:rPr lang="en-US" sz="1200" b="1" dirty="0" smtClean="0"/>
            <a:t>Collateral</a:t>
          </a:r>
        </a:p>
        <a:p>
          <a:r>
            <a:rPr lang="en-US" sz="1000" b="1" dirty="0" smtClean="0">
              <a:solidFill>
                <a:srgbClr val="FFFF00"/>
              </a:solidFill>
            </a:rPr>
            <a:t>Security of Transaction</a:t>
          </a:r>
          <a:endParaRPr lang="en-US" sz="1000" b="1" dirty="0">
            <a:solidFill>
              <a:srgbClr val="FFFF00"/>
            </a:solidFill>
          </a:endParaRPr>
        </a:p>
      </dgm:t>
    </dgm:pt>
    <dgm:pt modelId="{3FE34F22-0676-48D0-8CD8-8B1631092F24}" type="parTrans" cxnId="{730780D1-E390-40DE-BFEA-430D626780E1}">
      <dgm:prSet/>
      <dgm:spPr/>
      <dgm:t>
        <a:bodyPr/>
        <a:lstStyle/>
        <a:p>
          <a:endParaRPr lang="en-US"/>
        </a:p>
      </dgm:t>
    </dgm:pt>
    <dgm:pt modelId="{012F48B4-D6D5-4380-81A9-5D20AA34ED6E}" type="sibTrans" cxnId="{730780D1-E390-40DE-BFEA-430D626780E1}">
      <dgm:prSet/>
      <dgm:spPr/>
      <dgm:t>
        <a:bodyPr/>
        <a:lstStyle/>
        <a:p>
          <a:endParaRPr lang="en-US"/>
        </a:p>
      </dgm:t>
    </dgm:pt>
    <dgm:pt modelId="{93A63951-276C-4773-93E0-0CDEFBCFD255}">
      <dgm:prSet phldrT="[Text]" custT="1"/>
      <dgm:spPr>
        <a:solidFill>
          <a:srgbClr val="00B050"/>
        </a:solidFill>
      </dgm:spPr>
      <dgm:t>
        <a:bodyPr/>
        <a:lstStyle/>
        <a:p>
          <a:r>
            <a:rPr lang="en-US" sz="1200" b="1" dirty="0" smtClean="0"/>
            <a:t>Capital</a:t>
          </a:r>
        </a:p>
        <a:p>
          <a:r>
            <a:rPr lang="en-US" sz="1200" b="1" dirty="0" smtClean="0">
              <a:solidFill>
                <a:srgbClr val="FFC000"/>
              </a:solidFill>
            </a:rPr>
            <a:t>Wealth of Borrower</a:t>
          </a:r>
          <a:endParaRPr lang="en-US" sz="1200" b="1" dirty="0">
            <a:solidFill>
              <a:srgbClr val="FFC000"/>
            </a:solidFill>
          </a:endParaRPr>
        </a:p>
      </dgm:t>
    </dgm:pt>
    <dgm:pt modelId="{A279497A-8CB2-46EC-8111-99D1F7D37A89}" type="parTrans" cxnId="{F652B6B7-D8AC-4589-B08B-551E24469F37}">
      <dgm:prSet/>
      <dgm:spPr/>
      <dgm:t>
        <a:bodyPr/>
        <a:lstStyle/>
        <a:p>
          <a:endParaRPr lang="en-US"/>
        </a:p>
      </dgm:t>
    </dgm:pt>
    <dgm:pt modelId="{28B786A3-42BB-4C62-817C-C984386D8328}" type="sibTrans" cxnId="{F652B6B7-D8AC-4589-B08B-551E24469F37}">
      <dgm:prSet/>
      <dgm:spPr/>
      <dgm:t>
        <a:bodyPr/>
        <a:lstStyle/>
        <a:p>
          <a:endParaRPr lang="en-US"/>
        </a:p>
      </dgm:t>
    </dgm:pt>
    <dgm:pt modelId="{C85FE57A-2AEA-4E6E-A549-7C89F86CDD79}">
      <dgm:prSet phldrT="[Text]" custT="1"/>
      <dgm:spPr>
        <a:solidFill>
          <a:srgbClr val="FFFF00"/>
        </a:solidFill>
      </dgm:spPr>
      <dgm:t>
        <a:bodyPr/>
        <a:lstStyle/>
        <a:p>
          <a:r>
            <a:rPr lang="en-US" sz="1200" b="1" baseline="0" dirty="0" smtClean="0">
              <a:solidFill>
                <a:srgbClr val="C00000"/>
              </a:solidFill>
            </a:rPr>
            <a:t>Capacity</a:t>
          </a:r>
        </a:p>
        <a:p>
          <a:r>
            <a:rPr lang="en-US" sz="1200" b="1" baseline="0" dirty="0" smtClean="0">
              <a:solidFill>
                <a:srgbClr val="0070C0"/>
              </a:solidFill>
            </a:rPr>
            <a:t>Ability To Pay</a:t>
          </a:r>
          <a:endParaRPr lang="en-US" sz="1200" b="1" baseline="0" dirty="0">
            <a:solidFill>
              <a:srgbClr val="0070C0"/>
            </a:solidFill>
          </a:endParaRPr>
        </a:p>
      </dgm:t>
    </dgm:pt>
    <dgm:pt modelId="{F3593CA8-340F-4EC1-9A9C-A71BCCDC5F50}" type="parTrans" cxnId="{AAAE8FA9-DC61-46D0-893B-E99750322616}">
      <dgm:prSet/>
      <dgm:spPr/>
      <dgm:t>
        <a:bodyPr/>
        <a:lstStyle/>
        <a:p>
          <a:endParaRPr lang="en-US"/>
        </a:p>
      </dgm:t>
    </dgm:pt>
    <dgm:pt modelId="{37C92C9E-C764-447D-9C32-A98498067430}" type="sibTrans" cxnId="{AAAE8FA9-DC61-46D0-893B-E99750322616}">
      <dgm:prSet/>
      <dgm:spPr/>
      <dgm:t>
        <a:bodyPr/>
        <a:lstStyle/>
        <a:p>
          <a:endParaRPr lang="en-US"/>
        </a:p>
      </dgm:t>
    </dgm:pt>
    <dgm:pt modelId="{EDD83070-DBAA-41FF-832B-68B29E0CF2D2}">
      <dgm:prSet phldrT="[Text]" custT="1"/>
      <dgm:spPr/>
      <dgm:t>
        <a:bodyPr/>
        <a:lstStyle/>
        <a:p>
          <a:r>
            <a:rPr lang="en-US" sz="1200" b="1" dirty="0" smtClean="0"/>
            <a:t>Character</a:t>
          </a:r>
        </a:p>
        <a:p>
          <a:r>
            <a:rPr lang="en-US" sz="1000" b="1" dirty="0" smtClean="0">
              <a:solidFill>
                <a:srgbClr val="FFFF00"/>
              </a:solidFill>
            </a:rPr>
            <a:t>Willingness to Pay</a:t>
          </a:r>
          <a:endParaRPr lang="en-US" sz="1000" b="1" dirty="0">
            <a:solidFill>
              <a:srgbClr val="FFFF00"/>
            </a:solidFill>
          </a:endParaRPr>
        </a:p>
      </dgm:t>
    </dgm:pt>
    <dgm:pt modelId="{BE9DDFE9-63EE-4443-869A-0BEE28725E32}" type="parTrans" cxnId="{BC1607A9-35B5-4B42-BB36-34D875A68D03}">
      <dgm:prSet/>
      <dgm:spPr/>
      <dgm:t>
        <a:bodyPr/>
        <a:lstStyle/>
        <a:p>
          <a:endParaRPr lang="en-US"/>
        </a:p>
      </dgm:t>
    </dgm:pt>
    <dgm:pt modelId="{D4B45A65-4125-4A16-8C80-BAE94161F21E}" type="sibTrans" cxnId="{BC1607A9-35B5-4B42-BB36-34D875A68D03}">
      <dgm:prSet/>
      <dgm:spPr/>
      <dgm:t>
        <a:bodyPr/>
        <a:lstStyle/>
        <a:p>
          <a:endParaRPr lang="en-US"/>
        </a:p>
      </dgm:t>
    </dgm:pt>
    <dgm:pt modelId="{75C2306A-7DF2-4D44-8028-BD09D85D24B0}">
      <dgm:prSet/>
      <dgm:spPr>
        <a:solidFill>
          <a:srgbClr val="FF0000"/>
        </a:solidFill>
      </dgm:spPr>
      <dgm:t>
        <a:bodyPr/>
        <a:lstStyle/>
        <a:p>
          <a:r>
            <a:rPr lang="en-US" b="1" dirty="0" smtClean="0"/>
            <a:t>Conditions</a:t>
          </a:r>
          <a:endParaRPr lang="en-US" b="1" dirty="0"/>
        </a:p>
      </dgm:t>
    </dgm:pt>
    <dgm:pt modelId="{470BC1BF-0C19-4220-A8E6-A03816DCE8F9}" type="parTrans" cxnId="{057F64E3-F866-46A4-A180-64B79E87AEE2}">
      <dgm:prSet/>
      <dgm:spPr/>
      <dgm:t>
        <a:bodyPr/>
        <a:lstStyle/>
        <a:p>
          <a:endParaRPr lang="en-US"/>
        </a:p>
      </dgm:t>
    </dgm:pt>
    <dgm:pt modelId="{115286C8-8D8C-4842-BDE4-621C2E8F3686}" type="sibTrans" cxnId="{057F64E3-F866-46A4-A180-64B79E87AEE2}">
      <dgm:prSet/>
      <dgm:spPr/>
      <dgm:t>
        <a:bodyPr/>
        <a:lstStyle/>
        <a:p>
          <a:endParaRPr lang="en-US"/>
        </a:p>
      </dgm:t>
    </dgm:pt>
    <dgm:pt modelId="{D1ECE8F5-9F3F-4313-A316-8EF45B61DB5B}" type="pres">
      <dgm:prSet presAssocID="{CFD14E33-08DB-45D4-A776-6622F67CBA94}" presName="Name0" presStyleCnt="0">
        <dgm:presLayoutVars>
          <dgm:chMax val="7"/>
          <dgm:resizeHandles val="exact"/>
        </dgm:presLayoutVars>
      </dgm:prSet>
      <dgm:spPr/>
      <dgm:t>
        <a:bodyPr/>
        <a:lstStyle/>
        <a:p>
          <a:endParaRPr lang="en-US"/>
        </a:p>
      </dgm:t>
    </dgm:pt>
    <dgm:pt modelId="{53482E0E-33B9-4078-A6A2-9A1FC11BE6D6}" type="pres">
      <dgm:prSet presAssocID="{CFD14E33-08DB-45D4-A776-6622F67CBA94}" presName="comp1" presStyleCnt="0"/>
      <dgm:spPr/>
    </dgm:pt>
    <dgm:pt modelId="{2A772701-D261-43A8-8B42-859B3A5CE6A9}" type="pres">
      <dgm:prSet presAssocID="{CFD14E33-08DB-45D4-A776-6622F67CBA94}" presName="circle1" presStyleLbl="node1" presStyleIdx="0" presStyleCnt="5" custScaleX="107752"/>
      <dgm:spPr/>
      <dgm:t>
        <a:bodyPr/>
        <a:lstStyle/>
        <a:p>
          <a:endParaRPr lang="en-US"/>
        </a:p>
      </dgm:t>
    </dgm:pt>
    <dgm:pt modelId="{98A3F812-FF0A-4560-8B9E-B159B1843D0A}" type="pres">
      <dgm:prSet presAssocID="{CFD14E33-08DB-45D4-A776-6622F67CBA94}" presName="c1text" presStyleLbl="node1" presStyleIdx="0" presStyleCnt="5">
        <dgm:presLayoutVars>
          <dgm:bulletEnabled val="1"/>
        </dgm:presLayoutVars>
      </dgm:prSet>
      <dgm:spPr/>
      <dgm:t>
        <a:bodyPr/>
        <a:lstStyle/>
        <a:p>
          <a:endParaRPr lang="en-US"/>
        </a:p>
      </dgm:t>
    </dgm:pt>
    <dgm:pt modelId="{E77B01AF-A74F-4D22-8301-9F6EEAAE1587}" type="pres">
      <dgm:prSet presAssocID="{CFD14E33-08DB-45D4-A776-6622F67CBA94}" presName="comp2" presStyleCnt="0"/>
      <dgm:spPr/>
    </dgm:pt>
    <dgm:pt modelId="{6B6E2C54-E874-4128-9955-3053245712A1}" type="pres">
      <dgm:prSet presAssocID="{CFD14E33-08DB-45D4-A776-6622F67CBA94}" presName="circle2" presStyleLbl="node1" presStyleIdx="1" presStyleCnt="5" custLinFactNeighborX="1596" custLinFactNeighborY="-666"/>
      <dgm:spPr/>
      <dgm:t>
        <a:bodyPr/>
        <a:lstStyle/>
        <a:p>
          <a:endParaRPr lang="en-US"/>
        </a:p>
      </dgm:t>
    </dgm:pt>
    <dgm:pt modelId="{D257A304-F746-440E-99B7-3BD54CF1FBF7}" type="pres">
      <dgm:prSet presAssocID="{CFD14E33-08DB-45D4-A776-6622F67CBA94}" presName="c2text" presStyleLbl="node1" presStyleIdx="1" presStyleCnt="5">
        <dgm:presLayoutVars>
          <dgm:bulletEnabled val="1"/>
        </dgm:presLayoutVars>
      </dgm:prSet>
      <dgm:spPr/>
      <dgm:t>
        <a:bodyPr/>
        <a:lstStyle/>
        <a:p>
          <a:endParaRPr lang="en-US"/>
        </a:p>
      </dgm:t>
    </dgm:pt>
    <dgm:pt modelId="{7F11F39F-7511-4547-B247-BE40074E0231}" type="pres">
      <dgm:prSet presAssocID="{CFD14E33-08DB-45D4-A776-6622F67CBA94}" presName="comp3" presStyleCnt="0"/>
      <dgm:spPr/>
    </dgm:pt>
    <dgm:pt modelId="{1894462E-9807-4CAD-8817-E9C2E14F937E}" type="pres">
      <dgm:prSet presAssocID="{CFD14E33-08DB-45D4-A776-6622F67CBA94}" presName="circle3" presStyleLbl="node1" presStyleIdx="2" presStyleCnt="5" custLinFactNeighborX="2297" custLinFactNeighborY="-549"/>
      <dgm:spPr/>
      <dgm:t>
        <a:bodyPr/>
        <a:lstStyle/>
        <a:p>
          <a:endParaRPr lang="en-US"/>
        </a:p>
      </dgm:t>
    </dgm:pt>
    <dgm:pt modelId="{A345DF43-AEDE-42A5-AA7A-510F8DF6672D}" type="pres">
      <dgm:prSet presAssocID="{CFD14E33-08DB-45D4-A776-6622F67CBA94}" presName="c3text" presStyleLbl="node1" presStyleIdx="2" presStyleCnt="5">
        <dgm:presLayoutVars>
          <dgm:bulletEnabled val="1"/>
        </dgm:presLayoutVars>
      </dgm:prSet>
      <dgm:spPr/>
      <dgm:t>
        <a:bodyPr/>
        <a:lstStyle/>
        <a:p>
          <a:endParaRPr lang="en-US"/>
        </a:p>
      </dgm:t>
    </dgm:pt>
    <dgm:pt modelId="{49E06DFD-C2BE-4BDF-8BFB-418128EF3282}" type="pres">
      <dgm:prSet presAssocID="{CFD14E33-08DB-45D4-A776-6622F67CBA94}" presName="comp4" presStyleCnt="0"/>
      <dgm:spPr/>
    </dgm:pt>
    <dgm:pt modelId="{C760EC1A-5DBF-4DA4-966B-DF328E2F53C6}" type="pres">
      <dgm:prSet presAssocID="{CFD14E33-08DB-45D4-A776-6622F67CBA94}" presName="circle4" presStyleLbl="node1" presStyleIdx="3" presStyleCnt="5"/>
      <dgm:spPr/>
      <dgm:t>
        <a:bodyPr/>
        <a:lstStyle/>
        <a:p>
          <a:endParaRPr lang="en-US"/>
        </a:p>
      </dgm:t>
    </dgm:pt>
    <dgm:pt modelId="{9B947483-C63F-457F-9ACE-151E50816C8D}" type="pres">
      <dgm:prSet presAssocID="{CFD14E33-08DB-45D4-A776-6622F67CBA94}" presName="c4text" presStyleLbl="node1" presStyleIdx="3" presStyleCnt="5">
        <dgm:presLayoutVars>
          <dgm:bulletEnabled val="1"/>
        </dgm:presLayoutVars>
      </dgm:prSet>
      <dgm:spPr/>
      <dgm:t>
        <a:bodyPr/>
        <a:lstStyle/>
        <a:p>
          <a:endParaRPr lang="en-US"/>
        </a:p>
      </dgm:t>
    </dgm:pt>
    <dgm:pt modelId="{8C85CD9A-0D7D-46BC-8D9D-82D40BAC270A}" type="pres">
      <dgm:prSet presAssocID="{CFD14E33-08DB-45D4-A776-6622F67CBA94}" presName="comp5" presStyleCnt="0"/>
      <dgm:spPr/>
    </dgm:pt>
    <dgm:pt modelId="{90BD172C-9D6F-4845-AB48-B9CE54B966B8}" type="pres">
      <dgm:prSet presAssocID="{CFD14E33-08DB-45D4-A776-6622F67CBA94}" presName="circle5" presStyleLbl="node1" presStyleIdx="4" presStyleCnt="5" custLinFactNeighborX="-509" custLinFactNeighborY="-316"/>
      <dgm:spPr/>
      <dgm:t>
        <a:bodyPr/>
        <a:lstStyle/>
        <a:p>
          <a:endParaRPr lang="en-US"/>
        </a:p>
      </dgm:t>
    </dgm:pt>
    <dgm:pt modelId="{71882DCF-58C1-4EE2-A86D-587924D42CCC}" type="pres">
      <dgm:prSet presAssocID="{CFD14E33-08DB-45D4-A776-6622F67CBA94}" presName="c5text" presStyleLbl="node1" presStyleIdx="4" presStyleCnt="5">
        <dgm:presLayoutVars>
          <dgm:bulletEnabled val="1"/>
        </dgm:presLayoutVars>
      </dgm:prSet>
      <dgm:spPr/>
      <dgm:t>
        <a:bodyPr/>
        <a:lstStyle/>
        <a:p>
          <a:endParaRPr lang="en-US"/>
        </a:p>
      </dgm:t>
    </dgm:pt>
  </dgm:ptLst>
  <dgm:cxnLst>
    <dgm:cxn modelId="{57EA03C6-90CC-45E0-8AE9-A49B873411EE}" type="presOf" srcId="{CFD14E33-08DB-45D4-A776-6622F67CBA94}" destId="{D1ECE8F5-9F3F-4313-A316-8EF45B61DB5B}" srcOrd="0" destOrd="0" presId="urn:microsoft.com/office/officeart/2005/8/layout/venn2"/>
    <dgm:cxn modelId="{730780D1-E390-40DE-BFEA-430D626780E1}" srcId="{CFD14E33-08DB-45D4-A776-6622F67CBA94}" destId="{40C8F5D2-60F8-46A5-86F0-794CBEAA6595}" srcOrd="1" destOrd="0" parTransId="{3FE34F22-0676-48D0-8CD8-8B1631092F24}" sibTransId="{012F48B4-D6D5-4380-81A9-5D20AA34ED6E}"/>
    <dgm:cxn modelId="{93480023-69DF-402B-8515-7F97C9A197EE}" type="presOf" srcId="{EDD83070-DBAA-41FF-832B-68B29E0CF2D2}" destId="{71882DCF-58C1-4EE2-A86D-587924D42CCC}" srcOrd="1" destOrd="0" presId="urn:microsoft.com/office/officeart/2005/8/layout/venn2"/>
    <dgm:cxn modelId="{FF95CDE5-14F6-4082-AC98-77AB8BB5015F}" type="presOf" srcId="{93A63951-276C-4773-93E0-0CDEFBCFD255}" destId="{A345DF43-AEDE-42A5-AA7A-510F8DF6672D}" srcOrd="1" destOrd="0" presId="urn:microsoft.com/office/officeart/2005/8/layout/venn2"/>
    <dgm:cxn modelId="{8EF78379-D7E8-476A-AC20-BF549CC7F575}" type="presOf" srcId="{40C8F5D2-60F8-46A5-86F0-794CBEAA6595}" destId="{6B6E2C54-E874-4128-9955-3053245712A1}" srcOrd="0" destOrd="0" presId="urn:microsoft.com/office/officeart/2005/8/layout/venn2"/>
    <dgm:cxn modelId="{68904647-2DC4-4FBF-A9C5-D107BBB32695}" type="presOf" srcId="{93A63951-276C-4773-93E0-0CDEFBCFD255}" destId="{1894462E-9807-4CAD-8817-E9C2E14F937E}" srcOrd="0" destOrd="0" presId="urn:microsoft.com/office/officeart/2005/8/layout/venn2"/>
    <dgm:cxn modelId="{E37807D1-48BB-46D2-8C41-5933D1A0EA38}" type="presOf" srcId="{75C2306A-7DF2-4D44-8028-BD09D85D24B0}" destId="{98A3F812-FF0A-4560-8B9E-B159B1843D0A}" srcOrd="1" destOrd="0" presId="urn:microsoft.com/office/officeart/2005/8/layout/venn2"/>
    <dgm:cxn modelId="{057F64E3-F866-46A4-A180-64B79E87AEE2}" srcId="{CFD14E33-08DB-45D4-A776-6622F67CBA94}" destId="{75C2306A-7DF2-4D44-8028-BD09D85D24B0}" srcOrd="0" destOrd="0" parTransId="{470BC1BF-0C19-4220-A8E6-A03816DCE8F9}" sibTransId="{115286C8-8D8C-4842-BDE4-621C2E8F3686}"/>
    <dgm:cxn modelId="{F652B6B7-D8AC-4589-B08B-551E24469F37}" srcId="{CFD14E33-08DB-45D4-A776-6622F67CBA94}" destId="{93A63951-276C-4773-93E0-0CDEFBCFD255}" srcOrd="2" destOrd="0" parTransId="{A279497A-8CB2-46EC-8111-99D1F7D37A89}" sibTransId="{28B786A3-42BB-4C62-817C-C984386D8328}"/>
    <dgm:cxn modelId="{BC1607A9-35B5-4B42-BB36-34D875A68D03}" srcId="{CFD14E33-08DB-45D4-A776-6622F67CBA94}" destId="{EDD83070-DBAA-41FF-832B-68B29E0CF2D2}" srcOrd="4" destOrd="0" parTransId="{BE9DDFE9-63EE-4443-869A-0BEE28725E32}" sibTransId="{D4B45A65-4125-4A16-8C80-BAE94161F21E}"/>
    <dgm:cxn modelId="{8E3A6E25-895E-4634-876D-6EB2487BA88C}" type="presOf" srcId="{C85FE57A-2AEA-4E6E-A549-7C89F86CDD79}" destId="{9B947483-C63F-457F-9ACE-151E50816C8D}" srcOrd="1" destOrd="0" presId="urn:microsoft.com/office/officeart/2005/8/layout/venn2"/>
    <dgm:cxn modelId="{87C530D0-226D-48BB-BD71-8066E82D8A09}" type="presOf" srcId="{40C8F5D2-60F8-46A5-86F0-794CBEAA6595}" destId="{D257A304-F746-440E-99B7-3BD54CF1FBF7}" srcOrd="1" destOrd="0" presId="urn:microsoft.com/office/officeart/2005/8/layout/venn2"/>
    <dgm:cxn modelId="{AAAE8FA9-DC61-46D0-893B-E99750322616}" srcId="{CFD14E33-08DB-45D4-A776-6622F67CBA94}" destId="{C85FE57A-2AEA-4E6E-A549-7C89F86CDD79}" srcOrd="3" destOrd="0" parTransId="{F3593CA8-340F-4EC1-9A9C-A71BCCDC5F50}" sibTransId="{37C92C9E-C764-447D-9C32-A98498067430}"/>
    <dgm:cxn modelId="{7719B85F-7B94-4AE9-B066-A41A06094B00}" type="presOf" srcId="{EDD83070-DBAA-41FF-832B-68B29E0CF2D2}" destId="{90BD172C-9D6F-4845-AB48-B9CE54B966B8}" srcOrd="0" destOrd="0" presId="urn:microsoft.com/office/officeart/2005/8/layout/venn2"/>
    <dgm:cxn modelId="{4A76F834-126A-489D-9F83-41F78A210910}" type="presOf" srcId="{C85FE57A-2AEA-4E6E-A549-7C89F86CDD79}" destId="{C760EC1A-5DBF-4DA4-966B-DF328E2F53C6}" srcOrd="0" destOrd="0" presId="urn:microsoft.com/office/officeart/2005/8/layout/venn2"/>
    <dgm:cxn modelId="{1B3436F1-E0FB-4473-A6EA-B789D440DB77}" type="presOf" srcId="{75C2306A-7DF2-4D44-8028-BD09D85D24B0}" destId="{2A772701-D261-43A8-8B42-859B3A5CE6A9}" srcOrd="0" destOrd="0" presId="urn:microsoft.com/office/officeart/2005/8/layout/venn2"/>
    <dgm:cxn modelId="{5767905D-D88C-47D9-A95D-52EF0E86AD2A}" type="presParOf" srcId="{D1ECE8F5-9F3F-4313-A316-8EF45B61DB5B}" destId="{53482E0E-33B9-4078-A6A2-9A1FC11BE6D6}" srcOrd="0" destOrd="0" presId="urn:microsoft.com/office/officeart/2005/8/layout/venn2"/>
    <dgm:cxn modelId="{4C6A4964-1F7C-4578-A437-412B59F9B893}" type="presParOf" srcId="{53482E0E-33B9-4078-A6A2-9A1FC11BE6D6}" destId="{2A772701-D261-43A8-8B42-859B3A5CE6A9}" srcOrd="0" destOrd="0" presId="urn:microsoft.com/office/officeart/2005/8/layout/venn2"/>
    <dgm:cxn modelId="{46015596-162A-440A-B16E-ED19E10D8A95}" type="presParOf" srcId="{53482E0E-33B9-4078-A6A2-9A1FC11BE6D6}" destId="{98A3F812-FF0A-4560-8B9E-B159B1843D0A}" srcOrd="1" destOrd="0" presId="urn:microsoft.com/office/officeart/2005/8/layout/venn2"/>
    <dgm:cxn modelId="{4AC0D314-41C9-4011-BBBE-99513180B485}" type="presParOf" srcId="{D1ECE8F5-9F3F-4313-A316-8EF45B61DB5B}" destId="{E77B01AF-A74F-4D22-8301-9F6EEAAE1587}" srcOrd="1" destOrd="0" presId="urn:microsoft.com/office/officeart/2005/8/layout/venn2"/>
    <dgm:cxn modelId="{40DB524F-D424-4799-A645-EED75412D5B1}" type="presParOf" srcId="{E77B01AF-A74F-4D22-8301-9F6EEAAE1587}" destId="{6B6E2C54-E874-4128-9955-3053245712A1}" srcOrd="0" destOrd="0" presId="urn:microsoft.com/office/officeart/2005/8/layout/venn2"/>
    <dgm:cxn modelId="{CEA1CA18-6409-455E-9C26-F40EDC493B79}" type="presParOf" srcId="{E77B01AF-A74F-4D22-8301-9F6EEAAE1587}" destId="{D257A304-F746-440E-99B7-3BD54CF1FBF7}" srcOrd="1" destOrd="0" presId="urn:microsoft.com/office/officeart/2005/8/layout/venn2"/>
    <dgm:cxn modelId="{7B49D279-F3EE-4A2C-BA80-7749E361CFFB}" type="presParOf" srcId="{D1ECE8F5-9F3F-4313-A316-8EF45B61DB5B}" destId="{7F11F39F-7511-4547-B247-BE40074E0231}" srcOrd="2" destOrd="0" presId="urn:microsoft.com/office/officeart/2005/8/layout/venn2"/>
    <dgm:cxn modelId="{87F01D5D-DCE8-4F1F-BB5A-F35D4DF6B6FC}" type="presParOf" srcId="{7F11F39F-7511-4547-B247-BE40074E0231}" destId="{1894462E-9807-4CAD-8817-E9C2E14F937E}" srcOrd="0" destOrd="0" presId="urn:microsoft.com/office/officeart/2005/8/layout/venn2"/>
    <dgm:cxn modelId="{24DAF26F-1D0E-4E2F-9A73-226183D2A682}" type="presParOf" srcId="{7F11F39F-7511-4547-B247-BE40074E0231}" destId="{A345DF43-AEDE-42A5-AA7A-510F8DF6672D}" srcOrd="1" destOrd="0" presId="urn:microsoft.com/office/officeart/2005/8/layout/venn2"/>
    <dgm:cxn modelId="{5F642E2B-EB09-42D0-B61A-4C82AC0842B8}" type="presParOf" srcId="{D1ECE8F5-9F3F-4313-A316-8EF45B61DB5B}" destId="{49E06DFD-C2BE-4BDF-8BFB-418128EF3282}" srcOrd="3" destOrd="0" presId="urn:microsoft.com/office/officeart/2005/8/layout/venn2"/>
    <dgm:cxn modelId="{9885E377-6907-4CEC-9458-3530E7AD19FB}" type="presParOf" srcId="{49E06DFD-C2BE-4BDF-8BFB-418128EF3282}" destId="{C760EC1A-5DBF-4DA4-966B-DF328E2F53C6}" srcOrd="0" destOrd="0" presId="urn:microsoft.com/office/officeart/2005/8/layout/venn2"/>
    <dgm:cxn modelId="{810F2D6D-218A-4EC2-925F-CAE3F4FA0F1F}" type="presParOf" srcId="{49E06DFD-C2BE-4BDF-8BFB-418128EF3282}" destId="{9B947483-C63F-457F-9ACE-151E50816C8D}" srcOrd="1" destOrd="0" presId="urn:microsoft.com/office/officeart/2005/8/layout/venn2"/>
    <dgm:cxn modelId="{04E3B145-0616-495E-B47E-47457FB65C20}" type="presParOf" srcId="{D1ECE8F5-9F3F-4313-A316-8EF45B61DB5B}" destId="{8C85CD9A-0D7D-46BC-8D9D-82D40BAC270A}" srcOrd="4" destOrd="0" presId="urn:microsoft.com/office/officeart/2005/8/layout/venn2"/>
    <dgm:cxn modelId="{54D42012-015A-453B-80ED-89044A372138}" type="presParOf" srcId="{8C85CD9A-0D7D-46BC-8D9D-82D40BAC270A}" destId="{90BD172C-9D6F-4845-AB48-B9CE54B966B8}" srcOrd="0" destOrd="0" presId="urn:microsoft.com/office/officeart/2005/8/layout/venn2"/>
    <dgm:cxn modelId="{D80438B0-729F-4ACA-B3BD-2DFBC2D0579C}" type="presParOf" srcId="{8C85CD9A-0D7D-46BC-8D9D-82D40BAC270A}" destId="{71882DCF-58C1-4EE2-A86D-587924D42CCC}"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3F216-65AB-440D-B26F-B9EDFD64127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26350CE-E9EC-4C51-88FD-A156245E728E}">
      <dgm:prSet phldrT="[Text]"/>
      <dgm:spPr>
        <a:solidFill>
          <a:schemeClr val="accent1">
            <a:hueOff val="0"/>
            <a:satOff val="0"/>
            <a:lumOff val="0"/>
            <a:alpha val="0"/>
          </a:schemeClr>
        </a:solidFill>
      </dgm:spPr>
      <dgm:t>
        <a:bodyPr/>
        <a:lstStyle/>
        <a:p>
          <a:r>
            <a:rPr lang="en-US" b="1" dirty="0" smtClean="0">
              <a:solidFill>
                <a:srgbClr val="FF0000"/>
              </a:solidFill>
            </a:rPr>
            <a:t>CASH</a:t>
          </a:r>
          <a:endParaRPr lang="en-US" b="1" dirty="0">
            <a:solidFill>
              <a:srgbClr val="FF0000"/>
            </a:solidFill>
          </a:endParaRPr>
        </a:p>
      </dgm:t>
    </dgm:pt>
    <dgm:pt modelId="{DCA6FC11-679B-4FF5-A905-26AA1EC3531E}" type="parTrans" cxnId="{2895AB4F-40A3-4D1A-B5A7-02686A8EC063}">
      <dgm:prSet/>
      <dgm:spPr/>
      <dgm:t>
        <a:bodyPr/>
        <a:lstStyle/>
        <a:p>
          <a:endParaRPr lang="en-US"/>
        </a:p>
      </dgm:t>
    </dgm:pt>
    <dgm:pt modelId="{D4A2BB9B-FDE7-48B2-89D3-971FC5021EC0}" type="sibTrans" cxnId="{2895AB4F-40A3-4D1A-B5A7-02686A8EC063}">
      <dgm:prSet/>
      <dgm:spPr/>
      <dgm:t>
        <a:bodyPr/>
        <a:lstStyle/>
        <a:p>
          <a:endParaRPr lang="en-US"/>
        </a:p>
      </dgm:t>
    </dgm:pt>
    <dgm:pt modelId="{B45985A8-9699-457B-AFA6-6928FE7B4809}">
      <dgm:prSet phldrT="[Text]"/>
      <dgm:spPr>
        <a:blipFill rotWithShape="0">
          <a:blip xmlns:r="http://schemas.openxmlformats.org/officeDocument/2006/relationships" r:embed="rId1"/>
          <a:stretch>
            <a:fillRect/>
          </a:stretch>
        </a:blipFill>
      </dgm:spPr>
      <dgm:t>
        <a:bodyPr/>
        <a:lstStyle/>
        <a:p>
          <a:r>
            <a:rPr lang="en-US" b="1" dirty="0" smtClean="0"/>
            <a:t>FINISHED GOODS</a:t>
          </a:r>
          <a:endParaRPr lang="en-US" b="1" dirty="0"/>
        </a:p>
      </dgm:t>
    </dgm:pt>
    <dgm:pt modelId="{A09F3D7B-4BD7-4734-8BFA-CD4148BB593A}" type="parTrans" cxnId="{39B6F610-C4A0-42A1-B439-B21EA9E4590E}">
      <dgm:prSet/>
      <dgm:spPr/>
      <dgm:t>
        <a:bodyPr/>
        <a:lstStyle/>
        <a:p>
          <a:endParaRPr lang="en-US"/>
        </a:p>
      </dgm:t>
    </dgm:pt>
    <dgm:pt modelId="{82D101E1-2B8C-4501-B7A4-E5D34F994CFF}" type="sibTrans" cxnId="{39B6F610-C4A0-42A1-B439-B21EA9E4590E}">
      <dgm:prSet/>
      <dgm:spPr/>
      <dgm:t>
        <a:bodyPr/>
        <a:lstStyle/>
        <a:p>
          <a:endParaRPr lang="en-US"/>
        </a:p>
      </dgm:t>
    </dgm:pt>
    <dgm:pt modelId="{4059ABBE-2482-4172-8BC4-C1E52484F258}">
      <dgm:prSet phldrT="[Text]"/>
      <dgm:spPr>
        <a:blipFill rotWithShape="0">
          <a:blip xmlns:r="http://schemas.openxmlformats.org/officeDocument/2006/relationships" r:embed="rId2"/>
          <a:stretch>
            <a:fillRect/>
          </a:stretch>
        </a:blipFill>
      </dgm:spPr>
      <dgm:t>
        <a:bodyPr/>
        <a:lstStyle/>
        <a:p>
          <a:r>
            <a:rPr lang="en-US" b="1" dirty="0" smtClean="0"/>
            <a:t>RAW MATERIALS</a:t>
          </a:r>
          <a:endParaRPr lang="en-US" b="1" dirty="0"/>
        </a:p>
      </dgm:t>
    </dgm:pt>
    <dgm:pt modelId="{C1CBEC31-150E-4A2E-ABA2-F798D761B36D}" type="parTrans" cxnId="{31C361B9-FF97-444A-855A-0D60C1DFB985}">
      <dgm:prSet/>
      <dgm:spPr/>
      <dgm:t>
        <a:bodyPr/>
        <a:lstStyle/>
        <a:p>
          <a:endParaRPr lang="en-US"/>
        </a:p>
      </dgm:t>
    </dgm:pt>
    <dgm:pt modelId="{65D2EEBF-2583-40A2-8C6C-92D34CAE03FF}" type="sibTrans" cxnId="{31C361B9-FF97-444A-855A-0D60C1DFB985}">
      <dgm:prSet/>
      <dgm:spPr/>
      <dgm:t>
        <a:bodyPr/>
        <a:lstStyle/>
        <a:p>
          <a:endParaRPr lang="en-US"/>
        </a:p>
      </dgm:t>
    </dgm:pt>
    <dgm:pt modelId="{B05A2DFA-7BBA-4209-94E9-B4A788A16C55}">
      <dgm:prSet phldrT="[Text]"/>
      <dgm:spPr>
        <a:blipFill rotWithShape="0">
          <a:blip xmlns:r="http://schemas.openxmlformats.org/officeDocument/2006/relationships" r:embed="rId3"/>
          <a:stretch>
            <a:fillRect/>
          </a:stretch>
        </a:blipFill>
      </dgm:spPr>
      <dgm:t>
        <a:bodyPr/>
        <a:lstStyle/>
        <a:p>
          <a:r>
            <a:rPr lang="en-US" b="1" dirty="0" smtClean="0"/>
            <a:t>DEBTORS</a:t>
          </a:r>
          <a:endParaRPr lang="en-US" b="1" dirty="0"/>
        </a:p>
      </dgm:t>
    </dgm:pt>
    <dgm:pt modelId="{7EFECBD2-80DC-42D5-A31A-7EC0BCA03AEE}" type="parTrans" cxnId="{689829D2-2CDA-41FA-AA95-5071FE3CE9ED}">
      <dgm:prSet/>
      <dgm:spPr/>
      <dgm:t>
        <a:bodyPr/>
        <a:lstStyle/>
        <a:p>
          <a:endParaRPr lang="en-US"/>
        </a:p>
      </dgm:t>
    </dgm:pt>
    <dgm:pt modelId="{1FA21693-ADF3-43F7-AAA6-69AD3870D9FA}" type="sibTrans" cxnId="{689829D2-2CDA-41FA-AA95-5071FE3CE9ED}">
      <dgm:prSet/>
      <dgm:spPr/>
      <dgm:t>
        <a:bodyPr/>
        <a:lstStyle/>
        <a:p>
          <a:endParaRPr lang="en-US"/>
        </a:p>
      </dgm:t>
    </dgm:pt>
    <dgm:pt modelId="{1808F374-5124-4ECF-8184-3DD05DB1E9A1}">
      <dgm:prSet phldrT="[Text]"/>
      <dgm:spPr>
        <a:blipFill rotWithShape="0">
          <a:blip xmlns:r="http://schemas.openxmlformats.org/officeDocument/2006/relationships" r:embed="rId4"/>
          <a:stretch>
            <a:fillRect/>
          </a:stretch>
        </a:blipFill>
      </dgm:spPr>
      <dgm:t>
        <a:bodyPr/>
        <a:lstStyle/>
        <a:p>
          <a:r>
            <a:rPr lang="en-US" b="1" dirty="0" smtClean="0"/>
            <a:t>BANK</a:t>
          </a:r>
          <a:endParaRPr lang="en-US" b="1" dirty="0"/>
        </a:p>
      </dgm:t>
    </dgm:pt>
    <dgm:pt modelId="{BA882696-78CE-4632-B1FE-A7919D75A80F}" type="parTrans" cxnId="{CEF89959-21EA-459F-BEB8-D74769CFA93D}">
      <dgm:prSet/>
      <dgm:spPr/>
      <dgm:t>
        <a:bodyPr/>
        <a:lstStyle/>
        <a:p>
          <a:endParaRPr lang="en-US"/>
        </a:p>
      </dgm:t>
    </dgm:pt>
    <dgm:pt modelId="{150217A8-B57B-449A-BB5B-4C52ACE8F116}" type="sibTrans" cxnId="{CEF89959-21EA-459F-BEB8-D74769CFA93D}">
      <dgm:prSet/>
      <dgm:spPr/>
      <dgm:t>
        <a:bodyPr/>
        <a:lstStyle/>
        <a:p>
          <a:endParaRPr lang="en-US"/>
        </a:p>
      </dgm:t>
    </dgm:pt>
    <dgm:pt modelId="{2568569A-2F9D-4DB1-A4BA-77A671AB2740}" type="pres">
      <dgm:prSet presAssocID="{0373F216-65AB-440D-B26F-B9EDFD64127F}" presName="cycle" presStyleCnt="0">
        <dgm:presLayoutVars>
          <dgm:dir/>
          <dgm:resizeHandles val="exact"/>
        </dgm:presLayoutVars>
      </dgm:prSet>
      <dgm:spPr/>
      <dgm:t>
        <a:bodyPr/>
        <a:lstStyle/>
        <a:p>
          <a:endParaRPr lang="en-US"/>
        </a:p>
      </dgm:t>
    </dgm:pt>
    <dgm:pt modelId="{2BE3EAEA-C151-470C-AF0B-BF721DF98684}" type="pres">
      <dgm:prSet presAssocID="{526350CE-E9EC-4C51-88FD-A156245E728E}" presName="node" presStyleLbl="node1" presStyleIdx="0" presStyleCnt="5" custScaleX="66929" custScaleY="55403" custRadScaleRad="106387" custRadScaleInc="46342">
        <dgm:presLayoutVars>
          <dgm:bulletEnabled val="1"/>
        </dgm:presLayoutVars>
      </dgm:prSet>
      <dgm:spPr>
        <a:prstGeom prst="hexagon">
          <a:avLst/>
        </a:prstGeom>
      </dgm:spPr>
      <dgm:t>
        <a:bodyPr/>
        <a:lstStyle/>
        <a:p>
          <a:endParaRPr lang="en-US"/>
        </a:p>
      </dgm:t>
    </dgm:pt>
    <dgm:pt modelId="{9BD99824-C377-484D-BE4D-90988DA81220}" type="pres">
      <dgm:prSet presAssocID="{D4A2BB9B-FDE7-48B2-89D3-971FC5021EC0}" presName="sibTrans" presStyleLbl="sibTrans2D1" presStyleIdx="0" presStyleCnt="5" custAng="18693196" custScaleX="84296" custScaleY="104683" custLinFactY="-100000" custLinFactNeighborX="77544" custLinFactNeighborY="-175840"/>
      <dgm:spPr/>
      <dgm:t>
        <a:bodyPr/>
        <a:lstStyle/>
        <a:p>
          <a:endParaRPr lang="en-US"/>
        </a:p>
      </dgm:t>
    </dgm:pt>
    <dgm:pt modelId="{7A61908A-92DE-49E5-A67A-328128001AAB}" type="pres">
      <dgm:prSet presAssocID="{D4A2BB9B-FDE7-48B2-89D3-971FC5021EC0}" presName="connectorText" presStyleLbl="sibTrans2D1" presStyleIdx="0" presStyleCnt="5"/>
      <dgm:spPr/>
      <dgm:t>
        <a:bodyPr/>
        <a:lstStyle/>
        <a:p>
          <a:endParaRPr lang="en-US"/>
        </a:p>
      </dgm:t>
    </dgm:pt>
    <dgm:pt modelId="{49B6F975-AFB2-43FC-AC7E-D4493C8A354E}" type="pres">
      <dgm:prSet presAssocID="{B45985A8-9699-457B-AFA6-6928FE7B4809}" presName="node" presStyleLbl="node1" presStyleIdx="1" presStyleCnt="5" custRadScaleRad="104296" custRadScaleInc="192340">
        <dgm:presLayoutVars>
          <dgm:bulletEnabled val="1"/>
        </dgm:presLayoutVars>
      </dgm:prSet>
      <dgm:spPr>
        <a:prstGeom prst="hexagon">
          <a:avLst/>
        </a:prstGeom>
      </dgm:spPr>
      <dgm:t>
        <a:bodyPr/>
        <a:lstStyle/>
        <a:p>
          <a:endParaRPr lang="en-US"/>
        </a:p>
      </dgm:t>
    </dgm:pt>
    <dgm:pt modelId="{0050F45B-2C39-44B7-9CAA-CBED0700A890}" type="pres">
      <dgm:prSet presAssocID="{82D101E1-2B8C-4501-B7A4-E5D34F994CFF}" presName="sibTrans" presStyleLbl="sibTrans2D1" presStyleIdx="1" presStyleCnt="5" custAng="10560337" custLinFactNeighborX="36268" custLinFactNeighborY="61838"/>
      <dgm:spPr/>
      <dgm:t>
        <a:bodyPr/>
        <a:lstStyle/>
        <a:p>
          <a:endParaRPr lang="en-US"/>
        </a:p>
      </dgm:t>
    </dgm:pt>
    <dgm:pt modelId="{F2EA9AD3-EDA2-4DCB-A438-36AD9FBD106C}" type="pres">
      <dgm:prSet presAssocID="{82D101E1-2B8C-4501-B7A4-E5D34F994CFF}" presName="connectorText" presStyleLbl="sibTrans2D1" presStyleIdx="1" presStyleCnt="5"/>
      <dgm:spPr/>
      <dgm:t>
        <a:bodyPr/>
        <a:lstStyle/>
        <a:p>
          <a:endParaRPr lang="en-US"/>
        </a:p>
      </dgm:t>
    </dgm:pt>
    <dgm:pt modelId="{9B493AA2-2EAD-4D51-B18C-B6E4CE0DBF63}" type="pres">
      <dgm:prSet presAssocID="{4059ABBE-2482-4172-8BC4-C1E52484F258}" presName="node" presStyleLbl="node1" presStyleIdx="2" presStyleCnt="5" custRadScaleRad="153713" custRadScaleInc="-192794">
        <dgm:presLayoutVars>
          <dgm:bulletEnabled val="1"/>
        </dgm:presLayoutVars>
      </dgm:prSet>
      <dgm:spPr>
        <a:prstGeom prst="hexagon">
          <a:avLst/>
        </a:prstGeom>
      </dgm:spPr>
      <dgm:t>
        <a:bodyPr/>
        <a:lstStyle/>
        <a:p>
          <a:endParaRPr lang="en-US"/>
        </a:p>
      </dgm:t>
    </dgm:pt>
    <dgm:pt modelId="{82224B20-2757-48A7-9530-6C4320720CF8}" type="pres">
      <dgm:prSet presAssocID="{65D2EEBF-2583-40A2-8C6C-92D34CAE03FF}" presName="sibTrans" presStyleLbl="sibTrans2D1" presStyleIdx="2" presStyleCnt="5" custAng="1827811" custScaleX="37122" custLinFactY="100000" custLinFactNeighborX="-56170" custLinFactNeighborY="161515"/>
      <dgm:spPr/>
      <dgm:t>
        <a:bodyPr/>
        <a:lstStyle/>
        <a:p>
          <a:endParaRPr lang="en-US"/>
        </a:p>
      </dgm:t>
    </dgm:pt>
    <dgm:pt modelId="{A1047418-D77D-43C6-895D-5BE88D7D8717}" type="pres">
      <dgm:prSet presAssocID="{65D2EEBF-2583-40A2-8C6C-92D34CAE03FF}" presName="connectorText" presStyleLbl="sibTrans2D1" presStyleIdx="2" presStyleCnt="5"/>
      <dgm:spPr/>
      <dgm:t>
        <a:bodyPr/>
        <a:lstStyle/>
        <a:p>
          <a:endParaRPr lang="en-US"/>
        </a:p>
      </dgm:t>
    </dgm:pt>
    <dgm:pt modelId="{A8693CD0-CB07-41E1-8F72-8E1B14E99CF5}" type="pres">
      <dgm:prSet presAssocID="{B05A2DFA-7BBA-4209-94E9-B4A788A16C55}" presName="node" presStyleLbl="node1" presStyleIdx="3" presStyleCnt="5" custRadScaleRad="107281" custRadScaleInc="13063">
        <dgm:presLayoutVars>
          <dgm:bulletEnabled val="1"/>
        </dgm:presLayoutVars>
      </dgm:prSet>
      <dgm:spPr>
        <a:prstGeom prst="hexagon">
          <a:avLst/>
        </a:prstGeom>
      </dgm:spPr>
      <dgm:t>
        <a:bodyPr/>
        <a:lstStyle/>
        <a:p>
          <a:endParaRPr lang="en-US"/>
        </a:p>
      </dgm:t>
    </dgm:pt>
    <dgm:pt modelId="{E64333F3-4368-4610-BC59-FED4313F4837}" type="pres">
      <dgm:prSet presAssocID="{1FA21693-ADF3-43F7-AAA6-69AD3870D9FA}" presName="sibTrans" presStyleLbl="sibTrans2D1" presStyleIdx="3" presStyleCnt="5"/>
      <dgm:spPr/>
      <dgm:t>
        <a:bodyPr/>
        <a:lstStyle/>
        <a:p>
          <a:endParaRPr lang="en-US"/>
        </a:p>
      </dgm:t>
    </dgm:pt>
    <dgm:pt modelId="{33D251DB-0573-4B0A-983A-78C07A3A92C0}" type="pres">
      <dgm:prSet presAssocID="{1FA21693-ADF3-43F7-AAA6-69AD3870D9FA}" presName="connectorText" presStyleLbl="sibTrans2D1" presStyleIdx="3" presStyleCnt="5"/>
      <dgm:spPr/>
      <dgm:t>
        <a:bodyPr/>
        <a:lstStyle/>
        <a:p>
          <a:endParaRPr lang="en-US"/>
        </a:p>
      </dgm:t>
    </dgm:pt>
    <dgm:pt modelId="{43222303-9955-453E-AC5F-24D8BE31BFBE}" type="pres">
      <dgm:prSet presAssocID="{1808F374-5124-4ECF-8184-3DD05DB1E9A1}" presName="node" presStyleLbl="node1" presStyleIdx="4" presStyleCnt="5" custRadScaleRad="122247" custRadScaleInc="-7701">
        <dgm:presLayoutVars>
          <dgm:bulletEnabled val="1"/>
        </dgm:presLayoutVars>
      </dgm:prSet>
      <dgm:spPr>
        <a:prstGeom prst="hexagon">
          <a:avLst/>
        </a:prstGeom>
      </dgm:spPr>
      <dgm:t>
        <a:bodyPr/>
        <a:lstStyle/>
        <a:p>
          <a:endParaRPr lang="en-US"/>
        </a:p>
      </dgm:t>
    </dgm:pt>
    <dgm:pt modelId="{4DEEDA5F-BF89-4AD6-A44E-94784E2B9B4C}" type="pres">
      <dgm:prSet presAssocID="{150217A8-B57B-449A-BB5B-4C52ACE8F116}" presName="sibTrans" presStyleLbl="sibTrans2D1" presStyleIdx="4" presStyleCnt="5" custLinFactNeighborX="-27596" custLinFactNeighborY="-51460"/>
      <dgm:spPr/>
      <dgm:t>
        <a:bodyPr/>
        <a:lstStyle/>
        <a:p>
          <a:endParaRPr lang="en-US"/>
        </a:p>
      </dgm:t>
    </dgm:pt>
    <dgm:pt modelId="{F5CBF209-FA72-41BC-AE81-44DA062A8DD8}" type="pres">
      <dgm:prSet presAssocID="{150217A8-B57B-449A-BB5B-4C52ACE8F116}" presName="connectorText" presStyleLbl="sibTrans2D1" presStyleIdx="4" presStyleCnt="5"/>
      <dgm:spPr/>
      <dgm:t>
        <a:bodyPr/>
        <a:lstStyle/>
        <a:p>
          <a:endParaRPr lang="en-US"/>
        </a:p>
      </dgm:t>
    </dgm:pt>
  </dgm:ptLst>
  <dgm:cxnLst>
    <dgm:cxn modelId="{786BCD28-D683-4A84-8EF8-EDA3F1653270}" type="presOf" srcId="{150217A8-B57B-449A-BB5B-4C52ACE8F116}" destId="{F5CBF209-FA72-41BC-AE81-44DA062A8DD8}" srcOrd="1" destOrd="0" presId="urn:microsoft.com/office/officeart/2005/8/layout/cycle2"/>
    <dgm:cxn modelId="{25ADABFB-889D-4B50-A5A8-843FCEB252D9}" type="presOf" srcId="{B05A2DFA-7BBA-4209-94E9-B4A788A16C55}" destId="{A8693CD0-CB07-41E1-8F72-8E1B14E99CF5}" srcOrd="0" destOrd="0" presId="urn:microsoft.com/office/officeart/2005/8/layout/cycle2"/>
    <dgm:cxn modelId="{594D0BD8-34AE-406D-9EC4-CBDEFE130904}" type="presOf" srcId="{1FA21693-ADF3-43F7-AAA6-69AD3870D9FA}" destId="{E64333F3-4368-4610-BC59-FED4313F4837}" srcOrd="0" destOrd="0" presId="urn:microsoft.com/office/officeart/2005/8/layout/cycle2"/>
    <dgm:cxn modelId="{5DA58A44-4BF8-4363-95C4-94B0C4357791}" type="presOf" srcId="{1808F374-5124-4ECF-8184-3DD05DB1E9A1}" destId="{43222303-9955-453E-AC5F-24D8BE31BFBE}" srcOrd="0" destOrd="0" presId="urn:microsoft.com/office/officeart/2005/8/layout/cycle2"/>
    <dgm:cxn modelId="{0993E959-5759-4680-887A-D01E4480427A}" type="presOf" srcId="{526350CE-E9EC-4C51-88FD-A156245E728E}" destId="{2BE3EAEA-C151-470C-AF0B-BF721DF98684}" srcOrd="0" destOrd="0" presId="urn:microsoft.com/office/officeart/2005/8/layout/cycle2"/>
    <dgm:cxn modelId="{39B6F610-C4A0-42A1-B439-B21EA9E4590E}" srcId="{0373F216-65AB-440D-B26F-B9EDFD64127F}" destId="{B45985A8-9699-457B-AFA6-6928FE7B4809}" srcOrd="1" destOrd="0" parTransId="{A09F3D7B-4BD7-4734-8BFA-CD4148BB593A}" sibTransId="{82D101E1-2B8C-4501-B7A4-E5D34F994CFF}"/>
    <dgm:cxn modelId="{2895AB4F-40A3-4D1A-B5A7-02686A8EC063}" srcId="{0373F216-65AB-440D-B26F-B9EDFD64127F}" destId="{526350CE-E9EC-4C51-88FD-A156245E728E}" srcOrd="0" destOrd="0" parTransId="{DCA6FC11-679B-4FF5-A905-26AA1EC3531E}" sibTransId="{D4A2BB9B-FDE7-48B2-89D3-971FC5021EC0}"/>
    <dgm:cxn modelId="{30FD9169-23E7-44B1-A34A-1AE4BFDFABFE}" type="presOf" srcId="{4059ABBE-2482-4172-8BC4-C1E52484F258}" destId="{9B493AA2-2EAD-4D51-B18C-B6E4CE0DBF63}" srcOrd="0" destOrd="0" presId="urn:microsoft.com/office/officeart/2005/8/layout/cycle2"/>
    <dgm:cxn modelId="{3B7480C3-7F2D-49A2-94F9-624F8EAF8F7B}" type="presOf" srcId="{B45985A8-9699-457B-AFA6-6928FE7B4809}" destId="{49B6F975-AFB2-43FC-AC7E-D4493C8A354E}" srcOrd="0" destOrd="0" presId="urn:microsoft.com/office/officeart/2005/8/layout/cycle2"/>
    <dgm:cxn modelId="{035AAF4D-D893-4661-B747-6BED63341AFB}" type="presOf" srcId="{1FA21693-ADF3-43F7-AAA6-69AD3870D9FA}" destId="{33D251DB-0573-4B0A-983A-78C07A3A92C0}" srcOrd="1" destOrd="0" presId="urn:microsoft.com/office/officeart/2005/8/layout/cycle2"/>
    <dgm:cxn modelId="{F0248B64-6427-4746-B4F1-D746FCA6EE15}" type="presOf" srcId="{150217A8-B57B-449A-BB5B-4C52ACE8F116}" destId="{4DEEDA5F-BF89-4AD6-A44E-94784E2B9B4C}" srcOrd="0" destOrd="0" presId="urn:microsoft.com/office/officeart/2005/8/layout/cycle2"/>
    <dgm:cxn modelId="{CEF89959-21EA-459F-BEB8-D74769CFA93D}" srcId="{0373F216-65AB-440D-B26F-B9EDFD64127F}" destId="{1808F374-5124-4ECF-8184-3DD05DB1E9A1}" srcOrd="4" destOrd="0" parTransId="{BA882696-78CE-4632-B1FE-A7919D75A80F}" sibTransId="{150217A8-B57B-449A-BB5B-4C52ACE8F116}"/>
    <dgm:cxn modelId="{62DEC10E-0910-45F2-987E-BD07ECCB1AF6}" type="presOf" srcId="{D4A2BB9B-FDE7-48B2-89D3-971FC5021EC0}" destId="{9BD99824-C377-484D-BE4D-90988DA81220}" srcOrd="0" destOrd="0" presId="urn:microsoft.com/office/officeart/2005/8/layout/cycle2"/>
    <dgm:cxn modelId="{689829D2-2CDA-41FA-AA95-5071FE3CE9ED}" srcId="{0373F216-65AB-440D-B26F-B9EDFD64127F}" destId="{B05A2DFA-7BBA-4209-94E9-B4A788A16C55}" srcOrd="3" destOrd="0" parTransId="{7EFECBD2-80DC-42D5-A31A-7EC0BCA03AEE}" sibTransId="{1FA21693-ADF3-43F7-AAA6-69AD3870D9FA}"/>
    <dgm:cxn modelId="{E7DF0E9E-65D3-4194-8FD1-DE862AAC7A94}" type="presOf" srcId="{65D2EEBF-2583-40A2-8C6C-92D34CAE03FF}" destId="{82224B20-2757-48A7-9530-6C4320720CF8}" srcOrd="0" destOrd="0" presId="urn:microsoft.com/office/officeart/2005/8/layout/cycle2"/>
    <dgm:cxn modelId="{A849B1EC-2509-4023-BEA7-57B030DA2851}" type="presOf" srcId="{82D101E1-2B8C-4501-B7A4-E5D34F994CFF}" destId="{F2EA9AD3-EDA2-4DCB-A438-36AD9FBD106C}" srcOrd="1" destOrd="0" presId="urn:microsoft.com/office/officeart/2005/8/layout/cycle2"/>
    <dgm:cxn modelId="{2995362E-14BA-46D6-BB53-714455654B46}" type="presOf" srcId="{82D101E1-2B8C-4501-B7A4-E5D34F994CFF}" destId="{0050F45B-2C39-44B7-9CAA-CBED0700A890}" srcOrd="0" destOrd="0" presId="urn:microsoft.com/office/officeart/2005/8/layout/cycle2"/>
    <dgm:cxn modelId="{31C361B9-FF97-444A-855A-0D60C1DFB985}" srcId="{0373F216-65AB-440D-B26F-B9EDFD64127F}" destId="{4059ABBE-2482-4172-8BC4-C1E52484F258}" srcOrd="2" destOrd="0" parTransId="{C1CBEC31-150E-4A2E-ABA2-F798D761B36D}" sibTransId="{65D2EEBF-2583-40A2-8C6C-92D34CAE03FF}"/>
    <dgm:cxn modelId="{3E199A8B-1A65-4714-8C80-AF84A64A1CD6}" type="presOf" srcId="{65D2EEBF-2583-40A2-8C6C-92D34CAE03FF}" destId="{A1047418-D77D-43C6-895D-5BE88D7D8717}" srcOrd="1" destOrd="0" presId="urn:microsoft.com/office/officeart/2005/8/layout/cycle2"/>
    <dgm:cxn modelId="{CD45C54F-678E-4988-9F65-15D906BA1065}" type="presOf" srcId="{D4A2BB9B-FDE7-48B2-89D3-971FC5021EC0}" destId="{7A61908A-92DE-49E5-A67A-328128001AAB}" srcOrd="1" destOrd="0" presId="urn:microsoft.com/office/officeart/2005/8/layout/cycle2"/>
    <dgm:cxn modelId="{4E3B80AA-D000-4270-A8C3-6EBDD7F5EB03}" type="presOf" srcId="{0373F216-65AB-440D-B26F-B9EDFD64127F}" destId="{2568569A-2F9D-4DB1-A4BA-77A671AB2740}" srcOrd="0" destOrd="0" presId="urn:microsoft.com/office/officeart/2005/8/layout/cycle2"/>
    <dgm:cxn modelId="{A96EB88A-B21F-44B8-AEE4-7D6E70197548}" type="presParOf" srcId="{2568569A-2F9D-4DB1-A4BA-77A671AB2740}" destId="{2BE3EAEA-C151-470C-AF0B-BF721DF98684}" srcOrd="0" destOrd="0" presId="urn:microsoft.com/office/officeart/2005/8/layout/cycle2"/>
    <dgm:cxn modelId="{D5D0EA75-8198-4F14-BD6C-10F32F07BBB0}" type="presParOf" srcId="{2568569A-2F9D-4DB1-A4BA-77A671AB2740}" destId="{9BD99824-C377-484D-BE4D-90988DA81220}" srcOrd="1" destOrd="0" presId="urn:microsoft.com/office/officeart/2005/8/layout/cycle2"/>
    <dgm:cxn modelId="{50B24138-6D8C-4C4B-A65E-99C7E0984BF9}" type="presParOf" srcId="{9BD99824-C377-484D-BE4D-90988DA81220}" destId="{7A61908A-92DE-49E5-A67A-328128001AAB}" srcOrd="0" destOrd="0" presId="urn:microsoft.com/office/officeart/2005/8/layout/cycle2"/>
    <dgm:cxn modelId="{74F8A14D-FA88-481E-9DFD-04FB41336109}" type="presParOf" srcId="{2568569A-2F9D-4DB1-A4BA-77A671AB2740}" destId="{49B6F975-AFB2-43FC-AC7E-D4493C8A354E}" srcOrd="2" destOrd="0" presId="urn:microsoft.com/office/officeart/2005/8/layout/cycle2"/>
    <dgm:cxn modelId="{84E52D55-D9EA-4691-AD06-C8E3458D7E31}" type="presParOf" srcId="{2568569A-2F9D-4DB1-A4BA-77A671AB2740}" destId="{0050F45B-2C39-44B7-9CAA-CBED0700A890}" srcOrd="3" destOrd="0" presId="urn:microsoft.com/office/officeart/2005/8/layout/cycle2"/>
    <dgm:cxn modelId="{B8337C3F-50B8-4832-97F7-ADECEBEC2FB8}" type="presParOf" srcId="{0050F45B-2C39-44B7-9CAA-CBED0700A890}" destId="{F2EA9AD3-EDA2-4DCB-A438-36AD9FBD106C}" srcOrd="0" destOrd="0" presId="urn:microsoft.com/office/officeart/2005/8/layout/cycle2"/>
    <dgm:cxn modelId="{A519E952-FA59-4011-A153-2DE16AE6E5C8}" type="presParOf" srcId="{2568569A-2F9D-4DB1-A4BA-77A671AB2740}" destId="{9B493AA2-2EAD-4D51-B18C-B6E4CE0DBF63}" srcOrd="4" destOrd="0" presId="urn:microsoft.com/office/officeart/2005/8/layout/cycle2"/>
    <dgm:cxn modelId="{E4270B69-20EB-4527-9E61-0DC55EB7DD01}" type="presParOf" srcId="{2568569A-2F9D-4DB1-A4BA-77A671AB2740}" destId="{82224B20-2757-48A7-9530-6C4320720CF8}" srcOrd="5" destOrd="0" presId="urn:microsoft.com/office/officeart/2005/8/layout/cycle2"/>
    <dgm:cxn modelId="{9CC3687C-60D3-42AB-B10C-82E04A6E9596}" type="presParOf" srcId="{82224B20-2757-48A7-9530-6C4320720CF8}" destId="{A1047418-D77D-43C6-895D-5BE88D7D8717}" srcOrd="0" destOrd="0" presId="urn:microsoft.com/office/officeart/2005/8/layout/cycle2"/>
    <dgm:cxn modelId="{D44730AC-15DD-446B-A2E7-58FCD62D5F45}" type="presParOf" srcId="{2568569A-2F9D-4DB1-A4BA-77A671AB2740}" destId="{A8693CD0-CB07-41E1-8F72-8E1B14E99CF5}" srcOrd="6" destOrd="0" presId="urn:microsoft.com/office/officeart/2005/8/layout/cycle2"/>
    <dgm:cxn modelId="{8DF6B715-6D91-4DE3-B8AE-167F654860E1}" type="presParOf" srcId="{2568569A-2F9D-4DB1-A4BA-77A671AB2740}" destId="{E64333F3-4368-4610-BC59-FED4313F4837}" srcOrd="7" destOrd="0" presId="urn:microsoft.com/office/officeart/2005/8/layout/cycle2"/>
    <dgm:cxn modelId="{D59D680B-8DB1-4589-A6B7-FD4BE5DDBC07}" type="presParOf" srcId="{E64333F3-4368-4610-BC59-FED4313F4837}" destId="{33D251DB-0573-4B0A-983A-78C07A3A92C0}" srcOrd="0" destOrd="0" presId="urn:microsoft.com/office/officeart/2005/8/layout/cycle2"/>
    <dgm:cxn modelId="{07527AD7-D102-4004-9C3D-C03E1B24C0EC}" type="presParOf" srcId="{2568569A-2F9D-4DB1-A4BA-77A671AB2740}" destId="{43222303-9955-453E-AC5F-24D8BE31BFBE}" srcOrd="8" destOrd="0" presId="urn:microsoft.com/office/officeart/2005/8/layout/cycle2"/>
    <dgm:cxn modelId="{26B7FAAE-3956-489C-9EAE-2F70A34DDAEA}" type="presParOf" srcId="{2568569A-2F9D-4DB1-A4BA-77A671AB2740}" destId="{4DEEDA5F-BF89-4AD6-A44E-94784E2B9B4C}" srcOrd="9" destOrd="0" presId="urn:microsoft.com/office/officeart/2005/8/layout/cycle2"/>
    <dgm:cxn modelId="{BD42C419-64BD-4FB1-938D-E8E86AA2EC50}" type="presParOf" srcId="{4DEEDA5F-BF89-4AD6-A44E-94784E2B9B4C}" destId="{F5CBF209-FA72-41BC-AE81-44DA062A8DD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458985-ABD0-4722-8077-C9A3AE45F26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336787A2-0E92-4C00-AC06-376B1CF3B09E}">
      <dgm:prSet phldrT="[Text]"/>
      <dgm:spPr/>
      <dgm:t>
        <a:bodyPr/>
        <a:lstStyle/>
        <a:p>
          <a:r>
            <a:rPr lang="en-US" dirty="0" smtClean="0"/>
            <a:t>A:</a:t>
          </a:r>
          <a:endParaRPr lang="en-US" dirty="0"/>
        </a:p>
      </dgm:t>
    </dgm:pt>
    <dgm:pt modelId="{70C5A5EB-2C6B-43D3-A455-FC89310FE080}" type="parTrans" cxnId="{4FC7FC00-BB60-4B49-BC66-1EE76F0A4B2E}">
      <dgm:prSet/>
      <dgm:spPr/>
      <dgm:t>
        <a:bodyPr/>
        <a:lstStyle/>
        <a:p>
          <a:endParaRPr lang="en-US"/>
        </a:p>
      </dgm:t>
    </dgm:pt>
    <dgm:pt modelId="{D28D5DE2-8EB8-4F40-A0C0-E5745060C370}" type="sibTrans" cxnId="{4FC7FC00-BB60-4B49-BC66-1EE76F0A4B2E}">
      <dgm:prSet/>
      <dgm:spPr/>
      <dgm:t>
        <a:bodyPr/>
        <a:lstStyle/>
        <a:p>
          <a:endParaRPr lang="en-US"/>
        </a:p>
      </dgm:t>
    </dgm:pt>
    <dgm:pt modelId="{B6539B11-CC43-4E54-979A-B466777AEB86}">
      <dgm:prSet phldrT="[Text]" custT="1"/>
      <dgm:spPr/>
      <dgm:t>
        <a:bodyPr/>
        <a:lstStyle/>
        <a:p>
          <a:r>
            <a:rPr lang="en-US" sz="1400" b="1" dirty="0" smtClean="0"/>
            <a:t>CREDIT ANALYSIS &amp; APPROVAL</a:t>
          </a:r>
          <a:endParaRPr lang="en-US" sz="1400" b="1" dirty="0"/>
        </a:p>
      </dgm:t>
    </dgm:pt>
    <dgm:pt modelId="{EE8ADA67-B2FB-48A7-9F89-DC7BA2BF4295}" type="parTrans" cxnId="{01F2AAFB-EC68-4D37-A3F2-E0FDE670F978}">
      <dgm:prSet/>
      <dgm:spPr/>
      <dgm:t>
        <a:bodyPr/>
        <a:lstStyle/>
        <a:p>
          <a:endParaRPr lang="en-US"/>
        </a:p>
      </dgm:t>
    </dgm:pt>
    <dgm:pt modelId="{4AF2B910-3A76-41BC-8748-394EFF8CBD99}" type="sibTrans" cxnId="{01F2AAFB-EC68-4D37-A3F2-E0FDE670F978}">
      <dgm:prSet/>
      <dgm:spPr/>
      <dgm:t>
        <a:bodyPr/>
        <a:lstStyle/>
        <a:p>
          <a:endParaRPr lang="en-US"/>
        </a:p>
      </dgm:t>
    </dgm:pt>
    <dgm:pt modelId="{F9CA28A9-5B00-432F-8AB2-C3B71C1A4C51}">
      <dgm:prSet phldrT="[Text]"/>
      <dgm:spPr/>
      <dgm:t>
        <a:bodyPr/>
        <a:lstStyle/>
        <a:p>
          <a:r>
            <a:rPr lang="en-US" sz="1100" dirty="0" smtClean="0"/>
            <a:t>	Purpose</a:t>
          </a:r>
          <a:endParaRPr lang="en-US" sz="1100" dirty="0"/>
        </a:p>
      </dgm:t>
    </dgm:pt>
    <dgm:pt modelId="{783B9475-8A27-4D8F-B8D2-E8DD3D592276}" type="parTrans" cxnId="{9C227097-8902-4664-B2BD-A730DA649DC1}">
      <dgm:prSet/>
      <dgm:spPr/>
      <dgm:t>
        <a:bodyPr/>
        <a:lstStyle/>
        <a:p>
          <a:endParaRPr lang="en-US"/>
        </a:p>
      </dgm:t>
    </dgm:pt>
    <dgm:pt modelId="{C71B31F9-D2FC-4BA3-8F41-556070D2DEB7}" type="sibTrans" cxnId="{9C227097-8902-4664-B2BD-A730DA649DC1}">
      <dgm:prSet/>
      <dgm:spPr/>
      <dgm:t>
        <a:bodyPr/>
        <a:lstStyle/>
        <a:p>
          <a:endParaRPr lang="en-US"/>
        </a:p>
      </dgm:t>
    </dgm:pt>
    <dgm:pt modelId="{6FFC64FD-9FE5-4C4D-AF32-8BF114C9FD05}">
      <dgm:prSet phldrT="[Text]"/>
      <dgm:spPr/>
      <dgm:t>
        <a:bodyPr/>
        <a:lstStyle/>
        <a:p>
          <a:r>
            <a:rPr lang="en-US" dirty="0" smtClean="0"/>
            <a:t>B:</a:t>
          </a:r>
          <a:endParaRPr lang="en-US" dirty="0"/>
        </a:p>
      </dgm:t>
    </dgm:pt>
    <dgm:pt modelId="{3261110D-5489-40CD-B7D9-E5E7406E36EA}" type="parTrans" cxnId="{46D88672-1A89-4F48-AB24-5EAC0CE0A578}">
      <dgm:prSet/>
      <dgm:spPr/>
      <dgm:t>
        <a:bodyPr/>
        <a:lstStyle/>
        <a:p>
          <a:endParaRPr lang="en-US"/>
        </a:p>
      </dgm:t>
    </dgm:pt>
    <dgm:pt modelId="{62C53993-D6E8-466F-937E-89886681FE89}" type="sibTrans" cxnId="{46D88672-1A89-4F48-AB24-5EAC0CE0A578}">
      <dgm:prSet/>
      <dgm:spPr/>
      <dgm:t>
        <a:bodyPr/>
        <a:lstStyle/>
        <a:p>
          <a:endParaRPr lang="en-US"/>
        </a:p>
      </dgm:t>
    </dgm:pt>
    <dgm:pt modelId="{EEE52BEB-1F61-4B6E-90E3-254791F74A1C}">
      <dgm:prSet phldrT="[Text]"/>
      <dgm:spPr/>
      <dgm:t>
        <a:bodyPr/>
        <a:lstStyle/>
        <a:p>
          <a:r>
            <a:rPr lang="en-US" dirty="0" smtClean="0"/>
            <a:t>LOAN DOCUMENTATION &amp; DISBURSEMENT</a:t>
          </a:r>
          <a:endParaRPr lang="en-US" dirty="0"/>
        </a:p>
      </dgm:t>
    </dgm:pt>
    <dgm:pt modelId="{B30C2CE4-B328-4A2C-8BBC-32E22AB99A52}" type="parTrans" cxnId="{BB294B7C-B00A-4F2A-B3AB-30763BC6D7E1}">
      <dgm:prSet/>
      <dgm:spPr/>
      <dgm:t>
        <a:bodyPr/>
        <a:lstStyle/>
        <a:p>
          <a:endParaRPr lang="en-US"/>
        </a:p>
      </dgm:t>
    </dgm:pt>
    <dgm:pt modelId="{532A5064-F3DD-43AD-A80B-47944B64AEEE}" type="sibTrans" cxnId="{BB294B7C-B00A-4F2A-B3AB-30763BC6D7E1}">
      <dgm:prSet/>
      <dgm:spPr/>
      <dgm:t>
        <a:bodyPr/>
        <a:lstStyle/>
        <a:p>
          <a:endParaRPr lang="en-US"/>
        </a:p>
      </dgm:t>
    </dgm:pt>
    <dgm:pt modelId="{910F9E34-35DE-4784-8BAD-879D0E32AB45}">
      <dgm:prSet phldrT="[Text]"/>
      <dgm:spPr/>
      <dgm:t>
        <a:bodyPr/>
        <a:lstStyle/>
        <a:p>
          <a:r>
            <a:rPr lang="en-US" dirty="0" smtClean="0"/>
            <a:t>	Offers Letter</a:t>
          </a:r>
          <a:endParaRPr lang="en-US" dirty="0"/>
        </a:p>
      </dgm:t>
    </dgm:pt>
    <dgm:pt modelId="{8B7FAC1A-9A65-4CDE-8B91-66989C3A69CF}" type="parTrans" cxnId="{6B22D42C-94C3-477C-88B4-2A862D9CD46B}">
      <dgm:prSet/>
      <dgm:spPr/>
      <dgm:t>
        <a:bodyPr/>
        <a:lstStyle/>
        <a:p>
          <a:endParaRPr lang="en-US"/>
        </a:p>
      </dgm:t>
    </dgm:pt>
    <dgm:pt modelId="{9651B796-9E66-43EA-A4FD-427C1819480B}" type="sibTrans" cxnId="{6B22D42C-94C3-477C-88B4-2A862D9CD46B}">
      <dgm:prSet/>
      <dgm:spPr/>
      <dgm:t>
        <a:bodyPr/>
        <a:lstStyle/>
        <a:p>
          <a:endParaRPr lang="en-US"/>
        </a:p>
      </dgm:t>
    </dgm:pt>
    <dgm:pt modelId="{6FE82804-A1E6-4AD9-A90B-78E8D4FF978F}">
      <dgm:prSet phldrT="[Text]"/>
      <dgm:spPr/>
      <dgm:t>
        <a:bodyPr/>
        <a:lstStyle/>
        <a:p>
          <a:r>
            <a:rPr lang="en-US" dirty="0" smtClean="0"/>
            <a:t>C:</a:t>
          </a:r>
          <a:endParaRPr lang="en-US" dirty="0"/>
        </a:p>
      </dgm:t>
    </dgm:pt>
    <dgm:pt modelId="{7130BDCC-6BDA-4AC5-A076-489A713CBFE0}" type="parTrans" cxnId="{8CD6A945-051F-4198-8C11-7BB6F884B225}">
      <dgm:prSet/>
      <dgm:spPr/>
      <dgm:t>
        <a:bodyPr/>
        <a:lstStyle/>
        <a:p>
          <a:endParaRPr lang="en-US"/>
        </a:p>
      </dgm:t>
    </dgm:pt>
    <dgm:pt modelId="{DF6F6799-208E-433D-8DE3-C46531B105AB}" type="sibTrans" cxnId="{8CD6A945-051F-4198-8C11-7BB6F884B225}">
      <dgm:prSet/>
      <dgm:spPr/>
      <dgm:t>
        <a:bodyPr/>
        <a:lstStyle/>
        <a:p>
          <a:endParaRPr lang="en-US"/>
        </a:p>
      </dgm:t>
    </dgm:pt>
    <dgm:pt modelId="{C85F9A13-D7C8-4F2F-B0D3-E2D583EF2E79}">
      <dgm:prSet phldrT="[Text]"/>
      <dgm:spPr/>
      <dgm:t>
        <a:bodyPr/>
        <a:lstStyle/>
        <a:p>
          <a:r>
            <a:rPr lang="en-US" dirty="0" smtClean="0"/>
            <a:t>LOAN MONITORING</a:t>
          </a:r>
          <a:endParaRPr lang="en-US" dirty="0"/>
        </a:p>
      </dgm:t>
    </dgm:pt>
    <dgm:pt modelId="{D6A5B6BF-D9C3-4832-A2DF-6462BB732BD5}" type="parTrans" cxnId="{54AD3E82-E52D-4205-A3D8-1DC61BD991D9}">
      <dgm:prSet/>
      <dgm:spPr/>
      <dgm:t>
        <a:bodyPr/>
        <a:lstStyle/>
        <a:p>
          <a:endParaRPr lang="en-US"/>
        </a:p>
      </dgm:t>
    </dgm:pt>
    <dgm:pt modelId="{7814BB3C-2216-483B-A5DA-3660A802FAB6}" type="sibTrans" cxnId="{54AD3E82-E52D-4205-A3D8-1DC61BD991D9}">
      <dgm:prSet/>
      <dgm:spPr/>
      <dgm:t>
        <a:bodyPr/>
        <a:lstStyle/>
        <a:p>
          <a:endParaRPr lang="en-US"/>
        </a:p>
      </dgm:t>
    </dgm:pt>
    <dgm:pt modelId="{7D11C2A2-275D-4296-9750-40BBFECFB3F5}">
      <dgm:prSet phldrT="[Text]"/>
      <dgm:spPr/>
      <dgm:t>
        <a:bodyPr/>
        <a:lstStyle/>
        <a:p>
          <a:r>
            <a:rPr lang="en-US" dirty="0" smtClean="0"/>
            <a:t>LOAN RECOVERY &amp; REMEDIAL ACTION</a:t>
          </a:r>
          <a:endParaRPr lang="en-US" dirty="0"/>
        </a:p>
      </dgm:t>
    </dgm:pt>
    <dgm:pt modelId="{0CA9BBB7-2C21-4B05-B8E0-3774125C52BF}" type="parTrans" cxnId="{0EAC83AB-08BF-4865-BE99-01A10F41E69E}">
      <dgm:prSet/>
      <dgm:spPr/>
      <dgm:t>
        <a:bodyPr/>
        <a:lstStyle/>
        <a:p>
          <a:endParaRPr lang="en-US"/>
        </a:p>
      </dgm:t>
    </dgm:pt>
    <dgm:pt modelId="{02C22674-2119-4CA1-A9A4-A1CEB3E43223}" type="sibTrans" cxnId="{0EAC83AB-08BF-4865-BE99-01A10F41E69E}">
      <dgm:prSet/>
      <dgm:spPr/>
      <dgm:t>
        <a:bodyPr/>
        <a:lstStyle/>
        <a:p>
          <a:endParaRPr lang="en-US"/>
        </a:p>
      </dgm:t>
    </dgm:pt>
    <dgm:pt modelId="{F35D4866-95B9-4A79-B0A2-EF385F303BF5}">
      <dgm:prSet phldrT="[Text]"/>
      <dgm:spPr/>
      <dgm:t>
        <a:bodyPr/>
        <a:lstStyle/>
        <a:p>
          <a:r>
            <a:rPr lang="en-US" sz="1100" dirty="0" smtClean="0"/>
            <a:t>	Amount</a:t>
          </a:r>
          <a:endParaRPr lang="en-US" sz="1100" dirty="0"/>
        </a:p>
      </dgm:t>
    </dgm:pt>
    <dgm:pt modelId="{AA46B1BF-55C1-4456-B7FA-D73B645AC289}" type="parTrans" cxnId="{86057519-7B01-4EDF-8F26-710039B9BB12}">
      <dgm:prSet/>
      <dgm:spPr/>
      <dgm:t>
        <a:bodyPr/>
        <a:lstStyle/>
        <a:p>
          <a:endParaRPr lang="en-US"/>
        </a:p>
      </dgm:t>
    </dgm:pt>
    <dgm:pt modelId="{54CC17FC-3C98-4FCF-800E-F6DC245543D2}" type="sibTrans" cxnId="{86057519-7B01-4EDF-8F26-710039B9BB12}">
      <dgm:prSet/>
      <dgm:spPr/>
      <dgm:t>
        <a:bodyPr/>
        <a:lstStyle/>
        <a:p>
          <a:endParaRPr lang="en-US"/>
        </a:p>
      </dgm:t>
    </dgm:pt>
    <dgm:pt modelId="{A946CCF9-732E-4FCF-BB0B-1D9CB312B3F8}">
      <dgm:prSet phldrT="[Text]"/>
      <dgm:spPr/>
      <dgm:t>
        <a:bodyPr/>
        <a:lstStyle/>
        <a:p>
          <a:r>
            <a:rPr lang="en-US" sz="1100" dirty="0" smtClean="0"/>
            <a:t>	Repayment</a:t>
          </a:r>
          <a:endParaRPr lang="en-US" sz="1100" dirty="0"/>
        </a:p>
      </dgm:t>
    </dgm:pt>
    <dgm:pt modelId="{AD0C3680-7BD0-4A1D-A1D5-8B8DCBE9FB7A}" type="parTrans" cxnId="{19733D59-9679-4F4D-8466-41EB5F10AD4E}">
      <dgm:prSet/>
      <dgm:spPr/>
      <dgm:t>
        <a:bodyPr/>
        <a:lstStyle/>
        <a:p>
          <a:endParaRPr lang="en-US"/>
        </a:p>
      </dgm:t>
    </dgm:pt>
    <dgm:pt modelId="{55CDC52A-21B4-44E0-AA77-63E070BDC2E0}" type="sibTrans" cxnId="{19733D59-9679-4F4D-8466-41EB5F10AD4E}">
      <dgm:prSet/>
      <dgm:spPr/>
      <dgm:t>
        <a:bodyPr/>
        <a:lstStyle/>
        <a:p>
          <a:endParaRPr lang="en-US"/>
        </a:p>
      </dgm:t>
    </dgm:pt>
    <dgm:pt modelId="{66F9132B-0A04-4453-B053-EE7F4D975955}">
      <dgm:prSet phldrT="[Text]"/>
      <dgm:spPr/>
      <dgm:t>
        <a:bodyPr/>
        <a:lstStyle/>
        <a:p>
          <a:r>
            <a:rPr lang="en-US" sz="1100" dirty="0" smtClean="0"/>
            <a:t>	Collateral/Security</a:t>
          </a:r>
          <a:endParaRPr lang="en-US" sz="1100" dirty="0"/>
        </a:p>
      </dgm:t>
    </dgm:pt>
    <dgm:pt modelId="{9E566ACD-260E-4C5B-B1FA-ADF163D55090}" type="parTrans" cxnId="{8503CBCB-D135-4764-AF3E-8D706B4DCCA9}">
      <dgm:prSet/>
      <dgm:spPr/>
      <dgm:t>
        <a:bodyPr/>
        <a:lstStyle/>
        <a:p>
          <a:endParaRPr lang="en-US"/>
        </a:p>
      </dgm:t>
    </dgm:pt>
    <dgm:pt modelId="{89F5DBF7-B87B-4BF4-ABCB-421887EDED65}" type="sibTrans" cxnId="{8503CBCB-D135-4764-AF3E-8D706B4DCCA9}">
      <dgm:prSet/>
      <dgm:spPr/>
      <dgm:t>
        <a:bodyPr/>
        <a:lstStyle/>
        <a:p>
          <a:endParaRPr lang="en-US"/>
        </a:p>
      </dgm:t>
    </dgm:pt>
    <dgm:pt modelId="{731EF0C4-7206-4208-B4D0-35552FE9DE6A}">
      <dgm:prSet phldrT="[Text]"/>
      <dgm:spPr/>
      <dgm:t>
        <a:bodyPr/>
        <a:lstStyle/>
        <a:p>
          <a:r>
            <a:rPr lang="en-US" sz="1100" dirty="0" smtClean="0"/>
            <a:t>	Tenor</a:t>
          </a:r>
          <a:endParaRPr lang="en-US" sz="1100" dirty="0"/>
        </a:p>
      </dgm:t>
    </dgm:pt>
    <dgm:pt modelId="{652173CA-9E08-4A29-8018-A6E1D2C5953B}" type="parTrans" cxnId="{D1C9A422-FC72-49BD-A7E6-21A99DB677A9}">
      <dgm:prSet/>
      <dgm:spPr/>
      <dgm:t>
        <a:bodyPr/>
        <a:lstStyle/>
        <a:p>
          <a:endParaRPr lang="en-US"/>
        </a:p>
      </dgm:t>
    </dgm:pt>
    <dgm:pt modelId="{CBFC089C-A96D-41E5-B1DB-B5472CCD4304}" type="sibTrans" cxnId="{D1C9A422-FC72-49BD-A7E6-21A99DB677A9}">
      <dgm:prSet/>
      <dgm:spPr/>
      <dgm:t>
        <a:bodyPr/>
        <a:lstStyle/>
        <a:p>
          <a:endParaRPr lang="en-US"/>
        </a:p>
      </dgm:t>
    </dgm:pt>
    <dgm:pt modelId="{8D9D9B23-06C5-4E75-BB5C-4BFF1A804C51}">
      <dgm:prSet phldrT="[Text]"/>
      <dgm:spPr/>
      <dgm:t>
        <a:bodyPr/>
        <a:lstStyle/>
        <a:p>
          <a:r>
            <a:rPr lang="en-US" dirty="0" smtClean="0"/>
            <a:t>	Loan Agreements &amp; Covenants</a:t>
          </a:r>
          <a:endParaRPr lang="en-US" dirty="0"/>
        </a:p>
      </dgm:t>
    </dgm:pt>
    <dgm:pt modelId="{BCA83255-312A-4375-BC55-109030DBB82A}" type="parTrans" cxnId="{FC50E842-EFDD-4594-BE22-824A9650647D}">
      <dgm:prSet/>
      <dgm:spPr/>
      <dgm:t>
        <a:bodyPr/>
        <a:lstStyle/>
        <a:p>
          <a:endParaRPr lang="en-US"/>
        </a:p>
      </dgm:t>
    </dgm:pt>
    <dgm:pt modelId="{00A9E82F-9941-40D9-B4F6-91C357421E3A}" type="sibTrans" cxnId="{FC50E842-EFDD-4594-BE22-824A9650647D}">
      <dgm:prSet/>
      <dgm:spPr/>
      <dgm:t>
        <a:bodyPr/>
        <a:lstStyle/>
        <a:p>
          <a:endParaRPr lang="en-US"/>
        </a:p>
      </dgm:t>
    </dgm:pt>
    <dgm:pt modelId="{B10966A5-5668-4A23-9AD4-44374FB129A6}">
      <dgm:prSet phldrT="[Text]"/>
      <dgm:spPr/>
      <dgm:t>
        <a:bodyPr/>
        <a:lstStyle/>
        <a:p>
          <a:r>
            <a:rPr lang="en-US" dirty="0" smtClean="0"/>
            <a:t>	Perfection of Collateral/Security</a:t>
          </a:r>
          <a:endParaRPr lang="en-US" dirty="0"/>
        </a:p>
      </dgm:t>
    </dgm:pt>
    <dgm:pt modelId="{A81EB92D-F865-4BBF-A01A-14CD04B007EE}" type="parTrans" cxnId="{F449763C-7167-4661-864B-2F912E92A1CD}">
      <dgm:prSet/>
      <dgm:spPr/>
      <dgm:t>
        <a:bodyPr/>
        <a:lstStyle/>
        <a:p>
          <a:endParaRPr lang="en-US"/>
        </a:p>
      </dgm:t>
    </dgm:pt>
    <dgm:pt modelId="{5F2E0A77-998E-4E10-8C57-4FE19C314175}" type="sibTrans" cxnId="{F449763C-7167-4661-864B-2F912E92A1CD}">
      <dgm:prSet/>
      <dgm:spPr/>
      <dgm:t>
        <a:bodyPr/>
        <a:lstStyle/>
        <a:p>
          <a:endParaRPr lang="en-US"/>
        </a:p>
      </dgm:t>
    </dgm:pt>
    <dgm:pt modelId="{51D13DB9-86BF-49BC-8B8A-1D948272C509}">
      <dgm:prSet phldrT="[Text]"/>
      <dgm:spPr/>
      <dgm:t>
        <a:bodyPr/>
        <a:lstStyle/>
        <a:p>
          <a:r>
            <a:rPr lang="en-US" dirty="0" smtClean="0"/>
            <a:t>CREDIT ADMINISTRATION</a:t>
          </a:r>
          <a:endParaRPr lang="en-US" dirty="0"/>
        </a:p>
      </dgm:t>
    </dgm:pt>
    <dgm:pt modelId="{A4C71D4D-83D9-44DA-8798-3966F9A5837C}" type="parTrans" cxnId="{891FB3DA-7DBB-4D09-918C-5AB599D64DF4}">
      <dgm:prSet/>
      <dgm:spPr/>
      <dgm:t>
        <a:bodyPr/>
        <a:lstStyle/>
        <a:p>
          <a:endParaRPr lang="en-US"/>
        </a:p>
      </dgm:t>
    </dgm:pt>
    <dgm:pt modelId="{61B93EE7-DA5B-4E5C-AAB0-9405580DB817}" type="sibTrans" cxnId="{891FB3DA-7DBB-4D09-918C-5AB599D64DF4}">
      <dgm:prSet/>
      <dgm:spPr/>
      <dgm:t>
        <a:bodyPr/>
        <a:lstStyle/>
        <a:p>
          <a:endParaRPr lang="en-US"/>
        </a:p>
      </dgm:t>
    </dgm:pt>
    <dgm:pt modelId="{B2E59CEE-AA31-4D6D-A8A1-E04BFF4014AE}" type="pres">
      <dgm:prSet presAssocID="{D6458985-ABD0-4722-8077-C9A3AE45F263}" presName="linearFlow" presStyleCnt="0">
        <dgm:presLayoutVars>
          <dgm:dir/>
          <dgm:animLvl val="lvl"/>
          <dgm:resizeHandles val="exact"/>
        </dgm:presLayoutVars>
      </dgm:prSet>
      <dgm:spPr/>
      <dgm:t>
        <a:bodyPr/>
        <a:lstStyle/>
        <a:p>
          <a:endParaRPr lang="en-US"/>
        </a:p>
      </dgm:t>
    </dgm:pt>
    <dgm:pt modelId="{E26F73AC-6F28-45B3-AE85-266767727B05}" type="pres">
      <dgm:prSet presAssocID="{336787A2-0E92-4C00-AC06-376B1CF3B09E}" presName="composite" presStyleCnt="0"/>
      <dgm:spPr/>
    </dgm:pt>
    <dgm:pt modelId="{AA492EE9-AFC8-40ED-BE2A-B69DCD9C6C3D}" type="pres">
      <dgm:prSet presAssocID="{336787A2-0E92-4C00-AC06-376B1CF3B09E}" presName="parentText" presStyleLbl="alignNode1" presStyleIdx="0" presStyleCnt="3">
        <dgm:presLayoutVars>
          <dgm:chMax val="1"/>
          <dgm:bulletEnabled val="1"/>
        </dgm:presLayoutVars>
      </dgm:prSet>
      <dgm:spPr/>
      <dgm:t>
        <a:bodyPr/>
        <a:lstStyle/>
        <a:p>
          <a:endParaRPr lang="en-US"/>
        </a:p>
      </dgm:t>
    </dgm:pt>
    <dgm:pt modelId="{EB2D56C2-C325-4E00-950C-9595B5764561}" type="pres">
      <dgm:prSet presAssocID="{336787A2-0E92-4C00-AC06-376B1CF3B09E}" presName="descendantText" presStyleLbl="alignAcc1" presStyleIdx="0" presStyleCnt="3" custScaleY="131102">
        <dgm:presLayoutVars>
          <dgm:bulletEnabled val="1"/>
        </dgm:presLayoutVars>
      </dgm:prSet>
      <dgm:spPr/>
      <dgm:t>
        <a:bodyPr/>
        <a:lstStyle/>
        <a:p>
          <a:endParaRPr lang="en-US"/>
        </a:p>
      </dgm:t>
    </dgm:pt>
    <dgm:pt modelId="{C6E1C251-45AB-47AB-8BD9-156A5D9B2FD9}" type="pres">
      <dgm:prSet presAssocID="{D28D5DE2-8EB8-4F40-A0C0-E5745060C370}" presName="sp" presStyleCnt="0"/>
      <dgm:spPr/>
    </dgm:pt>
    <dgm:pt modelId="{1342CDB9-EF93-4B78-AB64-670600383D75}" type="pres">
      <dgm:prSet presAssocID="{6FFC64FD-9FE5-4C4D-AF32-8BF114C9FD05}" presName="composite" presStyleCnt="0"/>
      <dgm:spPr/>
    </dgm:pt>
    <dgm:pt modelId="{E538002F-3A8E-4B87-AF58-890260F5CD38}" type="pres">
      <dgm:prSet presAssocID="{6FFC64FD-9FE5-4C4D-AF32-8BF114C9FD05}" presName="parentText" presStyleLbl="alignNode1" presStyleIdx="1" presStyleCnt="3">
        <dgm:presLayoutVars>
          <dgm:chMax val="1"/>
          <dgm:bulletEnabled val="1"/>
        </dgm:presLayoutVars>
      </dgm:prSet>
      <dgm:spPr/>
      <dgm:t>
        <a:bodyPr/>
        <a:lstStyle/>
        <a:p>
          <a:endParaRPr lang="en-US"/>
        </a:p>
      </dgm:t>
    </dgm:pt>
    <dgm:pt modelId="{7184C160-6CBA-41D1-8E72-76ED1DA4FD41}" type="pres">
      <dgm:prSet presAssocID="{6FFC64FD-9FE5-4C4D-AF32-8BF114C9FD05}" presName="descendantText" presStyleLbl="alignAcc1" presStyleIdx="1" presStyleCnt="3">
        <dgm:presLayoutVars>
          <dgm:bulletEnabled val="1"/>
        </dgm:presLayoutVars>
      </dgm:prSet>
      <dgm:spPr/>
      <dgm:t>
        <a:bodyPr/>
        <a:lstStyle/>
        <a:p>
          <a:endParaRPr lang="en-US"/>
        </a:p>
      </dgm:t>
    </dgm:pt>
    <dgm:pt modelId="{FDA78065-02DE-43D9-A57B-E3D794E9A4D6}" type="pres">
      <dgm:prSet presAssocID="{62C53993-D6E8-466F-937E-89886681FE89}" presName="sp" presStyleCnt="0"/>
      <dgm:spPr/>
    </dgm:pt>
    <dgm:pt modelId="{C893BDC6-029D-46C1-92F9-73186C1084D9}" type="pres">
      <dgm:prSet presAssocID="{6FE82804-A1E6-4AD9-A90B-78E8D4FF978F}" presName="composite" presStyleCnt="0"/>
      <dgm:spPr/>
    </dgm:pt>
    <dgm:pt modelId="{BD87E1EA-233E-4AE3-A539-4AE5314CA5C4}" type="pres">
      <dgm:prSet presAssocID="{6FE82804-A1E6-4AD9-A90B-78E8D4FF978F}" presName="parentText" presStyleLbl="alignNode1" presStyleIdx="2" presStyleCnt="3">
        <dgm:presLayoutVars>
          <dgm:chMax val="1"/>
          <dgm:bulletEnabled val="1"/>
        </dgm:presLayoutVars>
      </dgm:prSet>
      <dgm:spPr/>
      <dgm:t>
        <a:bodyPr/>
        <a:lstStyle/>
        <a:p>
          <a:endParaRPr lang="en-US"/>
        </a:p>
      </dgm:t>
    </dgm:pt>
    <dgm:pt modelId="{DAED9FF3-E70D-4008-8B21-C99C11C55E94}" type="pres">
      <dgm:prSet presAssocID="{6FE82804-A1E6-4AD9-A90B-78E8D4FF978F}" presName="descendantText" presStyleLbl="alignAcc1" presStyleIdx="2" presStyleCnt="3">
        <dgm:presLayoutVars>
          <dgm:bulletEnabled val="1"/>
        </dgm:presLayoutVars>
      </dgm:prSet>
      <dgm:spPr/>
      <dgm:t>
        <a:bodyPr/>
        <a:lstStyle/>
        <a:p>
          <a:endParaRPr lang="en-US"/>
        </a:p>
      </dgm:t>
    </dgm:pt>
  </dgm:ptLst>
  <dgm:cxnLst>
    <dgm:cxn modelId="{D1C9A422-FC72-49BD-A7E6-21A99DB677A9}" srcId="{A946CCF9-732E-4FCF-BB0B-1D9CB312B3F8}" destId="{731EF0C4-7206-4208-B4D0-35552FE9DE6A}" srcOrd="0" destOrd="0" parTransId="{652173CA-9E08-4A29-8018-A6E1D2C5953B}" sibTransId="{CBFC089C-A96D-41E5-B1DB-B5472CCD4304}"/>
    <dgm:cxn modelId="{D9DF1077-8D78-4AFE-A79A-71D80AB40AD9}" type="presOf" srcId="{66F9132B-0A04-4453-B053-EE7F4D975955}" destId="{EB2D56C2-C325-4E00-950C-9595B5764561}" srcOrd="0" destOrd="5" presId="urn:microsoft.com/office/officeart/2005/8/layout/chevron2"/>
    <dgm:cxn modelId="{46D88672-1A89-4F48-AB24-5EAC0CE0A578}" srcId="{D6458985-ABD0-4722-8077-C9A3AE45F263}" destId="{6FFC64FD-9FE5-4C4D-AF32-8BF114C9FD05}" srcOrd="1" destOrd="0" parTransId="{3261110D-5489-40CD-B7D9-E5E7406E36EA}" sibTransId="{62C53993-D6E8-466F-937E-89886681FE89}"/>
    <dgm:cxn modelId="{B4B1CEC6-B519-4A72-B43D-1FFD5B8F4C0A}" type="presOf" srcId="{C85F9A13-D7C8-4F2F-B0D3-E2D583EF2E79}" destId="{DAED9FF3-E70D-4008-8B21-C99C11C55E94}" srcOrd="0" destOrd="0" presId="urn:microsoft.com/office/officeart/2005/8/layout/chevron2"/>
    <dgm:cxn modelId="{029CF7A2-800C-40BB-A814-D320C6B78CC1}" type="presOf" srcId="{51D13DB9-86BF-49BC-8B8A-1D948272C509}" destId="{DAED9FF3-E70D-4008-8B21-C99C11C55E94}" srcOrd="0" destOrd="1" presId="urn:microsoft.com/office/officeart/2005/8/layout/chevron2"/>
    <dgm:cxn modelId="{289A851B-3DFA-416C-9706-FBB25FFEBDA9}" type="presOf" srcId="{D6458985-ABD0-4722-8077-C9A3AE45F263}" destId="{B2E59CEE-AA31-4D6D-A8A1-E04BFF4014AE}" srcOrd="0" destOrd="0" presId="urn:microsoft.com/office/officeart/2005/8/layout/chevron2"/>
    <dgm:cxn modelId="{00347008-C3F4-4D2F-A830-603F2CFF147C}" type="presOf" srcId="{910F9E34-35DE-4784-8BAD-879D0E32AB45}" destId="{7184C160-6CBA-41D1-8E72-76ED1DA4FD41}" srcOrd="0" destOrd="1" presId="urn:microsoft.com/office/officeart/2005/8/layout/chevron2"/>
    <dgm:cxn modelId="{76711C50-E538-4A64-8191-8504EB221D2B}" type="presOf" srcId="{6FFC64FD-9FE5-4C4D-AF32-8BF114C9FD05}" destId="{E538002F-3A8E-4B87-AF58-890260F5CD38}" srcOrd="0" destOrd="0" presId="urn:microsoft.com/office/officeart/2005/8/layout/chevron2"/>
    <dgm:cxn modelId="{87C407AF-605D-4B68-B721-122D90F6B618}" type="presOf" srcId="{EEE52BEB-1F61-4B6E-90E3-254791F74A1C}" destId="{7184C160-6CBA-41D1-8E72-76ED1DA4FD41}" srcOrd="0" destOrd="0" presId="urn:microsoft.com/office/officeart/2005/8/layout/chevron2"/>
    <dgm:cxn modelId="{54AD3E82-E52D-4205-A3D8-1DC61BD991D9}" srcId="{6FE82804-A1E6-4AD9-A90B-78E8D4FF978F}" destId="{C85F9A13-D7C8-4F2F-B0D3-E2D583EF2E79}" srcOrd="0" destOrd="0" parTransId="{D6A5B6BF-D9C3-4832-A2DF-6462BB732BD5}" sibTransId="{7814BB3C-2216-483B-A5DA-3660A802FAB6}"/>
    <dgm:cxn modelId="{CA9CEE32-72AC-4A33-BD1E-32827FDB2DBA}" type="presOf" srcId="{B10966A5-5668-4A23-9AD4-44374FB129A6}" destId="{7184C160-6CBA-41D1-8E72-76ED1DA4FD41}" srcOrd="0" destOrd="3" presId="urn:microsoft.com/office/officeart/2005/8/layout/chevron2"/>
    <dgm:cxn modelId="{564FE437-5C19-47CC-A2C7-ED953DA6FAAF}" type="presOf" srcId="{7D11C2A2-275D-4296-9750-40BBFECFB3F5}" destId="{DAED9FF3-E70D-4008-8B21-C99C11C55E94}" srcOrd="0" destOrd="2" presId="urn:microsoft.com/office/officeart/2005/8/layout/chevron2"/>
    <dgm:cxn modelId="{0EAC83AB-08BF-4865-BE99-01A10F41E69E}" srcId="{6FE82804-A1E6-4AD9-A90B-78E8D4FF978F}" destId="{7D11C2A2-275D-4296-9750-40BBFECFB3F5}" srcOrd="2" destOrd="0" parTransId="{0CA9BBB7-2C21-4B05-B8E0-3774125C52BF}" sibTransId="{02C22674-2119-4CA1-A9A4-A1CEB3E43223}"/>
    <dgm:cxn modelId="{19733D59-9679-4F4D-8466-41EB5F10AD4E}" srcId="{F35D4866-95B9-4A79-B0A2-EF385F303BF5}" destId="{A946CCF9-732E-4FCF-BB0B-1D9CB312B3F8}" srcOrd="0" destOrd="0" parTransId="{AD0C3680-7BD0-4A1D-A1D5-8B8DCBE9FB7A}" sibTransId="{55CDC52A-21B4-44E0-AA77-63E070BDC2E0}"/>
    <dgm:cxn modelId="{01F2AAFB-EC68-4D37-A3F2-E0FDE670F978}" srcId="{336787A2-0E92-4C00-AC06-376B1CF3B09E}" destId="{B6539B11-CC43-4E54-979A-B466777AEB86}" srcOrd="0" destOrd="0" parTransId="{EE8ADA67-B2FB-48A7-9F89-DC7BA2BF4295}" sibTransId="{4AF2B910-3A76-41BC-8748-394EFF8CBD99}"/>
    <dgm:cxn modelId="{4FC7FC00-BB60-4B49-BC66-1EE76F0A4B2E}" srcId="{D6458985-ABD0-4722-8077-C9A3AE45F263}" destId="{336787A2-0E92-4C00-AC06-376B1CF3B09E}" srcOrd="0" destOrd="0" parTransId="{70C5A5EB-2C6B-43D3-A455-FC89310FE080}" sibTransId="{D28D5DE2-8EB8-4F40-A0C0-E5745060C370}"/>
    <dgm:cxn modelId="{8503CBCB-D135-4764-AF3E-8D706B4DCCA9}" srcId="{A946CCF9-732E-4FCF-BB0B-1D9CB312B3F8}" destId="{66F9132B-0A04-4453-B053-EE7F4D975955}" srcOrd="1" destOrd="0" parTransId="{9E566ACD-260E-4C5B-B1FA-ADF163D55090}" sibTransId="{89F5DBF7-B87B-4BF4-ABCB-421887EDED65}"/>
    <dgm:cxn modelId="{BB294B7C-B00A-4F2A-B3AB-30763BC6D7E1}" srcId="{6FFC64FD-9FE5-4C4D-AF32-8BF114C9FD05}" destId="{EEE52BEB-1F61-4B6E-90E3-254791F74A1C}" srcOrd="0" destOrd="0" parTransId="{B30C2CE4-B328-4A2C-8BBC-32E22AB99A52}" sibTransId="{532A5064-F3DD-43AD-A80B-47944B64AEEE}"/>
    <dgm:cxn modelId="{26AA8CBD-61D4-49F5-8C47-2CED488D8F36}" type="presOf" srcId="{8D9D9B23-06C5-4E75-BB5C-4BFF1A804C51}" destId="{7184C160-6CBA-41D1-8E72-76ED1DA4FD41}" srcOrd="0" destOrd="2" presId="urn:microsoft.com/office/officeart/2005/8/layout/chevron2"/>
    <dgm:cxn modelId="{FC50E842-EFDD-4594-BE22-824A9650647D}" srcId="{910F9E34-35DE-4784-8BAD-879D0E32AB45}" destId="{8D9D9B23-06C5-4E75-BB5C-4BFF1A804C51}" srcOrd="0" destOrd="0" parTransId="{BCA83255-312A-4375-BC55-109030DBB82A}" sibTransId="{00A9E82F-9941-40D9-B4F6-91C357421E3A}"/>
    <dgm:cxn modelId="{A79AF3B8-A4C9-487E-8628-BE91DBE67313}" type="presOf" srcId="{A946CCF9-732E-4FCF-BB0B-1D9CB312B3F8}" destId="{EB2D56C2-C325-4E00-950C-9595B5764561}" srcOrd="0" destOrd="3" presId="urn:microsoft.com/office/officeart/2005/8/layout/chevron2"/>
    <dgm:cxn modelId="{891FB3DA-7DBB-4D09-918C-5AB599D64DF4}" srcId="{6FE82804-A1E6-4AD9-A90B-78E8D4FF978F}" destId="{51D13DB9-86BF-49BC-8B8A-1D948272C509}" srcOrd="1" destOrd="0" parTransId="{A4C71D4D-83D9-44DA-8798-3966F9A5837C}" sibTransId="{61B93EE7-DA5B-4E5C-AAB0-9405580DB817}"/>
    <dgm:cxn modelId="{F449763C-7167-4661-864B-2F912E92A1CD}" srcId="{8D9D9B23-06C5-4E75-BB5C-4BFF1A804C51}" destId="{B10966A5-5668-4A23-9AD4-44374FB129A6}" srcOrd="0" destOrd="0" parTransId="{A81EB92D-F865-4BBF-A01A-14CD04B007EE}" sibTransId="{5F2E0A77-998E-4E10-8C57-4FE19C314175}"/>
    <dgm:cxn modelId="{EEB4ACB3-8310-41B7-A06B-12BBE25BB66C}" type="presOf" srcId="{F35D4866-95B9-4A79-B0A2-EF385F303BF5}" destId="{EB2D56C2-C325-4E00-950C-9595B5764561}" srcOrd="0" destOrd="2" presId="urn:microsoft.com/office/officeart/2005/8/layout/chevron2"/>
    <dgm:cxn modelId="{8CD6A945-051F-4198-8C11-7BB6F884B225}" srcId="{D6458985-ABD0-4722-8077-C9A3AE45F263}" destId="{6FE82804-A1E6-4AD9-A90B-78E8D4FF978F}" srcOrd="2" destOrd="0" parTransId="{7130BDCC-6BDA-4AC5-A076-489A713CBFE0}" sibTransId="{DF6F6799-208E-433D-8DE3-C46531B105AB}"/>
    <dgm:cxn modelId="{F4E0C575-4B74-48ED-84A4-C9E480A83A86}" type="presOf" srcId="{731EF0C4-7206-4208-B4D0-35552FE9DE6A}" destId="{EB2D56C2-C325-4E00-950C-9595B5764561}" srcOrd="0" destOrd="4" presId="urn:microsoft.com/office/officeart/2005/8/layout/chevron2"/>
    <dgm:cxn modelId="{2FB09C66-AC35-46BA-99DC-527390271B9D}" type="presOf" srcId="{F9CA28A9-5B00-432F-8AB2-C3B71C1A4C51}" destId="{EB2D56C2-C325-4E00-950C-9595B5764561}" srcOrd="0" destOrd="1" presId="urn:microsoft.com/office/officeart/2005/8/layout/chevron2"/>
    <dgm:cxn modelId="{ECCFBCEE-588F-45D2-8E0B-EA197EA5CD29}" type="presOf" srcId="{6FE82804-A1E6-4AD9-A90B-78E8D4FF978F}" destId="{BD87E1EA-233E-4AE3-A539-4AE5314CA5C4}" srcOrd="0" destOrd="0" presId="urn:microsoft.com/office/officeart/2005/8/layout/chevron2"/>
    <dgm:cxn modelId="{9C227097-8902-4664-B2BD-A730DA649DC1}" srcId="{B6539B11-CC43-4E54-979A-B466777AEB86}" destId="{F9CA28A9-5B00-432F-8AB2-C3B71C1A4C51}" srcOrd="0" destOrd="0" parTransId="{783B9475-8A27-4D8F-B8D2-E8DD3D592276}" sibTransId="{C71B31F9-D2FC-4BA3-8F41-556070D2DEB7}"/>
    <dgm:cxn modelId="{39B706CF-39E8-42D5-8248-B6994B3F1885}" type="presOf" srcId="{B6539B11-CC43-4E54-979A-B466777AEB86}" destId="{EB2D56C2-C325-4E00-950C-9595B5764561}" srcOrd="0" destOrd="0" presId="urn:microsoft.com/office/officeart/2005/8/layout/chevron2"/>
    <dgm:cxn modelId="{6B22D42C-94C3-477C-88B4-2A862D9CD46B}" srcId="{EEE52BEB-1F61-4B6E-90E3-254791F74A1C}" destId="{910F9E34-35DE-4784-8BAD-879D0E32AB45}" srcOrd="0" destOrd="0" parTransId="{8B7FAC1A-9A65-4CDE-8B91-66989C3A69CF}" sibTransId="{9651B796-9E66-43EA-A4FD-427C1819480B}"/>
    <dgm:cxn modelId="{FAD98924-6AE1-44F4-B610-816139B93829}" type="presOf" srcId="{336787A2-0E92-4C00-AC06-376B1CF3B09E}" destId="{AA492EE9-AFC8-40ED-BE2A-B69DCD9C6C3D}" srcOrd="0" destOrd="0" presId="urn:microsoft.com/office/officeart/2005/8/layout/chevron2"/>
    <dgm:cxn modelId="{86057519-7B01-4EDF-8F26-710039B9BB12}" srcId="{F9CA28A9-5B00-432F-8AB2-C3B71C1A4C51}" destId="{F35D4866-95B9-4A79-B0A2-EF385F303BF5}" srcOrd="0" destOrd="0" parTransId="{AA46B1BF-55C1-4456-B7FA-D73B645AC289}" sibTransId="{54CC17FC-3C98-4FCF-800E-F6DC245543D2}"/>
    <dgm:cxn modelId="{80D5052E-A7C7-4FF9-8F33-EE9E3541CD91}" type="presParOf" srcId="{B2E59CEE-AA31-4D6D-A8A1-E04BFF4014AE}" destId="{E26F73AC-6F28-45B3-AE85-266767727B05}" srcOrd="0" destOrd="0" presId="urn:microsoft.com/office/officeart/2005/8/layout/chevron2"/>
    <dgm:cxn modelId="{8D1CBB19-6A5E-4CD0-9872-3D49FF24C088}" type="presParOf" srcId="{E26F73AC-6F28-45B3-AE85-266767727B05}" destId="{AA492EE9-AFC8-40ED-BE2A-B69DCD9C6C3D}" srcOrd="0" destOrd="0" presId="urn:microsoft.com/office/officeart/2005/8/layout/chevron2"/>
    <dgm:cxn modelId="{81A89D5F-E992-48E2-BBBD-2FB619AE9AC2}" type="presParOf" srcId="{E26F73AC-6F28-45B3-AE85-266767727B05}" destId="{EB2D56C2-C325-4E00-950C-9595B5764561}" srcOrd="1" destOrd="0" presId="urn:microsoft.com/office/officeart/2005/8/layout/chevron2"/>
    <dgm:cxn modelId="{A59E8363-5CF2-4230-BE28-5F4185A1D7E2}" type="presParOf" srcId="{B2E59CEE-AA31-4D6D-A8A1-E04BFF4014AE}" destId="{C6E1C251-45AB-47AB-8BD9-156A5D9B2FD9}" srcOrd="1" destOrd="0" presId="urn:microsoft.com/office/officeart/2005/8/layout/chevron2"/>
    <dgm:cxn modelId="{6B420F93-4604-4E89-AEC9-576835DA7A3D}" type="presParOf" srcId="{B2E59CEE-AA31-4D6D-A8A1-E04BFF4014AE}" destId="{1342CDB9-EF93-4B78-AB64-670600383D75}" srcOrd="2" destOrd="0" presId="urn:microsoft.com/office/officeart/2005/8/layout/chevron2"/>
    <dgm:cxn modelId="{0F0BE369-5876-4ABB-86F6-1512CC9109F2}" type="presParOf" srcId="{1342CDB9-EF93-4B78-AB64-670600383D75}" destId="{E538002F-3A8E-4B87-AF58-890260F5CD38}" srcOrd="0" destOrd="0" presId="urn:microsoft.com/office/officeart/2005/8/layout/chevron2"/>
    <dgm:cxn modelId="{EB7FB506-0C86-48DE-9B5B-90EEFE1E41CB}" type="presParOf" srcId="{1342CDB9-EF93-4B78-AB64-670600383D75}" destId="{7184C160-6CBA-41D1-8E72-76ED1DA4FD41}" srcOrd="1" destOrd="0" presId="urn:microsoft.com/office/officeart/2005/8/layout/chevron2"/>
    <dgm:cxn modelId="{4A159BD0-5423-4F6F-A01F-7AEF379A87C4}" type="presParOf" srcId="{B2E59CEE-AA31-4D6D-A8A1-E04BFF4014AE}" destId="{FDA78065-02DE-43D9-A57B-E3D794E9A4D6}" srcOrd="3" destOrd="0" presId="urn:microsoft.com/office/officeart/2005/8/layout/chevron2"/>
    <dgm:cxn modelId="{991A2F89-6F6A-4F6B-9C46-CC3ED3E49057}" type="presParOf" srcId="{B2E59CEE-AA31-4D6D-A8A1-E04BFF4014AE}" destId="{C893BDC6-029D-46C1-92F9-73186C1084D9}" srcOrd="4" destOrd="0" presId="urn:microsoft.com/office/officeart/2005/8/layout/chevron2"/>
    <dgm:cxn modelId="{86A268DB-B600-402C-97B5-D39DCAA50DF9}" type="presParOf" srcId="{C893BDC6-029D-46C1-92F9-73186C1084D9}" destId="{BD87E1EA-233E-4AE3-A539-4AE5314CA5C4}" srcOrd="0" destOrd="0" presId="urn:microsoft.com/office/officeart/2005/8/layout/chevron2"/>
    <dgm:cxn modelId="{BFA02115-5F4D-4861-9ACF-EA95FC8E13C1}" type="presParOf" srcId="{C893BDC6-029D-46C1-92F9-73186C1084D9}" destId="{DAED9FF3-E70D-4008-8B21-C99C11C55E9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0F011A-5B87-4B82-AA22-9586BE8E1DD5}" type="doc">
      <dgm:prSet loTypeId="urn:microsoft.com/office/officeart/2005/8/layout/cycle4#1" loCatId="cycle" qsTypeId="urn:microsoft.com/office/officeart/2005/8/quickstyle/simple1" qsCatId="simple" csTypeId="urn:microsoft.com/office/officeart/2005/8/colors/accent1_2" csCatId="accent1" phldr="1"/>
      <dgm:spPr/>
      <dgm:t>
        <a:bodyPr/>
        <a:lstStyle/>
        <a:p>
          <a:endParaRPr lang="en-US"/>
        </a:p>
      </dgm:t>
    </dgm:pt>
    <dgm:pt modelId="{0EC9CCF4-37C0-46A0-A068-D978447B97D9}">
      <dgm:prSet phldrT="[Text]"/>
      <dgm:spPr>
        <a:solidFill>
          <a:srgbClr val="00B0F0"/>
        </a:solidFill>
      </dgm:spPr>
      <dgm:t>
        <a:bodyPr/>
        <a:lstStyle/>
        <a:p>
          <a:r>
            <a:rPr lang="en-US" dirty="0" smtClean="0"/>
            <a:t>Short Term</a:t>
          </a:r>
          <a:endParaRPr lang="en-US" dirty="0"/>
        </a:p>
      </dgm:t>
    </dgm:pt>
    <dgm:pt modelId="{E927AF4A-4EBA-4793-B837-2375796772F7}" type="parTrans" cxnId="{0CAACCA5-B778-45C5-8975-C01A7C892E24}">
      <dgm:prSet/>
      <dgm:spPr/>
      <dgm:t>
        <a:bodyPr/>
        <a:lstStyle/>
        <a:p>
          <a:endParaRPr lang="en-US"/>
        </a:p>
      </dgm:t>
    </dgm:pt>
    <dgm:pt modelId="{0390CAD4-9C91-4920-8A1C-0BC2BBE259F0}" type="sibTrans" cxnId="{0CAACCA5-B778-45C5-8975-C01A7C892E24}">
      <dgm:prSet/>
      <dgm:spPr/>
      <dgm:t>
        <a:bodyPr/>
        <a:lstStyle/>
        <a:p>
          <a:endParaRPr lang="en-US"/>
        </a:p>
      </dgm:t>
    </dgm:pt>
    <dgm:pt modelId="{E3588D06-EA63-42A9-822E-3236091BDAB3}">
      <dgm:prSet phldrT="[Text]" custT="1"/>
      <dgm:spPr>
        <a:solidFill>
          <a:schemeClr val="accent1">
            <a:lumMod val="20000"/>
            <a:lumOff val="80000"/>
            <a:alpha val="90000"/>
          </a:schemeClr>
        </a:solidFill>
      </dgm:spPr>
      <dgm:t>
        <a:bodyPr/>
        <a:lstStyle/>
        <a:p>
          <a:r>
            <a:rPr lang="en-US" sz="2000" dirty="0" smtClean="0"/>
            <a:t>Asset Conversion</a:t>
          </a:r>
          <a:endParaRPr lang="en-US" sz="2000" dirty="0"/>
        </a:p>
      </dgm:t>
    </dgm:pt>
    <dgm:pt modelId="{0DD5B3E0-CA61-4C94-B4C3-96C4FE02FBD1}" type="parTrans" cxnId="{81904C90-D8AC-4D7F-A278-A999F70A4C1E}">
      <dgm:prSet/>
      <dgm:spPr/>
      <dgm:t>
        <a:bodyPr/>
        <a:lstStyle/>
        <a:p>
          <a:endParaRPr lang="en-US"/>
        </a:p>
      </dgm:t>
    </dgm:pt>
    <dgm:pt modelId="{AC0C620A-EF27-4EBA-8F56-4CEB840B900B}" type="sibTrans" cxnId="{81904C90-D8AC-4D7F-A278-A999F70A4C1E}">
      <dgm:prSet/>
      <dgm:spPr/>
      <dgm:t>
        <a:bodyPr/>
        <a:lstStyle/>
        <a:p>
          <a:endParaRPr lang="en-US"/>
        </a:p>
      </dgm:t>
    </dgm:pt>
    <dgm:pt modelId="{A0B73025-E268-406D-9F15-1274764F287E}">
      <dgm:prSet phldrT="[Text]"/>
      <dgm:spPr>
        <a:solidFill>
          <a:schemeClr val="accent1">
            <a:lumMod val="40000"/>
            <a:lumOff val="60000"/>
          </a:schemeClr>
        </a:solidFill>
      </dgm:spPr>
      <dgm:t>
        <a:bodyPr/>
        <a:lstStyle/>
        <a:p>
          <a:r>
            <a:rPr lang="en-US" dirty="0" smtClean="0"/>
            <a:t>Long Term</a:t>
          </a:r>
          <a:endParaRPr lang="en-US" dirty="0"/>
        </a:p>
      </dgm:t>
    </dgm:pt>
    <dgm:pt modelId="{A04FD7F3-6DC7-4FD0-8861-BA0580E9E219}" type="parTrans" cxnId="{6AB7FADE-E1DD-49D7-AEE5-20ACE5ABC6CC}">
      <dgm:prSet/>
      <dgm:spPr/>
      <dgm:t>
        <a:bodyPr/>
        <a:lstStyle/>
        <a:p>
          <a:endParaRPr lang="en-US"/>
        </a:p>
      </dgm:t>
    </dgm:pt>
    <dgm:pt modelId="{A6A9A1CB-8F76-46C2-B724-CB07D1E2EE49}" type="sibTrans" cxnId="{6AB7FADE-E1DD-49D7-AEE5-20ACE5ABC6CC}">
      <dgm:prSet/>
      <dgm:spPr/>
      <dgm:t>
        <a:bodyPr/>
        <a:lstStyle/>
        <a:p>
          <a:endParaRPr lang="en-US"/>
        </a:p>
      </dgm:t>
    </dgm:pt>
    <dgm:pt modelId="{A3E3412C-18AF-43FB-9E32-7835B2E27963}">
      <dgm:prSet phldrT="[Text]"/>
      <dgm:spPr>
        <a:solidFill>
          <a:srgbClr val="00B0F0"/>
        </a:solidFill>
      </dgm:spPr>
      <dgm:t>
        <a:bodyPr/>
        <a:lstStyle/>
        <a:p>
          <a:r>
            <a:rPr lang="en-US" dirty="0" smtClean="0"/>
            <a:t>Cash Flow</a:t>
          </a:r>
          <a:endParaRPr lang="en-US" dirty="0"/>
        </a:p>
      </dgm:t>
    </dgm:pt>
    <dgm:pt modelId="{6CE319FD-1815-4C57-A13F-6C994C7354CA}" type="parTrans" cxnId="{65945D4C-10B7-40F3-938D-5648A5070E50}">
      <dgm:prSet/>
      <dgm:spPr/>
      <dgm:t>
        <a:bodyPr/>
        <a:lstStyle/>
        <a:p>
          <a:endParaRPr lang="en-US"/>
        </a:p>
      </dgm:t>
    </dgm:pt>
    <dgm:pt modelId="{A8CD8E1D-D5B1-449C-911B-3122CA036397}" type="sibTrans" cxnId="{65945D4C-10B7-40F3-938D-5648A5070E50}">
      <dgm:prSet/>
      <dgm:spPr/>
      <dgm:t>
        <a:bodyPr/>
        <a:lstStyle/>
        <a:p>
          <a:endParaRPr lang="en-US"/>
        </a:p>
      </dgm:t>
    </dgm:pt>
    <dgm:pt modelId="{4EB68DDE-C22E-48E4-9FBB-4762B8D57950}">
      <dgm:prSet phldrT="[Text]"/>
      <dgm:spPr/>
      <dgm:t>
        <a:bodyPr/>
        <a:lstStyle/>
        <a:p>
          <a:r>
            <a:rPr lang="en-US" dirty="0" smtClean="0"/>
            <a:t>Collateral</a:t>
          </a:r>
          <a:endParaRPr lang="en-US" dirty="0"/>
        </a:p>
      </dgm:t>
    </dgm:pt>
    <dgm:pt modelId="{45158607-8D61-4854-B8DE-6B22D37FEACE}" type="parTrans" cxnId="{C0FDAEFF-2723-41FE-A61F-629F7F409561}">
      <dgm:prSet/>
      <dgm:spPr/>
      <dgm:t>
        <a:bodyPr/>
        <a:lstStyle/>
        <a:p>
          <a:endParaRPr lang="en-US"/>
        </a:p>
      </dgm:t>
    </dgm:pt>
    <dgm:pt modelId="{5EBCBF5B-782A-4F72-824B-8A11C6FB25BC}" type="sibTrans" cxnId="{C0FDAEFF-2723-41FE-A61F-629F7F409561}">
      <dgm:prSet/>
      <dgm:spPr/>
      <dgm:t>
        <a:bodyPr/>
        <a:lstStyle/>
        <a:p>
          <a:endParaRPr lang="en-US"/>
        </a:p>
      </dgm:t>
    </dgm:pt>
    <dgm:pt modelId="{780F0C1A-4D28-4624-904C-36333D79B448}">
      <dgm:prSet phldrT="[Text]"/>
      <dgm:spPr>
        <a:solidFill>
          <a:srgbClr val="FFFF00"/>
        </a:solidFill>
      </dgm:spPr>
      <dgm:t>
        <a:bodyPr/>
        <a:lstStyle/>
        <a:p>
          <a:r>
            <a:rPr lang="en-US" dirty="0" smtClean="0"/>
            <a:t>Sale</a:t>
          </a:r>
          <a:endParaRPr lang="en-US" dirty="0"/>
        </a:p>
      </dgm:t>
    </dgm:pt>
    <dgm:pt modelId="{BBDD3C4E-EDFD-4D29-BAA9-F43BF53370AC}" type="parTrans" cxnId="{C8712D58-1316-48A6-A0D0-6C0A0B2121CE}">
      <dgm:prSet/>
      <dgm:spPr/>
      <dgm:t>
        <a:bodyPr/>
        <a:lstStyle/>
        <a:p>
          <a:endParaRPr lang="en-US"/>
        </a:p>
      </dgm:t>
    </dgm:pt>
    <dgm:pt modelId="{9E8D9E3B-95C5-4B90-926F-E238975A5057}" type="sibTrans" cxnId="{C8712D58-1316-48A6-A0D0-6C0A0B2121CE}">
      <dgm:prSet/>
      <dgm:spPr/>
      <dgm:t>
        <a:bodyPr/>
        <a:lstStyle/>
        <a:p>
          <a:endParaRPr lang="en-US"/>
        </a:p>
      </dgm:t>
    </dgm:pt>
    <dgm:pt modelId="{313EDCA2-5499-4F24-B025-0AEFA07A306D}">
      <dgm:prSet phldrT="[Text]"/>
      <dgm:spPr/>
      <dgm:t>
        <a:bodyPr/>
        <a:lstStyle/>
        <a:p>
          <a:r>
            <a:rPr lang="en-US" dirty="0" smtClean="0"/>
            <a:t>Refinancing</a:t>
          </a:r>
          <a:endParaRPr lang="en-US" dirty="0"/>
        </a:p>
      </dgm:t>
    </dgm:pt>
    <dgm:pt modelId="{D708AB07-FBD7-4587-B2C7-D7127D15AF98}" type="parTrans" cxnId="{8607624E-24E8-45B6-8237-5907C1F4024A}">
      <dgm:prSet/>
      <dgm:spPr/>
      <dgm:t>
        <a:bodyPr/>
        <a:lstStyle/>
        <a:p>
          <a:endParaRPr lang="en-US"/>
        </a:p>
      </dgm:t>
    </dgm:pt>
    <dgm:pt modelId="{3EAFB8FC-C47F-4E81-A655-6D07C195B871}" type="sibTrans" cxnId="{8607624E-24E8-45B6-8237-5907C1F4024A}">
      <dgm:prSet/>
      <dgm:spPr/>
      <dgm:t>
        <a:bodyPr/>
        <a:lstStyle/>
        <a:p>
          <a:endParaRPr lang="en-US"/>
        </a:p>
      </dgm:t>
    </dgm:pt>
    <dgm:pt modelId="{35B66258-3C93-4F65-9B38-DE8490517F68}">
      <dgm:prSet phldrT="[Text]" custT="1"/>
      <dgm:spPr>
        <a:solidFill>
          <a:srgbClr val="92D050">
            <a:alpha val="90000"/>
          </a:srgbClr>
        </a:solidFill>
      </dgm:spPr>
      <dgm:t>
        <a:bodyPr/>
        <a:lstStyle/>
        <a:p>
          <a:r>
            <a:rPr lang="en-US" sz="1800" dirty="0" smtClean="0"/>
            <a:t>Loan Purchase</a:t>
          </a:r>
          <a:endParaRPr lang="en-US" sz="1800" dirty="0"/>
        </a:p>
      </dgm:t>
    </dgm:pt>
    <dgm:pt modelId="{3CB386C9-D097-42CA-9A3E-432B135FF77D}" type="parTrans" cxnId="{114C869F-E86F-43BA-BAEB-7D502E656D00}">
      <dgm:prSet/>
      <dgm:spPr/>
      <dgm:t>
        <a:bodyPr/>
        <a:lstStyle/>
        <a:p>
          <a:endParaRPr lang="en-US"/>
        </a:p>
      </dgm:t>
    </dgm:pt>
    <dgm:pt modelId="{00AE1ADF-774F-4189-995E-9FF392EC74F0}" type="sibTrans" cxnId="{114C869F-E86F-43BA-BAEB-7D502E656D00}">
      <dgm:prSet/>
      <dgm:spPr/>
      <dgm:t>
        <a:bodyPr/>
        <a:lstStyle/>
        <a:p>
          <a:endParaRPr lang="en-US"/>
        </a:p>
      </dgm:t>
    </dgm:pt>
    <dgm:pt modelId="{3C51DA85-E52F-4B4B-8852-23072F94DBE7}">
      <dgm:prSet phldrT="[Text]" custScaleX="132895" custScaleY="99219" custLinFactNeighborX="-19610" custLinFactNeighborY="-390"/>
      <dgm:spPr>
        <a:solidFill>
          <a:schemeClr val="accent1">
            <a:lumMod val="20000"/>
            <a:lumOff val="80000"/>
            <a:alpha val="90000"/>
          </a:schemeClr>
        </a:solidFill>
      </dgm:spPr>
      <dgm:t>
        <a:bodyPr/>
        <a:lstStyle/>
        <a:p>
          <a:endParaRPr lang="en-US"/>
        </a:p>
      </dgm:t>
    </dgm:pt>
    <dgm:pt modelId="{84F3BC4D-DBD3-4DCE-9967-70336FC2B358}" type="parTrans" cxnId="{BC485481-D461-4A7C-90FD-F7F505A2B17A}">
      <dgm:prSet/>
      <dgm:spPr/>
      <dgm:t>
        <a:bodyPr/>
        <a:lstStyle/>
        <a:p>
          <a:endParaRPr lang="en-US"/>
        </a:p>
      </dgm:t>
    </dgm:pt>
    <dgm:pt modelId="{3198728B-AB5A-489A-AF3C-59FB9E382743}" type="sibTrans" cxnId="{BC485481-D461-4A7C-90FD-F7F505A2B17A}">
      <dgm:prSet/>
      <dgm:spPr/>
      <dgm:t>
        <a:bodyPr/>
        <a:lstStyle/>
        <a:p>
          <a:endParaRPr lang="en-US"/>
        </a:p>
      </dgm:t>
    </dgm:pt>
    <dgm:pt modelId="{1D6D0480-887F-4D36-A50C-1FA7EDFF0791}">
      <dgm:prSet phldrT="[Text]" custT="1"/>
      <dgm:spPr>
        <a:solidFill>
          <a:srgbClr val="92D050">
            <a:alpha val="90000"/>
          </a:srgbClr>
        </a:solidFill>
      </dgm:spPr>
      <dgm:t>
        <a:bodyPr/>
        <a:lstStyle/>
        <a:p>
          <a:r>
            <a:rPr lang="en-US" sz="1800" dirty="0" smtClean="0"/>
            <a:t>Equity</a:t>
          </a:r>
          <a:endParaRPr lang="en-US" sz="1800" dirty="0"/>
        </a:p>
      </dgm:t>
    </dgm:pt>
    <dgm:pt modelId="{174B0E9C-19B3-4396-B02C-30F2ABC540C6}" type="parTrans" cxnId="{E7E363C2-2037-4DFD-B180-D32F17943D4B}">
      <dgm:prSet/>
      <dgm:spPr/>
      <dgm:t>
        <a:bodyPr/>
        <a:lstStyle/>
        <a:p>
          <a:endParaRPr lang="en-US"/>
        </a:p>
      </dgm:t>
    </dgm:pt>
    <dgm:pt modelId="{9BCE1EFE-1A14-4CF3-A515-D9A763F2E924}" type="sibTrans" cxnId="{E7E363C2-2037-4DFD-B180-D32F17943D4B}">
      <dgm:prSet/>
      <dgm:spPr/>
      <dgm:t>
        <a:bodyPr/>
        <a:lstStyle/>
        <a:p>
          <a:endParaRPr lang="en-US"/>
        </a:p>
      </dgm:t>
    </dgm:pt>
    <dgm:pt modelId="{650881C0-0EE6-4F92-B014-470AB4467492}">
      <dgm:prSet phldrT="[Text]" custT="1"/>
      <dgm:spPr>
        <a:solidFill>
          <a:srgbClr val="92D050">
            <a:alpha val="90000"/>
          </a:srgbClr>
        </a:solidFill>
      </dgm:spPr>
      <dgm:t>
        <a:bodyPr/>
        <a:lstStyle/>
        <a:p>
          <a:r>
            <a:rPr lang="en-US" sz="1800" dirty="0" smtClean="0"/>
            <a:t>Long-Term Debt</a:t>
          </a:r>
          <a:endParaRPr lang="en-US" sz="1800" dirty="0"/>
        </a:p>
      </dgm:t>
    </dgm:pt>
    <dgm:pt modelId="{AD942C33-D1CC-4C94-9918-7ED56F5160D1}" type="parTrans" cxnId="{03BB5905-CD81-4D3E-B324-DF3ED63FFA3D}">
      <dgm:prSet/>
      <dgm:spPr/>
      <dgm:t>
        <a:bodyPr/>
        <a:lstStyle/>
        <a:p>
          <a:endParaRPr lang="en-US"/>
        </a:p>
      </dgm:t>
    </dgm:pt>
    <dgm:pt modelId="{EAC5EFB7-2416-4D17-8247-5B0C202841AA}" type="sibTrans" cxnId="{03BB5905-CD81-4D3E-B324-DF3ED63FFA3D}">
      <dgm:prSet/>
      <dgm:spPr/>
      <dgm:t>
        <a:bodyPr/>
        <a:lstStyle/>
        <a:p>
          <a:endParaRPr lang="en-US"/>
        </a:p>
      </dgm:t>
    </dgm:pt>
    <dgm:pt modelId="{82408F97-0BE8-48DB-8879-041A195FED1A}" type="pres">
      <dgm:prSet presAssocID="{9F0F011A-5B87-4B82-AA22-9586BE8E1DD5}" presName="cycleMatrixDiagram" presStyleCnt="0">
        <dgm:presLayoutVars>
          <dgm:chMax val="1"/>
          <dgm:dir/>
          <dgm:animLvl val="lvl"/>
          <dgm:resizeHandles val="exact"/>
        </dgm:presLayoutVars>
      </dgm:prSet>
      <dgm:spPr/>
      <dgm:t>
        <a:bodyPr/>
        <a:lstStyle/>
        <a:p>
          <a:endParaRPr lang="en-US"/>
        </a:p>
      </dgm:t>
    </dgm:pt>
    <dgm:pt modelId="{A6C72330-5B32-4B3B-88A8-8556C870B619}" type="pres">
      <dgm:prSet presAssocID="{9F0F011A-5B87-4B82-AA22-9586BE8E1DD5}" presName="children" presStyleCnt="0"/>
      <dgm:spPr/>
    </dgm:pt>
    <dgm:pt modelId="{ED238AAB-BB31-4CB3-B682-931FA53A4B2A}" type="pres">
      <dgm:prSet presAssocID="{9F0F011A-5B87-4B82-AA22-9586BE8E1DD5}" presName="child1group" presStyleCnt="0"/>
      <dgm:spPr/>
    </dgm:pt>
    <dgm:pt modelId="{1DBB255B-70BA-4E45-9945-BA45B297FC93}" type="pres">
      <dgm:prSet presAssocID="{9F0F011A-5B87-4B82-AA22-9586BE8E1DD5}" presName="child1" presStyleLbl="bgAcc1" presStyleIdx="0" presStyleCnt="4" custScaleX="132895" custScaleY="99219" custLinFactNeighborX="-19610" custLinFactNeighborY="-390"/>
      <dgm:spPr/>
      <dgm:t>
        <a:bodyPr/>
        <a:lstStyle/>
        <a:p>
          <a:endParaRPr lang="en-US"/>
        </a:p>
      </dgm:t>
    </dgm:pt>
    <dgm:pt modelId="{80E1A7C3-C8E6-40E3-B5E8-716121481613}" type="pres">
      <dgm:prSet presAssocID="{9F0F011A-5B87-4B82-AA22-9586BE8E1DD5}" presName="child1Text" presStyleLbl="bgAcc1" presStyleIdx="0" presStyleCnt="4">
        <dgm:presLayoutVars>
          <dgm:bulletEnabled val="1"/>
        </dgm:presLayoutVars>
      </dgm:prSet>
      <dgm:spPr/>
      <dgm:t>
        <a:bodyPr/>
        <a:lstStyle/>
        <a:p>
          <a:endParaRPr lang="en-US"/>
        </a:p>
      </dgm:t>
    </dgm:pt>
    <dgm:pt modelId="{2A21E116-CE77-4F6D-A1E0-5E6852895DEA}" type="pres">
      <dgm:prSet presAssocID="{9F0F011A-5B87-4B82-AA22-9586BE8E1DD5}" presName="child2group" presStyleCnt="0"/>
      <dgm:spPr/>
    </dgm:pt>
    <dgm:pt modelId="{6222DB29-C0AC-4090-9BB1-4ADED60FFB99}" type="pres">
      <dgm:prSet presAssocID="{9F0F011A-5B87-4B82-AA22-9586BE8E1DD5}" presName="child2" presStyleLbl="bgAcc1" presStyleIdx="1" presStyleCnt="4" custScaleX="135273" custLinFactNeighborX="14284"/>
      <dgm:spPr/>
      <dgm:t>
        <a:bodyPr/>
        <a:lstStyle/>
        <a:p>
          <a:endParaRPr lang="en-US"/>
        </a:p>
      </dgm:t>
    </dgm:pt>
    <dgm:pt modelId="{9DFB53E6-2B8E-4947-80DC-0481492B830A}" type="pres">
      <dgm:prSet presAssocID="{9F0F011A-5B87-4B82-AA22-9586BE8E1DD5}" presName="child2Text" presStyleLbl="bgAcc1" presStyleIdx="1" presStyleCnt="4">
        <dgm:presLayoutVars>
          <dgm:bulletEnabled val="1"/>
        </dgm:presLayoutVars>
      </dgm:prSet>
      <dgm:spPr/>
      <dgm:t>
        <a:bodyPr/>
        <a:lstStyle/>
        <a:p>
          <a:endParaRPr lang="en-US"/>
        </a:p>
      </dgm:t>
    </dgm:pt>
    <dgm:pt modelId="{33E1A643-4178-43B6-9688-8D056F1555AD}" type="pres">
      <dgm:prSet presAssocID="{9F0F011A-5B87-4B82-AA22-9586BE8E1DD5}" presName="child3group" presStyleCnt="0"/>
      <dgm:spPr/>
    </dgm:pt>
    <dgm:pt modelId="{FDF051C9-175B-49B4-A92F-5F64C8CAB286}" type="pres">
      <dgm:prSet presAssocID="{9F0F011A-5B87-4B82-AA22-9586BE8E1DD5}" presName="child3" presStyleLbl="bgAcc1" presStyleIdx="2" presStyleCnt="4"/>
      <dgm:spPr/>
      <dgm:t>
        <a:bodyPr/>
        <a:lstStyle/>
        <a:p>
          <a:endParaRPr lang="en-US"/>
        </a:p>
      </dgm:t>
    </dgm:pt>
    <dgm:pt modelId="{C3B92FAF-B22D-4763-BAA3-4C9CA04EC9DE}" type="pres">
      <dgm:prSet presAssocID="{9F0F011A-5B87-4B82-AA22-9586BE8E1DD5}" presName="child3Text" presStyleLbl="bgAcc1" presStyleIdx="2" presStyleCnt="4">
        <dgm:presLayoutVars>
          <dgm:bulletEnabled val="1"/>
        </dgm:presLayoutVars>
      </dgm:prSet>
      <dgm:spPr/>
      <dgm:t>
        <a:bodyPr/>
        <a:lstStyle/>
        <a:p>
          <a:endParaRPr lang="en-US"/>
        </a:p>
      </dgm:t>
    </dgm:pt>
    <dgm:pt modelId="{88CC2EF3-B2CD-4592-97B2-A2045E79A896}" type="pres">
      <dgm:prSet presAssocID="{9F0F011A-5B87-4B82-AA22-9586BE8E1DD5}" presName="child4group" presStyleCnt="0"/>
      <dgm:spPr/>
    </dgm:pt>
    <dgm:pt modelId="{F606F72C-A84B-4948-9B93-1CAC93D87C10}" type="pres">
      <dgm:prSet presAssocID="{9F0F011A-5B87-4B82-AA22-9586BE8E1DD5}" presName="child4" presStyleLbl="bgAcc1" presStyleIdx="3" presStyleCnt="4" custScaleX="169179" custScaleY="125814" custLinFactNeighborX="-18111" custLinFactNeighborY="-13281"/>
      <dgm:spPr/>
      <dgm:t>
        <a:bodyPr/>
        <a:lstStyle/>
        <a:p>
          <a:endParaRPr lang="en-US"/>
        </a:p>
      </dgm:t>
    </dgm:pt>
    <dgm:pt modelId="{169D7CED-1E6C-4563-AE77-6306B02B9FC6}" type="pres">
      <dgm:prSet presAssocID="{9F0F011A-5B87-4B82-AA22-9586BE8E1DD5}" presName="child4Text" presStyleLbl="bgAcc1" presStyleIdx="3" presStyleCnt="4">
        <dgm:presLayoutVars>
          <dgm:bulletEnabled val="1"/>
        </dgm:presLayoutVars>
      </dgm:prSet>
      <dgm:spPr/>
      <dgm:t>
        <a:bodyPr/>
        <a:lstStyle/>
        <a:p>
          <a:endParaRPr lang="en-US"/>
        </a:p>
      </dgm:t>
    </dgm:pt>
    <dgm:pt modelId="{C8F6BB25-8888-4B67-B4AF-599945758C1A}" type="pres">
      <dgm:prSet presAssocID="{9F0F011A-5B87-4B82-AA22-9586BE8E1DD5}" presName="childPlaceholder" presStyleCnt="0"/>
      <dgm:spPr/>
    </dgm:pt>
    <dgm:pt modelId="{E22072FC-D2BF-4A96-B7AC-BC54909F5C7C}" type="pres">
      <dgm:prSet presAssocID="{9F0F011A-5B87-4B82-AA22-9586BE8E1DD5}" presName="circle" presStyleCnt="0"/>
      <dgm:spPr/>
    </dgm:pt>
    <dgm:pt modelId="{95FF8CEC-4BFD-4747-BC74-0620A5AF4394}" type="pres">
      <dgm:prSet presAssocID="{9F0F011A-5B87-4B82-AA22-9586BE8E1DD5}" presName="quadrant1" presStyleLbl="node1" presStyleIdx="0" presStyleCnt="4">
        <dgm:presLayoutVars>
          <dgm:chMax val="1"/>
          <dgm:bulletEnabled val="1"/>
        </dgm:presLayoutVars>
      </dgm:prSet>
      <dgm:spPr/>
      <dgm:t>
        <a:bodyPr/>
        <a:lstStyle/>
        <a:p>
          <a:endParaRPr lang="en-US"/>
        </a:p>
      </dgm:t>
    </dgm:pt>
    <dgm:pt modelId="{D25DA3C2-2497-441C-ACEB-9A1D1D0D5F76}" type="pres">
      <dgm:prSet presAssocID="{9F0F011A-5B87-4B82-AA22-9586BE8E1DD5}" presName="quadrant2" presStyleLbl="node1" presStyleIdx="1" presStyleCnt="4">
        <dgm:presLayoutVars>
          <dgm:chMax val="1"/>
          <dgm:bulletEnabled val="1"/>
        </dgm:presLayoutVars>
      </dgm:prSet>
      <dgm:spPr/>
      <dgm:t>
        <a:bodyPr/>
        <a:lstStyle/>
        <a:p>
          <a:endParaRPr lang="en-US"/>
        </a:p>
      </dgm:t>
    </dgm:pt>
    <dgm:pt modelId="{10F8352B-0FF3-4111-90FC-3EDE14E0B48C}" type="pres">
      <dgm:prSet presAssocID="{9F0F011A-5B87-4B82-AA22-9586BE8E1DD5}" presName="quadrant3" presStyleLbl="node1" presStyleIdx="2" presStyleCnt="4">
        <dgm:presLayoutVars>
          <dgm:chMax val="1"/>
          <dgm:bulletEnabled val="1"/>
        </dgm:presLayoutVars>
      </dgm:prSet>
      <dgm:spPr/>
      <dgm:t>
        <a:bodyPr/>
        <a:lstStyle/>
        <a:p>
          <a:endParaRPr lang="en-US"/>
        </a:p>
      </dgm:t>
    </dgm:pt>
    <dgm:pt modelId="{F3D3043A-DCE8-45F6-B735-0289F59EF3F0}" type="pres">
      <dgm:prSet presAssocID="{9F0F011A-5B87-4B82-AA22-9586BE8E1DD5}" presName="quadrant4" presStyleLbl="node1" presStyleIdx="3" presStyleCnt="4">
        <dgm:presLayoutVars>
          <dgm:chMax val="1"/>
          <dgm:bulletEnabled val="1"/>
        </dgm:presLayoutVars>
      </dgm:prSet>
      <dgm:spPr/>
      <dgm:t>
        <a:bodyPr/>
        <a:lstStyle/>
        <a:p>
          <a:endParaRPr lang="en-US"/>
        </a:p>
      </dgm:t>
    </dgm:pt>
    <dgm:pt modelId="{5C005078-D49B-4C9B-A69C-7B59405A8806}" type="pres">
      <dgm:prSet presAssocID="{9F0F011A-5B87-4B82-AA22-9586BE8E1DD5}" presName="quadrantPlaceholder" presStyleCnt="0"/>
      <dgm:spPr/>
    </dgm:pt>
    <dgm:pt modelId="{FC16A49D-784C-4C6D-AF5A-4A8DCED504B3}" type="pres">
      <dgm:prSet presAssocID="{9F0F011A-5B87-4B82-AA22-9586BE8E1DD5}" presName="center1" presStyleLbl="fgShp" presStyleIdx="0" presStyleCnt="2"/>
      <dgm:spPr/>
    </dgm:pt>
    <dgm:pt modelId="{CD3FC0D9-B11E-47FF-B199-54683F8BB94F}" type="pres">
      <dgm:prSet presAssocID="{9F0F011A-5B87-4B82-AA22-9586BE8E1DD5}" presName="center2" presStyleLbl="fgShp" presStyleIdx="1" presStyleCnt="2"/>
      <dgm:spPr/>
    </dgm:pt>
  </dgm:ptLst>
  <dgm:cxnLst>
    <dgm:cxn modelId="{05CA0934-F95E-49C9-BB9C-06572A94A840}" type="presOf" srcId="{35B66258-3C93-4F65-9B38-DE8490517F68}" destId="{169D7CED-1E6C-4563-AE77-6306B02B9FC6}" srcOrd="1" destOrd="0" presId="urn:microsoft.com/office/officeart/2005/8/layout/cycle4#1"/>
    <dgm:cxn modelId="{ACDE215A-B721-4C6B-8D49-5FF58DF5FF15}" type="presOf" srcId="{A0B73025-E268-406D-9F15-1274764F287E}" destId="{D25DA3C2-2497-441C-ACEB-9A1D1D0D5F76}" srcOrd="0" destOrd="0" presId="urn:microsoft.com/office/officeart/2005/8/layout/cycle4#1"/>
    <dgm:cxn modelId="{9D2A9911-FF1B-4229-8129-872D6434AAB3}" type="presOf" srcId="{9F0F011A-5B87-4B82-AA22-9586BE8E1DD5}" destId="{82408F97-0BE8-48DB-8879-041A195FED1A}" srcOrd="0" destOrd="0" presId="urn:microsoft.com/office/officeart/2005/8/layout/cycle4#1"/>
    <dgm:cxn modelId="{AF79CDE6-71A9-43E3-9EF3-11D078D499F0}" type="presOf" srcId="{E3588D06-EA63-42A9-822E-3236091BDAB3}" destId="{1DBB255B-70BA-4E45-9945-BA45B297FC93}" srcOrd="0" destOrd="0" presId="urn:microsoft.com/office/officeart/2005/8/layout/cycle4#1"/>
    <dgm:cxn modelId="{F034E63A-303D-4902-96FE-68DDE1E57DEF}" type="presOf" srcId="{4EB68DDE-C22E-48E4-9FBB-4762B8D57950}" destId="{10F8352B-0FF3-4111-90FC-3EDE14E0B48C}" srcOrd="0" destOrd="0" presId="urn:microsoft.com/office/officeart/2005/8/layout/cycle4#1"/>
    <dgm:cxn modelId="{C37164B5-7227-428C-8051-56112280BA1C}" type="presOf" srcId="{1D6D0480-887F-4D36-A50C-1FA7EDFF0791}" destId="{169D7CED-1E6C-4563-AE77-6306B02B9FC6}" srcOrd="1" destOrd="1" presId="urn:microsoft.com/office/officeart/2005/8/layout/cycle4#1"/>
    <dgm:cxn modelId="{C0FDAEFF-2723-41FE-A61F-629F7F409561}" srcId="{9F0F011A-5B87-4B82-AA22-9586BE8E1DD5}" destId="{4EB68DDE-C22E-48E4-9FBB-4762B8D57950}" srcOrd="2" destOrd="0" parTransId="{45158607-8D61-4854-B8DE-6B22D37FEACE}" sibTransId="{5EBCBF5B-782A-4F72-824B-8A11C6FB25BC}"/>
    <dgm:cxn modelId="{B8B9E744-088F-479F-9F2F-199C4FD484C2}" type="presOf" srcId="{650881C0-0EE6-4F92-B014-470AB4467492}" destId="{F606F72C-A84B-4948-9B93-1CAC93D87C10}" srcOrd="0" destOrd="2" presId="urn:microsoft.com/office/officeart/2005/8/layout/cycle4#1"/>
    <dgm:cxn modelId="{81904C90-D8AC-4D7F-A278-A999F70A4C1E}" srcId="{0EC9CCF4-37C0-46A0-A068-D978447B97D9}" destId="{E3588D06-EA63-42A9-822E-3236091BDAB3}" srcOrd="0" destOrd="0" parTransId="{0DD5B3E0-CA61-4C94-B4C3-96C4FE02FBD1}" sibTransId="{AC0C620A-EF27-4EBA-8F56-4CEB840B900B}"/>
    <dgm:cxn modelId="{25A654F5-098E-41B9-AF7B-232304F20808}" type="presOf" srcId="{650881C0-0EE6-4F92-B014-470AB4467492}" destId="{169D7CED-1E6C-4563-AE77-6306B02B9FC6}" srcOrd="1" destOrd="2" presId="urn:microsoft.com/office/officeart/2005/8/layout/cycle4#1"/>
    <dgm:cxn modelId="{E6D73DE8-7E45-4568-AF47-C5ED2B861615}" type="presOf" srcId="{1D6D0480-887F-4D36-A50C-1FA7EDFF0791}" destId="{F606F72C-A84B-4948-9B93-1CAC93D87C10}" srcOrd="0" destOrd="1" presId="urn:microsoft.com/office/officeart/2005/8/layout/cycle4#1"/>
    <dgm:cxn modelId="{6AB7FADE-E1DD-49D7-AEE5-20ACE5ABC6CC}" srcId="{9F0F011A-5B87-4B82-AA22-9586BE8E1DD5}" destId="{A0B73025-E268-406D-9F15-1274764F287E}" srcOrd="1" destOrd="0" parTransId="{A04FD7F3-6DC7-4FD0-8861-BA0580E9E219}" sibTransId="{A6A9A1CB-8F76-46C2-B724-CB07D1E2EE49}"/>
    <dgm:cxn modelId="{03BB5905-CD81-4D3E-B324-DF3ED63FFA3D}" srcId="{313EDCA2-5499-4F24-B025-0AEFA07A306D}" destId="{650881C0-0EE6-4F92-B014-470AB4467492}" srcOrd="2" destOrd="0" parTransId="{AD942C33-D1CC-4C94-9918-7ED56F5160D1}" sibTransId="{EAC5EFB7-2416-4D17-8247-5B0C202841AA}"/>
    <dgm:cxn modelId="{114C869F-E86F-43BA-BAEB-7D502E656D00}" srcId="{313EDCA2-5499-4F24-B025-0AEFA07A306D}" destId="{35B66258-3C93-4F65-9B38-DE8490517F68}" srcOrd="0" destOrd="0" parTransId="{3CB386C9-D097-42CA-9A3E-432B135FF77D}" sibTransId="{00AE1ADF-774F-4189-995E-9FF392EC74F0}"/>
    <dgm:cxn modelId="{BC485481-D461-4A7C-90FD-F7F505A2B17A}" srcId="{9F0F011A-5B87-4B82-AA22-9586BE8E1DD5}" destId="{3C51DA85-E52F-4B4B-8852-23072F94DBE7}" srcOrd="4" destOrd="0" parTransId="{84F3BC4D-DBD3-4DCE-9967-70336FC2B358}" sibTransId="{3198728B-AB5A-489A-AF3C-59FB9E382743}"/>
    <dgm:cxn modelId="{6BD8B05E-41A5-44A6-AF84-7992B150DCCC}" type="presOf" srcId="{780F0C1A-4D28-4624-904C-36333D79B448}" destId="{FDF051C9-175B-49B4-A92F-5F64C8CAB286}" srcOrd="0" destOrd="0" presId="urn:microsoft.com/office/officeart/2005/8/layout/cycle4#1"/>
    <dgm:cxn modelId="{E7E363C2-2037-4DFD-B180-D32F17943D4B}" srcId="{313EDCA2-5499-4F24-B025-0AEFA07A306D}" destId="{1D6D0480-887F-4D36-A50C-1FA7EDFF0791}" srcOrd="1" destOrd="0" parTransId="{174B0E9C-19B3-4396-B02C-30F2ABC540C6}" sibTransId="{9BCE1EFE-1A14-4CF3-A515-D9A763F2E924}"/>
    <dgm:cxn modelId="{A76111E6-FA1C-4D1D-9A9C-8840DC6B1436}" type="presOf" srcId="{780F0C1A-4D28-4624-904C-36333D79B448}" destId="{C3B92FAF-B22D-4763-BAA3-4C9CA04EC9DE}" srcOrd="1" destOrd="0" presId="urn:microsoft.com/office/officeart/2005/8/layout/cycle4#1"/>
    <dgm:cxn modelId="{5A3117FB-85C0-4404-9229-98E1A59ABD5D}" type="presOf" srcId="{313EDCA2-5499-4F24-B025-0AEFA07A306D}" destId="{F3D3043A-DCE8-45F6-B735-0289F59EF3F0}" srcOrd="0" destOrd="0" presId="urn:microsoft.com/office/officeart/2005/8/layout/cycle4#1"/>
    <dgm:cxn modelId="{17FC1470-748B-441D-858A-50E02C808497}" type="presOf" srcId="{E3588D06-EA63-42A9-822E-3236091BDAB3}" destId="{80E1A7C3-C8E6-40E3-B5E8-716121481613}" srcOrd="1" destOrd="0" presId="urn:microsoft.com/office/officeart/2005/8/layout/cycle4#1"/>
    <dgm:cxn modelId="{65945D4C-10B7-40F3-938D-5648A5070E50}" srcId="{A0B73025-E268-406D-9F15-1274764F287E}" destId="{A3E3412C-18AF-43FB-9E32-7835B2E27963}" srcOrd="0" destOrd="0" parTransId="{6CE319FD-1815-4C57-A13F-6C994C7354CA}" sibTransId="{A8CD8E1D-D5B1-449C-911B-3122CA036397}"/>
    <dgm:cxn modelId="{D92EC7A8-A86D-4FAD-ACA0-18126AB624B6}" type="presOf" srcId="{A3E3412C-18AF-43FB-9E32-7835B2E27963}" destId="{6222DB29-C0AC-4090-9BB1-4ADED60FFB99}" srcOrd="0" destOrd="0" presId="urn:microsoft.com/office/officeart/2005/8/layout/cycle4#1"/>
    <dgm:cxn modelId="{2D80BBE1-727A-4EDA-9D5F-ECF3E9849FC7}" type="presOf" srcId="{A3E3412C-18AF-43FB-9E32-7835B2E27963}" destId="{9DFB53E6-2B8E-4947-80DC-0481492B830A}" srcOrd="1" destOrd="0" presId="urn:microsoft.com/office/officeart/2005/8/layout/cycle4#1"/>
    <dgm:cxn modelId="{568BAF8A-5E49-4AD4-9376-2E8EFBF0ECD9}" type="presOf" srcId="{35B66258-3C93-4F65-9B38-DE8490517F68}" destId="{F606F72C-A84B-4948-9B93-1CAC93D87C10}" srcOrd="0" destOrd="0" presId="urn:microsoft.com/office/officeart/2005/8/layout/cycle4#1"/>
    <dgm:cxn modelId="{BA4E3843-9BF7-41B0-B58C-B145E3A73F00}" type="presOf" srcId="{0EC9CCF4-37C0-46A0-A068-D978447B97D9}" destId="{95FF8CEC-4BFD-4747-BC74-0620A5AF4394}" srcOrd="0" destOrd="0" presId="urn:microsoft.com/office/officeart/2005/8/layout/cycle4#1"/>
    <dgm:cxn modelId="{8607624E-24E8-45B6-8237-5907C1F4024A}" srcId="{9F0F011A-5B87-4B82-AA22-9586BE8E1DD5}" destId="{313EDCA2-5499-4F24-B025-0AEFA07A306D}" srcOrd="3" destOrd="0" parTransId="{D708AB07-FBD7-4587-B2C7-D7127D15AF98}" sibTransId="{3EAFB8FC-C47F-4E81-A655-6D07C195B871}"/>
    <dgm:cxn modelId="{0CAACCA5-B778-45C5-8975-C01A7C892E24}" srcId="{9F0F011A-5B87-4B82-AA22-9586BE8E1DD5}" destId="{0EC9CCF4-37C0-46A0-A068-D978447B97D9}" srcOrd="0" destOrd="0" parTransId="{E927AF4A-4EBA-4793-B837-2375796772F7}" sibTransId="{0390CAD4-9C91-4920-8A1C-0BC2BBE259F0}"/>
    <dgm:cxn modelId="{C8712D58-1316-48A6-A0D0-6C0A0B2121CE}" srcId="{4EB68DDE-C22E-48E4-9FBB-4762B8D57950}" destId="{780F0C1A-4D28-4624-904C-36333D79B448}" srcOrd="0" destOrd="0" parTransId="{BBDD3C4E-EDFD-4D29-BAA9-F43BF53370AC}" sibTransId="{9E8D9E3B-95C5-4B90-926F-E238975A5057}"/>
    <dgm:cxn modelId="{E2948E8D-E0C5-4BDA-A397-4FAD57A70B7B}" type="presParOf" srcId="{82408F97-0BE8-48DB-8879-041A195FED1A}" destId="{A6C72330-5B32-4B3B-88A8-8556C870B619}" srcOrd="0" destOrd="0" presId="urn:microsoft.com/office/officeart/2005/8/layout/cycle4#1"/>
    <dgm:cxn modelId="{3A63E7B9-0D91-4EE9-9112-037F8451AFD6}" type="presParOf" srcId="{A6C72330-5B32-4B3B-88A8-8556C870B619}" destId="{ED238AAB-BB31-4CB3-B682-931FA53A4B2A}" srcOrd="0" destOrd="0" presId="urn:microsoft.com/office/officeart/2005/8/layout/cycle4#1"/>
    <dgm:cxn modelId="{9A2991B0-6F93-4213-92C7-1E7B73361B2A}" type="presParOf" srcId="{ED238AAB-BB31-4CB3-B682-931FA53A4B2A}" destId="{1DBB255B-70BA-4E45-9945-BA45B297FC93}" srcOrd="0" destOrd="0" presId="urn:microsoft.com/office/officeart/2005/8/layout/cycle4#1"/>
    <dgm:cxn modelId="{6B905497-91E2-45E7-A4CA-799095E93DFB}" type="presParOf" srcId="{ED238AAB-BB31-4CB3-B682-931FA53A4B2A}" destId="{80E1A7C3-C8E6-40E3-B5E8-716121481613}" srcOrd="1" destOrd="0" presId="urn:microsoft.com/office/officeart/2005/8/layout/cycle4#1"/>
    <dgm:cxn modelId="{2B54C43B-8117-4DE5-A88A-1DD5027CBC59}" type="presParOf" srcId="{A6C72330-5B32-4B3B-88A8-8556C870B619}" destId="{2A21E116-CE77-4F6D-A1E0-5E6852895DEA}" srcOrd="1" destOrd="0" presId="urn:microsoft.com/office/officeart/2005/8/layout/cycle4#1"/>
    <dgm:cxn modelId="{E449D37C-CC7B-4AAF-9EBB-B094CE3F8D92}" type="presParOf" srcId="{2A21E116-CE77-4F6D-A1E0-5E6852895DEA}" destId="{6222DB29-C0AC-4090-9BB1-4ADED60FFB99}" srcOrd="0" destOrd="0" presId="urn:microsoft.com/office/officeart/2005/8/layout/cycle4#1"/>
    <dgm:cxn modelId="{28FC4DE5-4198-4B0B-99B0-25AFC97DB7A1}" type="presParOf" srcId="{2A21E116-CE77-4F6D-A1E0-5E6852895DEA}" destId="{9DFB53E6-2B8E-4947-80DC-0481492B830A}" srcOrd="1" destOrd="0" presId="urn:microsoft.com/office/officeart/2005/8/layout/cycle4#1"/>
    <dgm:cxn modelId="{9D1B0F09-55FB-44DF-AB25-6E488B7A55E9}" type="presParOf" srcId="{A6C72330-5B32-4B3B-88A8-8556C870B619}" destId="{33E1A643-4178-43B6-9688-8D056F1555AD}" srcOrd="2" destOrd="0" presId="urn:microsoft.com/office/officeart/2005/8/layout/cycle4#1"/>
    <dgm:cxn modelId="{1C82BC6F-9068-4655-970C-27EBE92B6188}" type="presParOf" srcId="{33E1A643-4178-43B6-9688-8D056F1555AD}" destId="{FDF051C9-175B-49B4-A92F-5F64C8CAB286}" srcOrd="0" destOrd="0" presId="urn:microsoft.com/office/officeart/2005/8/layout/cycle4#1"/>
    <dgm:cxn modelId="{35F02EB9-9FEA-4B0C-82CD-FCBBD40D2241}" type="presParOf" srcId="{33E1A643-4178-43B6-9688-8D056F1555AD}" destId="{C3B92FAF-B22D-4763-BAA3-4C9CA04EC9DE}" srcOrd="1" destOrd="0" presId="urn:microsoft.com/office/officeart/2005/8/layout/cycle4#1"/>
    <dgm:cxn modelId="{04872787-0595-4DDA-919B-7BFD16252133}" type="presParOf" srcId="{A6C72330-5B32-4B3B-88A8-8556C870B619}" destId="{88CC2EF3-B2CD-4592-97B2-A2045E79A896}" srcOrd="3" destOrd="0" presId="urn:microsoft.com/office/officeart/2005/8/layout/cycle4#1"/>
    <dgm:cxn modelId="{67F00527-776A-4F68-BD63-B9D1E39272D9}" type="presParOf" srcId="{88CC2EF3-B2CD-4592-97B2-A2045E79A896}" destId="{F606F72C-A84B-4948-9B93-1CAC93D87C10}" srcOrd="0" destOrd="0" presId="urn:microsoft.com/office/officeart/2005/8/layout/cycle4#1"/>
    <dgm:cxn modelId="{EDD6B529-DD3B-4D25-A9E2-163F572C38AF}" type="presParOf" srcId="{88CC2EF3-B2CD-4592-97B2-A2045E79A896}" destId="{169D7CED-1E6C-4563-AE77-6306B02B9FC6}" srcOrd="1" destOrd="0" presId="urn:microsoft.com/office/officeart/2005/8/layout/cycle4#1"/>
    <dgm:cxn modelId="{B9E4E229-533D-4FE3-B7B5-6E97B8CBB3AB}" type="presParOf" srcId="{A6C72330-5B32-4B3B-88A8-8556C870B619}" destId="{C8F6BB25-8888-4B67-B4AF-599945758C1A}" srcOrd="4" destOrd="0" presId="urn:microsoft.com/office/officeart/2005/8/layout/cycle4#1"/>
    <dgm:cxn modelId="{2B0C601F-1C3E-4104-92EB-278689FB4FC4}" type="presParOf" srcId="{82408F97-0BE8-48DB-8879-041A195FED1A}" destId="{E22072FC-D2BF-4A96-B7AC-BC54909F5C7C}" srcOrd="1" destOrd="0" presId="urn:microsoft.com/office/officeart/2005/8/layout/cycle4#1"/>
    <dgm:cxn modelId="{280262B4-B24E-48B2-BD48-E27EB8CEF885}" type="presParOf" srcId="{E22072FC-D2BF-4A96-B7AC-BC54909F5C7C}" destId="{95FF8CEC-4BFD-4747-BC74-0620A5AF4394}" srcOrd="0" destOrd="0" presId="urn:microsoft.com/office/officeart/2005/8/layout/cycle4#1"/>
    <dgm:cxn modelId="{579942AF-A1AE-4C75-B146-ABE4C0279FB8}" type="presParOf" srcId="{E22072FC-D2BF-4A96-B7AC-BC54909F5C7C}" destId="{D25DA3C2-2497-441C-ACEB-9A1D1D0D5F76}" srcOrd="1" destOrd="0" presId="urn:microsoft.com/office/officeart/2005/8/layout/cycle4#1"/>
    <dgm:cxn modelId="{E369795C-B707-471F-967F-A4D5149B9538}" type="presParOf" srcId="{E22072FC-D2BF-4A96-B7AC-BC54909F5C7C}" destId="{10F8352B-0FF3-4111-90FC-3EDE14E0B48C}" srcOrd="2" destOrd="0" presId="urn:microsoft.com/office/officeart/2005/8/layout/cycle4#1"/>
    <dgm:cxn modelId="{95DA3AD9-BF42-40E6-9A03-43B41F49D7B4}" type="presParOf" srcId="{E22072FC-D2BF-4A96-B7AC-BC54909F5C7C}" destId="{F3D3043A-DCE8-45F6-B735-0289F59EF3F0}" srcOrd="3" destOrd="0" presId="urn:microsoft.com/office/officeart/2005/8/layout/cycle4#1"/>
    <dgm:cxn modelId="{C8AD1D0B-B1FD-4A3D-85EB-6A20AE1BDDCB}" type="presParOf" srcId="{E22072FC-D2BF-4A96-B7AC-BC54909F5C7C}" destId="{5C005078-D49B-4C9B-A69C-7B59405A8806}" srcOrd="4" destOrd="0" presId="urn:microsoft.com/office/officeart/2005/8/layout/cycle4#1"/>
    <dgm:cxn modelId="{71589D29-5905-48CF-9696-261EED1CF13A}" type="presParOf" srcId="{82408F97-0BE8-48DB-8879-041A195FED1A}" destId="{FC16A49D-784C-4C6D-AF5A-4A8DCED504B3}" srcOrd="2" destOrd="0" presId="urn:microsoft.com/office/officeart/2005/8/layout/cycle4#1"/>
    <dgm:cxn modelId="{5C5018D3-A047-45B9-A98C-72F39B2F64A1}" type="presParOf" srcId="{82408F97-0BE8-48DB-8879-041A195FED1A}" destId="{CD3FC0D9-B11E-47FF-B199-54683F8BB94F}"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30ACD-7420-4D79-94E7-9367C086B891}">
      <dsp:nvSpPr>
        <dsp:cNvPr id="0" name=""/>
        <dsp:cNvSpPr/>
      </dsp:nvSpPr>
      <dsp:spPr>
        <a:xfrm>
          <a:off x="868" y="824"/>
          <a:ext cx="8227862" cy="1050827"/>
        </a:xfrm>
        <a:prstGeom prst="roundRect">
          <a:avLst>
            <a:gd name="adj" fmla="val 10000"/>
          </a:avLst>
        </a:prstGeom>
        <a:blipFill>
          <a:blip xmlns:r="http://schemas.openxmlformats.org/officeDocument/2006/relationships" r:embed="rId1">
            <a:duotone>
              <a:schemeClr val="accent2">
                <a:shade val="22000"/>
                <a:satMod val="160000"/>
              </a:schemeClr>
              <a:schemeClr val="accent2">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tint val="10000"/>
              <a:satMod val="13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err="1" smtClean="0">
              <a:solidFill>
                <a:schemeClr val="tx1"/>
              </a:solidFill>
            </a:rPr>
            <a:t>Ris</a:t>
          </a:r>
          <a:r>
            <a:rPr lang="id-ID" sz="4900" kern="1200" dirty="0" smtClean="0">
              <a:solidFill>
                <a:schemeClr val="tx1"/>
              </a:solidFill>
            </a:rPr>
            <a:t>i</a:t>
          </a:r>
          <a:r>
            <a:rPr lang="en-US" sz="4900" kern="1200" dirty="0" smtClean="0">
              <a:solidFill>
                <a:schemeClr val="tx1"/>
              </a:solidFill>
            </a:rPr>
            <a:t>k</a:t>
          </a:r>
          <a:r>
            <a:rPr lang="id-ID" sz="4900" kern="1200" dirty="0" smtClean="0">
              <a:solidFill>
                <a:schemeClr val="tx1"/>
              </a:solidFill>
            </a:rPr>
            <a:t>o</a:t>
          </a:r>
          <a:endParaRPr lang="en-US" sz="4900" kern="1200" dirty="0">
            <a:solidFill>
              <a:schemeClr val="tx1"/>
            </a:solidFill>
          </a:endParaRPr>
        </a:p>
      </dsp:txBody>
      <dsp:txXfrm>
        <a:off x="31646" y="31602"/>
        <a:ext cx="8166306" cy="989271"/>
      </dsp:txXfrm>
    </dsp:sp>
    <dsp:sp modelId="{FB2627CC-4C61-4A9E-888E-8D7366D89ABC}">
      <dsp:nvSpPr>
        <dsp:cNvPr id="0" name=""/>
        <dsp:cNvSpPr/>
      </dsp:nvSpPr>
      <dsp:spPr>
        <a:xfrm>
          <a:off x="868" y="1158652"/>
          <a:ext cx="5077146" cy="1050827"/>
        </a:xfrm>
        <a:prstGeom prst="roundRect">
          <a:avLst>
            <a:gd name="adj" fmla="val 10000"/>
          </a:avLst>
        </a:prstGeom>
        <a:solidFill>
          <a:schemeClr val="accent4"/>
        </a:solidFill>
        <a:ln w="38100" cap="flat" cmpd="sng" algn="ctr">
          <a:solidFill>
            <a:schemeClr val="lt1"/>
          </a:solidFill>
          <a:prstDash val="solid"/>
        </a:ln>
        <a:effectLst>
          <a:outerShdw blurRad="38100" dist="25400" dir="5400000" algn="t" rotWithShape="0">
            <a:srgbClr val="000000">
              <a:alpha val="50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id-ID" sz="3600" kern="1200" dirty="0" smtClean="0">
              <a:solidFill>
                <a:srgbClr val="002060"/>
              </a:solidFill>
            </a:rPr>
            <a:t>Keuangan</a:t>
          </a:r>
          <a:endParaRPr lang="en-US" sz="3600" kern="1200" dirty="0">
            <a:solidFill>
              <a:srgbClr val="002060"/>
            </a:solidFill>
          </a:endParaRPr>
        </a:p>
      </dsp:txBody>
      <dsp:txXfrm>
        <a:off x="31646" y="1189430"/>
        <a:ext cx="5015590" cy="989271"/>
      </dsp:txXfrm>
    </dsp:sp>
    <dsp:sp modelId="{84E637A8-3038-4284-91B2-5C0A5CB2C0C6}">
      <dsp:nvSpPr>
        <dsp:cNvPr id="0" name=""/>
        <dsp:cNvSpPr/>
      </dsp:nvSpPr>
      <dsp:spPr>
        <a:xfrm>
          <a:off x="868" y="2316481"/>
          <a:ext cx="2009973" cy="1050827"/>
        </a:xfrm>
        <a:prstGeom prst="roundRect">
          <a:avLst>
            <a:gd name="adj" fmla="val 10000"/>
          </a:avLst>
        </a:prstGeom>
        <a:solidFill>
          <a:srgbClr val="AA168E"/>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d-ID" sz="1300" kern="1200" dirty="0" smtClean="0">
              <a:solidFill>
                <a:schemeClr val="tx1"/>
              </a:solidFill>
            </a:rPr>
            <a:t>Risiko Kredit</a:t>
          </a:r>
          <a:endParaRPr lang="en-US" sz="1300" kern="1200" dirty="0">
            <a:solidFill>
              <a:schemeClr val="tx1"/>
            </a:solidFill>
          </a:endParaRPr>
        </a:p>
      </dsp:txBody>
      <dsp:txXfrm>
        <a:off x="31646" y="2347259"/>
        <a:ext cx="1948417" cy="989271"/>
      </dsp:txXfrm>
    </dsp:sp>
    <dsp:sp modelId="{BDD4607B-3B05-48FC-AA36-5F33DF0BEC5F}">
      <dsp:nvSpPr>
        <dsp:cNvPr id="0" name=""/>
        <dsp:cNvSpPr/>
      </dsp:nvSpPr>
      <dsp:spPr>
        <a:xfrm>
          <a:off x="868" y="3474309"/>
          <a:ext cx="994543" cy="1050827"/>
        </a:xfrm>
        <a:prstGeom prst="roundRect">
          <a:avLst>
            <a:gd name="adj" fmla="val 10000"/>
          </a:avLst>
        </a:prstGeom>
        <a:solidFill>
          <a:srgbClr val="AA168E"/>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d-ID" sz="1300" kern="1200" dirty="0" smtClean="0">
              <a:solidFill>
                <a:schemeClr val="tx1"/>
              </a:solidFill>
            </a:rPr>
            <a:t>Risiko </a:t>
          </a:r>
          <a:r>
            <a:rPr lang="en-US" sz="1300" kern="1200" dirty="0" smtClean="0">
              <a:solidFill>
                <a:schemeClr val="tx1"/>
              </a:solidFill>
            </a:rPr>
            <a:t>Portfolio</a:t>
          </a:r>
          <a:endParaRPr lang="en-US" sz="1300" kern="1200" dirty="0">
            <a:solidFill>
              <a:schemeClr val="tx1"/>
            </a:solidFill>
          </a:endParaRPr>
        </a:p>
      </dsp:txBody>
      <dsp:txXfrm>
        <a:off x="29997" y="3503438"/>
        <a:ext cx="936285" cy="992569"/>
      </dsp:txXfrm>
    </dsp:sp>
    <dsp:sp modelId="{C3FE05B5-E46E-4197-888D-6E0E14EF2CA0}">
      <dsp:nvSpPr>
        <dsp:cNvPr id="0" name=""/>
        <dsp:cNvSpPr/>
      </dsp:nvSpPr>
      <dsp:spPr>
        <a:xfrm>
          <a:off x="1016298" y="3474309"/>
          <a:ext cx="994543" cy="1050827"/>
        </a:xfrm>
        <a:prstGeom prst="roundRect">
          <a:avLst>
            <a:gd name="adj" fmla="val 10000"/>
          </a:avLst>
        </a:prstGeom>
        <a:solidFill>
          <a:srgbClr val="AA168E"/>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d-ID" sz="1300" kern="1200" dirty="0" smtClean="0">
              <a:solidFill>
                <a:schemeClr val="tx1"/>
              </a:solidFill>
            </a:rPr>
            <a:t>Risiko Transaksi</a:t>
          </a:r>
          <a:endParaRPr lang="en-US" sz="1300" kern="1200" dirty="0">
            <a:solidFill>
              <a:schemeClr val="tx1"/>
            </a:solidFill>
          </a:endParaRPr>
        </a:p>
      </dsp:txBody>
      <dsp:txXfrm>
        <a:off x="1045427" y="3503438"/>
        <a:ext cx="936285" cy="992569"/>
      </dsp:txXfrm>
    </dsp:sp>
    <dsp:sp modelId="{7074E38D-DA4A-412F-8B13-444F56AF9577}">
      <dsp:nvSpPr>
        <dsp:cNvPr id="0" name=""/>
        <dsp:cNvSpPr/>
      </dsp:nvSpPr>
      <dsp:spPr>
        <a:xfrm>
          <a:off x="2052613" y="2316481"/>
          <a:ext cx="3025402" cy="1050827"/>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d-ID" sz="1300" kern="1200" dirty="0" smtClean="0">
              <a:solidFill>
                <a:schemeClr val="tx1"/>
              </a:solidFill>
            </a:rPr>
            <a:t>Risiko Pasar</a:t>
          </a:r>
          <a:endParaRPr lang="en-US" sz="1300" kern="1200" dirty="0">
            <a:solidFill>
              <a:schemeClr val="tx1"/>
            </a:solidFill>
          </a:endParaRPr>
        </a:p>
      </dsp:txBody>
      <dsp:txXfrm>
        <a:off x="2083391" y="2347259"/>
        <a:ext cx="2963846" cy="989271"/>
      </dsp:txXfrm>
    </dsp:sp>
    <dsp:sp modelId="{FBF0A568-042C-43EA-948F-D314C6334E5B}">
      <dsp:nvSpPr>
        <dsp:cNvPr id="0" name=""/>
        <dsp:cNvSpPr/>
      </dsp:nvSpPr>
      <dsp:spPr>
        <a:xfrm>
          <a:off x="2052613" y="3474309"/>
          <a:ext cx="994543" cy="1050827"/>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d-ID" sz="1300" kern="1200" dirty="0" smtClean="0">
              <a:solidFill>
                <a:srgbClr val="002060"/>
              </a:solidFill>
            </a:rPr>
            <a:t>Risiko Lokuiditas</a:t>
          </a:r>
          <a:endParaRPr lang="en-US" sz="1300" kern="1200" dirty="0">
            <a:solidFill>
              <a:srgbClr val="002060"/>
            </a:solidFill>
          </a:endParaRPr>
        </a:p>
      </dsp:txBody>
      <dsp:txXfrm>
        <a:off x="2081742" y="3503438"/>
        <a:ext cx="936285" cy="992569"/>
      </dsp:txXfrm>
    </dsp:sp>
    <dsp:sp modelId="{A17D4992-9A1F-4964-828A-51F737D3DDFD}">
      <dsp:nvSpPr>
        <dsp:cNvPr id="0" name=""/>
        <dsp:cNvSpPr/>
      </dsp:nvSpPr>
      <dsp:spPr>
        <a:xfrm>
          <a:off x="3068042" y="3474309"/>
          <a:ext cx="994543" cy="1050827"/>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d-ID" sz="1300" kern="1200" dirty="0" smtClean="0">
              <a:solidFill>
                <a:srgbClr val="002060"/>
              </a:solidFill>
            </a:rPr>
            <a:t>Risiko Tingkat Suku Bunga</a:t>
          </a:r>
          <a:endParaRPr lang="en-US" sz="1300" kern="1200" dirty="0">
            <a:solidFill>
              <a:srgbClr val="002060"/>
            </a:solidFill>
          </a:endParaRPr>
        </a:p>
      </dsp:txBody>
      <dsp:txXfrm>
        <a:off x="3097171" y="3503438"/>
        <a:ext cx="936285" cy="992569"/>
      </dsp:txXfrm>
    </dsp:sp>
    <dsp:sp modelId="{A282C204-E26F-4468-96A0-63C4CA9AC41D}">
      <dsp:nvSpPr>
        <dsp:cNvPr id="0" name=""/>
        <dsp:cNvSpPr/>
      </dsp:nvSpPr>
      <dsp:spPr>
        <a:xfrm>
          <a:off x="4083471" y="3474309"/>
          <a:ext cx="994543" cy="1050827"/>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d-ID" sz="1300" kern="1200" dirty="0" smtClean="0">
              <a:solidFill>
                <a:srgbClr val="002060"/>
              </a:solidFill>
            </a:rPr>
            <a:t>Risiko Nilai Tukar</a:t>
          </a:r>
          <a:endParaRPr lang="en-US" sz="1300" kern="1200" dirty="0">
            <a:solidFill>
              <a:srgbClr val="002060"/>
            </a:solidFill>
          </a:endParaRPr>
        </a:p>
      </dsp:txBody>
      <dsp:txXfrm>
        <a:off x="4112600" y="3503438"/>
        <a:ext cx="936285" cy="992569"/>
      </dsp:txXfrm>
    </dsp:sp>
    <dsp:sp modelId="{9B63667E-F69B-4288-ABA5-3AE1E131E0A5}">
      <dsp:nvSpPr>
        <dsp:cNvPr id="0" name=""/>
        <dsp:cNvSpPr/>
      </dsp:nvSpPr>
      <dsp:spPr>
        <a:xfrm>
          <a:off x="5161557" y="1158652"/>
          <a:ext cx="3067173" cy="1050827"/>
        </a:xfrm>
        <a:prstGeom prst="roundRect">
          <a:avLst>
            <a:gd name="adj" fmla="val 10000"/>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rgbClr val="002060"/>
              </a:solidFill>
            </a:rPr>
            <a:t>Non-</a:t>
          </a:r>
          <a:r>
            <a:rPr lang="id-ID" sz="3600" kern="1200" dirty="0" smtClean="0">
              <a:solidFill>
                <a:srgbClr val="002060"/>
              </a:solidFill>
            </a:rPr>
            <a:t>Keuangan</a:t>
          </a:r>
          <a:endParaRPr lang="en-US" sz="3600" kern="1200" dirty="0">
            <a:solidFill>
              <a:srgbClr val="002060"/>
            </a:solidFill>
          </a:endParaRPr>
        </a:p>
      </dsp:txBody>
      <dsp:txXfrm>
        <a:off x="5192335" y="1189430"/>
        <a:ext cx="3005617" cy="989271"/>
      </dsp:txXfrm>
    </dsp:sp>
    <dsp:sp modelId="{109F7671-40D3-4AAA-9D9B-17EBBD4A7886}">
      <dsp:nvSpPr>
        <dsp:cNvPr id="0" name=""/>
        <dsp:cNvSpPr/>
      </dsp:nvSpPr>
      <dsp:spPr>
        <a:xfrm>
          <a:off x="5161557" y="2316481"/>
          <a:ext cx="994543" cy="10508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d-ID" sz="1300" kern="1200" dirty="0" smtClean="0">
              <a:solidFill>
                <a:srgbClr val="000510"/>
              </a:solidFill>
            </a:rPr>
            <a:t>Risiko Operasional</a:t>
          </a:r>
          <a:endParaRPr lang="en-US" sz="1300" kern="1200" dirty="0" smtClean="0">
            <a:solidFill>
              <a:srgbClr val="000510"/>
            </a:solidFill>
          </a:endParaRPr>
        </a:p>
      </dsp:txBody>
      <dsp:txXfrm>
        <a:off x="5190686" y="2345610"/>
        <a:ext cx="936285" cy="992569"/>
      </dsp:txXfrm>
    </dsp:sp>
    <dsp:sp modelId="{0FC72C50-09D4-4275-A268-01235CEE1802}">
      <dsp:nvSpPr>
        <dsp:cNvPr id="0" name=""/>
        <dsp:cNvSpPr/>
      </dsp:nvSpPr>
      <dsp:spPr>
        <a:xfrm>
          <a:off x="6248405" y="2309983"/>
          <a:ext cx="994543" cy="10508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kern="1200" dirty="0" smtClean="0">
              <a:solidFill>
                <a:srgbClr val="000510"/>
              </a:solidFill>
            </a:rPr>
            <a:t>Risiko </a:t>
          </a:r>
        </a:p>
        <a:p>
          <a:pPr lvl="0" algn="ctr" defTabSz="711200">
            <a:lnSpc>
              <a:spcPct val="90000"/>
            </a:lnSpc>
            <a:spcBef>
              <a:spcPct val="0"/>
            </a:spcBef>
            <a:spcAft>
              <a:spcPct val="35000"/>
            </a:spcAft>
          </a:pPr>
          <a:r>
            <a:rPr lang="id-ID" sz="1600" kern="1200" dirty="0" smtClean="0">
              <a:solidFill>
                <a:srgbClr val="000510"/>
              </a:solidFill>
            </a:rPr>
            <a:t>Politik</a:t>
          </a:r>
          <a:endParaRPr lang="en-US" sz="1600" kern="1200" dirty="0">
            <a:solidFill>
              <a:srgbClr val="000510"/>
            </a:solidFill>
          </a:endParaRPr>
        </a:p>
      </dsp:txBody>
      <dsp:txXfrm>
        <a:off x="6277534" y="2339112"/>
        <a:ext cx="936285" cy="992569"/>
      </dsp:txXfrm>
    </dsp:sp>
    <dsp:sp modelId="{C03D0A0C-947B-4FDA-9334-A46304EA3A5D}">
      <dsp:nvSpPr>
        <dsp:cNvPr id="0" name=""/>
        <dsp:cNvSpPr/>
      </dsp:nvSpPr>
      <dsp:spPr>
        <a:xfrm>
          <a:off x="6197872" y="3474309"/>
          <a:ext cx="994543" cy="10508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rgbClr val="002060"/>
              </a:solidFill>
            </a:rPr>
            <a:t>S</a:t>
          </a:r>
          <a:r>
            <a:rPr lang="id-ID" sz="1300" kern="1200" dirty="0" smtClean="0">
              <a:solidFill>
                <a:srgbClr val="002060"/>
              </a:solidFill>
            </a:rPr>
            <a:t>i</a:t>
          </a:r>
          <a:r>
            <a:rPr lang="en-US" sz="1300" kern="1200" dirty="0" err="1" smtClean="0">
              <a:solidFill>
                <a:srgbClr val="002060"/>
              </a:solidFill>
            </a:rPr>
            <a:t>stemi</a:t>
          </a:r>
          <a:r>
            <a:rPr lang="id-ID" sz="1300" kern="1200" dirty="0" smtClean="0">
              <a:solidFill>
                <a:srgbClr val="002060"/>
              </a:solidFill>
            </a:rPr>
            <a:t>k</a:t>
          </a:r>
          <a:endParaRPr lang="en-US" sz="1300" kern="1200" dirty="0">
            <a:solidFill>
              <a:srgbClr val="002060"/>
            </a:solidFill>
          </a:endParaRPr>
        </a:p>
      </dsp:txBody>
      <dsp:txXfrm>
        <a:off x="6227001" y="3503438"/>
        <a:ext cx="936285" cy="992569"/>
      </dsp:txXfrm>
    </dsp:sp>
    <dsp:sp modelId="{7FB8505A-7608-4B50-A2FC-D2509554F9D1}">
      <dsp:nvSpPr>
        <dsp:cNvPr id="0" name=""/>
        <dsp:cNvSpPr/>
      </dsp:nvSpPr>
      <dsp:spPr>
        <a:xfrm>
          <a:off x="7234187" y="2316481"/>
          <a:ext cx="994543" cy="10508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d-ID" sz="1400" kern="1200" dirty="0" smtClean="0">
              <a:solidFill>
                <a:srgbClr val="000510"/>
              </a:solidFill>
            </a:rPr>
            <a:t>Hukum</a:t>
          </a:r>
          <a:endParaRPr lang="en-US" sz="1400" kern="1200" dirty="0">
            <a:solidFill>
              <a:srgbClr val="000510"/>
            </a:solidFill>
          </a:endParaRPr>
        </a:p>
      </dsp:txBody>
      <dsp:txXfrm>
        <a:off x="7263316" y="2345610"/>
        <a:ext cx="936285" cy="992569"/>
      </dsp:txXfrm>
    </dsp:sp>
    <dsp:sp modelId="{F66FB898-B06E-4E3D-A6F3-1ADA5861B03F}">
      <dsp:nvSpPr>
        <dsp:cNvPr id="0" name=""/>
        <dsp:cNvSpPr/>
      </dsp:nvSpPr>
      <dsp:spPr>
        <a:xfrm>
          <a:off x="7234187" y="3474309"/>
          <a:ext cx="994543" cy="10508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d-ID" sz="1300" kern="1200" dirty="0" smtClean="0">
              <a:solidFill>
                <a:srgbClr val="002060"/>
              </a:solidFill>
            </a:rPr>
            <a:t>SDM</a:t>
          </a:r>
          <a:endParaRPr lang="en-US" sz="1300" kern="1200" dirty="0">
            <a:solidFill>
              <a:srgbClr val="002060"/>
            </a:solidFill>
          </a:endParaRPr>
        </a:p>
      </dsp:txBody>
      <dsp:txXfrm>
        <a:off x="7263316" y="3503438"/>
        <a:ext cx="936285" cy="9925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72701-D261-43A8-8B42-859B3A5CE6A9}">
      <dsp:nvSpPr>
        <dsp:cNvPr id="0" name=""/>
        <dsp:cNvSpPr/>
      </dsp:nvSpPr>
      <dsp:spPr>
        <a:xfrm>
          <a:off x="240929" y="0"/>
          <a:ext cx="5747491" cy="5334000"/>
        </a:xfrm>
        <a:prstGeom prst="ellipse">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Conditions</a:t>
          </a:r>
          <a:endParaRPr lang="en-US" sz="2000" b="1" kern="1200" dirty="0"/>
        </a:p>
      </dsp:txBody>
      <dsp:txXfrm>
        <a:off x="2037020" y="266699"/>
        <a:ext cx="2155309" cy="533400"/>
      </dsp:txXfrm>
    </dsp:sp>
    <dsp:sp modelId="{6B6E2C54-E874-4128-9955-3053245712A1}">
      <dsp:nvSpPr>
        <dsp:cNvPr id="0" name=""/>
        <dsp:cNvSpPr/>
      </dsp:nvSpPr>
      <dsp:spPr>
        <a:xfrm>
          <a:off x="920086" y="769904"/>
          <a:ext cx="4533900" cy="4533900"/>
        </a:xfrm>
        <a:prstGeom prst="ellipse">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Collateral</a:t>
          </a:r>
        </a:p>
        <a:p>
          <a:pPr lvl="0" algn="ctr" defTabSz="533400">
            <a:lnSpc>
              <a:spcPct val="90000"/>
            </a:lnSpc>
            <a:spcBef>
              <a:spcPct val="0"/>
            </a:spcBef>
            <a:spcAft>
              <a:spcPct val="35000"/>
            </a:spcAft>
          </a:pPr>
          <a:r>
            <a:rPr lang="en-US" sz="1000" b="1" kern="1200" dirty="0" smtClean="0">
              <a:solidFill>
                <a:srgbClr val="FFFF00"/>
              </a:solidFill>
            </a:rPr>
            <a:t>Security of Transaction</a:t>
          </a:r>
          <a:endParaRPr lang="en-US" sz="1000" b="1" kern="1200" dirty="0">
            <a:solidFill>
              <a:srgbClr val="FFFF00"/>
            </a:solidFill>
          </a:endParaRPr>
        </a:p>
      </dsp:txBody>
      <dsp:txXfrm>
        <a:off x="2209413" y="1030603"/>
        <a:ext cx="1955244" cy="521398"/>
      </dsp:txXfrm>
    </dsp:sp>
    <dsp:sp modelId="{1894462E-9807-4CAD-8817-E9C2E14F937E}">
      <dsp:nvSpPr>
        <dsp:cNvPr id="0" name=""/>
        <dsp:cNvSpPr/>
      </dsp:nvSpPr>
      <dsp:spPr>
        <a:xfrm>
          <a:off x="1333540" y="1579701"/>
          <a:ext cx="3733800" cy="3733800"/>
        </a:xfrm>
        <a:prstGeom prst="ellipse">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Capital</a:t>
          </a:r>
        </a:p>
        <a:p>
          <a:pPr lvl="0" algn="ctr" defTabSz="533400">
            <a:lnSpc>
              <a:spcPct val="90000"/>
            </a:lnSpc>
            <a:spcBef>
              <a:spcPct val="0"/>
            </a:spcBef>
            <a:spcAft>
              <a:spcPct val="35000"/>
            </a:spcAft>
          </a:pPr>
          <a:r>
            <a:rPr lang="en-US" sz="1200" b="1" kern="1200" dirty="0" smtClean="0">
              <a:solidFill>
                <a:srgbClr val="FFC000"/>
              </a:solidFill>
            </a:rPr>
            <a:t>Wealth of Borrower</a:t>
          </a:r>
          <a:endParaRPr lang="en-US" sz="1200" b="1" kern="1200" dirty="0">
            <a:solidFill>
              <a:srgbClr val="FFC000"/>
            </a:solidFill>
          </a:endParaRPr>
        </a:p>
      </dsp:txBody>
      <dsp:txXfrm>
        <a:off x="2234319" y="1837333"/>
        <a:ext cx="1932241" cy="515264"/>
      </dsp:txXfrm>
    </dsp:sp>
    <dsp:sp modelId="{C760EC1A-5DBF-4DA4-966B-DF328E2F53C6}">
      <dsp:nvSpPr>
        <dsp:cNvPr id="0" name=""/>
        <dsp:cNvSpPr/>
      </dsp:nvSpPr>
      <dsp:spPr>
        <a:xfrm>
          <a:off x="1647824" y="2400299"/>
          <a:ext cx="2933700" cy="2933700"/>
        </a:xfrm>
        <a:prstGeom prst="ellipse">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baseline="0" dirty="0" smtClean="0">
              <a:solidFill>
                <a:srgbClr val="C00000"/>
              </a:solidFill>
            </a:rPr>
            <a:t>Capacity</a:t>
          </a:r>
        </a:p>
        <a:p>
          <a:pPr lvl="0" algn="ctr" defTabSz="533400">
            <a:lnSpc>
              <a:spcPct val="90000"/>
            </a:lnSpc>
            <a:spcBef>
              <a:spcPct val="0"/>
            </a:spcBef>
            <a:spcAft>
              <a:spcPct val="35000"/>
            </a:spcAft>
          </a:pPr>
          <a:r>
            <a:rPr lang="en-US" sz="1200" b="1" kern="1200" baseline="0" dirty="0" smtClean="0">
              <a:solidFill>
                <a:srgbClr val="0070C0"/>
              </a:solidFill>
            </a:rPr>
            <a:t>Ability To Pay</a:t>
          </a:r>
          <a:endParaRPr lang="en-US" sz="1200" b="1" kern="1200" baseline="0" dirty="0">
            <a:solidFill>
              <a:srgbClr val="0070C0"/>
            </a:solidFill>
          </a:endParaRPr>
        </a:p>
      </dsp:txBody>
      <dsp:txXfrm>
        <a:off x="2322575" y="2664332"/>
        <a:ext cx="1584198" cy="528066"/>
      </dsp:txXfrm>
    </dsp:sp>
    <dsp:sp modelId="{90BD172C-9D6F-4845-AB48-B9CE54B966B8}">
      <dsp:nvSpPr>
        <dsp:cNvPr id="0" name=""/>
        <dsp:cNvSpPr/>
      </dsp:nvSpPr>
      <dsp:spPr>
        <a:xfrm>
          <a:off x="2037014" y="3193657"/>
          <a:ext cx="2133600" cy="21336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Character</a:t>
          </a:r>
        </a:p>
        <a:p>
          <a:pPr lvl="0" algn="ctr" defTabSz="533400">
            <a:lnSpc>
              <a:spcPct val="90000"/>
            </a:lnSpc>
            <a:spcBef>
              <a:spcPct val="0"/>
            </a:spcBef>
            <a:spcAft>
              <a:spcPct val="35000"/>
            </a:spcAft>
          </a:pPr>
          <a:r>
            <a:rPr lang="en-US" sz="1000" b="1" kern="1200" dirty="0" smtClean="0">
              <a:solidFill>
                <a:srgbClr val="FFFF00"/>
              </a:solidFill>
            </a:rPr>
            <a:t>Willingness to Pay</a:t>
          </a:r>
          <a:endParaRPr lang="en-US" sz="1000" b="1" kern="1200" dirty="0">
            <a:solidFill>
              <a:srgbClr val="FFFF00"/>
            </a:solidFill>
          </a:endParaRPr>
        </a:p>
      </dsp:txBody>
      <dsp:txXfrm>
        <a:off x="2349473" y="3727057"/>
        <a:ext cx="1508683" cy="1066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3EAEA-C151-470C-AF0B-BF721DF98684}">
      <dsp:nvSpPr>
        <dsp:cNvPr id="0" name=""/>
        <dsp:cNvSpPr/>
      </dsp:nvSpPr>
      <dsp:spPr>
        <a:xfrm>
          <a:off x="3161578" y="272982"/>
          <a:ext cx="914748" cy="757217"/>
        </a:xfrm>
        <a:prstGeom prst="hexagon">
          <a:avLst/>
        </a:prstGeom>
        <a:solidFill>
          <a:schemeClr val="accent1">
            <a:hueOff val="0"/>
            <a:satOff val="0"/>
            <a:lumOff val="0"/>
            <a:alpha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0000"/>
              </a:solidFill>
            </a:rPr>
            <a:t>CASH</a:t>
          </a:r>
          <a:endParaRPr lang="en-US" sz="1400" b="1" kern="1200" dirty="0">
            <a:solidFill>
              <a:srgbClr val="FF0000"/>
            </a:solidFill>
          </a:endParaRPr>
        </a:p>
      </dsp:txBody>
      <dsp:txXfrm>
        <a:off x="3300908" y="388318"/>
        <a:ext cx="636088" cy="526545"/>
      </dsp:txXfrm>
    </dsp:sp>
    <dsp:sp modelId="{9BD99824-C377-484D-BE4D-90988DA81220}">
      <dsp:nvSpPr>
        <dsp:cNvPr id="0" name=""/>
        <dsp:cNvSpPr/>
      </dsp:nvSpPr>
      <dsp:spPr>
        <a:xfrm rot="1847716">
          <a:off x="4297452" y="552407"/>
          <a:ext cx="975748" cy="4828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307665" y="611899"/>
        <a:ext cx="830885" cy="289727"/>
      </dsp:txXfrm>
    </dsp:sp>
    <dsp:sp modelId="{49B6F975-AFB2-43FC-AC7E-D4493C8A354E}">
      <dsp:nvSpPr>
        <dsp:cNvPr id="0" name=""/>
        <dsp:cNvSpPr/>
      </dsp:nvSpPr>
      <dsp:spPr>
        <a:xfrm>
          <a:off x="3541871" y="3159217"/>
          <a:ext cx="1366744" cy="1366744"/>
        </a:xfrm>
        <a:prstGeom prst="hexagon">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FINISHED GOODS</a:t>
          </a:r>
          <a:endParaRPr lang="en-US" sz="1400" b="1" kern="1200" dirty="0"/>
        </a:p>
      </dsp:txBody>
      <dsp:txXfrm>
        <a:off x="3769662" y="3387008"/>
        <a:ext cx="911162" cy="911162"/>
      </dsp:txXfrm>
    </dsp:sp>
    <dsp:sp modelId="{0050F45B-2C39-44B7-9CAA-CBED0700A890}">
      <dsp:nvSpPr>
        <dsp:cNvPr id="0" name=""/>
        <dsp:cNvSpPr/>
      </dsp:nvSpPr>
      <dsp:spPr>
        <a:xfrm rot="7004236">
          <a:off x="4768069" y="2848734"/>
          <a:ext cx="586145" cy="4612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868390" y="2879196"/>
        <a:ext cx="447762" cy="276766"/>
      </dsp:txXfrm>
    </dsp:sp>
    <dsp:sp modelId="{9B493AA2-2EAD-4D51-B18C-B6E4CE0DBF63}">
      <dsp:nvSpPr>
        <dsp:cNvPr id="0" name=""/>
        <dsp:cNvSpPr/>
      </dsp:nvSpPr>
      <dsp:spPr>
        <a:xfrm>
          <a:off x="4805455" y="1033776"/>
          <a:ext cx="1366744" cy="1366744"/>
        </a:xfrm>
        <a:prstGeom prst="hexagon">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RAW MATERIALS</a:t>
          </a:r>
          <a:endParaRPr lang="en-US" sz="1400" b="1" kern="1200" dirty="0"/>
        </a:p>
      </dsp:txBody>
      <dsp:txXfrm>
        <a:off x="5033246" y="1261567"/>
        <a:ext cx="911162" cy="911162"/>
      </dsp:txXfrm>
    </dsp:sp>
    <dsp:sp modelId="{82224B20-2757-48A7-9530-6C4320720CF8}">
      <dsp:nvSpPr>
        <dsp:cNvPr id="0" name=""/>
        <dsp:cNvSpPr/>
      </dsp:nvSpPr>
      <dsp:spPr>
        <a:xfrm rot="10804065">
          <a:off x="2591357" y="3734028"/>
          <a:ext cx="557576" cy="4612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729740" y="3826365"/>
        <a:ext cx="419193" cy="276766"/>
      </dsp:txXfrm>
    </dsp:sp>
    <dsp:sp modelId="{A8693CD0-CB07-41E1-8F72-8E1B14E99CF5}">
      <dsp:nvSpPr>
        <dsp:cNvPr id="0" name=""/>
        <dsp:cNvSpPr/>
      </dsp:nvSpPr>
      <dsp:spPr>
        <a:xfrm>
          <a:off x="1182115" y="3159217"/>
          <a:ext cx="1366744" cy="1366744"/>
        </a:xfrm>
        <a:prstGeom prst="hexagon">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DEBTORS</a:t>
          </a:r>
          <a:endParaRPr lang="en-US" sz="1400" b="1" kern="1200" dirty="0"/>
        </a:p>
      </dsp:txBody>
      <dsp:txXfrm>
        <a:off x="1409906" y="3387008"/>
        <a:ext cx="911162" cy="911162"/>
      </dsp:txXfrm>
    </dsp:sp>
    <dsp:sp modelId="{E64333F3-4368-4610-BC59-FED4313F4837}">
      <dsp:nvSpPr>
        <dsp:cNvPr id="0" name=""/>
        <dsp:cNvSpPr/>
      </dsp:nvSpPr>
      <dsp:spPr>
        <a:xfrm rot="14820356">
          <a:off x="1245528" y="2636075"/>
          <a:ext cx="411688" cy="4612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1331404" y="2785176"/>
        <a:ext cx="288182" cy="276766"/>
      </dsp:txXfrm>
    </dsp:sp>
    <dsp:sp modelId="{43222303-9955-453E-AC5F-24D8BE31BFBE}">
      <dsp:nvSpPr>
        <dsp:cNvPr id="0" name=""/>
        <dsp:cNvSpPr/>
      </dsp:nvSpPr>
      <dsp:spPr>
        <a:xfrm>
          <a:off x="344781" y="1186013"/>
          <a:ext cx="1366744" cy="1366744"/>
        </a:xfrm>
        <a:prstGeom prst="hexagon">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BANK</a:t>
          </a:r>
          <a:endParaRPr lang="en-US" sz="1400" b="1" kern="1200" dirty="0"/>
        </a:p>
      </dsp:txBody>
      <dsp:txXfrm>
        <a:off x="572572" y="1413804"/>
        <a:ext cx="911162" cy="911162"/>
      </dsp:txXfrm>
    </dsp:sp>
    <dsp:sp modelId="{4DEEDA5F-BF89-4AD6-A44E-94784E2B9B4C}">
      <dsp:nvSpPr>
        <dsp:cNvPr id="0" name=""/>
        <dsp:cNvSpPr/>
      </dsp:nvSpPr>
      <dsp:spPr>
        <a:xfrm rot="20089458">
          <a:off x="1694753" y="751703"/>
          <a:ext cx="922142" cy="4612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701326" y="873392"/>
        <a:ext cx="783759" cy="2767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92EE9-AFC8-40ED-BE2A-B69DCD9C6C3D}">
      <dsp:nvSpPr>
        <dsp:cNvPr id="0" name=""/>
        <dsp:cNvSpPr/>
      </dsp:nvSpPr>
      <dsp:spPr>
        <a:xfrm rot="5400000">
          <a:off x="-277378" y="485247"/>
          <a:ext cx="1849189" cy="12944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t>A:</a:t>
          </a:r>
          <a:endParaRPr lang="en-US" sz="4000" kern="1200" dirty="0"/>
        </a:p>
      </dsp:txBody>
      <dsp:txXfrm rot="-5400000">
        <a:off x="1" y="855084"/>
        <a:ext cx="1294432" cy="554757"/>
      </dsp:txXfrm>
    </dsp:sp>
    <dsp:sp modelId="{EB2D56C2-C325-4E00-950C-9595B5764561}">
      <dsp:nvSpPr>
        <dsp:cNvPr id="0" name=""/>
        <dsp:cNvSpPr/>
      </dsp:nvSpPr>
      <dsp:spPr>
        <a:xfrm rot="5400000">
          <a:off x="2945410" y="-1630028"/>
          <a:ext cx="1575810" cy="487776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CREDIT ANALYSIS &amp; APPROVAL</a:t>
          </a:r>
          <a:endParaRPr lang="en-US" sz="1400" b="1" kern="1200" dirty="0"/>
        </a:p>
        <a:p>
          <a:pPr marL="114300" lvl="2" indent="-57150" algn="l" defTabSz="488950">
            <a:lnSpc>
              <a:spcPct val="90000"/>
            </a:lnSpc>
            <a:spcBef>
              <a:spcPct val="0"/>
            </a:spcBef>
            <a:spcAft>
              <a:spcPct val="15000"/>
            </a:spcAft>
            <a:buChar char="••"/>
          </a:pPr>
          <a:r>
            <a:rPr lang="en-US" sz="1100" kern="1200" dirty="0" smtClean="0"/>
            <a:t>	Purpose</a:t>
          </a:r>
          <a:endParaRPr lang="en-US" sz="1100" kern="1200" dirty="0"/>
        </a:p>
        <a:p>
          <a:pPr marL="171450" lvl="3" indent="-57150" algn="l" defTabSz="488950">
            <a:lnSpc>
              <a:spcPct val="90000"/>
            </a:lnSpc>
            <a:spcBef>
              <a:spcPct val="0"/>
            </a:spcBef>
            <a:spcAft>
              <a:spcPct val="15000"/>
            </a:spcAft>
            <a:buChar char="••"/>
          </a:pPr>
          <a:r>
            <a:rPr lang="en-US" sz="1100" kern="1200" dirty="0" smtClean="0"/>
            <a:t>	Amount</a:t>
          </a:r>
          <a:endParaRPr lang="en-US" sz="1100" kern="1200" dirty="0"/>
        </a:p>
        <a:p>
          <a:pPr marL="228600" lvl="4" indent="-57150" algn="l" defTabSz="488950">
            <a:lnSpc>
              <a:spcPct val="90000"/>
            </a:lnSpc>
            <a:spcBef>
              <a:spcPct val="0"/>
            </a:spcBef>
            <a:spcAft>
              <a:spcPct val="15000"/>
            </a:spcAft>
            <a:buChar char="••"/>
          </a:pPr>
          <a:r>
            <a:rPr lang="en-US" sz="1100" kern="1200" dirty="0" smtClean="0"/>
            <a:t>	Repayment</a:t>
          </a:r>
          <a:endParaRPr lang="en-US" sz="1100" kern="1200" dirty="0"/>
        </a:p>
        <a:p>
          <a:pPr marL="285750" lvl="5" indent="-57150" algn="l" defTabSz="488950">
            <a:lnSpc>
              <a:spcPct val="90000"/>
            </a:lnSpc>
            <a:spcBef>
              <a:spcPct val="0"/>
            </a:spcBef>
            <a:spcAft>
              <a:spcPct val="15000"/>
            </a:spcAft>
            <a:buChar char="••"/>
          </a:pPr>
          <a:r>
            <a:rPr lang="en-US" sz="1100" kern="1200" dirty="0" smtClean="0"/>
            <a:t>	Tenor</a:t>
          </a:r>
          <a:endParaRPr lang="en-US" sz="1100" kern="1200" dirty="0"/>
        </a:p>
        <a:p>
          <a:pPr marL="285750" lvl="5" indent="-57150" algn="l" defTabSz="488950">
            <a:lnSpc>
              <a:spcPct val="90000"/>
            </a:lnSpc>
            <a:spcBef>
              <a:spcPct val="0"/>
            </a:spcBef>
            <a:spcAft>
              <a:spcPct val="15000"/>
            </a:spcAft>
            <a:buChar char="••"/>
          </a:pPr>
          <a:r>
            <a:rPr lang="en-US" sz="1100" kern="1200" dirty="0" smtClean="0"/>
            <a:t>	Collateral/Security</a:t>
          </a:r>
          <a:endParaRPr lang="en-US" sz="1100" kern="1200" dirty="0"/>
        </a:p>
      </dsp:txBody>
      <dsp:txXfrm rot="-5400000">
        <a:off x="1294432" y="97875"/>
        <a:ext cx="4800842" cy="1421960"/>
      </dsp:txXfrm>
    </dsp:sp>
    <dsp:sp modelId="{E538002F-3A8E-4B87-AF58-890260F5CD38}">
      <dsp:nvSpPr>
        <dsp:cNvPr id="0" name=""/>
        <dsp:cNvSpPr/>
      </dsp:nvSpPr>
      <dsp:spPr>
        <a:xfrm rot="5400000">
          <a:off x="-277378" y="2151343"/>
          <a:ext cx="1849189" cy="12944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t>B:</a:t>
          </a:r>
          <a:endParaRPr lang="en-US" sz="4000" kern="1200" dirty="0"/>
        </a:p>
      </dsp:txBody>
      <dsp:txXfrm rot="-5400000">
        <a:off x="1" y="2521180"/>
        <a:ext cx="1294432" cy="554757"/>
      </dsp:txXfrm>
    </dsp:sp>
    <dsp:sp modelId="{7184C160-6CBA-41D1-8E72-76ED1DA4FD41}">
      <dsp:nvSpPr>
        <dsp:cNvPr id="0" name=""/>
        <dsp:cNvSpPr/>
      </dsp:nvSpPr>
      <dsp:spPr>
        <a:xfrm rot="5400000">
          <a:off x="3132329" y="36067"/>
          <a:ext cx="1201973" cy="487776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LOAN DOCUMENTATION &amp; DISBURSEMENT</a:t>
          </a:r>
          <a:endParaRPr lang="en-US" sz="1800" kern="1200" dirty="0"/>
        </a:p>
        <a:p>
          <a:pPr marL="342900" lvl="2" indent="-171450" algn="l" defTabSz="800100">
            <a:lnSpc>
              <a:spcPct val="90000"/>
            </a:lnSpc>
            <a:spcBef>
              <a:spcPct val="0"/>
            </a:spcBef>
            <a:spcAft>
              <a:spcPct val="15000"/>
            </a:spcAft>
            <a:buChar char="••"/>
          </a:pPr>
          <a:r>
            <a:rPr lang="en-US" sz="1800" kern="1200" dirty="0" smtClean="0"/>
            <a:t>	Offers Letter</a:t>
          </a:r>
          <a:endParaRPr lang="en-US" sz="1800" kern="1200" dirty="0"/>
        </a:p>
        <a:p>
          <a:pPr marL="514350" lvl="3" indent="-171450" algn="l" defTabSz="800100">
            <a:lnSpc>
              <a:spcPct val="90000"/>
            </a:lnSpc>
            <a:spcBef>
              <a:spcPct val="0"/>
            </a:spcBef>
            <a:spcAft>
              <a:spcPct val="15000"/>
            </a:spcAft>
            <a:buChar char="••"/>
          </a:pPr>
          <a:r>
            <a:rPr lang="en-US" sz="1800" kern="1200" dirty="0" smtClean="0"/>
            <a:t>	Loan Agreements &amp; Covenants</a:t>
          </a:r>
          <a:endParaRPr lang="en-US" sz="1800" kern="1200" dirty="0"/>
        </a:p>
        <a:p>
          <a:pPr marL="685800" lvl="4" indent="-171450" algn="l" defTabSz="800100">
            <a:lnSpc>
              <a:spcPct val="90000"/>
            </a:lnSpc>
            <a:spcBef>
              <a:spcPct val="0"/>
            </a:spcBef>
            <a:spcAft>
              <a:spcPct val="15000"/>
            </a:spcAft>
            <a:buChar char="••"/>
          </a:pPr>
          <a:r>
            <a:rPr lang="en-US" sz="1800" kern="1200" dirty="0" smtClean="0"/>
            <a:t>	Perfection of Collateral/Security</a:t>
          </a:r>
          <a:endParaRPr lang="en-US" sz="1800" kern="1200" dirty="0"/>
        </a:p>
      </dsp:txBody>
      <dsp:txXfrm rot="-5400000">
        <a:off x="1294433" y="1932639"/>
        <a:ext cx="4819092" cy="1084623"/>
      </dsp:txXfrm>
    </dsp:sp>
    <dsp:sp modelId="{BD87E1EA-233E-4AE3-A539-4AE5314CA5C4}">
      <dsp:nvSpPr>
        <dsp:cNvPr id="0" name=""/>
        <dsp:cNvSpPr/>
      </dsp:nvSpPr>
      <dsp:spPr>
        <a:xfrm rot="5400000">
          <a:off x="-277378" y="3817438"/>
          <a:ext cx="1849189" cy="12944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t>C:</a:t>
          </a:r>
          <a:endParaRPr lang="en-US" sz="4000" kern="1200" dirty="0"/>
        </a:p>
      </dsp:txBody>
      <dsp:txXfrm rot="-5400000">
        <a:off x="1" y="4187275"/>
        <a:ext cx="1294432" cy="554757"/>
      </dsp:txXfrm>
    </dsp:sp>
    <dsp:sp modelId="{DAED9FF3-E70D-4008-8B21-C99C11C55E94}">
      <dsp:nvSpPr>
        <dsp:cNvPr id="0" name=""/>
        <dsp:cNvSpPr/>
      </dsp:nvSpPr>
      <dsp:spPr>
        <a:xfrm rot="5400000">
          <a:off x="3132329" y="1702163"/>
          <a:ext cx="1201973" cy="487776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LOAN MONITORING</a:t>
          </a:r>
          <a:endParaRPr lang="en-US" sz="1800" kern="1200" dirty="0"/>
        </a:p>
        <a:p>
          <a:pPr marL="171450" lvl="1" indent="-171450" algn="l" defTabSz="800100">
            <a:lnSpc>
              <a:spcPct val="90000"/>
            </a:lnSpc>
            <a:spcBef>
              <a:spcPct val="0"/>
            </a:spcBef>
            <a:spcAft>
              <a:spcPct val="15000"/>
            </a:spcAft>
            <a:buChar char="••"/>
          </a:pPr>
          <a:r>
            <a:rPr lang="en-US" sz="1800" kern="1200" dirty="0" smtClean="0"/>
            <a:t>CREDIT ADMINISTRATION</a:t>
          </a:r>
          <a:endParaRPr lang="en-US" sz="1800" kern="1200" dirty="0"/>
        </a:p>
        <a:p>
          <a:pPr marL="171450" lvl="1" indent="-171450" algn="l" defTabSz="800100">
            <a:lnSpc>
              <a:spcPct val="90000"/>
            </a:lnSpc>
            <a:spcBef>
              <a:spcPct val="0"/>
            </a:spcBef>
            <a:spcAft>
              <a:spcPct val="15000"/>
            </a:spcAft>
            <a:buChar char="••"/>
          </a:pPr>
          <a:r>
            <a:rPr lang="en-US" sz="1800" kern="1200" dirty="0" smtClean="0"/>
            <a:t>LOAN RECOVERY &amp; REMEDIAL ACTION</a:t>
          </a:r>
          <a:endParaRPr lang="en-US" sz="1800" kern="1200" dirty="0"/>
        </a:p>
      </dsp:txBody>
      <dsp:txXfrm rot="-5400000">
        <a:off x="1294433" y="3598735"/>
        <a:ext cx="4819092" cy="10846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051C9-175B-49B4-A92F-5F64C8CAB286}">
      <dsp:nvSpPr>
        <dsp:cNvPr id="0" name=""/>
        <dsp:cNvSpPr/>
      </dsp:nvSpPr>
      <dsp:spPr>
        <a:xfrm>
          <a:off x="3530702" y="2666179"/>
          <a:ext cx="1966032" cy="1273543"/>
        </a:xfrm>
        <a:prstGeom prst="roundRect">
          <a:avLst>
            <a:gd name="adj" fmla="val 10000"/>
          </a:avLst>
        </a:prstGeom>
        <a:solidFill>
          <a:srgbClr val="FFFF00"/>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228600" lvl="1" indent="-228600" algn="l" defTabSz="1155700">
            <a:lnSpc>
              <a:spcPct val="90000"/>
            </a:lnSpc>
            <a:spcBef>
              <a:spcPct val="0"/>
            </a:spcBef>
            <a:spcAft>
              <a:spcPct val="15000"/>
            </a:spcAft>
            <a:buChar char="••"/>
          </a:pPr>
          <a:r>
            <a:rPr lang="en-US" sz="2600" kern="1200" dirty="0" smtClean="0"/>
            <a:t>Sale</a:t>
          </a:r>
          <a:endParaRPr lang="en-US" sz="2600" kern="1200" dirty="0"/>
        </a:p>
      </dsp:txBody>
      <dsp:txXfrm>
        <a:off x="4148488" y="3012541"/>
        <a:ext cx="1320270" cy="899205"/>
      </dsp:txXfrm>
    </dsp:sp>
    <dsp:sp modelId="{F606F72C-A84B-4948-9B93-1CAC93D87C10}">
      <dsp:nvSpPr>
        <dsp:cNvPr id="0" name=""/>
        <dsp:cNvSpPr/>
      </dsp:nvSpPr>
      <dsp:spPr>
        <a:xfrm>
          <a:off x="-357074" y="2332664"/>
          <a:ext cx="3326113" cy="1602295"/>
        </a:xfrm>
        <a:prstGeom prst="roundRect">
          <a:avLst>
            <a:gd name="adj" fmla="val 10000"/>
          </a:avLst>
        </a:prstGeom>
        <a:solidFill>
          <a:srgbClr val="92D050">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Loan Purchase</a:t>
          </a:r>
          <a:endParaRPr lang="en-US" sz="1800" kern="1200" dirty="0"/>
        </a:p>
        <a:p>
          <a:pPr marL="171450" lvl="1" indent="-171450" algn="l" defTabSz="800100">
            <a:lnSpc>
              <a:spcPct val="90000"/>
            </a:lnSpc>
            <a:spcBef>
              <a:spcPct val="0"/>
            </a:spcBef>
            <a:spcAft>
              <a:spcPct val="15000"/>
            </a:spcAft>
            <a:buChar char="••"/>
          </a:pPr>
          <a:r>
            <a:rPr lang="en-US" sz="1800" kern="1200" dirty="0" smtClean="0"/>
            <a:t>Equity</a:t>
          </a:r>
          <a:endParaRPr lang="en-US" sz="1800" kern="1200" dirty="0"/>
        </a:p>
        <a:p>
          <a:pPr marL="171450" lvl="1" indent="-171450" algn="l" defTabSz="800100">
            <a:lnSpc>
              <a:spcPct val="90000"/>
            </a:lnSpc>
            <a:spcBef>
              <a:spcPct val="0"/>
            </a:spcBef>
            <a:spcAft>
              <a:spcPct val="15000"/>
            </a:spcAft>
            <a:buChar char="••"/>
          </a:pPr>
          <a:r>
            <a:rPr lang="en-US" sz="1800" kern="1200" dirty="0" smtClean="0"/>
            <a:t>Long-Term Debt</a:t>
          </a:r>
          <a:endParaRPr lang="en-US" sz="1800" kern="1200" dirty="0"/>
        </a:p>
      </dsp:txBody>
      <dsp:txXfrm>
        <a:off x="-321877" y="2768435"/>
        <a:ext cx="2257885" cy="1131327"/>
      </dsp:txXfrm>
    </dsp:sp>
    <dsp:sp modelId="{6222DB29-C0AC-4090-9BB1-4ADED60FFB99}">
      <dsp:nvSpPr>
        <dsp:cNvPr id="0" name=""/>
        <dsp:cNvSpPr/>
      </dsp:nvSpPr>
      <dsp:spPr>
        <a:xfrm>
          <a:off x="3183963" y="-40099"/>
          <a:ext cx="2659510" cy="1273543"/>
        </a:xfrm>
        <a:prstGeom prst="roundRect">
          <a:avLst>
            <a:gd name="adj" fmla="val 10000"/>
          </a:avLst>
        </a:prstGeom>
        <a:solidFill>
          <a:srgbClr val="00B0F0"/>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228600" lvl="1" indent="-228600" algn="l" defTabSz="1155700">
            <a:lnSpc>
              <a:spcPct val="90000"/>
            </a:lnSpc>
            <a:spcBef>
              <a:spcPct val="0"/>
            </a:spcBef>
            <a:spcAft>
              <a:spcPct val="15000"/>
            </a:spcAft>
            <a:buChar char="••"/>
          </a:pPr>
          <a:r>
            <a:rPr lang="en-US" sz="2600" kern="1200" dirty="0" smtClean="0"/>
            <a:t>Cash Flow</a:t>
          </a:r>
          <a:endParaRPr lang="en-US" sz="2600" kern="1200" dirty="0"/>
        </a:p>
      </dsp:txBody>
      <dsp:txXfrm>
        <a:off x="4009792" y="-12123"/>
        <a:ext cx="1805705" cy="899205"/>
      </dsp:txXfrm>
    </dsp:sp>
    <dsp:sp modelId="{1DBB255B-70BA-4E45-9945-BA45B297FC93}">
      <dsp:nvSpPr>
        <dsp:cNvPr id="0" name=""/>
        <dsp:cNvSpPr/>
      </dsp:nvSpPr>
      <dsp:spPr>
        <a:xfrm>
          <a:off x="-396" y="-35125"/>
          <a:ext cx="2612758" cy="1263596"/>
        </a:xfrm>
        <a:prstGeom prst="roundRect">
          <a:avLst>
            <a:gd name="adj" fmla="val 10000"/>
          </a:avLst>
        </a:prstGeom>
        <a:solidFill>
          <a:schemeClr val="accent1">
            <a:lumMod val="20000"/>
            <a:lumOff val="80000"/>
            <a:alpha val="9000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Asset Conversion</a:t>
          </a:r>
          <a:endParaRPr lang="en-US" sz="2000" kern="1200" dirty="0"/>
        </a:p>
      </dsp:txBody>
      <dsp:txXfrm>
        <a:off x="27361" y="-7368"/>
        <a:ext cx="1773416" cy="892183"/>
      </dsp:txXfrm>
    </dsp:sp>
    <dsp:sp modelId="{95FF8CEC-4BFD-4747-BC74-0620A5AF4394}">
      <dsp:nvSpPr>
        <dsp:cNvPr id="0" name=""/>
        <dsp:cNvSpPr/>
      </dsp:nvSpPr>
      <dsp:spPr>
        <a:xfrm>
          <a:off x="980138" y="268938"/>
          <a:ext cx="1723262" cy="1723262"/>
        </a:xfrm>
        <a:prstGeom prst="pieWedge">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Short Term</a:t>
          </a:r>
          <a:endParaRPr lang="en-US" sz="1600" kern="1200" dirty="0"/>
        </a:p>
      </dsp:txBody>
      <dsp:txXfrm>
        <a:off x="1484870" y="773670"/>
        <a:ext cx="1218530" cy="1218530"/>
      </dsp:txXfrm>
    </dsp:sp>
    <dsp:sp modelId="{D25DA3C2-2497-441C-ACEB-9A1D1D0D5F76}">
      <dsp:nvSpPr>
        <dsp:cNvPr id="0" name=""/>
        <dsp:cNvSpPr/>
      </dsp:nvSpPr>
      <dsp:spPr>
        <a:xfrm rot="5400000">
          <a:off x="2782998" y="268938"/>
          <a:ext cx="1723262" cy="1723262"/>
        </a:xfrm>
        <a:prstGeom prst="pieWedge">
          <a:avLst/>
        </a:prstGeom>
        <a:solidFill>
          <a:schemeClr val="accent1">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Long Term</a:t>
          </a:r>
          <a:endParaRPr lang="en-US" sz="1600" kern="1200" dirty="0"/>
        </a:p>
      </dsp:txBody>
      <dsp:txXfrm rot="-5400000">
        <a:off x="2782998" y="773670"/>
        <a:ext cx="1218530" cy="1218530"/>
      </dsp:txXfrm>
    </dsp:sp>
    <dsp:sp modelId="{10F8352B-0FF3-4111-90FC-3EDE14E0B48C}">
      <dsp:nvSpPr>
        <dsp:cNvPr id="0" name=""/>
        <dsp:cNvSpPr/>
      </dsp:nvSpPr>
      <dsp:spPr>
        <a:xfrm rot="10800000">
          <a:off x="2782998" y="2071798"/>
          <a:ext cx="1723262" cy="172326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Collateral</a:t>
          </a:r>
          <a:endParaRPr lang="en-US" sz="1600" kern="1200" dirty="0"/>
        </a:p>
      </dsp:txBody>
      <dsp:txXfrm rot="10800000">
        <a:off x="2782998" y="2071798"/>
        <a:ext cx="1218530" cy="1218530"/>
      </dsp:txXfrm>
    </dsp:sp>
    <dsp:sp modelId="{F3D3043A-DCE8-45F6-B735-0289F59EF3F0}">
      <dsp:nvSpPr>
        <dsp:cNvPr id="0" name=""/>
        <dsp:cNvSpPr/>
      </dsp:nvSpPr>
      <dsp:spPr>
        <a:xfrm rot="16200000">
          <a:off x="980138" y="2071798"/>
          <a:ext cx="1723262" cy="172326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Refinancing</a:t>
          </a:r>
          <a:endParaRPr lang="en-US" sz="1600" kern="1200" dirty="0"/>
        </a:p>
      </dsp:txBody>
      <dsp:txXfrm rot="5400000">
        <a:off x="1484870" y="2071798"/>
        <a:ext cx="1218530" cy="1218530"/>
      </dsp:txXfrm>
    </dsp:sp>
    <dsp:sp modelId="{FC16A49D-784C-4C6D-AF5A-4A8DCED504B3}">
      <dsp:nvSpPr>
        <dsp:cNvPr id="0" name=""/>
        <dsp:cNvSpPr/>
      </dsp:nvSpPr>
      <dsp:spPr>
        <a:xfrm>
          <a:off x="2445708" y="1673816"/>
          <a:ext cx="594983" cy="51737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3FC0D9-B11E-47FF-B199-54683F8BB94F}">
      <dsp:nvSpPr>
        <dsp:cNvPr id="0" name=""/>
        <dsp:cNvSpPr/>
      </dsp:nvSpPr>
      <dsp:spPr>
        <a:xfrm rot="10800000">
          <a:off x="2445708" y="1872807"/>
          <a:ext cx="594983" cy="51737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3E623F-51FF-4D99-8368-D3987DBDA76B}" type="datetimeFigureOut">
              <a:rPr lang="id-ID" smtClean="0"/>
              <a:t>29/03/2018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0A406A-F9CD-4CA9-A68F-32B40B1499DC}" type="slidenum">
              <a:rPr lang="id-ID" smtClean="0"/>
              <a:t>‹#›</a:t>
            </a:fld>
            <a:endParaRPr lang="id-ID"/>
          </a:p>
        </p:txBody>
      </p:sp>
    </p:spTree>
    <p:extLst>
      <p:ext uri="{BB962C8B-B14F-4D97-AF65-F5344CB8AC3E}">
        <p14:creationId xmlns:p14="http://schemas.microsoft.com/office/powerpoint/2010/main" val="455449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D2B658-3E8B-43D3-BF16-13130821D826}" type="slidenum">
              <a:rPr lang="en-US"/>
              <a:pPr eaLnBrk="1" hangingPunct="1"/>
              <a:t>17</a:t>
            </a:fld>
            <a:endParaRPr lang="en-US"/>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lnSpc>
                <a:spcPct val="80000"/>
              </a:lnSpc>
              <a:spcBef>
                <a:spcPct val="0"/>
              </a:spcBef>
            </a:pPr>
            <a:r>
              <a:rPr lang="en-US" sz="800" b="1" smtClean="0"/>
              <a:t>Topic: Cash Conversion Cycle</a:t>
            </a:r>
            <a:r>
              <a:rPr lang="en-US" sz="800" smtClean="0"/>
              <a:t> </a:t>
            </a:r>
          </a:p>
          <a:p>
            <a:pPr algn="ctr" eaLnBrk="1" hangingPunct="1">
              <a:lnSpc>
                <a:spcPct val="80000"/>
              </a:lnSpc>
              <a:spcBef>
                <a:spcPct val="0"/>
              </a:spcBef>
            </a:pPr>
            <a:endParaRPr lang="en-US" sz="800" smtClean="0"/>
          </a:p>
          <a:p>
            <a:pPr eaLnBrk="1" hangingPunct="1">
              <a:lnSpc>
                <a:spcPct val="80000"/>
              </a:lnSpc>
              <a:spcBef>
                <a:spcPct val="0"/>
              </a:spcBef>
              <a:buFontTx/>
              <a:buChar char="•"/>
            </a:pPr>
            <a:r>
              <a:rPr lang="en-US" sz="800" smtClean="0"/>
              <a:t>Definition: The CCC is measured by the time it takes to turn a dollar spent with a supplier into a dollar received from a customer.  Or it can be seen as the number of days of working capital an organization has tied up</a:t>
            </a:r>
          </a:p>
          <a:p>
            <a:pPr eaLnBrk="1" hangingPunct="1">
              <a:lnSpc>
                <a:spcPct val="80000"/>
              </a:lnSpc>
              <a:spcBef>
                <a:spcPct val="0"/>
              </a:spcBef>
              <a:buFontTx/>
              <a:buChar char="•"/>
            </a:pPr>
            <a:endParaRPr lang="en-US" sz="800" smtClean="0"/>
          </a:p>
          <a:p>
            <a:pPr eaLnBrk="1" hangingPunct="1">
              <a:lnSpc>
                <a:spcPct val="80000"/>
              </a:lnSpc>
              <a:spcBef>
                <a:spcPct val="0"/>
              </a:spcBef>
              <a:buFontTx/>
              <a:buChar char="•"/>
            </a:pPr>
            <a:r>
              <a:rPr lang="en-US" sz="800" smtClean="0"/>
              <a:t>By definition, there are three variables used to calculate CCC</a:t>
            </a:r>
          </a:p>
          <a:p>
            <a:pPr lvl="1" eaLnBrk="1" hangingPunct="1">
              <a:lnSpc>
                <a:spcPct val="80000"/>
              </a:lnSpc>
              <a:spcBef>
                <a:spcPct val="0"/>
              </a:spcBef>
              <a:buFontTx/>
              <a:buChar char="•"/>
            </a:pPr>
            <a:r>
              <a:rPr lang="en-US" sz="800" smtClean="0"/>
              <a:t>Days Sales Outstanding (Receivables Turnover) = the average time it takes to collect receivables, plus</a:t>
            </a:r>
          </a:p>
          <a:p>
            <a:pPr lvl="1" eaLnBrk="1" hangingPunct="1">
              <a:lnSpc>
                <a:spcPct val="80000"/>
              </a:lnSpc>
              <a:spcBef>
                <a:spcPct val="0"/>
              </a:spcBef>
              <a:buFontTx/>
              <a:buChar char="•"/>
            </a:pPr>
            <a:r>
              <a:rPr lang="en-US" sz="800" smtClean="0"/>
              <a:t> Days of Supply Inventory (Inventory Turnover) = the average time it takes to convert raw materials to WIP to FG and transfer ownership, minus</a:t>
            </a:r>
          </a:p>
          <a:p>
            <a:pPr lvl="1" eaLnBrk="1" hangingPunct="1">
              <a:lnSpc>
                <a:spcPct val="80000"/>
              </a:lnSpc>
              <a:spcBef>
                <a:spcPct val="0"/>
              </a:spcBef>
              <a:buFontTx/>
              <a:buChar char="•"/>
            </a:pPr>
            <a:r>
              <a:rPr lang="en-US" sz="800" smtClean="0"/>
              <a:t> Days Payables Outstanding (Payables Turnover) = the average time it takes to pay suppliers</a:t>
            </a:r>
          </a:p>
          <a:p>
            <a:pPr lvl="1" eaLnBrk="1" hangingPunct="1">
              <a:lnSpc>
                <a:spcPct val="80000"/>
              </a:lnSpc>
              <a:spcBef>
                <a:spcPct val="0"/>
              </a:spcBef>
              <a:buFontTx/>
              <a:buChar char="•"/>
            </a:pPr>
            <a:endParaRPr lang="en-US" sz="800" smtClean="0"/>
          </a:p>
          <a:p>
            <a:pPr eaLnBrk="1" hangingPunct="1">
              <a:lnSpc>
                <a:spcPct val="80000"/>
              </a:lnSpc>
              <a:spcBef>
                <a:spcPct val="0"/>
              </a:spcBef>
              <a:buFontTx/>
              <a:buChar char="•"/>
            </a:pPr>
            <a:r>
              <a:rPr lang="en-US" sz="800" smtClean="0"/>
              <a:t> </a:t>
            </a:r>
            <a:r>
              <a:rPr lang="en-US" sz="800" b="1" smtClean="0"/>
              <a:t>Key Question? </a:t>
            </a:r>
            <a:r>
              <a:rPr lang="en-US" sz="800" smtClean="0"/>
              <a:t> Why is the CCC so important?  </a:t>
            </a:r>
          </a:p>
          <a:p>
            <a:pPr eaLnBrk="1" hangingPunct="1">
              <a:lnSpc>
                <a:spcPct val="80000"/>
              </a:lnSpc>
              <a:spcBef>
                <a:spcPct val="0"/>
              </a:spcBef>
              <a:buFontTx/>
              <a:buChar char="•"/>
            </a:pPr>
            <a:endParaRPr lang="en-US" sz="800" smtClean="0"/>
          </a:p>
          <a:p>
            <a:pPr eaLnBrk="1" hangingPunct="1">
              <a:lnSpc>
                <a:spcPct val="80000"/>
              </a:lnSpc>
              <a:spcBef>
                <a:spcPct val="0"/>
              </a:spcBef>
              <a:buFontTx/>
              <a:buChar char="•"/>
            </a:pPr>
            <a:r>
              <a:rPr lang="en-US" sz="800" b="1" smtClean="0"/>
              <a:t>Key Message</a:t>
            </a:r>
            <a:r>
              <a:rPr lang="en-US" sz="800" smtClean="0"/>
              <a:t>: CCC indicates the funding required by a business to support its day-to-day operations.  A CCC of 50 days, for example, represents 50 days of funding required to pay suppliers and transform inventory into a sales, and collect on those sales</a:t>
            </a:r>
          </a:p>
          <a:p>
            <a:pPr eaLnBrk="1" hangingPunct="1">
              <a:lnSpc>
                <a:spcPct val="80000"/>
              </a:lnSpc>
              <a:spcBef>
                <a:spcPct val="0"/>
              </a:spcBef>
              <a:buFontTx/>
              <a:buChar char="•"/>
            </a:pPr>
            <a:endParaRPr lang="en-US" sz="800" smtClean="0"/>
          </a:p>
          <a:p>
            <a:pPr eaLnBrk="1" hangingPunct="1">
              <a:lnSpc>
                <a:spcPct val="80000"/>
              </a:lnSpc>
              <a:spcBef>
                <a:spcPct val="0"/>
              </a:spcBef>
              <a:buFontTx/>
              <a:buChar char="•"/>
            </a:pPr>
            <a:r>
              <a:rPr lang="en-US" sz="800" smtClean="0"/>
              <a:t>Secondary Message:</a:t>
            </a:r>
          </a:p>
          <a:p>
            <a:pPr eaLnBrk="1" hangingPunct="1">
              <a:lnSpc>
                <a:spcPct val="80000"/>
              </a:lnSpc>
              <a:spcBef>
                <a:spcPct val="0"/>
              </a:spcBef>
              <a:buFontTx/>
              <a:buChar char="•"/>
            </a:pPr>
            <a:r>
              <a:rPr lang="en-US" sz="800" smtClean="0"/>
              <a:t>First, we must remember business operate on cash flow, as it is the life blood of any business, and not simply on accounting profits. Companies are valued using free cash flows and the health of a business is evaluated on its liquidity in addition to profit potential. </a:t>
            </a:r>
          </a:p>
          <a:p>
            <a:pPr eaLnBrk="1" hangingPunct="1">
              <a:lnSpc>
                <a:spcPct val="80000"/>
              </a:lnSpc>
              <a:spcBef>
                <a:spcPct val="0"/>
              </a:spcBef>
              <a:buFontTx/>
              <a:buChar char="•"/>
            </a:pPr>
            <a:endParaRPr lang="en-US" sz="800" smtClean="0"/>
          </a:p>
          <a:p>
            <a:pPr eaLnBrk="1" hangingPunct="1">
              <a:lnSpc>
                <a:spcPct val="80000"/>
              </a:lnSpc>
              <a:spcBef>
                <a:spcPct val="0"/>
              </a:spcBef>
              <a:buFontTx/>
              <a:buChar char="•"/>
            </a:pPr>
            <a:r>
              <a:rPr lang="en-US" sz="800" smtClean="0"/>
              <a:t>Second, as with any business, our objective is to use the least amount of resources for the maximum gain in the shortest possible time. We commonly measure this in terms of return on investment, return on assets, but what is our return on cash flow?  The more efficient the CCC, the more efficient our use of working capital</a:t>
            </a:r>
          </a:p>
          <a:p>
            <a:pPr eaLnBrk="1" hangingPunct="1">
              <a:lnSpc>
                <a:spcPct val="80000"/>
              </a:lnSpc>
              <a:spcBef>
                <a:spcPct val="0"/>
              </a:spcBef>
              <a:buFontTx/>
              <a:buChar char="•"/>
            </a:pPr>
            <a:endParaRPr lang="en-US" sz="800" smtClean="0"/>
          </a:p>
          <a:p>
            <a:pPr eaLnBrk="1" hangingPunct="1">
              <a:lnSpc>
                <a:spcPct val="80000"/>
              </a:lnSpc>
              <a:spcBef>
                <a:spcPct val="0"/>
              </a:spcBef>
              <a:buFontTx/>
              <a:buChar char="•"/>
            </a:pPr>
            <a:r>
              <a:rPr lang="en-US" sz="800" smtClean="0"/>
              <a:t>Third, the CCC is a good “process” metric that can be used as an indicator of supply chain performance.  Multiple process outputs impact the inputs into CCC  </a:t>
            </a:r>
          </a:p>
          <a:p>
            <a:pPr lvl="1" eaLnBrk="1" hangingPunct="1">
              <a:lnSpc>
                <a:spcPct val="80000"/>
              </a:lnSpc>
              <a:spcBef>
                <a:spcPct val="0"/>
              </a:spcBef>
              <a:buFontTx/>
              <a:buChar char="•"/>
            </a:pPr>
            <a:r>
              <a:rPr lang="en-US" sz="800" smtClean="0"/>
              <a:t> It is often viewed as organizational metric, thus with focus on internal benefits.  However, inputs into the CCC span multiple supply chain partners drawing attention to interfaces between organizations within a supply chain.  </a:t>
            </a:r>
          </a:p>
          <a:p>
            <a:pPr lvl="1" eaLnBrk="1" hangingPunct="1">
              <a:lnSpc>
                <a:spcPct val="80000"/>
              </a:lnSpc>
              <a:spcBef>
                <a:spcPct val="0"/>
              </a:spcBef>
              <a:buFontTx/>
              <a:buChar char="•"/>
            </a:pPr>
            <a:r>
              <a:rPr lang="en-US" sz="800" smtClean="0"/>
              <a:t> Applying the CCC as a strategic supply chain metric helps develop or foster a supply chain cultural mindset to manage and optimize cash flow and not simply lowest unit cost.  Consider why CCC has been so overlooked yet so important.</a:t>
            </a:r>
          </a:p>
          <a:p>
            <a:pPr lvl="2" eaLnBrk="1" hangingPunct="1">
              <a:lnSpc>
                <a:spcPct val="80000"/>
              </a:lnSpc>
              <a:spcBef>
                <a:spcPct val="0"/>
              </a:spcBef>
              <a:buFontTx/>
              <a:buChar char="•"/>
            </a:pPr>
            <a:r>
              <a:rPr lang="en-US" sz="800" smtClean="0"/>
              <a:t> Very fragmented as many processes touch cash</a:t>
            </a:r>
          </a:p>
          <a:p>
            <a:pPr lvl="2" eaLnBrk="1" hangingPunct="1">
              <a:lnSpc>
                <a:spcPct val="80000"/>
              </a:lnSpc>
              <a:spcBef>
                <a:spcPct val="0"/>
              </a:spcBef>
              <a:buFontTx/>
              <a:buChar char="•"/>
            </a:pPr>
            <a:r>
              <a:rPr lang="en-US" sz="800" smtClean="0"/>
              <a:t> Lack of clear ownership and accountability</a:t>
            </a:r>
          </a:p>
          <a:p>
            <a:pPr lvl="2" eaLnBrk="1" hangingPunct="1">
              <a:lnSpc>
                <a:spcPct val="80000"/>
              </a:lnSpc>
              <a:spcBef>
                <a:spcPct val="0"/>
              </a:spcBef>
              <a:buFontTx/>
              <a:buChar char="•"/>
            </a:pPr>
            <a:r>
              <a:rPr lang="en-US" sz="800" smtClean="0"/>
              <a:t> Poor monitoring and control mechanisms</a:t>
            </a:r>
          </a:p>
          <a:p>
            <a:pPr lvl="2" eaLnBrk="1" hangingPunct="1">
              <a:lnSpc>
                <a:spcPct val="80000"/>
              </a:lnSpc>
              <a:spcBef>
                <a:spcPct val="0"/>
              </a:spcBef>
              <a:buFontTx/>
              <a:buChar char="•"/>
            </a:pPr>
            <a:r>
              <a:rPr lang="en-US" sz="800" smtClean="0"/>
              <a:t> General lack of awareness, knowledge and skills (the mesh between operational and financial)    </a:t>
            </a:r>
          </a:p>
          <a:p>
            <a:pPr lvl="2" eaLnBrk="1" hangingPunct="1">
              <a:lnSpc>
                <a:spcPct val="80000"/>
              </a:lnSpc>
              <a:spcBef>
                <a:spcPct val="0"/>
              </a:spcBef>
            </a:pPr>
            <a:endParaRPr lang="en-US" sz="800" smtClean="0"/>
          </a:p>
          <a:p>
            <a:pPr lvl="1" eaLnBrk="1" hangingPunct="1">
              <a:lnSpc>
                <a:spcPct val="80000"/>
              </a:lnSpc>
              <a:spcBef>
                <a:spcPct val="0"/>
              </a:spcBef>
              <a:buFontTx/>
              <a:buChar char="•"/>
            </a:pPr>
            <a:endParaRPr lang="en-US" sz="800" smtClean="0"/>
          </a:p>
          <a:p>
            <a:pPr eaLnBrk="1" hangingPunct="1">
              <a:lnSpc>
                <a:spcPct val="80000"/>
              </a:lnSpc>
              <a:spcBef>
                <a:spcPct val="0"/>
              </a:spcBef>
            </a:pPr>
            <a:endParaRPr lang="en-US" sz="800" smtClean="0"/>
          </a:p>
        </p:txBody>
      </p:sp>
    </p:spTree>
    <p:extLst>
      <p:ext uri="{BB962C8B-B14F-4D97-AF65-F5344CB8AC3E}">
        <p14:creationId xmlns:p14="http://schemas.microsoft.com/office/powerpoint/2010/main" val="1406068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15" y="2129731"/>
            <a:ext cx="7772977" cy="14704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026" y="3885906"/>
            <a:ext cx="6401955" cy="1753195"/>
          </a:xfrm>
        </p:spPr>
        <p:txBody>
          <a:bodyPr/>
          <a:lstStyle>
            <a:lvl1pPr marL="0" indent="0" algn="ctr">
              <a:buNone/>
              <a:defRPr/>
            </a:lvl1pPr>
            <a:lvl2pPr marL="420993" indent="0" algn="ctr">
              <a:buNone/>
              <a:defRPr/>
            </a:lvl2pPr>
            <a:lvl3pPr marL="841985" indent="0" algn="ctr">
              <a:buNone/>
              <a:defRPr/>
            </a:lvl3pPr>
            <a:lvl4pPr marL="1262977" indent="0" algn="ctr">
              <a:buNone/>
              <a:defRPr/>
            </a:lvl4pPr>
            <a:lvl5pPr marL="1683970" indent="0" algn="ctr">
              <a:buNone/>
              <a:defRPr/>
            </a:lvl5pPr>
            <a:lvl6pPr marL="2104962" indent="0" algn="ctr">
              <a:buNone/>
              <a:defRPr/>
            </a:lvl6pPr>
            <a:lvl7pPr marL="2525955" indent="0" algn="ctr">
              <a:buNone/>
              <a:defRPr/>
            </a:lvl7pPr>
            <a:lvl8pPr marL="2946947" indent="0" algn="ctr">
              <a:buNone/>
              <a:defRPr/>
            </a:lvl8pPr>
            <a:lvl9pPr marL="336794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A29FD43-8F5E-4357-A366-C4256FFF1628}" type="datetimeFigureOut">
              <a:rPr lang="en-US" smtClean="0"/>
              <a:t>3/29/2018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337916-F841-4647-866C-322D41F212BB}" type="slidenum">
              <a:rPr lang="en-US" smtClean="0"/>
              <a:t>‹#›</a:t>
            </a:fld>
            <a:endParaRPr lang="en-US"/>
          </a:p>
        </p:txBody>
      </p:sp>
    </p:spTree>
    <p:extLst>
      <p:ext uri="{BB962C8B-B14F-4D97-AF65-F5344CB8AC3E}">
        <p14:creationId xmlns:p14="http://schemas.microsoft.com/office/powerpoint/2010/main" val="842643313"/>
      </p:ext>
    </p:extLst>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A29FD43-8F5E-4357-A366-C4256FFF1628}" type="datetimeFigureOut">
              <a:rPr lang="en-US" smtClean="0"/>
              <a:t>3/29/2018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337916-F841-4647-866C-322D41F212BB}" type="slidenum">
              <a:rPr lang="en-US" smtClean="0"/>
              <a:t>‹#›</a:t>
            </a:fld>
            <a:endParaRPr lang="en-US"/>
          </a:p>
        </p:txBody>
      </p:sp>
    </p:spTree>
    <p:extLst>
      <p:ext uri="{BB962C8B-B14F-4D97-AF65-F5344CB8AC3E}">
        <p14:creationId xmlns:p14="http://schemas.microsoft.com/office/powerpoint/2010/main" val="1197276946"/>
      </p:ext>
    </p:extLst>
  </p:cSld>
  <p:clrMapOvr>
    <a:masterClrMapping/>
  </p:clrMapOvr>
  <p:transition>
    <p:wipe dir="d"/>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505D563-62BE-4FCA-AC42-4AF5F21BC96F}"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C089-042A-4F31-9263-068F2FF0F10C}"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F47DAB5-23A8-422F-8951-04265BE9EE02}"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62B98-9332-4F93-9558-26BBCA328F9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random/>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A29FD43-8F5E-4357-A366-C4256FFF1628}" type="datetimeFigureOut">
              <a:rPr lang="en-US" smtClean="0"/>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337916-F841-4647-866C-322D41F212BB}"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3439FE-3915-43C1-819B-5B5F3EFD86B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FC115-D135-4A75-8317-6033DB8764A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C7F70-AED3-4450-BA2A-C67532895318}"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random/>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C8062711-6D05-4668-B8C6-15DF39B12AC8}"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p:random/>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FBD09-9FB4-431B-BB43-5BBB03EC2295}"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80" y="275334"/>
            <a:ext cx="2056535" cy="58504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492" y="275334"/>
            <a:ext cx="6033943" cy="58504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A29FD43-8F5E-4357-A366-C4256FFF1628}" type="datetimeFigureOut">
              <a:rPr lang="en-US" smtClean="0"/>
              <a:t>3/29/2018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337916-F841-4647-866C-322D41F212BB}" type="slidenum">
              <a:rPr lang="en-US" smtClean="0"/>
              <a:t>‹#›</a:t>
            </a:fld>
            <a:endParaRPr lang="en-US"/>
          </a:p>
        </p:txBody>
      </p:sp>
    </p:spTree>
    <p:extLst>
      <p:ext uri="{BB962C8B-B14F-4D97-AF65-F5344CB8AC3E}">
        <p14:creationId xmlns:p14="http://schemas.microsoft.com/office/powerpoint/2010/main" val="4266904389"/>
      </p:ext>
    </p:extLst>
  </p:cSld>
  <p:clrMapOvr>
    <a:masterClrMapping/>
  </p:clrMapOvr>
  <p:transition>
    <p:wipe dir="d"/>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6F3A5-965C-4534-BA2B-42DFE084850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194" name="Group 2"/>
          <p:cNvGrpSpPr>
            <a:grpSpLocks/>
          </p:cNvGrpSpPr>
          <p:nvPr/>
        </p:nvGrpSpPr>
        <p:grpSpPr bwMode="auto">
          <a:xfrm>
            <a:off x="2888" y="4266908"/>
            <a:ext cx="9141114" cy="2591097"/>
            <a:chOff x="2" y="2688"/>
            <a:chExt cx="5758" cy="1632"/>
          </a:xfrm>
        </p:grpSpPr>
        <p:sp>
          <p:nvSpPr>
            <p:cNvPr id="8195"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196" name="Group 4"/>
            <p:cNvGrpSpPr>
              <a:grpSpLocks/>
            </p:cNvGrpSpPr>
            <p:nvPr userDrawn="1"/>
          </p:nvGrpSpPr>
          <p:grpSpPr bwMode="auto">
            <a:xfrm>
              <a:off x="3528" y="3715"/>
              <a:ext cx="792" cy="521"/>
              <a:chOff x="3527" y="3715"/>
              <a:chExt cx="792" cy="521"/>
            </a:xfrm>
          </p:grpSpPr>
          <p:sp>
            <p:nvSpPr>
              <p:cNvPr id="819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19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19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0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0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0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8208" name="Group 16"/>
            <p:cNvGrpSpPr>
              <a:grpSpLocks/>
            </p:cNvGrpSpPr>
            <p:nvPr userDrawn="1"/>
          </p:nvGrpSpPr>
          <p:grpSpPr bwMode="auto">
            <a:xfrm>
              <a:off x="1776" y="3631"/>
              <a:ext cx="1626" cy="683"/>
              <a:chOff x="1776" y="3631"/>
              <a:chExt cx="1626" cy="683"/>
            </a:xfrm>
          </p:grpSpPr>
          <p:sp>
            <p:nvSpPr>
              <p:cNvPr id="820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7" name="Group 35"/>
            <p:cNvGrpSpPr>
              <a:grpSpLocks/>
            </p:cNvGrpSpPr>
            <p:nvPr userDrawn="1"/>
          </p:nvGrpSpPr>
          <p:grpSpPr bwMode="auto">
            <a:xfrm>
              <a:off x="4128" y="3360"/>
              <a:ext cx="1351" cy="821"/>
              <a:chOff x="4128" y="3360"/>
              <a:chExt cx="1351" cy="821"/>
            </a:xfrm>
          </p:grpSpPr>
          <p:sp>
            <p:nvSpPr>
              <p:cNvPr id="8228"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1"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2"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3"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0"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1"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2"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3"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4"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8245" name="Group 53"/>
            <p:cNvGrpSpPr>
              <a:grpSpLocks/>
            </p:cNvGrpSpPr>
            <p:nvPr userDrawn="1"/>
          </p:nvGrpSpPr>
          <p:grpSpPr bwMode="auto">
            <a:xfrm>
              <a:off x="5280" y="3024"/>
              <a:ext cx="425" cy="258"/>
              <a:chOff x="5280" y="3024"/>
              <a:chExt cx="425" cy="258"/>
            </a:xfrm>
          </p:grpSpPr>
          <p:sp>
            <p:nvSpPr>
              <p:cNvPr id="8246" name="Freeform 54"/>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7"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8"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9"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0"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1" name="Freeform 59"/>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2"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253" name="Group 61"/>
              <p:cNvGrpSpPr>
                <a:grpSpLocks/>
              </p:cNvGrpSpPr>
              <p:nvPr/>
            </p:nvGrpSpPr>
            <p:grpSpPr bwMode="auto">
              <a:xfrm>
                <a:off x="5381" y="3085"/>
                <a:ext cx="227" cy="132"/>
                <a:chOff x="5381" y="3085"/>
                <a:chExt cx="227" cy="132"/>
              </a:xfrm>
            </p:grpSpPr>
            <p:sp>
              <p:nvSpPr>
                <p:cNvPr id="8254"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55"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56"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57"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8258" name="Rectangle 66"/>
          <p:cNvSpPr>
            <a:spLocks noGrp="1" noChangeArrowheads="1"/>
          </p:cNvSpPr>
          <p:nvPr>
            <p:ph type="ctrTitle" sz="quarter"/>
          </p:nvPr>
        </p:nvSpPr>
        <p:spPr>
          <a:xfrm>
            <a:off x="685517" y="1692176"/>
            <a:ext cx="7772977" cy="1736824"/>
          </a:xfrm>
        </p:spPr>
        <p:txBody>
          <a:bodyPr anchor="b"/>
          <a:lstStyle>
            <a:lvl1pPr>
              <a:defRPr sz="5400"/>
            </a:lvl1pPr>
          </a:lstStyle>
          <a:p>
            <a:pPr lvl="0"/>
            <a:r>
              <a:rPr lang="en-US" noProof="0" smtClean="0"/>
              <a:t>Click to edit Master title style</a:t>
            </a:r>
          </a:p>
        </p:txBody>
      </p:sp>
      <p:sp>
        <p:nvSpPr>
          <p:cNvPr id="8259" name="Rectangle 67"/>
          <p:cNvSpPr>
            <a:spLocks noGrp="1" noChangeArrowheads="1"/>
          </p:cNvSpPr>
          <p:nvPr>
            <p:ph type="subTitle" sz="quarter" idx="1"/>
          </p:nvPr>
        </p:nvSpPr>
        <p:spPr>
          <a:xfrm>
            <a:off x="1371028" y="3885908"/>
            <a:ext cx="6401955" cy="1753195"/>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8260" name="Rectangle 68"/>
          <p:cNvSpPr>
            <a:spLocks noGrp="1" noChangeArrowheads="1"/>
          </p:cNvSpPr>
          <p:nvPr>
            <p:ph type="dt" sz="quarter" idx="2"/>
          </p:nvPr>
        </p:nvSpPr>
        <p:spPr>
          <a:xfrm>
            <a:off x="457494" y="6247805"/>
            <a:ext cx="2133023" cy="458391"/>
          </a:xfrm>
        </p:spPr>
        <p:txBody>
          <a:bodyPr/>
          <a:lstStyle>
            <a:lvl1pPr>
              <a:defRPr/>
            </a:lvl1pPr>
          </a:lstStyle>
          <a:p>
            <a:endParaRPr lang="en-US"/>
          </a:p>
        </p:txBody>
      </p:sp>
      <p:sp>
        <p:nvSpPr>
          <p:cNvPr id="8261" name="Rectangle 69"/>
          <p:cNvSpPr>
            <a:spLocks noGrp="1" noChangeArrowheads="1"/>
          </p:cNvSpPr>
          <p:nvPr>
            <p:ph type="ftr" sz="quarter" idx="3"/>
          </p:nvPr>
        </p:nvSpPr>
        <p:spPr>
          <a:xfrm>
            <a:off x="3124494" y="6247805"/>
            <a:ext cx="2895023" cy="458391"/>
          </a:xfrm>
        </p:spPr>
        <p:txBody>
          <a:bodyPr/>
          <a:lstStyle>
            <a:lvl1pPr>
              <a:defRPr/>
            </a:lvl1pPr>
          </a:lstStyle>
          <a:p>
            <a:endParaRPr lang="en-US"/>
          </a:p>
        </p:txBody>
      </p:sp>
      <p:sp>
        <p:nvSpPr>
          <p:cNvPr id="8262" name="Rectangle 70"/>
          <p:cNvSpPr>
            <a:spLocks noGrp="1" noChangeArrowheads="1"/>
          </p:cNvSpPr>
          <p:nvPr>
            <p:ph type="sldNum" sz="quarter" idx="4"/>
          </p:nvPr>
        </p:nvSpPr>
        <p:spPr>
          <a:xfrm>
            <a:off x="6553494" y="6247805"/>
            <a:ext cx="2133023" cy="458391"/>
          </a:xfrm>
        </p:spPr>
        <p:txBody>
          <a:bodyPr/>
          <a:lstStyle>
            <a:lvl1pPr>
              <a:defRPr/>
            </a:lvl1pPr>
          </a:lstStyle>
          <a:p>
            <a:fld id="{549A0EA1-BE5A-4181-9FB0-E4268B312AD2}" type="slidenum">
              <a:rPr lang="en-US"/>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A0210C-8425-491E-AC70-A5E45C6B4137}" type="slidenum">
              <a:rPr lang="en-US"/>
              <a:pPr/>
              <a:t>‹#›</a:t>
            </a:fld>
            <a:endParaRPr lang="en-US"/>
          </a:p>
        </p:txBody>
      </p:sp>
    </p:spTree>
    <p:extLst>
      <p:ext uri="{BB962C8B-B14F-4D97-AF65-F5344CB8AC3E}">
        <p14:creationId xmlns:p14="http://schemas.microsoft.com/office/powerpoint/2010/main" val="2409793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8" y="4406801"/>
            <a:ext cx="7771534" cy="1361777"/>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723038" y="2906613"/>
            <a:ext cx="7771534" cy="1500188"/>
          </a:xfrm>
        </p:spPr>
        <p:txBody>
          <a:bodyPr anchor="b"/>
          <a:lstStyle>
            <a:lvl1pPr marL="0" indent="0">
              <a:buNone/>
              <a:defRPr sz="1800"/>
            </a:lvl1pPr>
            <a:lvl2pPr marL="420934" indent="0">
              <a:buNone/>
              <a:defRPr sz="1700"/>
            </a:lvl2pPr>
            <a:lvl3pPr marL="841867" indent="0">
              <a:buNone/>
              <a:defRPr sz="1500"/>
            </a:lvl3pPr>
            <a:lvl4pPr marL="1262800" indent="0">
              <a:buNone/>
              <a:defRPr sz="1300"/>
            </a:lvl4pPr>
            <a:lvl5pPr marL="1683733" indent="0">
              <a:buNone/>
              <a:defRPr sz="1300"/>
            </a:lvl5pPr>
            <a:lvl6pPr marL="2104666" indent="0">
              <a:buNone/>
              <a:defRPr sz="1300"/>
            </a:lvl6pPr>
            <a:lvl7pPr marL="2525599" indent="0">
              <a:buNone/>
              <a:defRPr sz="1300"/>
            </a:lvl7pPr>
            <a:lvl8pPr marL="2946533" indent="0">
              <a:buNone/>
              <a:defRPr sz="1300"/>
            </a:lvl8pPr>
            <a:lvl9pPr marL="3367466" indent="0">
              <a:buNone/>
              <a:defRPr sz="13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E57015-0CC8-4245-90D1-E07B2603C12F}" type="slidenum">
              <a:rPr lang="en-US"/>
              <a:pPr/>
              <a:t>‹#›</a:t>
            </a:fld>
            <a:endParaRPr lang="en-US"/>
          </a:p>
        </p:txBody>
      </p:sp>
    </p:spTree>
    <p:extLst>
      <p:ext uri="{BB962C8B-B14F-4D97-AF65-F5344CB8AC3E}">
        <p14:creationId xmlns:p14="http://schemas.microsoft.com/office/powerpoint/2010/main" val="1176266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489" y="1599908"/>
            <a:ext cx="4045238" cy="4525863"/>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8" y="1599908"/>
            <a:ext cx="4045239" cy="4525863"/>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5481F0E-A6C8-4B25-86F2-7576FCCDE6FE}" type="slidenum">
              <a:rPr lang="en-US"/>
              <a:pPr/>
              <a:t>‹#›</a:t>
            </a:fld>
            <a:endParaRPr lang="en-US"/>
          </a:p>
        </p:txBody>
      </p:sp>
    </p:spTree>
    <p:extLst>
      <p:ext uri="{BB962C8B-B14F-4D97-AF65-F5344CB8AC3E}">
        <p14:creationId xmlns:p14="http://schemas.microsoft.com/office/powerpoint/2010/main" val="2692835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94" y="275333"/>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4424"/>
            <a:ext cx="4039465" cy="639961"/>
          </a:xfrm>
        </p:spPr>
        <p:txBody>
          <a:bodyPr anchor="b"/>
          <a:lstStyle>
            <a:lvl1pPr marL="0" indent="0">
              <a:buNone/>
              <a:defRPr sz="2200" b="1"/>
            </a:lvl1pPr>
            <a:lvl2pPr marL="420934" indent="0">
              <a:buNone/>
              <a:defRPr sz="1800" b="1"/>
            </a:lvl2pPr>
            <a:lvl3pPr marL="841867" indent="0">
              <a:buNone/>
              <a:defRPr sz="1700" b="1"/>
            </a:lvl3pPr>
            <a:lvl4pPr marL="1262800" indent="0">
              <a:buNone/>
              <a:defRPr sz="1500" b="1"/>
            </a:lvl4pPr>
            <a:lvl5pPr marL="1683733" indent="0">
              <a:buNone/>
              <a:defRPr sz="1500" b="1"/>
            </a:lvl5pPr>
            <a:lvl6pPr marL="2104666" indent="0">
              <a:buNone/>
              <a:defRPr sz="1500" b="1"/>
            </a:lvl6pPr>
            <a:lvl7pPr marL="2525599" indent="0">
              <a:buNone/>
              <a:defRPr sz="1500" b="1"/>
            </a:lvl7pPr>
            <a:lvl8pPr marL="2946533" indent="0">
              <a:buNone/>
              <a:defRPr sz="1500" b="1"/>
            </a:lvl8pPr>
            <a:lvl9pPr marL="3367466"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489" y="2174380"/>
            <a:ext cx="4039465" cy="3951386"/>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6" y="1534424"/>
            <a:ext cx="4040909" cy="639961"/>
          </a:xfrm>
        </p:spPr>
        <p:txBody>
          <a:bodyPr anchor="b"/>
          <a:lstStyle>
            <a:lvl1pPr marL="0" indent="0">
              <a:buNone/>
              <a:defRPr sz="2200" b="1"/>
            </a:lvl1pPr>
            <a:lvl2pPr marL="420934" indent="0">
              <a:buNone/>
              <a:defRPr sz="1800" b="1"/>
            </a:lvl2pPr>
            <a:lvl3pPr marL="841867" indent="0">
              <a:buNone/>
              <a:defRPr sz="1700" b="1"/>
            </a:lvl3pPr>
            <a:lvl4pPr marL="1262800" indent="0">
              <a:buNone/>
              <a:defRPr sz="1500" b="1"/>
            </a:lvl4pPr>
            <a:lvl5pPr marL="1683733" indent="0">
              <a:buNone/>
              <a:defRPr sz="1500" b="1"/>
            </a:lvl5pPr>
            <a:lvl6pPr marL="2104666" indent="0">
              <a:buNone/>
              <a:defRPr sz="1500" b="1"/>
            </a:lvl6pPr>
            <a:lvl7pPr marL="2525599" indent="0">
              <a:buNone/>
              <a:defRPr sz="1500" b="1"/>
            </a:lvl7pPr>
            <a:lvl8pPr marL="2946533" indent="0">
              <a:buNone/>
              <a:defRPr sz="1500" b="1"/>
            </a:lvl8pPr>
            <a:lvl9pPr marL="3367466"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606" y="2174380"/>
            <a:ext cx="4040909" cy="3951386"/>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46F8DFA-BF75-4BCD-A73E-DB859C943125}" type="slidenum">
              <a:rPr lang="en-US"/>
              <a:pPr/>
              <a:t>‹#›</a:t>
            </a:fld>
            <a:endParaRPr lang="en-US"/>
          </a:p>
        </p:txBody>
      </p:sp>
    </p:spTree>
    <p:extLst>
      <p:ext uri="{BB962C8B-B14F-4D97-AF65-F5344CB8AC3E}">
        <p14:creationId xmlns:p14="http://schemas.microsoft.com/office/powerpoint/2010/main" val="530638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0638631-5C8A-4469-8580-7EC843AEE2BC}" type="slidenum">
              <a:rPr lang="en-US"/>
              <a:pPr/>
              <a:t>‹#›</a:t>
            </a:fld>
            <a:endParaRPr lang="en-US"/>
          </a:p>
        </p:txBody>
      </p:sp>
    </p:spTree>
    <p:extLst>
      <p:ext uri="{BB962C8B-B14F-4D97-AF65-F5344CB8AC3E}">
        <p14:creationId xmlns:p14="http://schemas.microsoft.com/office/powerpoint/2010/main" val="3754702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AF599B2-140E-4CB1-A10F-4AB5F35ABF4D}" type="slidenum">
              <a:rPr lang="en-US"/>
              <a:pPr/>
              <a:t>‹#›</a:t>
            </a:fld>
            <a:endParaRPr lang="en-US"/>
          </a:p>
        </p:txBody>
      </p:sp>
    </p:spTree>
    <p:extLst>
      <p:ext uri="{BB962C8B-B14F-4D97-AF65-F5344CB8AC3E}">
        <p14:creationId xmlns:p14="http://schemas.microsoft.com/office/powerpoint/2010/main" val="2568774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4" y="272362"/>
            <a:ext cx="3007591" cy="116234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2356"/>
            <a:ext cx="5111750" cy="5853410"/>
          </a:xfrm>
        </p:spPr>
        <p:txBody>
          <a:bodyPr/>
          <a:lstStyle>
            <a:lvl1pPr>
              <a:defRPr sz="29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94" y="1434708"/>
            <a:ext cx="3007591" cy="4691063"/>
          </a:xfrm>
        </p:spPr>
        <p:txBody>
          <a:bodyPr/>
          <a:lstStyle>
            <a:lvl1pPr marL="0" indent="0">
              <a:buNone/>
              <a:defRPr sz="1300"/>
            </a:lvl1pPr>
            <a:lvl2pPr marL="420934" indent="0">
              <a:buNone/>
              <a:defRPr sz="1100"/>
            </a:lvl2pPr>
            <a:lvl3pPr marL="841867" indent="0">
              <a:buNone/>
              <a:defRPr sz="900"/>
            </a:lvl3pPr>
            <a:lvl4pPr marL="1262800" indent="0">
              <a:buNone/>
              <a:defRPr sz="800"/>
            </a:lvl4pPr>
            <a:lvl5pPr marL="1683733" indent="0">
              <a:buNone/>
              <a:defRPr sz="800"/>
            </a:lvl5pPr>
            <a:lvl6pPr marL="2104666" indent="0">
              <a:buNone/>
              <a:defRPr sz="800"/>
            </a:lvl6pPr>
            <a:lvl7pPr marL="2525599" indent="0">
              <a:buNone/>
              <a:defRPr sz="800"/>
            </a:lvl7pPr>
            <a:lvl8pPr marL="2946533" indent="0">
              <a:buNone/>
              <a:defRPr sz="800"/>
            </a:lvl8pPr>
            <a:lvl9pPr marL="3367466"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D6D219-62AB-438C-B43E-A6FC3AA8F55D}" type="slidenum">
              <a:rPr lang="en-US"/>
              <a:pPr/>
              <a:t>‹#›</a:t>
            </a:fld>
            <a:endParaRPr lang="en-US"/>
          </a:p>
        </p:txBody>
      </p:sp>
    </p:spTree>
    <p:extLst>
      <p:ext uri="{BB962C8B-B14F-4D97-AF65-F5344CB8AC3E}">
        <p14:creationId xmlns:p14="http://schemas.microsoft.com/office/powerpoint/2010/main" val="1442992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A29FD43-8F5E-4357-A366-C4256FFF1628}" type="datetimeFigureOut">
              <a:rPr lang="en-US" smtClean="0"/>
              <a:t>3/29/2018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337916-F841-4647-866C-322D41F212BB}" type="slidenum">
              <a:rPr lang="en-US" smtClean="0"/>
              <a:t>‹#›</a:t>
            </a:fld>
            <a:endParaRPr lang="en-US"/>
          </a:p>
        </p:txBody>
      </p:sp>
    </p:spTree>
    <p:extLst>
      <p:ext uri="{BB962C8B-B14F-4D97-AF65-F5344CB8AC3E}">
        <p14:creationId xmlns:p14="http://schemas.microsoft.com/office/powerpoint/2010/main" val="1964923180"/>
      </p:ext>
    </p:extLst>
  </p:cSld>
  <p:clrMapOvr>
    <a:masterClrMapping/>
  </p:clrMapOvr>
  <p:transition>
    <p:wipe di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7" y="4801195"/>
            <a:ext cx="5486977" cy="565547"/>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7" y="613172"/>
            <a:ext cx="5486977" cy="4115098"/>
          </a:xfrm>
        </p:spPr>
        <p:txBody>
          <a:bodyPr/>
          <a:lstStyle>
            <a:lvl1pPr marL="0" indent="0">
              <a:buNone/>
              <a:defRPr sz="2900"/>
            </a:lvl1pPr>
            <a:lvl2pPr marL="420934" indent="0">
              <a:buNone/>
              <a:defRPr sz="2600"/>
            </a:lvl2pPr>
            <a:lvl3pPr marL="841867" indent="0">
              <a:buNone/>
              <a:defRPr sz="2200"/>
            </a:lvl3pPr>
            <a:lvl4pPr marL="1262800" indent="0">
              <a:buNone/>
              <a:defRPr sz="1800"/>
            </a:lvl4pPr>
            <a:lvl5pPr marL="1683733" indent="0">
              <a:buNone/>
              <a:defRPr sz="1800"/>
            </a:lvl5pPr>
            <a:lvl6pPr marL="2104666" indent="0">
              <a:buNone/>
              <a:defRPr sz="1800"/>
            </a:lvl6pPr>
            <a:lvl7pPr marL="2525599" indent="0">
              <a:buNone/>
              <a:defRPr sz="1800"/>
            </a:lvl7pPr>
            <a:lvl8pPr marL="2946533" indent="0">
              <a:buNone/>
              <a:defRPr sz="1800"/>
            </a:lvl8pPr>
            <a:lvl9pPr marL="3367466" indent="0">
              <a:buNone/>
              <a:defRPr sz="1800"/>
            </a:lvl9pPr>
          </a:lstStyle>
          <a:p>
            <a:r>
              <a:rPr lang="en-US" smtClean="0"/>
              <a:t>Click icon to add picture</a:t>
            </a:r>
            <a:endParaRPr lang="en-US"/>
          </a:p>
        </p:txBody>
      </p:sp>
      <p:sp>
        <p:nvSpPr>
          <p:cNvPr id="4" name="Text Placeholder 3"/>
          <p:cNvSpPr>
            <a:spLocks noGrp="1"/>
          </p:cNvSpPr>
          <p:nvPr>
            <p:ph type="body" sz="half" idx="2"/>
          </p:nvPr>
        </p:nvSpPr>
        <p:spPr>
          <a:xfrm>
            <a:off x="1792437" y="5366747"/>
            <a:ext cx="5486977" cy="805161"/>
          </a:xfrm>
        </p:spPr>
        <p:txBody>
          <a:bodyPr/>
          <a:lstStyle>
            <a:lvl1pPr marL="0" indent="0">
              <a:buNone/>
              <a:defRPr sz="1300"/>
            </a:lvl1pPr>
            <a:lvl2pPr marL="420934" indent="0">
              <a:buNone/>
              <a:defRPr sz="1100"/>
            </a:lvl2pPr>
            <a:lvl3pPr marL="841867" indent="0">
              <a:buNone/>
              <a:defRPr sz="900"/>
            </a:lvl3pPr>
            <a:lvl4pPr marL="1262800" indent="0">
              <a:buNone/>
              <a:defRPr sz="800"/>
            </a:lvl4pPr>
            <a:lvl5pPr marL="1683733" indent="0">
              <a:buNone/>
              <a:defRPr sz="800"/>
            </a:lvl5pPr>
            <a:lvl6pPr marL="2104666" indent="0">
              <a:buNone/>
              <a:defRPr sz="800"/>
            </a:lvl6pPr>
            <a:lvl7pPr marL="2525599" indent="0">
              <a:buNone/>
              <a:defRPr sz="800"/>
            </a:lvl7pPr>
            <a:lvl8pPr marL="2946533" indent="0">
              <a:buNone/>
              <a:defRPr sz="800"/>
            </a:lvl8pPr>
            <a:lvl9pPr marL="3367466"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513A4B8-4A78-490D-9274-6784F2E8D016}" type="slidenum">
              <a:rPr lang="en-US"/>
              <a:pPr/>
              <a:t>‹#›</a:t>
            </a:fld>
            <a:endParaRPr lang="en-US"/>
          </a:p>
        </p:txBody>
      </p:sp>
    </p:spTree>
    <p:extLst>
      <p:ext uri="{BB962C8B-B14F-4D97-AF65-F5344CB8AC3E}">
        <p14:creationId xmlns:p14="http://schemas.microsoft.com/office/powerpoint/2010/main" val="2977911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A072F8-16AE-4EF2-99BF-4F1FA3EAB4EF}" type="slidenum">
              <a:rPr lang="en-US"/>
              <a:pPr/>
              <a:t>‹#›</a:t>
            </a:fld>
            <a:endParaRPr lang="en-US"/>
          </a:p>
        </p:txBody>
      </p:sp>
    </p:spTree>
    <p:extLst>
      <p:ext uri="{BB962C8B-B14F-4D97-AF65-F5344CB8AC3E}">
        <p14:creationId xmlns:p14="http://schemas.microsoft.com/office/powerpoint/2010/main" val="1078840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82" y="278314"/>
            <a:ext cx="2056535" cy="58474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494" y="278314"/>
            <a:ext cx="6033943" cy="58474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F3FF20-8D5B-4373-8A98-2E998C3B834F}" type="slidenum">
              <a:rPr lang="en-US"/>
              <a:pPr/>
              <a:t>‹#›</a:t>
            </a:fld>
            <a:endParaRPr lang="en-US"/>
          </a:p>
        </p:txBody>
      </p:sp>
    </p:spTree>
    <p:extLst>
      <p:ext uri="{BB962C8B-B14F-4D97-AF65-F5344CB8AC3E}">
        <p14:creationId xmlns:p14="http://schemas.microsoft.com/office/powerpoint/2010/main" val="742138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8674" name="Group 2"/>
          <p:cNvGrpSpPr>
            <a:grpSpLocks/>
          </p:cNvGrpSpPr>
          <p:nvPr/>
        </p:nvGrpSpPr>
        <p:grpSpPr bwMode="auto">
          <a:xfrm>
            <a:off x="7" y="0"/>
            <a:ext cx="9159875" cy="6858000"/>
            <a:chOff x="0" y="0"/>
            <a:chExt cx="5770" cy="4320"/>
          </a:xfrm>
        </p:grpSpPr>
        <p:sp>
          <p:nvSpPr>
            <p:cNvPr id="2867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8"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5"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6"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p>
          </p:txBody>
        </p:sp>
        <p:sp>
          <p:nvSpPr>
            <p:cNvPr id="2869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28696" name="Rectangle 24"/>
          <p:cNvSpPr>
            <a:spLocks noGrp="1" noChangeArrowheads="1"/>
          </p:cNvSpPr>
          <p:nvPr>
            <p:ph type="ctrTitle" sz="quarter"/>
          </p:nvPr>
        </p:nvSpPr>
        <p:spPr>
          <a:xfrm>
            <a:off x="685518" y="1599909"/>
            <a:ext cx="7772977" cy="1829097"/>
          </a:xfrm>
        </p:spPr>
        <p:txBody>
          <a:bodyPr/>
          <a:lstStyle>
            <a:lvl1pPr>
              <a:defRPr sz="4800"/>
            </a:lvl1pPr>
          </a:lstStyle>
          <a:p>
            <a:pPr lvl="0"/>
            <a:r>
              <a:rPr lang="en-US" noProof="0" smtClean="0"/>
              <a:t>Click to edit Master title style</a:t>
            </a:r>
          </a:p>
        </p:txBody>
      </p:sp>
      <p:sp>
        <p:nvSpPr>
          <p:cNvPr id="28697" name="Rectangle 25"/>
          <p:cNvSpPr>
            <a:spLocks noGrp="1" noChangeArrowheads="1"/>
          </p:cNvSpPr>
          <p:nvPr>
            <p:ph type="subTitle" sz="quarter" idx="1"/>
          </p:nvPr>
        </p:nvSpPr>
        <p:spPr>
          <a:xfrm>
            <a:off x="1371029" y="3885909"/>
            <a:ext cx="6401955" cy="1753195"/>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28698" name="Rectangle 26"/>
          <p:cNvSpPr>
            <a:spLocks noGrp="1" noChangeArrowheads="1"/>
          </p:cNvSpPr>
          <p:nvPr>
            <p:ph type="dt" sz="quarter" idx="2"/>
          </p:nvPr>
        </p:nvSpPr>
        <p:spPr>
          <a:xfrm>
            <a:off x="457495" y="6243340"/>
            <a:ext cx="2133023" cy="456902"/>
          </a:xfrm>
        </p:spPr>
        <p:txBody>
          <a:bodyPr/>
          <a:lstStyle>
            <a:lvl1pPr>
              <a:defRPr/>
            </a:lvl1pPr>
          </a:lstStyle>
          <a:p>
            <a:endParaRPr lang="en-US"/>
          </a:p>
        </p:txBody>
      </p:sp>
      <p:sp>
        <p:nvSpPr>
          <p:cNvPr id="28699" name="Rectangle 27"/>
          <p:cNvSpPr>
            <a:spLocks noGrp="1" noChangeArrowheads="1"/>
          </p:cNvSpPr>
          <p:nvPr>
            <p:ph type="ftr" sz="quarter" idx="3"/>
          </p:nvPr>
        </p:nvSpPr>
        <p:spPr/>
        <p:txBody>
          <a:bodyPr/>
          <a:lstStyle>
            <a:lvl1pPr>
              <a:defRPr/>
            </a:lvl1pPr>
          </a:lstStyle>
          <a:p>
            <a:endParaRPr lang="en-US"/>
          </a:p>
        </p:txBody>
      </p:sp>
      <p:sp>
        <p:nvSpPr>
          <p:cNvPr id="28700" name="Rectangle 28"/>
          <p:cNvSpPr>
            <a:spLocks noGrp="1" noChangeArrowheads="1"/>
          </p:cNvSpPr>
          <p:nvPr>
            <p:ph type="sldNum" sz="quarter" idx="4"/>
          </p:nvPr>
        </p:nvSpPr>
        <p:spPr/>
        <p:txBody>
          <a:bodyPr/>
          <a:lstStyle>
            <a:lvl1pPr>
              <a:defRPr/>
            </a:lvl1pPr>
          </a:lstStyle>
          <a:p>
            <a:fld id="{8505D563-62BE-4FCA-AC42-4AF5F21BC96F}"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6E2DC089-042A-4F31-9263-068F2FF0F10C}"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02761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8" y="4406801"/>
            <a:ext cx="7771534" cy="1361777"/>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723038" y="2906613"/>
            <a:ext cx="7771534" cy="1500188"/>
          </a:xfrm>
        </p:spPr>
        <p:txBody>
          <a:bodyPr anchor="b"/>
          <a:lstStyle>
            <a:lvl1pPr marL="0" indent="0">
              <a:buNone/>
              <a:defRPr sz="1800"/>
            </a:lvl1pPr>
            <a:lvl2pPr marL="420904" indent="0">
              <a:buNone/>
              <a:defRPr sz="1700"/>
            </a:lvl2pPr>
            <a:lvl3pPr marL="841808" indent="0">
              <a:buNone/>
              <a:defRPr sz="1500"/>
            </a:lvl3pPr>
            <a:lvl4pPr marL="1262711" indent="0">
              <a:buNone/>
              <a:defRPr sz="1300"/>
            </a:lvl4pPr>
            <a:lvl5pPr marL="1683615" indent="0">
              <a:buNone/>
              <a:defRPr sz="1300"/>
            </a:lvl5pPr>
            <a:lvl6pPr marL="2104518" indent="0">
              <a:buNone/>
              <a:defRPr sz="1300"/>
            </a:lvl6pPr>
            <a:lvl7pPr marL="2525422" indent="0">
              <a:buNone/>
              <a:defRPr sz="1300"/>
            </a:lvl7pPr>
            <a:lvl8pPr marL="2946326" indent="0">
              <a:buNone/>
              <a:defRPr sz="1300"/>
            </a:lvl8pPr>
            <a:lvl9pPr marL="3367229" indent="0">
              <a:buNone/>
              <a:defRPr sz="13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CF47DAB5-23A8-422F-8951-04265BE9EE02}"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25014589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489" y="1599903"/>
            <a:ext cx="4045238" cy="4530328"/>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9" y="1599903"/>
            <a:ext cx="4045239" cy="4530328"/>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D3D62B98-9332-4F93-9558-26BBCA328F9F}"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8329665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95" y="275333"/>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4425"/>
            <a:ext cx="4039465" cy="639961"/>
          </a:xfrm>
        </p:spPr>
        <p:txBody>
          <a:bodyPr anchor="b"/>
          <a:lstStyle>
            <a:lvl1pPr marL="0" indent="0">
              <a:buNone/>
              <a:defRPr sz="2200" b="1"/>
            </a:lvl1pPr>
            <a:lvl2pPr marL="420904" indent="0">
              <a:buNone/>
              <a:defRPr sz="1800" b="1"/>
            </a:lvl2pPr>
            <a:lvl3pPr marL="841808" indent="0">
              <a:buNone/>
              <a:defRPr sz="1700" b="1"/>
            </a:lvl3pPr>
            <a:lvl4pPr marL="1262711" indent="0">
              <a:buNone/>
              <a:defRPr sz="1500" b="1"/>
            </a:lvl4pPr>
            <a:lvl5pPr marL="1683615" indent="0">
              <a:buNone/>
              <a:defRPr sz="1500" b="1"/>
            </a:lvl5pPr>
            <a:lvl6pPr marL="2104518" indent="0">
              <a:buNone/>
              <a:defRPr sz="1500" b="1"/>
            </a:lvl6pPr>
            <a:lvl7pPr marL="2525422" indent="0">
              <a:buNone/>
              <a:defRPr sz="1500" b="1"/>
            </a:lvl7pPr>
            <a:lvl8pPr marL="2946326" indent="0">
              <a:buNone/>
              <a:defRPr sz="1500" b="1"/>
            </a:lvl8pPr>
            <a:lvl9pPr marL="336722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489" y="2174380"/>
            <a:ext cx="4039465" cy="3951386"/>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6" y="1534425"/>
            <a:ext cx="4040909" cy="639961"/>
          </a:xfrm>
        </p:spPr>
        <p:txBody>
          <a:bodyPr anchor="b"/>
          <a:lstStyle>
            <a:lvl1pPr marL="0" indent="0">
              <a:buNone/>
              <a:defRPr sz="2200" b="1"/>
            </a:lvl1pPr>
            <a:lvl2pPr marL="420904" indent="0">
              <a:buNone/>
              <a:defRPr sz="1800" b="1"/>
            </a:lvl2pPr>
            <a:lvl3pPr marL="841808" indent="0">
              <a:buNone/>
              <a:defRPr sz="1700" b="1"/>
            </a:lvl3pPr>
            <a:lvl4pPr marL="1262711" indent="0">
              <a:buNone/>
              <a:defRPr sz="1500" b="1"/>
            </a:lvl4pPr>
            <a:lvl5pPr marL="1683615" indent="0">
              <a:buNone/>
              <a:defRPr sz="1500" b="1"/>
            </a:lvl5pPr>
            <a:lvl6pPr marL="2104518" indent="0">
              <a:buNone/>
              <a:defRPr sz="1500" b="1"/>
            </a:lvl6pPr>
            <a:lvl7pPr marL="2525422" indent="0">
              <a:buNone/>
              <a:defRPr sz="1500" b="1"/>
            </a:lvl7pPr>
            <a:lvl8pPr marL="2946326" indent="0">
              <a:buNone/>
              <a:defRPr sz="1500" b="1"/>
            </a:lvl8pPr>
            <a:lvl9pPr marL="336722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606" y="2174380"/>
            <a:ext cx="4040909" cy="3951386"/>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FDA2CFCF-37DE-4297-A909-5BC1D8DA6BDF}"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2368672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323439FE-3915-43C1-819B-5B5F3EFD86B1}"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4195147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CDCFC115-D135-4A75-8317-6033DB8764A1}"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1579623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8" y="4406801"/>
            <a:ext cx="7771534" cy="1361777"/>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723038" y="2906613"/>
            <a:ext cx="7771534" cy="1500188"/>
          </a:xfrm>
        </p:spPr>
        <p:txBody>
          <a:bodyPr anchor="b"/>
          <a:lstStyle>
            <a:lvl1pPr marL="0" indent="0">
              <a:buNone/>
              <a:defRPr sz="1800"/>
            </a:lvl1pPr>
            <a:lvl2pPr marL="420993" indent="0">
              <a:buNone/>
              <a:defRPr sz="1700"/>
            </a:lvl2pPr>
            <a:lvl3pPr marL="841985" indent="0">
              <a:buNone/>
              <a:defRPr sz="1500"/>
            </a:lvl3pPr>
            <a:lvl4pPr marL="1262977" indent="0">
              <a:buNone/>
              <a:defRPr sz="1300"/>
            </a:lvl4pPr>
            <a:lvl5pPr marL="1683970" indent="0">
              <a:buNone/>
              <a:defRPr sz="1300"/>
            </a:lvl5pPr>
            <a:lvl6pPr marL="2104962" indent="0">
              <a:buNone/>
              <a:defRPr sz="1300"/>
            </a:lvl6pPr>
            <a:lvl7pPr marL="2525955" indent="0">
              <a:buNone/>
              <a:defRPr sz="1300"/>
            </a:lvl7pPr>
            <a:lvl8pPr marL="2946947" indent="0">
              <a:buNone/>
              <a:defRPr sz="1300"/>
            </a:lvl8pPr>
            <a:lvl9pPr marL="3367940" indent="0">
              <a:buNone/>
              <a:defRPr sz="13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A29FD43-8F5E-4357-A366-C4256FFF1628}" type="datetimeFigureOut">
              <a:rPr lang="en-US" smtClean="0"/>
              <a:t>3/29/2018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337916-F841-4647-866C-322D41F212BB}" type="slidenum">
              <a:rPr lang="en-US" smtClean="0"/>
              <a:t>‹#›</a:t>
            </a:fld>
            <a:endParaRPr lang="en-US"/>
          </a:p>
        </p:txBody>
      </p:sp>
    </p:spTree>
    <p:extLst>
      <p:ext uri="{BB962C8B-B14F-4D97-AF65-F5344CB8AC3E}">
        <p14:creationId xmlns:p14="http://schemas.microsoft.com/office/powerpoint/2010/main" val="1486367607"/>
      </p:ext>
    </p:extLst>
  </p:cSld>
  <p:clrMapOvr>
    <a:masterClrMapping/>
  </p:clrMapOvr>
  <p:transition>
    <p:wipe dir="d"/>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5" y="272363"/>
            <a:ext cx="3007591" cy="116234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2356"/>
            <a:ext cx="5111750" cy="5853410"/>
          </a:xfrm>
        </p:spPr>
        <p:txBody>
          <a:bodyPr/>
          <a:lstStyle>
            <a:lvl1pPr>
              <a:defRPr sz="29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95" y="1434709"/>
            <a:ext cx="3007591" cy="4691063"/>
          </a:xfrm>
        </p:spPr>
        <p:txBody>
          <a:bodyPr/>
          <a:lstStyle>
            <a:lvl1pPr marL="0" indent="0">
              <a:buNone/>
              <a:defRPr sz="1300"/>
            </a:lvl1pPr>
            <a:lvl2pPr marL="420904" indent="0">
              <a:buNone/>
              <a:defRPr sz="1100"/>
            </a:lvl2pPr>
            <a:lvl3pPr marL="841808" indent="0">
              <a:buNone/>
              <a:defRPr sz="900"/>
            </a:lvl3pPr>
            <a:lvl4pPr marL="1262711" indent="0">
              <a:buNone/>
              <a:defRPr sz="800"/>
            </a:lvl4pPr>
            <a:lvl5pPr marL="1683615" indent="0">
              <a:buNone/>
              <a:defRPr sz="800"/>
            </a:lvl5pPr>
            <a:lvl6pPr marL="2104518" indent="0">
              <a:buNone/>
              <a:defRPr sz="800"/>
            </a:lvl6pPr>
            <a:lvl7pPr marL="2525422" indent="0">
              <a:buNone/>
              <a:defRPr sz="800"/>
            </a:lvl7pPr>
            <a:lvl8pPr marL="2946326" indent="0">
              <a:buNone/>
              <a:defRPr sz="800"/>
            </a:lvl8pPr>
            <a:lvl9pPr marL="3367229" indent="0">
              <a:buNone/>
              <a:defRPr sz="8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D82C7F70-AED3-4450-BA2A-C67532895318}"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690806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8" y="4801195"/>
            <a:ext cx="5486977" cy="565547"/>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8" y="613172"/>
            <a:ext cx="5486977" cy="4115098"/>
          </a:xfrm>
        </p:spPr>
        <p:txBody>
          <a:bodyPr/>
          <a:lstStyle>
            <a:lvl1pPr marL="0" indent="0">
              <a:buNone/>
              <a:defRPr sz="2900"/>
            </a:lvl1pPr>
            <a:lvl2pPr marL="420904" indent="0">
              <a:buNone/>
              <a:defRPr sz="2600"/>
            </a:lvl2pPr>
            <a:lvl3pPr marL="841808" indent="0">
              <a:buNone/>
              <a:defRPr sz="2200"/>
            </a:lvl3pPr>
            <a:lvl4pPr marL="1262711" indent="0">
              <a:buNone/>
              <a:defRPr sz="1800"/>
            </a:lvl4pPr>
            <a:lvl5pPr marL="1683615" indent="0">
              <a:buNone/>
              <a:defRPr sz="1800"/>
            </a:lvl5pPr>
            <a:lvl6pPr marL="2104518" indent="0">
              <a:buNone/>
              <a:defRPr sz="1800"/>
            </a:lvl6pPr>
            <a:lvl7pPr marL="2525422" indent="0">
              <a:buNone/>
              <a:defRPr sz="1800"/>
            </a:lvl7pPr>
            <a:lvl8pPr marL="2946326" indent="0">
              <a:buNone/>
              <a:defRPr sz="1800"/>
            </a:lvl8pPr>
            <a:lvl9pPr marL="3367229" indent="0">
              <a:buNone/>
              <a:defRPr sz="1800"/>
            </a:lvl9pPr>
          </a:lstStyle>
          <a:p>
            <a:r>
              <a:rPr lang="en-US" smtClean="0"/>
              <a:t>Click icon to add picture</a:t>
            </a:r>
            <a:endParaRPr lang="en-US"/>
          </a:p>
        </p:txBody>
      </p:sp>
      <p:sp>
        <p:nvSpPr>
          <p:cNvPr id="4" name="Text Placeholder 3"/>
          <p:cNvSpPr>
            <a:spLocks noGrp="1"/>
          </p:cNvSpPr>
          <p:nvPr>
            <p:ph type="body" sz="half" idx="2"/>
          </p:nvPr>
        </p:nvSpPr>
        <p:spPr>
          <a:xfrm>
            <a:off x="1792438" y="5366748"/>
            <a:ext cx="5486977" cy="805161"/>
          </a:xfrm>
        </p:spPr>
        <p:txBody>
          <a:bodyPr/>
          <a:lstStyle>
            <a:lvl1pPr marL="0" indent="0">
              <a:buNone/>
              <a:defRPr sz="1300"/>
            </a:lvl1pPr>
            <a:lvl2pPr marL="420904" indent="0">
              <a:buNone/>
              <a:defRPr sz="1100"/>
            </a:lvl2pPr>
            <a:lvl3pPr marL="841808" indent="0">
              <a:buNone/>
              <a:defRPr sz="900"/>
            </a:lvl3pPr>
            <a:lvl4pPr marL="1262711" indent="0">
              <a:buNone/>
              <a:defRPr sz="800"/>
            </a:lvl4pPr>
            <a:lvl5pPr marL="1683615" indent="0">
              <a:buNone/>
              <a:defRPr sz="800"/>
            </a:lvl5pPr>
            <a:lvl6pPr marL="2104518" indent="0">
              <a:buNone/>
              <a:defRPr sz="800"/>
            </a:lvl6pPr>
            <a:lvl7pPr marL="2525422" indent="0">
              <a:buNone/>
              <a:defRPr sz="800"/>
            </a:lvl7pPr>
            <a:lvl8pPr marL="2946326" indent="0">
              <a:buNone/>
              <a:defRPr sz="800"/>
            </a:lvl8pPr>
            <a:lvl9pPr marL="3367229" indent="0">
              <a:buNone/>
              <a:defRPr sz="8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C8062711-6D05-4668-B8C6-15DF39B12AC8}"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5040573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2D7FBD09-9FB4-431B-BB43-5BBB03EC2295}"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5484207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83" y="278309"/>
            <a:ext cx="2056535" cy="58519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495" y="278309"/>
            <a:ext cx="6033943" cy="58519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3096F3A5-965C-4534-BA2B-42DFE0848504}"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5906676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14" y="2129731"/>
            <a:ext cx="7772977" cy="14704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025" y="3885905"/>
            <a:ext cx="6401955" cy="1753195"/>
          </a:xfrm>
        </p:spPr>
        <p:txBody>
          <a:bodyPr/>
          <a:lstStyle>
            <a:lvl1pPr marL="0" indent="0" algn="ctr">
              <a:buNone/>
              <a:defRPr/>
            </a:lvl1pPr>
            <a:lvl2pPr marL="421022" indent="0" algn="ctr">
              <a:buNone/>
              <a:defRPr/>
            </a:lvl2pPr>
            <a:lvl3pPr marL="842044" indent="0" algn="ctr">
              <a:buNone/>
              <a:defRPr/>
            </a:lvl3pPr>
            <a:lvl4pPr marL="1263066" indent="0" algn="ctr">
              <a:buNone/>
              <a:defRPr/>
            </a:lvl4pPr>
            <a:lvl5pPr marL="1684089" indent="0" algn="ctr">
              <a:buNone/>
              <a:defRPr/>
            </a:lvl5pPr>
            <a:lvl6pPr marL="2105110" indent="0" algn="ctr">
              <a:buNone/>
              <a:defRPr/>
            </a:lvl6pPr>
            <a:lvl7pPr marL="2526132" indent="0" algn="ctr">
              <a:buNone/>
              <a:defRPr/>
            </a:lvl7pPr>
            <a:lvl8pPr marL="2947154" indent="0" algn="ctr">
              <a:buNone/>
              <a:defRPr/>
            </a:lvl8pPr>
            <a:lvl9pPr marL="3368176"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05D563-62BE-4FCA-AC42-4AF5F21BC96F}" type="slidenum">
              <a:rPr lang="en-US" smtClean="0"/>
              <a:pPr/>
              <a:t>‹#›</a:t>
            </a:fld>
            <a:endParaRPr lang="en-US"/>
          </a:p>
        </p:txBody>
      </p:sp>
    </p:spTree>
    <p:extLst>
      <p:ext uri="{BB962C8B-B14F-4D97-AF65-F5344CB8AC3E}">
        <p14:creationId xmlns:p14="http://schemas.microsoft.com/office/powerpoint/2010/main" val="8426433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DC089-042A-4F31-9263-068F2FF0F10C}" type="slidenum">
              <a:rPr lang="en-US" smtClean="0"/>
              <a:pPr/>
              <a:t>‹#›</a:t>
            </a:fld>
            <a:endParaRPr lang="en-US"/>
          </a:p>
        </p:txBody>
      </p:sp>
    </p:spTree>
    <p:extLst>
      <p:ext uri="{BB962C8B-B14F-4D97-AF65-F5344CB8AC3E}">
        <p14:creationId xmlns:p14="http://schemas.microsoft.com/office/powerpoint/2010/main" val="19649231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7" y="4406801"/>
            <a:ext cx="7771534" cy="1361777"/>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723037" y="2906613"/>
            <a:ext cx="7771534" cy="1500188"/>
          </a:xfrm>
        </p:spPr>
        <p:txBody>
          <a:bodyPr anchor="b"/>
          <a:lstStyle>
            <a:lvl1pPr marL="0" indent="0">
              <a:buNone/>
              <a:defRPr sz="1800"/>
            </a:lvl1pPr>
            <a:lvl2pPr marL="421022" indent="0">
              <a:buNone/>
              <a:defRPr sz="1700"/>
            </a:lvl2pPr>
            <a:lvl3pPr marL="842044" indent="0">
              <a:buNone/>
              <a:defRPr sz="1500"/>
            </a:lvl3pPr>
            <a:lvl4pPr marL="1263066" indent="0">
              <a:buNone/>
              <a:defRPr sz="1300"/>
            </a:lvl4pPr>
            <a:lvl5pPr marL="1684089" indent="0">
              <a:buNone/>
              <a:defRPr sz="1300"/>
            </a:lvl5pPr>
            <a:lvl6pPr marL="2105110" indent="0">
              <a:buNone/>
              <a:defRPr sz="1300"/>
            </a:lvl6pPr>
            <a:lvl7pPr marL="2526132" indent="0">
              <a:buNone/>
              <a:defRPr sz="1300"/>
            </a:lvl7pPr>
            <a:lvl8pPr marL="2947154" indent="0">
              <a:buNone/>
              <a:defRPr sz="1300"/>
            </a:lvl8pPr>
            <a:lvl9pPr marL="3368176" indent="0">
              <a:buNone/>
              <a:defRPr sz="13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47DAB5-23A8-422F-8951-04265BE9EE02}" type="slidenum">
              <a:rPr lang="en-US" smtClean="0"/>
              <a:pPr/>
              <a:t>‹#›</a:t>
            </a:fld>
            <a:endParaRPr lang="en-US"/>
          </a:p>
        </p:txBody>
      </p:sp>
    </p:spTree>
    <p:extLst>
      <p:ext uri="{BB962C8B-B14F-4D97-AF65-F5344CB8AC3E}">
        <p14:creationId xmlns:p14="http://schemas.microsoft.com/office/powerpoint/2010/main" val="14863676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489" y="1599905"/>
            <a:ext cx="4045238" cy="4525863"/>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5" y="1599905"/>
            <a:ext cx="4045239" cy="4525863"/>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3D62B98-9332-4F93-9558-26BBCA328F9F}" type="slidenum">
              <a:rPr lang="en-US" smtClean="0"/>
              <a:pPr/>
              <a:t>‹#›</a:t>
            </a:fld>
            <a:endParaRPr lang="en-US"/>
          </a:p>
        </p:txBody>
      </p:sp>
    </p:spTree>
    <p:extLst>
      <p:ext uri="{BB962C8B-B14F-4D97-AF65-F5344CB8AC3E}">
        <p14:creationId xmlns:p14="http://schemas.microsoft.com/office/powerpoint/2010/main" val="24093015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4421"/>
            <a:ext cx="4039465" cy="639961"/>
          </a:xfrm>
        </p:spPr>
        <p:txBody>
          <a:bodyPr anchor="b"/>
          <a:lstStyle>
            <a:lvl1pPr marL="0" indent="0">
              <a:buNone/>
              <a:defRPr sz="2200" b="1"/>
            </a:lvl1pPr>
            <a:lvl2pPr marL="421022" indent="0">
              <a:buNone/>
              <a:defRPr sz="1800" b="1"/>
            </a:lvl2pPr>
            <a:lvl3pPr marL="842044" indent="0">
              <a:buNone/>
              <a:defRPr sz="1700" b="1"/>
            </a:lvl3pPr>
            <a:lvl4pPr marL="1263066" indent="0">
              <a:buNone/>
              <a:defRPr sz="1500" b="1"/>
            </a:lvl4pPr>
            <a:lvl5pPr marL="1684089" indent="0">
              <a:buNone/>
              <a:defRPr sz="1500" b="1"/>
            </a:lvl5pPr>
            <a:lvl6pPr marL="2105110" indent="0">
              <a:buNone/>
              <a:defRPr sz="1500" b="1"/>
            </a:lvl6pPr>
            <a:lvl7pPr marL="2526132" indent="0">
              <a:buNone/>
              <a:defRPr sz="1500" b="1"/>
            </a:lvl7pPr>
            <a:lvl8pPr marL="2947154" indent="0">
              <a:buNone/>
              <a:defRPr sz="1500" b="1"/>
            </a:lvl8pPr>
            <a:lvl9pPr marL="3368176"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489" y="2174380"/>
            <a:ext cx="4039465" cy="3951386"/>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5" y="1534421"/>
            <a:ext cx="4040909" cy="639961"/>
          </a:xfrm>
        </p:spPr>
        <p:txBody>
          <a:bodyPr anchor="b"/>
          <a:lstStyle>
            <a:lvl1pPr marL="0" indent="0">
              <a:buNone/>
              <a:defRPr sz="2200" b="1"/>
            </a:lvl1pPr>
            <a:lvl2pPr marL="421022" indent="0">
              <a:buNone/>
              <a:defRPr sz="1800" b="1"/>
            </a:lvl2pPr>
            <a:lvl3pPr marL="842044" indent="0">
              <a:buNone/>
              <a:defRPr sz="1700" b="1"/>
            </a:lvl3pPr>
            <a:lvl4pPr marL="1263066" indent="0">
              <a:buNone/>
              <a:defRPr sz="1500" b="1"/>
            </a:lvl4pPr>
            <a:lvl5pPr marL="1684089" indent="0">
              <a:buNone/>
              <a:defRPr sz="1500" b="1"/>
            </a:lvl5pPr>
            <a:lvl6pPr marL="2105110" indent="0">
              <a:buNone/>
              <a:defRPr sz="1500" b="1"/>
            </a:lvl6pPr>
            <a:lvl7pPr marL="2526132" indent="0">
              <a:buNone/>
              <a:defRPr sz="1500" b="1"/>
            </a:lvl7pPr>
            <a:lvl8pPr marL="2947154" indent="0">
              <a:buNone/>
              <a:defRPr sz="1500" b="1"/>
            </a:lvl8pPr>
            <a:lvl9pPr marL="3368176"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605" y="2174380"/>
            <a:ext cx="4040909" cy="3951386"/>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DA2CFCF-37DE-4297-A909-5BC1D8DA6BDF}" type="slidenum">
              <a:rPr lang="en-US" smtClean="0"/>
              <a:pPr/>
              <a:t>‹#›</a:t>
            </a:fld>
            <a:endParaRPr lang="en-US"/>
          </a:p>
        </p:txBody>
      </p:sp>
    </p:spTree>
    <p:extLst>
      <p:ext uri="{BB962C8B-B14F-4D97-AF65-F5344CB8AC3E}">
        <p14:creationId xmlns:p14="http://schemas.microsoft.com/office/powerpoint/2010/main" val="8201256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23439FE-3915-43C1-819B-5B5F3EFD86B1}" type="slidenum">
              <a:rPr lang="en-US" smtClean="0"/>
              <a:pPr/>
              <a:t>‹#›</a:t>
            </a:fld>
            <a:endParaRPr lang="en-US"/>
          </a:p>
        </p:txBody>
      </p:sp>
    </p:spTree>
    <p:extLst>
      <p:ext uri="{BB962C8B-B14F-4D97-AF65-F5344CB8AC3E}">
        <p14:creationId xmlns:p14="http://schemas.microsoft.com/office/powerpoint/2010/main" val="3288058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489" y="1599906"/>
            <a:ext cx="4045238" cy="4525863"/>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6" y="1599906"/>
            <a:ext cx="4045239" cy="4525863"/>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A29FD43-8F5E-4357-A366-C4256FFF1628}" type="datetimeFigureOut">
              <a:rPr lang="en-US" smtClean="0"/>
              <a:t>3/29/2018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337916-F841-4647-866C-322D41F212BB}" type="slidenum">
              <a:rPr lang="en-US" smtClean="0"/>
              <a:t>‹#›</a:t>
            </a:fld>
            <a:endParaRPr lang="en-US"/>
          </a:p>
        </p:txBody>
      </p:sp>
    </p:spTree>
    <p:extLst>
      <p:ext uri="{BB962C8B-B14F-4D97-AF65-F5344CB8AC3E}">
        <p14:creationId xmlns:p14="http://schemas.microsoft.com/office/powerpoint/2010/main" val="2409301542"/>
      </p:ext>
    </p:extLst>
  </p:cSld>
  <p:clrMapOvr>
    <a:masterClrMapping/>
  </p:clrMapOvr>
  <p:transition>
    <p:wipe dir="d"/>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DCFC115-D135-4A75-8317-6033DB8764A1}" type="slidenum">
              <a:rPr lang="en-US" smtClean="0"/>
              <a:pPr/>
              <a:t>‹#›</a:t>
            </a:fld>
            <a:endParaRPr lang="en-US"/>
          </a:p>
        </p:txBody>
      </p:sp>
    </p:spTree>
    <p:extLst>
      <p:ext uri="{BB962C8B-B14F-4D97-AF65-F5344CB8AC3E}">
        <p14:creationId xmlns:p14="http://schemas.microsoft.com/office/powerpoint/2010/main" val="13618889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1" y="272359"/>
            <a:ext cx="3007591" cy="116234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2356"/>
            <a:ext cx="5111750" cy="5853410"/>
          </a:xfrm>
        </p:spPr>
        <p:txBody>
          <a:bodyPr/>
          <a:lstStyle>
            <a:lvl1pPr>
              <a:defRPr sz="29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91" y="1434705"/>
            <a:ext cx="3007591" cy="4691063"/>
          </a:xfrm>
        </p:spPr>
        <p:txBody>
          <a:bodyPr/>
          <a:lstStyle>
            <a:lvl1pPr marL="0" indent="0">
              <a:buNone/>
              <a:defRPr sz="1300"/>
            </a:lvl1pPr>
            <a:lvl2pPr marL="421022" indent="0">
              <a:buNone/>
              <a:defRPr sz="1100"/>
            </a:lvl2pPr>
            <a:lvl3pPr marL="842044" indent="0">
              <a:buNone/>
              <a:defRPr sz="900"/>
            </a:lvl3pPr>
            <a:lvl4pPr marL="1263066" indent="0">
              <a:buNone/>
              <a:defRPr sz="800"/>
            </a:lvl4pPr>
            <a:lvl5pPr marL="1684089" indent="0">
              <a:buNone/>
              <a:defRPr sz="800"/>
            </a:lvl5pPr>
            <a:lvl6pPr marL="2105110" indent="0">
              <a:buNone/>
              <a:defRPr sz="800"/>
            </a:lvl6pPr>
            <a:lvl7pPr marL="2526132" indent="0">
              <a:buNone/>
              <a:defRPr sz="800"/>
            </a:lvl7pPr>
            <a:lvl8pPr marL="2947154" indent="0">
              <a:buNone/>
              <a:defRPr sz="800"/>
            </a:lvl8pPr>
            <a:lvl9pPr marL="3368176"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2C7F70-AED3-4450-BA2A-C67532895318}" type="slidenum">
              <a:rPr lang="en-US" smtClean="0"/>
              <a:pPr/>
              <a:t>‹#›</a:t>
            </a:fld>
            <a:endParaRPr lang="en-US"/>
          </a:p>
        </p:txBody>
      </p:sp>
    </p:spTree>
    <p:extLst>
      <p:ext uri="{BB962C8B-B14F-4D97-AF65-F5344CB8AC3E}">
        <p14:creationId xmlns:p14="http://schemas.microsoft.com/office/powerpoint/2010/main" val="1050322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4" y="4801195"/>
            <a:ext cx="5486977" cy="565547"/>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4" y="613172"/>
            <a:ext cx="5486977" cy="4115098"/>
          </a:xfrm>
        </p:spPr>
        <p:txBody>
          <a:bodyPr/>
          <a:lstStyle>
            <a:lvl1pPr marL="0" indent="0">
              <a:buNone/>
              <a:defRPr sz="2900"/>
            </a:lvl1pPr>
            <a:lvl2pPr marL="421022" indent="0">
              <a:buNone/>
              <a:defRPr sz="2600"/>
            </a:lvl2pPr>
            <a:lvl3pPr marL="842044" indent="0">
              <a:buNone/>
              <a:defRPr sz="2200"/>
            </a:lvl3pPr>
            <a:lvl4pPr marL="1263066" indent="0">
              <a:buNone/>
              <a:defRPr sz="1800"/>
            </a:lvl4pPr>
            <a:lvl5pPr marL="1684089" indent="0">
              <a:buNone/>
              <a:defRPr sz="1800"/>
            </a:lvl5pPr>
            <a:lvl6pPr marL="2105110" indent="0">
              <a:buNone/>
              <a:defRPr sz="1800"/>
            </a:lvl6pPr>
            <a:lvl7pPr marL="2526132" indent="0">
              <a:buNone/>
              <a:defRPr sz="1800"/>
            </a:lvl7pPr>
            <a:lvl8pPr marL="2947154" indent="0">
              <a:buNone/>
              <a:defRPr sz="1800"/>
            </a:lvl8pPr>
            <a:lvl9pPr marL="3368176" indent="0">
              <a:buNone/>
              <a:defRPr sz="1800"/>
            </a:lvl9pPr>
          </a:lstStyle>
          <a:p>
            <a:r>
              <a:rPr lang="en-US" smtClean="0"/>
              <a:t>Click icon to add picture</a:t>
            </a:r>
            <a:endParaRPr lang="en-US"/>
          </a:p>
        </p:txBody>
      </p:sp>
      <p:sp>
        <p:nvSpPr>
          <p:cNvPr id="4" name="Text Placeholder 3"/>
          <p:cNvSpPr>
            <a:spLocks noGrp="1"/>
          </p:cNvSpPr>
          <p:nvPr>
            <p:ph type="body" sz="half" idx="2"/>
          </p:nvPr>
        </p:nvSpPr>
        <p:spPr>
          <a:xfrm>
            <a:off x="1792434" y="5366744"/>
            <a:ext cx="5486977" cy="805161"/>
          </a:xfrm>
        </p:spPr>
        <p:txBody>
          <a:bodyPr/>
          <a:lstStyle>
            <a:lvl1pPr marL="0" indent="0">
              <a:buNone/>
              <a:defRPr sz="1300"/>
            </a:lvl1pPr>
            <a:lvl2pPr marL="421022" indent="0">
              <a:buNone/>
              <a:defRPr sz="1100"/>
            </a:lvl2pPr>
            <a:lvl3pPr marL="842044" indent="0">
              <a:buNone/>
              <a:defRPr sz="900"/>
            </a:lvl3pPr>
            <a:lvl4pPr marL="1263066" indent="0">
              <a:buNone/>
              <a:defRPr sz="800"/>
            </a:lvl4pPr>
            <a:lvl5pPr marL="1684089" indent="0">
              <a:buNone/>
              <a:defRPr sz="800"/>
            </a:lvl5pPr>
            <a:lvl6pPr marL="2105110" indent="0">
              <a:buNone/>
              <a:defRPr sz="800"/>
            </a:lvl6pPr>
            <a:lvl7pPr marL="2526132" indent="0">
              <a:buNone/>
              <a:defRPr sz="800"/>
            </a:lvl7pPr>
            <a:lvl8pPr marL="2947154" indent="0">
              <a:buNone/>
              <a:defRPr sz="800"/>
            </a:lvl8pPr>
            <a:lvl9pPr marL="3368176"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8062711-6D05-4668-B8C6-15DF39B12AC8}" type="slidenum">
              <a:rPr lang="en-US" smtClean="0"/>
              <a:pPr/>
              <a:t>‹#›</a:t>
            </a:fld>
            <a:endParaRPr lang="en-US"/>
          </a:p>
        </p:txBody>
      </p:sp>
    </p:spTree>
    <p:extLst>
      <p:ext uri="{BB962C8B-B14F-4D97-AF65-F5344CB8AC3E}">
        <p14:creationId xmlns:p14="http://schemas.microsoft.com/office/powerpoint/2010/main" val="233246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7FBD09-9FB4-431B-BB43-5BBB03EC2295}" type="slidenum">
              <a:rPr lang="en-US" smtClean="0"/>
              <a:pPr/>
              <a:t>‹#›</a:t>
            </a:fld>
            <a:endParaRPr lang="en-US"/>
          </a:p>
        </p:txBody>
      </p:sp>
    </p:spTree>
    <p:extLst>
      <p:ext uri="{BB962C8B-B14F-4D97-AF65-F5344CB8AC3E}">
        <p14:creationId xmlns:p14="http://schemas.microsoft.com/office/powerpoint/2010/main" val="11972769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79" y="275334"/>
            <a:ext cx="2056535" cy="58504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491" y="275334"/>
            <a:ext cx="6033943" cy="58504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96F3A5-965C-4534-BA2B-42DFE0848504}" type="slidenum">
              <a:rPr lang="en-US" smtClean="0"/>
              <a:pPr/>
              <a:t>‹#›</a:t>
            </a:fld>
            <a:endParaRPr lang="en-US"/>
          </a:p>
        </p:txBody>
      </p:sp>
    </p:spTree>
    <p:extLst>
      <p:ext uri="{BB962C8B-B14F-4D97-AF65-F5344CB8AC3E}">
        <p14:creationId xmlns:p14="http://schemas.microsoft.com/office/powerpoint/2010/main" val="42669043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194" name="Group 2"/>
          <p:cNvGrpSpPr>
            <a:grpSpLocks/>
          </p:cNvGrpSpPr>
          <p:nvPr/>
        </p:nvGrpSpPr>
        <p:grpSpPr bwMode="auto">
          <a:xfrm>
            <a:off x="2888" y="4266907"/>
            <a:ext cx="9141114" cy="2591097"/>
            <a:chOff x="2" y="2688"/>
            <a:chExt cx="5758" cy="1632"/>
          </a:xfrm>
        </p:grpSpPr>
        <p:sp>
          <p:nvSpPr>
            <p:cNvPr id="8195"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196" name="Group 4"/>
            <p:cNvGrpSpPr>
              <a:grpSpLocks/>
            </p:cNvGrpSpPr>
            <p:nvPr userDrawn="1"/>
          </p:nvGrpSpPr>
          <p:grpSpPr bwMode="auto">
            <a:xfrm>
              <a:off x="3528" y="3715"/>
              <a:ext cx="792" cy="521"/>
              <a:chOff x="3527" y="3715"/>
              <a:chExt cx="792" cy="521"/>
            </a:xfrm>
          </p:grpSpPr>
          <p:sp>
            <p:nvSpPr>
              <p:cNvPr id="819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19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19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0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0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0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8208" name="Group 16"/>
            <p:cNvGrpSpPr>
              <a:grpSpLocks/>
            </p:cNvGrpSpPr>
            <p:nvPr userDrawn="1"/>
          </p:nvGrpSpPr>
          <p:grpSpPr bwMode="auto">
            <a:xfrm>
              <a:off x="1776" y="3631"/>
              <a:ext cx="1626" cy="683"/>
              <a:chOff x="1776" y="3631"/>
              <a:chExt cx="1626" cy="683"/>
            </a:xfrm>
          </p:grpSpPr>
          <p:sp>
            <p:nvSpPr>
              <p:cNvPr id="820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7" name="Group 35"/>
            <p:cNvGrpSpPr>
              <a:grpSpLocks/>
            </p:cNvGrpSpPr>
            <p:nvPr userDrawn="1"/>
          </p:nvGrpSpPr>
          <p:grpSpPr bwMode="auto">
            <a:xfrm>
              <a:off x="4128" y="3360"/>
              <a:ext cx="1351" cy="821"/>
              <a:chOff x="4128" y="3360"/>
              <a:chExt cx="1351" cy="821"/>
            </a:xfrm>
          </p:grpSpPr>
          <p:sp>
            <p:nvSpPr>
              <p:cNvPr id="8228"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1"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2"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3"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0"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1"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2"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3"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4"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8245" name="Group 53"/>
            <p:cNvGrpSpPr>
              <a:grpSpLocks/>
            </p:cNvGrpSpPr>
            <p:nvPr userDrawn="1"/>
          </p:nvGrpSpPr>
          <p:grpSpPr bwMode="auto">
            <a:xfrm>
              <a:off x="5280" y="3024"/>
              <a:ext cx="425" cy="258"/>
              <a:chOff x="5280" y="3024"/>
              <a:chExt cx="425" cy="258"/>
            </a:xfrm>
          </p:grpSpPr>
          <p:sp>
            <p:nvSpPr>
              <p:cNvPr id="8246" name="Freeform 54"/>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7"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8"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9"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0"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1" name="Freeform 59"/>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2"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253" name="Group 61"/>
              <p:cNvGrpSpPr>
                <a:grpSpLocks/>
              </p:cNvGrpSpPr>
              <p:nvPr/>
            </p:nvGrpSpPr>
            <p:grpSpPr bwMode="auto">
              <a:xfrm>
                <a:off x="5381" y="3085"/>
                <a:ext cx="227" cy="132"/>
                <a:chOff x="5381" y="3085"/>
                <a:chExt cx="227" cy="132"/>
              </a:xfrm>
            </p:grpSpPr>
            <p:sp>
              <p:nvSpPr>
                <p:cNvPr id="8254"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55"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56"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57"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8258" name="Rectangle 66"/>
          <p:cNvSpPr>
            <a:spLocks noGrp="1" noChangeArrowheads="1"/>
          </p:cNvSpPr>
          <p:nvPr>
            <p:ph type="ctrTitle" sz="quarter"/>
          </p:nvPr>
        </p:nvSpPr>
        <p:spPr>
          <a:xfrm>
            <a:off x="685516" y="1692176"/>
            <a:ext cx="7772977" cy="1736824"/>
          </a:xfrm>
        </p:spPr>
        <p:txBody>
          <a:bodyPr anchor="b"/>
          <a:lstStyle>
            <a:lvl1pPr>
              <a:defRPr sz="5400"/>
            </a:lvl1pPr>
          </a:lstStyle>
          <a:p>
            <a:pPr lvl="0"/>
            <a:r>
              <a:rPr lang="en-US" noProof="0" smtClean="0"/>
              <a:t>Click to edit Master title style</a:t>
            </a:r>
          </a:p>
        </p:txBody>
      </p:sp>
      <p:sp>
        <p:nvSpPr>
          <p:cNvPr id="8259" name="Rectangle 67"/>
          <p:cNvSpPr>
            <a:spLocks noGrp="1" noChangeArrowheads="1"/>
          </p:cNvSpPr>
          <p:nvPr>
            <p:ph type="subTitle" sz="quarter" idx="1"/>
          </p:nvPr>
        </p:nvSpPr>
        <p:spPr>
          <a:xfrm>
            <a:off x="1371027" y="3885907"/>
            <a:ext cx="6401955" cy="1753195"/>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8260" name="Rectangle 68"/>
          <p:cNvSpPr>
            <a:spLocks noGrp="1" noChangeArrowheads="1"/>
          </p:cNvSpPr>
          <p:nvPr>
            <p:ph type="dt" sz="quarter" idx="2"/>
          </p:nvPr>
        </p:nvSpPr>
        <p:spPr>
          <a:xfrm>
            <a:off x="457493" y="6247805"/>
            <a:ext cx="2133023" cy="458391"/>
          </a:xfrm>
        </p:spPr>
        <p:txBody>
          <a:bodyPr/>
          <a:lstStyle>
            <a:lvl1pPr>
              <a:defRPr/>
            </a:lvl1pPr>
          </a:lstStyle>
          <a:p>
            <a:endParaRPr lang="en-US"/>
          </a:p>
        </p:txBody>
      </p:sp>
      <p:sp>
        <p:nvSpPr>
          <p:cNvPr id="8261" name="Rectangle 69"/>
          <p:cNvSpPr>
            <a:spLocks noGrp="1" noChangeArrowheads="1"/>
          </p:cNvSpPr>
          <p:nvPr>
            <p:ph type="ftr" sz="quarter" idx="3"/>
          </p:nvPr>
        </p:nvSpPr>
        <p:spPr>
          <a:xfrm>
            <a:off x="3124493" y="6247805"/>
            <a:ext cx="2895023" cy="458391"/>
          </a:xfrm>
        </p:spPr>
        <p:txBody>
          <a:bodyPr/>
          <a:lstStyle>
            <a:lvl1pPr>
              <a:defRPr/>
            </a:lvl1pPr>
          </a:lstStyle>
          <a:p>
            <a:endParaRPr lang="en-US"/>
          </a:p>
        </p:txBody>
      </p:sp>
      <p:sp>
        <p:nvSpPr>
          <p:cNvPr id="8262" name="Rectangle 70"/>
          <p:cNvSpPr>
            <a:spLocks noGrp="1" noChangeArrowheads="1"/>
          </p:cNvSpPr>
          <p:nvPr>
            <p:ph type="sldNum" sz="quarter" idx="4"/>
          </p:nvPr>
        </p:nvSpPr>
        <p:spPr>
          <a:xfrm>
            <a:off x="6553493" y="6247805"/>
            <a:ext cx="2133023" cy="458391"/>
          </a:xfrm>
        </p:spPr>
        <p:txBody>
          <a:bodyPr/>
          <a:lstStyle>
            <a:lvl1pPr>
              <a:defRPr/>
            </a:lvl1pPr>
          </a:lstStyle>
          <a:p>
            <a:fld id="{549A0EA1-BE5A-4181-9FB0-E4268B312AD2}" type="slidenum">
              <a:rPr lang="en-US"/>
              <a:pPr/>
              <a:t>‹#›</a:t>
            </a:fld>
            <a:endParaRPr lang="en-US"/>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A0210C-8425-491E-AC70-A5E45C6B4137}" type="slidenum">
              <a:rPr lang="en-US"/>
              <a:pPr/>
              <a:t>‹#›</a:t>
            </a:fld>
            <a:endParaRPr lang="en-US"/>
          </a:p>
        </p:txBody>
      </p:sp>
    </p:spTree>
    <p:extLst>
      <p:ext uri="{BB962C8B-B14F-4D97-AF65-F5344CB8AC3E}">
        <p14:creationId xmlns:p14="http://schemas.microsoft.com/office/powerpoint/2010/main" val="24097930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8" y="4406801"/>
            <a:ext cx="7771534" cy="1361777"/>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723038" y="2906613"/>
            <a:ext cx="7771534" cy="1500188"/>
          </a:xfrm>
        </p:spPr>
        <p:txBody>
          <a:bodyPr anchor="b"/>
          <a:lstStyle>
            <a:lvl1pPr marL="0" indent="0">
              <a:buNone/>
              <a:defRPr sz="1800"/>
            </a:lvl1pPr>
            <a:lvl2pPr marL="420963" indent="0">
              <a:buNone/>
              <a:defRPr sz="1700"/>
            </a:lvl2pPr>
            <a:lvl3pPr marL="841926" indent="0">
              <a:buNone/>
              <a:defRPr sz="1500"/>
            </a:lvl3pPr>
            <a:lvl4pPr marL="1262888" indent="0">
              <a:buNone/>
              <a:defRPr sz="1300"/>
            </a:lvl4pPr>
            <a:lvl5pPr marL="1683851" indent="0">
              <a:buNone/>
              <a:defRPr sz="1300"/>
            </a:lvl5pPr>
            <a:lvl6pPr marL="2104814" indent="0">
              <a:buNone/>
              <a:defRPr sz="1300"/>
            </a:lvl6pPr>
            <a:lvl7pPr marL="2525777" indent="0">
              <a:buNone/>
              <a:defRPr sz="1300"/>
            </a:lvl7pPr>
            <a:lvl8pPr marL="2946740" indent="0">
              <a:buNone/>
              <a:defRPr sz="1300"/>
            </a:lvl8pPr>
            <a:lvl9pPr marL="3367703" indent="0">
              <a:buNone/>
              <a:defRPr sz="13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E57015-0CC8-4245-90D1-E07B2603C12F}" type="slidenum">
              <a:rPr lang="en-US"/>
              <a:pPr/>
              <a:t>‹#›</a:t>
            </a:fld>
            <a:endParaRPr lang="en-US"/>
          </a:p>
        </p:txBody>
      </p:sp>
    </p:spTree>
    <p:extLst>
      <p:ext uri="{BB962C8B-B14F-4D97-AF65-F5344CB8AC3E}">
        <p14:creationId xmlns:p14="http://schemas.microsoft.com/office/powerpoint/2010/main" val="11762661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489" y="1599907"/>
            <a:ext cx="4045238" cy="4525863"/>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7" y="1599907"/>
            <a:ext cx="4045239" cy="4525863"/>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5481F0E-A6C8-4B25-86F2-7576FCCDE6FE}" type="slidenum">
              <a:rPr lang="en-US"/>
              <a:pPr/>
              <a:t>‹#›</a:t>
            </a:fld>
            <a:endParaRPr lang="en-US"/>
          </a:p>
        </p:txBody>
      </p:sp>
    </p:spTree>
    <p:extLst>
      <p:ext uri="{BB962C8B-B14F-4D97-AF65-F5344CB8AC3E}">
        <p14:creationId xmlns:p14="http://schemas.microsoft.com/office/powerpoint/2010/main" val="26928353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93" y="275333"/>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4423"/>
            <a:ext cx="4039465" cy="639961"/>
          </a:xfrm>
        </p:spPr>
        <p:txBody>
          <a:bodyPr anchor="b"/>
          <a:lstStyle>
            <a:lvl1pPr marL="0" indent="0">
              <a:buNone/>
              <a:defRPr sz="2200" b="1"/>
            </a:lvl1pPr>
            <a:lvl2pPr marL="420963" indent="0">
              <a:buNone/>
              <a:defRPr sz="1800" b="1"/>
            </a:lvl2pPr>
            <a:lvl3pPr marL="841926" indent="0">
              <a:buNone/>
              <a:defRPr sz="1700" b="1"/>
            </a:lvl3pPr>
            <a:lvl4pPr marL="1262888" indent="0">
              <a:buNone/>
              <a:defRPr sz="1500" b="1"/>
            </a:lvl4pPr>
            <a:lvl5pPr marL="1683851" indent="0">
              <a:buNone/>
              <a:defRPr sz="1500" b="1"/>
            </a:lvl5pPr>
            <a:lvl6pPr marL="2104814" indent="0">
              <a:buNone/>
              <a:defRPr sz="1500" b="1"/>
            </a:lvl6pPr>
            <a:lvl7pPr marL="2525777" indent="0">
              <a:buNone/>
              <a:defRPr sz="1500" b="1"/>
            </a:lvl7pPr>
            <a:lvl8pPr marL="2946740" indent="0">
              <a:buNone/>
              <a:defRPr sz="1500" b="1"/>
            </a:lvl8pPr>
            <a:lvl9pPr marL="3367703"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489" y="2174380"/>
            <a:ext cx="4039465" cy="3951386"/>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6" y="1534423"/>
            <a:ext cx="4040909" cy="639961"/>
          </a:xfrm>
        </p:spPr>
        <p:txBody>
          <a:bodyPr anchor="b"/>
          <a:lstStyle>
            <a:lvl1pPr marL="0" indent="0">
              <a:buNone/>
              <a:defRPr sz="2200" b="1"/>
            </a:lvl1pPr>
            <a:lvl2pPr marL="420963" indent="0">
              <a:buNone/>
              <a:defRPr sz="1800" b="1"/>
            </a:lvl2pPr>
            <a:lvl3pPr marL="841926" indent="0">
              <a:buNone/>
              <a:defRPr sz="1700" b="1"/>
            </a:lvl3pPr>
            <a:lvl4pPr marL="1262888" indent="0">
              <a:buNone/>
              <a:defRPr sz="1500" b="1"/>
            </a:lvl4pPr>
            <a:lvl5pPr marL="1683851" indent="0">
              <a:buNone/>
              <a:defRPr sz="1500" b="1"/>
            </a:lvl5pPr>
            <a:lvl6pPr marL="2104814" indent="0">
              <a:buNone/>
              <a:defRPr sz="1500" b="1"/>
            </a:lvl6pPr>
            <a:lvl7pPr marL="2525777" indent="0">
              <a:buNone/>
              <a:defRPr sz="1500" b="1"/>
            </a:lvl7pPr>
            <a:lvl8pPr marL="2946740" indent="0">
              <a:buNone/>
              <a:defRPr sz="1500" b="1"/>
            </a:lvl8pPr>
            <a:lvl9pPr marL="3367703"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606" y="2174380"/>
            <a:ext cx="4040909" cy="3951386"/>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46F8DFA-BF75-4BCD-A73E-DB859C943125}" type="slidenum">
              <a:rPr lang="en-US"/>
              <a:pPr/>
              <a:t>‹#›</a:t>
            </a:fld>
            <a:endParaRPr lang="en-US"/>
          </a:p>
        </p:txBody>
      </p:sp>
    </p:spTree>
    <p:extLst>
      <p:ext uri="{BB962C8B-B14F-4D97-AF65-F5344CB8AC3E}">
        <p14:creationId xmlns:p14="http://schemas.microsoft.com/office/powerpoint/2010/main" val="530638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4422"/>
            <a:ext cx="4039465" cy="639961"/>
          </a:xfrm>
        </p:spPr>
        <p:txBody>
          <a:bodyPr anchor="b"/>
          <a:lstStyle>
            <a:lvl1pPr marL="0" indent="0">
              <a:buNone/>
              <a:defRPr sz="2200" b="1"/>
            </a:lvl1pPr>
            <a:lvl2pPr marL="420993" indent="0">
              <a:buNone/>
              <a:defRPr sz="1800" b="1"/>
            </a:lvl2pPr>
            <a:lvl3pPr marL="841985" indent="0">
              <a:buNone/>
              <a:defRPr sz="1700" b="1"/>
            </a:lvl3pPr>
            <a:lvl4pPr marL="1262977" indent="0">
              <a:buNone/>
              <a:defRPr sz="1500" b="1"/>
            </a:lvl4pPr>
            <a:lvl5pPr marL="1683970" indent="0">
              <a:buNone/>
              <a:defRPr sz="1500" b="1"/>
            </a:lvl5pPr>
            <a:lvl6pPr marL="2104962" indent="0">
              <a:buNone/>
              <a:defRPr sz="1500" b="1"/>
            </a:lvl6pPr>
            <a:lvl7pPr marL="2525955" indent="0">
              <a:buNone/>
              <a:defRPr sz="1500" b="1"/>
            </a:lvl7pPr>
            <a:lvl8pPr marL="2946947" indent="0">
              <a:buNone/>
              <a:defRPr sz="1500" b="1"/>
            </a:lvl8pPr>
            <a:lvl9pPr marL="3367940"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489" y="2174380"/>
            <a:ext cx="4039465" cy="3951386"/>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6" y="1534422"/>
            <a:ext cx="4040909" cy="639961"/>
          </a:xfrm>
        </p:spPr>
        <p:txBody>
          <a:bodyPr anchor="b"/>
          <a:lstStyle>
            <a:lvl1pPr marL="0" indent="0">
              <a:buNone/>
              <a:defRPr sz="2200" b="1"/>
            </a:lvl1pPr>
            <a:lvl2pPr marL="420993" indent="0">
              <a:buNone/>
              <a:defRPr sz="1800" b="1"/>
            </a:lvl2pPr>
            <a:lvl3pPr marL="841985" indent="0">
              <a:buNone/>
              <a:defRPr sz="1700" b="1"/>
            </a:lvl3pPr>
            <a:lvl4pPr marL="1262977" indent="0">
              <a:buNone/>
              <a:defRPr sz="1500" b="1"/>
            </a:lvl4pPr>
            <a:lvl5pPr marL="1683970" indent="0">
              <a:buNone/>
              <a:defRPr sz="1500" b="1"/>
            </a:lvl5pPr>
            <a:lvl6pPr marL="2104962" indent="0">
              <a:buNone/>
              <a:defRPr sz="1500" b="1"/>
            </a:lvl6pPr>
            <a:lvl7pPr marL="2525955" indent="0">
              <a:buNone/>
              <a:defRPr sz="1500" b="1"/>
            </a:lvl7pPr>
            <a:lvl8pPr marL="2946947" indent="0">
              <a:buNone/>
              <a:defRPr sz="1500" b="1"/>
            </a:lvl8pPr>
            <a:lvl9pPr marL="3367940"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606" y="2174380"/>
            <a:ext cx="4040909" cy="3951386"/>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A29FD43-8F5E-4357-A366-C4256FFF1628}" type="datetimeFigureOut">
              <a:rPr lang="en-US" smtClean="0"/>
              <a:t>3/29/2018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4337916-F841-4647-866C-322D41F212BB}" type="slidenum">
              <a:rPr lang="en-US" smtClean="0"/>
              <a:t>‹#›</a:t>
            </a:fld>
            <a:endParaRPr lang="en-US"/>
          </a:p>
        </p:txBody>
      </p:sp>
    </p:spTree>
    <p:extLst>
      <p:ext uri="{BB962C8B-B14F-4D97-AF65-F5344CB8AC3E}">
        <p14:creationId xmlns:p14="http://schemas.microsoft.com/office/powerpoint/2010/main" val="820125601"/>
      </p:ext>
    </p:extLst>
  </p:cSld>
  <p:clrMapOvr>
    <a:masterClrMapping/>
  </p:clrMapOvr>
  <p:transition>
    <p:wipe dir="d"/>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0638631-5C8A-4469-8580-7EC843AEE2BC}" type="slidenum">
              <a:rPr lang="en-US"/>
              <a:pPr/>
              <a:t>‹#›</a:t>
            </a:fld>
            <a:endParaRPr lang="en-US"/>
          </a:p>
        </p:txBody>
      </p:sp>
    </p:spTree>
    <p:extLst>
      <p:ext uri="{BB962C8B-B14F-4D97-AF65-F5344CB8AC3E}">
        <p14:creationId xmlns:p14="http://schemas.microsoft.com/office/powerpoint/2010/main" val="37547024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AF599B2-140E-4CB1-A10F-4AB5F35ABF4D}" type="slidenum">
              <a:rPr lang="en-US"/>
              <a:pPr/>
              <a:t>‹#›</a:t>
            </a:fld>
            <a:endParaRPr lang="en-US"/>
          </a:p>
        </p:txBody>
      </p:sp>
    </p:spTree>
    <p:extLst>
      <p:ext uri="{BB962C8B-B14F-4D97-AF65-F5344CB8AC3E}">
        <p14:creationId xmlns:p14="http://schemas.microsoft.com/office/powerpoint/2010/main" val="25687746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3" y="272361"/>
            <a:ext cx="3007591" cy="116234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2356"/>
            <a:ext cx="5111750" cy="5853410"/>
          </a:xfrm>
        </p:spPr>
        <p:txBody>
          <a:bodyPr/>
          <a:lstStyle>
            <a:lvl1pPr>
              <a:defRPr sz="29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93" y="1434707"/>
            <a:ext cx="3007591" cy="4691063"/>
          </a:xfrm>
        </p:spPr>
        <p:txBody>
          <a:bodyPr/>
          <a:lstStyle>
            <a:lvl1pPr marL="0" indent="0">
              <a:buNone/>
              <a:defRPr sz="1300"/>
            </a:lvl1pPr>
            <a:lvl2pPr marL="420963" indent="0">
              <a:buNone/>
              <a:defRPr sz="1100"/>
            </a:lvl2pPr>
            <a:lvl3pPr marL="841926" indent="0">
              <a:buNone/>
              <a:defRPr sz="900"/>
            </a:lvl3pPr>
            <a:lvl4pPr marL="1262888" indent="0">
              <a:buNone/>
              <a:defRPr sz="800"/>
            </a:lvl4pPr>
            <a:lvl5pPr marL="1683851" indent="0">
              <a:buNone/>
              <a:defRPr sz="800"/>
            </a:lvl5pPr>
            <a:lvl6pPr marL="2104814" indent="0">
              <a:buNone/>
              <a:defRPr sz="800"/>
            </a:lvl6pPr>
            <a:lvl7pPr marL="2525777" indent="0">
              <a:buNone/>
              <a:defRPr sz="800"/>
            </a:lvl7pPr>
            <a:lvl8pPr marL="2946740" indent="0">
              <a:buNone/>
              <a:defRPr sz="800"/>
            </a:lvl8pPr>
            <a:lvl9pPr marL="3367703"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D6D219-62AB-438C-B43E-A6FC3AA8F55D}" type="slidenum">
              <a:rPr lang="en-US"/>
              <a:pPr/>
              <a:t>‹#›</a:t>
            </a:fld>
            <a:endParaRPr lang="en-US"/>
          </a:p>
        </p:txBody>
      </p:sp>
    </p:spTree>
    <p:extLst>
      <p:ext uri="{BB962C8B-B14F-4D97-AF65-F5344CB8AC3E}">
        <p14:creationId xmlns:p14="http://schemas.microsoft.com/office/powerpoint/2010/main" val="14429929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6" y="4801195"/>
            <a:ext cx="5486977" cy="565547"/>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6" y="613172"/>
            <a:ext cx="5486977" cy="4115098"/>
          </a:xfrm>
        </p:spPr>
        <p:txBody>
          <a:bodyPr/>
          <a:lstStyle>
            <a:lvl1pPr marL="0" indent="0">
              <a:buNone/>
              <a:defRPr sz="2900"/>
            </a:lvl1pPr>
            <a:lvl2pPr marL="420963" indent="0">
              <a:buNone/>
              <a:defRPr sz="2600"/>
            </a:lvl2pPr>
            <a:lvl3pPr marL="841926" indent="0">
              <a:buNone/>
              <a:defRPr sz="2200"/>
            </a:lvl3pPr>
            <a:lvl4pPr marL="1262888" indent="0">
              <a:buNone/>
              <a:defRPr sz="1800"/>
            </a:lvl4pPr>
            <a:lvl5pPr marL="1683851" indent="0">
              <a:buNone/>
              <a:defRPr sz="1800"/>
            </a:lvl5pPr>
            <a:lvl6pPr marL="2104814" indent="0">
              <a:buNone/>
              <a:defRPr sz="1800"/>
            </a:lvl6pPr>
            <a:lvl7pPr marL="2525777" indent="0">
              <a:buNone/>
              <a:defRPr sz="1800"/>
            </a:lvl7pPr>
            <a:lvl8pPr marL="2946740" indent="0">
              <a:buNone/>
              <a:defRPr sz="1800"/>
            </a:lvl8pPr>
            <a:lvl9pPr marL="3367703" indent="0">
              <a:buNone/>
              <a:defRPr sz="1800"/>
            </a:lvl9pPr>
          </a:lstStyle>
          <a:p>
            <a:r>
              <a:rPr lang="en-US" smtClean="0"/>
              <a:t>Click icon to add picture</a:t>
            </a:r>
            <a:endParaRPr lang="en-US"/>
          </a:p>
        </p:txBody>
      </p:sp>
      <p:sp>
        <p:nvSpPr>
          <p:cNvPr id="4" name="Text Placeholder 3"/>
          <p:cNvSpPr>
            <a:spLocks noGrp="1"/>
          </p:cNvSpPr>
          <p:nvPr>
            <p:ph type="body" sz="half" idx="2"/>
          </p:nvPr>
        </p:nvSpPr>
        <p:spPr>
          <a:xfrm>
            <a:off x="1792436" y="5366746"/>
            <a:ext cx="5486977" cy="805161"/>
          </a:xfrm>
        </p:spPr>
        <p:txBody>
          <a:bodyPr/>
          <a:lstStyle>
            <a:lvl1pPr marL="0" indent="0">
              <a:buNone/>
              <a:defRPr sz="1300"/>
            </a:lvl1pPr>
            <a:lvl2pPr marL="420963" indent="0">
              <a:buNone/>
              <a:defRPr sz="1100"/>
            </a:lvl2pPr>
            <a:lvl3pPr marL="841926" indent="0">
              <a:buNone/>
              <a:defRPr sz="900"/>
            </a:lvl3pPr>
            <a:lvl4pPr marL="1262888" indent="0">
              <a:buNone/>
              <a:defRPr sz="800"/>
            </a:lvl4pPr>
            <a:lvl5pPr marL="1683851" indent="0">
              <a:buNone/>
              <a:defRPr sz="800"/>
            </a:lvl5pPr>
            <a:lvl6pPr marL="2104814" indent="0">
              <a:buNone/>
              <a:defRPr sz="800"/>
            </a:lvl6pPr>
            <a:lvl7pPr marL="2525777" indent="0">
              <a:buNone/>
              <a:defRPr sz="800"/>
            </a:lvl7pPr>
            <a:lvl8pPr marL="2946740" indent="0">
              <a:buNone/>
              <a:defRPr sz="800"/>
            </a:lvl8pPr>
            <a:lvl9pPr marL="3367703"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513A4B8-4A78-490D-9274-6784F2E8D016}" type="slidenum">
              <a:rPr lang="en-US"/>
              <a:pPr/>
              <a:t>‹#›</a:t>
            </a:fld>
            <a:endParaRPr lang="en-US"/>
          </a:p>
        </p:txBody>
      </p:sp>
    </p:spTree>
    <p:extLst>
      <p:ext uri="{BB962C8B-B14F-4D97-AF65-F5344CB8AC3E}">
        <p14:creationId xmlns:p14="http://schemas.microsoft.com/office/powerpoint/2010/main" val="29779114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A072F8-16AE-4EF2-99BF-4F1FA3EAB4EF}" type="slidenum">
              <a:rPr lang="en-US"/>
              <a:pPr/>
              <a:t>‹#›</a:t>
            </a:fld>
            <a:endParaRPr lang="en-US"/>
          </a:p>
        </p:txBody>
      </p:sp>
    </p:spTree>
    <p:extLst>
      <p:ext uri="{BB962C8B-B14F-4D97-AF65-F5344CB8AC3E}">
        <p14:creationId xmlns:p14="http://schemas.microsoft.com/office/powerpoint/2010/main" val="10788401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81" y="278313"/>
            <a:ext cx="2056535" cy="58474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493" y="278313"/>
            <a:ext cx="6033943" cy="58474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F3FF20-8D5B-4373-8A98-2E998C3B834F}" type="slidenum">
              <a:rPr lang="en-US"/>
              <a:pPr/>
              <a:t>‹#›</a:t>
            </a:fld>
            <a:endParaRPr lang="en-US"/>
          </a:p>
        </p:txBody>
      </p:sp>
    </p:spTree>
    <p:extLst>
      <p:ext uri="{BB962C8B-B14F-4D97-AF65-F5344CB8AC3E}">
        <p14:creationId xmlns:p14="http://schemas.microsoft.com/office/powerpoint/2010/main" val="7421389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8674" name="Group 2"/>
          <p:cNvGrpSpPr>
            <a:grpSpLocks/>
          </p:cNvGrpSpPr>
          <p:nvPr/>
        </p:nvGrpSpPr>
        <p:grpSpPr bwMode="auto">
          <a:xfrm>
            <a:off x="6" y="0"/>
            <a:ext cx="9159875" cy="6858000"/>
            <a:chOff x="0" y="0"/>
            <a:chExt cx="5770" cy="4320"/>
          </a:xfrm>
        </p:grpSpPr>
        <p:sp>
          <p:nvSpPr>
            <p:cNvPr id="2867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8"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5"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6"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p>
          </p:txBody>
        </p:sp>
        <p:sp>
          <p:nvSpPr>
            <p:cNvPr id="2869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28696" name="Rectangle 24"/>
          <p:cNvSpPr>
            <a:spLocks noGrp="1" noChangeArrowheads="1"/>
          </p:cNvSpPr>
          <p:nvPr>
            <p:ph type="ctrTitle" sz="quarter"/>
          </p:nvPr>
        </p:nvSpPr>
        <p:spPr>
          <a:xfrm>
            <a:off x="685517" y="1599908"/>
            <a:ext cx="7772977" cy="1829097"/>
          </a:xfrm>
        </p:spPr>
        <p:txBody>
          <a:bodyPr/>
          <a:lstStyle>
            <a:lvl1pPr>
              <a:defRPr sz="4800"/>
            </a:lvl1pPr>
          </a:lstStyle>
          <a:p>
            <a:pPr lvl="0"/>
            <a:r>
              <a:rPr lang="en-US" noProof="0" smtClean="0"/>
              <a:t>Click to edit Master title style</a:t>
            </a:r>
          </a:p>
        </p:txBody>
      </p:sp>
      <p:sp>
        <p:nvSpPr>
          <p:cNvPr id="28697" name="Rectangle 25"/>
          <p:cNvSpPr>
            <a:spLocks noGrp="1" noChangeArrowheads="1"/>
          </p:cNvSpPr>
          <p:nvPr>
            <p:ph type="subTitle" sz="quarter" idx="1"/>
          </p:nvPr>
        </p:nvSpPr>
        <p:spPr>
          <a:xfrm>
            <a:off x="1371028" y="3885908"/>
            <a:ext cx="6401955" cy="1753195"/>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28698" name="Rectangle 26"/>
          <p:cNvSpPr>
            <a:spLocks noGrp="1" noChangeArrowheads="1"/>
          </p:cNvSpPr>
          <p:nvPr>
            <p:ph type="dt" sz="quarter" idx="2"/>
          </p:nvPr>
        </p:nvSpPr>
        <p:spPr>
          <a:xfrm>
            <a:off x="457494" y="6243340"/>
            <a:ext cx="2133023" cy="456902"/>
          </a:xfrm>
        </p:spPr>
        <p:txBody>
          <a:bodyPr/>
          <a:lstStyle>
            <a:lvl1pPr>
              <a:defRPr/>
            </a:lvl1pPr>
          </a:lstStyle>
          <a:p>
            <a:endParaRPr lang="en-US"/>
          </a:p>
        </p:txBody>
      </p:sp>
      <p:sp>
        <p:nvSpPr>
          <p:cNvPr id="28699" name="Rectangle 27"/>
          <p:cNvSpPr>
            <a:spLocks noGrp="1" noChangeArrowheads="1"/>
          </p:cNvSpPr>
          <p:nvPr>
            <p:ph type="ftr" sz="quarter" idx="3"/>
          </p:nvPr>
        </p:nvSpPr>
        <p:spPr/>
        <p:txBody>
          <a:bodyPr/>
          <a:lstStyle>
            <a:lvl1pPr>
              <a:defRPr/>
            </a:lvl1pPr>
          </a:lstStyle>
          <a:p>
            <a:endParaRPr lang="en-US"/>
          </a:p>
        </p:txBody>
      </p:sp>
      <p:sp>
        <p:nvSpPr>
          <p:cNvPr id="28700" name="Rectangle 28"/>
          <p:cNvSpPr>
            <a:spLocks noGrp="1" noChangeArrowheads="1"/>
          </p:cNvSpPr>
          <p:nvPr>
            <p:ph type="sldNum" sz="quarter" idx="4"/>
          </p:nvPr>
        </p:nvSpPr>
        <p:spPr/>
        <p:txBody>
          <a:bodyPr/>
          <a:lstStyle>
            <a:lvl1pPr>
              <a:defRPr/>
            </a:lvl1pPr>
          </a:lstStyle>
          <a:p>
            <a:fld id="{8505D563-62BE-4FCA-AC42-4AF5F21BC96F}"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6E2DC089-042A-4F31-9263-068F2FF0F10C}"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027616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8" y="4406801"/>
            <a:ext cx="7771534" cy="1361777"/>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723038" y="2906613"/>
            <a:ext cx="7771534" cy="1500188"/>
          </a:xfrm>
        </p:spPr>
        <p:txBody>
          <a:bodyPr anchor="b"/>
          <a:lstStyle>
            <a:lvl1pPr marL="0" indent="0">
              <a:buNone/>
              <a:defRPr sz="1800"/>
            </a:lvl1pPr>
            <a:lvl2pPr marL="420934" indent="0">
              <a:buNone/>
              <a:defRPr sz="1700"/>
            </a:lvl2pPr>
            <a:lvl3pPr marL="841867" indent="0">
              <a:buNone/>
              <a:defRPr sz="1500"/>
            </a:lvl3pPr>
            <a:lvl4pPr marL="1262800" indent="0">
              <a:buNone/>
              <a:defRPr sz="1300"/>
            </a:lvl4pPr>
            <a:lvl5pPr marL="1683733" indent="0">
              <a:buNone/>
              <a:defRPr sz="1300"/>
            </a:lvl5pPr>
            <a:lvl6pPr marL="2104666" indent="0">
              <a:buNone/>
              <a:defRPr sz="1300"/>
            </a:lvl6pPr>
            <a:lvl7pPr marL="2525599" indent="0">
              <a:buNone/>
              <a:defRPr sz="1300"/>
            </a:lvl7pPr>
            <a:lvl8pPr marL="2946533" indent="0">
              <a:buNone/>
              <a:defRPr sz="1300"/>
            </a:lvl8pPr>
            <a:lvl9pPr marL="3367466" indent="0">
              <a:buNone/>
              <a:defRPr sz="13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CF47DAB5-23A8-422F-8951-04265BE9EE02}"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25014589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489" y="1599903"/>
            <a:ext cx="4045238" cy="4530328"/>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8" y="1599903"/>
            <a:ext cx="4045239" cy="4530328"/>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D3D62B98-9332-4F93-9558-26BBCA328F9F}"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832966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A29FD43-8F5E-4357-A366-C4256FFF1628}" type="datetimeFigureOut">
              <a:rPr lang="en-US" smtClean="0"/>
              <a:t>3/29/2018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4337916-F841-4647-866C-322D41F212BB}" type="slidenum">
              <a:rPr lang="en-US" smtClean="0"/>
              <a:t>‹#›</a:t>
            </a:fld>
            <a:endParaRPr lang="en-US"/>
          </a:p>
        </p:txBody>
      </p:sp>
    </p:spTree>
    <p:extLst>
      <p:ext uri="{BB962C8B-B14F-4D97-AF65-F5344CB8AC3E}">
        <p14:creationId xmlns:p14="http://schemas.microsoft.com/office/powerpoint/2010/main" val="3288058444"/>
      </p:ext>
    </p:extLst>
  </p:cSld>
  <p:clrMapOvr>
    <a:masterClrMapping/>
  </p:clrMapOvr>
  <p:transition>
    <p:wipe dir="d"/>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94" y="275333"/>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4424"/>
            <a:ext cx="4039465" cy="639961"/>
          </a:xfrm>
        </p:spPr>
        <p:txBody>
          <a:bodyPr anchor="b"/>
          <a:lstStyle>
            <a:lvl1pPr marL="0" indent="0">
              <a:buNone/>
              <a:defRPr sz="2200" b="1"/>
            </a:lvl1pPr>
            <a:lvl2pPr marL="420934" indent="0">
              <a:buNone/>
              <a:defRPr sz="1800" b="1"/>
            </a:lvl2pPr>
            <a:lvl3pPr marL="841867" indent="0">
              <a:buNone/>
              <a:defRPr sz="1700" b="1"/>
            </a:lvl3pPr>
            <a:lvl4pPr marL="1262800" indent="0">
              <a:buNone/>
              <a:defRPr sz="1500" b="1"/>
            </a:lvl4pPr>
            <a:lvl5pPr marL="1683733" indent="0">
              <a:buNone/>
              <a:defRPr sz="1500" b="1"/>
            </a:lvl5pPr>
            <a:lvl6pPr marL="2104666" indent="0">
              <a:buNone/>
              <a:defRPr sz="1500" b="1"/>
            </a:lvl6pPr>
            <a:lvl7pPr marL="2525599" indent="0">
              <a:buNone/>
              <a:defRPr sz="1500" b="1"/>
            </a:lvl7pPr>
            <a:lvl8pPr marL="2946533" indent="0">
              <a:buNone/>
              <a:defRPr sz="1500" b="1"/>
            </a:lvl8pPr>
            <a:lvl9pPr marL="3367466"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489" y="2174380"/>
            <a:ext cx="4039465" cy="3951386"/>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6" y="1534424"/>
            <a:ext cx="4040909" cy="639961"/>
          </a:xfrm>
        </p:spPr>
        <p:txBody>
          <a:bodyPr anchor="b"/>
          <a:lstStyle>
            <a:lvl1pPr marL="0" indent="0">
              <a:buNone/>
              <a:defRPr sz="2200" b="1"/>
            </a:lvl1pPr>
            <a:lvl2pPr marL="420934" indent="0">
              <a:buNone/>
              <a:defRPr sz="1800" b="1"/>
            </a:lvl2pPr>
            <a:lvl3pPr marL="841867" indent="0">
              <a:buNone/>
              <a:defRPr sz="1700" b="1"/>
            </a:lvl3pPr>
            <a:lvl4pPr marL="1262800" indent="0">
              <a:buNone/>
              <a:defRPr sz="1500" b="1"/>
            </a:lvl4pPr>
            <a:lvl5pPr marL="1683733" indent="0">
              <a:buNone/>
              <a:defRPr sz="1500" b="1"/>
            </a:lvl5pPr>
            <a:lvl6pPr marL="2104666" indent="0">
              <a:buNone/>
              <a:defRPr sz="1500" b="1"/>
            </a:lvl6pPr>
            <a:lvl7pPr marL="2525599" indent="0">
              <a:buNone/>
              <a:defRPr sz="1500" b="1"/>
            </a:lvl7pPr>
            <a:lvl8pPr marL="2946533" indent="0">
              <a:buNone/>
              <a:defRPr sz="1500" b="1"/>
            </a:lvl8pPr>
            <a:lvl9pPr marL="3367466"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606" y="2174380"/>
            <a:ext cx="4040909" cy="3951386"/>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FDA2CFCF-37DE-4297-A909-5BC1D8DA6BDF}"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23686727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323439FE-3915-43C1-819B-5B5F3EFD86B1}"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41951474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CDCFC115-D135-4A75-8317-6033DB8764A1}"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15796232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4" y="272362"/>
            <a:ext cx="3007591" cy="116234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2356"/>
            <a:ext cx="5111750" cy="5853410"/>
          </a:xfrm>
        </p:spPr>
        <p:txBody>
          <a:bodyPr/>
          <a:lstStyle>
            <a:lvl1pPr>
              <a:defRPr sz="29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94" y="1434708"/>
            <a:ext cx="3007591" cy="4691063"/>
          </a:xfrm>
        </p:spPr>
        <p:txBody>
          <a:bodyPr/>
          <a:lstStyle>
            <a:lvl1pPr marL="0" indent="0">
              <a:buNone/>
              <a:defRPr sz="1300"/>
            </a:lvl1pPr>
            <a:lvl2pPr marL="420934" indent="0">
              <a:buNone/>
              <a:defRPr sz="1100"/>
            </a:lvl2pPr>
            <a:lvl3pPr marL="841867" indent="0">
              <a:buNone/>
              <a:defRPr sz="900"/>
            </a:lvl3pPr>
            <a:lvl4pPr marL="1262800" indent="0">
              <a:buNone/>
              <a:defRPr sz="800"/>
            </a:lvl4pPr>
            <a:lvl5pPr marL="1683733" indent="0">
              <a:buNone/>
              <a:defRPr sz="800"/>
            </a:lvl5pPr>
            <a:lvl6pPr marL="2104666" indent="0">
              <a:buNone/>
              <a:defRPr sz="800"/>
            </a:lvl6pPr>
            <a:lvl7pPr marL="2525599" indent="0">
              <a:buNone/>
              <a:defRPr sz="800"/>
            </a:lvl7pPr>
            <a:lvl8pPr marL="2946533" indent="0">
              <a:buNone/>
              <a:defRPr sz="800"/>
            </a:lvl8pPr>
            <a:lvl9pPr marL="3367466" indent="0">
              <a:buNone/>
              <a:defRPr sz="8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D82C7F70-AED3-4450-BA2A-C67532895318}"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6908066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7" y="4801195"/>
            <a:ext cx="5486977" cy="565547"/>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7" y="613172"/>
            <a:ext cx="5486977" cy="4115098"/>
          </a:xfrm>
        </p:spPr>
        <p:txBody>
          <a:bodyPr/>
          <a:lstStyle>
            <a:lvl1pPr marL="0" indent="0">
              <a:buNone/>
              <a:defRPr sz="2900"/>
            </a:lvl1pPr>
            <a:lvl2pPr marL="420934" indent="0">
              <a:buNone/>
              <a:defRPr sz="2600"/>
            </a:lvl2pPr>
            <a:lvl3pPr marL="841867" indent="0">
              <a:buNone/>
              <a:defRPr sz="2200"/>
            </a:lvl3pPr>
            <a:lvl4pPr marL="1262800" indent="0">
              <a:buNone/>
              <a:defRPr sz="1800"/>
            </a:lvl4pPr>
            <a:lvl5pPr marL="1683733" indent="0">
              <a:buNone/>
              <a:defRPr sz="1800"/>
            </a:lvl5pPr>
            <a:lvl6pPr marL="2104666" indent="0">
              <a:buNone/>
              <a:defRPr sz="1800"/>
            </a:lvl6pPr>
            <a:lvl7pPr marL="2525599" indent="0">
              <a:buNone/>
              <a:defRPr sz="1800"/>
            </a:lvl7pPr>
            <a:lvl8pPr marL="2946533" indent="0">
              <a:buNone/>
              <a:defRPr sz="1800"/>
            </a:lvl8pPr>
            <a:lvl9pPr marL="3367466" indent="0">
              <a:buNone/>
              <a:defRPr sz="1800"/>
            </a:lvl9pPr>
          </a:lstStyle>
          <a:p>
            <a:r>
              <a:rPr lang="en-US" smtClean="0"/>
              <a:t>Click icon to add picture</a:t>
            </a:r>
            <a:endParaRPr lang="en-US"/>
          </a:p>
        </p:txBody>
      </p:sp>
      <p:sp>
        <p:nvSpPr>
          <p:cNvPr id="4" name="Text Placeholder 3"/>
          <p:cNvSpPr>
            <a:spLocks noGrp="1"/>
          </p:cNvSpPr>
          <p:nvPr>
            <p:ph type="body" sz="half" idx="2"/>
          </p:nvPr>
        </p:nvSpPr>
        <p:spPr>
          <a:xfrm>
            <a:off x="1792437" y="5366747"/>
            <a:ext cx="5486977" cy="805161"/>
          </a:xfrm>
        </p:spPr>
        <p:txBody>
          <a:bodyPr/>
          <a:lstStyle>
            <a:lvl1pPr marL="0" indent="0">
              <a:buNone/>
              <a:defRPr sz="1300"/>
            </a:lvl1pPr>
            <a:lvl2pPr marL="420934" indent="0">
              <a:buNone/>
              <a:defRPr sz="1100"/>
            </a:lvl2pPr>
            <a:lvl3pPr marL="841867" indent="0">
              <a:buNone/>
              <a:defRPr sz="900"/>
            </a:lvl3pPr>
            <a:lvl4pPr marL="1262800" indent="0">
              <a:buNone/>
              <a:defRPr sz="800"/>
            </a:lvl4pPr>
            <a:lvl5pPr marL="1683733" indent="0">
              <a:buNone/>
              <a:defRPr sz="800"/>
            </a:lvl5pPr>
            <a:lvl6pPr marL="2104666" indent="0">
              <a:buNone/>
              <a:defRPr sz="800"/>
            </a:lvl6pPr>
            <a:lvl7pPr marL="2525599" indent="0">
              <a:buNone/>
              <a:defRPr sz="800"/>
            </a:lvl7pPr>
            <a:lvl8pPr marL="2946533" indent="0">
              <a:buNone/>
              <a:defRPr sz="800"/>
            </a:lvl8pPr>
            <a:lvl9pPr marL="3367466" indent="0">
              <a:buNone/>
              <a:defRPr sz="8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C8062711-6D05-4668-B8C6-15DF39B12AC8}"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5040573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2D7FBD09-9FB4-431B-BB43-5BBB03EC2295}"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5484207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82" y="278309"/>
            <a:ext cx="2056535" cy="58519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494" y="278309"/>
            <a:ext cx="6033943" cy="58519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3096F3A5-965C-4534-BA2B-42DFE0848504}"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5906676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12" y="2129731"/>
            <a:ext cx="7772977" cy="14704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023" y="3885903"/>
            <a:ext cx="6401955" cy="1753195"/>
          </a:xfrm>
        </p:spPr>
        <p:txBody>
          <a:bodyPr/>
          <a:lstStyle>
            <a:lvl1pPr marL="0" indent="0" algn="ctr">
              <a:buNone/>
              <a:defRPr/>
            </a:lvl1pPr>
            <a:lvl2pPr marL="421081" indent="0" algn="ctr">
              <a:buNone/>
              <a:defRPr/>
            </a:lvl2pPr>
            <a:lvl3pPr marL="842162" indent="0" algn="ctr">
              <a:buNone/>
              <a:defRPr/>
            </a:lvl3pPr>
            <a:lvl4pPr marL="1263244" indent="0" algn="ctr">
              <a:buNone/>
              <a:defRPr/>
            </a:lvl4pPr>
            <a:lvl5pPr marL="1684325" indent="0" algn="ctr">
              <a:buNone/>
              <a:defRPr/>
            </a:lvl5pPr>
            <a:lvl6pPr marL="2105406" indent="0" algn="ctr">
              <a:buNone/>
              <a:defRPr/>
            </a:lvl6pPr>
            <a:lvl7pPr marL="2526487" indent="0" algn="ctr">
              <a:buNone/>
              <a:defRPr/>
            </a:lvl7pPr>
            <a:lvl8pPr marL="2947568" indent="0" algn="ctr">
              <a:buNone/>
              <a:defRPr/>
            </a:lvl8pPr>
            <a:lvl9pPr marL="336865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05D563-62BE-4FCA-AC42-4AF5F21BC96F}" type="slidenum">
              <a:rPr lang="en-US" smtClean="0"/>
              <a:pPr/>
              <a:t>‹#›</a:t>
            </a:fld>
            <a:endParaRPr lang="en-US"/>
          </a:p>
        </p:txBody>
      </p:sp>
    </p:spTree>
    <p:extLst>
      <p:ext uri="{BB962C8B-B14F-4D97-AF65-F5344CB8AC3E}">
        <p14:creationId xmlns:p14="http://schemas.microsoft.com/office/powerpoint/2010/main" val="842643313"/>
      </p:ext>
    </p:extLst>
  </p:cSld>
  <p:clrMapOvr>
    <a:masterClrMapping/>
  </p:clrMapOvr>
  <p:transition>
    <p:wipe dir="d"/>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DC089-042A-4F31-9263-068F2FF0F10C}" type="slidenum">
              <a:rPr lang="en-US" smtClean="0"/>
              <a:pPr/>
              <a:t>‹#›</a:t>
            </a:fld>
            <a:endParaRPr lang="en-US"/>
          </a:p>
        </p:txBody>
      </p:sp>
    </p:spTree>
    <p:extLst>
      <p:ext uri="{BB962C8B-B14F-4D97-AF65-F5344CB8AC3E}">
        <p14:creationId xmlns:p14="http://schemas.microsoft.com/office/powerpoint/2010/main" val="1964923180"/>
      </p:ext>
    </p:extLst>
  </p:cSld>
  <p:clrMapOvr>
    <a:masterClrMapping/>
  </p:clrMapOvr>
  <p:transition>
    <p:wipe dir="d"/>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4406801"/>
            <a:ext cx="7771534" cy="1361777"/>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723035" y="2906613"/>
            <a:ext cx="7771534" cy="1500188"/>
          </a:xfrm>
        </p:spPr>
        <p:txBody>
          <a:bodyPr anchor="b"/>
          <a:lstStyle>
            <a:lvl1pPr marL="0" indent="0">
              <a:buNone/>
              <a:defRPr sz="1800"/>
            </a:lvl1pPr>
            <a:lvl2pPr marL="421081" indent="0">
              <a:buNone/>
              <a:defRPr sz="1700"/>
            </a:lvl2pPr>
            <a:lvl3pPr marL="842162" indent="0">
              <a:buNone/>
              <a:defRPr sz="1500"/>
            </a:lvl3pPr>
            <a:lvl4pPr marL="1263244" indent="0">
              <a:buNone/>
              <a:defRPr sz="1300"/>
            </a:lvl4pPr>
            <a:lvl5pPr marL="1684325" indent="0">
              <a:buNone/>
              <a:defRPr sz="1300"/>
            </a:lvl5pPr>
            <a:lvl6pPr marL="2105406" indent="0">
              <a:buNone/>
              <a:defRPr sz="1300"/>
            </a:lvl6pPr>
            <a:lvl7pPr marL="2526487" indent="0">
              <a:buNone/>
              <a:defRPr sz="1300"/>
            </a:lvl7pPr>
            <a:lvl8pPr marL="2947568" indent="0">
              <a:buNone/>
              <a:defRPr sz="1300"/>
            </a:lvl8pPr>
            <a:lvl9pPr marL="3368650" indent="0">
              <a:buNone/>
              <a:defRPr sz="13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47DAB5-23A8-422F-8951-04265BE9EE02}" type="slidenum">
              <a:rPr lang="en-US" smtClean="0"/>
              <a:pPr/>
              <a:t>‹#›</a:t>
            </a:fld>
            <a:endParaRPr lang="en-US"/>
          </a:p>
        </p:txBody>
      </p:sp>
    </p:spTree>
    <p:extLst>
      <p:ext uri="{BB962C8B-B14F-4D97-AF65-F5344CB8AC3E}">
        <p14:creationId xmlns:p14="http://schemas.microsoft.com/office/powerpoint/2010/main" val="1486367607"/>
      </p:ext>
    </p:extLst>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A29FD43-8F5E-4357-A366-C4256FFF1628}" type="datetimeFigureOut">
              <a:rPr lang="en-US" smtClean="0"/>
              <a:t>3/29/2018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4337916-F841-4647-866C-322D41F212BB}" type="slidenum">
              <a:rPr lang="en-US" smtClean="0"/>
              <a:t>‹#›</a:t>
            </a:fld>
            <a:endParaRPr lang="en-US"/>
          </a:p>
        </p:txBody>
      </p:sp>
    </p:spTree>
    <p:extLst>
      <p:ext uri="{BB962C8B-B14F-4D97-AF65-F5344CB8AC3E}">
        <p14:creationId xmlns:p14="http://schemas.microsoft.com/office/powerpoint/2010/main" val="1361888931"/>
      </p:ext>
    </p:extLst>
  </p:cSld>
  <p:clrMapOvr>
    <a:masterClrMapping/>
  </p:clrMapOvr>
  <p:transition>
    <p:wipe dir="d"/>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489" y="1599903"/>
            <a:ext cx="4045238" cy="4525863"/>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3" y="1599903"/>
            <a:ext cx="4045239" cy="4525863"/>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3D62B98-9332-4F93-9558-26BBCA328F9F}" type="slidenum">
              <a:rPr lang="en-US" smtClean="0"/>
              <a:pPr/>
              <a:t>‹#›</a:t>
            </a:fld>
            <a:endParaRPr lang="en-US"/>
          </a:p>
        </p:txBody>
      </p:sp>
    </p:spTree>
    <p:extLst>
      <p:ext uri="{BB962C8B-B14F-4D97-AF65-F5344CB8AC3E}">
        <p14:creationId xmlns:p14="http://schemas.microsoft.com/office/powerpoint/2010/main" val="2409301542"/>
      </p:ext>
    </p:extLst>
  </p:cSld>
  <p:clrMapOvr>
    <a:masterClrMapping/>
  </p:clrMapOvr>
  <p:transition>
    <p:wipe dir="d"/>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4419"/>
            <a:ext cx="4039465" cy="639961"/>
          </a:xfrm>
        </p:spPr>
        <p:txBody>
          <a:bodyPr anchor="b"/>
          <a:lstStyle>
            <a:lvl1pPr marL="0" indent="0">
              <a:buNone/>
              <a:defRPr sz="2200" b="1"/>
            </a:lvl1pPr>
            <a:lvl2pPr marL="421081" indent="0">
              <a:buNone/>
              <a:defRPr sz="1800" b="1"/>
            </a:lvl2pPr>
            <a:lvl3pPr marL="842162" indent="0">
              <a:buNone/>
              <a:defRPr sz="1700" b="1"/>
            </a:lvl3pPr>
            <a:lvl4pPr marL="1263244" indent="0">
              <a:buNone/>
              <a:defRPr sz="1500" b="1"/>
            </a:lvl4pPr>
            <a:lvl5pPr marL="1684325" indent="0">
              <a:buNone/>
              <a:defRPr sz="1500" b="1"/>
            </a:lvl5pPr>
            <a:lvl6pPr marL="2105406" indent="0">
              <a:buNone/>
              <a:defRPr sz="1500" b="1"/>
            </a:lvl6pPr>
            <a:lvl7pPr marL="2526487" indent="0">
              <a:buNone/>
              <a:defRPr sz="1500" b="1"/>
            </a:lvl7pPr>
            <a:lvl8pPr marL="2947568" indent="0">
              <a:buNone/>
              <a:defRPr sz="1500" b="1"/>
            </a:lvl8pPr>
            <a:lvl9pPr marL="3368650"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489" y="2174380"/>
            <a:ext cx="4039465" cy="3951386"/>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3" y="1534419"/>
            <a:ext cx="4040909" cy="639961"/>
          </a:xfrm>
        </p:spPr>
        <p:txBody>
          <a:bodyPr anchor="b"/>
          <a:lstStyle>
            <a:lvl1pPr marL="0" indent="0">
              <a:buNone/>
              <a:defRPr sz="2200" b="1"/>
            </a:lvl1pPr>
            <a:lvl2pPr marL="421081" indent="0">
              <a:buNone/>
              <a:defRPr sz="1800" b="1"/>
            </a:lvl2pPr>
            <a:lvl3pPr marL="842162" indent="0">
              <a:buNone/>
              <a:defRPr sz="1700" b="1"/>
            </a:lvl3pPr>
            <a:lvl4pPr marL="1263244" indent="0">
              <a:buNone/>
              <a:defRPr sz="1500" b="1"/>
            </a:lvl4pPr>
            <a:lvl5pPr marL="1684325" indent="0">
              <a:buNone/>
              <a:defRPr sz="1500" b="1"/>
            </a:lvl5pPr>
            <a:lvl6pPr marL="2105406" indent="0">
              <a:buNone/>
              <a:defRPr sz="1500" b="1"/>
            </a:lvl6pPr>
            <a:lvl7pPr marL="2526487" indent="0">
              <a:buNone/>
              <a:defRPr sz="1500" b="1"/>
            </a:lvl7pPr>
            <a:lvl8pPr marL="2947568" indent="0">
              <a:buNone/>
              <a:defRPr sz="1500" b="1"/>
            </a:lvl8pPr>
            <a:lvl9pPr marL="3368650"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603" y="2174380"/>
            <a:ext cx="4040909" cy="3951386"/>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DA2CFCF-37DE-4297-A909-5BC1D8DA6BDF}" type="slidenum">
              <a:rPr lang="en-US" smtClean="0"/>
              <a:pPr/>
              <a:t>‹#›</a:t>
            </a:fld>
            <a:endParaRPr lang="en-US"/>
          </a:p>
        </p:txBody>
      </p:sp>
    </p:spTree>
    <p:extLst>
      <p:ext uri="{BB962C8B-B14F-4D97-AF65-F5344CB8AC3E}">
        <p14:creationId xmlns:p14="http://schemas.microsoft.com/office/powerpoint/2010/main" val="820125601"/>
      </p:ext>
    </p:extLst>
  </p:cSld>
  <p:clrMapOvr>
    <a:masterClrMapping/>
  </p:clrMapOvr>
  <p:transition>
    <p:wipe dir="d"/>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23439FE-3915-43C1-819B-5B5F3EFD86B1}" type="slidenum">
              <a:rPr lang="en-US" smtClean="0"/>
              <a:pPr/>
              <a:t>‹#›</a:t>
            </a:fld>
            <a:endParaRPr lang="en-US"/>
          </a:p>
        </p:txBody>
      </p:sp>
    </p:spTree>
    <p:extLst>
      <p:ext uri="{BB962C8B-B14F-4D97-AF65-F5344CB8AC3E}">
        <p14:creationId xmlns:p14="http://schemas.microsoft.com/office/powerpoint/2010/main" val="3288058444"/>
      </p:ext>
    </p:extLst>
  </p:cSld>
  <p:clrMapOvr>
    <a:masterClrMapping/>
  </p:clrMapOvr>
  <p:transition>
    <p:wipe dir="d"/>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DCFC115-D135-4A75-8317-6033DB8764A1}" type="slidenum">
              <a:rPr lang="en-US" smtClean="0"/>
              <a:pPr/>
              <a:t>‹#›</a:t>
            </a:fld>
            <a:endParaRPr lang="en-US"/>
          </a:p>
        </p:txBody>
      </p:sp>
    </p:spTree>
    <p:extLst>
      <p:ext uri="{BB962C8B-B14F-4D97-AF65-F5344CB8AC3E}">
        <p14:creationId xmlns:p14="http://schemas.microsoft.com/office/powerpoint/2010/main" val="1361888931"/>
      </p:ext>
    </p:extLst>
  </p:cSld>
  <p:clrMapOvr>
    <a:masterClrMapping/>
  </p:clrMapOvr>
  <p:transition>
    <p:wipe dir="d"/>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2357"/>
            <a:ext cx="3007591" cy="116234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2356"/>
            <a:ext cx="5111750" cy="5853410"/>
          </a:xfrm>
        </p:spPr>
        <p:txBody>
          <a:bodyPr/>
          <a:lstStyle>
            <a:lvl1pPr>
              <a:defRPr sz="29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89" y="1434703"/>
            <a:ext cx="3007591" cy="4691063"/>
          </a:xfrm>
        </p:spPr>
        <p:txBody>
          <a:bodyPr/>
          <a:lstStyle>
            <a:lvl1pPr marL="0" indent="0">
              <a:buNone/>
              <a:defRPr sz="1300"/>
            </a:lvl1pPr>
            <a:lvl2pPr marL="421081" indent="0">
              <a:buNone/>
              <a:defRPr sz="1100"/>
            </a:lvl2pPr>
            <a:lvl3pPr marL="842162" indent="0">
              <a:buNone/>
              <a:defRPr sz="900"/>
            </a:lvl3pPr>
            <a:lvl4pPr marL="1263244" indent="0">
              <a:buNone/>
              <a:defRPr sz="800"/>
            </a:lvl4pPr>
            <a:lvl5pPr marL="1684325" indent="0">
              <a:buNone/>
              <a:defRPr sz="800"/>
            </a:lvl5pPr>
            <a:lvl6pPr marL="2105406" indent="0">
              <a:buNone/>
              <a:defRPr sz="800"/>
            </a:lvl6pPr>
            <a:lvl7pPr marL="2526487" indent="0">
              <a:buNone/>
              <a:defRPr sz="800"/>
            </a:lvl7pPr>
            <a:lvl8pPr marL="2947568" indent="0">
              <a:buNone/>
              <a:defRPr sz="800"/>
            </a:lvl8pPr>
            <a:lvl9pPr marL="336865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2C7F70-AED3-4450-BA2A-C67532895318}" type="slidenum">
              <a:rPr lang="en-US" smtClean="0"/>
              <a:pPr/>
              <a:t>‹#›</a:t>
            </a:fld>
            <a:endParaRPr lang="en-US"/>
          </a:p>
        </p:txBody>
      </p:sp>
    </p:spTree>
    <p:extLst>
      <p:ext uri="{BB962C8B-B14F-4D97-AF65-F5344CB8AC3E}">
        <p14:creationId xmlns:p14="http://schemas.microsoft.com/office/powerpoint/2010/main" val="105032282"/>
      </p:ext>
    </p:extLst>
  </p:cSld>
  <p:clrMapOvr>
    <a:masterClrMapping/>
  </p:clrMapOvr>
  <p:transition>
    <p:wipe dir="d"/>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2" y="4801195"/>
            <a:ext cx="5486977" cy="565547"/>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2" y="613172"/>
            <a:ext cx="5486977" cy="4115098"/>
          </a:xfrm>
        </p:spPr>
        <p:txBody>
          <a:bodyPr/>
          <a:lstStyle>
            <a:lvl1pPr marL="0" indent="0">
              <a:buNone/>
              <a:defRPr sz="2900"/>
            </a:lvl1pPr>
            <a:lvl2pPr marL="421081" indent="0">
              <a:buNone/>
              <a:defRPr sz="2600"/>
            </a:lvl2pPr>
            <a:lvl3pPr marL="842162" indent="0">
              <a:buNone/>
              <a:defRPr sz="2200"/>
            </a:lvl3pPr>
            <a:lvl4pPr marL="1263244" indent="0">
              <a:buNone/>
              <a:defRPr sz="1800"/>
            </a:lvl4pPr>
            <a:lvl5pPr marL="1684325" indent="0">
              <a:buNone/>
              <a:defRPr sz="1800"/>
            </a:lvl5pPr>
            <a:lvl6pPr marL="2105406" indent="0">
              <a:buNone/>
              <a:defRPr sz="1800"/>
            </a:lvl6pPr>
            <a:lvl7pPr marL="2526487" indent="0">
              <a:buNone/>
              <a:defRPr sz="1800"/>
            </a:lvl7pPr>
            <a:lvl8pPr marL="2947568" indent="0">
              <a:buNone/>
              <a:defRPr sz="1800"/>
            </a:lvl8pPr>
            <a:lvl9pPr marL="3368650" indent="0">
              <a:buNone/>
              <a:defRPr sz="1800"/>
            </a:lvl9pPr>
          </a:lstStyle>
          <a:p>
            <a:r>
              <a:rPr lang="en-US" smtClean="0"/>
              <a:t>Click icon to add picture</a:t>
            </a:r>
            <a:endParaRPr lang="en-US"/>
          </a:p>
        </p:txBody>
      </p:sp>
      <p:sp>
        <p:nvSpPr>
          <p:cNvPr id="4" name="Text Placeholder 3"/>
          <p:cNvSpPr>
            <a:spLocks noGrp="1"/>
          </p:cNvSpPr>
          <p:nvPr>
            <p:ph type="body" sz="half" idx="2"/>
          </p:nvPr>
        </p:nvSpPr>
        <p:spPr>
          <a:xfrm>
            <a:off x="1792432" y="5366742"/>
            <a:ext cx="5486977" cy="805161"/>
          </a:xfrm>
        </p:spPr>
        <p:txBody>
          <a:bodyPr/>
          <a:lstStyle>
            <a:lvl1pPr marL="0" indent="0">
              <a:buNone/>
              <a:defRPr sz="1300"/>
            </a:lvl1pPr>
            <a:lvl2pPr marL="421081" indent="0">
              <a:buNone/>
              <a:defRPr sz="1100"/>
            </a:lvl2pPr>
            <a:lvl3pPr marL="842162" indent="0">
              <a:buNone/>
              <a:defRPr sz="900"/>
            </a:lvl3pPr>
            <a:lvl4pPr marL="1263244" indent="0">
              <a:buNone/>
              <a:defRPr sz="800"/>
            </a:lvl4pPr>
            <a:lvl5pPr marL="1684325" indent="0">
              <a:buNone/>
              <a:defRPr sz="800"/>
            </a:lvl5pPr>
            <a:lvl6pPr marL="2105406" indent="0">
              <a:buNone/>
              <a:defRPr sz="800"/>
            </a:lvl6pPr>
            <a:lvl7pPr marL="2526487" indent="0">
              <a:buNone/>
              <a:defRPr sz="800"/>
            </a:lvl7pPr>
            <a:lvl8pPr marL="2947568" indent="0">
              <a:buNone/>
              <a:defRPr sz="800"/>
            </a:lvl8pPr>
            <a:lvl9pPr marL="336865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8062711-6D05-4668-B8C6-15DF39B12AC8}" type="slidenum">
              <a:rPr lang="en-US" smtClean="0"/>
              <a:pPr/>
              <a:t>‹#›</a:t>
            </a:fld>
            <a:endParaRPr lang="en-US"/>
          </a:p>
        </p:txBody>
      </p:sp>
    </p:spTree>
    <p:extLst>
      <p:ext uri="{BB962C8B-B14F-4D97-AF65-F5344CB8AC3E}">
        <p14:creationId xmlns:p14="http://schemas.microsoft.com/office/powerpoint/2010/main" val="23324651"/>
      </p:ext>
    </p:extLst>
  </p:cSld>
  <p:clrMapOvr>
    <a:masterClrMapping/>
  </p:clrMapOvr>
  <p:transition>
    <p:wipe dir="d"/>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7FBD09-9FB4-431B-BB43-5BBB03EC2295}" type="slidenum">
              <a:rPr lang="en-US" smtClean="0"/>
              <a:pPr/>
              <a:t>‹#›</a:t>
            </a:fld>
            <a:endParaRPr lang="en-US"/>
          </a:p>
        </p:txBody>
      </p:sp>
    </p:spTree>
    <p:extLst>
      <p:ext uri="{BB962C8B-B14F-4D97-AF65-F5344CB8AC3E}">
        <p14:creationId xmlns:p14="http://schemas.microsoft.com/office/powerpoint/2010/main" val="1197276946"/>
      </p:ext>
    </p:extLst>
  </p:cSld>
  <p:clrMapOvr>
    <a:masterClrMapping/>
  </p:clrMapOvr>
  <p:transition>
    <p:wipe dir="d"/>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77" y="275333"/>
            <a:ext cx="2056535" cy="58504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489" y="275333"/>
            <a:ext cx="6033943" cy="58504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96F3A5-965C-4534-BA2B-42DFE0848504}" type="slidenum">
              <a:rPr lang="en-US" smtClean="0"/>
              <a:pPr/>
              <a:t>‹#›</a:t>
            </a:fld>
            <a:endParaRPr lang="en-US"/>
          </a:p>
        </p:txBody>
      </p:sp>
    </p:spTree>
    <p:extLst>
      <p:ext uri="{BB962C8B-B14F-4D97-AF65-F5344CB8AC3E}">
        <p14:creationId xmlns:p14="http://schemas.microsoft.com/office/powerpoint/2010/main" val="4266904389"/>
      </p:ext>
    </p:extLst>
  </p:cSld>
  <p:clrMapOvr>
    <a:masterClrMapping/>
  </p:clrMapOvr>
  <p:transition>
    <p:wipe dir="d"/>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194" name="Group 2"/>
          <p:cNvGrpSpPr>
            <a:grpSpLocks/>
          </p:cNvGrpSpPr>
          <p:nvPr/>
        </p:nvGrpSpPr>
        <p:grpSpPr bwMode="auto">
          <a:xfrm>
            <a:off x="2888" y="4266905"/>
            <a:ext cx="9141114" cy="2591097"/>
            <a:chOff x="2" y="2688"/>
            <a:chExt cx="5758" cy="1632"/>
          </a:xfrm>
        </p:grpSpPr>
        <p:sp>
          <p:nvSpPr>
            <p:cNvPr id="8195"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196" name="Group 4"/>
            <p:cNvGrpSpPr>
              <a:grpSpLocks/>
            </p:cNvGrpSpPr>
            <p:nvPr userDrawn="1"/>
          </p:nvGrpSpPr>
          <p:grpSpPr bwMode="auto">
            <a:xfrm>
              <a:off x="3528" y="3715"/>
              <a:ext cx="792" cy="521"/>
              <a:chOff x="3527" y="3715"/>
              <a:chExt cx="792" cy="521"/>
            </a:xfrm>
          </p:grpSpPr>
          <p:sp>
            <p:nvSpPr>
              <p:cNvPr id="819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19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19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0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0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0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8208" name="Group 16"/>
            <p:cNvGrpSpPr>
              <a:grpSpLocks/>
            </p:cNvGrpSpPr>
            <p:nvPr userDrawn="1"/>
          </p:nvGrpSpPr>
          <p:grpSpPr bwMode="auto">
            <a:xfrm>
              <a:off x="1776" y="3631"/>
              <a:ext cx="1626" cy="683"/>
              <a:chOff x="1776" y="3631"/>
              <a:chExt cx="1626" cy="683"/>
            </a:xfrm>
          </p:grpSpPr>
          <p:sp>
            <p:nvSpPr>
              <p:cNvPr id="820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7" name="Group 35"/>
            <p:cNvGrpSpPr>
              <a:grpSpLocks/>
            </p:cNvGrpSpPr>
            <p:nvPr userDrawn="1"/>
          </p:nvGrpSpPr>
          <p:grpSpPr bwMode="auto">
            <a:xfrm>
              <a:off x="4128" y="3360"/>
              <a:ext cx="1351" cy="821"/>
              <a:chOff x="4128" y="3360"/>
              <a:chExt cx="1351" cy="821"/>
            </a:xfrm>
          </p:grpSpPr>
          <p:sp>
            <p:nvSpPr>
              <p:cNvPr id="8228"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1"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2"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3"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0"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1"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2"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3"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4"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8245" name="Group 53"/>
            <p:cNvGrpSpPr>
              <a:grpSpLocks/>
            </p:cNvGrpSpPr>
            <p:nvPr userDrawn="1"/>
          </p:nvGrpSpPr>
          <p:grpSpPr bwMode="auto">
            <a:xfrm>
              <a:off x="5280" y="3024"/>
              <a:ext cx="425" cy="258"/>
              <a:chOff x="5280" y="3024"/>
              <a:chExt cx="425" cy="258"/>
            </a:xfrm>
          </p:grpSpPr>
          <p:sp>
            <p:nvSpPr>
              <p:cNvPr id="8246" name="Freeform 54"/>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7"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8"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9"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0"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1" name="Freeform 59"/>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2"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253" name="Group 61"/>
              <p:cNvGrpSpPr>
                <a:grpSpLocks/>
              </p:cNvGrpSpPr>
              <p:nvPr/>
            </p:nvGrpSpPr>
            <p:grpSpPr bwMode="auto">
              <a:xfrm>
                <a:off x="5381" y="3085"/>
                <a:ext cx="227" cy="132"/>
                <a:chOff x="5381" y="3085"/>
                <a:chExt cx="227" cy="132"/>
              </a:xfrm>
            </p:grpSpPr>
            <p:sp>
              <p:nvSpPr>
                <p:cNvPr id="8254"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55"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56"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57"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8258" name="Rectangle 66"/>
          <p:cNvSpPr>
            <a:spLocks noGrp="1" noChangeArrowheads="1"/>
          </p:cNvSpPr>
          <p:nvPr>
            <p:ph type="ctrTitle" sz="quarter"/>
          </p:nvPr>
        </p:nvSpPr>
        <p:spPr>
          <a:xfrm>
            <a:off x="685514" y="1692176"/>
            <a:ext cx="7772977" cy="1736824"/>
          </a:xfrm>
        </p:spPr>
        <p:txBody>
          <a:bodyPr anchor="b"/>
          <a:lstStyle>
            <a:lvl1pPr>
              <a:defRPr sz="5400"/>
            </a:lvl1pPr>
          </a:lstStyle>
          <a:p>
            <a:pPr lvl="0"/>
            <a:r>
              <a:rPr lang="en-US" noProof="0" smtClean="0"/>
              <a:t>Click to edit Master title style</a:t>
            </a:r>
          </a:p>
        </p:txBody>
      </p:sp>
      <p:sp>
        <p:nvSpPr>
          <p:cNvPr id="8259" name="Rectangle 67"/>
          <p:cNvSpPr>
            <a:spLocks noGrp="1" noChangeArrowheads="1"/>
          </p:cNvSpPr>
          <p:nvPr>
            <p:ph type="subTitle" sz="quarter" idx="1"/>
          </p:nvPr>
        </p:nvSpPr>
        <p:spPr>
          <a:xfrm>
            <a:off x="1371025" y="3885905"/>
            <a:ext cx="6401955" cy="1753195"/>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8260" name="Rectangle 68"/>
          <p:cNvSpPr>
            <a:spLocks noGrp="1" noChangeArrowheads="1"/>
          </p:cNvSpPr>
          <p:nvPr>
            <p:ph type="dt" sz="quarter" idx="2"/>
          </p:nvPr>
        </p:nvSpPr>
        <p:spPr>
          <a:xfrm>
            <a:off x="457491" y="6247805"/>
            <a:ext cx="2133023" cy="458391"/>
          </a:xfrm>
        </p:spPr>
        <p:txBody>
          <a:bodyPr/>
          <a:lstStyle>
            <a:lvl1pPr>
              <a:defRPr/>
            </a:lvl1pPr>
          </a:lstStyle>
          <a:p>
            <a:endParaRPr lang="en-US"/>
          </a:p>
        </p:txBody>
      </p:sp>
      <p:sp>
        <p:nvSpPr>
          <p:cNvPr id="8261" name="Rectangle 69"/>
          <p:cNvSpPr>
            <a:spLocks noGrp="1" noChangeArrowheads="1"/>
          </p:cNvSpPr>
          <p:nvPr>
            <p:ph type="ftr" sz="quarter" idx="3"/>
          </p:nvPr>
        </p:nvSpPr>
        <p:spPr>
          <a:xfrm>
            <a:off x="3124491" y="6247805"/>
            <a:ext cx="2895023" cy="458391"/>
          </a:xfrm>
        </p:spPr>
        <p:txBody>
          <a:bodyPr/>
          <a:lstStyle>
            <a:lvl1pPr>
              <a:defRPr/>
            </a:lvl1pPr>
          </a:lstStyle>
          <a:p>
            <a:endParaRPr lang="en-US"/>
          </a:p>
        </p:txBody>
      </p:sp>
      <p:sp>
        <p:nvSpPr>
          <p:cNvPr id="8262" name="Rectangle 70"/>
          <p:cNvSpPr>
            <a:spLocks noGrp="1" noChangeArrowheads="1"/>
          </p:cNvSpPr>
          <p:nvPr>
            <p:ph type="sldNum" sz="quarter" idx="4"/>
          </p:nvPr>
        </p:nvSpPr>
        <p:spPr>
          <a:xfrm>
            <a:off x="6553491" y="6247805"/>
            <a:ext cx="2133023" cy="458391"/>
          </a:xfrm>
        </p:spPr>
        <p:txBody>
          <a:bodyPr/>
          <a:lstStyle>
            <a:lvl1pPr>
              <a:defRPr/>
            </a:lvl1pPr>
          </a:lstStyle>
          <a:p>
            <a:fld id="{549A0EA1-BE5A-4181-9FB0-E4268B312AD2}" type="slidenum">
              <a:rPr lang="en-US"/>
              <a:pPr/>
              <a:t>‹#›</a:t>
            </a:fld>
            <a:endParaRPr lang="en-US"/>
          </a:p>
        </p:txBody>
      </p:sp>
    </p:spTree>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A0210C-8425-491E-AC70-A5E45C6B4137}" type="slidenum">
              <a:rPr lang="en-US"/>
              <a:pPr/>
              <a:t>‹#›</a:t>
            </a:fld>
            <a:endParaRPr lang="en-US"/>
          </a:p>
        </p:txBody>
      </p:sp>
    </p:spTree>
    <p:extLst>
      <p:ext uri="{BB962C8B-B14F-4D97-AF65-F5344CB8AC3E}">
        <p14:creationId xmlns:p14="http://schemas.microsoft.com/office/powerpoint/2010/main" val="2409793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2" y="272360"/>
            <a:ext cx="3007591" cy="116234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2356"/>
            <a:ext cx="5111750" cy="5853410"/>
          </a:xfrm>
        </p:spPr>
        <p:txBody>
          <a:bodyPr/>
          <a:lstStyle>
            <a:lvl1pPr>
              <a:defRPr sz="29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92" y="1434706"/>
            <a:ext cx="3007591" cy="4691063"/>
          </a:xfrm>
        </p:spPr>
        <p:txBody>
          <a:bodyPr/>
          <a:lstStyle>
            <a:lvl1pPr marL="0" indent="0">
              <a:buNone/>
              <a:defRPr sz="1300"/>
            </a:lvl1pPr>
            <a:lvl2pPr marL="420993" indent="0">
              <a:buNone/>
              <a:defRPr sz="1100"/>
            </a:lvl2pPr>
            <a:lvl3pPr marL="841985" indent="0">
              <a:buNone/>
              <a:defRPr sz="900"/>
            </a:lvl3pPr>
            <a:lvl4pPr marL="1262977" indent="0">
              <a:buNone/>
              <a:defRPr sz="800"/>
            </a:lvl4pPr>
            <a:lvl5pPr marL="1683970" indent="0">
              <a:buNone/>
              <a:defRPr sz="800"/>
            </a:lvl5pPr>
            <a:lvl6pPr marL="2104962" indent="0">
              <a:buNone/>
              <a:defRPr sz="800"/>
            </a:lvl6pPr>
            <a:lvl7pPr marL="2525955" indent="0">
              <a:buNone/>
              <a:defRPr sz="800"/>
            </a:lvl7pPr>
            <a:lvl8pPr marL="2946947" indent="0">
              <a:buNone/>
              <a:defRPr sz="800"/>
            </a:lvl8pPr>
            <a:lvl9pPr marL="336794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A29FD43-8F5E-4357-A366-C4256FFF1628}" type="datetimeFigureOut">
              <a:rPr lang="en-US" smtClean="0"/>
              <a:t>3/29/2018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337916-F841-4647-866C-322D41F212BB}" type="slidenum">
              <a:rPr lang="en-US" smtClean="0"/>
              <a:t>‹#›</a:t>
            </a:fld>
            <a:endParaRPr lang="en-US"/>
          </a:p>
        </p:txBody>
      </p:sp>
    </p:spTree>
    <p:extLst>
      <p:ext uri="{BB962C8B-B14F-4D97-AF65-F5344CB8AC3E}">
        <p14:creationId xmlns:p14="http://schemas.microsoft.com/office/powerpoint/2010/main" val="105032282"/>
      </p:ext>
    </p:extLst>
  </p:cSld>
  <p:clrMapOvr>
    <a:masterClrMapping/>
  </p:clrMapOvr>
  <p:transition>
    <p:wipe dir="d"/>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7" y="4406801"/>
            <a:ext cx="7771534" cy="1361777"/>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723037" y="2906613"/>
            <a:ext cx="7771534" cy="1500188"/>
          </a:xfrm>
        </p:spPr>
        <p:txBody>
          <a:bodyPr anchor="b"/>
          <a:lstStyle>
            <a:lvl1pPr marL="0" indent="0">
              <a:buNone/>
              <a:defRPr sz="1800"/>
            </a:lvl1pPr>
            <a:lvl2pPr marL="421022" indent="0">
              <a:buNone/>
              <a:defRPr sz="1700"/>
            </a:lvl2pPr>
            <a:lvl3pPr marL="842044" indent="0">
              <a:buNone/>
              <a:defRPr sz="1500"/>
            </a:lvl3pPr>
            <a:lvl4pPr marL="1263066" indent="0">
              <a:buNone/>
              <a:defRPr sz="1300"/>
            </a:lvl4pPr>
            <a:lvl5pPr marL="1684089" indent="0">
              <a:buNone/>
              <a:defRPr sz="1300"/>
            </a:lvl5pPr>
            <a:lvl6pPr marL="2105110" indent="0">
              <a:buNone/>
              <a:defRPr sz="1300"/>
            </a:lvl6pPr>
            <a:lvl7pPr marL="2526132" indent="0">
              <a:buNone/>
              <a:defRPr sz="1300"/>
            </a:lvl7pPr>
            <a:lvl8pPr marL="2947154" indent="0">
              <a:buNone/>
              <a:defRPr sz="1300"/>
            </a:lvl8pPr>
            <a:lvl9pPr marL="3368176" indent="0">
              <a:buNone/>
              <a:defRPr sz="13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E57015-0CC8-4245-90D1-E07B2603C12F}" type="slidenum">
              <a:rPr lang="en-US"/>
              <a:pPr/>
              <a:t>‹#›</a:t>
            </a:fld>
            <a:endParaRPr lang="en-US"/>
          </a:p>
        </p:txBody>
      </p:sp>
    </p:spTree>
    <p:extLst>
      <p:ext uri="{BB962C8B-B14F-4D97-AF65-F5344CB8AC3E}">
        <p14:creationId xmlns:p14="http://schemas.microsoft.com/office/powerpoint/2010/main" val="11762661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489" y="1599905"/>
            <a:ext cx="4045238" cy="4525863"/>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5" y="1599905"/>
            <a:ext cx="4045239" cy="4525863"/>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5481F0E-A6C8-4B25-86F2-7576FCCDE6FE}" type="slidenum">
              <a:rPr lang="en-US"/>
              <a:pPr/>
              <a:t>‹#›</a:t>
            </a:fld>
            <a:endParaRPr lang="en-US"/>
          </a:p>
        </p:txBody>
      </p:sp>
    </p:spTree>
    <p:extLst>
      <p:ext uri="{BB962C8B-B14F-4D97-AF65-F5344CB8AC3E}">
        <p14:creationId xmlns:p14="http://schemas.microsoft.com/office/powerpoint/2010/main" val="26928353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91" y="275333"/>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4421"/>
            <a:ext cx="4039465" cy="639961"/>
          </a:xfrm>
        </p:spPr>
        <p:txBody>
          <a:bodyPr anchor="b"/>
          <a:lstStyle>
            <a:lvl1pPr marL="0" indent="0">
              <a:buNone/>
              <a:defRPr sz="2200" b="1"/>
            </a:lvl1pPr>
            <a:lvl2pPr marL="421022" indent="0">
              <a:buNone/>
              <a:defRPr sz="1800" b="1"/>
            </a:lvl2pPr>
            <a:lvl3pPr marL="842044" indent="0">
              <a:buNone/>
              <a:defRPr sz="1700" b="1"/>
            </a:lvl3pPr>
            <a:lvl4pPr marL="1263066" indent="0">
              <a:buNone/>
              <a:defRPr sz="1500" b="1"/>
            </a:lvl4pPr>
            <a:lvl5pPr marL="1684089" indent="0">
              <a:buNone/>
              <a:defRPr sz="1500" b="1"/>
            </a:lvl5pPr>
            <a:lvl6pPr marL="2105110" indent="0">
              <a:buNone/>
              <a:defRPr sz="1500" b="1"/>
            </a:lvl6pPr>
            <a:lvl7pPr marL="2526132" indent="0">
              <a:buNone/>
              <a:defRPr sz="1500" b="1"/>
            </a:lvl7pPr>
            <a:lvl8pPr marL="2947154" indent="0">
              <a:buNone/>
              <a:defRPr sz="1500" b="1"/>
            </a:lvl8pPr>
            <a:lvl9pPr marL="3368176"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489" y="2174380"/>
            <a:ext cx="4039465" cy="3951386"/>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5" y="1534421"/>
            <a:ext cx="4040909" cy="639961"/>
          </a:xfrm>
        </p:spPr>
        <p:txBody>
          <a:bodyPr anchor="b"/>
          <a:lstStyle>
            <a:lvl1pPr marL="0" indent="0">
              <a:buNone/>
              <a:defRPr sz="2200" b="1"/>
            </a:lvl1pPr>
            <a:lvl2pPr marL="421022" indent="0">
              <a:buNone/>
              <a:defRPr sz="1800" b="1"/>
            </a:lvl2pPr>
            <a:lvl3pPr marL="842044" indent="0">
              <a:buNone/>
              <a:defRPr sz="1700" b="1"/>
            </a:lvl3pPr>
            <a:lvl4pPr marL="1263066" indent="0">
              <a:buNone/>
              <a:defRPr sz="1500" b="1"/>
            </a:lvl4pPr>
            <a:lvl5pPr marL="1684089" indent="0">
              <a:buNone/>
              <a:defRPr sz="1500" b="1"/>
            </a:lvl5pPr>
            <a:lvl6pPr marL="2105110" indent="0">
              <a:buNone/>
              <a:defRPr sz="1500" b="1"/>
            </a:lvl6pPr>
            <a:lvl7pPr marL="2526132" indent="0">
              <a:buNone/>
              <a:defRPr sz="1500" b="1"/>
            </a:lvl7pPr>
            <a:lvl8pPr marL="2947154" indent="0">
              <a:buNone/>
              <a:defRPr sz="1500" b="1"/>
            </a:lvl8pPr>
            <a:lvl9pPr marL="3368176"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605" y="2174380"/>
            <a:ext cx="4040909" cy="3951386"/>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46F8DFA-BF75-4BCD-A73E-DB859C943125}" type="slidenum">
              <a:rPr lang="en-US"/>
              <a:pPr/>
              <a:t>‹#›</a:t>
            </a:fld>
            <a:endParaRPr lang="en-US"/>
          </a:p>
        </p:txBody>
      </p:sp>
    </p:spTree>
    <p:extLst>
      <p:ext uri="{BB962C8B-B14F-4D97-AF65-F5344CB8AC3E}">
        <p14:creationId xmlns:p14="http://schemas.microsoft.com/office/powerpoint/2010/main" val="5306384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0638631-5C8A-4469-8580-7EC843AEE2BC}" type="slidenum">
              <a:rPr lang="en-US"/>
              <a:pPr/>
              <a:t>‹#›</a:t>
            </a:fld>
            <a:endParaRPr lang="en-US"/>
          </a:p>
        </p:txBody>
      </p:sp>
    </p:spTree>
    <p:extLst>
      <p:ext uri="{BB962C8B-B14F-4D97-AF65-F5344CB8AC3E}">
        <p14:creationId xmlns:p14="http://schemas.microsoft.com/office/powerpoint/2010/main" val="37547024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AF599B2-140E-4CB1-A10F-4AB5F35ABF4D}" type="slidenum">
              <a:rPr lang="en-US"/>
              <a:pPr/>
              <a:t>‹#›</a:t>
            </a:fld>
            <a:endParaRPr lang="en-US"/>
          </a:p>
        </p:txBody>
      </p:sp>
    </p:spTree>
    <p:extLst>
      <p:ext uri="{BB962C8B-B14F-4D97-AF65-F5344CB8AC3E}">
        <p14:creationId xmlns:p14="http://schemas.microsoft.com/office/powerpoint/2010/main" val="25687746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1" y="272359"/>
            <a:ext cx="3007591" cy="116234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2356"/>
            <a:ext cx="5111750" cy="5853410"/>
          </a:xfrm>
        </p:spPr>
        <p:txBody>
          <a:bodyPr/>
          <a:lstStyle>
            <a:lvl1pPr>
              <a:defRPr sz="29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91" y="1434705"/>
            <a:ext cx="3007591" cy="4691063"/>
          </a:xfrm>
        </p:spPr>
        <p:txBody>
          <a:bodyPr/>
          <a:lstStyle>
            <a:lvl1pPr marL="0" indent="0">
              <a:buNone/>
              <a:defRPr sz="1300"/>
            </a:lvl1pPr>
            <a:lvl2pPr marL="421022" indent="0">
              <a:buNone/>
              <a:defRPr sz="1100"/>
            </a:lvl2pPr>
            <a:lvl3pPr marL="842044" indent="0">
              <a:buNone/>
              <a:defRPr sz="900"/>
            </a:lvl3pPr>
            <a:lvl4pPr marL="1263066" indent="0">
              <a:buNone/>
              <a:defRPr sz="800"/>
            </a:lvl4pPr>
            <a:lvl5pPr marL="1684089" indent="0">
              <a:buNone/>
              <a:defRPr sz="800"/>
            </a:lvl5pPr>
            <a:lvl6pPr marL="2105110" indent="0">
              <a:buNone/>
              <a:defRPr sz="800"/>
            </a:lvl6pPr>
            <a:lvl7pPr marL="2526132" indent="0">
              <a:buNone/>
              <a:defRPr sz="800"/>
            </a:lvl7pPr>
            <a:lvl8pPr marL="2947154" indent="0">
              <a:buNone/>
              <a:defRPr sz="800"/>
            </a:lvl8pPr>
            <a:lvl9pPr marL="3368176"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D6D219-62AB-438C-B43E-A6FC3AA8F55D}" type="slidenum">
              <a:rPr lang="en-US"/>
              <a:pPr/>
              <a:t>‹#›</a:t>
            </a:fld>
            <a:endParaRPr lang="en-US"/>
          </a:p>
        </p:txBody>
      </p:sp>
    </p:spTree>
    <p:extLst>
      <p:ext uri="{BB962C8B-B14F-4D97-AF65-F5344CB8AC3E}">
        <p14:creationId xmlns:p14="http://schemas.microsoft.com/office/powerpoint/2010/main" val="14429929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4" y="4801195"/>
            <a:ext cx="5486977" cy="565547"/>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4" y="613172"/>
            <a:ext cx="5486977" cy="4115098"/>
          </a:xfrm>
        </p:spPr>
        <p:txBody>
          <a:bodyPr/>
          <a:lstStyle>
            <a:lvl1pPr marL="0" indent="0">
              <a:buNone/>
              <a:defRPr sz="2900"/>
            </a:lvl1pPr>
            <a:lvl2pPr marL="421022" indent="0">
              <a:buNone/>
              <a:defRPr sz="2600"/>
            </a:lvl2pPr>
            <a:lvl3pPr marL="842044" indent="0">
              <a:buNone/>
              <a:defRPr sz="2200"/>
            </a:lvl3pPr>
            <a:lvl4pPr marL="1263066" indent="0">
              <a:buNone/>
              <a:defRPr sz="1800"/>
            </a:lvl4pPr>
            <a:lvl5pPr marL="1684089" indent="0">
              <a:buNone/>
              <a:defRPr sz="1800"/>
            </a:lvl5pPr>
            <a:lvl6pPr marL="2105110" indent="0">
              <a:buNone/>
              <a:defRPr sz="1800"/>
            </a:lvl6pPr>
            <a:lvl7pPr marL="2526132" indent="0">
              <a:buNone/>
              <a:defRPr sz="1800"/>
            </a:lvl7pPr>
            <a:lvl8pPr marL="2947154" indent="0">
              <a:buNone/>
              <a:defRPr sz="1800"/>
            </a:lvl8pPr>
            <a:lvl9pPr marL="3368176" indent="0">
              <a:buNone/>
              <a:defRPr sz="1800"/>
            </a:lvl9pPr>
          </a:lstStyle>
          <a:p>
            <a:r>
              <a:rPr lang="en-US" smtClean="0"/>
              <a:t>Click icon to add picture</a:t>
            </a:r>
            <a:endParaRPr lang="en-US"/>
          </a:p>
        </p:txBody>
      </p:sp>
      <p:sp>
        <p:nvSpPr>
          <p:cNvPr id="4" name="Text Placeholder 3"/>
          <p:cNvSpPr>
            <a:spLocks noGrp="1"/>
          </p:cNvSpPr>
          <p:nvPr>
            <p:ph type="body" sz="half" idx="2"/>
          </p:nvPr>
        </p:nvSpPr>
        <p:spPr>
          <a:xfrm>
            <a:off x="1792434" y="5366744"/>
            <a:ext cx="5486977" cy="805161"/>
          </a:xfrm>
        </p:spPr>
        <p:txBody>
          <a:bodyPr/>
          <a:lstStyle>
            <a:lvl1pPr marL="0" indent="0">
              <a:buNone/>
              <a:defRPr sz="1300"/>
            </a:lvl1pPr>
            <a:lvl2pPr marL="421022" indent="0">
              <a:buNone/>
              <a:defRPr sz="1100"/>
            </a:lvl2pPr>
            <a:lvl3pPr marL="842044" indent="0">
              <a:buNone/>
              <a:defRPr sz="900"/>
            </a:lvl3pPr>
            <a:lvl4pPr marL="1263066" indent="0">
              <a:buNone/>
              <a:defRPr sz="800"/>
            </a:lvl4pPr>
            <a:lvl5pPr marL="1684089" indent="0">
              <a:buNone/>
              <a:defRPr sz="800"/>
            </a:lvl5pPr>
            <a:lvl6pPr marL="2105110" indent="0">
              <a:buNone/>
              <a:defRPr sz="800"/>
            </a:lvl6pPr>
            <a:lvl7pPr marL="2526132" indent="0">
              <a:buNone/>
              <a:defRPr sz="800"/>
            </a:lvl7pPr>
            <a:lvl8pPr marL="2947154" indent="0">
              <a:buNone/>
              <a:defRPr sz="800"/>
            </a:lvl8pPr>
            <a:lvl9pPr marL="3368176"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513A4B8-4A78-490D-9274-6784F2E8D016}" type="slidenum">
              <a:rPr lang="en-US"/>
              <a:pPr/>
              <a:t>‹#›</a:t>
            </a:fld>
            <a:endParaRPr lang="en-US"/>
          </a:p>
        </p:txBody>
      </p:sp>
    </p:spTree>
    <p:extLst>
      <p:ext uri="{BB962C8B-B14F-4D97-AF65-F5344CB8AC3E}">
        <p14:creationId xmlns:p14="http://schemas.microsoft.com/office/powerpoint/2010/main" val="29779114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A072F8-16AE-4EF2-99BF-4F1FA3EAB4EF}" type="slidenum">
              <a:rPr lang="en-US"/>
              <a:pPr/>
              <a:t>‹#›</a:t>
            </a:fld>
            <a:endParaRPr lang="en-US"/>
          </a:p>
        </p:txBody>
      </p:sp>
    </p:spTree>
    <p:extLst>
      <p:ext uri="{BB962C8B-B14F-4D97-AF65-F5344CB8AC3E}">
        <p14:creationId xmlns:p14="http://schemas.microsoft.com/office/powerpoint/2010/main" val="10788401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79" y="278311"/>
            <a:ext cx="2056535" cy="58474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491" y="278311"/>
            <a:ext cx="6033943" cy="58474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F3FF20-8D5B-4373-8A98-2E998C3B834F}" type="slidenum">
              <a:rPr lang="en-US"/>
              <a:pPr/>
              <a:t>‹#›</a:t>
            </a:fld>
            <a:endParaRPr lang="en-US"/>
          </a:p>
        </p:txBody>
      </p:sp>
    </p:spTree>
    <p:extLst>
      <p:ext uri="{BB962C8B-B14F-4D97-AF65-F5344CB8AC3E}">
        <p14:creationId xmlns:p14="http://schemas.microsoft.com/office/powerpoint/2010/main" val="7421389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8674" name="Group 2"/>
          <p:cNvGrpSpPr>
            <a:grpSpLocks/>
          </p:cNvGrpSpPr>
          <p:nvPr/>
        </p:nvGrpSpPr>
        <p:grpSpPr bwMode="auto">
          <a:xfrm>
            <a:off x="4" y="0"/>
            <a:ext cx="9159875" cy="6858000"/>
            <a:chOff x="0" y="0"/>
            <a:chExt cx="5770" cy="4320"/>
          </a:xfrm>
        </p:grpSpPr>
        <p:sp>
          <p:nvSpPr>
            <p:cNvPr id="2867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8"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5"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6"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p>
          </p:txBody>
        </p:sp>
        <p:sp>
          <p:nvSpPr>
            <p:cNvPr id="2869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28696" name="Rectangle 24"/>
          <p:cNvSpPr>
            <a:spLocks noGrp="1" noChangeArrowheads="1"/>
          </p:cNvSpPr>
          <p:nvPr>
            <p:ph type="ctrTitle" sz="quarter"/>
          </p:nvPr>
        </p:nvSpPr>
        <p:spPr>
          <a:xfrm>
            <a:off x="685515" y="1599906"/>
            <a:ext cx="7772977" cy="1829097"/>
          </a:xfrm>
        </p:spPr>
        <p:txBody>
          <a:bodyPr/>
          <a:lstStyle>
            <a:lvl1pPr>
              <a:defRPr sz="4800"/>
            </a:lvl1pPr>
          </a:lstStyle>
          <a:p>
            <a:pPr lvl="0"/>
            <a:r>
              <a:rPr lang="en-US" noProof="0" smtClean="0"/>
              <a:t>Click to edit Master title style</a:t>
            </a:r>
          </a:p>
        </p:txBody>
      </p:sp>
      <p:sp>
        <p:nvSpPr>
          <p:cNvPr id="28697" name="Rectangle 25"/>
          <p:cNvSpPr>
            <a:spLocks noGrp="1" noChangeArrowheads="1"/>
          </p:cNvSpPr>
          <p:nvPr>
            <p:ph type="subTitle" sz="quarter" idx="1"/>
          </p:nvPr>
        </p:nvSpPr>
        <p:spPr>
          <a:xfrm>
            <a:off x="1371026" y="3885906"/>
            <a:ext cx="6401955" cy="1753195"/>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28698" name="Rectangle 26"/>
          <p:cNvSpPr>
            <a:spLocks noGrp="1" noChangeArrowheads="1"/>
          </p:cNvSpPr>
          <p:nvPr>
            <p:ph type="dt" sz="quarter" idx="2"/>
          </p:nvPr>
        </p:nvSpPr>
        <p:spPr>
          <a:xfrm>
            <a:off x="457492" y="6243340"/>
            <a:ext cx="2133023" cy="456902"/>
          </a:xfrm>
        </p:spPr>
        <p:txBody>
          <a:bodyPr/>
          <a:lstStyle>
            <a:lvl1pPr>
              <a:defRPr/>
            </a:lvl1pPr>
          </a:lstStyle>
          <a:p>
            <a:endParaRPr lang="en-US"/>
          </a:p>
        </p:txBody>
      </p:sp>
      <p:sp>
        <p:nvSpPr>
          <p:cNvPr id="28699" name="Rectangle 27"/>
          <p:cNvSpPr>
            <a:spLocks noGrp="1" noChangeArrowheads="1"/>
          </p:cNvSpPr>
          <p:nvPr>
            <p:ph type="ftr" sz="quarter" idx="3"/>
          </p:nvPr>
        </p:nvSpPr>
        <p:spPr/>
        <p:txBody>
          <a:bodyPr/>
          <a:lstStyle>
            <a:lvl1pPr>
              <a:defRPr/>
            </a:lvl1pPr>
          </a:lstStyle>
          <a:p>
            <a:endParaRPr lang="en-US"/>
          </a:p>
        </p:txBody>
      </p:sp>
      <p:sp>
        <p:nvSpPr>
          <p:cNvPr id="28700" name="Rectangle 28"/>
          <p:cNvSpPr>
            <a:spLocks noGrp="1" noChangeArrowheads="1"/>
          </p:cNvSpPr>
          <p:nvPr>
            <p:ph type="sldNum" sz="quarter" idx="4"/>
          </p:nvPr>
        </p:nvSpPr>
        <p:spPr/>
        <p:txBody>
          <a:bodyPr/>
          <a:lstStyle>
            <a:lvl1pPr>
              <a:defRPr/>
            </a:lvl1pPr>
          </a:lstStyle>
          <a:p>
            <a:fld id="{8505D563-62BE-4FCA-AC42-4AF5F21BC96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5" y="4801195"/>
            <a:ext cx="5486977" cy="565547"/>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5" y="613172"/>
            <a:ext cx="5486977" cy="4115098"/>
          </a:xfrm>
        </p:spPr>
        <p:txBody>
          <a:bodyPr/>
          <a:lstStyle>
            <a:lvl1pPr marL="0" indent="0">
              <a:buNone/>
              <a:defRPr sz="2900"/>
            </a:lvl1pPr>
            <a:lvl2pPr marL="420993" indent="0">
              <a:buNone/>
              <a:defRPr sz="2600"/>
            </a:lvl2pPr>
            <a:lvl3pPr marL="841985" indent="0">
              <a:buNone/>
              <a:defRPr sz="2200"/>
            </a:lvl3pPr>
            <a:lvl4pPr marL="1262977" indent="0">
              <a:buNone/>
              <a:defRPr sz="1800"/>
            </a:lvl4pPr>
            <a:lvl5pPr marL="1683970" indent="0">
              <a:buNone/>
              <a:defRPr sz="1800"/>
            </a:lvl5pPr>
            <a:lvl6pPr marL="2104962" indent="0">
              <a:buNone/>
              <a:defRPr sz="1800"/>
            </a:lvl6pPr>
            <a:lvl7pPr marL="2525955" indent="0">
              <a:buNone/>
              <a:defRPr sz="1800"/>
            </a:lvl7pPr>
            <a:lvl8pPr marL="2946947" indent="0">
              <a:buNone/>
              <a:defRPr sz="1800"/>
            </a:lvl8pPr>
            <a:lvl9pPr marL="3367940" indent="0">
              <a:buNone/>
              <a:defRPr sz="1800"/>
            </a:lvl9pPr>
          </a:lstStyle>
          <a:p>
            <a:r>
              <a:rPr lang="en-US" smtClean="0"/>
              <a:t>Click icon to add picture</a:t>
            </a:r>
            <a:endParaRPr lang="en-US"/>
          </a:p>
        </p:txBody>
      </p:sp>
      <p:sp>
        <p:nvSpPr>
          <p:cNvPr id="4" name="Text Placeholder 3"/>
          <p:cNvSpPr>
            <a:spLocks noGrp="1"/>
          </p:cNvSpPr>
          <p:nvPr>
            <p:ph type="body" sz="half" idx="2"/>
          </p:nvPr>
        </p:nvSpPr>
        <p:spPr>
          <a:xfrm>
            <a:off x="1792435" y="5366745"/>
            <a:ext cx="5486977" cy="805161"/>
          </a:xfrm>
        </p:spPr>
        <p:txBody>
          <a:bodyPr/>
          <a:lstStyle>
            <a:lvl1pPr marL="0" indent="0">
              <a:buNone/>
              <a:defRPr sz="1300"/>
            </a:lvl1pPr>
            <a:lvl2pPr marL="420993" indent="0">
              <a:buNone/>
              <a:defRPr sz="1100"/>
            </a:lvl2pPr>
            <a:lvl3pPr marL="841985" indent="0">
              <a:buNone/>
              <a:defRPr sz="900"/>
            </a:lvl3pPr>
            <a:lvl4pPr marL="1262977" indent="0">
              <a:buNone/>
              <a:defRPr sz="800"/>
            </a:lvl4pPr>
            <a:lvl5pPr marL="1683970" indent="0">
              <a:buNone/>
              <a:defRPr sz="800"/>
            </a:lvl5pPr>
            <a:lvl6pPr marL="2104962" indent="0">
              <a:buNone/>
              <a:defRPr sz="800"/>
            </a:lvl6pPr>
            <a:lvl7pPr marL="2525955" indent="0">
              <a:buNone/>
              <a:defRPr sz="800"/>
            </a:lvl7pPr>
            <a:lvl8pPr marL="2946947" indent="0">
              <a:buNone/>
              <a:defRPr sz="800"/>
            </a:lvl8pPr>
            <a:lvl9pPr marL="336794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A29FD43-8F5E-4357-A366-C4256FFF1628}" type="datetimeFigureOut">
              <a:rPr lang="en-US" smtClean="0"/>
              <a:t>3/29/2018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337916-F841-4647-866C-322D41F212BB}" type="slidenum">
              <a:rPr lang="en-US" smtClean="0"/>
              <a:t>‹#›</a:t>
            </a:fld>
            <a:endParaRPr lang="en-US"/>
          </a:p>
        </p:txBody>
      </p:sp>
    </p:spTree>
    <p:extLst>
      <p:ext uri="{BB962C8B-B14F-4D97-AF65-F5344CB8AC3E}">
        <p14:creationId xmlns:p14="http://schemas.microsoft.com/office/powerpoint/2010/main" val="23324651"/>
      </p:ext>
    </p:extLst>
  </p:cSld>
  <p:clrMapOvr>
    <a:masterClrMapping/>
  </p:clrMapOvr>
  <p:transition>
    <p:wipe dir="d"/>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6E2DC089-042A-4F31-9263-068F2FF0F10C}"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027616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8" y="4406801"/>
            <a:ext cx="7771534" cy="1361777"/>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723038" y="2906613"/>
            <a:ext cx="7771534" cy="1500188"/>
          </a:xfrm>
        </p:spPr>
        <p:txBody>
          <a:bodyPr anchor="b"/>
          <a:lstStyle>
            <a:lvl1pPr marL="0" indent="0">
              <a:buNone/>
              <a:defRPr sz="1800"/>
            </a:lvl1pPr>
            <a:lvl2pPr marL="420993" indent="0">
              <a:buNone/>
              <a:defRPr sz="1700"/>
            </a:lvl2pPr>
            <a:lvl3pPr marL="841985" indent="0">
              <a:buNone/>
              <a:defRPr sz="1500"/>
            </a:lvl3pPr>
            <a:lvl4pPr marL="1262977" indent="0">
              <a:buNone/>
              <a:defRPr sz="1300"/>
            </a:lvl4pPr>
            <a:lvl5pPr marL="1683970" indent="0">
              <a:buNone/>
              <a:defRPr sz="1300"/>
            </a:lvl5pPr>
            <a:lvl6pPr marL="2104962" indent="0">
              <a:buNone/>
              <a:defRPr sz="1300"/>
            </a:lvl6pPr>
            <a:lvl7pPr marL="2525955" indent="0">
              <a:buNone/>
              <a:defRPr sz="1300"/>
            </a:lvl7pPr>
            <a:lvl8pPr marL="2946947" indent="0">
              <a:buNone/>
              <a:defRPr sz="1300"/>
            </a:lvl8pPr>
            <a:lvl9pPr marL="3367940" indent="0">
              <a:buNone/>
              <a:defRPr sz="13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CF47DAB5-23A8-422F-8951-04265BE9EE02}"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25014589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489" y="1599903"/>
            <a:ext cx="4045238" cy="4530328"/>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6" y="1599903"/>
            <a:ext cx="4045239" cy="4530328"/>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D3D62B98-9332-4F93-9558-26BBCA328F9F}"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8329665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92" y="275333"/>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4422"/>
            <a:ext cx="4039465" cy="639961"/>
          </a:xfrm>
        </p:spPr>
        <p:txBody>
          <a:bodyPr anchor="b"/>
          <a:lstStyle>
            <a:lvl1pPr marL="0" indent="0">
              <a:buNone/>
              <a:defRPr sz="2200" b="1"/>
            </a:lvl1pPr>
            <a:lvl2pPr marL="420993" indent="0">
              <a:buNone/>
              <a:defRPr sz="1800" b="1"/>
            </a:lvl2pPr>
            <a:lvl3pPr marL="841985" indent="0">
              <a:buNone/>
              <a:defRPr sz="1700" b="1"/>
            </a:lvl3pPr>
            <a:lvl4pPr marL="1262977" indent="0">
              <a:buNone/>
              <a:defRPr sz="1500" b="1"/>
            </a:lvl4pPr>
            <a:lvl5pPr marL="1683970" indent="0">
              <a:buNone/>
              <a:defRPr sz="1500" b="1"/>
            </a:lvl5pPr>
            <a:lvl6pPr marL="2104962" indent="0">
              <a:buNone/>
              <a:defRPr sz="1500" b="1"/>
            </a:lvl6pPr>
            <a:lvl7pPr marL="2525955" indent="0">
              <a:buNone/>
              <a:defRPr sz="1500" b="1"/>
            </a:lvl7pPr>
            <a:lvl8pPr marL="2946947" indent="0">
              <a:buNone/>
              <a:defRPr sz="1500" b="1"/>
            </a:lvl8pPr>
            <a:lvl9pPr marL="3367940"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489" y="2174380"/>
            <a:ext cx="4039465" cy="3951386"/>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6" y="1534422"/>
            <a:ext cx="4040909" cy="639961"/>
          </a:xfrm>
        </p:spPr>
        <p:txBody>
          <a:bodyPr anchor="b"/>
          <a:lstStyle>
            <a:lvl1pPr marL="0" indent="0">
              <a:buNone/>
              <a:defRPr sz="2200" b="1"/>
            </a:lvl1pPr>
            <a:lvl2pPr marL="420993" indent="0">
              <a:buNone/>
              <a:defRPr sz="1800" b="1"/>
            </a:lvl2pPr>
            <a:lvl3pPr marL="841985" indent="0">
              <a:buNone/>
              <a:defRPr sz="1700" b="1"/>
            </a:lvl3pPr>
            <a:lvl4pPr marL="1262977" indent="0">
              <a:buNone/>
              <a:defRPr sz="1500" b="1"/>
            </a:lvl4pPr>
            <a:lvl5pPr marL="1683970" indent="0">
              <a:buNone/>
              <a:defRPr sz="1500" b="1"/>
            </a:lvl5pPr>
            <a:lvl6pPr marL="2104962" indent="0">
              <a:buNone/>
              <a:defRPr sz="1500" b="1"/>
            </a:lvl6pPr>
            <a:lvl7pPr marL="2525955" indent="0">
              <a:buNone/>
              <a:defRPr sz="1500" b="1"/>
            </a:lvl7pPr>
            <a:lvl8pPr marL="2946947" indent="0">
              <a:buNone/>
              <a:defRPr sz="1500" b="1"/>
            </a:lvl8pPr>
            <a:lvl9pPr marL="3367940"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606" y="2174380"/>
            <a:ext cx="4040909" cy="3951386"/>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FDA2CFCF-37DE-4297-A909-5BC1D8DA6BDF}"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23686727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323439FE-3915-43C1-819B-5B5F3EFD86B1}"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41951474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CDCFC115-D135-4A75-8317-6033DB8764A1}"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15796232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2" y="272360"/>
            <a:ext cx="3007591" cy="116234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2356"/>
            <a:ext cx="5111750" cy="5853410"/>
          </a:xfrm>
        </p:spPr>
        <p:txBody>
          <a:bodyPr/>
          <a:lstStyle>
            <a:lvl1pPr>
              <a:defRPr sz="29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92" y="1434706"/>
            <a:ext cx="3007591" cy="4691063"/>
          </a:xfrm>
        </p:spPr>
        <p:txBody>
          <a:bodyPr/>
          <a:lstStyle>
            <a:lvl1pPr marL="0" indent="0">
              <a:buNone/>
              <a:defRPr sz="1300"/>
            </a:lvl1pPr>
            <a:lvl2pPr marL="420993" indent="0">
              <a:buNone/>
              <a:defRPr sz="1100"/>
            </a:lvl2pPr>
            <a:lvl3pPr marL="841985" indent="0">
              <a:buNone/>
              <a:defRPr sz="900"/>
            </a:lvl3pPr>
            <a:lvl4pPr marL="1262977" indent="0">
              <a:buNone/>
              <a:defRPr sz="800"/>
            </a:lvl4pPr>
            <a:lvl5pPr marL="1683970" indent="0">
              <a:buNone/>
              <a:defRPr sz="800"/>
            </a:lvl5pPr>
            <a:lvl6pPr marL="2104962" indent="0">
              <a:buNone/>
              <a:defRPr sz="800"/>
            </a:lvl6pPr>
            <a:lvl7pPr marL="2525955" indent="0">
              <a:buNone/>
              <a:defRPr sz="800"/>
            </a:lvl7pPr>
            <a:lvl8pPr marL="2946947" indent="0">
              <a:buNone/>
              <a:defRPr sz="800"/>
            </a:lvl8pPr>
            <a:lvl9pPr marL="3367940" indent="0">
              <a:buNone/>
              <a:defRPr sz="8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D82C7F70-AED3-4450-BA2A-C67532895318}"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6908066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5" y="4801195"/>
            <a:ext cx="5486977" cy="565547"/>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5" y="613172"/>
            <a:ext cx="5486977" cy="4115098"/>
          </a:xfrm>
        </p:spPr>
        <p:txBody>
          <a:bodyPr/>
          <a:lstStyle>
            <a:lvl1pPr marL="0" indent="0">
              <a:buNone/>
              <a:defRPr sz="2900"/>
            </a:lvl1pPr>
            <a:lvl2pPr marL="420993" indent="0">
              <a:buNone/>
              <a:defRPr sz="2600"/>
            </a:lvl2pPr>
            <a:lvl3pPr marL="841985" indent="0">
              <a:buNone/>
              <a:defRPr sz="2200"/>
            </a:lvl3pPr>
            <a:lvl4pPr marL="1262977" indent="0">
              <a:buNone/>
              <a:defRPr sz="1800"/>
            </a:lvl4pPr>
            <a:lvl5pPr marL="1683970" indent="0">
              <a:buNone/>
              <a:defRPr sz="1800"/>
            </a:lvl5pPr>
            <a:lvl6pPr marL="2104962" indent="0">
              <a:buNone/>
              <a:defRPr sz="1800"/>
            </a:lvl6pPr>
            <a:lvl7pPr marL="2525955" indent="0">
              <a:buNone/>
              <a:defRPr sz="1800"/>
            </a:lvl7pPr>
            <a:lvl8pPr marL="2946947" indent="0">
              <a:buNone/>
              <a:defRPr sz="1800"/>
            </a:lvl8pPr>
            <a:lvl9pPr marL="3367940" indent="0">
              <a:buNone/>
              <a:defRPr sz="1800"/>
            </a:lvl9pPr>
          </a:lstStyle>
          <a:p>
            <a:r>
              <a:rPr lang="en-US" smtClean="0"/>
              <a:t>Click icon to add picture</a:t>
            </a:r>
            <a:endParaRPr lang="en-US"/>
          </a:p>
        </p:txBody>
      </p:sp>
      <p:sp>
        <p:nvSpPr>
          <p:cNvPr id="4" name="Text Placeholder 3"/>
          <p:cNvSpPr>
            <a:spLocks noGrp="1"/>
          </p:cNvSpPr>
          <p:nvPr>
            <p:ph type="body" sz="half" idx="2"/>
          </p:nvPr>
        </p:nvSpPr>
        <p:spPr>
          <a:xfrm>
            <a:off x="1792435" y="5366745"/>
            <a:ext cx="5486977" cy="805161"/>
          </a:xfrm>
        </p:spPr>
        <p:txBody>
          <a:bodyPr/>
          <a:lstStyle>
            <a:lvl1pPr marL="0" indent="0">
              <a:buNone/>
              <a:defRPr sz="1300"/>
            </a:lvl1pPr>
            <a:lvl2pPr marL="420993" indent="0">
              <a:buNone/>
              <a:defRPr sz="1100"/>
            </a:lvl2pPr>
            <a:lvl3pPr marL="841985" indent="0">
              <a:buNone/>
              <a:defRPr sz="900"/>
            </a:lvl3pPr>
            <a:lvl4pPr marL="1262977" indent="0">
              <a:buNone/>
              <a:defRPr sz="800"/>
            </a:lvl4pPr>
            <a:lvl5pPr marL="1683970" indent="0">
              <a:buNone/>
              <a:defRPr sz="800"/>
            </a:lvl5pPr>
            <a:lvl6pPr marL="2104962" indent="0">
              <a:buNone/>
              <a:defRPr sz="800"/>
            </a:lvl6pPr>
            <a:lvl7pPr marL="2525955" indent="0">
              <a:buNone/>
              <a:defRPr sz="800"/>
            </a:lvl7pPr>
            <a:lvl8pPr marL="2946947" indent="0">
              <a:buNone/>
              <a:defRPr sz="800"/>
            </a:lvl8pPr>
            <a:lvl9pPr marL="3367940" indent="0">
              <a:buNone/>
              <a:defRPr sz="8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C8062711-6D05-4668-B8C6-15DF39B12AC8}"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5040573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2D7FBD09-9FB4-431B-BB43-5BBB03EC2295}"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5484207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80" y="278309"/>
            <a:ext cx="2056535" cy="58519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492" y="278309"/>
            <a:ext cx="6033943" cy="58519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3096F3A5-965C-4534-BA2B-42DFE0848504}"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590667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492" y="275333"/>
            <a:ext cx="822902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4" tIns="45707" rIns="91414" bIns="45707"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492" y="1599906"/>
            <a:ext cx="8229023" cy="45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4" tIns="45707" rIns="91414" bIns="4570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492" y="6244828"/>
            <a:ext cx="213302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4" tIns="45707" rIns="91414" bIns="45707" numCol="1" anchor="t" anchorCtr="0" compatLnSpc="1">
            <a:prstTxWarp prst="textNoShape">
              <a:avLst/>
            </a:prstTxWarp>
          </a:bodyPr>
          <a:lstStyle>
            <a:lvl1pPr defTabSz="913613">
              <a:defRPr sz="1400"/>
            </a:lvl1pPr>
          </a:lstStyle>
          <a:p>
            <a:fld id="{9A29FD43-8F5E-4357-A366-C4256FFF1628}" type="datetimeFigureOut">
              <a:rPr lang="en-US" smtClean="0"/>
              <a:t>3/29/2018</a:t>
            </a:fld>
            <a:endParaRPr lang="en-US"/>
          </a:p>
        </p:txBody>
      </p:sp>
      <p:sp>
        <p:nvSpPr>
          <p:cNvPr id="1029" name="Rectangle 5"/>
          <p:cNvSpPr>
            <a:spLocks noGrp="1" noChangeArrowheads="1"/>
          </p:cNvSpPr>
          <p:nvPr>
            <p:ph type="ftr" sz="quarter" idx="3"/>
          </p:nvPr>
        </p:nvSpPr>
        <p:spPr bwMode="auto">
          <a:xfrm>
            <a:off x="3124492" y="6244828"/>
            <a:ext cx="289502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4" tIns="45707" rIns="91414" bIns="45707" numCol="1" anchor="t" anchorCtr="0" compatLnSpc="1">
            <a:prstTxWarp prst="textNoShape">
              <a:avLst/>
            </a:prstTxWarp>
          </a:bodyPr>
          <a:lstStyle>
            <a:lvl1pPr algn="ctr" defTabSz="913613">
              <a:defRPr sz="1400"/>
            </a:lvl1pPr>
          </a:lstStyle>
          <a:p>
            <a:endParaRPr lang="en-US"/>
          </a:p>
        </p:txBody>
      </p:sp>
      <p:sp>
        <p:nvSpPr>
          <p:cNvPr id="1030" name="Rectangle 6"/>
          <p:cNvSpPr>
            <a:spLocks noGrp="1" noChangeArrowheads="1"/>
          </p:cNvSpPr>
          <p:nvPr>
            <p:ph type="sldNum" sz="quarter" idx="4"/>
          </p:nvPr>
        </p:nvSpPr>
        <p:spPr bwMode="auto">
          <a:xfrm>
            <a:off x="6553492" y="6244828"/>
            <a:ext cx="213302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4" tIns="45707" rIns="91414" bIns="45707" numCol="1" anchor="t" anchorCtr="0" compatLnSpc="1">
            <a:prstTxWarp prst="textNoShape">
              <a:avLst/>
            </a:prstTxWarp>
          </a:bodyPr>
          <a:lstStyle>
            <a:lvl1pPr algn="r" defTabSz="913613">
              <a:defRPr sz="1400"/>
            </a:lvl1pPr>
          </a:lstStyle>
          <a:p>
            <a:fld id="{84337916-F841-4647-866C-322D41F212BB}" type="slidenum">
              <a:rPr lang="en-US" smtClean="0"/>
              <a:t>‹#›</a:t>
            </a:fld>
            <a:endParaRPr lang="en-US"/>
          </a:p>
        </p:txBody>
      </p:sp>
    </p:spTree>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898"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27">
                                            <p:txEl>
                                              <p:pRg st="0" end="0"/>
                                            </p:txEl>
                                          </p:spTgt>
                                        </p:tgtEl>
                                        <p:attrNameLst>
                                          <p:attrName>style.visibility</p:attrName>
                                        </p:attrNameLst>
                                      </p:cBhvr>
                                      <p:to>
                                        <p:strVal val="visible"/>
                                      </p:to>
                                    </p:set>
                                    <p:animEffect transition="in" filter="fade">
                                      <p:cBhvr>
                                        <p:cTn id="15" dur="1000"/>
                                        <p:tgtEl>
                                          <p:spTgt spid="1027">
                                            <p:txEl>
                                              <p:pRg st="0" end="0"/>
                                            </p:txEl>
                                          </p:spTgt>
                                        </p:tgtEl>
                                      </p:cBhvr>
                                    </p:animEffect>
                                    <p:anim calcmode="lin" valueType="num">
                                      <p:cBhvr>
                                        <p:cTn id="16"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02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027">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027">
                                            <p:txEl>
                                              <p:pRg st="1" end="1"/>
                                            </p:txEl>
                                          </p:spTgt>
                                        </p:tgtEl>
                                        <p:attrNameLst>
                                          <p:attrName>style.visibility</p:attrName>
                                        </p:attrNameLst>
                                      </p:cBhvr>
                                      <p:to>
                                        <p:strVal val="visible"/>
                                      </p:to>
                                    </p:set>
                                    <p:animEffect transition="in" filter="fade">
                                      <p:cBhvr>
                                        <p:cTn id="21" dur="1000"/>
                                        <p:tgtEl>
                                          <p:spTgt spid="1027">
                                            <p:txEl>
                                              <p:pRg st="1" end="1"/>
                                            </p:txEl>
                                          </p:spTgt>
                                        </p:tgtEl>
                                      </p:cBhvr>
                                    </p:animEffect>
                                    <p:anim calcmode="lin" valueType="num">
                                      <p:cBhvr>
                                        <p:cTn id="22"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027">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027">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027">
                                            <p:txEl>
                                              <p:pRg st="2" end="2"/>
                                            </p:txEl>
                                          </p:spTgt>
                                        </p:tgtEl>
                                        <p:attrNameLst>
                                          <p:attrName>style.visibility</p:attrName>
                                        </p:attrNameLst>
                                      </p:cBhvr>
                                      <p:to>
                                        <p:strVal val="visible"/>
                                      </p:to>
                                    </p:set>
                                    <p:animEffect transition="in" filter="fade">
                                      <p:cBhvr>
                                        <p:cTn id="27" dur="1000"/>
                                        <p:tgtEl>
                                          <p:spTgt spid="1027">
                                            <p:txEl>
                                              <p:pRg st="2" end="2"/>
                                            </p:txEl>
                                          </p:spTgt>
                                        </p:tgtEl>
                                      </p:cBhvr>
                                    </p:animEffect>
                                    <p:anim calcmode="lin" valueType="num">
                                      <p:cBhvr>
                                        <p:cTn id="28"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027">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027">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27">
                                            <p:txEl>
                                              <p:pRg st="3" end="3"/>
                                            </p:txEl>
                                          </p:spTgt>
                                        </p:tgtEl>
                                        <p:attrNameLst>
                                          <p:attrName>style.visibility</p:attrName>
                                        </p:attrNameLst>
                                      </p:cBhvr>
                                      <p:to>
                                        <p:strVal val="visible"/>
                                      </p:to>
                                    </p:set>
                                    <p:animEffect transition="in" filter="fade">
                                      <p:cBhvr>
                                        <p:cTn id="33" dur="1000"/>
                                        <p:tgtEl>
                                          <p:spTgt spid="1027">
                                            <p:txEl>
                                              <p:pRg st="3" end="3"/>
                                            </p:txEl>
                                          </p:spTgt>
                                        </p:tgtEl>
                                      </p:cBhvr>
                                    </p:animEffect>
                                    <p:anim calcmode="lin" valueType="num">
                                      <p:cBhvr>
                                        <p:cTn id="34"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027">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027">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027">
                                            <p:txEl>
                                              <p:pRg st="4" end="4"/>
                                            </p:txEl>
                                          </p:spTgt>
                                        </p:tgtEl>
                                        <p:attrNameLst>
                                          <p:attrName>style.visibility</p:attrName>
                                        </p:attrNameLst>
                                      </p:cBhvr>
                                      <p:to>
                                        <p:strVal val="visible"/>
                                      </p:to>
                                    </p:set>
                                    <p:animEffect transition="in" filter="fade">
                                      <p:cBhvr>
                                        <p:cTn id="39" dur="1000"/>
                                        <p:tgtEl>
                                          <p:spTgt spid="1027">
                                            <p:txEl>
                                              <p:pRg st="4" end="4"/>
                                            </p:txEl>
                                          </p:spTgt>
                                        </p:tgtEl>
                                      </p:cBhvr>
                                    </p:animEffect>
                                    <p:anim calcmode="lin" valueType="num">
                                      <p:cBhvr>
                                        <p:cTn id="40"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02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02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bldLst>
  </p:timing>
  <p:txStyles>
    <p:titleStyle>
      <a:lvl1pPr algn="ctr" defTabSz="913613" rtl="0" eaLnBrk="1" fontAlgn="base" hangingPunct="1">
        <a:spcBef>
          <a:spcPct val="0"/>
        </a:spcBef>
        <a:spcAft>
          <a:spcPct val="0"/>
        </a:spcAft>
        <a:defRPr sz="4400">
          <a:solidFill>
            <a:schemeClr val="tx2"/>
          </a:solidFill>
          <a:latin typeface="+mj-lt"/>
          <a:ea typeface="+mj-ea"/>
          <a:cs typeface="+mj-cs"/>
        </a:defRPr>
      </a:lvl1pPr>
      <a:lvl2pPr algn="ctr" defTabSz="913613" rtl="0" eaLnBrk="1" fontAlgn="base" hangingPunct="1">
        <a:spcBef>
          <a:spcPct val="0"/>
        </a:spcBef>
        <a:spcAft>
          <a:spcPct val="0"/>
        </a:spcAft>
        <a:defRPr sz="4400">
          <a:solidFill>
            <a:schemeClr val="tx2"/>
          </a:solidFill>
          <a:latin typeface="Arial" pitchFamily="34" charset="0"/>
        </a:defRPr>
      </a:lvl2pPr>
      <a:lvl3pPr algn="ctr" defTabSz="913613" rtl="0" eaLnBrk="1" fontAlgn="base" hangingPunct="1">
        <a:spcBef>
          <a:spcPct val="0"/>
        </a:spcBef>
        <a:spcAft>
          <a:spcPct val="0"/>
        </a:spcAft>
        <a:defRPr sz="4400">
          <a:solidFill>
            <a:schemeClr val="tx2"/>
          </a:solidFill>
          <a:latin typeface="Arial" pitchFamily="34" charset="0"/>
        </a:defRPr>
      </a:lvl3pPr>
      <a:lvl4pPr algn="ctr" defTabSz="913613" rtl="0" eaLnBrk="1" fontAlgn="base" hangingPunct="1">
        <a:spcBef>
          <a:spcPct val="0"/>
        </a:spcBef>
        <a:spcAft>
          <a:spcPct val="0"/>
        </a:spcAft>
        <a:defRPr sz="4400">
          <a:solidFill>
            <a:schemeClr val="tx2"/>
          </a:solidFill>
          <a:latin typeface="Arial" pitchFamily="34" charset="0"/>
        </a:defRPr>
      </a:lvl4pPr>
      <a:lvl5pPr algn="ctr" defTabSz="913613" rtl="0" eaLnBrk="1" fontAlgn="base" hangingPunct="1">
        <a:spcBef>
          <a:spcPct val="0"/>
        </a:spcBef>
        <a:spcAft>
          <a:spcPct val="0"/>
        </a:spcAft>
        <a:defRPr sz="4400">
          <a:solidFill>
            <a:schemeClr val="tx2"/>
          </a:solidFill>
          <a:latin typeface="Arial" pitchFamily="34" charset="0"/>
        </a:defRPr>
      </a:lvl5pPr>
      <a:lvl6pPr marL="420993" algn="ctr" defTabSz="913613" rtl="0" eaLnBrk="1" fontAlgn="base" hangingPunct="1">
        <a:spcBef>
          <a:spcPct val="0"/>
        </a:spcBef>
        <a:spcAft>
          <a:spcPct val="0"/>
        </a:spcAft>
        <a:defRPr sz="4400">
          <a:solidFill>
            <a:schemeClr val="tx2"/>
          </a:solidFill>
          <a:latin typeface="Arial" pitchFamily="34" charset="0"/>
        </a:defRPr>
      </a:lvl6pPr>
      <a:lvl7pPr marL="841985" algn="ctr" defTabSz="913613" rtl="0" eaLnBrk="1" fontAlgn="base" hangingPunct="1">
        <a:spcBef>
          <a:spcPct val="0"/>
        </a:spcBef>
        <a:spcAft>
          <a:spcPct val="0"/>
        </a:spcAft>
        <a:defRPr sz="4400">
          <a:solidFill>
            <a:schemeClr val="tx2"/>
          </a:solidFill>
          <a:latin typeface="Arial" pitchFamily="34" charset="0"/>
        </a:defRPr>
      </a:lvl7pPr>
      <a:lvl8pPr marL="1262977" algn="ctr" defTabSz="913613" rtl="0" eaLnBrk="1" fontAlgn="base" hangingPunct="1">
        <a:spcBef>
          <a:spcPct val="0"/>
        </a:spcBef>
        <a:spcAft>
          <a:spcPct val="0"/>
        </a:spcAft>
        <a:defRPr sz="4400">
          <a:solidFill>
            <a:schemeClr val="tx2"/>
          </a:solidFill>
          <a:latin typeface="Arial" pitchFamily="34" charset="0"/>
        </a:defRPr>
      </a:lvl8pPr>
      <a:lvl9pPr marL="1683970" algn="ctr" defTabSz="913613" rtl="0" eaLnBrk="1" fontAlgn="base" hangingPunct="1">
        <a:spcBef>
          <a:spcPct val="0"/>
        </a:spcBef>
        <a:spcAft>
          <a:spcPct val="0"/>
        </a:spcAft>
        <a:defRPr sz="4400">
          <a:solidFill>
            <a:schemeClr val="tx2"/>
          </a:solidFill>
          <a:latin typeface="Arial" pitchFamily="34" charset="0"/>
        </a:defRPr>
      </a:lvl9pPr>
    </p:titleStyle>
    <p:bodyStyle>
      <a:lvl1pPr marL="343519" indent="-343519" algn="l" defTabSz="913613" rtl="0" eaLnBrk="1" fontAlgn="base" hangingPunct="1">
        <a:spcBef>
          <a:spcPct val="20000"/>
        </a:spcBef>
        <a:spcAft>
          <a:spcPct val="0"/>
        </a:spcAft>
        <a:buChar char="•"/>
        <a:defRPr sz="3200">
          <a:solidFill>
            <a:schemeClr val="tx1"/>
          </a:solidFill>
          <a:latin typeface="+mn-lt"/>
          <a:ea typeface="+mn-ea"/>
          <a:cs typeface="+mn-cs"/>
        </a:defRPr>
      </a:lvl1pPr>
      <a:lvl2pPr marL="742583" indent="-285048" algn="l" defTabSz="913613" rtl="0" eaLnBrk="1" fontAlgn="base" hangingPunct="1">
        <a:spcBef>
          <a:spcPct val="20000"/>
        </a:spcBef>
        <a:spcAft>
          <a:spcPct val="0"/>
        </a:spcAft>
        <a:buChar char="–"/>
        <a:defRPr sz="2800">
          <a:solidFill>
            <a:schemeClr val="tx1"/>
          </a:solidFill>
          <a:latin typeface="+mn-lt"/>
        </a:defRPr>
      </a:lvl2pPr>
      <a:lvl3pPr marL="1143109" indent="-229500" algn="l" defTabSz="913613" rtl="0" eaLnBrk="1" fontAlgn="base" hangingPunct="1">
        <a:spcBef>
          <a:spcPct val="20000"/>
        </a:spcBef>
        <a:spcAft>
          <a:spcPct val="0"/>
        </a:spcAft>
        <a:buChar char="•"/>
        <a:defRPr sz="2400">
          <a:solidFill>
            <a:schemeClr val="tx1"/>
          </a:solidFill>
          <a:latin typeface="+mn-lt"/>
        </a:defRPr>
      </a:lvl3pPr>
      <a:lvl4pPr marL="1599187" indent="-228038" algn="l" defTabSz="913613" rtl="0" eaLnBrk="1" fontAlgn="base" hangingPunct="1">
        <a:spcBef>
          <a:spcPct val="20000"/>
        </a:spcBef>
        <a:spcAft>
          <a:spcPct val="0"/>
        </a:spcAft>
        <a:buChar char="–"/>
        <a:defRPr sz="2000">
          <a:solidFill>
            <a:schemeClr val="tx1"/>
          </a:solidFill>
          <a:latin typeface="+mn-lt"/>
        </a:defRPr>
      </a:lvl4pPr>
      <a:lvl5pPr marL="2056724" indent="-228038" algn="l" defTabSz="913613" rtl="0" eaLnBrk="1" fontAlgn="base" hangingPunct="1">
        <a:spcBef>
          <a:spcPct val="20000"/>
        </a:spcBef>
        <a:spcAft>
          <a:spcPct val="0"/>
        </a:spcAft>
        <a:buChar char="»"/>
        <a:defRPr sz="2000">
          <a:solidFill>
            <a:schemeClr val="tx1"/>
          </a:solidFill>
          <a:latin typeface="+mn-lt"/>
        </a:defRPr>
      </a:lvl5pPr>
      <a:lvl6pPr marL="2477717" indent="-228038" algn="l" defTabSz="913613" rtl="0" eaLnBrk="1" fontAlgn="base" hangingPunct="1">
        <a:spcBef>
          <a:spcPct val="20000"/>
        </a:spcBef>
        <a:spcAft>
          <a:spcPct val="0"/>
        </a:spcAft>
        <a:buChar char="»"/>
        <a:defRPr sz="2000">
          <a:solidFill>
            <a:schemeClr val="tx1"/>
          </a:solidFill>
          <a:latin typeface="+mn-lt"/>
        </a:defRPr>
      </a:lvl6pPr>
      <a:lvl7pPr marL="2898708" indent="-228038" algn="l" defTabSz="913613" rtl="0" eaLnBrk="1" fontAlgn="base" hangingPunct="1">
        <a:spcBef>
          <a:spcPct val="20000"/>
        </a:spcBef>
        <a:spcAft>
          <a:spcPct val="0"/>
        </a:spcAft>
        <a:buChar char="»"/>
        <a:defRPr sz="2000">
          <a:solidFill>
            <a:schemeClr val="tx1"/>
          </a:solidFill>
          <a:latin typeface="+mn-lt"/>
        </a:defRPr>
      </a:lvl7pPr>
      <a:lvl8pPr marL="3319699" indent="-228038" algn="l" defTabSz="913613" rtl="0" eaLnBrk="1" fontAlgn="base" hangingPunct="1">
        <a:spcBef>
          <a:spcPct val="20000"/>
        </a:spcBef>
        <a:spcAft>
          <a:spcPct val="0"/>
        </a:spcAft>
        <a:buChar char="»"/>
        <a:defRPr sz="2000">
          <a:solidFill>
            <a:schemeClr val="tx1"/>
          </a:solidFill>
          <a:latin typeface="+mn-lt"/>
        </a:defRPr>
      </a:lvl8pPr>
      <a:lvl9pPr marL="3740693" indent="-228038" algn="l" defTabSz="913613"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841985" rtl="0" eaLnBrk="1" latinLnBrk="0" hangingPunct="1">
        <a:defRPr sz="1700" kern="1200">
          <a:solidFill>
            <a:schemeClr val="tx1"/>
          </a:solidFill>
          <a:latin typeface="+mn-lt"/>
          <a:ea typeface="+mn-ea"/>
          <a:cs typeface="+mn-cs"/>
        </a:defRPr>
      </a:lvl1pPr>
      <a:lvl2pPr marL="420993" algn="l" defTabSz="841985" rtl="0" eaLnBrk="1" latinLnBrk="0" hangingPunct="1">
        <a:defRPr sz="1700" kern="1200">
          <a:solidFill>
            <a:schemeClr val="tx1"/>
          </a:solidFill>
          <a:latin typeface="+mn-lt"/>
          <a:ea typeface="+mn-ea"/>
          <a:cs typeface="+mn-cs"/>
        </a:defRPr>
      </a:lvl2pPr>
      <a:lvl3pPr marL="841985" algn="l" defTabSz="841985" rtl="0" eaLnBrk="1" latinLnBrk="0" hangingPunct="1">
        <a:defRPr sz="1700" kern="1200">
          <a:solidFill>
            <a:schemeClr val="tx1"/>
          </a:solidFill>
          <a:latin typeface="+mn-lt"/>
          <a:ea typeface="+mn-ea"/>
          <a:cs typeface="+mn-cs"/>
        </a:defRPr>
      </a:lvl3pPr>
      <a:lvl4pPr marL="1262977" algn="l" defTabSz="841985" rtl="0" eaLnBrk="1" latinLnBrk="0" hangingPunct="1">
        <a:defRPr sz="1700" kern="1200">
          <a:solidFill>
            <a:schemeClr val="tx1"/>
          </a:solidFill>
          <a:latin typeface="+mn-lt"/>
          <a:ea typeface="+mn-ea"/>
          <a:cs typeface="+mn-cs"/>
        </a:defRPr>
      </a:lvl4pPr>
      <a:lvl5pPr marL="1683970" algn="l" defTabSz="841985" rtl="0" eaLnBrk="1" latinLnBrk="0" hangingPunct="1">
        <a:defRPr sz="1700" kern="1200">
          <a:solidFill>
            <a:schemeClr val="tx1"/>
          </a:solidFill>
          <a:latin typeface="+mn-lt"/>
          <a:ea typeface="+mn-ea"/>
          <a:cs typeface="+mn-cs"/>
        </a:defRPr>
      </a:lvl5pPr>
      <a:lvl6pPr marL="2104962" algn="l" defTabSz="841985" rtl="0" eaLnBrk="1" latinLnBrk="0" hangingPunct="1">
        <a:defRPr sz="1700" kern="1200">
          <a:solidFill>
            <a:schemeClr val="tx1"/>
          </a:solidFill>
          <a:latin typeface="+mn-lt"/>
          <a:ea typeface="+mn-ea"/>
          <a:cs typeface="+mn-cs"/>
        </a:defRPr>
      </a:lvl6pPr>
      <a:lvl7pPr marL="2525955" algn="l" defTabSz="841985" rtl="0" eaLnBrk="1" latinLnBrk="0" hangingPunct="1">
        <a:defRPr sz="1700" kern="1200">
          <a:solidFill>
            <a:schemeClr val="tx1"/>
          </a:solidFill>
          <a:latin typeface="+mn-lt"/>
          <a:ea typeface="+mn-ea"/>
          <a:cs typeface="+mn-cs"/>
        </a:defRPr>
      </a:lvl7pPr>
      <a:lvl8pPr marL="2946947" algn="l" defTabSz="841985" rtl="0" eaLnBrk="1" latinLnBrk="0" hangingPunct="1">
        <a:defRPr sz="1700" kern="1200">
          <a:solidFill>
            <a:schemeClr val="tx1"/>
          </a:solidFill>
          <a:latin typeface="+mn-lt"/>
          <a:ea typeface="+mn-ea"/>
          <a:cs typeface="+mn-cs"/>
        </a:defRPr>
      </a:lvl8pPr>
      <a:lvl9pPr marL="3367940" algn="l" defTabSz="841985" rtl="0" eaLnBrk="1" latinLnBrk="0" hangingPunct="1">
        <a:defRPr sz="17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A29FD43-8F5E-4357-A366-C4256FFF1628}" type="datetimeFigureOut">
              <a:rPr lang="en-US" smtClean="0"/>
              <a:t>3/29/2018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4337916-F841-4647-866C-322D41F212B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transition>
    <p:random/>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Freeform 2"/>
          <p:cNvSpPr>
            <a:spLocks/>
          </p:cNvSpPr>
          <p:nvPr/>
        </p:nvSpPr>
        <p:spPr bwMode="hidden">
          <a:xfrm>
            <a:off x="6628539" y="6429375"/>
            <a:ext cx="285750" cy="209848"/>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84192" tIns="42096" rIns="84192" bIns="42096"/>
          <a:lstStyle/>
          <a:p>
            <a:endParaRPr lang="en-US"/>
          </a:p>
        </p:txBody>
      </p:sp>
      <p:grpSp>
        <p:nvGrpSpPr>
          <p:cNvPr id="7171" name="Group 3"/>
          <p:cNvGrpSpPr>
            <a:grpSpLocks/>
          </p:cNvGrpSpPr>
          <p:nvPr/>
        </p:nvGrpSpPr>
        <p:grpSpPr bwMode="auto">
          <a:xfrm>
            <a:off x="2888" y="4266907"/>
            <a:ext cx="9141114" cy="2591097"/>
            <a:chOff x="2" y="2688"/>
            <a:chExt cx="5758" cy="1632"/>
          </a:xfrm>
        </p:grpSpPr>
        <p:sp>
          <p:nvSpPr>
            <p:cNvPr id="7172" name="Freeform 4"/>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173" name="Group 5"/>
            <p:cNvGrpSpPr>
              <a:grpSpLocks/>
            </p:cNvGrpSpPr>
            <p:nvPr userDrawn="1"/>
          </p:nvGrpSpPr>
          <p:grpSpPr bwMode="auto">
            <a:xfrm>
              <a:off x="3528" y="3715"/>
              <a:ext cx="792" cy="521"/>
              <a:chOff x="3527" y="3715"/>
              <a:chExt cx="792" cy="521"/>
            </a:xfrm>
          </p:grpSpPr>
          <p:sp>
            <p:nvSpPr>
              <p:cNvPr id="7174"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5"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6"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7"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8"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9"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2"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3"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4"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185" name="Group 17"/>
            <p:cNvGrpSpPr>
              <a:grpSpLocks/>
            </p:cNvGrpSpPr>
            <p:nvPr userDrawn="1"/>
          </p:nvGrpSpPr>
          <p:grpSpPr bwMode="auto">
            <a:xfrm>
              <a:off x="1776" y="3631"/>
              <a:ext cx="1626" cy="683"/>
              <a:chOff x="1776" y="3631"/>
              <a:chExt cx="1626" cy="683"/>
            </a:xfrm>
          </p:grpSpPr>
          <p:sp>
            <p:nvSpPr>
              <p:cNvPr id="7186"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87"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88"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89"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90"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91"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92"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93"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94"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5"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6"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7"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8"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9"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0"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1"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2"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3"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204" name="Group 36"/>
            <p:cNvGrpSpPr>
              <a:grpSpLocks/>
            </p:cNvGrpSpPr>
            <p:nvPr userDrawn="1"/>
          </p:nvGrpSpPr>
          <p:grpSpPr bwMode="auto">
            <a:xfrm>
              <a:off x="4128" y="3360"/>
              <a:ext cx="1351" cy="821"/>
              <a:chOff x="4128" y="3360"/>
              <a:chExt cx="1351" cy="821"/>
            </a:xfrm>
          </p:grpSpPr>
          <p:sp>
            <p:nvSpPr>
              <p:cNvPr id="7205"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6"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7"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8"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9"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0"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1"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2"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3"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4"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5"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6"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17"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18"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19"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20"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21"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222" name="Group 54"/>
            <p:cNvGrpSpPr>
              <a:grpSpLocks/>
            </p:cNvGrpSpPr>
            <p:nvPr userDrawn="1"/>
          </p:nvGrpSpPr>
          <p:grpSpPr bwMode="auto">
            <a:xfrm>
              <a:off x="5280" y="3024"/>
              <a:ext cx="425" cy="258"/>
              <a:chOff x="5280" y="3024"/>
              <a:chExt cx="425" cy="258"/>
            </a:xfrm>
          </p:grpSpPr>
          <p:sp>
            <p:nvSpPr>
              <p:cNvPr id="7223" name="Freeform 55"/>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4"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5"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6"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7"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8" name="Freeform 60"/>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9"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230" name="Group 62"/>
              <p:cNvGrpSpPr>
                <a:grpSpLocks/>
              </p:cNvGrpSpPr>
              <p:nvPr/>
            </p:nvGrpSpPr>
            <p:grpSpPr bwMode="auto">
              <a:xfrm>
                <a:off x="5381" y="3085"/>
                <a:ext cx="227" cy="132"/>
                <a:chOff x="5381" y="3085"/>
                <a:chExt cx="227" cy="132"/>
              </a:xfrm>
            </p:grpSpPr>
            <p:sp>
              <p:nvSpPr>
                <p:cNvPr id="7231"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32"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33"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34"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7235" name="Rectangle 67"/>
          <p:cNvSpPr>
            <a:spLocks noGrp="1" noChangeArrowheads="1"/>
          </p:cNvSpPr>
          <p:nvPr>
            <p:ph type="title"/>
          </p:nvPr>
        </p:nvSpPr>
        <p:spPr bwMode="auto">
          <a:xfrm>
            <a:off x="457493" y="278314"/>
            <a:ext cx="8229023" cy="114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4" rIns="91407" bIns="45704" numCol="1" anchor="ctr" anchorCtr="1" compatLnSpc="1">
            <a:prstTxWarp prst="textNoShape">
              <a:avLst/>
            </a:prstTxWarp>
          </a:bodyPr>
          <a:lstStyle/>
          <a:p>
            <a:pPr lvl="0"/>
            <a:r>
              <a:rPr lang="en-US" smtClean="0"/>
              <a:t>Click to edit Master title style</a:t>
            </a:r>
          </a:p>
        </p:txBody>
      </p:sp>
      <p:sp>
        <p:nvSpPr>
          <p:cNvPr id="7236" name="Rectangle 68"/>
          <p:cNvSpPr>
            <a:spLocks noGrp="1" noChangeArrowheads="1"/>
          </p:cNvSpPr>
          <p:nvPr>
            <p:ph type="body" idx="1"/>
          </p:nvPr>
        </p:nvSpPr>
        <p:spPr bwMode="auto">
          <a:xfrm>
            <a:off x="457493" y="1599907"/>
            <a:ext cx="8229023" cy="45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4" rIns="91407"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37" name="Rectangle 69"/>
          <p:cNvSpPr>
            <a:spLocks noGrp="1" noChangeArrowheads="1"/>
          </p:cNvSpPr>
          <p:nvPr>
            <p:ph type="dt" sz="half" idx="2"/>
          </p:nvPr>
        </p:nvSpPr>
        <p:spPr bwMode="auto">
          <a:xfrm>
            <a:off x="457493" y="6244828"/>
            <a:ext cx="213302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4" rIns="91407" bIns="45704" numCol="1" anchor="b" anchorCtr="0" compatLnSpc="1">
            <a:prstTxWarp prst="textNoShape">
              <a:avLst/>
            </a:prstTxWarp>
          </a:bodyPr>
          <a:lstStyle>
            <a:lvl1pPr defTabSz="913549">
              <a:defRPr sz="1400">
                <a:effectLst>
                  <a:outerShdw blurRad="38100" dist="38100" dir="2700000" algn="tl">
                    <a:srgbClr val="000000"/>
                  </a:outerShdw>
                </a:effectLst>
              </a:defRPr>
            </a:lvl1pPr>
          </a:lstStyle>
          <a:p>
            <a:endParaRPr lang="en-US"/>
          </a:p>
        </p:txBody>
      </p:sp>
      <p:sp>
        <p:nvSpPr>
          <p:cNvPr id="7238" name="Rectangle 70"/>
          <p:cNvSpPr>
            <a:spLocks noGrp="1" noChangeArrowheads="1"/>
          </p:cNvSpPr>
          <p:nvPr>
            <p:ph type="ftr" sz="quarter" idx="3"/>
          </p:nvPr>
        </p:nvSpPr>
        <p:spPr bwMode="auto">
          <a:xfrm>
            <a:off x="3124493" y="6244828"/>
            <a:ext cx="289502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4" rIns="91407" bIns="45704" numCol="1" anchor="b" anchorCtr="0" compatLnSpc="1">
            <a:prstTxWarp prst="textNoShape">
              <a:avLst/>
            </a:prstTxWarp>
          </a:bodyPr>
          <a:lstStyle>
            <a:lvl1pPr algn="ctr" defTabSz="913549">
              <a:defRPr sz="1400">
                <a:effectLst>
                  <a:outerShdw blurRad="38100" dist="38100" dir="2700000" algn="tl">
                    <a:srgbClr val="000000"/>
                  </a:outerShdw>
                </a:effectLst>
              </a:defRPr>
            </a:lvl1pPr>
          </a:lstStyle>
          <a:p>
            <a:endParaRPr lang="en-US"/>
          </a:p>
        </p:txBody>
      </p:sp>
      <p:sp>
        <p:nvSpPr>
          <p:cNvPr id="7239" name="Rectangle 71"/>
          <p:cNvSpPr>
            <a:spLocks noGrp="1" noChangeArrowheads="1"/>
          </p:cNvSpPr>
          <p:nvPr>
            <p:ph type="sldNum" sz="quarter" idx="4"/>
          </p:nvPr>
        </p:nvSpPr>
        <p:spPr bwMode="auto">
          <a:xfrm>
            <a:off x="6553493" y="6244828"/>
            <a:ext cx="213302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4" rIns="91407" bIns="45704" numCol="1" anchor="b" anchorCtr="0" compatLnSpc="1">
            <a:prstTxWarp prst="textNoShape">
              <a:avLst/>
            </a:prstTxWarp>
          </a:bodyPr>
          <a:lstStyle>
            <a:lvl1pPr algn="r" defTabSz="913549">
              <a:defRPr sz="1400">
                <a:effectLst>
                  <a:outerShdw blurRad="38100" dist="38100" dir="2700000" algn="tl">
                    <a:srgbClr val="000000"/>
                  </a:outerShdw>
                </a:effectLst>
              </a:defRPr>
            </a:lvl1pPr>
          </a:lstStyle>
          <a:p>
            <a:fld id="{8DC7F821-2F31-48C4-A816-1A0F822D5BF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iming>
    <p:tnLst>
      <p:par>
        <p:cTn id="1" dur="indefinite" restart="never" nodeType="tmRoot"/>
      </p:par>
    </p:tnLst>
  </p:timing>
  <p:txStyles>
    <p:titleStyle>
      <a:lvl1pPr algn="ctr" defTabSz="913549"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defTabSz="913549"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defTabSz="913549"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defTabSz="913549"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defTabSz="913549"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20963" algn="ctr" defTabSz="913549"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841926" algn="ctr" defTabSz="913549"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262888" algn="ctr" defTabSz="913549"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683851" algn="ctr" defTabSz="913549"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3495" indent="-343495" algn="l" defTabSz="913549"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530" indent="-285028" algn="l" defTabSz="913549"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28" indent="-229484" algn="l" defTabSz="913549"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599074" indent="-228022" algn="l" defTabSz="913549"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6579" indent="-228022" algn="l" defTabSz="913549"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477542" indent="-228022" algn="l" defTabSz="913549"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898504" indent="-228022" algn="l" defTabSz="913549"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319465" indent="-228022" algn="l" defTabSz="913549"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740430" indent="-228022" algn="l" defTabSz="913549"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841926" rtl="0" eaLnBrk="1" latinLnBrk="0" hangingPunct="1">
        <a:defRPr sz="1700" kern="1200">
          <a:solidFill>
            <a:schemeClr val="tx1"/>
          </a:solidFill>
          <a:latin typeface="+mn-lt"/>
          <a:ea typeface="+mn-ea"/>
          <a:cs typeface="+mn-cs"/>
        </a:defRPr>
      </a:lvl1pPr>
      <a:lvl2pPr marL="420963" algn="l" defTabSz="841926" rtl="0" eaLnBrk="1" latinLnBrk="0" hangingPunct="1">
        <a:defRPr sz="1700" kern="1200">
          <a:solidFill>
            <a:schemeClr val="tx1"/>
          </a:solidFill>
          <a:latin typeface="+mn-lt"/>
          <a:ea typeface="+mn-ea"/>
          <a:cs typeface="+mn-cs"/>
        </a:defRPr>
      </a:lvl2pPr>
      <a:lvl3pPr marL="841926" algn="l" defTabSz="841926" rtl="0" eaLnBrk="1" latinLnBrk="0" hangingPunct="1">
        <a:defRPr sz="1700" kern="1200">
          <a:solidFill>
            <a:schemeClr val="tx1"/>
          </a:solidFill>
          <a:latin typeface="+mn-lt"/>
          <a:ea typeface="+mn-ea"/>
          <a:cs typeface="+mn-cs"/>
        </a:defRPr>
      </a:lvl3pPr>
      <a:lvl4pPr marL="1262888" algn="l" defTabSz="841926" rtl="0" eaLnBrk="1" latinLnBrk="0" hangingPunct="1">
        <a:defRPr sz="1700" kern="1200">
          <a:solidFill>
            <a:schemeClr val="tx1"/>
          </a:solidFill>
          <a:latin typeface="+mn-lt"/>
          <a:ea typeface="+mn-ea"/>
          <a:cs typeface="+mn-cs"/>
        </a:defRPr>
      </a:lvl4pPr>
      <a:lvl5pPr marL="1683851" algn="l" defTabSz="841926" rtl="0" eaLnBrk="1" latinLnBrk="0" hangingPunct="1">
        <a:defRPr sz="1700" kern="1200">
          <a:solidFill>
            <a:schemeClr val="tx1"/>
          </a:solidFill>
          <a:latin typeface="+mn-lt"/>
          <a:ea typeface="+mn-ea"/>
          <a:cs typeface="+mn-cs"/>
        </a:defRPr>
      </a:lvl5pPr>
      <a:lvl6pPr marL="2104814" algn="l" defTabSz="841926" rtl="0" eaLnBrk="1" latinLnBrk="0" hangingPunct="1">
        <a:defRPr sz="1700" kern="1200">
          <a:solidFill>
            <a:schemeClr val="tx1"/>
          </a:solidFill>
          <a:latin typeface="+mn-lt"/>
          <a:ea typeface="+mn-ea"/>
          <a:cs typeface="+mn-cs"/>
        </a:defRPr>
      </a:lvl6pPr>
      <a:lvl7pPr marL="2525777" algn="l" defTabSz="841926" rtl="0" eaLnBrk="1" latinLnBrk="0" hangingPunct="1">
        <a:defRPr sz="1700" kern="1200">
          <a:solidFill>
            <a:schemeClr val="tx1"/>
          </a:solidFill>
          <a:latin typeface="+mn-lt"/>
          <a:ea typeface="+mn-ea"/>
          <a:cs typeface="+mn-cs"/>
        </a:defRPr>
      </a:lvl7pPr>
      <a:lvl8pPr marL="2946740" algn="l" defTabSz="841926" rtl="0" eaLnBrk="1" latinLnBrk="0" hangingPunct="1">
        <a:defRPr sz="1700" kern="1200">
          <a:solidFill>
            <a:schemeClr val="tx1"/>
          </a:solidFill>
          <a:latin typeface="+mn-lt"/>
          <a:ea typeface="+mn-ea"/>
          <a:cs typeface="+mn-cs"/>
        </a:defRPr>
      </a:lvl8pPr>
      <a:lvl9pPr marL="3367703" algn="l" defTabSz="841926"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6" y="0"/>
            <a:ext cx="9159875" cy="6858000"/>
            <a:chOff x="0" y="0"/>
            <a:chExt cx="5770" cy="4320"/>
          </a:xfrm>
        </p:grpSpPr>
        <p:sp>
          <p:nvSpPr>
            <p:cNvPr id="2765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2"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3"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4"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5"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6"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9"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0"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1"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2"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4"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6"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8"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9"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0"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p>
          </p:txBody>
        </p:sp>
        <p:sp>
          <p:nvSpPr>
            <p:cNvPr id="27671"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27672" name="Rectangle 24"/>
          <p:cNvSpPr>
            <a:spLocks noGrp="1" noChangeArrowheads="1"/>
          </p:cNvSpPr>
          <p:nvPr>
            <p:ph type="title"/>
          </p:nvPr>
        </p:nvSpPr>
        <p:spPr bwMode="auto">
          <a:xfrm>
            <a:off x="457494" y="278315"/>
            <a:ext cx="8229023" cy="114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1" tIns="45701" rIns="91401" bIns="45701" numCol="1" anchor="ctr" anchorCtr="1" compatLnSpc="1">
            <a:prstTxWarp prst="textNoShape">
              <a:avLst/>
            </a:prstTxWarp>
          </a:bodyPr>
          <a:lstStyle/>
          <a:p>
            <a:pPr lvl="0"/>
            <a:r>
              <a:rPr lang="en-US" smtClean="0"/>
              <a:t>Click to edit Master title style</a:t>
            </a:r>
          </a:p>
        </p:txBody>
      </p:sp>
      <p:sp>
        <p:nvSpPr>
          <p:cNvPr id="27673" name="Rectangle 25"/>
          <p:cNvSpPr>
            <a:spLocks noGrp="1" noChangeArrowheads="1"/>
          </p:cNvSpPr>
          <p:nvPr>
            <p:ph type="body" idx="1"/>
          </p:nvPr>
        </p:nvSpPr>
        <p:spPr bwMode="auto">
          <a:xfrm>
            <a:off x="457494" y="1599903"/>
            <a:ext cx="8229023" cy="453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1" tIns="45701" rIns="91401" bIns="4570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74" name="Rectangle 26"/>
          <p:cNvSpPr>
            <a:spLocks noGrp="1" noChangeArrowheads="1"/>
          </p:cNvSpPr>
          <p:nvPr>
            <p:ph type="ftr" sz="quarter" idx="3"/>
          </p:nvPr>
        </p:nvSpPr>
        <p:spPr bwMode="auto">
          <a:xfrm>
            <a:off x="3124494" y="6247805"/>
            <a:ext cx="2895023" cy="45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1" tIns="45701" rIns="91401" bIns="45701" numCol="1" anchor="t" anchorCtr="0" compatLnSpc="1">
            <a:prstTxWarp prst="textNoShape">
              <a:avLst/>
            </a:prstTxWarp>
          </a:bodyPr>
          <a:lstStyle>
            <a:lvl1pPr algn="ctr" defTabSz="913485">
              <a:defRPr sz="1000">
                <a:effectLst>
                  <a:outerShdw blurRad="38100" dist="38100" dir="2700000" algn="tl">
                    <a:srgbClr val="000000"/>
                  </a:outerShdw>
                </a:effectLst>
                <a:latin typeface="+mn-lt"/>
              </a:defRPr>
            </a:lvl1pPr>
          </a:lstStyle>
          <a:p>
            <a:endParaRPr lang="en-US"/>
          </a:p>
        </p:txBody>
      </p:sp>
      <p:sp>
        <p:nvSpPr>
          <p:cNvPr id="27675" name="Rectangle 27"/>
          <p:cNvSpPr>
            <a:spLocks noGrp="1" noChangeArrowheads="1"/>
          </p:cNvSpPr>
          <p:nvPr>
            <p:ph type="sldNum" sz="quarter" idx="4"/>
          </p:nvPr>
        </p:nvSpPr>
        <p:spPr bwMode="auto">
          <a:xfrm>
            <a:off x="6553494" y="6243340"/>
            <a:ext cx="2133023" cy="456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1" tIns="45701" rIns="91401" bIns="45701" numCol="1" anchor="t" anchorCtr="0" compatLnSpc="1">
            <a:prstTxWarp prst="textNoShape">
              <a:avLst/>
            </a:prstTxWarp>
          </a:bodyPr>
          <a:lstStyle>
            <a:lvl1pPr algn="r" defTabSz="913485">
              <a:defRPr sz="1000">
                <a:effectLst>
                  <a:outerShdw blurRad="38100" dist="38100" dir="2700000" algn="tl">
                    <a:srgbClr val="000000"/>
                  </a:outerShdw>
                </a:effectLst>
                <a:latin typeface="+mn-lt"/>
              </a:defRPr>
            </a:lvl1pPr>
          </a:lstStyle>
          <a:p>
            <a:fld id="{62800F8D-CCF8-4283-AF41-FE5F657E5630}" type="slidenum">
              <a:rPr lang="en-US"/>
              <a:pPr/>
              <a:t>‹#›</a:t>
            </a:fld>
            <a:endParaRPr lang="en-US"/>
          </a:p>
        </p:txBody>
      </p:sp>
      <p:sp>
        <p:nvSpPr>
          <p:cNvPr id="27676" name="Rectangle 28"/>
          <p:cNvSpPr>
            <a:spLocks noGrp="1" noChangeArrowheads="1"/>
          </p:cNvSpPr>
          <p:nvPr>
            <p:ph type="dt" sz="half" idx="2"/>
          </p:nvPr>
        </p:nvSpPr>
        <p:spPr bwMode="auto">
          <a:xfrm>
            <a:off x="457494" y="6247805"/>
            <a:ext cx="2133023" cy="45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1" tIns="45701" rIns="91401" bIns="45701" numCol="1" anchor="t" anchorCtr="0" compatLnSpc="1">
            <a:prstTxWarp prst="textNoShape">
              <a:avLst/>
            </a:prstTxWarp>
          </a:bodyPr>
          <a:lstStyle>
            <a:lvl1pPr defTabSz="913485">
              <a:defRPr sz="1000">
                <a:effectLst>
                  <a:outerShdw blurRad="38100" dist="38100" dir="2700000" algn="tl">
                    <a:srgbClr val="000000"/>
                  </a:outerShdw>
                </a:effectLst>
                <a:latin typeface="+mn-lt"/>
              </a:defRPr>
            </a:lvl1pPr>
          </a:lstStyle>
          <a:p>
            <a:endParaRPr lang="en-US"/>
          </a:p>
        </p:txBody>
      </p:sp>
    </p:spTree>
  </p:cSld>
  <p:clrMap bg1="dk2" tx1="lt1" bg2="dk1"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defTabSz="913485" rtl="0" eaLnBrk="1" fontAlgn="base" hangingPunct="1">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defTabSz="913485"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defTabSz="913485"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defTabSz="913485"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defTabSz="913485"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20934" algn="ctr" defTabSz="913485"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841867" algn="ctr" defTabSz="913485"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262800" algn="ctr" defTabSz="913485"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683733" algn="ctr" defTabSz="913485"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3471" indent="-343471" algn="l" defTabSz="913485" rtl="0" eaLnBrk="1" fontAlgn="base" hangingPunct="1">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478" indent="-285008" algn="l" defTabSz="913485" rtl="0" eaLnBrk="1" fontAlgn="base" hangingPunct="1">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2947" indent="-229468" algn="l" defTabSz="913485" rtl="0" eaLnBrk="1" fontAlgn="base" hangingPunct="1">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598962" indent="-228006" algn="l" defTabSz="913485" rtl="0" eaLnBrk="1" fontAlgn="base" hangingPunct="1">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6435" indent="-228006" algn="l" defTabSz="913485" rtl="0" eaLnBrk="1" fontAlgn="base" hangingPunct="1">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477368" indent="-228006" algn="l" defTabSz="913485" rtl="0" eaLnBrk="1" fontAlgn="base" hangingPunct="1">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898300" indent="-228006" algn="l" defTabSz="913485" rtl="0" eaLnBrk="1" fontAlgn="base" hangingPunct="1">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319232" indent="-228006" algn="l" defTabSz="913485" rtl="0" eaLnBrk="1" fontAlgn="base" hangingPunct="1">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740167" indent="-228006" algn="l" defTabSz="913485" rtl="0" eaLnBrk="1" fontAlgn="base" hangingPunct="1">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841867" rtl="0" eaLnBrk="1" latinLnBrk="0" hangingPunct="1">
        <a:defRPr sz="1700" kern="1200">
          <a:solidFill>
            <a:schemeClr val="tx1"/>
          </a:solidFill>
          <a:latin typeface="+mn-lt"/>
          <a:ea typeface="+mn-ea"/>
          <a:cs typeface="+mn-cs"/>
        </a:defRPr>
      </a:lvl1pPr>
      <a:lvl2pPr marL="420934" algn="l" defTabSz="841867" rtl="0" eaLnBrk="1" latinLnBrk="0" hangingPunct="1">
        <a:defRPr sz="1700" kern="1200">
          <a:solidFill>
            <a:schemeClr val="tx1"/>
          </a:solidFill>
          <a:latin typeface="+mn-lt"/>
          <a:ea typeface="+mn-ea"/>
          <a:cs typeface="+mn-cs"/>
        </a:defRPr>
      </a:lvl2pPr>
      <a:lvl3pPr marL="841867" algn="l" defTabSz="841867" rtl="0" eaLnBrk="1" latinLnBrk="0" hangingPunct="1">
        <a:defRPr sz="1700" kern="1200">
          <a:solidFill>
            <a:schemeClr val="tx1"/>
          </a:solidFill>
          <a:latin typeface="+mn-lt"/>
          <a:ea typeface="+mn-ea"/>
          <a:cs typeface="+mn-cs"/>
        </a:defRPr>
      </a:lvl3pPr>
      <a:lvl4pPr marL="1262800" algn="l" defTabSz="841867" rtl="0" eaLnBrk="1" latinLnBrk="0" hangingPunct="1">
        <a:defRPr sz="1700" kern="1200">
          <a:solidFill>
            <a:schemeClr val="tx1"/>
          </a:solidFill>
          <a:latin typeface="+mn-lt"/>
          <a:ea typeface="+mn-ea"/>
          <a:cs typeface="+mn-cs"/>
        </a:defRPr>
      </a:lvl4pPr>
      <a:lvl5pPr marL="1683733" algn="l" defTabSz="841867" rtl="0" eaLnBrk="1" latinLnBrk="0" hangingPunct="1">
        <a:defRPr sz="1700" kern="1200">
          <a:solidFill>
            <a:schemeClr val="tx1"/>
          </a:solidFill>
          <a:latin typeface="+mn-lt"/>
          <a:ea typeface="+mn-ea"/>
          <a:cs typeface="+mn-cs"/>
        </a:defRPr>
      </a:lvl5pPr>
      <a:lvl6pPr marL="2104666" algn="l" defTabSz="841867" rtl="0" eaLnBrk="1" latinLnBrk="0" hangingPunct="1">
        <a:defRPr sz="1700" kern="1200">
          <a:solidFill>
            <a:schemeClr val="tx1"/>
          </a:solidFill>
          <a:latin typeface="+mn-lt"/>
          <a:ea typeface="+mn-ea"/>
          <a:cs typeface="+mn-cs"/>
        </a:defRPr>
      </a:lvl6pPr>
      <a:lvl7pPr marL="2525599" algn="l" defTabSz="841867" rtl="0" eaLnBrk="1" latinLnBrk="0" hangingPunct="1">
        <a:defRPr sz="1700" kern="1200">
          <a:solidFill>
            <a:schemeClr val="tx1"/>
          </a:solidFill>
          <a:latin typeface="+mn-lt"/>
          <a:ea typeface="+mn-ea"/>
          <a:cs typeface="+mn-cs"/>
        </a:defRPr>
      </a:lvl7pPr>
      <a:lvl8pPr marL="2946533" algn="l" defTabSz="841867" rtl="0" eaLnBrk="1" latinLnBrk="0" hangingPunct="1">
        <a:defRPr sz="1700" kern="1200">
          <a:solidFill>
            <a:schemeClr val="tx1"/>
          </a:solidFill>
          <a:latin typeface="+mn-lt"/>
          <a:ea typeface="+mn-ea"/>
          <a:cs typeface="+mn-cs"/>
        </a:defRPr>
      </a:lvl8pPr>
      <a:lvl9pPr marL="3367466" algn="l" defTabSz="841867"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491" y="275333"/>
            <a:ext cx="822902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491" y="1599905"/>
            <a:ext cx="8229023" cy="45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491" y="6244828"/>
            <a:ext cx="213302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t" anchorCtr="0" compatLnSpc="1">
            <a:prstTxWarp prst="textNoShape">
              <a:avLst/>
            </a:prstTxWarp>
          </a:bodyPr>
          <a:lstStyle>
            <a:lvl1pPr defTabSz="913677">
              <a:defRPr sz="1400"/>
            </a:lvl1pPr>
          </a:lstStyle>
          <a:p>
            <a:fld id="{9A29FD43-8F5E-4357-A366-C4256FFF1628}" type="datetimeFigureOut">
              <a:rPr lang="en-US" smtClean="0"/>
              <a:t>3/29/2018</a:t>
            </a:fld>
            <a:endParaRPr lang="en-US"/>
          </a:p>
        </p:txBody>
      </p:sp>
      <p:sp>
        <p:nvSpPr>
          <p:cNvPr id="1029" name="Rectangle 5"/>
          <p:cNvSpPr>
            <a:spLocks noGrp="1" noChangeArrowheads="1"/>
          </p:cNvSpPr>
          <p:nvPr>
            <p:ph type="ftr" sz="quarter" idx="3"/>
          </p:nvPr>
        </p:nvSpPr>
        <p:spPr bwMode="auto">
          <a:xfrm>
            <a:off x="3124491" y="6244828"/>
            <a:ext cx="289502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t" anchorCtr="0" compatLnSpc="1">
            <a:prstTxWarp prst="textNoShape">
              <a:avLst/>
            </a:prstTxWarp>
          </a:bodyPr>
          <a:lstStyle>
            <a:lvl1pPr algn="ctr" defTabSz="913677">
              <a:defRPr sz="1400"/>
            </a:lvl1pPr>
          </a:lstStyle>
          <a:p>
            <a:endParaRPr lang="en-US"/>
          </a:p>
        </p:txBody>
      </p:sp>
      <p:sp>
        <p:nvSpPr>
          <p:cNvPr id="1030" name="Rectangle 6"/>
          <p:cNvSpPr>
            <a:spLocks noGrp="1" noChangeArrowheads="1"/>
          </p:cNvSpPr>
          <p:nvPr>
            <p:ph type="sldNum" sz="quarter" idx="4"/>
          </p:nvPr>
        </p:nvSpPr>
        <p:spPr bwMode="auto">
          <a:xfrm>
            <a:off x="6553491" y="6244828"/>
            <a:ext cx="213302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t" anchorCtr="0" compatLnSpc="1">
            <a:prstTxWarp prst="textNoShape">
              <a:avLst/>
            </a:prstTxWarp>
          </a:bodyPr>
          <a:lstStyle>
            <a:lvl1pPr algn="r" defTabSz="913677">
              <a:defRPr sz="1400"/>
            </a:lvl1pPr>
          </a:lstStyle>
          <a:p>
            <a:fld id="{84337916-F841-4647-866C-322D41F212BB}" type="slidenum">
              <a:rPr lang="en-US" smtClean="0"/>
              <a:t>‹#›</a:t>
            </a:fld>
            <a:endParaRPr lang="en-US"/>
          </a:p>
        </p:txBody>
      </p:sp>
    </p:spTree>
  </p:cSld>
  <p:clrMap bg1="dk2" tx1="lt1" bg2="dk1"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defTabSz="913677" rtl="0" eaLnBrk="1" fontAlgn="base" hangingPunct="1">
        <a:spcBef>
          <a:spcPct val="0"/>
        </a:spcBef>
        <a:spcAft>
          <a:spcPct val="0"/>
        </a:spcAft>
        <a:defRPr sz="4400">
          <a:solidFill>
            <a:schemeClr val="tx2"/>
          </a:solidFill>
          <a:latin typeface="+mj-lt"/>
          <a:ea typeface="+mj-ea"/>
          <a:cs typeface="+mj-cs"/>
        </a:defRPr>
      </a:lvl1pPr>
      <a:lvl2pPr algn="ctr" defTabSz="913677" rtl="0" eaLnBrk="1" fontAlgn="base" hangingPunct="1">
        <a:spcBef>
          <a:spcPct val="0"/>
        </a:spcBef>
        <a:spcAft>
          <a:spcPct val="0"/>
        </a:spcAft>
        <a:defRPr sz="4400">
          <a:solidFill>
            <a:schemeClr val="tx2"/>
          </a:solidFill>
          <a:latin typeface="Arial" pitchFamily="34" charset="0"/>
        </a:defRPr>
      </a:lvl2pPr>
      <a:lvl3pPr algn="ctr" defTabSz="913677" rtl="0" eaLnBrk="1" fontAlgn="base" hangingPunct="1">
        <a:spcBef>
          <a:spcPct val="0"/>
        </a:spcBef>
        <a:spcAft>
          <a:spcPct val="0"/>
        </a:spcAft>
        <a:defRPr sz="4400">
          <a:solidFill>
            <a:schemeClr val="tx2"/>
          </a:solidFill>
          <a:latin typeface="Arial" pitchFamily="34" charset="0"/>
        </a:defRPr>
      </a:lvl3pPr>
      <a:lvl4pPr algn="ctr" defTabSz="913677" rtl="0" eaLnBrk="1" fontAlgn="base" hangingPunct="1">
        <a:spcBef>
          <a:spcPct val="0"/>
        </a:spcBef>
        <a:spcAft>
          <a:spcPct val="0"/>
        </a:spcAft>
        <a:defRPr sz="4400">
          <a:solidFill>
            <a:schemeClr val="tx2"/>
          </a:solidFill>
          <a:latin typeface="Arial" pitchFamily="34" charset="0"/>
        </a:defRPr>
      </a:lvl4pPr>
      <a:lvl5pPr algn="ctr" defTabSz="913677" rtl="0" eaLnBrk="1" fontAlgn="base" hangingPunct="1">
        <a:spcBef>
          <a:spcPct val="0"/>
        </a:spcBef>
        <a:spcAft>
          <a:spcPct val="0"/>
        </a:spcAft>
        <a:defRPr sz="4400">
          <a:solidFill>
            <a:schemeClr val="tx2"/>
          </a:solidFill>
          <a:latin typeface="Arial" pitchFamily="34" charset="0"/>
        </a:defRPr>
      </a:lvl5pPr>
      <a:lvl6pPr marL="421022" algn="ctr" defTabSz="913677" rtl="0" eaLnBrk="1" fontAlgn="base" hangingPunct="1">
        <a:spcBef>
          <a:spcPct val="0"/>
        </a:spcBef>
        <a:spcAft>
          <a:spcPct val="0"/>
        </a:spcAft>
        <a:defRPr sz="4400">
          <a:solidFill>
            <a:schemeClr val="tx2"/>
          </a:solidFill>
          <a:latin typeface="Arial" pitchFamily="34" charset="0"/>
        </a:defRPr>
      </a:lvl6pPr>
      <a:lvl7pPr marL="842044" algn="ctr" defTabSz="913677" rtl="0" eaLnBrk="1" fontAlgn="base" hangingPunct="1">
        <a:spcBef>
          <a:spcPct val="0"/>
        </a:spcBef>
        <a:spcAft>
          <a:spcPct val="0"/>
        </a:spcAft>
        <a:defRPr sz="4400">
          <a:solidFill>
            <a:schemeClr val="tx2"/>
          </a:solidFill>
          <a:latin typeface="Arial" pitchFamily="34" charset="0"/>
        </a:defRPr>
      </a:lvl7pPr>
      <a:lvl8pPr marL="1263066" algn="ctr" defTabSz="913677" rtl="0" eaLnBrk="1" fontAlgn="base" hangingPunct="1">
        <a:spcBef>
          <a:spcPct val="0"/>
        </a:spcBef>
        <a:spcAft>
          <a:spcPct val="0"/>
        </a:spcAft>
        <a:defRPr sz="4400">
          <a:solidFill>
            <a:schemeClr val="tx2"/>
          </a:solidFill>
          <a:latin typeface="Arial" pitchFamily="34" charset="0"/>
        </a:defRPr>
      </a:lvl8pPr>
      <a:lvl9pPr marL="1684089" algn="ctr" defTabSz="913677" rtl="0" eaLnBrk="1" fontAlgn="base" hangingPunct="1">
        <a:spcBef>
          <a:spcPct val="0"/>
        </a:spcBef>
        <a:spcAft>
          <a:spcPct val="0"/>
        </a:spcAft>
        <a:defRPr sz="4400">
          <a:solidFill>
            <a:schemeClr val="tx2"/>
          </a:solidFill>
          <a:latin typeface="Arial" pitchFamily="34" charset="0"/>
        </a:defRPr>
      </a:lvl9pPr>
    </p:titleStyle>
    <p:bodyStyle>
      <a:lvl1pPr marL="343543" indent="-343543" algn="l" defTabSz="913677" rtl="0" eaLnBrk="1" fontAlgn="base" hangingPunct="1">
        <a:spcBef>
          <a:spcPct val="20000"/>
        </a:spcBef>
        <a:spcAft>
          <a:spcPct val="0"/>
        </a:spcAft>
        <a:buChar char="•"/>
        <a:defRPr sz="3200">
          <a:solidFill>
            <a:schemeClr val="tx1"/>
          </a:solidFill>
          <a:latin typeface="+mn-lt"/>
          <a:ea typeface="+mn-ea"/>
          <a:cs typeface="+mn-cs"/>
        </a:defRPr>
      </a:lvl1pPr>
      <a:lvl2pPr marL="742635" indent="-285068" algn="l" defTabSz="913677" rtl="0" eaLnBrk="1" fontAlgn="base" hangingPunct="1">
        <a:spcBef>
          <a:spcPct val="20000"/>
        </a:spcBef>
        <a:spcAft>
          <a:spcPct val="0"/>
        </a:spcAft>
        <a:buChar char="–"/>
        <a:defRPr sz="2800">
          <a:solidFill>
            <a:schemeClr val="tx1"/>
          </a:solidFill>
          <a:latin typeface="+mn-lt"/>
        </a:defRPr>
      </a:lvl2pPr>
      <a:lvl3pPr marL="1143190" indent="-229516" algn="l" defTabSz="913677" rtl="0" eaLnBrk="1" fontAlgn="base" hangingPunct="1">
        <a:spcBef>
          <a:spcPct val="20000"/>
        </a:spcBef>
        <a:spcAft>
          <a:spcPct val="0"/>
        </a:spcAft>
        <a:buChar char="•"/>
        <a:defRPr sz="2400">
          <a:solidFill>
            <a:schemeClr val="tx1"/>
          </a:solidFill>
          <a:latin typeface="+mn-lt"/>
        </a:defRPr>
      </a:lvl3pPr>
      <a:lvl4pPr marL="1599299" indent="-228054" algn="l" defTabSz="913677" rtl="0" eaLnBrk="1" fontAlgn="base" hangingPunct="1">
        <a:spcBef>
          <a:spcPct val="20000"/>
        </a:spcBef>
        <a:spcAft>
          <a:spcPct val="0"/>
        </a:spcAft>
        <a:buChar char="–"/>
        <a:defRPr sz="2000">
          <a:solidFill>
            <a:schemeClr val="tx1"/>
          </a:solidFill>
          <a:latin typeface="+mn-lt"/>
        </a:defRPr>
      </a:lvl4pPr>
      <a:lvl5pPr marL="2056868" indent="-228054" algn="l" defTabSz="913677" rtl="0" eaLnBrk="1" fontAlgn="base" hangingPunct="1">
        <a:spcBef>
          <a:spcPct val="20000"/>
        </a:spcBef>
        <a:spcAft>
          <a:spcPct val="0"/>
        </a:spcAft>
        <a:buChar char="»"/>
        <a:defRPr sz="2000">
          <a:solidFill>
            <a:schemeClr val="tx1"/>
          </a:solidFill>
          <a:latin typeface="+mn-lt"/>
        </a:defRPr>
      </a:lvl5pPr>
      <a:lvl6pPr marL="2477891" indent="-228054" algn="l" defTabSz="913677" rtl="0" eaLnBrk="1" fontAlgn="base" hangingPunct="1">
        <a:spcBef>
          <a:spcPct val="20000"/>
        </a:spcBef>
        <a:spcAft>
          <a:spcPct val="0"/>
        </a:spcAft>
        <a:buChar char="»"/>
        <a:defRPr sz="2000">
          <a:solidFill>
            <a:schemeClr val="tx1"/>
          </a:solidFill>
          <a:latin typeface="+mn-lt"/>
        </a:defRPr>
      </a:lvl6pPr>
      <a:lvl7pPr marL="2898912" indent="-228054" algn="l" defTabSz="913677" rtl="0" eaLnBrk="1" fontAlgn="base" hangingPunct="1">
        <a:spcBef>
          <a:spcPct val="20000"/>
        </a:spcBef>
        <a:spcAft>
          <a:spcPct val="0"/>
        </a:spcAft>
        <a:buChar char="»"/>
        <a:defRPr sz="2000">
          <a:solidFill>
            <a:schemeClr val="tx1"/>
          </a:solidFill>
          <a:latin typeface="+mn-lt"/>
        </a:defRPr>
      </a:lvl7pPr>
      <a:lvl8pPr marL="3319933" indent="-228054" algn="l" defTabSz="913677" rtl="0" eaLnBrk="1" fontAlgn="base" hangingPunct="1">
        <a:spcBef>
          <a:spcPct val="20000"/>
        </a:spcBef>
        <a:spcAft>
          <a:spcPct val="0"/>
        </a:spcAft>
        <a:buChar char="»"/>
        <a:defRPr sz="2000">
          <a:solidFill>
            <a:schemeClr val="tx1"/>
          </a:solidFill>
          <a:latin typeface="+mn-lt"/>
        </a:defRPr>
      </a:lvl8pPr>
      <a:lvl9pPr marL="3740956" indent="-228054" algn="l" defTabSz="913677"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842044" rtl="0" eaLnBrk="1" latinLnBrk="0" hangingPunct="1">
        <a:defRPr sz="1700" kern="1200">
          <a:solidFill>
            <a:schemeClr val="tx1"/>
          </a:solidFill>
          <a:latin typeface="+mn-lt"/>
          <a:ea typeface="+mn-ea"/>
          <a:cs typeface="+mn-cs"/>
        </a:defRPr>
      </a:lvl1pPr>
      <a:lvl2pPr marL="421022" algn="l" defTabSz="842044" rtl="0" eaLnBrk="1" latinLnBrk="0" hangingPunct="1">
        <a:defRPr sz="1700" kern="1200">
          <a:solidFill>
            <a:schemeClr val="tx1"/>
          </a:solidFill>
          <a:latin typeface="+mn-lt"/>
          <a:ea typeface="+mn-ea"/>
          <a:cs typeface="+mn-cs"/>
        </a:defRPr>
      </a:lvl2pPr>
      <a:lvl3pPr marL="842044" algn="l" defTabSz="842044" rtl="0" eaLnBrk="1" latinLnBrk="0" hangingPunct="1">
        <a:defRPr sz="1700" kern="1200">
          <a:solidFill>
            <a:schemeClr val="tx1"/>
          </a:solidFill>
          <a:latin typeface="+mn-lt"/>
          <a:ea typeface="+mn-ea"/>
          <a:cs typeface="+mn-cs"/>
        </a:defRPr>
      </a:lvl3pPr>
      <a:lvl4pPr marL="1263066" algn="l" defTabSz="842044" rtl="0" eaLnBrk="1" latinLnBrk="0" hangingPunct="1">
        <a:defRPr sz="1700" kern="1200">
          <a:solidFill>
            <a:schemeClr val="tx1"/>
          </a:solidFill>
          <a:latin typeface="+mn-lt"/>
          <a:ea typeface="+mn-ea"/>
          <a:cs typeface="+mn-cs"/>
        </a:defRPr>
      </a:lvl4pPr>
      <a:lvl5pPr marL="1684089" algn="l" defTabSz="842044" rtl="0" eaLnBrk="1" latinLnBrk="0" hangingPunct="1">
        <a:defRPr sz="1700" kern="1200">
          <a:solidFill>
            <a:schemeClr val="tx1"/>
          </a:solidFill>
          <a:latin typeface="+mn-lt"/>
          <a:ea typeface="+mn-ea"/>
          <a:cs typeface="+mn-cs"/>
        </a:defRPr>
      </a:lvl5pPr>
      <a:lvl6pPr marL="2105110" algn="l" defTabSz="842044" rtl="0" eaLnBrk="1" latinLnBrk="0" hangingPunct="1">
        <a:defRPr sz="1700" kern="1200">
          <a:solidFill>
            <a:schemeClr val="tx1"/>
          </a:solidFill>
          <a:latin typeface="+mn-lt"/>
          <a:ea typeface="+mn-ea"/>
          <a:cs typeface="+mn-cs"/>
        </a:defRPr>
      </a:lvl6pPr>
      <a:lvl7pPr marL="2526132" algn="l" defTabSz="842044" rtl="0" eaLnBrk="1" latinLnBrk="0" hangingPunct="1">
        <a:defRPr sz="1700" kern="1200">
          <a:solidFill>
            <a:schemeClr val="tx1"/>
          </a:solidFill>
          <a:latin typeface="+mn-lt"/>
          <a:ea typeface="+mn-ea"/>
          <a:cs typeface="+mn-cs"/>
        </a:defRPr>
      </a:lvl7pPr>
      <a:lvl8pPr marL="2947154" algn="l" defTabSz="842044" rtl="0" eaLnBrk="1" latinLnBrk="0" hangingPunct="1">
        <a:defRPr sz="1700" kern="1200">
          <a:solidFill>
            <a:schemeClr val="tx1"/>
          </a:solidFill>
          <a:latin typeface="+mn-lt"/>
          <a:ea typeface="+mn-ea"/>
          <a:cs typeface="+mn-cs"/>
        </a:defRPr>
      </a:lvl8pPr>
      <a:lvl9pPr marL="3368176" algn="l" defTabSz="842044"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Freeform 2"/>
          <p:cNvSpPr>
            <a:spLocks/>
          </p:cNvSpPr>
          <p:nvPr/>
        </p:nvSpPr>
        <p:spPr bwMode="hidden">
          <a:xfrm>
            <a:off x="6628538" y="6429375"/>
            <a:ext cx="285750" cy="209848"/>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84198" tIns="42099" rIns="84198" bIns="42099"/>
          <a:lstStyle/>
          <a:p>
            <a:endParaRPr lang="en-US"/>
          </a:p>
        </p:txBody>
      </p:sp>
      <p:grpSp>
        <p:nvGrpSpPr>
          <p:cNvPr id="7171" name="Group 3"/>
          <p:cNvGrpSpPr>
            <a:grpSpLocks/>
          </p:cNvGrpSpPr>
          <p:nvPr/>
        </p:nvGrpSpPr>
        <p:grpSpPr bwMode="auto">
          <a:xfrm>
            <a:off x="2888" y="4266906"/>
            <a:ext cx="9141114" cy="2591097"/>
            <a:chOff x="2" y="2688"/>
            <a:chExt cx="5758" cy="1632"/>
          </a:xfrm>
        </p:grpSpPr>
        <p:sp>
          <p:nvSpPr>
            <p:cNvPr id="7172" name="Freeform 4"/>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173" name="Group 5"/>
            <p:cNvGrpSpPr>
              <a:grpSpLocks/>
            </p:cNvGrpSpPr>
            <p:nvPr userDrawn="1"/>
          </p:nvGrpSpPr>
          <p:grpSpPr bwMode="auto">
            <a:xfrm>
              <a:off x="3528" y="3715"/>
              <a:ext cx="792" cy="521"/>
              <a:chOff x="3527" y="3715"/>
              <a:chExt cx="792" cy="521"/>
            </a:xfrm>
          </p:grpSpPr>
          <p:sp>
            <p:nvSpPr>
              <p:cNvPr id="7174"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5"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6"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7"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8"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9"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2"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3"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4"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185" name="Group 17"/>
            <p:cNvGrpSpPr>
              <a:grpSpLocks/>
            </p:cNvGrpSpPr>
            <p:nvPr userDrawn="1"/>
          </p:nvGrpSpPr>
          <p:grpSpPr bwMode="auto">
            <a:xfrm>
              <a:off x="1776" y="3631"/>
              <a:ext cx="1626" cy="683"/>
              <a:chOff x="1776" y="3631"/>
              <a:chExt cx="1626" cy="683"/>
            </a:xfrm>
          </p:grpSpPr>
          <p:sp>
            <p:nvSpPr>
              <p:cNvPr id="7186"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87"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88"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89"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90"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91"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92"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93"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94"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5"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6"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7"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8"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9"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0"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1"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2"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3"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204" name="Group 36"/>
            <p:cNvGrpSpPr>
              <a:grpSpLocks/>
            </p:cNvGrpSpPr>
            <p:nvPr userDrawn="1"/>
          </p:nvGrpSpPr>
          <p:grpSpPr bwMode="auto">
            <a:xfrm>
              <a:off x="4128" y="3360"/>
              <a:ext cx="1351" cy="821"/>
              <a:chOff x="4128" y="3360"/>
              <a:chExt cx="1351" cy="821"/>
            </a:xfrm>
          </p:grpSpPr>
          <p:sp>
            <p:nvSpPr>
              <p:cNvPr id="7205"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6"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7"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8"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9"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0"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1"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2"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3"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4"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5"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6"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17"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18"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19"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20"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21"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222" name="Group 54"/>
            <p:cNvGrpSpPr>
              <a:grpSpLocks/>
            </p:cNvGrpSpPr>
            <p:nvPr userDrawn="1"/>
          </p:nvGrpSpPr>
          <p:grpSpPr bwMode="auto">
            <a:xfrm>
              <a:off x="5280" y="3024"/>
              <a:ext cx="425" cy="258"/>
              <a:chOff x="5280" y="3024"/>
              <a:chExt cx="425" cy="258"/>
            </a:xfrm>
          </p:grpSpPr>
          <p:sp>
            <p:nvSpPr>
              <p:cNvPr id="7223" name="Freeform 55"/>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4"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5"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6"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7"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8" name="Freeform 60"/>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9"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230" name="Group 62"/>
              <p:cNvGrpSpPr>
                <a:grpSpLocks/>
              </p:cNvGrpSpPr>
              <p:nvPr/>
            </p:nvGrpSpPr>
            <p:grpSpPr bwMode="auto">
              <a:xfrm>
                <a:off x="5381" y="3085"/>
                <a:ext cx="227" cy="132"/>
                <a:chOff x="5381" y="3085"/>
                <a:chExt cx="227" cy="132"/>
              </a:xfrm>
            </p:grpSpPr>
            <p:sp>
              <p:nvSpPr>
                <p:cNvPr id="7231"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32"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33"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34"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7235" name="Rectangle 67"/>
          <p:cNvSpPr>
            <a:spLocks noGrp="1" noChangeArrowheads="1"/>
          </p:cNvSpPr>
          <p:nvPr>
            <p:ph type="title"/>
          </p:nvPr>
        </p:nvSpPr>
        <p:spPr bwMode="auto">
          <a:xfrm>
            <a:off x="457492" y="278313"/>
            <a:ext cx="8229023" cy="114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4" tIns="45707" rIns="91414" bIns="45707" numCol="1" anchor="ctr" anchorCtr="1" compatLnSpc="1">
            <a:prstTxWarp prst="textNoShape">
              <a:avLst/>
            </a:prstTxWarp>
          </a:bodyPr>
          <a:lstStyle/>
          <a:p>
            <a:pPr lvl="0"/>
            <a:r>
              <a:rPr lang="en-US" smtClean="0"/>
              <a:t>Click to edit Master title style</a:t>
            </a:r>
          </a:p>
        </p:txBody>
      </p:sp>
      <p:sp>
        <p:nvSpPr>
          <p:cNvPr id="7236" name="Rectangle 68"/>
          <p:cNvSpPr>
            <a:spLocks noGrp="1" noChangeArrowheads="1"/>
          </p:cNvSpPr>
          <p:nvPr>
            <p:ph type="body" idx="1"/>
          </p:nvPr>
        </p:nvSpPr>
        <p:spPr bwMode="auto">
          <a:xfrm>
            <a:off x="457492" y="1599906"/>
            <a:ext cx="8229023" cy="45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4" tIns="45707" rIns="91414" bIns="4570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37" name="Rectangle 69"/>
          <p:cNvSpPr>
            <a:spLocks noGrp="1" noChangeArrowheads="1"/>
          </p:cNvSpPr>
          <p:nvPr>
            <p:ph type="dt" sz="half" idx="2"/>
          </p:nvPr>
        </p:nvSpPr>
        <p:spPr bwMode="auto">
          <a:xfrm>
            <a:off x="457492" y="6244828"/>
            <a:ext cx="213302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4" tIns="45707" rIns="91414" bIns="45707" numCol="1" anchor="b" anchorCtr="0" compatLnSpc="1">
            <a:prstTxWarp prst="textNoShape">
              <a:avLst/>
            </a:prstTxWarp>
          </a:bodyPr>
          <a:lstStyle>
            <a:lvl1pPr defTabSz="913613">
              <a:defRPr sz="1400">
                <a:effectLst>
                  <a:outerShdw blurRad="38100" dist="38100" dir="2700000" algn="tl">
                    <a:srgbClr val="000000"/>
                  </a:outerShdw>
                </a:effectLst>
              </a:defRPr>
            </a:lvl1pPr>
          </a:lstStyle>
          <a:p>
            <a:endParaRPr lang="en-US"/>
          </a:p>
        </p:txBody>
      </p:sp>
      <p:sp>
        <p:nvSpPr>
          <p:cNvPr id="7238" name="Rectangle 70"/>
          <p:cNvSpPr>
            <a:spLocks noGrp="1" noChangeArrowheads="1"/>
          </p:cNvSpPr>
          <p:nvPr>
            <p:ph type="ftr" sz="quarter" idx="3"/>
          </p:nvPr>
        </p:nvSpPr>
        <p:spPr bwMode="auto">
          <a:xfrm>
            <a:off x="3124492" y="6244828"/>
            <a:ext cx="289502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4" tIns="45707" rIns="91414" bIns="45707" numCol="1" anchor="b" anchorCtr="0" compatLnSpc="1">
            <a:prstTxWarp prst="textNoShape">
              <a:avLst/>
            </a:prstTxWarp>
          </a:bodyPr>
          <a:lstStyle>
            <a:lvl1pPr algn="ctr" defTabSz="913613">
              <a:defRPr sz="1400">
                <a:effectLst>
                  <a:outerShdw blurRad="38100" dist="38100" dir="2700000" algn="tl">
                    <a:srgbClr val="000000"/>
                  </a:outerShdw>
                </a:effectLst>
              </a:defRPr>
            </a:lvl1pPr>
          </a:lstStyle>
          <a:p>
            <a:endParaRPr lang="en-US"/>
          </a:p>
        </p:txBody>
      </p:sp>
      <p:sp>
        <p:nvSpPr>
          <p:cNvPr id="7239" name="Rectangle 71"/>
          <p:cNvSpPr>
            <a:spLocks noGrp="1" noChangeArrowheads="1"/>
          </p:cNvSpPr>
          <p:nvPr>
            <p:ph type="sldNum" sz="quarter" idx="4"/>
          </p:nvPr>
        </p:nvSpPr>
        <p:spPr bwMode="auto">
          <a:xfrm>
            <a:off x="6553492" y="6244828"/>
            <a:ext cx="213302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4" tIns="45707" rIns="91414" bIns="45707" numCol="1" anchor="b" anchorCtr="0" compatLnSpc="1">
            <a:prstTxWarp prst="textNoShape">
              <a:avLst/>
            </a:prstTxWarp>
          </a:bodyPr>
          <a:lstStyle>
            <a:lvl1pPr algn="r" defTabSz="913613">
              <a:defRPr sz="1400">
                <a:effectLst>
                  <a:outerShdw blurRad="38100" dist="38100" dir="2700000" algn="tl">
                    <a:srgbClr val="000000"/>
                  </a:outerShdw>
                </a:effectLst>
              </a:defRPr>
            </a:lvl1pPr>
          </a:lstStyle>
          <a:p>
            <a:fld id="{8DC7F821-2F31-48C4-A816-1A0F822D5BF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iming>
    <p:tnLst>
      <p:par>
        <p:cTn id="1" dur="indefinite" restart="never" nodeType="tmRoot"/>
      </p:par>
    </p:tnLst>
  </p:timing>
  <p:txStyles>
    <p:titleStyle>
      <a:lvl1pPr algn="ctr" defTabSz="913613"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defTabSz="913613"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defTabSz="913613"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defTabSz="913613"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defTabSz="913613"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20993" algn="ctr" defTabSz="913613"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841985" algn="ctr" defTabSz="913613"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262977" algn="ctr" defTabSz="913613"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683970" algn="ctr" defTabSz="913613"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3519" indent="-343519" algn="l" defTabSz="913613"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583" indent="-285048" algn="l" defTabSz="913613"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109" indent="-229500" algn="l" defTabSz="913613"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599187" indent="-228038" algn="l" defTabSz="913613"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6724" indent="-228038" algn="l" defTabSz="913613"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477717" indent="-228038" algn="l" defTabSz="913613"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898708" indent="-228038" algn="l" defTabSz="913613"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319699" indent="-228038" algn="l" defTabSz="913613"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740693" indent="-228038" algn="l" defTabSz="913613"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841985" rtl="0" eaLnBrk="1" latinLnBrk="0" hangingPunct="1">
        <a:defRPr sz="1700" kern="1200">
          <a:solidFill>
            <a:schemeClr val="tx1"/>
          </a:solidFill>
          <a:latin typeface="+mn-lt"/>
          <a:ea typeface="+mn-ea"/>
          <a:cs typeface="+mn-cs"/>
        </a:defRPr>
      </a:lvl1pPr>
      <a:lvl2pPr marL="420993" algn="l" defTabSz="841985" rtl="0" eaLnBrk="1" latinLnBrk="0" hangingPunct="1">
        <a:defRPr sz="1700" kern="1200">
          <a:solidFill>
            <a:schemeClr val="tx1"/>
          </a:solidFill>
          <a:latin typeface="+mn-lt"/>
          <a:ea typeface="+mn-ea"/>
          <a:cs typeface="+mn-cs"/>
        </a:defRPr>
      </a:lvl2pPr>
      <a:lvl3pPr marL="841985" algn="l" defTabSz="841985" rtl="0" eaLnBrk="1" latinLnBrk="0" hangingPunct="1">
        <a:defRPr sz="1700" kern="1200">
          <a:solidFill>
            <a:schemeClr val="tx1"/>
          </a:solidFill>
          <a:latin typeface="+mn-lt"/>
          <a:ea typeface="+mn-ea"/>
          <a:cs typeface="+mn-cs"/>
        </a:defRPr>
      </a:lvl3pPr>
      <a:lvl4pPr marL="1262977" algn="l" defTabSz="841985" rtl="0" eaLnBrk="1" latinLnBrk="0" hangingPunct="1">
        <a:defRPr sz="1700" kern="1200">
          <a:solidFill>
            <a:schemeClr val="tx1"/>
          </a:solidFill>
          <a:latin typeface="+mn-lt"/>
          <a:ea typeface="+mn-ea"/>
          <a:cs typeface="+mn-cs"/>
        </a:defRPr>
      </a:lvl4pPr>
      <a:lvl5pPr marL="1683970" algn="l" defTabSz="841985" rtl="0" eaLnBrk="1" latinLnBrk="0" hangingPunct="1">
        <a:defRPr sz="1700" kern="1200">
          <a:solidFill>
            <a:schemeClr val="tx1"/>
          </a:solidFill>
          <a:latin typeface="+mn-lt"/>
          <a:ea typeface="+mn-ea"/>
          <a:cs typeface="+mn-cs"/>
        </a:defRPr>
      </a:lvl5pPr>
      <a:lvl6pPr marL="2104962" algn="l" defTabSz="841985" rtl="0" eaLnBrk="1" latinLnBrk="0" hangingPunct="1">
        <a:defRPr sz="1700" kern="1200">
          <a:solidFill>
            <a:schemeClr val="tx1"/>
          </a:solidFill>
          <a:latin typeface="+mn-lt"/>
          <a:ea typeface="+mn-ea"/>
          <a:cs typeface="+mn-cs"/>
        </a:defRPr>
      </a:lvl6pPr>
      <a:lvl7pPr marL="2525955" algn="l" defTabSz="841985" rtl="0" eaLnBrk="1" latinLnBrk="0" hangingPunct="1">
        <a:defRPr sz="1700" kern="1200">
          <a:solidFill>
            <a:schemeClr val="tx1"/>
          </a:solidFill>
          <a:latin typeface="+mn-lt"/>
          <a:ea typeface="+mn-ea"/>
          <a:cs typeface="+mn-cs"/>
        </a:defRPr>
      </a:lvl7pPr>
      <a:lvl8pPr marL="2946947" algn="l" defTabSz="841985" rtl="0" eaLnBrk="1" latinLnBrk="0" hangingPunct="1">
        <a:defRPr sz="1700" kern="1200">
          <a:solidFill>
            <a:schemeClr val="tx1"/>
          </a:solidFill>
          <a:latin typeface="+mn-lt"/>
          <a:ea typeface="+mn-ea"/>
          <a:cs typeface="+mn-cs"/>
        </a:defRPr>
      </a:lvl8pPr>
      <a:lvl9pPr marL="3367940" algn="l" defTabSz="841985"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5" y="0"/>
            <a:ext cx="9159875" cy="6858000"/>
            <a:chOff x="0" y="0"/>
            <a:chExt cx="5770" cy="4320"/>
          </a:xfrm>
        </p:grpSpPr>
        <p:sp>
          <p:nvSpPr>
            <p:cNvPr id="2765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2"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3"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4"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5"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6"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9"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0"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1"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2"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4"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6"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8"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9"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0"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p>
          </p:txBody>
        </p:sp>
        <p:sp>
          <p:nvSpPr>
            <p:cNvPr id="27671"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27672" name="Rectangle 24"/>
          <p:cNvSpPr>
            <a:spLocks noGrp="1" noChangeArrowheads="1"/>
          </p:cNvSpPr>
          <p:nvPr>
            <p:ph type="title"/>
          </p:nvPr>
        </p:nvSpPr>
        <p:spPr bwMode="auto">
          <a:xfrm>
            <a:off x="457493" y="278314"/>
            <a:ext cx="8229023" cy="114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4" rIns="91407" bIns="45704" numCol="1" anchor="ctr" anchorCtr="1" compatLnSpc="1">
            <a:prstTxWarp prst="textNoShape">
              <a:avLst/>
            </a:prstTxWarp>
          </a:bodyPr>
          <a:lstStyle/>
          <a:p>
            <a:pPr lvl="0"/>
            <a:r>
              <a:rPr lang="en-US" smtClean="0"/>
              <a:t>Click to edit Master title style</a:t>
            </a:r>
          </a:p>
        </p:txBody>
      </p:sp>
      <p:sp>
        <p:nvSpPr>
          <p:cNvPr id="27673" name="Rectangle 25"/>
          <p:cNvSpPr>
            <a:spLocks noGrp="1" noChangeArrowheads="1"/>
          </p:cNvSpPr>
          <p:nvPr>
            <p:ph type="body" idx="1"/>
          </p:nvPr>
        </p:nvSpPr>
        <p:spPr bwMode="auto">
          <a:xfrm>
            <a:off x="457493" y="1599903"/>
            <a:ext cx="8229023" cy="453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4" rIns="91407"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74" name="Rectangle 26"/>
          <p:cNvSpPr>
            <a:spLocks noGrp="1" noChangeArrowheads="1"/>
          </p:cNvSpPr>
          <p:nvPr>
            <p:ph type="ftr" sz="quarter" idx="3"/>
          </p:nvPr>
        </p:nvSpPr>
        <p:spPr bwMode="auto">
          <a:xfrm>
            <a:off x="3124493" y="6247805"/>
            <a:ext cx="2895023" cy="45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4" rIns="91407" bIns="45704" numCol="1" anchor="t" anchorCtr="0" compatLnSpc="1">
            <a:prstTxWarp prst="textNoShape">
              <a:avLst/>
            </a:prstTxWarp>
          </a:bodyPr>
          <a:lstStyle>
            <a:lvl1pPr algn="ctr" defTabSz="913549">
              <a:defRPr sz="1000">
                <a:effectLst>
                  <a:outerShdw blurRad="38100" dist="38100" dir="2700000" algn="tl">
                    <a:srgbClr val="000000"/>
                  </a:outerShdw>
                </a:effectLst>
                <a:latin typeface="+mn-lt"/>
              </a:defRPr>
            </a:lvl1pPr>
          </a:lstStyle>
          <a:p>
            <a:endParaRPr lang="en-US"/>
          </a:p>
        </p:txBody>
      </p:sp>
      <p:sp>
        <p:nvSpPr>
          <p:cNvPr id="27675" name="Rectangle 27"/>
          <p:cNvSpPr>
            <a:spLocks noGrp="1" noChangeArrowheads="1"/>
          </p:cNvSpPr>
          <p:nvPr>
            <p:ph type="sldNum" sz="quarter" idx="4"/>
          </p:nvPr>
        </p:nvSpPr>
        <p:spPr bwMode="auto">
          <a:xfrm>
            <a:off x="6553493" y="6243340"/>
            <a:ext cx="2133023" cy="456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4" rIns="91407" bIns="45704" numCol="1" anchor="t" anchorCtr="0" compatLnSpc="1">
            <a:prstTxWarp prst="textNoShape">
              <a:avLst/>
            </a:prstTxWarp>
          </a:bodyPr>
          <a:lstStyle>
            <a:lvl1pPr algn="r" defTabSz="913549">
              <a:defRPr sz="1000">
                <a:effectLst>
                  <a:outerShdw blurRad="38100" dist="38100" dir="2700000" algn="tl">
                    <a:srgbClr val="000000"/>
                  </a:outerShdw>
                </a:effectLst>
                <a:latin typeface="+mn-lt"/>
              </a:defRPr>
            </a:lvl1pPr>
          </a:lstStyle>
          <a:p>
            <a:fld id="{62800F8D-CCF8-4283-AF41-FE5F657E5630}" type="slidenum">
              <a:rPr lang="en-US"/>
              <a:pPr/>
              <a:t>‹#›</a:t>
            </a:fld>
            <a:endParaRPr lang="en-US"/>
          </a:p>
        </p:txBody>
      </p:sp>
      <p:sp>
        <p:nvSpPr>
          <p:cNvPr id="27676" name="Rectangle 28"/>
          <p:cNvSpPr>
            <a:spLocks noGrp="1" noChangeArrowheads="1"/>
          </p:cNvSpPr>
          <p:nvPr>
            <p:ph type="dt" sz="half" idx="2"/>
          </p:nvPr>
        </p:nvSpPr>
        <p:spPr bwMode="auto">
          <a:xfrm>
            <a:off x="457493" y="6247805"/>
            <a:ext cx="2133023" cy="45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4" rIns="91407" bIns="45704" numCol="1" anchor="t" anchorCtr="0" compatLnSpc="1">
            <a:prstTxWarp prst="textNoShape">
              <a:avLst/>
            </a:prstTxWarp>
          </a:bodyPr>
          <a:lstStyle>
            <a:lvl1pPr defTabSz="913549">
              <a:defRPr sz="1000">
                <a:effectLst>
                  <a:outerShdw blurRad="38100" dist="38100" dir="2700000" algn="tl">
                    <a:srgbClr val="000000"/>
                  </a:outerShdw>
                </a:effectLst>
                <a:latin typeface="+mn-lt"/>
              </a:defRPr>
            </a:lvl1pPr>
          </a:lstStyle>
          <a:p>
            <a:endParaRPr lang="en-US"/>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defTabSz="913549" rtl="0" eaLnBrk="1" fontAlgn="base" hangingPunct="1">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defTabSz="913549"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defTabSz="913549"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defTabSz="913549"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defTabSz="913549"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20963" algn="ctr" defTabSz="913549"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841926" algn="ctr" defTabSz="913549"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262888" algn="ctr" defTabSz="913549"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683851" algn="ctr" defTabSz="913549"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3495" indent="-343495" algn="l" defTabSz="913549" rtl="0" eaLnBrk="1" fontAlgn="base" hangingPunct="1">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530" indent="-285028" algn="l" defTabSz="913549" rtl="0" eaLnBrk="1" fontAlgn="base" hangingPunct="1">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28" indent="-229484" algn="l" defTabSz="913549" rtl="0" eaLnBrk="1" fontAlgn="base" hangingPunct="1">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599074" indent="-228022" algn="l" defTabSz="913549" rtl="0" eaLnBrk="1" fontAlgn="base" hangingPunct="1">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6579" indent="-228022" algn="l" defTabSz="913549" rtl="0" eaLnBrk="1" fontAlgn="base" hangingPunct="1">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477542" indent="-228022" algn="l" defTabSz="913549" rtl="0" eaLnBrk="1" fontAlgn="base" hangingPunct="1">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898504" indent="-228022" algn="l" defTabSz="913549" rtl="0" eaLnBrk="1" fontAlgn="base" hangingPunct="1">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319465" indent="-228022" algn="l" defTabSz="913549" rtl="0" eaLnBrk="1" fontAlgn="base" hangingPunct="1">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740430" indent="-228022" algn="l" defTabSz="913549" rtl="0" eaLnBrk="1" fontAlgn="base" hangingPunct="1">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841926" rtl="0" eaLnBrk="1" latinLnBrk="0" hangingPunct="1">
        <a:defRPr sz="1700" kern="1200">
          <a:solidFill>
            <a:schemeClr val="tx1"/>
          </a:solidFill>
          <a:latin typeface="+mn-lt"/>
          <a:ea typeface="+mn-ea"/>
          <a:cs typeface="+mn-cs"/>
        </a:defRPr>
      </a:lvl1pPr>
      <a:lvl2pPr marL="420963" algn="l" defTabSz="841926" rtl="0" eaLnBrk="1" latinLnBrk="0" hangingPunct="1">
        <a:defRPr sz="1700" kern="1200">
          <a:solidFill>
            <a:schemeClr val="tx1"/>
          </a:solidFill>
          <a:latin typeface="+mn-lt"/>
          <a:ea typeface="+mn-ea"/>
          <a:cs typeface="+mn-cs"/>
        </a:defRPr>
      </a:lvl2pPr>
      <a:lvl3pPr marL="841926" algn="l" defTabSz="841926" rtl="0" eaLnBrk="1" latinLnBrk="0" hangingPunct="1">
        <a:defRPr sz="1700" kern="1200">
          <a:solidFill>
            <a:schemeClr val="tx1"/>
          </a:solidFill>
          <a:latin typeface="+mn-lt"/>
          <a:ea typeface="+mn-ea"/>
          <a:cs typeface="+mn-cs"/>
        </a:defRPr>
      </a:lvl3pPr>
      <a:lvl4pPr marL="1262888" algn="l" defTabSz="841926" rtl="0" eaLnBrk="1" latinLnBrk="0" hangingPunct="1">
        <a:defRPr sz="1700" kern="1200">
          <a:solidFill>
            <a:schemeClr val="tx1"/>
          </a:solidFill>
          <a:latin typeface="+mn-lt"/>
          <a:ea typeface="+mn-ea"/>
          <a:cs typeface="+mn-cs"/>
        </a:defRPr>
      </a:lvl4pPr>
      <a:lvl5pPr marL="1683851" algn="l" defTabSz="841926" rtl="0" eaLnBrk="1" latinLnBrk="0" hangingPunct="1">
        <a:defRPr sz="1700" kern="1200">
          <a:solidFill>
            <a:schemeClr val="tx1"/>
          </a:solidFill>
          <a:latin typeface="+mn-lt"/>
          <a:ea typeface="+mn-ea"/>
          <a:cs typeface="+mn-cs"/>
        </a:defRPr>
      </a:lvl5pPr>
      <a:lvl6pPr marL="2104814" algn="l" defTabSz="841926" rtl="0" eaLnBrk="1" latinLnBrk="0" hangingPunct="1">
        <a:defRPr sz="1700" kern="1200">
          <a:solidFill>
            <a:schemeClr val="tx1"/>
          </a:solidFill>
          <a:latin typeface="+mn-lt"/>
          <a:ea typeface="+mn-ea"/>
          <a:cs typeface="+mn-cs"/>
        </a:defRPr>
      </a:lvl6pPr>
      <a:lvl7pPr marL="2525777" algn="l" defTabSz="841926" rtl="0" eaLnBrk="1" latinLnBrk="0" hangingPunct="1">
        <a:defRPr sz="1700" kern="1200">
          <a:solidFill>
            <a:schemeClr val="tx1"/>
          </a:solidFill>
          <a:latin typeface="+mn-lt"/>
          <a:ea typeface="+mn-ea"/>
          <a:cs typeface="+mn-cs"/>
        </a:defRPr>
      </a:lvl7pPr>
      <a:lvl8pPr marL="2946740" algn="l" defTabSz="841926" rtl="0" eaLnBrk="1" latinLnBrk="0" hangingPunct="1">
        <a:defRPr sz="1700" kern="1200">
          <a:solidFill>
            <a:schemeClr val="tx1"/>
          </a:solidFill>
          <a:latin typeface="+mn-lt"/>
          <a:ea typeface="+mn-ea"/>
          <a:cs typeface="+mn-cs"/>
        </a:defRPr>
      </a:lvl8pPr>
      <a:lvl9pPr marL="3367703" algn="l" defTabSz="841926" rtl="0" eaLnBrk="1" latinLnBrk="0" hangingPunct="1">
        <a:defRPr sz="1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489" y="275333"/>
            <a:ext cx="822902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489" y="1599903"/>
            <a:ext cx="8229023" cy="45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489" y="6244828"/>
            <a:ext cx="213302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lvl1pPr defTabSz="913805">
              <a:defRPr sz="1400"/>
            </a:lvl1pPr>
          </a:lstStyle>
          <a:p>
            <a:fld id="{9A29FD43-8F5E-4357-A366-C4256FFF1628}" type="datetimeFigureOut">
              <a:rPr lang="en-US" smtClean="0"/>
              <a:t>3/29/2018</a:t>
            </a:fld>
            <a:endParaRPr lang="en-US"/>
          </a:p>
        </p:txBody>
      </p:sp>
      <p:sp>
        <p:nvSpPr>
          <p:cNvPr id="1029" name="Rectangle 5"/>
          <p:cNvSpPr>
            <a:spLocks noGrp="1" noChangeArrowheads="1"/>
          </p:cNvSpPr>
          <p:nvPr>
            <p:ph type="ftr" sz="quarter" idx="3"/>
          </p:nvPr>
        </p:nvSpPr>
        <p:spPr bwMode="auto">
          <a:xfrm>
            <a:off x="3124489" y="6244828"/>
            <a:ext cx="289502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lvl1pPr algn="ctr" defTabSz="913805">
              <a:defRPr sz="1400"/>
            </a:lvl1pPr>
          </a:lstStyle>
          <a:p>
            <a:endParaRPr lang="en-US"/>
          </a:p>
        </p:txBody>
      </p:sp>
      <p:sp>
        <p:nvSpPr>
          <p:cNvPr id="1030" name="Rectangle 6"/>
          <p:cNvSpPr>
            <a:spLocks noGrp="1" noChangeArrowheads="1"/>
          </p:cNvSpPr>
          <p:nvPr>
            <p:ph type="sldNum" sz="quarter" idx="4"/>
          </p:nvPr>
        </p:nvSpPr>
        <p:spPr bwMode="auto">
          <a:xfrm>
            <a:off x="6553489" y="6244828"/>
            <a:ext cx="213302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lvl1pPr algn="r" defTabSz="913805">
              <a:defRPr sz="1400"/>
            </a:lvl1pPr>
          </a:lstStyle>
          <a:p>
            <a:fld id="{84337916-F841-4647-866C-322D41F212BB}" type="slidenum">
              <a:rPr lang="en-US" smtClean="0"/>
              <a:t>‹#›</a:t>
            </a:fld>
            <a:endParaRPr lang="en-US"/>
          </a:p>
        </p:txBody>
      </p:sp>
    </p:spTree>
  </p:cSld>
  <p:clrMap bg1="dk2" tx1="lt1" bg2="dk1"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898"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27">
                                            <p:txEl>
                                              <p:pRg st="0" end="0"/>
                                            </p:txEl>
                                          </p:spTgt>
                                        </p:tgtEl>
                                        <p:attrNameLst>
                                          <p:attrName>style.visibility</p:attrName>
                                        </p:attrNameLst>
                                      </p:cBhvr>
                                      <p:to>
                                        <p:strVal val="visible"/>
                                      </p:to>
                                    </p:set>
                                    <p:animEffect transition="in" filter="fade">
                                      <p:cBhvr>
                                        <p:cTn id="15" dur="1000"/>
                                        <p:tgtEl>
                                          <p:spTgt spid="1027">
                                            <p:txEl>
                                              <p:pRg st="0" end="0"/>
                                            </p:txEl>
                                          </p:spTgt>
                                        </p:tgtEl>
                                      </p:cBhvr>
                                    </p:animEffect>
                                    <p:anim calcmode="lin" valueType="num">
                                      <p:cBhvr>
                                        <p:cTn id="16"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02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027">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027">
                                            <p:txEl>
                                              <p:pRg st="1" end="1"/>
                                            </p:txEl>
                                          </p:spTgt>
                                        </p:tgtEl>
                                        <p:attrNameLst>
                                          <p:attrName>style.visibility</p:attrName>
                                        </p:attrNameLst>
                                      </p:cBhvr>
                                      <p:to>
                                        <p:strVal val="visible"/>
                                      </p:to>
                                    </p:set>
                                    <p:animEffect transition="in" filter="fade">
                                      <p:cBhvr>
                                        <p:cTn id="21" dur="1000"/>
                                        <p:tgtEl>
                                          <p:spTgt spid="1027">
                                            <p:txEl>
                                              <p:pRg st="1" end="1"/>
                                            </p:txEl>
                                          </p:spTgt>
                                        </p:tgtEl>
                                      </p:cBhvr>
                                    </p:animEffect>
                                    <p:anim calcmode="lin" valueType="num">
                                      <p:cBhvr>
                                        <p:cTn id="22"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027">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027">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027">
                                            <p:txEl>
                                              <p:pRg st="2" end="2"/>
                                            </p:txEl>
                                          </p:spTgt>
                                        </p:tgtEl>
                                        <p:attrNameLst>
                                          <p:attrName>style.visibility</p:attrName>
                                        </p:attrNameLst>
                                      </p:cBhvr>
                                      <p:to>
                                        <p:strVal val="visible"/>
                                      </p:to>
                                    </p:set>
                                    <p:animEffect transition="in" filter="fade">
                                      <p:cBhvr>
                                        <p:cTn id="27" dur="1000"/>
                                        <p:tgtEl>
                                          <p:spTgt spid="1027">
                                            <p:txEl>
                                              <p:pRg st="2" end="2"/>
                                            </p:txEl>
                                          </p:spTgt>
                                        </p:tgtEl>
                                      </p:cBhvr>
                                    </p:animEffect>
                                    <p:anim calcmode="lin" valueType="num">
                                      <p:cBhvr>
                                        <p:cTn id="28"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027">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027">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27">
                                            <p:txEl>
                                              <p:pRg st="3" end="3"/>
                                            </p:txEl>
                                          </p:spTgt>
                                        </p:tgtEl>
                                        <p:attrNameLst>
                                          <p:attrName>style.visibility</p:attrName>
                                        </p:attrNameLst>
                                      </p:cBhvr>
                                      <p:to>
                                        <p:strVal val="visible"/>
                                      </p:to>
                                    </p:set>
                                    <p:animEffect transition="in" filter="fade">
                                      <p:cBhvr>
                                        <p:cTn id="33" dur="1000"/>
                                        <p:tgtEl>
                                          <p:spTgt spid="1027">
                                            <p:txEl>
                                              <p:pRg st="3" end="3"/>
                                            </p:txEl>
                                          </p:spTgt>
                                        </p:tgtEl>
                                      </p:cBhvr>
                                    </p:animEffect>
                                    <p:anim calcmode="lin" valueType="num">
                                      <p:cBhvr>
                                        <p:cTn id="34"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027">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027">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027">
                                            <p:txEl>
                                              <p:pRg st="4" end="4"/>
                                            </p:txEl>
                                          </p:spTgt>
                                        </p:tgtEl>
                                        <p:attrNameLst>
                                          <p:attrName>style.visibility</p:attrName>
                                        </p:attrNameLst>
                                      </p:cBhvr>
                                      <p:to>
                                        <p:strVal val="visible"/>
                                      </p:to>
                                    </p:set>
                                    <p:animEffect transition="in" filter="fade">
                                      <p:cBhvr>
                                        <p:cTn id="39" dur="1000"/>
                                        <p:tgtEl>
                                          <p:spTgt spid="1027">
                                            <p:txEl>
                                              <p:pRg st="4" end="4"/>
                                            </p:txEl>
                                          </p:spTgt>
                                        </p:tgtEl>
                                      </p:cBhvr>
                                    </p:animEffect>
                                    <p:anim calcmode="lin" valueType="num">
                                      <p:cBhvr>
                                        <p:cTn id="40"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02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02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bldLst>
  </p:timing>
  <p:txStyles>
    <p:titleStyle>
      <a:lvl1pPr algn="ctr" defTabSz="913805" rtl="0" eaLnBrk="1" fontAlgn="base" hangingPunct="1">
        <a:spcBef>
          <a:spcPct val="0"/>
        </a:spcBef>
        <a:spcAft>
          <a:spcPct val="0"/>
        </a:spcAft>
        <a:defRPr sz="4400">
          <a:solidFill>
            <a:schemeClr val="tx2"/>
          </a:solidFill>
          <a:latin typeface="+mj-lt"/>
          <a:ea typeface="+mj-ea"/>
          <a:cs typeface="+mj-cs"/>
        </a:defRPr>
      </a:lvl1pPr>
      <a:lvl2pPr algn="ctr" defTabSz="913805" rtl="0" eaLnBrk="1" fontAlgn="base" hangingPunct="1">
        <a:spcBef>
          <a:spcPct val="0"/>
        </a:spcBef>
        <a:spcAft>
          <a:spcPct val="0"/>
        </a:spcAft>
        <a:defRPr sz="4400">
          <a:solidFill>
            <a:schemeClr val="tx2"/>
          </a:solidFill>
          <a:latin typeface="Arial" pitchFamily="34" charset="0"/>
        </a:defRPr>
      </a:lvl2pPr>
      <a:lvl3pPr algn="ctr" defTabSz="913805" rtl="0" eaLnBrk="1" fontAlgn="base" hangingPunct="1">
        <a:spcBef>
          <a:spcPct val="0"/>
        </a:spcBef>
        <a:spcAft>
          <a:spcPct val="0"/>
        </a:spcAft>
        <a:defRPr sz="4400">
          <a:solidFill>
            <a:schemeClr val="tx2"/>
          </a:solidFill>
          <a:latin typeface="Arial" pitchFamily="34" charset="0"/>
        </a:defRPr>
      </a:lvl3pPr>
      <a:lvl4pPr algn="ctr" defTabSz="913805" rtl="0" eaLnBrk="1" fontAlgn="base" hangingPunct="1">
        <a:spcBef>
          <a:spcPct val="0"/>
        </a:spcBef>
        <a:spcAft>
          <a:spcPct val="0"/>
        </a:spcAft>
        <a:defRPr sz="4400">
          <a:solidFill>
            <a:schemeClr val="tx2"/>
          </a:solidFill>
          <a:latin typeface="Arial" pitchFamily="34" charset="0"/>
        </a:defRPr>
      </a:lvl4pPr>
      <a:lvl5pPr algn="ctr" defTabSz="913805" rtl="0" eaLnBrk="1" fontAlgn="base" hangingPunct="1">
        <a:spcBef>
          <a:spcPct val="0"/>
        </a:spcBef>
        <a:spcAft>
          <a:spcPct val="0"/>
        </a:spcAft>
        <a:defRPr sz="4400">
          <a:solidFill>
            <a:schemeClr val="tx2"/>
          </a:solidFill>
          <a:latin typeface="Arial" pitchFamily="34" charset="0"/>
        </a:defRPr>
      </a:lvl5pPr>
      <a:lvl6pPr marL="421081" algn="ctr" defTabSz="913805" rtl="0" eaLnBrk="1" fontAlgn="base" hangingPunct="1">
        <a:spcBef>
          <a:spcPct val="0"/>
        </a:spcBef>
        <a:spcAft>
          <a:spcPct val="0"/>
        </a:spcAft>
        <a:defRPr sz="4400">
          <a:solidFill>
            <a:schemeClr val="tx2"/>
          </a:solidFill>
          <a:latin typeface="Arial" pitchFamily="34" charset="0"/>
        </a:defRPr>
      </a:lvl6pPr>
      <a:lvl7pPr marL="842162" algn="ctr" defTabSz="913805" rtl="0" eaLnBrk="1" fontAlgn="base" hangingPunct="1">
        <a:spcBef>
          <a:spcPct val="0"/>
        </a:spcBef>
        <a:spcAft>
          <a:spcPct val="0"/>
        </a:spcAft>
        <a:defRPr sz="4400">
          <a:solidFill>
            <a:schemeClr val="tx2"/>
          </a:solidFill>
          <a:latin typeface="Arial" pitchFamily="34" charset="0"/>
        </a:defRPr>
      </a:lvl7pPr>
      <a:lvl8pPr marL="1263244" algn="ctr" defTabSz="913805" rtl="0" eaLnBrk="1" fontAlgn="base" hangingPunct="1">
        <a:spcBef>
          <a:spcPct val="0"/>
        </a:spcBef>
        <a:spcAft>
          <a:spcPct val="0"/>
        </a:spcAft>
        <a:defRPr sz="4400">
          <a:solidFill>
            <a:schemeClr val="tx2"/>
          </a:solidFill>
          <a:latin typeface="Arial" pitchFamily="34" charset="0"/>
        </a:defRPr>
      </a:lvl8pPr>
      <a:lvl9pPr marL="1684325" algn="ctr" defTabSz="913805" rtl="0" eaLnBrk="1" fontAlgn="base" hangingPunct="1">
        <a:spcBef>
          <a:spcPct val="0"/>
        </a:spcBef>
        <a:spcAft>
          <a:spcPct val="0"/>
        </a:spcAft>
        <a:defRPr sz="4400">
          <a:solidFill>
            <a:schemeClr val="tx2"/>
          </a:solidFill>
          <a:latin typeface="Arial" pitchFamily="34" charset="0"/>
        </a:defRPr>
      </a:lvl9pPr>
    </p:titleStyle>
    <p:bodyStyle>
      <a:lvl1pPr marL="343591" indent="-343591" algn="l" defTabSz="913805" rtl="0" eaLnBrk="1" fontAlgn="base" hangingPunct="1">
        <a:spcBef>
          <a:spcPct val="20000"/>
        </a:spcBef>
        <a:spcAft>
          <a:spcPct val="0"/>
        </a:spcAft>
        <a:buChar char="•"/>
        <a:defRPr sz="3200">
          <a:solidFill>
            <a:schemeClr val="tx1"/>
          </a:solidFill>
          <a:latin typeface="+mn-lt"/>
          <a:ea typeface="+mn-ea"/>
          <a:cs typeface="+mn-cs"/>
        </a:defRPr>
      </a:lvl1pPr>
      <a:lvl2pPr marL="742740" indent="-285108" algn="l" defTabSz="913805" rtl="0" eaLnBrk="1" fontAlgn="base" hangingPunct="1">
        <a:spcBef>
          <a:spcPct val="20000"/>
        </a:spcBef>
        <a:spcAft>
          <a:spcPct val="0"/>
        </a:spcAft>
        <a:buChar char="–"/>
        <a:defRPr sz="2800">
          <a:solidFill>
            <a:schemeClr val="tx1"/>
          </a:solidFill>
          <a:latin typeface="+mn-lt"/>
        </a:defRPr>
      </a:lvl2pPr>
      <a:lvl3pPr marL="1143352" indent="-229548" algn="l" defTabSz="913805" rtl="0" eaLnBrk="1" fontAlgn="base" hangingPunct="1">
        <a:spcBef>
          <a:spcPct val="20000"/>
        </a:spcBef>
        <a:spcAft>
          <a:spcPct val="0"/>
        </a:spcAft>
        <a:buChar char="•"/>
        <a:defRPr sz="2400">
          <a:solidFill>
            <a:schemeClr val="tx1"/>
          </a:solidFill>
          <a:latin typeface="+mn-lt"/>
        </a:defRPr>
      </a:lvl3pPr>
      <a:lvl4pPr marL="1599524" indent="-228086" algn="l" defTabSz="913805" rtl="0" eaLnBrk="1" fontAlgn="base" hangingPunct="1">
        <a:spcBef>
          <a:spcPct val="20000"/>
        </a:spcBef>
        <a:spcAft>
          <a:spcPct val="0"/>
        </a:spcAft>
        <a:buChar char="–"/>
        <a:defRPr sz="2000">
          <a:solidFill>
            <a:schemeClr val="tx1"/>
          </a:solidFill>
          <a:latin typeface="+mn-lt"/>
        </a:defRPr>
      </a:lvl4pPr>
      <a:lvl5pPr marL="2057158" indent="-228086" algn="l" defTabSz="913805" rtl="0" eaLnBrk="1" fontAlgn="base" hangingPunct="1">
        <a:spcBef>
          <a:spcPct val="20000"/>
        </a:spcBef>
        <a:spcAft>
          <a:spcPct val="0"/>
        </a:spcAft>
        <a:buChar char="»"/>
        <a:defRPr sz="2000">
          <a:solidFill>
            <a:schemeClr val="tx1"/>
          </a:solidFill>
          <a:latin typeface="+mn-lt"/>
        </a:defRPr>
      </a:lvl5pPr>
      <a:lvl6pPr marL="2478239" indent="-228086" algn="l" defTabSz="913805" rtl="0" eaLnBrk="1" fontAlgn="base" hangingPunct="1">
        <a:spcBef>
          <a:spcPct val="20000"/>
        </a:spcBef>
        <a:spcAft>
          <a:spcPct val="0"/>
        </a:spcAft>
        <a:buChar char="»"/>
        <a:defRPr sz="2000">
          <a:solidFill>
            <a:schemeClr val="tx1"/>
          </a:solidFill>
          <a:latin typeface="+mn-lt"/>
        </a:defRPr>
      </a:lvl6pPr>
      <a:lvl7pPr marL="2899320" indent="-228086" algn="l" defTabSz="913805" rtl="0" eaLnBrk="1" fontAlgn="base" hangingPunct="1">
        <a:spcBef>
          <a:spcPct val="20000"/>
        </a:spcBef>
        <a:spcAft>
          <a:spcPct val="0"/>
        </a:spcAft>
        <a:buChar char="»"/>
        <a:defRPr sz="2000">
          <a:solidFill>
            <a:schemeClr val="tx1"/>
          </a:solidFill>
          <a:latin typeface="+mn-lt"/>
        </a:defRPr>
      </a:lvl7pPr>
      <a:lvl8pPr marL="3320401" indent="-228086" algn="l" defTabSz="913805" rtl="0" eaLnBrk="1" fontAlgn="base" hangingPunct="1">
        <a:spcBef>
          <a:spcPct val="20000"/>
        </a:spcBef>
        <a:spcAft>
          <a:spcPct val="0"/>
        </a:spcAft>
        <a:buChar char="»"/>
        <a:defRPr sz="2000">
          <a:solidFill>
            <a:schemeClr val="tx1"/>
          </a:solidFill>
          <a:latin typeface="+mn-lt"/>
        </a:defRPr>
      </a:lvl8pPr>
      <a:lvl9pPr marL="3741482" indent="-228086" algn="l" defTabSz="913805"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842162" rtl="0" eaLnBrk="1" latinLnBrk="0" hangingPunct="1">
        <a:defRPr sz="1700" kern="1200">
          <a:solidFill>
            <a:schemeClr val="tx1"/>
          </a:solidFill>
          <a:latin typeface="+mn-lt"/>
          <a:ea typeface="+mn-ea"/>
          <a:cs typeface="+mn-cs"/>
        </a:defRPr>
      </a:lvl1pPr>
      <a:lvl2pPr marL="421081" algn="l" defTabSz="842162" rtl="0" eaLnBrk="1" latinLnBrk="0" hangingPunct="1">
        <a:defRPr sz="1700" kern="1200">
          <a:solidFill>
            <a:schemeClr val="tx1"/>
          </a:solidFill>
          <a:latin typeface="+mn-lt"/>
          <a:ea typeface="+mn-ea"/>
          <a:cs typeface="+mn-cs"/>
        </a:defRPr>
      </a:lvl2pPr>
      <a:lvl3pPr marL="842162" algn="l" defTabSz="842162" rtl="0" eaLnBrk="1" latinLnBrk="0" hangingPunct="1">
        <a:defRPr sz="1700" kern="1200">
          <a:solidFill>
            <a:schemeClr val="tx1"/>
          </a:solidFill>
          <a:latin typeface="+mn-lt"/>
          <a:ea typeface="+mn-ea"/>
          <a:cs typeface="+mn-cs"/>
        </a:defRPr>
      </a:lvl3pPr>
      <a:lvl4pPr marL="1263244" algn="l" defTabSz="842162" rtl="0" eaLnBrk="1" latinLnBrk="0" hangingPunct="1">
        <a:defRPr sz="1700" kern="1200">
          <a:solidFill>
            <a:schemeClr val="tx1"/>
          </a:solidFill>
          <a:latin typeface="+mn-lt"/>
          <a:ea typeface="+mn-ea"/>
          <a:cs typeface="+mn-cs"/>
        </a:defRPr>
      </a:lvl4pPr>
      <a:lvl5pPr marL="1684325" algn="l" defTabSz="842162" rtl="0" eaLnBrk="1" latinLnBrk="0" hangingPunct="1">
        <a:defRPr sz="1700" kern="1200">
          <a:solidFill>
            <a:schemeClr val="tx1"/>
          </a:solidFill>
          <a:latin typeface="+mn-lt"/>
          <a:ea typeface="+mn-ea"/>
          <a:cs typeface="+mn-cs"/>
        </a:defRPr>
      </a:lvl5pPr>
      <a:lvl6pPr marL="2105406" algn="l" defTabSz="842162" rtl="0" eaLnBrk="1" latinLnBrk="0" hangingPunct="1">
        <a:defRPr sz="1700" kern="1200">
          <a:solidFill>
            <a:schemeClr val="tx1"/>
          </a:solidFill>
          <a:latin typeface="+mn-lt"/>
          <a:ea typeface="+mn-ea"/>
          <a:cs typeface="+mn-cs"/>
        </a:defRPr>
      </a:lvl6pPr>
      <a:lvl7pPr marL="2526487" algn="l" defTabSz="842162" rtl="0" eaLnBrk="1" latinLnBrk="0" hangingPunct="1">
        <a:defRPr sz="1700" kern="1200">
          <a:solidFill>
            <a:schemeClr val="tx1"/>
          </a:solidFill>
          <a:latin typeface="+mn-lt"/>
          <a:ea typeface="+mn-ea"/>
          <a:cs typeface="+mn-cs"/>
        </a:defRPr>
      </a:lvl7pPr>
      <a:lvl8pPr marL="2947568" algn="l" defTabSz="842162" rtl="0" eaLnBrk="1" latinLnBrk="0" hangingPunct="1">
        <a:defRPr sz="1700" kern="1200">
          <a:solidFill>
            <a:schemeClr val="tx1"/>
          </a:solidFill>
          <a:latin typeface="+mn-lt"/>
          <a:ea typeface="+mn-ea"/>
          <a:cs typeface="+mn-cs"/>
        </a:defRPr>
      </a:lvl8pPr>
      <a:lvl9pPr marL="3368650" algn="l" defTabSz="842162" rtl="0" eaLnBrk="1" latinLnBrk="0" hangingPunct="1">
        <a:defRPr sz="1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Freeform 2"/>
          <p:cNvSpPr>
            <a:spLocks/>
          </p:cNvSpPr>
          <p:nvPr/>
        </p:nvSpPr>
        <p:spPr bwMode="hidden">
          <a:xfrm>
            <a:off x="6628536" y="6429375"/>
            <a:ext cx="285750" cy="209848"/>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84210" tIns="42105" rIns="84210" bIns="42105"/>
          <a:lstStyle/>
          <a:p>
            <a:endParaRPr lang="en-US"/>
          </a:p>
        </p:txBody>
      </p:sp>
      <p:grpSp>
        <p:nvGrpSpPr>
          <p:cNvPr id="7171" name="Group 3"/>
          <p:cNvGrpSpPr>
            <a:grpSpLocks/>
          </p:cNvGrpSpPr>
          <p:nvPr/>
        </p:nvGrpSpPr>
        <p:grpSpPr bwMode="auto">
          <a:xfrm>
            <a:off x="2888" y="4266904"/>
            <a:ext cx="9141114" cy="2591097"/>
            <a:chOff x="2" y="2688"/>
            <a:chExt cx="5758" cy="1632"/>
          </a:xfrm>
        </p:grpSpPr>
        <p:sp>
          <p:nvSpPr>
            <p:cNvPr id="7172" name="Freeform 4"/>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173" name="Group 5"/>
            <p:cNvGrpSpPr>
              <a:grpSpLocks/>
            </p:cNvGrpSpPr>
            <p:nvPr userDrawn="1"/>
          </p:nvGrpSpPr>
          <p:grpSpPr bwMode="auto">
            <a:xfrm>
              <a:off x="3528" y="3715"/>
              <a:ext cx="792" cy="521"/>
              <a:chOff x="3527" y="3715"/>
              <a:chExt cx="792" cy="521"/>
            </a:xfrm>
          </p:grpSpPr>
          <p:sp>
            <p:nvSpPr>
              <p:cNvPr id="7174"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5"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6"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7"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8"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9"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2"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3"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4"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185" name="Group 17"/>
            <p:cNvGrpSpPr>
              <a:grpSpLocks/>
            </p:cNvGrpSpPr>
            <p:nvPr userDrawn="1"/>
          </p:nvGrpSpPr>
          <p:grpSpPr bwMode="auto">
            <a:xfrm>
              <a:off x="1776" y="3631"/>
              <a:ext cx="1626" cy="683"/>
              <a:chOff x="1776" y="3631"/>
              <a:chExt cx="1626" cy="683"/>
            </a:xfrm>
          </p:grpSpPr>
          <p:sp>
            <p:nvSpPr>
              <p:cNvPr id="7186"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87"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88"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89"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90"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91"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92"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93"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94"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5"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6"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7"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8"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9"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0"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1"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2"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3"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204" name="Group 36"/>
            <p:cNvGrpSpPr>
              <a:grpSpLocks/>
            </p:cNvGrpSpPr>
            <p:nvPr userDrawn="1"/>
          </p:nvGrpSpPr>
          <p:grpSpPr bwMode="auto">
            <a:xfrm>
              <a:off x="4128" y="3360"/>
              <a:ext cx="1351" cy="821"/>
              <a:chOff x="4128" y="3360"/>
              <a:chExt cx="1351" cy="821"/>
            </a:xfrm>
          </p:grpSpPr>
          <p:sp>
            <p:nvSpPr>
              <p:cNvPr id="7205"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6"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7"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8"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9"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0"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1"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2"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3"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4"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5"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6"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17"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18"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19"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20"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21"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222" name="Group 54"/>
            <p:cNvGrpSpPr>
              <a:grpSpLocks/>
            </p:cNvGrpSpPr>
            <p:nvPr userDrawn="1"/>
          </p:nvGrpSpPr>
          <p:grpSpPr bwMode="auto">
            <a:xfrm>
              <a:off x="5280" y="3024"/>
              <a:ext cx="425" cy="258"/>
              <a:chOff x="5280" y="3024"/>
              <a:chExt cx="425" cy="258"/>
            </a:xfrm>
          </p:grpSpPr>
          <p:sp>
            <p:nvSpPr>
              <p:cNvPr id="7223" name="Freeform 55"/>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4"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5"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6"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7"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8" name="Freeform 60"/>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9"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230" name="Group 62"/>
              <p:cNvGrpSpPr>
                <a:grpSpLocks/>
              </p:cNvGrpSpPr>
              <p:nvPr/>
            </p:nvGrpSpPr>
            <p:grpSpPr bwMode="auto">
              <a:xfrm>
                <a:off x="5381" y="3085"/>
                <a:ext cx="227" cy="132"/>
                <a:chOff x="5381" y="3085"/>
                <a:chExt cx="227" cy="132"/>
              </a:xfrm>
            </p:grpSpPr>
            <p:sp>
              <p:nvSpPr>
                <p:cNvPr id="7231"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32"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33"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34"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7235" name="Rectangle 67"/>
          <p:cNvSpPr>
            <a:spLocks noGrp="1" noChangeArrowheads="1"/>
          </p:cNvSpPr>
          <p:nvPr>
            <p:ph type="title"/>
          </p:nvPr>
        </p:nvSpPr>
        <p:spPr bwMode="auto">
          <a:xfrm>
            <a:off x="457490" y="278311"/>
            <a:ext cx="8229023" cy="114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4" rIns="91427" bIns="45714" numCol="1" anchor="ctr" anchorCtr="1" compatLnSpc="1">
            <a:prstTxWarp prst="textNoShape">
              <a:avLst/>
            </a:prstTxWarp>
          </a:bodyPr>
          <a:lstStyle/>
          <a:p>
            <a:pPr lvl="0"/>
            <a:r>
              <a:rPr lang="en-US" smtClean="0"/>
              <a:t>Click to edit Master title style</a:t>
            </a:r>
          </a:p>
        </p:txBody>
      </p:sp>
      <p:sp>
        <p:nvSpPr>
          <p:cNvPr id="7236" name="Rectangle 68"/>
          <p:cNvSpPr>
            <a:spLocks noGrp="1" noChangeArrowheads="1"/>
          </p:cNvSpPr>
          <p:nvPr>
            <p:ph type="body" idx="1"/>
          </p:nvPr>
        </p:nvSpPr>
        <p:spPr bwMode="auto">
          <a:xfrm>
            <a:off x="457490" y="1599904"/>
            <a:ext cx="8229023" cy="45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4" rIns="91427"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37" name="Rectangle 69"/>
          <p:cNvSpPr>
            <a:spLocks noGrp="1" noChangeArrowheads="1"/>
          </p:cNvSpPr>
          <p:nvPr>
            <p:ph type="dt" sz="half" idx="2"/>
          </p:nvPr>
        </p:nvSpPr>
        <p:spPr bwMode="auto">
          <a:xfrm>
            <a:off x="457490" y="6244828"/>
            <a:ext cx="213302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4" rIns="91427" bIns="45714" numCol="1" anchor="b" anchorCtr="0" compatLnSpc="1">
            <a:prstTxWarp prst="textNoShape">
              <a:avLst/>
            </a:prstTxWarp>
          </a:bodyPr>
          <a:lstStyle>
            <a:lvl1pPr defTabSz="913741">
              <a:defRPr sz="1400">
                <a:effectLst>
                  <a:outerShdw blurRad="38100" dist="38100" dir="2700000" algn="tl">
                    <a:srgbClr val="000000"/>
                  </a:outerShdw>
                </a:effectLst>
              </a:defRPr>
            </a:lvl1pPr>
          </a:lstStyle>
          <a:p>
            <a:endParaRPr lang="en-US"/>
          </a:p>
        </p:txBody>
      </p:sp>
      <p:sp>
        <p:nvSpPr>
          <p:cNvPr id="7238" name="Rectangle 70"/>
          <p:cNvSpPr>
            <a:spLocks noGrp="1" noChangeArrowheads="1"/>
          </p:cNvSpPr>
          <p:nvPr>
            <p:ph type="ftr" sz="quarter" idx="3"/>
          </p:nvPr>
        </p:nvSpPr>
        <p:spPr bwMode="auto">
          <a:xfrm>
            <a:off x="3124490" y="6244828"/>
            <a:ext cx="289502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4" rIns="91427" bIns="45714" numCol="1" anchor="b" anchorCtr="0" compatLnSpc="1">
            <a:prstTxWarp prst="textNoShape">
              <a:avLst/>
            </a:prstTxWarp>
          </a:bodyPr>
          <a:lstStyle>
            <a:lvl1pPr algn="ctr" defTabSz="913741">
              <a:defRPr sz="1400">
                <a:effectLst>
                  <a:outerShdw blurRad="38100" dist="38100" dir="2700000" algn="tl">
                    <a:srgbClr val="000000"/>
                  </a:outerShdw>
                </a:effectLst>
              </a:defRPr>
            </a:lvl1pPr>
          </a:lstStyle>
          <a:p>
            <a:endParaRPr lang="en-US"/>
          </a:p>
        </p:txBody>
      </p:sp>
      <p:sp>
        <p:nvSpPr>
          <p:cNvPr id="7239" name="Rectangle 71"/>
          <p:cNvSpPr>
            <a:spLocks noGrp="1" noChangeArrowheads="1"/>
          </p:cNvSpPr>
          <p:nvPr>
            <p:ph type="sldNum" sz="quarter" idx="4"/>
          </p:nvPr>
        </p:nvSpPr>
        <p:spPr bwMode="auto">
          <a:xfrm>
            <a:off x="6553490" y="6244828"/>
            <a:ext cx="213302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4" rIns="91427" bIns="45714" numCol="1" anchor="b" anchorCtr="0" compatLnSpc="1">
            <a:prstTxWarp prst="textNoShape">
              <a:avLst/>
            </a:prstTxWarp>
          </a:bodyPr>
          <a:lstStyle>
            <a:lvl1pPr algn="r" defTabSz="913741">
              <a:defRPr sz="1400">
                <a:effectLst>
                  <a:outerShdw blurRad="38100" dist="38100" dir="2700000" algn="tl">
                    <a:srgbClr val="000000"/>
                  </a:outerShdw>
                </a:effectLst>
              </a:defRPr>
            </a:lvl1pPr>
          </a:lstStyle>
          <a:p>
            <a:fld id="{8DC7F821-2F31-48C4-A816-1A0F822D5BF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iming>
    <p:tnLst>
      <p:par>
        <p:cTn id="1" dur="indefinite" restart="never" nodeType="tmRoot"/>
      </p:par>
    </p:tnLst>
  </p:timing>
  <p:txStyles>
    <p:titleStyle>
      <a:lvl1pPr algn="ctr" defTabSz="913741"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defTabSz="913741"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defTabSz="913741"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defTabSz="913741"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defTabSz="913741"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21052" algn="ctr" defTabSz="913741"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842103" algn="ctr" defTabSz="913741"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263155" algn="ctr" defTabSz="913741"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684207" algn="ctr" defTabSz="913741"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3567" indent="-343567" algn="l" defTabSz="913741"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688" indent="-285088" algn="l" defTabSz="913741"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271" indent="-229532" algn="l" defTabSz="913741"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599411" indent="-228070" algn="l" defTabSz="913741"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013" indent="-228070" algn="l" defTabSz="913741"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478065" indent="-228070" algn="l" defTabSz="913741"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899116" indent="-228070" algn="l" defTabSz="913741"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320167" indent="-228070" algn="l" defTabSz="913741"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741219" indent="-228070" algn="l" defTabSz="913741"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842103" rtl="0" eaLnBrk="1" latinLnBrk="0" hangingPunct="1">
        <a:defRPr sz="1700" kern="1200">
          <a:solidFill>
            <a:schemeClr val="tx1"/>
          </a:solidFill>
          <a:latin typeface="+mn-lt"/>
          <a:ea typeface="+mn-ea"/>
          <a:cs typeface="+mn-cs"/>
        </a:defRPr>
      </a:lvl1pPr>
      <a:lvl2pPr marL="421052" algn="l" defTabSz="842103" rtl="0" eaLnBrk="1" latinLnBrk="0" hangingPunct="1">
        <a:defRPr sz="1700" kern="1200">
          <a:solidFill>
            <a:schemeClr val="tx1"/>
          </a:solidFill>
          <a:latin typeface="+mn-lt"/>
          <a:ea typeface="+mn-ea"/>
          <a:cs typeface="+mn-cs"/>
        </a:defRPr>
      </a:lvl2pPr>
      <a:lvl3pPr marL="842103" algn="l" defTabSz="842103" rtl="0" eaLnBrk="1" latinLnBrk="0" hangingPunct="1">
        <a:defRPr sz="1700" kern="1200">
          <a:solidFill>
            <a:schemeClr val="tx1"/>
          </a:solidFill>
          <a:latin typeface="+mn-lt"/>
          <a:ea typeface="+mn-ea"/>
          <a:cs typeface="+mn-cs"/>
        </a:defRPr>
      </a:lvl3pPr>
      <a:lvl4pPr marL="1263155" algn="l" defTabSz="842103" rtl="0" eaLnBrk="1" latinLnBrk="0" hangingPunct="1">
        <a:defRPr sz="1700" kern="1200">
          <a:solidFill>
            <a:schemeClr val="tx1"/>
          </a:solidFill>
          <a:latin typeface="+mn-lt"/>
          <a:ea typeface="+mn-ea"/>
          <a:cs typeface="+mn-cs"/>
        </a:defRPr>
      </a:lvl4pPr>
      <a:lvl5pPr marL="1684207" algn="l" defTabSz="842103" rtl="0" eaLnBrk="1" latinLnBrk="0" hangingPunct="1">
        <a:defRPr sz="1700" kern="1200">
          <a:solidFill>
            <a:schemeClr val="tx1"/>
          </a:solidFill>
          <a:latin typeface="+mn-lt"/>
          <a:ea typeface="+mn-ea"/>
          <a:cs typeface="+mn-cs"/>
        </a:defRPr>
      </a:lvl5pPr>
      <a:lvl6pPr marL="2105258" algn="l" defTabSz="842103" rtl="0" eaLnBrk="1" latinLnBrk="0" hangingPunct="1">
        <a:defRPr sz="1700" kern="1200">
          <a:solidFill>
            <a:schemeClr val="tx1"/>
          </a:solidFill>
          <a:latin typeface="+mn-lt"/>
          <a:ea typeface="+mn-ea"/>
          <a:cs typeface="+mn-cs"/>
        </a:defRPr>
      </a:lvl6pPr>
      <a:lvl7pPr marL="2526309" algn="l" defTabSz="842103" rtl="0" eaLnBrk="1" latinLnBrk="0" hangingPunct="1">
        <a:defRPr sz="1700" kern="1200">
          <a:solidFill>
            <a:schemeClr val="tx1"/>
          </a:solidFill>
          <a:latin typeface="+mn-lt"/>
          <a:ea typeface="+mn-ea"/>
          <a:cs typeface="+mn-cs"/>
        </a:defRPr>
      </a:lvl7pPr>
      <a:lvl8pPr marL="2947361" algn="l" defTabSz="842103" rtl="0" eaLnBrk="1" latinLnBrk="0" hangingPunct="1">
        <a:defRPr sz="1700" kern="1200">
          <a:solidFill>
            <a:schemeClr val="tx1"/>
          </a:solidFill>
          <a:latin typeface="+mn-lt"/>
          <a:ea typeface="+mn-ea"/>
          <a:cs typeface="+mn-cs"/>
        </a:defRPr>
      </a:lvl8pPr>
      <a:lvl9pPr marL="3368413" algn="l" defTabSz="842103" rtl="0" eaLnBrk="1" latinLnBrk="0" hangingPunct="1">
        <a:defRPr sz="17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3" y="0"/>
            <a:ext cx="9159875" cy="6858000"/>
            <a:chOff x="0" y="0"/>
            <a:chExt cx="5770" cy="4320"/>
          </a:xfrm>
        </p:grpSpPr>
        <p:sp>
          <p:nvSpPr>
            <p:cNvPr id="2765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2"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3"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4"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5"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6"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9"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0"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1"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2"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4"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6"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8"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9"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0"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p>
          </p:txBody>
        </p:sp>
        <p:sp>
          <p:nvSpPr>
            <p:cNvPr id="27671"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27672" name="Rectangle 24"/>
          <p:cNvSpPr>
            <a:spLocks noGrp="1" noChangeArrowheads="1"/>
          </p:cNvSpPr>
          <p:nvPr>
            <p:ph type="title"/>
          </p:nvPr>
        </p:nvSpPr>
        <p:spPr bwMode="auto">
          <a:xfrm>
            <a:off x="457491" y="278312"/>
            <a:ext cx="8229023" cy="114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ctr" anchorCtr="1" compatLnSpc="1">
            <a:prstTxWarp prst="textNoShape">
              <a:avLst/>
            </a:prstTxWarp>
          </a:bodyPr>
          <a:lstStyle/>
          <a:p>
            <a:pPr lvl="0"/>
            <a:r>
              <a:rPr lang="en-US" smtClean="0"/>
              <a:t>Click to edit Master title style</a:t>
            </a:r>
          </a:p>
        </p:txBody>
      </p:sp>
      <p:sp>
        <p:nvSpPr>
          <p:cNvPr id="27673" name="Rectangle 25"/>
          <p:cNvSpPr>
            <a:spLocks noGrp="1" noChangeArrowheads="1"/>
          </p:cNvSpPr>
          <p:nvPr>
            <p:ph type="body" idx="1"/>
          </p:nvPr>
        </p:nvSpPr>
        <p:spPr bwMode="auto">
          <a:xfrm>
            <a:off x="457491" y="1599903"/>
            <a:ext cx="8229023" cy="453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74" name="Rectangle 26"/>
          <p:cNvSpPr>
            <a:spLocks noGrp="1" noChangeArrowheads="1"/>
          </p:cNvSpPr>
          <p:nvPr>
            <p:ph type="ftr" sz="quarter" idx="3"/>
          </p:nvPr>
        </p:nvSpPr>
        <p:spPr bwMode="auto">
          <a:xfrm>
            <a:off x="3124491" y="6247805"/>
            <a:ext cx="2895023" cy="45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t" anchorCtr="0" compatLnSpc="1">
            <a:prstTxWarp prst="textNoShape">
              <a:avLst/>
            </a:prstTxWarp>
          </a:bodyPr>
          <a:lstStyle>
            <a:lvl1pPr algn="ctr" defTabSz="913677">
              <a:defRPr sz="1000">
                <a:effectLst>
                  <a:outerShdw blurRad="38100" dist="38100" dir="2700000" algn="tl">
                    <a:srgbClr val="000000"/>
                  </a:outerShdw>
                </a:effectLst>
                <a:latin typeface="+mn-lt"/>
              </a:defRPr>
            </a:lvl1pPr>
          </a:lstStyle>
          <a:p>
            <a:endParaRPr lang="en-US"/>
          </a:p>
        </p:txBody>
      </p:sp>
      <p:sp>
        <p:nvSpPr>
          <p:cNvPr id="27675" name="Rectangle 27"/>
          <p:cNvSpPr>
            <a:spLocks noGrp="1" noChangeArrowheads="1"/>
          </p:cNvSpPr>
          <p:nvPr>
            <p:ph type="sldNum" sz="quarter" idx="4"/>
          </p:nvPr>
        </p:nvSpPr>
        <p:spPr bwMode="auto">
          <a:xfrm>
            <a:off x="6553491" y="6243340"/>
            <a:ext cx="2133023" cy="456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t" anchorCtr="0" compatLnSpc="1">
            <a:prstTxWarp prst="textNoShape">
              <a:avLst/>
            </a:prstTxWarp>
          </a:bodyPr>
          <a:lstStyle>
            <a:lvl1pPr algn="r" defTabSz="913677">
              <a:defRPr sz="1000">
                <a:effectLst>
                  <a:outerShdw blurRad="38100" dist="38100" dir="2700000" algn="tl">
                    <a:srgbClr val="000000"/>
                  </a:outerShdw>
                </a:effectLst>
                <a:latin typeface="+mn-lt"/>
              </a:defRPr>
            </a:lvl1pPr>
          </a:lstStyle>
          <a:p>
            <a:fld id="{62800F8D-CCF8-4283-AF41-FE5F657E5630}" type="slidenum">
              <a:rPr lang="en-US"/>
              <a:pPr/>
              <a:t>‹#›</a:t>
            </a:fld>
            <a:endParaRPr lang="en-US"/>
          </a:p>
        </p:txBody>
      </p:sp>
      <p:sp>
        <p:nvSpPr>
          <p:cNvPr id="27676" name="Rectangle 28"/>
          <p:cNvSpPr>
            <a:spLocks noGrp="1" noChangeArrowheads="1"/>
          </p:cNvSpPr>
          <p:nvPr>
            <p:ph type="dt" sz="half" idx="2"/>
          </p:nvPr>
        </p:nvSpPr>
        <p:spPr bwMode="auto">
          <a:xfrm>
            <a:off x="457491" y="6247805"/>
            <a:ext cx="2133023" cy="45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t" anchorCtr="0" compatLnSpc="1">
            <a:prstTxWarp prst="textNoShape">
              <a:avLst/>
            </a:prstTxWarp>
          </a:bodyPr>
          <a:lstStyle>
            <a:lvl1pPr defTabSz="913677">
              <a:defRPr sz="1000">
                <a:effectLst>
                  <a:outerShdw blurRad="38100" dist="38100" dir="2700000" algn="tl">
                    <a:srgbClr val="000000"/>
                  </a:outerShdw>
                </a:effectLst>
                <a:latin typeface="+mn-lt"/>
              </a:defRPr>
            </a:lvl1pPr>
          </a:lstStyle>
          <a:p>
            <a:endParaRPr lang="en-US"/>
          </a:p>
        </p:txBody>
      </p:sp>
    </p:spTree>
  </p:cSld>
  <p:clrMap bg1="dk2" tx1="lt1" bg2="dk1"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ctr" defTabSz="913677" rtl="0" eaLnBrk="1" fontAlgn="base" hangingPunct="1">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defTabSz="913677"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defTabSz="913677"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defTabSz="913677"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defTabSz="913677"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21022" algn="ctr" defTabSz="913677"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842044" algn="ctr" defTabSz="913677"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263066" algn="ctr" defTabSz="913677"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684089" algn="ctr" defTabSz="913677" rtl="0" eaLnBrk="1" fontAlgn="base" hangingPunct="1">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3543" indent="-343543" algn="l" defTabSz="913677" rtl="0" eaLnBrk="1" fontAlgn="base" hangingPunct="1">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635" indent="-285068" algn="l" defTabSz="913677" rtl="0" eaLnBrk="1" fontAlgn="base" hangingPunct="1">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190" indent="-229516" algn="l" defTabSz="913677" rtl="0" eaLnBrk="1" fontAlgn="base" hangingPunct="1">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599299" indent="-228054" algn="l" defTabSz="913677" rtl="0" eaLnBrk="1" fontAlgn="base" hangingPunct="1">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6868" indent="-228054" algn="l" defTabSz="913677" rtl="0" eaLnBrk="1" fontAlgn="base" hangingPunct="1">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477891" indent="-228054" algn="l" defTabSz="913677" rtl="0" eaLnBrk="1" fontAlgn="base" hangingPunct="1">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898912" indent="-228054" algn="l" defTabSz="913677" rtl="0" eaLnBrk="1" fontAlgn="base" hangingPunct="1">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319933" indent="-228054" algn="l" defTabSz="913677" rtl="0" eaLnBrk="1" fontAlgn="base" hangingPunct="1">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740956" indent="-228054" algn="l" defTabSz="913677" rtl="0" eaLnBrk="1" fontAlgn="base" hangingPunct="1">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842044" rtl="0" eaLnBrk="1" latinLnBrk="0" hangingPunct="1">
        <a:defRPr sz="1700" kern="1200">
          <a:solidFill>
            <a:schemeClr val="tx1"/>
          </a:solidFill>
          <a:latin typeface="+mn-lt"/>
          <a:ea typeface="+mn-ea"/>
          <a:cs typeface="+mn-cs"/>
        </a:defRPr>
      </a:lvl1pPr>
      <a:lvl2pPr marL="421022" algn="l" defTabSz="842044" rtl="0" eaLnBrk="1" latinLnBrk="0" hangingPunct="1">
        <a:defRPr sz="1700" kern="1200">
          <a:solidFill>
            <a:schemeClr val="tx1"/>
          </a:solidFill>
          <a:latin typeface="+mn-lt"/>
          <a:ea typeface="+mn-ea"/>
          <a:cs typeface="+mn-cs"/>
        </a:defRPr>
      </a:lvl2pPr>
      <a:lvl3pPr marL="842044" algn="l" defTabSz="842044" rtl="0" eaLnBrk="1" latinLnBrk="0" hangingPunct="1">
        <a:defRPr sz="1700" kern="1200">
          <a:solidFill>
            <a:schemeClr val="tx1"/>
          </a:solidFill>
          <a:latin typeface="+mn-lt"/>
          <a:ea typeface="+mn-ea"/>
          <a:cs typeface="+mn-cs"/>
        </a:defRPr>
      </a:lvl3pPr>
      <a:lvl4pPr marL="1263066" algn="l" defTabSz="842044" rtl="0" eaLnBrk="1" latinLnBrk="0" hangingPunct="1">
        <a:defRPr sz="1700" kern="1200">
          <a:solidFill>
            <a:schemeClr val="tx1"/>
          </a:solidFill>
          <a:latin typeface="+mn-lt"/>
          <a:ea typeface="+mn-ea"/>
          <a:cs typeface="+mn-cs"/>
        </a:defRPr>
      </a:lvl4pPr>
      <a:lvl5pPr marL="1684089" algn="l" defTabSz="842044" rtl="0" eaLnBrk="1" latinLnBrk="0" hangingPunct="1">
        <a:defRPr sz="1700" kern="1200">
          <a:solidFill>
            <a:schemeClr val="tx1"/>
          </a:solidFill>
          <a:latin typeface="+mn-lt"/>
          <a:ea typeface="+mn-ea"/>
          <a:cs typeface="+mn-cs"/>
        </a:defRPr>
      </a:lvl5pPr>
      <a:lvl6pPr marL="2105110" algn="l" defTabSz="842044" rtl="0" eaLnBrk="1" latinLnBrk="0" hangingPunct="1">
        <a:defRPr sz="1700" kern="1200">
          <a:solidFill>
            <a:schemeClr val="tx1"/>
          </a:solidFill>
          <a:latin typeface="+mn-lt"/>
          <a:ea typeface="+mn-ea"/>
          <a:cs typeface="+mn-cs"/>
        </a:defRPr>
      </a:lvl6pPr>
      <a:lvl7pPr marL="2526132" algn="l" defTabSz="842044" rtl="0" eaLnBrk="1" latinLnBrk="0" hangingPunct="1">
        <a:defRPr sz="1700" kern="1200">
          <a:solidFill>
            <a:schemeClr val="tx1"/>
          </a:solidFill>
          <a:latin typeface="+mn-lt"/>
          <a:ea typeface="+mn-ea"/>
          <a:cs typeface="+mn-cs"/>
        </a:defRPr>
      </a:lvl7pPr>
      <a:lvl8pPr marL="2947154" algn="l" defTabSz="842044" rtl="0" eaLnBrk="1" latinLnBrk="0" hangingPunct="1">
        <a:defRPr sz="1700" kern="1200">
          <a:solidFill>
            <a:schemeClr val="tx1"/>
          </a:solidFill>
          <a:latin typeface="+mn-lt"/>
          <a:ea typeface="+mn-ea"/>
          <a:cs typeface="+mn-cs"/>
        </a:defRPr>
      </a:lvl8pPr>
      <a:lvl9pPr marL="3368176" algn="l" defTabSz="842044"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10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id-ID" dirty="0" smtClean="0">
                <a:ln w="18415" cmpd="sng">
                  <a:solidFill>
                    <a:srgbClr val="FFFFFF"/>
                  </a:solidFill>
                  <a:prstDash val="solid"/>
                </a:ln>
                <a:effectLst>
                  <a:outerShdw blurRad="63500" dir="3600000" algn="tl" rotWithShape="0">
                    <a:srgbClr val="000000">
                      <a:alpha val="70000"/>
                    </a:srgbClr>
                  </a:outerShdw>
                </a:effectLst>
              </a:rPr>
              <a:t>Mengelola Risiko </a:t>
            </a:r>
            <a:br>
              <a:rPr lang="id-ID" dirty="0" smtClean="0">
                <a:ln w="18415" cmpd="sng">
                  <a:solidFill>
                    <a:srgbClr val="FFFFFF"/>
                  </a:solidFill>
                  <a:prstDash val="solid"/>
                </a:ln>
                <a:effectLst>
                  <a:outerShdw blurRad="63500" dir="3600000" algn="tl" rotWithShape="0">
                    <a:srgbClr val="000000">
                      <a:alpha val="70000"/>
                    </a:srgbClr>
                  </a:outerShdw>
                </a:effectLst>
              </a:rPr>
            </a:br>
            <a:r>
              <a:rPr lang="id-ID" dirty="0" smtClean="0">
                <a:ln w="18415" cmpd="sng">
                  <a:solidFill>
                    <a:srgbClr val="FFFFFF"/>
                  </a:solidFill>
                  <a:prstDash val="solid"/>
                </a:ln>
                <a:effectLst>
                  <a:outerShdw blurRad="63500" dir="3600000" algn="tl" rotWithShape="0">
                    <a:srgbClr val="000000">
                      <a:alpha val="70000"/>
                    </a:srgbClr>
                  </a:outerShdw>
                </a:effectLst>
              </a:rPr>
              <a:t>Lembaga Keuangan Mikro</a:t>
            </a:r>
            <a:endParaRPr lang="id-ID"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644394140"/>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Risiko Produk </a:t>
            </a:r>
            <a:endParaRPr lang="id-ID"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 Placeholder 2"/>
          <p:cNvSpPr>
            <a:spLocks noGrp="1"/>
          </p:cNvSpPr>
          <p:nvPr>
            <p:ph type="body" idx="1"/>
          </p:nvPr>
        </p:nvSpPr>
        <p:spPr>
          <a:xfrm>
            <a:off x="762000" y="2514600"/>
            <a:ext cx="7772400" cy="2633662"/>
          </a:xfrm>
        </p:spPr>
        <p:txBody>
          <a:bodyPr>
            <a:noAutofit/>
          </a:bodyPr>
          <a:lstStyle/>
          <a:p>
            <a:pPr marL="342900" indent="-342900">
              <a:buFont typeface="Wingdings" pitchFamily="2" charset="2"/>
              <a:buChar char="§"/>
            </a:pPr>
            <a:r>
              <a:rPr lang="id-ID" dirty="0" smtClean="0"/>
              <a:t>Jumlah </a:t>
            </a:r>
            <a:r>
              <a:rPr lang="id-ID" dirty="0"/>
              <a:t>pinjaman maksimum dan minimum </a:t>
            </a:r>
            <a:endParaRPr lang="id-ID" dirty="0" smtClean="0"/>
          </a:p>
          <a:p>
            <a:pPr marL="342900" indent="-342900">
              <a:buFont typeface="Wingdings" pitchFamily="2" charset="2"/>
              <a:buChar char="§"/>
            </a:pPr>
            <a:r>
              <a:rPr lang="id-ID" dirty="0" smtClean="0"/>
              <a:t>Masa </a:t>
            </a:r>
            <a:r>
              <a:rPr lang="id-ID" dirty="0"/>
              <a:t>tenggang  </a:t>
            </a:r>
            <a:endParaRPr lang="id-ID" dirty="0" smtClean="0"/>
          </a:p>
          <a:p>
            <a:pPr marL="342900" indent="-342900">
              <a:buFont typeface="Wingdings" pitchFamily="2" charset="2"/>
              <a:buChar char="§"/>
            </a:pPr>
            <a:r>
              <a:rPr lang="id-ID" dirty="0" smtClean="0"/>
              <a:t>Jatuh </a:t>
            </a:r>
            <a:r>
              <a:rPr lang="id-ID" dirty="0"/>
              <a:t>tempo pinjaman </a:t>
            </a:r>
            <a:endParaRPr lang="id-ID" dirty="0" smtClean="0"/>
          </a:p>
          <a:p>
            <a:pPr marL="342900" indent="-342900">
              <a:buFont typeface="Wingdings" pitchFamily="2" charset="2"/>
              <a:buChar char="§"/>
            </a:pPr>
            <a:r>
              <a:rPr lang="id-ID" dirty="0" smtClean="0"/>
              <a:t>Suku </a:t>
            </a:r>
            <a:r>
              <a:rPr lang="id-ID" dirty="0"/>
              <a:t>bunga efektif </a:t>
            </a:r>
            <a:endParaRPr lang="id-ID" dirty="0" smtClean="0"/>
          </a:p>
          <a:p>
            <a:pPr marL="342900" indent="-342900">
              <a:buFont typeface="Wingdings" pitchFamily="2" charset="2"/>
              <a:buChar char="§"/>
            </a:pPr>
            <a:r>
              <a:rPr lang="id-ID" dirty="0" smtClean="0"/>
              <a:t>Jadwal </a:t>
            </a:r>
            <a:r>
              <a:rPr lang="id-ID" dirty="0"/>
              <a:t>pembayaran (pembayaran bulanan atau musiman) </a:t>
            </a:r>
            <a:endParaRPr lang="id-ID" dirty="0" smtClean="0"/>
          </a:p>
          <a:p>
            <a:pPr marL="342900" indent="-342900">
              <a:buFont typeface="Wingdings" pitchFamily="2" charset="2"/>
              <a:buChar char="§"/>
            </a:pPr>
            <a:r>
              <a:rPr lang="id-ID" dirty="0" smtClean="0"/>
              <a:t>Persyaratan </a:t>
            </a:r>
            <a:r>
              <a:rPr lang="id-ID" dirty="0"/>
              <a:t>jaminan </a:t>
            </a:r>
            <a:endParaRPr lang="id-ID" dirty="0" smtClean="0"/>
          </a:p>
          <a:p>
            <a:pPr marL="342900" indent="-342900">
              <a:buFont typeface="Wingdings" pitchFamily="2" charset="2"/>
              <a:buChar char="§"/>
            </a:pPr>
            <a:r>
              <a:rPr lang="id-ID" dirty="0" smtClean="0"/>
              <a:t>Mata </a:t>
            </a:r>
            <a:r>
              <a:rPr lang="id-ID" dirty="0"/>
              <a:t>uang pinjaman</a:t>
            </a:r>
          </a:p>
          <a:p>
            <a:endParaRPr lang="id-ID" dirty="0"/>
          </a:p>
        </p:txBody>
      </p:sp>
      <p:sp>
        <p:nvSpPr>
          <p:cNvPr id="4" name="Rectangle 3"/>
          <p:cNvSpPr/>
          <p:nvPr/>
        </p:nvSpPr>
        <p:spPr>
          <a:xfrm>
            <a:off x="1828800" y="6038165"/>
            <a:ext cx="7086600" cy="646331"/>
          </a:xfrm>
          <a:prstGeom prst="rect">
            <a:avLst/>
          </a:prstGeom>
        </p:spPr>
        <p:txBody>
          <a:bodyPr wrap="square">
            <a:spAutoFit/>
          </a:bodyPr>
          <a:lstStyle/>
          <a:p>
            <a:r>
              <a:rPr lang="id-ID" i="1" dirty="0">
                <a:latin typeface="Cambria" pitchFamily="18" charset="0"/>
              </a:rPr>
              <a:t>Pilihan desain produk yang salah dapat menimbulkan bencana karena tidak cocok dengan budaya lokal dan keterbatasan nasabah LKM</a:t>
            </a:r>
          </a:p>
        </p:txBody>
      </p:sp>
    </p:spTree>
    <p:extLst>
      <p:ext uri="{BB962C8B-B14F-4D97-AF65-F5344CB8AC3E}">
        <p14:creationId xmlns:p14="http://schemas.microsoft.com/office/powerpoint/2010/main" val="3865198226"/>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42975"/>
          </a:xfrm>
        </p:spPr>
        <p:txBody>
          <a:bodyPr>
            <a:normAutofit fontScale="90000"/>
          </a:bodyPr>
          <a:lstStyle/>
          <a:p>
            <a:pPr algn="ctr"/>
            <a:r>
              <a:rPr lang="id-ID"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Komposisi Portofolio </a:t>
            </a:r>
            <a:endParaRPr lang="id-ID"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 Placeholder 2"/>
          <p:cNvSpPr>
            <a:spLocks noGrp="1"/>
          </p:cNvSpPr>
          <p:nvPr>
            <p:ph type="body" idx="1"/>
          </p:nvPr>
        </p:nvSpPr>
        <p:spPr>
          <a:xfrm>
            <a:off x="990600" y="1371600"/>
            <a:ext cx="7086599" cy="969496"/>
          </a:xfrm>
        </p:spPr>
        <p:txBody>
          <a:bodyPr>
            <a:normAutofit fontScale="92500" lnSpcReduction="20000"/>
          </a:bodyPr>
          <a:lstStyle/>
          <a:p>
            <a:pPr algn="ctr"/>
            <a:r>
              <a:rPr lang="id-ID" i="1" dirty="0"/>
              <a:t>Jenis kredit dalam portofolio LKM dapat membuat atau menyeimbangkan risiko yang melekat dalam pemberian pinjaman kepada usaha informal. </a:t>
            </a:r>
          </a:p>
        </p:txBody>
      </p:sp>
      <p:sp>
        <p:nvSpPr>
          <p:cNvPr id="4" name="Rectangle 3"/>
          <p:cNvSpPr/>
          <p:nvPr/>
        </p:nvSpPr>
        <p:spPr>
          <a:xfrm>
            <a:off x="762000" y="3200400"/>
            <a:ext cx="7239000" cy="1569660"/>
          </a:xfrm>
          <a:prstGeom prst="rect">
            <a:avLst/>
          </a:prstGeom>
        </p:spPr>
        <p:txBody>
          <a:bodyPr wrap="square">
            <a:spAutoFit/>
          </a:bodyPr>
          <a:lstStyle/>
          <a:p>
            <a:pPr lvl="0" defTabSz="914400">
              <a:spcBef>
                <a:spcPts val="580"/>
              </a:spcBef>
              <a:buClr>
                <a:srgbClr val="FFFF00"/>
              </a:buClr>
              <a:buSzPct val="85000"/>
            </a:pPr>
            <a:r>
              <a:rPr lang="id-ID" sz="2400" dirty="0">
                <a:solidFill>
                  <a:srgbClr val="FFFFFF">
                    <a:tint val="75000"/>
                  </a:srgbClr>
                </a:solidFill>
              </a:rPr>
              <a:t>Pemahaman tentang risikonya akan memberikan arahan mengenai provisi dan cadangan kerugian kredit yang memadai. Cadangan tersebut adalah mekanisme yang berguna dalam manajemen risiko. </a:t>
            </a:r>
          </a:p>
        </p:txBody>
      </p:sp>
    </p:spTree>
    <p:extLst>
      <p:ext uri="{BB962C8B-B14F-4D97-AF65-F5344CB8AC3E}">
        <p14:creationId xmlns:p14="http://schemas.microsoft.com/office/powerpoint/2010/main" val="3679339062"/>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04800"/>
            <a:ext cx="8458200" cy="1338262"/>
          </a:xfrm>
        </p:spPr>
        <p:txBody>
          <a:bodyPr>
            <a:noAutofit/>
          </a:bodyPr>
          <a:lstStyle/>
          <a:p>
            <a:r>
              <a:rPr lang="id-ID" sz="2000" dirty="0"/>
              <a:t>sebuah portofolio yang terdiri atas pinjaman jangka pendek bernilai kecil untuk debitur pedesaan bisa bersifat sensitif terhadap kekeringan, penyakit tanaman dan hewan, banjir, dan angin badai. Pemogokan transportasi perkotaan, protes, dan banjir akibat hujan lebat adalah contoh risiko portofolio perkotaan. Dalam kedua kasus tersebut, manajemen pinjaman jatuh tempo yang tidak memadai dapat membahayakan LKM. </a:t>
            </a:r>
          </a:p>
        </p:txBody>
      </p:sp>
      <p:sp>
        <p:nvSpPr>
          <p:cNvPr id="4" name="Rectangle 3"/>
          <p:cNvSpPr/>
          <p:nvPr/>
        </p:nvSpPr>
        <p:spPr>
          <a:xfrm>
            <a:off x="533400" y="2667000"/>
            <a:ext cx="8153400" cy="3477875"/>
          </a:xfrm>
          <a:prstGeom prst="rect">
            <a:avLst/>
          </a:prstGeom>
        </p:spPr>
        <p:txBody>
          <a:bodyPr wrap="square">
            <a:spAutoFit/>
          </a:bodyPr>
          <a:lstStyle/>
          <a:p>
            <a:r>
              <a:rPr lang="id-ID" sz="2000" dirty="0"/>
              <a:t>Mempertahankan provisi kerugian pinjaman yang memadai akan memungkinkan LKM untuk menutup kemungkinan kerugian. Ini biasanya dilakukan dengan membuat cadangan berdasarkan jangka waktu pembayaran yang terlambat. Sebagai contoh, sebuah LKM dapat membentuk cadangan sebesar 25 persen dari saldo pinjaman dengan pembayaran jatuh tempo 30 sampai 60 hari; 50 persen dari saldo pinjaman dengan pembayaran jatuh tempo 61 sampai 90 hari; dan 100 persen dari saldo pinjaman yang memiliki tunggakan pembayaran lebih dari 90 hari. Akhirnya, kebijakan penghapusan (write-off) memainkan peran komplementer terhadap provisi dan cadangan kerugian pinjaman; praktik yang lazim adalah dengan menghapuskan pinjaman yang sudah lebih dari 180 hari tertunggak.</a:t>
            </a:r>
          </a:p>
        </p:txBody>
      </p:sp>
    </p:spTree>
    <p:extLst>
      <p:ext uri="{BB962C8B-B14F-4D97-AF65-F5344CB8AC3E}">
        <p14:creationId xmlns:p14="http://schemas.microsoft.com/office/powerpoint/2010/main" val="3682235109"/>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sz="6000" dirty="0">
                <a:ln w="18415" cmpd="sng">
                  <a:solidFill>
                    <a:srgbClr val="FFFFFF"/>
                  </a:solidFill>
                  <a:prstDash val="solid"/>
                </a:ln>
                <a:solidFill>
                  <a:srgbClr val="FFFFFF"/>
                </a:solidFill>
                <a:effectLst>
                  <a:outerShdw blurRad="63500" dir="3600000" algn="tl" rotWithShape="0">
                    <a:srgbClr val="000000">
                      <a:alpha val="70000"/>
                    </a:srgbClr>
                  </a:outerShdw>
                </a:effectLst>
              </a:rPr>
              <a:t>Risiko Produsen</a:t>
            </a:r>
          </a:p>
        </p:txBody>
      </p:sp>
      <p:sp>
        <p:nvSpPr>
          <p:cNvPr id="3" name="Text Placeholder 2"/>
          <p:cNvSpPr>
            <a:spLocks noGrp="1"/>
          </p:cNvSpPr>
          <p:nvPr>
            <p:ph type="body" idx="1"/>
          </p:nvPr>
        </p:nvSpPr>
        <p:spPr>
          <a:xfrm>
            <a:off x="722313" y="2547938"/>
            <a:ext cx="7772400" cy="3852862"/>
          </a:xfrm>
        </p:spPr>
        <p:txBody>
          <a:bodyPr>
            <a:normAutofit fontScale="92500" lnSpcReduction="10000"/>
          </a:bodyPr>
          <a:lstStyle/>
          <a:p>
            <a:pPr marL="342900" indent="-342900">
              <a:buFont typeface="Wingdings" pitchFamily="2" charset="2"/>
              <a:buChar char="q"/>
            </a:pPr>
            <a:r>
              <a:rPr lang="id-ID" dirty="0"/>
              <a:t>Pada banyak kasus, bisnis mikro juga sangat bergantung pada lingkungan nasabah, daripada mengembangkan hubungan jangka panjang dengan nasabah-nasabah lembaga. </a:t>
            </a:r>
            <a:endParaRPr lang="id-ID" dirty="0" smtClean="0"/>
          </a:p>
          <a:p>
            <a:pPr marL="342900" indent="-342900">
              <a:buFont typeface="Wingdings" pitchFamily="2" charset="2"/>
              <a:buChar char="q"/>
            </a:pPr>
            <a:r>
              <a:rPr lang="id-ID" dirty="0" smtClean="0"/>
              <a:t>Skala </a:t>
            </a:r>
            <a:r>
              <a:rPr lang="id-ID" dirty="0"/>
              <a:t>usaha mereka sangat terbatas, sehingga sering sulit memenuhi kebutuhan sekolah, universitas, dan rumah sakit. </a:t>
            </a:r>
            <a:endParaRPr lang="id-ID" dirty="0" smtClean="0"/>
          </a:p>
          <a:p>
            <a:pPr marL="342900" indent="-342900">
              <a:buFont typeface="Wingdings" pitchFamily="2" charset="2"/>
              <a:buChar char="q"/>
            </a:pPr>
            <a:r>
              <a:rPr lang="id-ID" dirty="0" smtClean="0"/>
              <a:t>Banyak </a:t>
            </a:r>
            <a:r>
              <a:rPr lang="id-ID" dirty="0"/>
              <a:t>usaha mikro menggunakan desain usang dan bahan di bawah standar yang membatasi kemampuan mereka untuk mendapat banyak nasabah. </a:t>
            </a:r>
            <a:endParaRPr lang="id-ID" dirty="0" smtClean="0"/>
          </a:p>
          <a:p>
            <a:pPr marL="342900" indent="-342900">
              <a:buFont typeface="Wingdings" pitchFamily="2" charset="2"/>
              <a:buChar char="q"/>
            </a:pPr>
            <a:r>
              <a:rPr lang="id-ID" dirty="0" smtClean="0"/>
              <a:t>Akhirnya</a:t>
            </a:r>
            <a:r>
              <a:rPr lang="id-ID" dirty="0"/>
              <a:t>, sebagian dari mereka tidak lagi dapat memberikan referensi karakter yang memadai dan catatan yang transparan untuk mengimbangi kurangnya jaminan fisik.</a:t>
            </a:r>
          </a:p>
          <a:p>
            <a:pPr marL="342900" indent="-342900">
              <a:buFont typeface="Wingdings" pitchFamily="2" charset="2"/>
              <a:buChar char="q"/>
            </a:pPr>
            <a:endParaRPr lang="id-ID" dirty="0"/>
          </a:p>
        </p:txBody>
      </p:sp>
    </p:spTree>
    <p:extLst>
      <p:ext uri="{BB962C8B-B14F-4D97-AF65-F5344CB8AC3E}">
        <p14:creationId xmlns:p14="http://schemas.microsoft.com/office/powerpoint/2010/main" val="2900618040"/>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1447802"/>
            <a:ext cx="5829300" cy="1829761"/>
          </a:xfrm>
        </p:spPr>
        <p:txBody>
          <a:bodyPr/>
          <a:lstStyle/>
          <a:p>
            <a:pPr algn="ctr">
              <a:defRPr/>
            </a:pPr>
            <a:r>
              <a:rPr lang="en-US" dirty="0" smtClean="0"/>
              <a:t>CREDIT ANALYSIS</a:t>
            </a:r>
            <a:endParaRPr lang="en-US" dirty="0"/>
          </a:p>
        </p:txBody>
      </p:sp>
      <p:sp>
        <p:nvSpPr>
          <p:cNvPr id="4" name="Title 1"/>
          <p:cNvSpPr txBox="1">
            <a:spLocks/>
          </p:cNvSpPr>
          <p:nvPr/>
        </p:nvSpPr>
        <p:spPr>
          <a:xfrm>
            <a:off x="2000250" y="3276600"/>
            <a:ext cx="5829300" cy="1219200"/>
          </a:xfrm>
          <a:prstGeom prst="rect">
            <a:avLst/>
          </a:prstGeom>
        </p:spPr>
        <p:txBody>
          <a:bodyPr anchor="b">
            <a:normAutofit fontScale="92500" lnSpcReduction="10000"/>
            <a:scene3d>
              <a:camera prst="orthographicFront"/>
              <a:lightRig rig="soft" dir="t"/>
            </a:scene3d>
            <a:sp3d prstMaterial="softEdge">
              <a:bevelT w="25400" h="25400"/>
            </a:sp3d>
          </a:bodyPr>
          <a:lstStyle/>
          <a:p>
            <a:pPr eaLnBrk="0" hangingPunct="0">
              <a:defRPr/>
            </a:pPr>
            <a:r>
              <a:rPr lang="en-US" sz="2800" b="1" dirty="0">
                <a:solidFill>
                  <a:srgbClr val="C00000"/>
                </a:solidFill>
                <a:effectLst>
                  <a:outerShdw blurRad="31750" dist="25400" dir="5400000" algn="tl" rotWithShape="0">
                    <a:srgbClr val="000000">
                      <a:alpha val="25000"/>
                    </a:srgbClr>
                  </a:outerShdw>
                </a:effectLst>
                <a:latin typeface="+mj-lt"/>
                <a:ea typeface="+mj-ea"/>
                <a:cs typeface="+mj-cs"/>
              </a:rPr>
              <a:t>‘The Process of determining a borrower’s ability to make timely repayments of a loan’ </a:t>
            </a:r>
          </a:p>
        </p:txBody>
      </p:sp>
    </p:spTree>
    <p:extLst>
      <p:ext uri="{BB962C8B-B14F-4D97-AF65-F5344CB8AC3E}">
        <p14:creationId xmlns:p14="http://schemas.microsoft.com/office/powerpoint/2010/main" val="2484922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485900" y="1219200"/>
          <a:ext cx="622935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943100" y="228600"/>
            <a:ext cx="5715000" cy="868362"/>
          </a:xfrm>
        </p:spPr>
        <p:txBody>
          <a:bodyPr/>
          <a:lstStyle/>
          <a:p>
            <a:pPr algn="ctr">
              <a:defRPr/>
            </a:pPr>
            <a:r>
              <a:rPr lang="en-US" sz="3200" dirty="0">
                <a:solidFill>
                  <a:srgbClr val="C00000"/>
                </a:solidFill>
              </a:rPr>
              <a:t>The Five “C”s of Credit Analysis</a:t>
            </a:r>
          </a:p>
        </p:txBody>
      </p:sp>
      <p:sp>
        <p:nvSpPr>
          <p:cNvPr id="5" name="Oval Callout 4"/>
          <p:cNvSpPr/>
          <p:nvPr/>
        </p:nvSpPr>
        <p:spPr>
          <a:xfrm>
            <a:off x="1428750" y="1066800"/>
            <a:ext cx="1428750" cy="1524000"/>
          </a:xfrm>
          <a:prstGeom prst="wedgeEllipseCallout">
            <a:avLst>
              <a:gd name="adj1" fmla="val 18596"/>
              <a:gd name="adj2" fmla="val 6678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Who is the Borrower?</a:t>
            </a:r>
          </a:p>
        </p:txBody>
      </p:sp>
      <p:sp>
        <p:nvSpPr>
          <p:cNvPr id="6" name="Oval Callout 5"/>
          <p:cNvSpPr/>
          <p:nvPr/>
        </p:nvSpPr>
        <p:spPr>
          <a:xfrm>
            <a:off x="6172200" y="914400"/>
            <a:ext cx="1543050" cy="1524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What is the Purpose of the Loan?</a:t>
            </a:r>
          </a:p>
        </p:txBody>
      </p:sp>
      <p:sp>
        <p:nvSpPr>
          <p:cNvPr id="7" name="Oval Callout 6"/>
          <p:cNvSpPr/>
          <p:nvPr/>
        </p:nvSpPr>
        <p:spPr>
          <a:xfrm>
            <a:off x="6400800" y="4648200"/>
            <a:ext cx="1600200" cy="18288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What are the Repayment Sources?</a:t>
            </a:r>
          </a:p>
        </p:txBody>
      </p:sp>
      <p:sp>
        <p:nvSpPr>
          <p:cNvPr id="8" name="Oval Callout 7"/>
          <p:cNvSpPr/>
          <p:nvPr/>
        </p:nvSpPr>
        <p:spPr>
          <a:xfrm>
            <a:off x="1143000" y="3962400"/>
            <a:ext cx="1314450" cy="1524000"/>
          </a:xfrm>
          <a:prstGeom prst="wedgeEllipseCallout">
            <a:avLst>
              <a:gd name="adj1" fmla="val 31962"/>
              <a:gd name="adj2" fmla="val 7392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What are the Risks &amp; Rewards?</a:t>
            </a:r>
          </a:p>
        </p:txBody>
      </p:sp>
    </p:spTree>
    <p:extLst>
      <p:ext uri="{BB962C8B-B14F-4D97-AF65-F5344CB8AC3E}">
        <p14:creationId xmlns:p14="http://schemas.microsoft.com/office/powerpoint/2010/main" val="529881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0" y="1828802"/>
            <a:ext cx="553641"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Content Placeholder 3"/>
          <p:cNvGraphicFramePr>
            <a:graphicFrameLocks noGrp="1"/>
          </p:cNvGraphicFramePr>
          <p:nvPr>
            <p:ph idx="1"/>
          </p:nvPr>
        </p:nvGraphicFramePr>
        <p:xfrm>
          <a:off x="1485900" y="1481138"/>
          <a:ext cx="61722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pPr algn="ctr">
              <a:defRPr/>
            </a:pPr>
            <a:r>
              <a:rPr lang="en-US" dirty="0" smtClean="0">
                <a:solidFill>
                  <a:srgbClr val="C00000"/>
                </a:solidFill>
              </a:rPr>
              <a:t>Loan Purpose Analysis</a:t>
            </a:r>
            <a:br>
              <a:rPr lang="en-US" dirty="0" smtClean="0">
                <a:solidFill>
                  <a:srgbClr val="C00000"/>
                </a:solidFill>
              </a:rPr>
            </a:br>
            <a:r>
              <a:rPr lang="en-US" sz="3600" dirty="0"/>
              <a:t>The Cash Cycle</a:t>
            </a:r>
          </a:p>
        </p:txBody>
      </p:sp>
    </p:spTree>
    <p:extLst>
      <p:ext uri="{BB962C8B-B14F-4D97-AF65-F5344CB8AC3E}">
        <p14:creationId xmlns:p14="http://schemas.microsoft.com/office/powerpoint/2010/main" val="836036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9"/>
          <p:cNvSpPr>
            <a:spLocks noChangeArrowheads="1"/>
          </p:cNvSpPr>
          <p:nvPr/>
        </p:nvSpPr>
        <p:spPr bwMode="auto">
          <a:xfrm>
            <a:off x="1516856" y="433390"/>
            <a:ext cx="61722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3200" b="1">
                <a:solidFill>
                  <a:srgbClr val="330066"/>
                </a:solidFill>
                <a:latin typeface="Verdana" panose="020B0604030504040204" pitchFamily="34" charset="0"/>
              </a:rPr>
              <a:t>Cash Conversion Cycle</a:t>
            </a:r>
          </a:p>
        </p:txBody>
      </p:sp>
      <p:grpSp>
        <p:nvGrpSpPr>
          <p:cNvPr id="40963" name="Group 30"/>
          <p:cNvGrpSpPr>
            <a:grpSpLocks/>
          </p:cNvGrpSpPr>
          <p:nvPr/>
        </p:nvGrpSpPr>
        <p:grpSpPr bwMode="auto">
          <a:xfrm>
            <a:off x="3609975" y="1304927"/>
            <a:ext cx="1885950" cy="1622425"/>
            <a:chOff x="1872" y="816"/>
            <a:chExt cx="2016" cy="1758"/>
          </a:xfrm>
        </p:grpSpPr>
        <p:sp>
          <p:nvSpPr>
            <p:cNvPr id="40973" name="AutoShape 31"/>
            <p:cNvSpPr>
              <a:spLocks noChangeArrowheads="1"/>
            </p:cNvSpPr>
            <p:nvPr/>
          </p:nvSpPr>
          <p:spPr bwMode="auto">
            <a:xfrm>
              <a:off x="2052" y="816"/>
              <a:ext cx="473" cy="53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1 w 21600"/>
                <a:gd name="T13" fmla="*/ 2907 h 21600"/>
                <a:gd name="T14" fmla="*/ 18221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5F5F5F"/>
                </a:gs>
                <a:gs pos="100000">
                  <a:srgbClr val="CECECE"/>
                </a:gs>
              </a:gsLst>
              <a:lin ang="0" scaled="1"/>
            </a:gra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p>
          </p:txBody>
        </p:sp>
        <p:sp>
          <p:nvSpPr>
            <p:cNvPr id="40974" name="AutoShape 32"/>
            <p:cNvSpPr>
              <a:spLocks noChangeArrowheads="1"/>
            </p:cNvSpPr>
            <p:nvPr/>
          </p:nvSpPr>
          <p:spPr bwMode="auto">
            <a:xfrm rot="5400000">
              <a:off x="3277" y="831"/>
              <a:ext cx="502" cy="50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35 w 21600"/>
                <a:gd name="T13" fmla="*/ 2914 h 21600"/>
                <a:gd name="T14" fmla="*/ 18244 w 21600"/>
                <a:gd name="T15" fmla="*/ 925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5F5F5F"/>
                </a:gs>
                <a:gs pos="100000">
                  <a:srgbClr val="CECECE"/>
                </a:gs>
              </a:gsLst>
              <a:lin ang="0" scaled="1"/>
            </a:gra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p>
          </p:txBody>
        </p:sp>
        <p:sp>
          <p:nvSpPr>
            <p:cNvPr id="40975" name="AutoShape 33"/>
            <p:cNvSpPr>
              <a:spLocks noChangeArrowheads="1"/>
            </p:cNvSpPr>
            <p:nvPr/>
          </p:nvSpPr>
          <p:spPr bwMode="auto">
            <a:xfrm rot="10800000">
              <a:off x="3235" y="2001"/>
              <a:ext cx="473" cy="53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1 w 21600"/>
                <a:gd name="T13" fmla="*/ 2907 h 21600"/>
                <a:gd name="T14" fmla="*/ 18221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5F5F5F"/>
                </a:gs>
                <a:gs pos="100000">
                  <a:srgbClr val="CECECE"/>
                </a:gs>
              </a:gsLst>
              <a:lin ang="0" scaled="1"/>
            </a:gra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p>
          </p:txBody>
        </p:sp>
        <p:sp>
          <p:nvSpPr>
            <p:cNvPr id="40976" name="AutoShape 34"/>
            <p:cNvSpPr>
              <a:spLocks noChangeArrowheads="1"/>
            </p:cNvSpPr>
            <p:nvPr/>
          </p:nvSpPr>
          <p:spPr bwMode="auto">
            <a:xfrm rot="-5400000">
              <a:off x="2038" y="2016"/>
              <a:ext cx="502" cy="50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35 w 21600"/>
                <a:gd name="T13" fmla="*/ 2914 h 21600"/>
                <a:gd name="T14" fmla="*/ 18244 w 21600"/>
                <a:gd name="T15" fmla="*/ 925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5F5F5F"/>
                </a:gs>
                <a:gs pos="100000">
                  <a:srgbClr val="CECECE"/>
                </a:gs>
              </a:gsLst>
              <a:lin ang="0" scaled="1"/>
            </a:gra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p>
          </p:txBody>
        </p:sp>
        <p:sp>
          <p:nvSpPr>
            <p:cNvPr id="40977" name="Rectangle 35"/>
            <p:cNvSpPr>
              <a:spLocks noChangeArrowheads="1"/>
            </p:cNvSpPr>
            <p:nvPr/>
          </p:nvSpPr>
          <p:spPr bwMode="auto">
            <a:xfrm>
              <a:off x="2628" y="816"/>
              <a:ext cx="576" cy="306"/>
            </a:xfrm>
            <a:prstGeom prst="rect">
              <a:avLst/>
            </a:prstGeom>
            <a:gradFill rotWithShape="1">
              <a:gsLst>
                <a:gs pos="0">
                  <a:srgbClr val="005400"/>
                </a:gs>
                <a:gs pos="50000">
                  <a:srgbClr val="66FF66"/>
                </a:gs>
                <a:gs pos="100000">
                  <a:srgbClr val="005400"/>
                </a:gs>
              </a:gsLst>
              <a:lin ang="5400000" scaled="1"/>
            </a:gra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t>Cash</a:t>
              </a:r>
            </a:p>
          </p:txBody>
        </p:sp>
        <p:sp>
          <p:nvSpPr>
            <p:cNvPr id="40978" name="Rectangle 36"/>
            <p:cNvSpPr>
              <a:spLocks noChangeArrowheads="1"/>
            </p:cNvSpPr>
            <p:nvPr/>
          </p:nvSpPr>
          <p:spPr bwMode="auto">
            <a:xfrm>
              <a:off x="2628" y="2268"/>
              <a:ext cx="576" cy="306"/>
            </a:xfrm>
            <a:prstGeom prst="rect">
              <a:avLst/>
            </a:prstGeom>
            <a:solidFill>
              <a:srgbClr val="FFD007"/>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t> Inventory</a:t>
              </a:r>
            </a:p>
          </p:txBody>
        </p:sp>
        <p:sp>
          <p:nvSpPr>
            <p:cNvPr id="40979" name="Rectangle 37"/>
            <p:cNvSpPr>
              <a:spLocks noChangeArrowheads="1"/>
            </p:cNvSpPr>
            <p:nvPr/>
          </p:nvSpPr>
          <p:spPr bwMode="auto">
            <a:xfrm>
              <a:off x="3312" y="1504"/>
              <a:ext cx="576" cy="306"/>
            </a:xfrm>
            <a:prstGeom prst="rect">
              <a:avLst/>
            </a:prstGeom>
            <a:solidFill>
              <a:srgbClr val="FFD007"/>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t>A/P</a:t>
              </a:r>
            </a:p>
          </p:txBody>
        </p:sp>
        <p:sp>
          <p:nvSpPr>
            <p:cNvPr id="40980" name="Rectangle 38"/>
            <p:cNvSpPr>
              <a:spLocks noChangeArrowheads="1"/>
            </p:cNvSpPr>
            <p:nvPr/>
          </p:nvSpPr>
          <p:spPr bwMode="auto">
            <a:xfrm>
              <a:off x="1872" y="1504"/>
              <a:ext cx="576" cy="306"/>
            </a:xfrm>
            <a:prstGeom prst="rect">
              <a:avLst/>
            </a:prstGeom>
            <a:solidFill>
              <a:srgbClr val="FFD007"/>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t>A/R</a:t>
              </a:r>
            </a:p>
          </p:txBody>
        </p:sp>
      </p:grpSp>
      <p:sp>
        <p:nvSpPr>
          <p:cNvPr id="40964" name="Text Box 39"/>
          <p:cNvSpPr txBox="1">
            <a:spLocks noChangeArrowheads="1"/>
          </p:cNvSpPr>
          <p:nvPr/>
        </p:nvSpPr>
        <p:spPr bwMode="auto">
          <a:xfrm>
            <a:off x="921558" y="4395790"/>
            <a:ext cx="2919389" cy="1077218"/>
          </a:xfrm>
          <a:prstGeom prst="rect">
            <a:avLst/>
          </a:prstGeom>
          <a:solidFill>
            <a:schemeClr val="accent2"/>
          </a:solidFill>
          <a:ln w="12700">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600" b="1">
                <a:solidFill>
                  <a:schemeClr val="bg1"/>
                </a:solidFill>
              </a:rPr>
              <a:t>Days Sales Outstanding </a:t>
            </a:r>
          </a:p>
          <a:p>
            <a:pPr algn="ctr"/>
            <a:r>
              <a:rPr lang="en-US" sz="1600" b="1">
                <a:solidFill>
                  <a:schemeClr val="bg1"/>
                </a:solidFill>
              </a:rPr>
              <a:t>(Receivables Turnover) =</a:t>
            </a:r>
          </a:p>
          <a:p>
            <a:pPr algn="ctr"/>
            <a:r>
              <a:rPr lang="en-US" sz="1600">
                <a:solidFill>
                  <a:schemeClr val="bg1"/>
                </a:solidFill>
              </a:rPr>
              <a:t>(Receivables $)/</a:t>
            </a:r>
          </a:p>
          <a:p>
            <a:pPr algn="ctr"/>
            <a:r>
              <a:rPr lang="en-US" sz="1600">
                <a:solidFill>
                  <a:schemeClr val="bg1"/>
                </a:solidFill>
              </a:rPr>
              <a:t>(Annualized Revenue $) * 365</a:t>
            </a:r>
          </a:p>
        </p:txBody>
      </p:sp>
      <p:sp>
        <p:nvSpPr>
          <p:cNvPr id="40965" name="Text Box 40"/>
          <p:cNvSpPr txBox="1">
            <a:spLocks noChangeArrowheads="1"/>
          </p:cNvSpPr>
          <p:nvPr/>
        </p:nvSpPr>
        <p:spPr bwMode="auto">
          <a:xfrm>
            <a:off x="5257760" y="4403727"/>
            <a:ext cx="3012363" cy="1077218"/>
          </a:xfrm>
          <a:prstGeom prst="rect">
            <a:avLst/>
          </a:prstGeom>
          <a:solidFill>
            <a:schemeClr val="accent2"/>
          </a:solidFill>
          <a:ln w="12700">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600" b="1">
                <a:solidFill>
                  <a:schemeClr val="bg1"/>
                </a:solidFill>
              </a:rPr>
              <a:t>Days Payables Outstanding</a:t>
            </a:r>
          </a:p>
          <a:p>
            <a:pPr algn="ctr"/>
            <a:r>
              <a:rPr lang="en-US" sz="1600" b="1">
                <a:solidFill>
                  <a:schemeClr val="bg1"/>
                </a:solidFill>
              </a:rPr>
              <a:t>(Payables Turnover)  =</a:t>
            </a:r>
          </a:p>
          <a:p>
            <a:pPr algn="ctr"/>
            <a:r>
              <a:rPr lang="en-US" sz="1600">
                <a:solidFill>
                  <a:schemeClr val="bg1"/>
                </a:solidFill>
              </a:rPr>
              <a:t>(Payables $)/</a:t>
            </a:r>
          </a:p>
          <a:p>
            <a:pPr algn="ctr"/>
            <a:r>
              <a:rPr lang="en-US" sz="1600">
                <a:solidFill>
                  <a:schemeClr val="bg1"/>
                </a:solidFill>
              </a:rPr>
              <a:t>(Annualized Mat’l Cost $) * 365</a:t>
            </a:r>
          </a:p>
        </p:txBody>
      </p:sp>
      <p:sp>
        <p:nvSpPr>
          <p:cNvPr id="40966" name="Text Box 41"/>
          <p:cNvSpPr txBox="1">
            <a:spLocks noChangeArrowheads="1"/>
          </p:cNvSpPr>
          <p:nvPr/>
        </p:nvSpPr>
        <p:spPr bwMode="auto">
          <a:xfrm>
            <a:off x="3220898" y="4402140"/>
            <a:ext cx="2704587" cy="1077218"/>
          </a:xfrm>
          <a:prstGeom prst="rect">
            <a:avLst/>
          </a:prstGeom>
          <a:solidFill>
            <a:schemeClr val="accent2"/>
          </a:solidFill>
          <a:ln w="12700">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600" b="1">
                <a:solidFill>
                  <a:schemeClr val="bg1"/>
                </a:solidFill>
              </a:rPr>
              <a:t>Days of Supply Inventory </a:t>
            </a:r>
          </a:p>
          <a:p>
            <a:pPr algn="ctr"/>
            <a:r>
              <a:rPr lang="en-US" sz="1600" b="1">
                <a:solidFill>
                  <a:schemeClr val="bg1"/>
                </a:solidFill>
              </a:rPr>
              <a:t>(Inventory Turnover) =</a:t>
            </a:r>
          </a:p>
          <a:p>
            <a:pPr algn="ctr"/>
            <a:r>
              <a:rPr lang="en-US" sz="1600">
                <a:solidFill>
                  <a:schemeClr val="bg1"/>
                </a:solidFill>
              </a:rPr>
              <a:t>(Inventory $)/</a:t>
            </a:r>
          </a:p>
          <a:p>
            <a:pPr algn="ctr"/>
            <a:r>
              <a:rPr lang="en-US" sz="1600">
                <a:solidFill>
                  <a:schemeClr val="bg1"/>
                </a:solidFill>
              </a:rPr>
              <a:t>(Annualized COGS $) * 365</a:t>
            </a:r>
          </a:p>
        </p:txBody>
      </p:sp>
      <p:sp>
        <p:nvSpPr>
          <p:cNvPr id="40967" name="AutoShape 42"/>
          <p:cNvSpPr>
            <a:spLocks noChangeArrowheads="1"/>
          </p:cNvSpPr>
          <p:nvPr/>
        </p:nvSpPr>
        <p:spPr bwMode="auto">
          <a:xfrm flipV="1">
            <a:off x="2743200" y="3286125"/>
            <a:ext cx="3600450" cy="228600"/>
          </a:xfrm>
          <a:prstGeom prst="triangle">
            <a:avLst>
              <a:gd name="adj" fmla="val 50000"/>
            </a:avLst>
          </a:prstGeom>
          <a:gradFill rotWithShape="1">
            <a:gsLst>
              <a:gs pos="0">
                <a:srgbClr val="EF9100"/>
              </a:gs>
              <a:gs pos="100000">
                <a:srgbClr val="6F4300"/>
              </a:gs>
            </a:gsLst>
            <a:lin ang="5400000" scaled="1"/>
          </a:gra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p>
        </p:txBody>
      </p:sp>
      <p:sp>
        <p:nvSpPr>
          <p:cNvPr id="40968" name="Text Box 43"/>
          <p:cNvSpPr txBox="1">
            <a:spLocks noChangeArrowheads="1"/>
          </p:cNvSpPr>
          <p:nvPr/>
        </p:nvSpPr>
        <p:spPr bwMode="auto">
          <a:xfrm>
            <a:off x="2169320" y="3830638"/>
            <a:ext cx="8386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(DSO)</a:t>
            </a:r>
          </a:p>
        </p:txBody>
      </p:sp>
      <p:sp>
        <p:nvSpPr>
          <p:cNvPr id="40969" name="Text Box 44"/>
          <p:cNvSpPr txBox="1">
            <a:spLocks noChangeArrowheads="1"/>
          </p:cNvSpPr>
          <p:nvPr/>
        </p:nvSpPr>
        <p:spPr bwMode="auto">
          <a:xfrm>
            <a:off x="4311255" y="3830638"/>
            <a:ext cx="723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(DSI)</a:t>
            </a:r>
          </a:p>
        </p:txBody>
      </p:sp>
      <p:sp>
        <p:nvSpPr>
          <p:cNvPr id="40970" name="Text Box 45"/>
          <p:cNvSpPr txBox="1">
            <a:spLocks noChangeArrowheads="1"/>
          </p:cNvSpPr>
          <p:nvPr/>
        </p:nvSpPr>
        <p:spPr bwMode="auto">
          <a:xfrm>
            <a:off x="6492480" y="3830638"/>
            <a:ext cx="8386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(DPO)</a:t>
            </a:r>
          </a:p>
        </p:txBody>
      </p:sp>
      <p:sp>
        <p:nvSpPr>
          <p:cNvPr id="40971" name="Text Box 46"/>
          <p:cNvSpPr txBox="1">
            <a:spLocks noChangeArrowheads="1"/>
          </p:cNvSpPr>
          <p:nvPr/>
        </p:nvSpPr>
        <p:spPr bwMode="auto">
          <a:xfrm>
            <a:off x="3377803" y="3830638"/>
            <a:ext cx="3193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t>+</a:t>
            </a:r>
          </a:p>
        </p:txBody>
      </p:sp>
      <p:sp>
        <p:nvSpPr>
          <p:cNvPr id="40972" name="Text Box 47"/>
          <p:cNvSpPr txBox="1">
            <a:spLocks noChangeArrowheads="1"/>
          </p:cNvSpPr>
          <p:nvPr/>
        </p:nvSpPr>
        <p:spPr bwMode="auto">
          <a:xfrm>
            <a:off x="5616178" y="3830638"/>
            <a:ext cx="2616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t>-</a:t>
            </a:r>
          </a:p>
        </p:txBody>
      </p:sp>
    </p:spTree>
    <p:extLst>
      <p:ext uri="{BB962C8B-B14F-4D97-AF65-F5344CB8AC3E}">
        <p14:creationId xmlns:p14="http://schemas.microsoft.com/office/powerpoint/2010/main" val="3972829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defRPr/>
            </a:pPr>
            <a:r>
              <a:rPr lang="en-US" dirty="0" smtClean="0"/>
              <a:t>Stages in </a:t>
            </a:r>
            <a:br>
              <a:rPr lang="en-US" dirty="0" smtClean="0"/>
            </a:br>
            <a:r>
              <a:rPr lang="en-US" dirty="0" smtClean="0"/>
              <a:t>Credit Processing</a:t>
            </a:r>
            <a:endParaRPr lang="en-US" dirty="0"/>
          </a:p>
        </p:txBody>
      </p:sp>
    </p:spTree>
    <p:extLst>
      <p:ext uri="{BB962C8B-B14F-4D97-AF65-F5344CB8AC3E}">
        <p14:creationId xmlns:p14="http://schemas.microsoft.com/office/powerpoint/2010/main" val="1084692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14500" y="914400"/>
          <a:ext cx="61722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943100" y="274638"/>
            <a:ext cx="5715000" cy="563562"/>
          </a:xfrm>
        </p:spPr>
        <p:txBody>
          <a:bodyPr>
            <a:normAutofit fontScale="90000"/>
          </a:bodyPr>
          <a:lstStyle/>
          <a:p>
            <a:pPr algn="ctr">
              <a:defRPr/>
            </a:pPr>
            <a:r>
              <a:rPr lang="en-US" dirty="0" smtClean="0">
                <a:solidFill>
                  <a:srgbClr val="C00000"/>
                </a:solidFill>
              </a:rPr>
              <a:t>The Loan Process</a:t>
            </a:r>
            <a:endParaRPr lang="en-US" dirty="0">
              <a:solidFill>
                <a:srgbClr val="C00000"/>
              </a:solidFill>
            </a:endParaRPr>
          </a:p>
        </p:txBody>
      </p:sp>
    </p:spTree>
    <p:extLst>
      <p:ext uri="{BB962C8B-B14F-4D97-AF65-F5344CB8AC3E}">
        <p14:creationId xmlns:p14="http://schemas.microsoft.com/office/powerpoint/2010/main" val="1542598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id-ID"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Risiko</a:t>
            </a:r>
            <a:endParaRPr lang="id-ID"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 Placeholder 4"/>
          <p:cNvSpPr>
            <a:spLocks noGrp="1"/>
          </p:cNvSpPr>
          <p:nvPr>
            <p:ph type="body" idx="1"/>
          </p:nvPr>
        </p:nvSpPr>
        <p:spPr>
          <a:xfrm>
            <a:off x="685800" y="3048000"/>
            <a:ext cx="7772400" cy="1338262"/>
          </a:xfrm>
        </p:spPr>
        <p:txBody>
          <a:bodyPr>
            <a:noAutofit/>
          </a:bodyPr>
          <a:lstStyle/>
          <a:p>
            <a:pPr algn="ctr"/>
            <a:r>
              <a:rPr lang="id-ID" sz="4000" dirty="0"/>
              <a:t>kemungkinan bahwa </a:t>
            </a:r>
            <a:endParaRPr lang="en-US" sz="4000" dirty="0"/>
          </a:p>
          <a:p>
            <a:pPr algn="ctr"/>
            <a:r>
              <a:rPr lang="id-ID" sz="4000" dirty="0"/>
              <a:t>beberapa peristiwa yang tidak menguntungkan akan </a:t>
            </a:r>
            <a:r>
              <a:rPr lang="id-ID" sz="4000" dirty="0" smtClean="0"/>
              <a:t>terjadi</a:t>
            </a:r>
            <a:endParaRPr lang="id-ID" sz="4000" dirty="0"/>
          </a:p>
        </p:txBody>
      </p:sp>
    </p:spTree>
    <p:extLst>
      <p:ext uri="{BB962C8B-B14F-4D97-AF65-F5344CB8AC3E}">
        <p14:creationId xmlns:p14="http://schemas.microsoft.com/office/powerpoint/2010/main" val="3558479717"/>
      </p:ext>
    </p:ext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p:cNvSpPr>
            <a:spLocks noGrp="1"/>
          </p:cNvSpPr>
          <p:nvPr>
            <p:ph idx="1"/>
          </p:nvPr>
        </p:nvSpPr>
        <p:spPr>
          <a:xfrm>
            <a:off x="1657350" y="1066800"/>
            <a:ext cx="6172200" cy="1219200"/>
          </a:xfrm>
        </p:spPr>
        <p:txBody>
          <a:bodyPr>
            <a:normAutofit fontScale="92500" lnSpcReduction="10000"/>
          </a:bodyPr>
          <a:lstStyle/>
          <a:p>
            <a:pPr>
              <a:buFont typeface="Wingdings 3" panose="05040102010807070707" pitchFamily="18" charset="2"/>
              <a:buNone/>
            </a:pPr>
            <a:r>
              <a:rPr lang="en-US" smtClean="0"/>
              <a:t>	</a:t>
            </a:r>
            <a:r>
              <a:rPr lang="en-US" b="1" smtClean="0">
                <a:solidFill>
                  <a:srgbClr val="0070C0"/>
                </a:solidFill>
              </a:rPr>
              <a:t>How will the loan repaid?</a:t>
            </a:r>
          </a:p>
          <a:p>
            <a:r>
              <a:rPr lang="en-US"/>
              <a:t>Primary Source</a:t>
            </a:r>
          </a:p>
          <a:p>
            <a:pPr lvl="1"/>
            <a:r>
              <a:rPr lang="en-US"/>
              <a:t>Will depend on the loan purpose</a:t>
            </a:r>
          </a:p>
          <a:p>
            <a:pPr lvl="1"/>
            <a:endParaRPr lang="en-US" smtClean="0"/>
          </a:p>
        </p:txBody>
      </p:sp>
      <p:sp>
        <p:nvSpPr>
          <p:cNvPr id="3" name="Title 2"/>
          <p:cNvSpPr>
            <a:spLocks noGrp="1"/>
          </p:cNvSpPr>
          <p:nvPr>
            <p:ph type="title"/>
          </p:nvPr>
        </p:nvSpPr>
        <p:spPr>
          <a:xfrm>
            <a:off x="1943100" y="274638"/>
            <a:ext cx="5715000" cy="715962"/>
          </a:xfrm>
        </p:spPr>
        <p:txBody>
          <a:bodyPr>
            <a:normAutofit fontScale="90000"/>
          </a:bodyPr>
          <a:lstStyle/>
          <a:p>
            <a:pPr algn="ctr">
              <a:defRPr/>
            </a:pPr>
            <a:r>
              <a:rPr lang="en-US" dirty="0" smtClean="0">
                <a:solidFill>
                  <a:srgbClr val="C00000"/>
                </a:solidFill>
              </a:rPr>
              <a:t>Loan Repayment</a:t>
            </a:r>
            <a:endParaRPr lang="en-US" dirty="0">
              <a:solidFill>
                <a:srgbClr val="C00000"/>
              </a:solidFill>
            </a:endParaRPr>
          </a:p>
        </p:txBody>
      </p:sp>
      <p:graphicFrame>
        <p:nvGraphicFramePr>
          <p:cNvPr id="4" name="Diagram 3"/>
          <p:cNvGraphicFramePr/>
          <p:nvPr/>
        </p:nvGraphicFramePr>
        <p:xfrm>
          <a:off x="2228850" y="2362200"/>
          <a:ext cx="5486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1371600" y="3886200"/>
            <a:ext cx="2686050" cy="914400"/>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Clr>
                <a:srgbClr val="C00000"/>
              </a:buClr>
              <a:buFont typeface="Lucida Sans Unicode" pitchFamily="34" charset="0"/>
              <a:buChar char="▶"/>
              <a:defRPr/>
            </a:pPr>
            <a:r>
              <a:rPr lang="en-US" sz="2400" dirty="0">
                <a:solidFill>
                  <a:schemeClr val="tx1"/>
                </a:solidFill>
              </a:rPr>
              <a:t>Secondary Source</a:t>
            </a:r>
          </a:p>
        </p:txBody>
      </p:sp>
    </p:spTree>
    <p:extLst>
      <p:ext uri="{BB962C8B-B14F-4D97-AF65-F5344CB8AC3E}">
        <p14:creationId xmlns:p14="http://schemas.microsoft.com/office/powerpoint/2010/main" val="2208869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795240350"/>
              </p:ext>
            </p:extLst>
          </p:nvPr>
        </p:nvGraphicFramePr>
        <p:xfrm>
          <a:off x="457200" y="685800"/>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6788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307" t="24941" r="34024" b="11205"/>
          <a:stretch/>
        </p:blipFill>
        <p:spPr bwMode="auto">
          <a:xfrm>
            <a:off x="2667000" y="126242"/>
            <a:ext cx="6172200" cy="668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2819400"/>
            <a:ext cx="197329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Risiko</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54659947"/>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2138149"/>
            <a:ext cx="3886200" cy="2862322"/>
          </a:xfrm>
          <a:prstGeom prst="rect">
            <a:avLst/>
          </a:prstGeom>
        </p:spPr>
        <p:txBody>
          <a:bodyPr wrap="square">
            <a:spAutoFit/>
          </a:bodyPr>
          <a:lstStyle/>
          <a:p>
            <a:r>
              <a:rPr lang="id-ID" sz="2000" dirty="0" smtClean="0">
                <a:latin typeface="Cambria" pitchFamily="18" charset="0"/>
              </a:rPr>
              <a:t>Risiko </a:t>
            </a:r>
            <a:r>
              <a:rPr lang="id-ID" sz="2000" dirty="0">
                <a:latin typeface="Cambria" pitchFamily="18" charset="0"/>
              </a:rPr>
              <a:t>likuiditas bisa timbul sebagai akibat dari </a:t>
            </a:r>
            <a:r>
              <a:rPr lang="id-ID" sz="2000" i="1" dirty="0">
                <a:solidFill>
                  <a:srgbClr val="FFFF00"/>
                </a:solidFill>
                <a:latin typeface="Cambria" pitchFamily="18" charset="0"/>
              </a:rPr>
              <a:t>strategi kredit yang over-agresif,</a:t>
            </a:r>
            <a:r>
              <a:rPr lang="id-ID" sz="2000" dirty="0">
                <a:latin typeface="Cambria" pitchFamily="18" charset="0"/>
              </a:rPr>
              <a:t> rendahnya tingkat pembayaran, variasi permintaan musiman (seperti musim Natal atau siklus tanam dan panen), atau pengeluaran-pengeluaran yang tak terantisipasi. </a:t>
            </a:r>
          </a:p>
        </p:txBody>
      </p:sp>
      <p:sp>
        <p:nvSpPr>
          <p:cNvPr id="3" name="Rectangle 2"/>
          <p:cNvSpPr/>
          <p:nvPr/>
        </p:nvSpPr>
        <p:spPr>
          <a:xfrm>
            <a:off x="2286000" y="304800"/>
            <a:ext cx="4230966" cy="707886"/>
          </a:xfrm>
          <a:prstGeom prst="rect">
            <a:avLst/>
          </a:prstGeom>
        </p:spPr>
        <p:txBody>
          <a:bodyPr wrap="none">
            <a:spAutoFit/>
          </a:bodyPr>
          <a:lstStyle/>
          <a:p>
            <a:r>
              <a:rPr lang="id-ID" sz="4000"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 RISIKO LIKUIDITAS </a:t>
            </a:r>
            <a:endParaRPr lang="id-ID" sz="400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4" name="Rectangle 3"/>
          <p:cNvSpPr/>
          <p:nvPr/>
        </p:nvSpPr>
        <p:spPr>
          <a:xfrm>
            <a:off x="1600200" y="886937"/>
            <a:ext cx="5715000" cy="830997"/>
          </a:xfrm>
          <a:prstGeom prst="rect">
            <a:avLst/>
          </a:prstGeom>
        </p:spPr>
        <p:txBody>
          <a:bodyPr wrap="square">
            <a:spAutoFit/>
          </a:bodyPr>
          <a:lstStyle/>
          <a:p>
            <a:pPr algn="ctr"/>
            <a:r>
              <a:rPr lang="id-ID" sz="2400" i="1" dirty="0" smtClean="0">
                <a:solidFill>
                  <a:srgbClr val="FFFFFF"/>
                </a:solidFill>
                <a:latin typeface="Cambria" pitchFamily="18" charset="0"/>
              </a:rPr>
              <a:t>Kekurangan dana </a:t>
            </a:r>
            <a:r>
              <a:rPr lang="id-ID" sz="2400" i="1" dirty="0">
                <a:solidFill>
                  <a:srgbClr val="FFFFFF"/>
                </a:solidFill>
                <a:latin typeface="Cambria" pitchFamily="18" charset="0"/>
              </a:rPr>
              <a:t>untuk pengeluaran atau pinjaman sekarang dan yang akan datang. </a:t>
            </a:r>
            <a:endParaRPr lang="id-ID" sz="2400" i="1" dirty="0">
              <a:latin typeface="Cambria" pitchFamily="18" charset="0"/>
            </a:endParaRPr>
          </a:p>
        </p:txBody>
      </p:sp>
      <p:sp>
        <p:nvSpPr>
          <p:cNvPr id="5" name="Rectangle 4"/>
          <p:cNvSpPr/>
          <p:nvPr/>
        </p:nvSpPr>
        <p:spPr>
          <a:xfrm>
            <a:off x="3733800" y="5008896"/>
            <a:ext cx="4903788" cy="1200329"/>
          </a:xfrm>
          <a:prstGeom prst="rect">
            <a:avLst/>
          </a:prstGeom>
        </p:spPr>
        <p:txBody>
          <a:bodyPr wrap="square">
            <a:spAutoFit/>
          </a:bodyPr>
          <a:lstStyle/>
          <a:p>
            <a:r>
              <a:rPr lang="id-ID" dirty="0" smtClean="0"/>
              <a:t>Cadangan </a:t>
            </a:r>
            <a:r>
              <a:rPr lang="id-ID" dirty="0"/>
              <a:t>lembaga keuangan lain (yang menjaga level likuiditas antara 5–10 persen), </a:t>
            </a:r>
            <a:r>
              <a:rPr lang="id-ID" dirty="0" smtClean="0"/>
              <a:t>cadangan LKM </a:t>
            </a:r>
            <a:r>
              <a:rPr lang="id-ID" dirty="0"/>
              <a:t>ini tergolong tinggi, tapi jumlah tersebut memungkinkan adanya fleksibilitas jangka pendek.</a:t>
            </a:r>
          </a:p>
        </p:txBody>
      </p:sp>
      <p:sp>
        <p:nvSpPr>
          <p:cNvPr id="6" name="Rectangle 5"/>
          <p:cNvSpPr/>
          <p:nvPr/>
        </p:nvSpPr>
        <p:spPr>
          <a:xfrm>
            <a:off x="5389239" y="2138149"/>
            <a:ext cx="2785121" cy="400110"/>
          </a:xfrm>
          <a:prstGeom prst="rect">
            <a:avLst/>
          </a:prstGeom>
        </p:spPr>
        <p:txBody>
          <a:bodyPr wrap="square">
            <a:spAutoFit/>
          </a:bodyPr>
          <a:lstStyle/>
          <a:p>
            <a:r>
              <a:rPr lang="id-ID" sz="2000" dirty="0" smtClean="0">
                <a:solidFill>
                  <a:srgbClr val="FFFFFF"/>
                </a:solidFill>
                <a:latin typeface="Cambria" pitchFamily="18" charset="0"/>
              </a:rPr>
              <a:t>Menghadapi risiko ini</a:t>
            </a:r>
            <a:endParaRPr lang="id-ID" sz="2000" dirty="0">
              <a:latin typeface="Cambria" pitchFamily="18" charset="0"/>
            </a:endParaRPr>
          </a:p>
        </p:txBody>
      </p:sp>
      <p:sp>
        <p:nvSpPr>
          <p:cNvPr id="7" name="Rectangle 6"/>
          <p:cNvSpPr/>
          <p:nvPr/>
        </p:nvSpPr>
        <p:spPr>
          <a:xfrm>
            <a:off x="5513388" y="2692147"/>
            <a:ext cx="2944812" cy="1938992"/>
          </a:xfrm>
          <a:prstGeom prst="rect">
            <a:avLst/>
          </a:prstGeom>
        </p:spPr>
        <p:txBody>
          <a:bodyPr wrap="square">
            <a:spAutoFit/>
          </a:bodyPr>
          <a:lstStyle/>
          <a:p>
            <a:r>
              <a:rPr lang="id-ID" sz="2000" dirty="0">
                <a:latin typeface="Cambria" pitchFamily="18" charset="0"/>
              </a:rPr>
              <a:t>LKM biasanya menyimpan </a:t>
            </a:r>
            <a:r>
              <a:rPr lang="id-ID" sz="2000" b="1" dirty="0">
                <a:solidFill>
                  <a:srgbClr val="FFFF00"/>
                </a:solidFill>
                <a:latin typeface="Cambria" pitchFamily="18" charset="0"/>
              </a:rPr>
              <a:t>cadangan</a:t>
            </a:r>
            <a:r>
              <a:rPr lang="id-ID" sz="2000" dirty="0">
                <a:latin typeface="Cambria" pitchFamily="18" charset="0"/>
              </a:rPr>
              <a:t> antara </a:t>
            </a:r>
            <a:r>
              <a:rPr lang="id-ID" sz="2000" b="1" dirty="0">
                <a:solidFill>
                  <a:srgbClr val="FFFF00"/>
                </a:solidFill>
                <a:latin typeface="Cambria" pitchFamily="18" charset="0"/>
              </a:rPr>
              <a:t>15–20 persen dari asetnya </a:t>
            </a:r>
            <a:r>
              <a:rPr lang="id-ID" sz="2000" dirty="0">
                <a:latin typeface="Cambria" pitchFamily="18" charset="0"/>
              </a:rPr>
              <a:t>dalam bentuk tunai dan aset jangka pendek. </a:t>
            </a:r>
          </a:p>
        </p:txBody>
      </p:sp>
      <p:sp>
        <p:nvSpPr>
          <p:cNvPr id="8" name="Right Arrow 7"/>
          <p:cNvSpPr/>
          <p:nvPr/>
        </p:nvSpPr>
        <p:spPr>
          <a:xfrm>
            <a:off x="4544136" y="2692147"/>
            <a:ext cx="609600" cy="738341"/>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89477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RISIKO OPERASIONAL</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 Placeholder 2"/>
          <p:cNvSpPr>
            <a:spLocks noGrp="1"/>
          </p:cNvSpPr>
          <p:nvPr>
            <p:ph type="body" idx="1"/>
          </p:nvPr>
        </p:nvSpPr>
        <p:spPr/>
        <p:txBody>
          <a:bodyPr>
            <a:normAutofit/>
          </a:bodyPr>
          <a:lstStyle/>
          <a:p>
            <a:pPr algn="ctr"/>
            <a:r>
              <a:rPr lang="id-ID" i="1" dirty="0">
                <a:latin typeface="Cambria" pitchFamily="18" charset="0"/>
              </a:rPr>
              <a:t>risiko operasional </a:t>
            </a:r>
            <a:r>
              <a:rPr lang="id-ID" i="1" dirty="0" smtClean="0">
                <a:latin typeface="Cambria" pitchFamily="18" charset="0"/>
              </a:rPr>
              <a:t>meliputi </a:t>
            </a:r>
            <a:r>
              <a:rPr lang="id-ID" i="1" dirty="0">
                <a:latin typeface="Cambria" pitchFamily="18" charset="0"/>
              </a:rPr>
              <a:t>risiko kerugian melalui kesalahan proses internal, karyawan yang kurang terlatih, dan sistem informasi yang tidak memadai. </a:t>
            </a:r>
            <a:endParaRPr lang="id-ID" i="1" dirty="0" smtClean="0">
              <a:latin typeface="Cambria" pitchFamily="18" charset="0"/>
            </a:endParaRPr>
          </a:p>
        </p:txBody>
      </p:sp>
      <p:sp>
        <p:nvSpPr>
          <p:cNvPr id="4" name="Rectangle 3"/>
          <p:cNvSpPr/>
          <p:nvPr/>
        </p:nvSpPr>
        <p:spPr>
          <a:xfrm>
            <a:off x="533400" y="4267200"/>
            <a:ext cx="8077200" cy="1938992"/>
          </a:xfrm>
          <a:prstGeom prst="rect">
            <a:avLst/>
          </a:prstGeom>
        </p:spPr>
        <p:txBody>
          <a:bodyPr wrap="square">
            <a:spAutoFit/>
          </a:bodyPr>
          <a:lstStyle/>
          <a:p>
            <a:pPr lvl="0" defTabSz="914400">
              <a:spcBef>
                <a:spcPts val="580"/>
              </a:spcBef>
              <a:buClr>
                <a:srgbClr val="FFFF00"/>
              </a:buClr>
              <a:buSzPct val="85000"/>
            </a:pPr>
            <a:r>
              <a:rPr lang="id-ID" sz="2400" dirty="0">
                <a:solidFill>
                  <a:srgbClr val="FFFFFF">
                    <a:tint val="75000"/>
                  </a:srgbClr>
                </a:solidFill>
              </a:rPr>
              <a:t>Panduan operasional, deskripsi tugas yang jelas untuk posisi kunci, rotasi pejabat kredit, sistem checks and balances (misalnya pemisahan beberapa tanggung jawab), serta audit internal dan eksternal, seluruhnya berkontribusi terhadap sistem operasional yang baik dan berperan penting terhadap pengelolaan risiko. </a:t>
            </a:r>
          </a:p>
        </p:txBody>
      </p:sp>
    </p:spTree>
    <p:extLst>
      <p:ext uri="{BB962C8B-B14F-4D97-AF65-F5344CB8AC3E}">
        <p14:creationId xmlns:p14="http://schemas.microsoft.com/office/powerpoint/2010/main" val="3992819442"/>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RISIKO STRATEGIS</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 Placeholder 2"/>
          <p:cNvSpPr>
            <a:spLocks noGrp="1"/>
          </p:cNvSpPr>
          <p:nvPr>
            <p:ph type="body" idx="1"/>
          </p:nvPr>
        </p:nvSpPr>
        <p:spPr/>
        <p:txBody>
          <a:bodyPr>
            <a:normAutofit/>
          </a:bodyPr>
          <a:lstStyle/>
          <a:p>
            <a:r>
              <a:rPr lang="id-ID" i="1" dirty="0">
                <a:latin typeface="Cambria" pitchFamily="18" charset="0"/>
              </a:rPr>
              <a:t>Risiko strategis mencakup pilihan-pilihan dan perubahan-perubahan jangka panjang dalam lingkungan bisnis. </a:t>
            </a:r>
          </a:p>
        </p:txBody>
      </p:sp>
      <p:sp>
        <p:nvSpPr>
          <p:cNvPr id="4" name="Rectangle 3"/>
          <p:cNvSpPr/>
          <p:nvPr/>
        </p:nvSpPr>
        <p:spPr>
          <a:xfrm>
            <a:off x="609600" y="4038600"/>
            <a:ext cx="8001000" cy="1938992"/>
          </a:xfrm>
          <a:prstGeom prst="rect">
            <a:avLst/>
          </a:prstGeom>
        </p:spPr>
        <p:txBody>
          <a:bodyPr wrap="square">
            <a:spAutoFit/>
          </a:bodyPr>
          <a:lstStyle/>
          <a:p>
            <a:pPr lvl="0" defTabSz="914400">
              <a:spcBef>
                <a:spcPts val="580"/>
              </a:spcBef>
              <a:buClr>
                <a:srgbClr val="FFFF00"/>
              </a:buClr>
              <a:buSzPct val="85000"/>
            </a:pPr>
            <a:r>
              <a:rPr lang="id-ID" sz="2400" dirty="0">
                <a:solidFill>
                  <a:srgbClr val="FFFFFF">
                    <a:tint val="75000"/>
                  </a:srgbClr>
                </a:solidFill>
              </a:rPr>
              <a:t>Risiko strategis bisa meliputi strategi bisnis yang tidak tepat, pengenalan produk yang lebih berisiko, keputusan penentuan lokasi kantor cabang, pilihan aliansi strategis, dan perubahan struktur pasar (disebabkan oleh pendatang, undangundang, dan regulasi baru).</a:t>
            </a:r>
          </a:p>
        </p:txBody>
      </p:sp>
    </p:spTree>
    <p:extLst>
      <p:ext uri="{BB962C8B-B14F-4D97-AF65-F5344CB8AC3E}">
        <p14:creationId xmlns:p14="http://schemas.microsoft.com/office/powerpoint/2010/main" val="2499690026"/>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6516687" cy="1362075"/>
          </a:xfrm>
        </p:spPr>
        <p:txBody>
          <a:bodyPr>
            <a:noAutofit/>
          </a:bodyPr>
          <a:lstStyle/>
          <a:p>
            <a:pPr algn="ctr"/>
            <a:r>
              <a:rPr lang="id-ID"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Risiko-risiko besar yang dihadapi LKM</a:t>
            </a:r>
            <a:endParaRPr lang="id-ID"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 Placeholder 2"/>
          <p:cNvSpPr>
            <a:spLocks noGrp="1"/>
          </p:cNvSpPr>
          <p:nvPr>
            <p:ph type="body" idx="1"/>
          </p:nvPr>
        </p:nvSpPr>
        <p:spPr>
          <a:xfrm>
            <a:off x="1143000" y="2971800"/>
            <a:ext cx="7772400" cy="3167062"/>
          </a:xfrm>
        </p:spPr>
        <p:txBody>
          <a:bodyPr>
            <a:normAutofit/>
          </a:bodyPr>
          <a:lstStyle/>
          <a:p>
            <a:pPr>
              <a:buClr>
                <a:schemeClr val="tx1"/>
              </a:buClr>
            </a:pPr>
            <a:r>
              <a:rPr lang="id-ID" sz="2800" dirty="0">
                <a:solidFill>
                  <a:schemeClr val="tx1"/>
                </a:solidFill>
              </a:rPr>
              <a:t>Risiko-risiko yang dianggap terbesar adalah </a:t>
            </a:r>
            <a:endParaRPr lang="id-ID" sz="2800" dirty="0" smtClean="0">
              <a:solidFill>
                <a:schemeClr val="tx1"/>
              </a:solidFill>
            </a:endParaRPr>
          </a:p>
          <a:p>
            <a:pPr marL="514350" indent="-514350">
              <a:buClr>
                <a:schemeClr val="tx1"/>
              </a:buClr>
              <a:buFont typeface="+mj-lt"/>
              <a:buAutoNum type="arabicPeriod"/>
            </a:pPr>
            <a:r>
              <a:rPr lang="id-ID" sz="2800" dirty="0" smtClean="0">
                <a:solidFill>
                  <a:schemeClr val="tx1"/>
                </a:solidFill>
              </a:rPr>
              <a:t>Pemilihan nasabah, </a:t>
            </a:r>
          </a:p>
          <a:p>
            <a:pPr marL="514350" indent="-514350">
              <a:buClr>
                <a:schemeClr val="tx1"/>
              </a:buClr>
              <a:buFont typeface="+mj-lt"/>
              <a:buAutoNum type="arabicPeriod"/>
            </a:pPr>
            <a:r>
              <a:rPr lang="id-ID" sz="2800" dirty="0" smtClean="0">
                <a:solidFill>
                  <a:schemeClr val="tx1"/>
                </a:solidFill>
              </a:rPr>
              <a:t>Risiko produk, </a:t>
            </a:r>
          </a:p>
          <a:p>
            <a:pPr marL="514350" indent="-514350">
              <a:buClr>
                <a:schemeClr val="tx1"/>
              </a:buClr>
              <a:buFont typeface="+mj-lt"/>
              <a:buAutoNum type="arabicPeriod"/>
            </a:pPr>
            <a:r>
              <a:rPr lang="id-ID" sz="2800" dirty="0" smtClean="0">
                <a:solidFill>
                  <a:schemeClr val="tx1"/>
                </a:solidFill>
              </a:rPr>
              <a:t>Komposisi portofolio, serta </a:t>
            </a:r>
          </a:p>
          <a:p>
            <a:pPr marL="514350" indent="-514350">
              <a:buClr>
                <a:schemeClr val="tx1"/>
              </a:buClr>
              <a:buFont typeface="+mj-lt"/>
              <a:buAutoNum type="arabicPeriod"/>
            </a:pPr>
            <a:r>
              <a:rPr lang="id-ID" sz="2800" dirty="0" smtClean="0">
                <a:solidFill>
                  <a:schemeClr val="tx1"/>
                </a:solidFill>
              </a:rPr>
              <a:t>Pemrosesan kredit </a:t>
            </a:r>
            <a:r>
              <a:rPr lang="id-ID" sz="2800" dirty="0">
                <a:solidFill>
                  <a:schemeClr val="tx1"/>
                </a:solidFill>
              </a:rPr>
              <a:t>dan manajemen informasi.</a:t>
            </a:r>
          </a:p>
          <a:p>
            <a:pPr marL="514350" indent="-514350">
              <a:buClr>
                <a:schemeClr val="tx1"/>
              </a:buClr>
              <a:buFont typeface="+mj-lt"/>
              <a:buAutoNum type="arabicPeriod"/>
            </a:pPr>
            <a:endParaRPr lang="id-ID" sz="2800" dirty="0">
              <a:solidFill>
                <a:schemeClr val="tx1"/>
              </a:solidFill>
            </a:endParaRPr>
          </a:p>
        </p:txBody>
      </p:sp>
    </p:spTree>
    <p:extLst>
      <p:ext uri="{BB962C8B-B14F-4D97-AF65-F5344CB8AC3E}">
        <p14:creationId xmlns:p14="http://schemas.microsoft.com/office/powerpoint/2010/main" val="620656140"/>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RISIKO PEMILIHAN NASABAH</a:t>
            </a:r>
            <a:endParaRPr lang="id-ID"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 Placeholder 2"/>
          <p:cNvSpPr>
            <a:spLocks noGrp="1"/>
          </p:cNvSpPr>
          <p:nvPr>
            <p:ph type="body" idx="1"/>
          </p:nvPr>
        </p:nvSpPr>
        <p:spPr/>
        <p:txBody>
          <a:bodyPr>
            <a:normAutofit fontScale="85000" lnSpcReduction="20000"/>
          </a:bodyPr>
          <a:lstStyle/>
          <a:p>
            <a:r>
              <a:rPr lang="id-ID" dirty="0"/>
              <a:t>Pemilihan nasabah bisa dianggap merugikan ketika LKM menyetujui pemberian kredit kepada nasabah yang berisiko karena kurang lengkapnya informasi. Hal ini bisa memicu terjadinya penurunan kualitas portofolio karena nasabah-nasabah yang berisiko tinggi tidak dapat atau tidak akan membayar utangnya.</a:t>
            </a:r>
          </a:p>
        </p:txBody>
      </p:sp>
    </p:spTree>
    <p:extLst>
      <p:ext uri="{BB962C8B-B14F-4D97-AF65-F5344CB8AC3E}">
        <p14:creationId xmlns:p14="http://schemas.microsoft.com/office/powerpoint/2010/main" val="3458920554"/>
      </p:ext>
    </p:extLst>
  </p:cSld>
  <p:clrMapOvr>
    <a:masterClrMapping/>
  </p:clrMapOvr>
  <p:transition>
    <p:random/>
  </p:transition>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2">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921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921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heme4">
  <a:themeElements>
    <a:clrScheme name="Custom 1311">
      <a:dk1>
        <a:srgbClr val="FFFFFF"/>
      </a:dk1>
      <a:lt1>
        <a:srgbClr val="92D050"/>
      </a:lt1>
      <a:dk2>
        <a:srgbClr val="92D050"/>
      </a:dk2>
      <a:lt2>
        <a:srgbClr val="00B0F0"/>
      </a:lt2>
      <a:accent1>
        <a:srgbClr val="FFFF00"/>
      </a:accent1>
      <a:accent2>
        <a:srgbClr val="DA1F28"/>
      </a:accent2>
      <a:accent3>
        <a:srgbClr val="EB641B"/>
      </a:accent3>
      <a:accent4>
        <a:srgbClr val="FFFF00"/>
      </a:accent4>
      <a:accent5>
        <a:srgbClr val="FFC000"/>
      </a:accent5>
      <a:accent6>
        <a:srgbClr val="7D3C4A"/>
      </a:accent6>
      <a:hlink>
        <a:srgbClr val="FF8119"/>
      </a:hlink>
      <a:folHlink>
        <a:srgbClr val="FFFFF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921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921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921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921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heme12">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921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921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921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921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921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921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heme12">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921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921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921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921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921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921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Theme12</Template>
  <TotalTime>641</TotalTime>
  <Words>1342</Words>
  <Application>Microsoft Office PowerPoint</Application>
  <PresentationFormat>On-screen Show (4:3)</PresentationFormat>
  <Paragraphs>164</Paragraphs>
  <Slides>20</Slides>
  <Notes>1</Notes>
  <HiddenSlides>0</HiddenSlides>
  <MMClips>0</MMClips>
  <ScaleCrop>false</ScaleCrop>
  <HeadingPairs>
    <vt:vector size="4" baseType="variant">
      <vt:variant>
        <vt:lpstr>Theme</vt:lpstr>
      </vt:variant>
      <vt:variant>
        <vt:i4>10</vt:i4>
      </vt:variant>
      <vt:variant>
        <vt:lpstr>Slide Titles</vt:lpstr>
      </vt:variant>
      <vt:variant>
        <vt:i4>20</vt:i4>
      </vt:variant>
    </vt:vector>
  </HeadingPairs>
  <TitlesOfParts>
    <vt:vector size="30" baseType="lpstr">
      <vt:lpstr>Theme12</vt:lpstr>
      <vt:lpstr>Ripple</vt:lpstr>
      <vt:lpstr>Curtain Call</vt:lpstr>
      <vt:lpstr>1_Theme12</vt:lpstr>
      <vt:lpstr>1_Ripple</vt:lpstr>
      <vt:lpstr>1_Curtain Call</vt:lpstr>
      <vt:lpstr>2_Theme12</vt:lpstr>
      <vt:lpstr>2_Ripple</vt:lpstr>
      <vt:lpstr>2_Curtain Call</vt:lpstr>
      <vt:lpstr>Theme4</vt:lpstr>
      <vt:lpstr>Mengelola Risiko  Lembaga Keuangan Mikro</vt:lpstr>
      <vt:lpstr>Risiko</vt:lpstr>
      <vt:lpstr>PowerPoint Presentation</vt:lpstr>
      <vt:lpstr>PowerPoint Presentation</vt:lpstr>
      <vt:lpstr>PowerPoint Presentation</vt:lpstr>
      <vt:lpstr>RISIKO OPERASIONAL</vt:lpstr>
      <vt:lpstr>RISIKO STRATEGIS</vt:lpstr>
      <vt:lpstr>Risiko-risiko besar yang dihadapi LKM</vt:lpstr>
      <vt:lpstr>RISIKO PEMILIHAN NASABAH</vt:lpstr>
      <vt:lpstr>Risiko Produk </vt:lpstr>
      <vt:lpstr>Komposisi Portofolio </vt:lpstr>
      <vt:lpstr>PowerPoint Presentation</vt:lpstr>
      <vt:lpstr>Risiko Produsen</vt:lpstr>
      <vt:lpstr>CREDIT ANALYSIS</vt:lpstr>
      <vt:lpstr>The Five “C”s of Credit Analysis</vt:lpstr>
      <vt:lpstr>Loan Purpose Analysis The Cash Cycle</vt:lpstr>
      <vt:lpstr>PowerPoint Presentation</vt:lpstr>
      <vt:lpstr>Stages in  Credit Processing</vt:lpstr>
      <vt:lpstr>The Loan Process</vt:lpstr>
      <vt:lpstr>Loan Repayment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Volker</cp:lastModifiedBy>
  <cp:revision>28</cp:revision>
  <dcterms:created xsi:type="dcterms:W3CDTF">2015-08-08T14:33:08Z</dcterms:created>
  <dcterms:modified xsi:type="dcterms:W3CDTF">2018-03-29T02:17:23Z</dcterms:modified>
</cp:coreProperties>
</file>