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8/3/2017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</a:rPr>
              <a:t>Pelaksanaan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Ujian</a:t>
            </a:r>
            <a:r>
              <a:rPr lang="en-US" b="1" dirty="0" smtClean="0">
                <a:solidFill>
                  <a:schemeClr val="bg1"/>
                </a:solidFill>
              </a:rPr>
              <a:t> Tengah Semester </a:t>
            </a:r>
            <a:r>
              <a:rPr lang="en-US" b="1" dirty="0" err="1" smtClean="0">
                <a:solidFill>
                  <a:schemeClr val="bg1"/>
                </a:solidFill>
              </a:rPr>
              <a:t>dikoordinir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oleh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Bagian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Pengajaran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Fakultas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Pertanian</a:t>
            </a:r>
            <a:r>
              <a:rPr lang="en-US" b="1" dirty="0" smtClean="0">
                <a:solidFill>
                  <a:schemeClr val="bg1"/>
                </a:solidFill>
              </a:rPr>
              <a:t> UPN “Veteran” </a:t>
            </a:r>
            <a:r>
              <a:rPr lang="en-US" b="1" smtClean="0">
                <a:solidFill>
                  <a:schemeClr val="bg1"/>
                </a:solidFill>
              </a:rPr>
              <a:t>Yk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697764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</TotalTime>
  <Words>16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Slice</vt:lpstr>
      <vt:lpstr>UTS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KELOMPOK</dc:title>
  <dc:creator>Bambang SG</dc:creator>
  <cp:lastModifiedBy>Bambang SG</cp:lastModifiedBy>
  <cp:revision>2</cp:revision>
  <dcterms:created xsi:type="dcterms:W3CDTF">2017-08-03T15:08:32Z</dcterms:created>
  <dcterms:modified xsi:type="dcterms:W3CDTF">2017-08-03T15:14:49Z</dcterms:modified>
</cp:coreProperties>
</file>