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theme/themeOverride1.xml" ContentType="application/vnd.openxmlformats-officedocument.themeOverrid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ppt/theme/themeOverride2.xml" ContentType="application/vnd.openxmlformats-officedocument.themeOverrid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8.xml" ContentType="application/vnd.openxmlformats-officedocument.theme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9.xml" ContentType="application/vnd.openxmlformats-officedocument.theme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76" r:id="rId1"/>
    <p:sldMasterId id="2147483699" r:id="rId2"/>
    <p:sldMasterId id="2147483722" r:id="rId3"/>
    <p:sldMasterId id="2147483734" r:id="rId4"/>
    <p:sldMasterId id="2147483746" r:id="rId5"/>
    <p:sldMasterId id="2147483759" r:id="rId6"/>
    <p:sldMasterId id="2147483771" r:id="rId7"/>
    <p:sldMasterId id="2147483783" r:id="rId8"/>
    <p:sldMasterId id="2147483802" r:id="rId9"/>
    <p:sldMasterId id="2147483815" r:id="rId10"/>
  </p:sldMasterIdLst>
  <p:notesMasterIdLst>
    <p:notesMasterId r:id="rId56"/>
  </p:notesMasterIdLst>
  <p:handoutMasterIdLst>
    <p:handoutMasterId r:id="rId57"/>
  </p:handoutMasterIdLst>
  <p:sldIdLst>
    <p:sldId id="430" r:id="rId11"/>
    <p:sldId id="451" r:id="rId12"/>
    <p:sldId id="452" r:id="rId13"/>
    <p:sldId id="432" r:id="rId14"/>
    <p:sldId id="486" r:id="rId15"/>
    <p:sldId id="433" r:id="rId16"/>
    <p:sldId id="455" r:id="rId17"/>
    <p:sldId id="456" r:id="rId18"/>
    <p:sldId id="436" r:id="rId19"/>
    <p:sldId id="437" r:id="rId20"/>
    <p:sldId id="438" r:id="rId21"/>
    <p:sldId id="439" r:id="rId22"/>
    <p:sldId id="442" r:id="rId23"/>
    <p:sldId id="444" r:id="rId24"/>
    <p:sldId id="450" r:id="rId25"/>
    <p:sldId id="449" r:id="rId26"/>
    <p:sldId id="458" r:id="rId27"/>
    <p:sldId id="459" r:id="rId28"/>
    <p:sldId id="460" r:id="rId29"/>
    <p:sldId id="461" r:id="rId30"/>
    <p:sldId id="462" r:id="rId31"/>
    <p:sldId id="463" r:id="rId32"/>
    <p:sldId id="464" r:id="rId33"/>
    <p:sldId id="465" r:id="rId34"/>
    <p:sldId id="466" r:id="rId35"/>
    <p:sldId id="467" r:id="rId36"/>
    <p:sldId id="487" r:id="rId37"/>
    <p:sldId id="468" r:id="rId38"/>
    <p:sldId id="469" r:id="rId39"/>
    <p:sldId id="470" r:id="rId40"/>
    <p:sldId id="471" r:id="rId41"/>
    <p:sldId id="472" r:id="rId42"/>
    <p:sldId id="473" r:id="rId43"/>
    <p:sldId id="474" r:id="rId44"/>
    <p:sldId id="475" r:id="rId45"/>
    <p:sldId id="476" r:id="rId46"/>
    <p:sldId id="477" r:id="rId47"/>
    <p:sldId id="478" r:id="rId48"/>
    <p:sldId id="479" r:id="rId49"/>
    <p:sldId id="480" r:id="rId50"/>
    <p:sldId id="481" r:id="rId51"/>
    <p:sldId id="482" r:id="rId52"/>
    <p:sldId id="483" r:id="rId53"/>
    <p:sldId id="484" r:id="rId54"/>
    <p:sldId id="457" r:id="rId5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00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6BF69"/>
    <a:srgbClr val="BC3700"/>
    <a:srgbClr val="CF0E30"/>
    <a:srgbClr val="99FFCC"/>
    <a:srgbClr val="500093"/>
    <a:srgbClr val="FCD1C1"/>
    <a:srgbClr val="712000"/>
    <a:srgbClr val="0096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900" autoAdjust="0"/>
    <p:restoredTop sz="94536" autoAdjust="0"/>
  </p:normalViewPr>
  <p:slideViewPr>
    <p:cSldViewPr>
      <p:cViewPr varScale="1">
        <p:scale>
          <a:sx n="67" d="100"/>
          <a:sy n="67" d="100"/>
        </p:scale>
        <p:origin x="1788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2088"/>
    </p:cViewPr>
  </p:sorterViewPr>
  <p:notesViewPr>
    <p:cSldViewPr>
      <p:cViewPr>
        <p:scale>
          <a:sx n="75" d="100"/>
          <a:sy n="75" d="100"/>
        </p:scale>
        <p:origin x="-2088" y="3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slide" Target="slides/slide29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slide" Target="slides/slide32.xml"/><Relationship Id="rId47" Type="http://schemas.openxmlformats.org/officeDocument/2006/relationships/slide" Target="slides/slide37.xml"/><Relationship Id="rId50" Type="http://schemas.openxmlformats.org/officeDocument/2006/relationships/slide" Target="slides/slide40.xml"/><Relationship Id="rId55" Type="http://schemas.openxmlformats.org/officeDocument/2006/relationships/slide" Target="slides/slide45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41" Type="http://schemas.openxmlformats.org/officeDocument/2006/relationships/slide" Target="slides/slide31.xml"/><Relationship Id="rId54" Type="http://schemas.openxmlformats.org/officeDocument/2006/relationships/slide" Target="slides/slide4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slide" Target="slides/slide30.xml"/><Relationship Id="rId45" Type="http://schemas.openxmlformats.org/officeDocument/2006/relationships/slide" Target="slides/slide35.xml"/><Relationship Id="rId53" Type="http://schemas.openxmlformats.org/officeDocument/2006/relationships/slide" Target="slides/slide43.xml"/><Relationship Id="rId58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49" Type="http://schemas.openxmlformats.org/officeDocument/2006/relationships/slide" Target="slides/slide39.xml"/><Relationship Id="rId57" Type="http://schemas.openxmlformats.org/officeDocument/2006/relationships/handoutMaster" Target="handoutMasters/handoutMaster1.xml"/><Relationship Id="rId61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4" Type="http://schemas.openxmlformats.org/officeDocument/2006/relationships/slide" Target="slides/slide34.xml"/><Relationship Id="rId52" Type="http://schemas.openxmlformats.org/officeDocument/2006/relationships/slide" Target="slides/slide42.xml"/><Relationship Id="rId60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slide" Target="slides/slide33.xml"/><Relationship Id="rId48" Type="http://schemas.openxmlformats.org/officeDocument/2006/relationships/slide" Target="slides/slide38.xml"/><Relationship Id="rId56" Type="http://schemas.openxmlformats.org/officeDocument/2006/relationships/notesMaster" Target="notesMasters/notesMaster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46" Type="http://schemas.openxmlformats.org/officeDocument/2006/relationships/slide" Target="slides/slide36.xml"/><Relationship Id="rId5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264149D-9546-4817-8113-E018DFA6AE56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id-ID"/>
        </a:p>
      </dgm:t>
    </dgm:pt>
    <dgm:pt modelId="{6BF1B041-1493-4EB5-BD2A-1E7392EB8317}">
      <dgm:prSet phldrT="[Text]" custT="1"/>
      <dgm:spPr/>
      <dgm:t>
        <a:bodyPr/>
        <a:lstStyle/>
        <a:p>
          <a:r>
            <a:rPr lang="en-US" sz="2000" i="1" smtClean="0">
              <a:latin typeface="Arial" pitchFamily="34" charset="0"/>
              <a:cs typeface="Arial" pitchFamily="34" charset="0"/>
            </a:rPr>
            <a:t>Listening</a:t>
          </a:r>
          <a:r>
            <a:rPr lang="en-US" sz="2000" smtClean="0">
              <a:latin typeface="Arial" pitchFamily="34" charset="0"/>
              <a:cs typeface="Arial" pitchFamily="34" charset="0"/>
            </a:rPr>
            <a:t> sama dengan </a:t>
          </a:r>
          <a:r>
            <a:rPr lang="en-US" sz="2000" i="1" smtClean="0">
              <a:latin typeface="Arial" pitchFamily="34" charset="0"/>
              <a:cs typeface="Arial" pitchFamily="34" charset="0"/>
            </a:rPr>
            <a:t>hearing </a:t>
          </a:r>
          <a:endParaRPr lang="id-ID" sz="2000" i="1"/>
        </a:p>
      </dgm:t>
    </dgm:pt>
    <dgm:pt modelId="{29FB8494-0B96-412F-A3EE-9520D94133F2}" type="parTrans" cxnId="{35B6752F-2215-456F-A4D7-9280650D98C3}">
      <dgm:prSet/>
      <dgm:spPr/>
      <dgm:t>
        <a:bodyPr/>
        <a:lstStyle/>
        <a:p>
          <a:endParaRPr lang="id-ID" sz="2000"/>
        </a:p>
      </dgm:t>
    </dgm:pt>
    <dgm:pt modelId="{D0B08DEF-2B86-4743-940A-319D234B1504}" type="sibTrans" cxnId="{35B6752F-2215-456F-A4D7-9280650D98C3}">
      <dgm:prSet/>
      <dgm:spPr/>
      <dgm:t>
        <a:bodyPr/>
        <a:lstStyle/>
        <a:p>
          <a:endParaRPr lang="id-ID" sz="2000"/>
        </a:p>
      </dgm:t>
    </dgm:pt>
    <dgm:pt modelId="{10FE4413-0511-451F-A1E9-E5C69A4D6747}">
      <dgm:prSet phldrT="[Text]" custT="1"/>
      <dgm:spPr/>
      <dgm:t>
        <a:bodyPr/>
        <a:lstStyle/>
        <a:p>
          <a:r>
            <a:rPr lang="en-US" sz="2000" smtClean="0">
              <a:latin typeface="Arial" pitchFamily="34" charset="0"/>
              <a:cs typeface="Arial" pitchFamily="34" charset="0"/>
            </a:rPr>
            <a:t>Pembaca yang baik = pendengar yang baik </a:t>
          </a:r>
          <a:endParaRPr lang="id-ID" sz="2000"/>
        </a:p>
      </dgm:t>
    </dgm:pt>
    <dgm:pt modelId="{F703D221-86BB-4C04-91A8-CC3CDE2E4DCB}" type="parTrans" cxnId="{8190401D-F4EA-4C2F-AD29-104FEE6671A7}">
      <dgm:prSet/>
      <dgm:spPr/>
      <dgm:t>
        <a:bodyPr/>
        <a:lstStyle/>
        <a:p>
          <a:endParaRPr lang="id-ID" sz="2000"/>
        </a:p>
      </dgm:t>
    </dgm:pt>
    <dgm:pt modelId="{2FB0E6FC-D86E-4CDF-8D87-66A08BAF577A}" type="sibTrans" cxnId="{8190401D-F4EA-4C2F-AD29-104FEE6671A7}">
      <dgm:prSet/>
      <dgm:spPr/>
      <dgm:t>
        <a:bodyPr/>
        <a:lstStyle/>
        <a:p>
          <a:endParaRPr lang="id-ID" sz="2000"/>
        </a:p>
      </dgm:t>
    </dgm:pt>
    <dgm:pt modelId="{517E3F9C-7137-4BB9-AFC6-9F32FF7FBCD8}">
      <dgm:prSet phldrT="[Text]" custT="1"/>
      <dgm:spPr/>
      <dgm:t>
        <a:bodyPr/>
        <a:lstStyle/>
        <a:p>
          <a:r>
            <a:rPr lang="en-US" sz="2000" smtClean="0">
              <a:latin typeface="Arial" pitchFamily="34" charset="0"/>
              <a:cs typeface="Arial" pitchFamily="34" charset="0"/>
            </a:rPr>
            <a:t>Orang pintar = pendengar yang baik</a:t>
          </a:r>
          <a:endParaRPr lang="id-ID" sz="2000"/>
        </a:p>
      </dgm:t>
    </dgm:pt>
    <dgm:pt modelId="{1A3B61E8-57F1-4844-B91F-1C1D03732C1C}" type="parTrans" cxnId="{5E250CBB-DA59-4720-8253-90C8251587D7}">
      <dgm:prSet/>
      <dgm:spPr/>
      <dgm:t>
        <a:bodyPr/>
        <a:lstStyle/>
        <a:p>
          <a:endParaRPr lang="id-ID" sz="2000"/>
        </a:p>
      </dgm:t>
    </dgm:pt>
    <dgm:pt modelId="{94AC6522-6F61-4228-B274-36C986B04F0F}" type="sibTrans" cxnId="{5E250CBB-DA59-4720-8253-90C8251587D7}">
      <dgm:prSet/>
      <dgm:spPr/>
      <dgm:t>
        <a:bodyPr/>
        <a:lstStyle/>
        <a:p>
          <a:endParaRPr lang="id-ID" sz="2000"/>
        </a:p>
      </dgm:t>
    </dgm:pt>
    <dgm:pt modelId="{2BECEB4D-16DE-45B5-B04A-CC62105CCD4F}">
      <dgm:prSet phldrT="[Text]" custT="1"/>
      <dgm:spPr/>
      <dgm:t>
        <a:bodyPr/>
        <a:lstStyle/>
        <a:p>
          <a:r>
            <a:rPr lang="en-US" sz="2000" smtClean="0">
              <a:latin typeface="Arial" pitchFamily="34" charset="0"/>
              <a:cs typeface="Arial" pitchFamily="34" charset="0"/>
            </a:rPr>
            <a:t>Usia tambah, kemampuan mendengarkan meningkat  </a:t>
          </a:r>
          <a:endParaRPr lang="id-ID" sz="2000"/>
        </a:p>
      </dgm:t>
    </dgm:pt>
    <dgm:pt modelId="{36DB120E-A335-42EA-8677-967F2ED6379F}" type="parTrans" cxnId="{9170C9E5-B2F9-42BC-8E66-236C4F515BD5}">
      <dgm:prSet/>
      <dgm:spPr/>
      <dgm:t>
        <a:bodyPr/>
        <a:lstStyle/>
        <a:p>
          <a:endParaRPr lang="id-ID" sz="2000"/>
        </a:p>
      </dgm:t>
    </dgm:pt>
    <dgm:pt modelId="{AD7EF687-347C-47B9-9455-A08A0B2256E2}" type="sibTrans" cxnId="{9170C9E5-B2F9-42BC-8E66-236C4F515BD5}">
      <dgm:prSet/>
      <dgm:spPr/>
      <dgm:t>
        <a:bodyPr/>
        <a:lstStyle/>
        <a:p>
          <a:endParaRPr lang="id-ID" sz="2000"/>
        </a:p>
      </dgm:t>
    </dgm:pt>
    <dgm:pt modelId="{5B7DAA37-7D4B-469D-84F4-D5E1D2AE2BE5}" type="pres">
      <dgm:prSet presAssocID="{A264149D-9546-4817-8113-E018DFA6AE56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id-ID"/>
        </a:p>
      </dgm:t>
    </dgm:pt>
    <dgm:pt modelId="{853C1AC8-1A97-45BD-B05E-BF47A2CD8609}" type="pres">
      <dgm:prSet presAssocID="{A264149D-9546-4817-8113-E018DFA6AE56}" presName="Name1" presStyleCnt="0"/>
      <dgm:spPr/>
    </dgm:pt>
    <dgm:pt modelId="{A7892A72-83FB-45F0-830E-CA70A25866EE}" type="pres">
      <dgm:prSet presAssocID="{A264149D-9546-4817-8113-E018DFA6AE56}" presName="cycle" presStyleCnt="0"/>
      <dgm:spPr/>
    </dgm:pt>
    <dgm:pt modelId="{282542DE-EE4E-42A5-89BA-740FA56282F5}" type="pres">
      <dgm:prSet presAssocID="{A264149D-9546-4817-8113-E018DFA6AE56}" presName="srcNode" presStyleLbl="node1" presStyleIdx="0" presStyleCnt="4"/>
      <dgm:spPr/>
    </dgm:pt>
    <dgm:pt modelId="{E0705204-2663-4D7A-AF7A-881231768CF7}" type="pres">
      <dgm:prSet presAssocID="{A264149D-9546-4817-8113-E018DFA6AE56}" presName="conn" presStyleLbl="parChTrans1D2" presStyleIdx="0" presStyleCnt="1"/>
      <dgm:spPr/>
      <dgm:t>
        <a:bodyPr/>
        <a:lstStyle/>
        <a:p>
          <a:endParaRPr lang="id-ID"/>
        </a:p>
      </dgm:t>
    </dgm:pt>
    <dgm:pt modelId="{95E30562-734D-4945-A6E4-FF8B7FC9E9BC}" type="pres">
      <dgm:prSet presAssocID="{A264149D-9546-4817-8113-E018DFA6AE56}" presName="extraNode" presStyleLbl="node1" presStyleIdx="0" presStyleCnt="4"/>
      <dgm:spPr/>
    </dgm:pt>
    <dgm:pt modelId="{D578C70B-22E8-476F-99B0-BF04D95EDC02}" type="pres">
      <dgm:prSet presAssocID="{A264149D-9546-4817-8113-E018DFA6AE56}" presName="dstNode" presStyleLbl="node1" presStyleIdx="0" presStyleCnt="4"/>
      <dgm:spPr/>
    </dgm:pt>
    <dgm:pt modelId="{D2F6ABA0-F628-4E91-A5E2-1E7C9D9E2AA3}" type="pres">
      <dgm:prSet presAssocID="{6BF1B041-1493-4EB5-BD2A-1E7392EB8317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BD86E67D-1BCA-4F51-9129-BD32A88A1372}" type="pres">
      <dgm:prSet presAssocID="{6BF1B041-1493-4EB5-BD2A-1E7392EB8317}" presName="accent_1" presStyleCnt="0"/>
      <dgm:spPr/>
    </dgm:pt>
    <dgm:pt modelId="{509983AC-105D-4D8A-9BD9-31FE3C676966}" type="pres">
      <dgm:prSet presAssocID="{6BF1B041-1493-4EB5-BD2A-1E7392EB8317}" presName="accentRepeatNode" presStyleLbl="solidFgAcc1" presStyleIdx="0" presStyleCnt="4"/>
      <dgm:spPr/>
    </dgm:pt>
    <dgm:pt modelId="{D616CE8A-CC76-4C15-89C9-278B55613B31}" type="pres">
      <dgm:prSet presAssocID="{10FE4413-0511-451F-A1E9-E5C69A4D6747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E7102CA1-5BF5-4BF3-BCF9-002EF5625060}" type="pres">
      <dgm:prSet presAssocID="{10FE4413-0511-451F-A1E9-E5C69A4D6747}" presName="accent_2" presStyleCnt="0"/>
      <dgm:spPr/>
    </dgm:pt>
    <dgm:pt modelId="{7EBE8DF1-1742-4900-A0EF-1AB4F1E16525}" type="pres">
      <dgm:prSet presAssocID="{10FE4413-0511-451F-A1E9-E5C69A4D6747}" presName="accentRepeatNode" presStyleLbl="solidFgAcc1" presStyleIdx="1" presStyleCnt="4"/>
      <dgm:spPr/>
    </dgm:pt>
    <dgm:pt modelId="{D83AAE97-2A4F-44D1-8F7B-D08E4A6D76CA}" type="pres">
      <dgm:prSet presAssocID="{517E3F9C-7137-4BB9-AFC6-9F32FF7FBCD8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521CCC63-0977-4748-B792-81B618E5D02B}" type="pres">
      <dgm:prSet presAssocID="{517E3F9C-7137-4BB9-AFC6-9F32FF7FBCD8}" presName="accent_3" presStyleCnt="0"/>
      <dgm:spPr/>
    </dgm:pt>
    <dgm:pt modelId="{5A01C5FA-F74D-43B5-BAE4-976E1AD4E97A}" type="pres">
      <dgm:prSet presAssocID="{517E3F9C-7137-4BB9-AFC6-9F32FF7FBCD8}" presName="accentRepeatNode" presStyleLbl="solidFgAcc1" presStyleIdx="2" presStyleCnt="4"/>
      <dgm:spPr/>
    </dgm:pt>
    <dgm:pt modelId="{D5ADBF03-5256-4781-9E3A-D6770E0CE0F6}" type="pres">
      <dgm:prSet presAssocID="{2BECEB4D-16DE-45B5-B04A-CC62105CCD4F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13F1EFB1-872E-49CB-BCC6-78FFFD2C7C9D}" type="pres">
      <dgm:prSet presAssocID="{2BECEB4D-16DE-45B5-B04A-CC62105CCD4F}" presName="accent_4" presStyleCnt="0"/>
      <dgm:spPr/>
    </dgm:pt>
    <dgm:pt modelId="{2FBCA431-2E4C-4BA5-AB48-488F70C16E19}" type="pres">
      <dgm:prSet presAssocID="{2BECEB4D-16DE-45B5-B04A-CC62105CCD4F}" presName="accentRepeatNode" presStyleLbl="solidFgAcc1" presStyleIdx="3" presStyleCnt="4"/>
      <dgm:spPr/>
    </dgm:pt>
  </dgm:ptLst>
  <dgm:cxnLst>
    <dgm:cxn modelId="{8190401D-F4EA-4C2F-AD29-104FEE6671A7}" srcId="{A264149D-9546-4817-8113-E018DFA6AE56}" destId="{10FE4413-0511-451F-A1E9-E5C69A4D6747}" srcOrd="1" destOrd="0" parTransId="{F703D221-86BB-4C04-91A8-CC3CDE2E4DCB}" sibTransId="{2FB0E6FC-D86E-4CDF-8D87-66A08BAF577A}"/>
    <dgm:cxn modelId="{A46CB708-D69D-4C3B-9D30-77CAB4F81D3B}" type="presOf" srcId="{517E3F9C-7137-4BB9-AFC6-9F32FF7FBCD8}" destId="{D83AAE97-2A4F-44D1-8F7B-D08E4A6D76CA}" srcOrd="0" destOrd="0" presId="urn:microsoft.com/office/officeart/2008/layout/VerticalCurvedList"/>
    <dgm:cxn modelId="{5CC3F9D5-6262-4F62-AB9D-EC8A4717C653}" type="presOf" srcId="{6BF1B041-1493-4EB5-BD2A-1E7392EB8317}" destId="{D2F6ABA0-F628-4E91-A5E2-1E7C9D9E2AA3}" srcOrd="0" destOrd="0" presId="urn:microsoft.com/office/officeart/2008/layout/VerticalCurvedList"/>
    <dgm:cxn modelId="{9170C9E5-B2F9-42BC-8E66-236C4F515BD5}" srcId="{A264149D-9546-4817-8113-E018DFA6AE56}" destId="{2BECEB4D-16DE-45B5-B04A-CC62105CCD4F}" srcOrd="3" destOrd="0" parTransId="{36DB120E-A335-42EA-8677-967F2ED6379F}" sibTransId="{AD7EF687-347C-47B9-9455-A08A0B2256E2}"/>
    <dgm:cxn modelId="{F2477DA6-CDEC-4EB3-9063-BAE1CE5A91D9}" type="presOf" srcId="{10FE4413-0511-451F-A1E9-E5C69A4D6747}" destId="{D616CE8A-CC76-4C15-89C9-278B55613B31}" srcOrd="0" destOrd="0" presId="urn:microsoft.com/office/officeart/2008/layout/VerticalCurvedList"/>
    <dgm:cxn modelId="{77DE3DD6-6A19-4884-948F-049DC3F21A7B}" type="presOf" srcId="{A264149D-9546-4817-8113-E018DFA6AE56}" destId="{5B7DAA37-7D4B-469D-84F4-D5E1D2AE2BE5}" srcOrd="0" destOrd="0" presId="urn:microsoft.com/office/officeart/2008/layout/VerticalCurvedList"/>
    <dgm:cxn modelId="{8043672C-A775-46A8-A488-648E2550F38A}" type="presOf" srcId="{D0B08DEF-2B86-4743-940A-319D234B1504}" destId="{E0705204-2663-4D7A-AF7A-881231768CF7}" srcOrd="0" destOrd="0" presId="urn:microsoft.com/office/officeart/2008/layout/VerticalCurvedList"/>
    <dgm:cxn modelId="{35B6752F-2215-456F-A4D7-9280650D98C3}" srcId="{A264149D-9546-4817-8113-E018DFA6AE56}" destId="{6BF1B041-1493-4EB5-BD2A-1E7392EB8317}" srcOrd="0" destOrd="0" parTransId="{29FB8494-0B96-412F-A3EE-9520D94133F2}" sibTransId="{D0B08DEF-2B86-4743-940A-319D234B1504}"/>
    <dgm:cxn modelId="{A929EE3D-799A-4F73-845A-23861D0981A3}" type="presOf" srcId="{2BECEB4D-16DE-45B5-B04A-CC62105CCD4F}" destId="{D5ADBF03-5256-4781-9E3A-D6770E0CE0F6}" srcOrd="0" destOrd="0" presId="urn:microsoft.com/office/officeart/2008/layout/VerticalCurvedList"/>
    <dgm:cxn modelId="{5E250CBB-DA59-4720-8253-90C8251587D7}" srcId="{A264149D-9546-4817-8113-E018DFA6AE56}" destId="{517E3F9C-7137-4BB9-AFC6-9F32FF7FBCD8}" srcOrd="2" destOrd="0" parTransId="{1A3B61E8-57F1-4844-B91F-1C1D03732C1C}" sibTransId="{94AC6522-6F61-4228-B274-36C986B04F0F}"/>
    <dgm:cxn modelId="{C708AC9B-2938-4777-AC33-AA6F2401E835}" type="presParOf" srcId="{5B7DAA37-7D4B-469D-84F4-D5E1D2AE2BE5}" destId="{853C1AC8-1A97-45BD-B05E-BF47A2CD8609}" srcOrd="0" destOrd="0" presId="urn:microsoft.com/office/officeart/2008/layout/VerticalCurvedList"/>
    <dgm:cxn modelId="{4E0D9081-A8C7-4E9D-960E-30185B0876AD}" type="presParOf" srcId="{853C1AC8-1A97-45BD-B05E-BF47A2CD8609}" destId="{A7892A72-83FB-45F0-830E-CA70A25866EE}" srcOrd="0" destOrd="0" presId="urn:microsoft.com/office/officeart/2008/layout/VerticalCurvedList"/>
    <dgm:cxn modelId="{1AA1F6B0-7FE7-4B27-AB12-B12F9C2427A3}" type="presParOf" srcId="{A7892A72-83FB-45F0-830E-CA70A25866EE}" destId="{282542DE-EE4E-42A5-89BA-740FA56282F5}" srcOrd="0" destOrd="0" presId="urn:microsoft.com/office/officeart/2008/layout/VerticalCurvedList"/>
    <dgm:cxn modelId="{50177535-0EDB-4D25-A349-A14BD2473B6E}" type="presParOf" srcId="{A7892A72-83FB-45F0-830E-CA70A25866EE}" destId="{E0705204-2663-4D7A-AF7A-881231768CF7}" srcOrd="1" destOrd="0" presId="urn:microsoft.com/office/officeart/2008/layout/VerticalCurvedList"/>
    <dgm:cxn modelId="{3F7F52E9-180E-40EF-A8DD-959DDC130FC9}" type="presParOf" srcId="{A7892A72-83FB-45F0-830E-CA70A25866EE}" destId="{95E30562-734D-4945-A6E4-FF8B7FC9E9BC}" srcOrd="2" destOrd="0" presId="urn:microsoft.com/office/officeart/2008/layout/VerticalCurvedList"/>
    <dgm:cxn modelId="{8787628C-3F84-4097-8DCD-1F9B33A3EC29}" type="presParOf" srcId="{A7892A72-83FB-45F0-830E-CA70A25866EE}" destId="{D578C70B-22E8-476F-99B0-BF04D95EDC02}" srcOrd="3" destOrd="0" presId="urn:microsoft.com/office/officeart/2008/layout/VerticalCurvedList"/>
    <dgm:cxn modelId="{D43915EC-E0F5-4A0F-8359-11323E0CE05F}" type="presParOf" srcId="{853C1AC8-1A97-45BD-B05E-BF47A2CD8609}" destId="{D2F6ABA0-F628-4E91-A5E2-1E7C9D9E2AA3}" srcOrd="1" destOrd="0" presId="urn:microsoft.com/office/officeart/2008/layout/VerticalCurvedList"/>
    <dgm:cxn modelId="{545B533D-3B94-471E-8054-7F0288C70111}" type="presParOf" srcId="{853C1AC8-1A97-45BD-B05E-BF47A2CD8609}" destId="{BD86E67D-1BCA-4F51-9129-BD32A88A1372}" srcOrd="2" destOrd="0" presId="urn:microsoft.com/office/officeart/2008/layout/VerticalCurvedList"/>
    <dgm:cxn modelId="{5C49CD37-D5B0-474E-87AF-2688D258322A}" type="presParOf" srcId="{BD86E67D-1BCA-4F51-9129-BD32A88A1372}" destId="{509983AC-105D-4D8A-9BD9-31FE3C676966}" srcOrd="0" destOrd="0" presId="urn:microsoft.com/office/officeart/2008/layout/VerticalCurvedList"/>
    <dgm:cxn modelId="{1854386D-772C-4471-AA17-9D2FA1785022}" type="presParOf" srcId="{853C1AC8-1A97-45BD-B05E-BF47A2CD8609}" destId="{D616CE8A-CC76-4C15-89C9-278B55613B31}" srcOrd="3" destOrd="0" presId="urn:microsoft.com/office/officeart/2008/layout/VerticalCurvedList"/>
    <dgm:cxn modelId="{71B8E6AB-790F-4868-9048-3980CEC4C045}" type="presParOf" srcId="{853C1AC8-1A97-45BD-B05E-BF47A2CD8609}" destId="{E7102CA1-5BF5-4BF3-BCF9-002EF5625060}" srcOrd="4" destOrd="0" presId="urn:microsoft.com/office/officeart/2008/layout/VerticalCurvedList"/>
    <dgm:cxn modelId="{04DD5A9E-21BC-423F-A115-8150819A76F9}" type="presParOf" srcId="{E7102CA1-5BF5-4BF3-BCF9-002EF5625060}" destId="{7EBE8DF1-1742-4900-A0EF-1AB4F1E16525}" srcOrd="0" destOrd="0" presId="urn:microsoft.com/office/officeart/2008/layout/VerticalCurvedList"/>
    <dgm:cxn modelId="{91A64522-9376-4095-AA2C-37655FBF993A}" type="presParOf" srcId="{853C1AC8-1A97-45BD-B05E-BF47A2CD8609}" destId="{D83AAE97-2A4F-44D1-8F7B-D08E4A6D76CA}" srcOrd="5" destOrd="0" presId="urn:microsoft.com/office/officeart/2008/layout/VerticalCurvedList"/>
    <dgm:cxn modelId="{0A458F71-FA7B-4239-A387-F44B44C5D563}" type="presParOf" srcId="{853C1AC8-1A97-45BD-B05E-BF47A2CD8609}" destId="{521CCC63-0977-4748-B792-81B618E5D02B}" srcOrd="6" destOrd="0" presId="urn:microsoft.com/office/officeart/2008/layout/VerticalCurvedList"/>
    <dgm:cxn modelId="{65D26F7E-E89D-4EB7-B0C3-9B42D637B637}" type="presParOf" srcId="{521CCC63-0977-4748-B792-81B618E5D02B}" destId="{5A01C5FA-F74D-43B5-BAE4-976E1AD4E97A}" srcOrd="0" destOrd="0" presId="urn:microsoft.com/office/officeart/2008/layout/VerticalCurvedList"/>
    <dgm:cxn modelId="{6979E135-AC7F-4551-9293-307097B9B3CA}" type="presParOf" srcId="{853C1AC8-1A97-45BD-B05E-BF47A2CD8609}" destId="{D5ADBF03-5256-4781-9E3A-D6770E0CE0F6}" srcOrd="7" destOrd="0" presId="urn:microsoft.com/office/officeart/2008/layout/VerticalCurvedList"/>
    <dgm:cxn modelId="{9019DD19-4ACA-4C2C-8089-3E0C2856A182}" type="presParOf" srcId="{853C1AC8-1A97-45BD-B05E-BF47A2CD8609}" destId="{13F1EFB1-872E-49CB-BCC6-78FFFD2C7C9D}" srcOrd="8" destOrd="0" presId="urn:microsoft.com/office/officeart/2008/layout/VerticalCurvedList"/>
    <dgm:cxn modelId="{949AA653-3733-40D4-BDAD-09440C57AB22}" type="presParOf" srcId="{13F1EFB1-872E-49CB-BCC6-78FFFD2C7C9D}" destId="{2FBCA431-2E4C-4BA5-AB48-488F70C16E1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13A6B15-8020-4A22-AD8F-4411911150A7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9663F31C-F759-4E70-9649-2B86AACA3406}">
      <dgm:prSet phldrT="[Text]" custT="1"/>
      <dgm:spPr/>
      <dgm:t>
        <a:bodyPr/>
        <a:lstStyle/>
        <a:p>
          <a:pPr algn="l"/>
          <a:r>
            <a:rPr lang="en-US" sz="2400" smtClean="0"/>
            <a:t>Seni</a:t>
          </a:r>
          <a:endParaRPr lang="id-ID" sz="2400"/>
        </a:p>
      </dgm:t>
    </dgm:pt>
    <dgm:pt modelId="{420FA6FB-844C-4B46-9EAC-F9131C3C53C1}" type="parTrans" cxnId="{1065476D-9A65-4A08-BE05-D83FEF285965}">
      <dgm:prSet/>
      <dgm:spPr/>
      <dgm:t>
        <a:bodyPr/>
        <a:lstStyle/>
        <a:p>
          <a:pPr algn="l"/>
          <a:endParaRPr lang="id-ID" sz="2400"/>
        </a:p>
      </dgm:t>
    </dgm:pt>
    <dgm:pt modelId="{6DD8BD31-DE57-4CFC-A2B9-F53E1D88CAAD}" type="sibTrans" cxnId="{1065476D-9A65-4A08-BE05-D83FEF285965}">
      <dgm:prSet/>
      <dgm:spPr/>
      <dgm:t>
        <a:bodyPr/>
        <a:lstStyle/>
        <a:p>
          <a:pPr algn="l"/>
          <a:endParaRPr lang="id-ID" sz="2400"/>
        </a:p>
      </dgm:t>
    </dgm:pt>
    <dgm:pt modelId="{45B40174-1F0B-496E-9432-6AE1CD7104D9}">
      <dgm:prSet phldrT="[Text]" custT="1"/>
      <dgm:spPr/>
      <dgm:t>
        <a:bodyPr/>
        <a:lstStyle/>
        <a:p>
          <a:pPr algn="l"/>
          <a:r>
            <a:rPr lang="en-US" sz="2400" smtClean="0"/>
            <a:t>Ketrampilan</a:t>
          </a:r>
          <a:endParaRPr lang="id-ID" sz="2400"/>
        </a:p>
      </dgm:t>
    </dgm:pt>
    <dgm:pt modelId="{A811417B-7E7B-43E4-8A69-79759B4EB831}" type="parTrans" cxnId="{D38F0112-D1F4-4CAA-8998-8BE8BF3683E0}">
      <dgm:prSet/>
      <dgm:spPr/>
      <dgm:t>
        <a:bodyPr/>
        <a:lstStyle/>
        <a:p>
          <a:pPr algn="l"/>
          <a:endParaRPr lang="id-ID" sz="2400"/>
        </a:p>
      </dgm:t>
    </dgm:pt>
    <dgm:pt modelId="{332517AF-5C8D-4EA5-9546-0DC6D6565375}" type="sibTrans" cxnId="{D38F0112-D1F4-4CAA-8998-8BE8BF3683E0}">
      <dgm:prSet/>
      <dgm:spPr/>
      <dgm:t>
        <a:bodyPr/>
        <a:lstStyle/>
        <a:p>
          <a:pPr algn="l"/>
          <a:endParaRPr lang="id-ID" sz="2400"/>
        </a:p>
      </dgm:t>
    </dgm:pt>
    <dgm:pt modelId="{6A96252E-B4FD-4FA3-B1FF-2CF31D72F8C5}">
      <dgm:prSet phldrT="[Text]" custT="1"/>
      <dgm:spPr/>
      <dgm:t>
        <a:bodyPr/>
        <a:lstStyle/>
        <a:p>
          <a:pPr algn="l"/>
          <a:r>
            <a:rPr lang="en-US" sz="2400" smtClean="0"/>
            <a:t>Disiplin</a:t>
          </a:r>
          <a:endParaRPr lang="id-ID" sz="2400"/>
        </a:p>
      </dgm:t>
    </dgm:pt>
    <dgm:pt modelId="{5FC94B14-DF86-49CA-BBEC-8A615EFEC6C0}" type="parTrans" cxnId="{2443E9AA-4413-4A63-9A7B-8A816839B9C6}">
      <dgm:prSet/>
      <dgm:spPr/>
      <dgm:t>
        <a:bodyPr/>
        <a:lstStyle/>
        <a:p>
          <a:pPr algn="l"/>
          <a:endParaRPr lang="id-ID" sz="2400"/>
        </a:p>
      </dgm:t>
    </dgm:pt>
    <dgm:pt modelId="{9BD2FAED-AC78-4FAB-9744-43C84E295D34}" type="sibTrans" cxnId="{2443E9AA-4413-4A63-9A7B-8A816839B9C6}">
      <dgm:prSet/>
      <dgm:spPr/>
      <dgm:t>
        <a:bodyPr/>
        <a:lstStyle/>
        <a:p>
          <a:pPr algn="l"/>
          <a:endParaRPr lang="id-ID" sz="2400"/>
        </a:p>
      </dgm:t>
    </dgm:pt>
    <dgm:pt modelId="{716916FC-C933-4045-B09B-FE1F9E7BA169}">
      <dgm:prSet phldrT="[Text]" custT="1"/>
      <dgm:spPr/>
      <dgm:t>
        <a:bodyPr/>
        <a:lstStyle/>
        <a:p>
          <a:pPr algn="l"/>
          <a:r>
            <a:rPr lang="en-US" sz="2400" smtClean="0"/>
            <a:t>Self Control</a:t>
          </a:r>
          <a:endParaRPr lang="id-ID" sz="2400"/>
        </a:p>
      </dgm:t>
    </dgm:pt>
    <dgm:pt modelId="{D15DFFB3-9E45-4BED-A78E-14430A8C3113}" type="parTrans" cxnId="{614093C4-E863-4990-AEEC-4889A6745270}">
      <dgm:prSet/>
      <dgm:spPr/>
      <dgm:t>
        <a:bodyPr/>
        <a:lstStyle/>
        <a:p>
          <a:pPr algn="l"/>
          <a:endParaRPr lang="id-ID" sz="2400"/>
        </a:p>
      </dgm:t>
    </dgm:pt>
    <dgm:pt modelId="{101B3799-B2F1-406D-8218-A04B0190126F}" type="sibTrans" cxnId="{614093C4-E863-4990-AEEC-4889A6745270}">
      <dgm:prSet/>
      <dgm:spPr/>
      <dgm:t>
        <a:bodyPr/>
        <a:lstStyle/>
        <a:p>
          <a:pPr algn="l"/>
          <a:endParaRPr lang="id-ID" sz="2400"/>
        </a:p>
      </dgm:t>
    </dgm:pt>
    <dgm:pt modelId="{CE90FF8B-69B5-4038-BE8E-329C30E453A2}" type="pres">
      <dgm:prSet presAssocID="{013A6B15-8020-4A22-AD8F-4411911150A7}" presName="linearFlow" presStyleCnt="0">
        <dgm:presLayoutVars>
          <dgm:dir/>
          <dgm:resizeHandles val="exact"/>
        </dgm:presLayoutVars>
      </dgm:prSet>
      <dgm:spPr/>
    </dgm:pt>
    <dgm:pt modelId="{C7E7C75A-E135-493A-BB4D-144257CD7035}" type="pres">
      <dgm:prSet presAssocID="{9663F31C-F759-4E70-9649-2B86AACA3406}" presName="composite" presStyleCnt="0"/>
      <dgm:spPr/>
    </dgm:pt>
    <dgm:pt modelId="{AFFA7771-FB81-4CCA-A81E-125BA81A50A9}" type="pres">
      <dgm:prSet presAssocID="{9663F31C-F759-4E70-9649-2B86AACA3406}" presName="imgShp" presStyleLbl="fgImgPlace1" presStyleIdx="0" presStyleCnt="4"/>
      <dgm:spPr/>
    </dgm:pt>
    <dgm:pt modelId="{36AC5642-9A2F-45EE-B4C4-AF2100C9DFD6}" type="pres">
      <dgm:prSet presAssocID="{9663F31C-F759-4E70-9649-2B86AACA3406}" presName="tx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98639A27-3B5B-49D3-9798-DB585C8999BE}" type="pres">
      <dgm:prSet presAssocID="{6DD8BD31-DE57-4CFC-A2B9-F53E1D88CAAD}" presName="spacing" presStyleCnt="0"/>
      <dgm:spPr/>
    </dgm:pt>
    <dgm:pt modelId="{2642B39F-CBEF-4082-91F9-D62680DA7AC2}" type="pres">
      <dgm:prSet presAssocID="{45B40174-1F0B-496E-9432-6AE1CD7104D9}" presName="composite" presStyleCnt="0"/>
      <dgm:spPr/>
    </dgm:pt>
    <dgm:pt modelId="{7F541EE3-9E54-47C0-8B5A-7F176BDACDE4}" type="pres">
      <dgm:prSet presAssocID="{45B40174-1F0B-496E-9432-6AE1CD7104D9}" presName="imgShp" presStyleLbl="fgImgPlace1" presStyleIdx="1" presStyleCnt="4"/>
      <dgm:spPr/>
    </dgm:pt>
    <dgm:pt modelId="{5FE81A74-96E5-4E49-9FCA-FB67E98D4EAE}" type="pres">
      <dgm:prSet presAssocID="{45B40174-1F0B-496E-9432-6AE1CD7104D9}" presName="tx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A9088865-6D33-45CA-8CF6-C7AD1356D5FA}" type="pres">
      <dgm:prSet presAssocID="{332517AF-5C8D-4EA5-9546-0DC6D6565375}" presName="spacing" presStyleCnt="0"/>
      <dgm:spPr/>
    </dgm:pt>
    <dgm:pt modelId="{FBF174B7-7C1D-403B-897B-DDFCA14B4BE7}" type="pres">
      <dgm:prSet presAssocID="{6A96252E-B4FD-4FA3-B1FF-2CF31D72F8C5}" presName="composite" presStyleCnt="0"/>
      <dgm:spPr/>
    </dgm:pt>
    <dgm:pt modelId="{C2CC5AD7-9821-4C40-A7D7-3A3B7419EC12}" type="pres">
      <dgm:prSet presAssocID="{6A96252E-B4FD-4FA3-B1FF-2CF31D72F8C5}" presName="imgShp" presStyleLbl="fgImgPlace1" presStyleIdx="2" presStyleCnt="4"/>
      <dgm:spPr/>
    </dgm:pt>
    <dgm:pt modelId="{5DBB5D1C-2181-411D-AE2D-3C8804DA3E6B}" type="pres">
      <dgm:prSet presAssocID="{6A96252E-B4FD-4FA3-B1FF-2CF31D72F8C5}" presName="tx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80A6F001-65D2-4C8E-A899-890F6117FE3D}" type="pres">
      <dgm:prSet presAssocID="{9BD2FAED-AC78-4FAB-9744-43C84E295D34}" presName="spacing" presStyleCnt="0"/>
      <dgm:spPr/>
    </dgm:pt>
    <dgm:pt modelId="{873072A2-5391-4F59-B097-E0993FDBE63C}" type="pres">
      <dgm:prSet presAssocID="{716916FC-C933-4045-B09B-FE1F9E7BA169}" presName="composite" presStyleCnt="0"/>
      <dgm:spPr/>
    </dgm:pt>
    <dgm:pt modelId="{F72578A8-8D0C-463B-AB6F-E42B52AE22AC}" type="pres">
      <dgm:prSet presAssocID="{716916FC-C933-4045-B09B-FE1F9E7BA169}" presName="imgShp" presStyleLbl="fgImgPlace1" presStyleIdx="3" presStyleCnt="4"/>
      <dgm:spPr/>
    </dgm:pt>
    <dgm:pt modelId="{22306698-F6C7-40E3-8868-5B8BAE434275}" type="pres">
      <dgm:prSet presAssocID="{716916FC-C933-4045-B09B-FE1F9E7BA169}" presName="tx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D21FF672-3D39-47EF-B1AC-02F4B03025DA}" type="presOf" srcId="{013A6B15-8020-4A22-AD8F-4411911150A7}" destId="{CE90FF8B-69B5-4038-BE8E-329C30E453A2}" srcOrd="0" destOrd="0" presId="urn:microsoft.com/office/officeart/2005/8/layout/vList3"/>
    <dgm:cxn modelId="{D38F0112-D1F4-4CAA-8998-8BE8BF3683E0}" srcId="{013A6B15-8020-4A22-AD8F-4411911150A7}" destId="{45B40174-1F0B-496E-9432-6AE1CD7104D9}" srcOrd="1" destOrd="0" parTransId="{A811417B-7E7B-43E4-8A69-79759B4EB831}" sibTransId="{332517AF-5C8D-4EA5-9546-0DC6D6565375}"/>
    <dgm:cxn modelId="{2443E9AA-4413-4A63-9A7B-8A816839B9C6}" srcId="{013A6B15-8020-4A22-AD8F-4411911150A7}" destId="{6A96252E-B4FD-4FA3-B1FF-2CF31D72F8C5}" srcOrd="2" destOrd="0" parTransId="{5FC94B14-DF86-49CA-BBEC-8A615EFEC6C0}" sibTransId="{9BD2FAED-AC78-4FAB-9744-43C84E295D34}"/>
    <dgm:cxn modelId="{2D49F0C4-6BE8-472D-8752-5E9562ECAD78}" type="presOf" srcId="{45B40174-1F0B-496E-9432-6AE1CD7104D9}" destId="{5FE81A74-96E5-4E49-9FCA-FB67E98D4EAE}" srcOrd="0" destOrd="0" presId="urn:microsoft.com/office/officeart/2005/8/layout/vList3"/>
    <dgm:cxn modelId="{614093C4-E863-4990-AEEC-4889A6745270}" srcId="{013A6B15-8020-4A22-AD8F-4411911150A7}" destId="{716916FC-C933-4045-B09B-FE1F9E7BA169}" srcOrd="3" destOrd="0" parTransId="{D15DFFB3-9E45-4BED-A78E-14430A8C3113}" sibTransId="{101B3799-B2F1-406D-8218-A04B0190126F}"/>
    <dgm:cxn modelId="{340601A5-41A5-4116-9E6C-D883821127F2}" type="presOf" srcId="{716916FC-C933-4045-B09B-FE1F9E7BA169}" destId="{22306698-F6C7-40E3-8868-5B8BAE434275}" srcOrd="0" destOrd="0" presId="urn:microsoft.com/office/officeart/2005/8/layout/vList3"/>
    <dgm:cxn modelId="{1065476D-9A65-4A08-BE05-D83FEF285965}" srcId="{013A6B15-8020-4A22-AD8F-4411911150A7}" destId="{9663F31C-F759-4E70-9649-2B86AACA3406}" srcOrd="0" destOrd="0" parTransId="{420FA6FB-844C-4B46-9EAC-F9131C3C53C1}" sibTransId="{6DD8BD31-DE57-4CFC-A2B9-F53E1D88CAAD}"/>
    <dgm:cxn modelId="{26861510-A69A-4D5B-9430-F41BCCE8682E}" type="presOf" srcId="{6A96252E-B4FD-4FA3-B1FF-2CF31D72F8C5}" destId="{5DBB5D1C-2181-411D-AE2D-3C8804DA3E6B}" srcOrd="0" destOrd="0" presId="urn:microsoft.com/office/officeart/2005/8/layout/vList3"/>
    <dgm:cxn modelId="{C8F327EF-AAD4-4B91-BF27-59720A3F8062}" type="presOf" srcId="{9663F31C-F759-4E70-9649-2B86AACA3406}" destId="{36AC5642-9A2F-45EE-B4C4-AF2100C9DFD6}" srcOrd="0" destOrd="0" presId="urn:microsoft.com/office/officeart/2005/8/layout/vList3"/>
    <dgm:cxn modelId="{E68E865A-3355-4452-8C3E-73303E9B6CAA}" type="presParOf" srcId="{CE90FF8B-69B5-4038-BE8E-329C30E453A2}" destId="{C7E7C75A-E135-493A-BB4D-144257CD7035}" srcOrd="0" destOrd="0" presId="urn:microsoft.com/office/officeart/2005/8/layout/vList3"/>
    <dgm:cxn modelId="{31B63BB5-F7D2-482D-9BFD-9ED222834C47}" type="presParOf" srcId="{C7E7C75A-E135-493A-BB4D-144257CD7035}" destId="{AFFA7771-FB81-4CCA-A81E-125BA81A50A9}" srcOrd="0" destOrd="0" presId="urn:microsoft.com/office/officeart/2005/8/layout/vList3"/>
    <dgm:cxn modelId="{72B7CFD4-CA7F-4C20-9D49-2F9068490C8F}" type="presParOf" srcId="{C7E7C75A-E135-493A-BB4D-144257CD7035}" destId="{36AC5642-9A2F-45EE-B4C4-AF2100C9DFD6}" srcOrd="1" destOrd="0" presId="urn:microsoft.com/office/officeart/2005/8/layout/vList3"/>
    <dgm:cxn modelId="{65122F72-8F8A-49A2-8412-B299164ED58A}" type="presParOf" srcId="{CE90FF8B-69B5-4038-BE8E-329C30E453A2}" destId="{98639A27-3B5B-49D3-9798-DB585C8999BE}" srcOrd="1" destOrd="0" presId="urn:microsoft.com/office/officeart/2005/8/layout/vList3"/>
    <dgm:cxn modelId="{142C3D7F-8D13-494E-84BA-21AB69107594}" type="presParOf" srcId="{CE90FF8B-69B5-4038-BE8E-329C30E453A2}" destId="{2642B39F-CBEF-4082-91F9-D62680DA7AC2}" srcOrd="2" destOrd="0" presId="urn:microsoft.com/office/officeart/2005/8/layout/vList3"/>
    <dgm:cxn modelId="{FD51E596-7B89-49C9-B98E-059B7912BC6A}" type="presParOf" srcId="{2642B39F-CBEF-4082-91F9-D62680DA7AC2}" destId="{7F541EE3-9E54-47C0-8B5A-7F176BDACDE4}" srcOrd="0" destOrd="0" presId="urn:microsoft.com/office/officeart/2005/8/layout/vList3"/>
    <dgm:cxn modelId="{40A1AB6C-F24B-470E-B9EB-D52657B7DBFF}" type="presParOf" srcId="{2642B39F-CBEF-4082-91F9-D62680DA7AC2}" destId="{5FE81A74-96E5-4E49-9FCA-FB67E98D4EAE}" srcOrd="1" destOrd="0" presId="urn:microsoft.com/office/officeart/2005/8/layout/vList3"/>
    <dgm:cxn modelId="{C5C44947-CA80-45E7-9D3A-7922C28B1E09}" type="presParOf" srcId="{CE90FF8B-69B5-4038-BE8E-329C30E453A2}" destId="{A9088865-6D33-45CA-8CF6-C7AD1356D5FA}" srcOrd="3" destOrd="0" presId="urn:microsoft.com/office/officeart/2005/8/layout/vList3"/>
    <dgm:cxn modelId="{2CDE28E5-B130-482F-9DA8-D999CB49ACD0}" type="presParOf" srcId="{CE90FF8B-69B5-4038-BE8E-329C30E453A2}" destId="{FBF174B7-7C1D-403B-897B-DDFCA14B4BE7}" srcOrd="4" destOrd="0" presId="urn:microsoft.com/office/officeart/2005/8/layout/vList3"/>
    <dgm:cxn modelId="{B5F709A5-3849-440E-8364-80F74259864B}" type="presParOf" srcId="{FBF174B7-7C1D-403B-897B-DDFCA14B4BE7}" destId="{C2CC5AD7-9821-4C40-A7D7-3A3B7419EC12}" srcOrd="0" destOrd="0" presId="urn:microsoft.com/office/officeart/2005/8/layout/vList3"/>
    <dgm:cxn modelId="{76238C4F-375C-4683-B687-348B66FD4FD2}" type="presParOf" srcId="{FBF174B7-7C1D-403B-897B-DDFCA14B4BE7}" destId="{5DBB5D1C-2181-411D-AE2D-3C8804DA3E6B}" srcOrd="1" destOrd="0" presId="urn:microsoft.com/office/officeart/2005/8/layout/vList3"/>
    <dgm:cxn modelId="{6538ACA5-8814-4922-82F9-3A81BBC21164}" type="presParOf" srcId="{CE90FF8B-69B5-4038-BE8E-329C30E453A2}" destId="{80A6F001-65D2-4C8E-A899-890F6117FE3D}" srcOrd="5" destOrd="0" presId="urn:microsoft.com/office/officeart/2005/8/layout/vList3"/>
    <dgm:cxn modelId="{507B4565-5B68-429C-8F65-83C87A390C84}" type="presParOf" srcId="{CE90FF8B-69B5-4038-BE8E-329C30E453A2}" destId="{873072A2-5391-4F59-B097-E0993FDBE63C}" srcOrd="6" destOrd="0" presId="urn:microsoft.com/office/officeart/2005/8/layout/vList3"/>
    <dgm:cxn modelId="{C569DD18-0899-4B83-AA7C-58F27AC98287}" type="presParOf" srcId="{873072A2-5391-4F59-B097-E0993FDBE63C}" destId="{F72578A8-8D0C-463B-AB6F-E42B52AE22AC}" srcOrd="0" destOrd="0" presId="urn:microsoft.com/office/officeart/2005/8/layout/vList3"/>
    <dgm:cxn modelId="{5F4CB79F-C32F-42E8-AF50-1E460507D348}" type="presParOf" srcId="{873072A2-5391-4F59-B097-E0993FDBE63C}" destId="{22306698-F6C7-40E3-8868-5B8BAE434275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D4BAF41-7557-45B7-87FA-D2EB16BBD06E}" type="doc">
      <dgm:prSet loTypeId="urn:microsoft.com/office/officeart/2008/layout/PictureAccent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id-ID"/>
        </a:p>
      </dgm:t>
    </dgm:pt>
    <dgm:pt modelId="{5217FC4E-654C-4143-B0CD-6C67A8FAFB5C}">
      <dgm:prSet phldrT="[Text]"/>
      <dgm:spPr/>
      <dgm:t>
        <a:bodyPr/>
        <a:lstStyle/>
        <a:p>
          <a:pPr algn="l"/>
          <a:r>
            <a:rPr lang="en-US" smtClean="0"/>
            <a:t>So……….. </a:t>
          </a:r>
          <a:endParaRPr lang="id-ID"/>
        </a:p>
      </dgm:t>
    </dgm:pt>
    <dgm:pt modelId="{DF911F7E-B40E-4767-B51B-1F44C8876644}" type="parTrans" cxnId="{1E29976D-4496-4631-8494-4BADA00A174E}">
      <dgm:prSet/>
      <dgm:spPr/>
      <dgm:t>
        <a:bodyPr/>
        <a:lstStyle/>
        <a:p>
          <a:pPr algn="l"/>
          <a:endParaRPr lang="id-ID"/>
        </a:p>
      </dgm:t>
    </dgm:pt>
    <dgm:pt modelId="{48B690A8-F086-4DCF-8101-100F6CAD919C}" type="sibTrans" cxnId="{1E29976D-4496-4631-8494-4BADA00A174E}">
      <dgm:prSet/>
      <dgm:spPr/>
      <dgm:t>
        <a:bodyPr/>
        <a:lstStyle/>
        <a:p>
          <a:pPr algn="l"/>
          <a:endParaRPr lang="id-ID"/>
        </a:p>
      </dgm:t>
    </dgm:pt>
    <dgm:pt modelId="{0579EF54-C07C-4119-B275-EDDF47E2650C}">
      <dgm:prSet phldrT="[Text]"/>
      <dgm:spPr/>
      <dgm:t>
        <a:bodyPr/>
        <a:lstStyle/>
        <a:p>
          <a:pPr algn="l"/>
          <a:r>
            <a:rPr lang="en-US" smtClean="0">
              <a:latin typeface="Cambria" pitchFamily="18" charset="0"/>
              <a:cs typeface="Arial" charset="0"/>
            </a:rPr>
            <a:t>Listening bagian dari ketrampilan berkomunikasi</a:t>
          </a:r>
          <a:endParaRPr lang="id-ID"/>
        </a:p>
      </dgm:t>
    </dgm:pt>
    <dgm:pt modelId="{F25127BB-9F22-413F-BA83-B8B5F0EE1F54}" type="parTrans" cxnId="{E15328F7-6BC8-455E-9E0C-D3DD8AE44A73}">
      <dgm:prSet/>
      <dgm:spPr/>
      <dgm:t>
        <a:bodyPr/>
        <a:lstStyle/>
        <a:p>
          <a:pPr algn="l"/>
          <a:endParaRPr lang="id-ID"/>
        </a:p>
      </dgm:t>
    </dgm:pt>
    <dgm:pt modelId="{FBF32E08-B61B-453C-8283-26ACD26C1B8E}" type="sibTrans" cxnId="{E15328F7-6BC8-455E-9E0C-D3DD8AE44A73}">
      <dgm:prSet/>
      <dgm:spPr/>
      <dgm:t>
        <a:bodyPr/>
        <a:lstStyle/>
        <a:p>
          <a:pPr algn="l"/>
          <a:endParaRPr lang="id-ID"/>
        </a:p>
      </dgm:t>
    </dgm:pt>
    <dgm:pt modelId="{093D4F68-08AC-4F51-B673-CA3A23D1A7B8}">
      <dgm:prSet phldrT="[Text]"/>
      <dgm:spPr/>
      <dgm:t>
        <a:bodyPr/>
        <a:lstStyle/>
        <a:p>
          <a:pPr algn="l"/>
          <a:r>
            <a:rPr lang="en-US" smtClean="0">
              <a:latin typeface="Cambria" pitchFamily="18" charset="0"/>
              <a:cs typeface="Arial" charset="0"/>
            </a:rPr>
            <a:t>Listening menggunakan pikiran</a:t>
          </a:r>
          <a:endParaRPr lang="id-ID"/>
        </a:p>
      </dgm:t>
    </dgm:pt>
    <dgm:pt modelId="{47FA3A7B-3582-4130-9A3C-364CFFF1CCED}" type="parTrans" cxnId="{00C50C89-CBAE-4EAE-8025-C42E05398B51}">
      <dgm:prSet/>
      <dgm:spPr/>
      <dgm:t>
        <a:bodyPr/>
        <a:lstStyle/>
        <a:p>
          <a:pPr algn="l"/>
          <a:endParaRPr lang="id-ID"/>
        </a:p>
      </dgm:t>
    </dgm:pt>
    <dgm:pt modelId="{5F89B494-A82A-473E-8D41-E94D92D32743}" type="sibTrans" cxnId="{00C50C89-CBAE-4EAE-8025-C42E05398B51}">
      <dgm:prSet/>
      <dgm:spPr/>
      <dgm:t>
        <a:bodyPr/>
        <a:lstStyle/>
        <a:p>
          <a:pPr algn="l"/>
          <a:endParaRPr lang="id-ID"/>
        </a:p>
      </dgm:t>
    </dgm:pt>
    <dgm:pt modelId="{407EDA45-8F9B-41D9-9543-707A9C2C7F72}">
      <dgm:prSet phldrT="[Text]"/>
      <dgm:spPr/>
      <dgm:t>
        <a:bodyPr/>
        <a:lstStyle/>
        <a:p>
          <a:pPr algn="l"/>
          <a:r>
            <a:rPr lang="en-US" smtClean="0">
              <a:latin typeface="Cambria" pitchFamily="18" charset="0"/>
              <a:cs typeface="Arial" charset="0"/>
            </a:rPr>
            <a:t>Listening adalah proses mental</a:t>
          </a:r>
          <a:endParaRPr lang="id-ID"/>
        </a:p>
      </dgm:t>
    </dgm:pt>
    <dgm:pt modelId="{0AAA2055-2BEB-4D02-B297-40CA7411010B}" type="parTrans" cxnId="{F8236E9E-7874-40E3-A63F-838A233D26FE}">
      <dgm:prSet/>
      <dgm:spPr/>
      <dgm:t>
        <a:bodyPr/>
        <a:lstStyle/>
        <a:p>
          <a:pPr algn="l"/>
          <a:endParaRPr lang="id-ID"/>
        </a:p>
      </dgm:t>
    </dgm:pt>
    <dgm:pt modelId="{EE7E010A-5CAC-4B0F-B42C-5F5C7504519D}" type="sibTrans" cxnId="{F8236E9E-7874-40E3-A63F-838A233D26FE}">
      <dgm:prSet/>
      <dgm:spPr/>
      <dgm:t>
        <a:bodyPr/>
        <a:lstStyle/>
        <a:p>
          <a:pPr algn="l"/>
          <a:endParaRPr lang="id-ID"/>
        </a:p>
      </dgm:t>
    </dgm:pt>
    <dgm:pt modelId="{00F3ABA1-95F1-451B-A763-C4B1043EA764}">
      <dgm:prSet phldrT="[Text]"/>
      <dgm:spPr/>
      <dgm:t>
        <a:bodyPr/>
        <a:lstStyle/>
        <a:p>
          <a:pPr algn="l"/>
          <a:r>
            <a:rPr lang="en-US" smtClean="0">
              <a:latin typeface="Cambria" pitchFamily="18" charset="0"/>
              <a:cs typeface="Arial" charset="0"/>
            </a:rPr>
            <a:t>Listening didukung kesadaran </a:t>
          </a:r>
          <a:endParaRPr lang="id-ID"/>
        </a:p>
      </dgm:t>
    </dgm:pt>
    <dgm:pt modelId="{664F1F8E-9CF5-4637-B44D-4578CF094B2D}" type="parTrans" cxnId="{1F27FF78-0DA4-4DB3-ADEB-01E653DD0F5F}">
      <dgm:prSet/>
      <dgm:spPr/>
      <dgm:t>
        <a:bodyPr/>
        <a:lstStyle/>
        <a:p>
          <a:pPr algn="l"/>
          <a:endParaRPr lang="id-ID"/>
        </a:p>
      </dgm:t>
    </dgm:pt>
    <dgm:pt modelId="{63A4F76E-C855-4B93-A18F-DECA47695138}" type="sibTrans" cxnId="{1F27FF78-0DA4-4DB3-ADEB-01E653DD0F5F}">
      <dgm:prSet/>
      <dgm:spPr/>
      <dgm:t>
        <a:bodyPr/>
        <a:lstStyle/>
        <a:p>
          <a:pPr algn="l"/>
          <a:endParaRPr lang="id-ID"/>
        </a:p>
      </dgm:t>
    </dgm:pt>
    <dgm:pt modelId="{BFB385E0-475D-4DC0-86AE-3BEDCD0448D8}">
      <dgm:prSet phldrT="[Text]"/>
      <dgm:spPr/>
      <dgm:t>
        <a:bodyPr/>
        <a:lstStyle/>
        <a:p>
          <a:pPr algn="l"/>
          <a:r>
            <a:rPr lang="en-US" smtClean="0">
              <a:latin typeface="Cambria" pitchFamily="18" charset="0"/>
              <a:cs typeface="Arial" charset="0"/>
            </a:rPr>
            <a:t>Listening = proses aktif mendapatkan informasi </a:t>
          </a:r>
          <a:endParaRPr lang="id-ID"/>
        </a:p>
      </dgm:t>
    </dgm:pt>
    <dgm:pt modelId="{9AE48175-4F44-47C2-AD99-BC985D4655BA}" type="parTrans" cxnId="{63B1D222-C6F6-4973-BAA2-D6D202E5B7CB}">
      <dgm:prSet/>
      <dgm:spPr/>
      <dgm:t>
        <a:bodyPr/>
        <a:lstStyle/>
        <a:p>
          <a:pPr algn="l"/>
          <a:endParaRPr lang="id-ID"/>
        </a:p>
      </dgm:t>
    </dgm:pt>
    <dgm:pt modelId="{938BB6B6-59F8-47FC-8888-C78080731C9D}" type="sibTrans" cxnId="{63B1D222-C6F6-4973-BAA2-D6D202E5B7CB}">
      <dgm:prSet/>
      <dgm:spPr/>
      <dgm:t>
        <a:bodyPr/>
        <a:lstStyle/>
        <a:p>
          <a:pPr algn="l"/>
          <a:endParaRPr lang="id-ID"/>
        </a:p>
      </dgm:t>
    </dgm:pt>
    <dgm:pt modelId="{0F69F49F-C6DF-4E28-BDB3-FD03B63EAD97}" type="pres">
      <dgm:prSet presAssocID="{9D4BAF41-7557-45B7-87FA-D2EB16BBD06E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id-ID"/>
        </a:p>
      </dgm:t>
    </dgm:pt>
    <dgm:pt modelId="{C1455E41-657E-4D20-9ED4-1E481E530593}" type="pres">
      <dgm:prSet presAssocID="{5217FC4E-654C-4143-B0CD-6C67A8FAFB5C}" presName="root" presStyleCnt="0">
        <dgm:presLayoutVars>
          <dgm:chMax/>
          <dgm:chPref val="4"/>
        </dgm:presLayoutVars>
      </dgm:prSet>
      <dgm:spPr/>
    </dgm:pt>
    <dgm:pt modelId="{0C0CCBDE-E2B1-40BD-B283-119D9D0735EF}" type="pres">
      <dgm:prSet presAssocID="{5217FC4E-654C-4143-B0CD-6C67A8FAFB5C}" presName="rootComposite" presStyleCnt="0">
        <dgm:presLayoutVars/>
      </dgm:prSet>
      <dgm:spPr/>
    </dgm:pt>
    <dgm:pt modelId="{01019EE0-80D7-4FD7-A7FB-C3F12B5436CE}" type="pres">
      <dgm:prSet presAssocID="{5217FC4E-654C-4143-B0CD-6C67A8FAFB5C}" presName="rootText" presStyleLbl="node0" presStyleIdx="0" presStyleCnt="1" custScaleX="154055" custScaleY="73492" custLinFactNeighborX="-31660">
        <dgm:presLayoutVars>
          <dgm:chMax/>
          <dgm:chPref val="4"/>
        </dgm:presLayoutVars>
      </dgm:prSet>
      <dgm:spPr/>
      <dgm:t>
        <a:bodyPr/>
        <a:lstStyle/>
        <a:p>
          <a:endParaRPr lang="id-ID"/>
        </a:p>
      </dgm:t>
    </dgm:pt>
    <dgm:pt modelId="{8B704AC0-ED16-4FEF-9002-EC6B76708F9B}" type="pres">
      <dgm:prSet presAssocID="{5217FC4E-654C-4143-B0CD-6C67A8FAFB5C}" presName="childShape" presStyleCnt="0">
        <dgm:presLayoutVars>
          <dgm:chMax val="0"/>
          <dgm:chPref val="0"/>
        </dgm:presLayoutVars>
      </dgm:prSet>
      <dgm:spPr/>
    </dgm:pt>
    <dgm:pt modelId="{E12CA799-12B6-4689-813D-66AE104694CB}" type="pres">
      <dgm:prSet presAssocID="{0579EF54-C07C-4119-B275-EDDF47E2650C}" presName="childComposite" presStyleCnt="0">
        <dgm:presLayoutVars>
          <dgm:chMax val="0"/>
          <dgm:chPref val="0"/>
        </dgm:presLayoutVars>
      </dgm:prSet>
      <dgm:spPr/>
    </dgm:pt>
    <dgm:pt modelId="{4C3A6B8C-FC1A-4AA1-A0F8-0A53DFD0638C}" type="pres">
      <dgm:prSet presAssocID="{0579EF54-C07C-4119-B275-EDDF47E2650C}" presName="Image" presStyleLbl="node1" presStyleIdx="0" presStyleCnt="5" custLinFactX="-73208" custLinFactNeighborX="-100000"/>
      <dgm:spPr/>
    </dgm:pt>
    <dgm:pt modelId="{5C90959F-D147-4AB8-90EC-6551CEFB340D}" type="pres">
      <dgm:prSet presAssocID="{0579EF54-C07C-4119-B275-EDDF47E2650C}" presName="childText" presStyleLbl="lnNode1" presStyleIdx="0" presStyleCnt="5" custScaleX="164388" custLinFactNeighborX="9202" custLinFactNeighborY="324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1691E0CD-E054-4EC7-A70F-869CC33D3F34}" type="pres">
      <dgm:prSet presAssocID="{093D4F68-08AC-4F51-B673-CA3A23D1A7B8}" presName="childComposite" presStyleCnt="0">
        <dgm:presLayoutVars>
          <dgm:chMax val="0"/>
          <dgm:chPref val="0"/>
        </dgm:presLayoutVars>
      </dgm:prSet>
      <dgm:spPr/>
    </dgm:pt>
    <dgm:pt modelId="{4D4B862E-A444-40CF-B68C-44B8F95BF027}" type="pres">
      <dgm:prSet presAssocID="{093D4F68-08AC-4F51-B673-CA3A23D1A7B8}" presName="Image" presStyleLbl="node1" presStyleIdx="1" presStyleCnt="5" custLinFactX="-73208" custLinFactNeighborX="-100000"/>
      <dgm:spPr/>
    </dgm:pt>
    <dgm:pt modelId="{A18F3343-54AE-423C-9E36-30ABB14395B3}" type="pres">
      <dgm:prSet presAssocID="{093D4F68-08AC-4F51-B673-CA3A23D1A7B8}" presName="childText" presStyleLbl="lnNode1" presStyleIdx="1" presStyleCnt="5" custScaleX="164388" custLinFactNeighborX="9202" custLinFactNeighborY="324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0C295D0A-51B3-4EFA-B4AA-C572379C7825}" type="pres">
      <dgm:prSet presAssocID="{407EDA45-8F9B-41D9-9543-707A9C2C7F72}" presName="childComposite" presStyleCnt="0">
        <dgm:presLayoutVars>
          <dgm:chMax val="0"/>
          <dgm:chPref val="0"/>
        </dgm:presLayoutVars>
      </dgm:prSet>
      <dgm:spPr/>
    </dgm:pt>
    <dgm:pt modelId="{21359D4C-BEF8-42CF-821D-6809A14AEB67}" type="pres">
      <dgm:prSet presAssocID="{407EDA45-8F9B-41D9-9543-707A9C2C7F72}" presName="Image" presStyleLbl="node1" presStyleIdx="2" presStyleCnt="5" custLinFactX="-73208" custLinFactNeighborX="-100000"/>
      <dgm:spPr/>
    </dgm:pt>
    <dgm:pt modelId="{F403F888-B5B6-41B8-AC03-5D8E6B087EAB}" type="pres">
      <dgm:prSet presAssocID="{407EDA45-8F9B-41D9-9543-707A9C2C7F72}" presName="childText" presStyleLbl="lnNode1" presStyleIdx="2" presStyleCnt="5" custScaleX="164388" custLinFactNeighborX="9202" custLinFactNeighborY="324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CD3366B3-B20B-41F3-A7E9-02BF6D412EAB}" type="pres">
      <dgm:prSet presAssocID="{00F3ABA1-95F1-451B-A763-C4B1043EA764}" presName="childComposite" presStyleCnt="0">
        <dgm:presLayoutVars>
          <dgm:chMax val="0"/>
          <dgm:chPref val="0"/>
        </dgm:presLayoutVars>
      </dgm:prSet>
      <dgm:spPr/>
    </dgm:pt>
    <dgm:pt modelId="{28825415-6B83-4EBE-8773-B4EE78F110FF}" type="pres">
      <dgm:prSet presAssocID="{00F3ABA1-95F1-451B-A763-C4B1043EA764}" presName="Image" presStyleLbl="node1" presStyleIdx="3" presStyleCnt="5" custLinFactX="-73208" custLinFactNeighborX="-100000"/>
      <dgm:spPr/>
    </dgm:pt>
    <dgm:pt modelId="{CA4DE776-4856-4CC4-ACEE-A9F57DD2D291}" type="pres">
      <dgm:prSet presAssocID="{00F3ABA1-95F1-451B-A763-C4B1043EA764}" presName="childText" presStyleLbl="lnNode1" presStyleIdx="3" presStyleCnt="5" custScaleX="164388" custLinFactNeighborX="9202" custLinFactNeighborY="324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11A37C5C-864A-4BFF-998F-67A2F4B23D40}" type="pres">
      <dgm:prSet presAssocID="{BFB385E0-475D-4DC0-86AE-3BEDCD0448D8}" presName="childComposite" presStyleCnt="0">
        <dgm:presLayoutVars>
          <dgm:chMax val="0"/>
          <dgm:chPref val="0"/>
        </dgm:presLayoutVars>
      </dgm:prSet>
      <dgm:spPr/>
    </dgm:pt>
    <dgm:pt modelId="{C2AD75A4-A9B3-47AC-B448-5B108A833344}" type="pres">
      <dgm:prSet presAssocID="{BFB385E0-475D-4DC0-86AE-3BEDCD0448D8}" presName="Image" presStyleLbl="node1" presStyleIdx="4" presStyleCnt="5" custLinFactX="-73208" custLinFactNeighborX="-100000"/>
      <dgm:spPr/>
    </dgm:pt>
    <dgm:pt modelId="{EA57987D-4A73-473C-95D0-8A0B602C64C9}" type="pres">
      <dgm:prSet presAssocID="{BFB385E0-475D-4DC0-86AE-3BEDCD0448D8}" presName="childText" presStyleLbl="lnNode1" presStyleIdx="4" presStyleCnt="5" custScaleX="164388" custLinFactNeighborX="9202" custLinFactNeighborY="25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2748237C-5C6B-4358-A844-D64E4B66700F}" type="presOf" srcId="{9D4BAF41-7557-45B7-87FA-D2EB16BBD06E}" destId="{0F69F49F-C6DF-4E28-BDB3-FD03B63EAD97}" srcOrd="0" destOrd="0" presId="urn:microsoft.com/office/officeart/2008/layout/PictureAccentList"/>
    <dgm:cxn modelId="{F4160D93-B53E-4959-AA91-5C374744D8A9}" type="presOf" srcId="{407EDA45-8F9B-41D9-9543-707A9C2C7F72}" destId="{F403F888-B5B6-41B8-AC03-5D8E6B087EAB}" srcOrd="0" destOrd="0" presId="urn:microsoft.com/office/officeart/2008/layout/PictureAccentList"/>
    <dgm:cxn modelId="{493E7C85-DF06-4A7D-A9E1-D7CA15857A92}" type="presOf" srcId="{00F3ABA1-95F1-451B-A763-C4B1043EA764}" destId="{CA4DE776-4856-4CC4-ACEE-A9F57DD2D291}" srcOrd="0" destOrd="0" presId="urn:microsoft.com/office/officeart/2008/layout/PictureAccentList"/>
    <dgm:cxn modelId="{1F27FF78-0DA4-4DB3-ADEB-01E653DD0F5F}" srcId="{5217FC4E-654C-4143-B0CD-6C67A8FAFB5C}" destId="{00F3ABA1-95F1-451B-A763-C4B1043EA764}" srcOrd="3" destOrd="0" parTransId="{664F1F8E-9CF5-4637-B44D-4578CF094B2D}" sibTransId="{63A4F76E-C855-4B93-A18F-DECA47695138}"/>
    <dgm:cxn modelId="{FACEF811-0844-41D3-A063-749E7606420F}" type="presOf" srcId="{BFB385E0-475D-4DC0-86AE-3BEDCD0448D8}" destId="{EA57987D-4A73-473C-95D0-8A0B602C64C9}" srcOrd="0" destOrd="0" presId="urn:microsoft.com/office/officeart/2008/layout/PictureAccentList"/>
    <dgm:cxn modelId="{1E29976D-4496-4631-8494-4BADA00A174E}" srcId="{9D4BAF41-7557-45B7-87FA-D2EB16BBD06E}" destId="{5217FC4E-654C-4143-B0CD-6C67A8FAFB5C}" srcOrd="0" destOrd="0" parTransId="{DF911F7E-B40E-4767-B51B-1F44C8876644}" sibTransId="{48B690A8-F086-4DCF-8101-100F6CAD919C}"/>
    <dgm:cxn modelId="{7EFC1EBE-FAD9-4B92-A031-1FAF45158875}" type="presOf" srcId="{5217FC4E-654C-4143-B0CD-6C67A8FAFB5C}" destId="{01019EE0-80D7-4FD7-A7FB-C3F12B5436CE}" srcOrd="0" destOrd="0" presId="urn:microsoft.com/office/officeart/2008/layout/PictureAccentList"/>
    <dgm:cxn modelId="{310961AE-AA44-4286-B7C5-F544E5BB8920}" type="presOf" srcId="{0579EF54-C07C-4119-B275-EDDF47E2650C}" destId="{5C90959F-D147-4AB8-90EC-6551CEFB340D}" srcOrd="0" destOrd="0" presId="urn:microsoft.com/office/officeart/2008/layout/PictureAccentList"/>
    <dgm:cxn modelId="{00C50C89-CBAE-4EAE-8025-C42E05398B51}" srcId="{5217FC4E-654C-4143-B0CD-6C67A8FAFB5C}" destId="{093D4F68-08AC-4F51-B673-CA3A23D1A7B8}" srcOrd="1" destOrd="0" parTransId="{47FA3A7B-3582-4130-9A3C-364CFFF1CCED}" sibTransId="{5F89B494-A82A-473E-8D41-E94D92D32743}"/>
    <dgm:cxn modelId="{F8236E9E-7874-40E3-A63F-838A233D26FE}" srcId="{5217FC4E-654C-4143-B0CD-6C67A8FAFB5C}" destId="{407EDA45-8F9B-41D9-9543-707A9C2C7F72}" srcOrd="2" destOrd="0" parTransId="{0AAA2055-2BEB-4D02-B297-40CA7411010B}" sibTransId="{EE7E010A-5CAC-4B0F-B42C-5F5C7504519D}"/>
    <dgm:cxn modelId="{63B1D222-C6F6-4973-BAA2-D6D202E5B7CB}" srcId="{5217FC4E-654C-4143-B0CD-6C67A8FAFB5C}" destId="{BFB385E0-475D-4DC0-86AE-3BEDCD0448D8}" srcOrd="4" destOrd="0" parTransId="{9AE48175-4F44-47C2-AD99-BC985D4655BA}" sibTransId="{938BB6B6-59F8-47FC-8888-C78080731C9D}"/>
    <dgm:cxn modelId="{65E3E2BB-4F4D-4B5E-A5FF-E1EA556AFC0B}" type="presOf" srcId="{093D4F68-08AC-4F51-B673-CA3A23D1A7B8}" destId="{A18F3343-54AE-423C-9E36-30ABB14395B3}" srcOrd="0" destOrd="0" presId="urn:microsoft.com/office/officeart/2008/layout/PictureAccentList"/>
    <dgm:cxn modelId="{E15328F7-6BC8-455E-9E0C-D3DD8AE44A73}" srcId="{5217FC4E-654C-4143-B0CD-6C67A8FAFB5C}" destId="{0579EF54-C07C-4119-B275-EDDF47E2650C}" srcOrd="0" destOrd="0" parTransId="{F25127BB-9F22-413F-BA83-B8B5F0EE1F54}" sibTransId="{FBF32E08-B61B-453C-8283-26ACD26C1B8E}"/>
    <dgm:cxn modelId="{A2C180D1-0070-4058-A388-59830790BC97}" type="presParOf" srcId="{0F69F49F-C6DF-4E28-BDB3-FD03B63EAD97}" destId="{C1455E41-657E-4D20-9ED4-1E481E530593}" srcOrd="0" destOrd="0" presId="urn:microsoft.com/office/officeart/2008/layout/PictureAccentList"/>
    <dgm:cxn modelId="{53896905-462B-4C6E-AF5C-D427978C6DB2}" type="presParOf" srcId="{C1455E41-657E-4D20-9ED4-1E481E530593}" destId="{0C0CCBDE-E2B1-40BD-B283-119D9D0735EF}" srcOrd="0" destOrd="0" presId="urn:microsoft.com/office/officeart/2008/layout/PictureAccentList"/>
    <dgm:cxn modelId="{AC8B797F-4782-4990-919F-E551B6CCFC07}" type="presParOf" srcId="{0C0CCBDE-E2B1-40BD-B283-119D9D0735EF}" destId="{01019EE0-80D7-4FD7-A7FB-C3F12B5436CE}" srcOrd="0" destOrd="0" presId="urn:microsoft.com/office/officeart/2008/layout/PictureAccentList"/>
    <dgm:cxn modelId="{7BED4CB3-78ED-402A-A06E-0BE60920BB3B}" type="presParOf" srcId="{C1455E41-657E-4D20-9ED4-1E481E530593}" destId="{8B704AC0-ED16-4FEF-9002-EC6B76708F9B}" srcOrd="1" destOrd="0" presId="urn:microsoft.com/office/officeart/2008/layout/PictureAccentList"/>
    <dgm:cxn modelId="{93F427E9-F548-49F0-9646-7B7BF6DAC789}" type="presParOf" srcId="{8B704AC0-ED16-4FEF-9002-EC6B76708F9B}" destId="{E12CA799-12B6-4689-813D-66AE104694CB}" srcOrd="0" destOrd="0" presId="urn:microsoft.com/office/officeart/2008/layout/PictureAccentList"/>
    <dgm:cxn modelId="{563FB64B-1BB6-4A69-BAE4-9050F8D4AE04}" type="presParOf" srcId="{E12CA799-12B6-4689-813D-66AE104694CB}" destId="{4C3A6B8C-FC1A-4AA1-A0F8-0A53DFD0638C}" srcOrd="0" destOrd="0" presId="urn:microsoft.com/office/officeart/2008/layout/PictureAccentList"/>
    <dgm:cxn modelId="{D3A1B5E6-A7E2-436C-871D-C01829029FF3}" type="presParOf" srcId="{E12CA799-12B6-4689-813D-66AE104694CB}" destId="{5C90959F-D147-4AB8-90EC-6551CEFB340D}" srcOrd="1" destOrd="0" presId="urn:microsoft.com/office/officeart/2008/layout/PictureAccentList"/>
    <dgm:cxn modelId="{4B97A596-59D6-42C2-8CAD-E330C418958E}" type="presParOf" srcId="{8B704AC0-ED16-4FEF-9002-EC6B76708F9B}" destId="{1691E0CD-E054-4EC7-A70F-869CC33D3F34}" srcOrd="1" destOrd="0" presId="urn:microsoft.com/office/officeart/2008/layout/PictureAccentList"/>
    <dgm:cxn modelId="{1FAA7DD7-296C-4B41-A305-6B71C8D8FF22}" type="presParOf" srcId="{1691E0CD-E054-4EC7-A70F-869CC33D3F34}" destId="{4D4B862E-A444-40CF-B68C-44B8F95BF027}" srcOrd="0" destOrd="0" presId="urn:microsoft.com/office/officeart/2008/layout/PictureAccentList"/>
    <dgm:cxn modelId="{BE5BD819-F750-4E3B-A979-06BF93F2519E}" type="presParOf" srcId="{1691E0CD-E054-4EC7-A70F-869CC33D3F34}" destId="{A18F3343-54AE-423C-9E36-30ABB14395B3}" srcOrd="1" destOrd="0" presId="urn:microsoft.com/office/officeart/2008/layout/PictureAccentList"/>
    <dgm:cxn modelId="{1E8DB23C-2D67-4AD6-A42E-DE477B856CD6}" type="presParOf" srcId="{8B704AC0-ED16-4FEF-9002-EC6B76708F9B}" destId="{0C295D0A-51B3-4EFA-B4AA-C572379C7825}" srcOrd="2" destOrd="0" presId="urn:microsoft.com/office/officeart/2008/layout/PictureAccentList"/>
    <dgm:cxn modelId="{69BACC9E-54AB-4022-A324-FC2B856E87E7}" type="presParOf" srcId="{0C295D0A-51B3-4EFA-B4AA-C572379C7825}" destId="{21359D4C-BEF8-42CF-821D-6809A14AEB67}" srcOrd="0" destOrd="0" presId="urn:microsoft.com/office/officeart/2008/layout/PictureAccentList"/>
    <dgm:cxn modelId="{BE54B3CB-92DC-4FA1-9100-CB3FE596129D}" type="presParOf" srcId="{0C295D0A-51B3-4EFA-B4AA-C572379C7825}" destId="{F403F888-B5B6-41B8-AC03-5D8E6B087EAB}" srcOrd="1" destOrd="0" presId="urn:microsoft.com/office/officeart/2008/layout/PictureAccentList"/>
    <dgm:cxn modelId="{A0AA4B24-8334-4848-AD71-3C582BBA9573}" type="presParOf" srcId="{8B704AC0-ED16-4FEF-9002-EC6B76708F9B}" destId="{CD3366B3-B20B-41F3-A7E9-02BF6D412EAB}" srcOrd="3" destOrd="0" presId="urn:microsoft.com/office/officeart/2008/layout/PictureAccentList"/>
    <dgm:cxn modelId="{93DED4A2-F76B-4A4F-9540-74DBAEEA7937}" type="presParOf" srcId="{CD3366B3-B20B-41F3-A7E9-02BF6D412EAB}" destId="{28825415-6B83-4EBE-8773-B4EE78F110FF}" srcOrd="0" destOrd="0" presId="urn:microsoft.com/office/officeart/2008/layout/PictureAccentList"/>
    <dgm:cxn modelId="{6F1DF6FA-B998-4B98-A3FD-E2AA98A004D5}" type="presParOf" srcId="{CD3366B3-B20B-41F3-A7E9-02BF6D412EAB}" destId="{CA4DE776-4856-4CC4-ACEE-A9F57DD2D291}" srcOrd="1" destOrd="0" presId="urn:microsoft.com/office/officeart/2008/layout/PictureAccentList"/>
    <dgm:cxn modelId="{D892A559-E771-43A8-88B7-72ABE742C04E}" type="presParOf" srcId="{8B704AC0-ED16-4FEF-9002-EC6B76708F9B}" destId="{11A37C5C-864A-4BFF-998F-67A2F4B23D40}" srcOrd="4" destOrd="0" presId="urn:microsoft.com/office/officeart/2008/layout/PictureAccentList"/>
    <dgm:cxn modelId="{82E93CD8-77FA-4BB7-9B60-C7F25F5199E2}" type="presParOf" srcId="{11A37C5C-864A-4BFF-998F-67A2F4B23D40}" destId="{C2AD75A4-A9B3-47AC-B448-5B108A833344}" srcOrd="0" destOrd="0" presId="urn:microsoft.com/office/officeart/2008/layout/PictureAccentList"/>
    <dgm:cxn modelId="{E13E969E-19E7-4911-9363-2C8B6B3F1CDF}" type="presParOf" srcId="{11A37C5C-864A-4BFF-998F-67A2F4B23D40}" destId="{EA57987D-4A73-473C-95D0-8A0B602C64C9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8EC7C3D-9C57-435A-AF72-B0AF0A4D8B5D}" type="doc">
      <dgm:prSet loTypeId="urn:microsoft.com/office/officeart/2008/layout/PictureAccent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id-ID"/>
        </a:p>
      </dgm:t>
    </dgm:pt>
    <dgm:pt modelId="{E7E0E672-FFFB-4330-BF74-FC35D0C61E61}">
      <dgm:prSet phldrT="[Text]" custT="1"/>
      <dgm:spPr/>
      <dgm:t>
        <a:bodyPr/>
        <a:lstStyle/>
        <a:p>
          <a:pPr algn="l"/>
          <a:r>
            <a:rPr lang="en-US" sz="3200" smtClean="0"/>
            <a:t>Perlu dipahami juga…..</a:t>
          </a:r>
          <a:endParaRPr lang="id-ID" sz="3200"/>
        </a:p>
      </dgm:t>
    </dgm:pt>
    <dgm:pt modelId="{8915210E-F2C9-438E-AB61-A359D263F3E2}" type="parTrans" cxnId="{519B6A45-1487-4BFD-8712-5C9273B918E4}">
      <dgm:prSet/>
      <dgm:spPr/>
      <dgm:t>
        <a:bodyPr/>
        <a:lstStyle/>
        <a:p>
          <a:endParaRPr lang="id-ID" sz="2400"/>
        </a:p>
      </dgm:t>
    </dgm:pt>
    <dgm:pt modelId="{2FBBB14C-20E9-4DBD-AC42-363AA22C35F5}" type="sibTrans" cxnId="{519B6A45-1487-4BFD-8712-5C9273B918E4}">
      <dgm:prSet/>
      <dgm:spPr/>
      <dgm:t>
        <a:bodyPr/>
        <a:lstStyle/>
        <a:p>
          <a:endParaRPr lang="id-ID" sz="2400"/>
        </a:p>
      </dgm:t>
    </dgm:pt>
    <dgm:pt modelId="{A776A667-069A-4FD7-A87D-0BDABD22DE89}">
      <dgm:prSet phldrT="[Text]" custT="1"/>
      <dgm:spPr/>
      <dgm:t>
        <a:bodyPr/>
        <a:lstStyle/>
        <a:p>
          <a:pPr algn="l"/>
          <a:r>
            <a:rPr lang="en-US" sz="2400" smtClean="0">
              <a:cs typeface="Arial" charset="0"/>
            </a:rPr>
            <a:t>Listening mencakup Ide, Sikap dan Emosi </a:t>
          </a:r>
          <a:endParaRPr lang="id-ID" sz="2400"/>
        </a:p>
      </dgm:t>
    </dgm:pt>
    <dgm:pt modelId="{DA4BC0C7-CBBC-4D3A-BC0D-B8ACA3081ACA}" type="parTrans" cxnId="{F1EFB078-1881-4362-B0A8-066A063BEFC8}">
      <dgm:prSet/>
      <dgm:spPr/>
      <dgm:t>
        <a:bodyPr/>
        <a:lstStyle/>
        <a:p>
          <a:endParaRPr lang="id-ID" sz="2400"/>
        </a:p>
      </dgm:t>
    </dgm:pt>
    <dgm:pt modelId="{E1A50D67-5E7D-465D-892C-12D1B4999E87}" type="sibTrans" cxnId="{F1EFB078-1881-4362-B0A8-066A063BEFC8}">
      <dgm:prSet/>
      <dgm:spPr/>
      <dgm:t>
        <a:bodyPr/>
        <a:lstStyle/>
        <a:p>
          <a:endParaRPr lang="id-ID" sz="2400"/>
        </a:p>
      </dgm:t>
    </dgm:pt>
    <dgm:pt modelId="{DD56D8DE-7458-4EDC-B3D6-4610CF0CD8FF}">
      <dgm:prSet phldrT="[Text]" custT="1"/>
      <dgm:spPr/>
      <dgm:t>
        <a:bodyPr/>
        <a:lstStyle/>
        <a:p>
          <a:pPr algn="l"/>
          <a:r>
            <a:rPr lang="en-US" sz="2400" smtClean="0">
              <a:cs typeface="Arial" charset="0"/>
            </a:rPr>
            <a:t>Bersifat Interpersonal</a:t>
          </a:r>
          <a:endParaRPr lang="id-ID" sz="2400"/>
        </a:p>
      </dgm:t>
    </dgm:pt>
    <dgm:pt modelId="{6749139C-D1F5-449E-A53B-10678B64B7B1}" type="parTrans" cxnId="{75A040DF-ACB0-4968-A345-683BA8F21850}">
      <dgm:prSet/>
      <dgm:spPr/>
      <dgm:t>
        <a:bodyPr/>
        <a:lstStyle/>
        <a:p>
          <a:endParaRPr lang="id-ID" sz="2400"/>
        </a:p>
      </dgm:t>
    </dgm:pt>
    <dgm:pt modelId="{079A5142-5F85-4480-B640-38E3673BC73D}" type="sibTrans" cxnId="{75A040DF-ACB0-4968-A345-683BA8F21850}">
      <dgm:prSet/>
      <dgm:spPr/>
      <dgm:t>
        <a:bodyPr/>
        <a:lstStyle/>
        <a:p>
          <a:endParaRPr lang="id-ID" sz="2400"/>
        </a:p>
      </dgm:t>
    </dgm:pt>
    <dgm:pt modelId="{EB725DB2-18B6-48E4-BC74-6B83D1A34B8C}">
      <dgm:prSet phldrT="[Text]" custT="1"/>
      <dgm:spPr/>
      <dgm:t>
        <a:bodyPr/>
        <a:lstStyle/>
        <a:p>
          <a:pPr algn="l"/>
          <a:r>
            <a:rPr lang="en-US" sz="2400" smtClean="0">
              <a:cs typeface="Arial" charset="0"/>
            </a:rPr>
            <a:t>Kita menghabiskan 60% dalam listening</a:t>
          </a:r>
          <a:endParaRPr lang="id-ID" sz="2400"/>
        </a:p>
      </dgm:t>
    </dgm:pt>
    <dgm:pt modelId="{DD66C703-53BB-4111-8069-C581709E8152}" type="parTrans" cxnId="{9D21D869-CF19-4957-A618-0985F842F8D4}">
      <dgm:prSet/>
      <dgm:spPr/>
      <dgm:t>
        <a:bodyPr/>
        <a:lstStyle/>
        <a:p>
          <a:endParaRPr lang="id-ID" sz="2400"/>
        </a:p>
      </dgm:t>
    </dgm:pt>
    <dgm:pt modelId="{E6477502-C336-4573-99C9-3321527CF724}" type="sibTrans" cxnId="{9D21D869-CF19-4957-A618-0985F842F8D4}">
      <dgm:prSet/>
      <dgm:spPr/>
      <dgm:t>
        <a:bodyPr/>
        <a:lstStyle/>
        <a:p>
          <a:endParaRPr lang="id-ID" sz="2400"/>
        </a:p>
      </dgm:t>
    </dgm:pt>
    <dgm:pt modelId="{11DE6472-4666-4C9A-B32C-BE4B3BD7E213}">
      <dgm:prSet phldrT="[Text]" custT="1"/>
      <dgm:spPr/>
      <dgm:t>
        <a:bodyPr/>
        <a:lstStyle/>
        <a:p>
          <a:pPr algn="l"/>
          <a:r>
            <a:rPr lang="en-US" sz="2400" smtClean="0">
              <a:cs typeface="Arial" charset="0"/>
            </a:rPr>
            <a:t>Sebagian dari kita, 35 – 55%  efisien dalam listening</a:t>
          </a:r>
          <a:endParaRPr lang="id-ID" sz="2400"/>
        </a:p>
      </dgm:t>
    </dgm:pt>
    <dgm:pt modelId="{EADA7140-2321-4268-902F-491384EB9FA3}" type="parTrans" cxnId="{F67ACEFD-0138-4528-93E3-1466D95C5D9D}">
      <dgm:prSet/>
      <dgm:spPr/>
      <dgm:t>
        <a:bodyPr/>
        <a:lstStyle/>
        <a:p>
          <a:endParaRPr lang="id-ID" sz="2400"/>
        </a:p>
      </dgm:t>
    </dgm:pt>
    <dgm:pt modelId="{5B769368-B534-4EB2-89B2-5D6D662BE8F5}" type="sibTrans" cxnId="{F67ACEFD-0138-4528-93E3-1466D95C5D9D}">
      <dgm:prSet/>
      <dgm:spPr/>
      <dgm:t>
        <a:bodyPr/>
        <a:lstStyle/>
        <a:p>
          <a:endParaRPr lang="id-ID" sz="2400"/>
        </a:p>
      </dgm:t>
    </dgm:pt>
    <dgm:pt modelId="{C0F80648-F64A-4035-9B22-CB063428E0AA}">
      <dgm:prSet phldrT="[Text]" custT="1"/>
      <dgm:spPr/>
      <dgm:t>
        <a:bodyPr/>
        <a:lstStyle/>
        <a:p>
          <a:pPr algn="l"/>
          <a:r>
            <a:rPr lang="en-US" sz="2400" smtClean="0">
              <a:cs typeface="Arial" charset="0"/>
            </a:rPr>
            <a:t>Harus saling memahami agar komunikasi efektif </a:t>
          </a:r>
          <a:endParaRPr lang="id-ID" sz="2400"/>
        </a:p>
      </dgm:t>
    </dgm:pt>
    <dgm:pt modelId="{212F65E9-7A24-478B-BE1D-C83DF84AEAAB}" type="parTrans" cxnId="{CEF17DE7-B003-4764-8100-F6896AB79B97}">
      <dgm:prSet/>
      <dgm:spPr/>
      <dgm:t>
        <a:bodyPr/>
        <a:lstStyle/>
        <a:p>
          <a:endParaRPr lang="id-ID" sz="2400"/>
        </a:p>
      </dgm:t>
    </dgm:pt>
    <dgm:pt modelId="{C46BFF58-9932-4A4C-9108-18F558C9AFF1}" type="sibTrans" cxnId="{CEF17DE7-B003-4764-8100-F6896AB79B97}">
      <dgm:prSet/>
      <dgm:spPr/>
      <dgm:t>
        <a:bodyPr/>
        <a:lstStyle/>
        <a:p>
          <a:endParaRPr lang="id-ID" sz="2400"/>
        </a:p>
      </dgm:t>
    </dgm:pt>
    <dgm:pt modelId="{E60DDD4D-B0FF-4C88-A970-7E77FFE54D1B}" type="pres">
      <dgm:prSet presAssocID="{98EC7C3D-9C57-435A-AF72-B0AF0A4D8B5D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id-ID"/>
        </a:p>
      </dgm:t>
    </dgm:pt>
    <dgm:pt modelId="{F3DDFC37-A4DC-4FB7-954C-222D5A9FB069}" type="pres">
      <dgm:prSet presAssocID="{E7E0E672-FFFB-4330-BF74-FC35D0C61E61}" presName="root" presStyleCnt="0">
        <dgm:presLayoutVars>
          <dgm:chMax/>
          <dgm:chPref val="4"/>
        </dgm:presLayoutVars>
      </dgm:prSet>
      <dgm:spPr/>
    </dgm:pt>
    <dgm:pt modelId="{45DF7A5E-0F5C-40F4-83DC-3A8573B1D61D}" type="pres">
      <dgm:prSet presAssocID="{E7E0E672-FFFB-4330-BF74-FC35D0C61E61}" presName="rootComposite" presStyleCnt="0">
        <dgm:presLayoutVars/>
      </dgm:prSet>
      <dgm:spPr/>
    </dgm:pt>
    <dgm:pt modelId="{A8B2D6A4-5F2F-47F5-8677-6566D527ED11}" type="pres">
      <dgm:prSet presAssocID="{E7E0E672-FFFB-4330-BF74-FC35D0C61E61}" presName="rootText" presStyleLbl="node0" presStyleIdx="0" presStyleCnt="1" custScaleX="159000" custLinFactNeighborX="-25541">
        <dgm:presLayoutVars>
          <dgm:chMax/>
          <dgm:chPref val="4"/>
        </dgm:presLayoutVars>
      </dgm:prSet>
      <dgm:spPr/>
      <dgm:t>
        <a:bodyPr/>
        <a:lstStyle/>
        <a:p>
          <a:endParaRPr lang="id-ID"/>
        </a:p>
      </dgm:t>
    </dgm:pt>
    <dgm:pt modelId="{492C8D41-05AA-4074-9A85-15BDDD813EED}" type="pres">
      <dgm:prSet presAssocID="{E7E0E672-FFFB-4330-BF74-FC35D0C61E61}" presName="childShape" presStyleCnt="0">
        <dgm:presLayoutVars>
          <dgm:chMax val="0"/>
          <dgm:chPref val="0"/>
        </dgm:presLayoutVars>
      </dgm:prSet>
      <dgm:spPr/>
    </dgm:pt>
    <dgm:pt modelId="{E04F9E7F-7333-4801-9595-67CF2841964A}" type="pres">
      <dgm:prSet presAssocID="{A776A667-069A-4FD7-A87D-0BDABD22DE89}" presName="childComposite" presStyleCnt="0">
        <dgm:presLayoutVars>
          <dgm:chMax val="0"/>
          <dgm:chPref val="0"/>
        </dgm:presLayoutVars>
      </dgm:prSet>
      <dgm:spPr/>
    </dgm:pt>
    <dgm:pt modelId="{C700D211-D4ED-468F-A979-57F228E1BF02}" type="pres">
      <dgm:prSet presAssocID="{A776A667-069A-4FD7-A87D-0BDABD22DE89}" presName="Image" presStyleLbl="node1" presStyleIdx="0" presStyleCnt="5" custLinFactX="-37935" custLinFactNeighborX="-100000"/>
      <dgm:spPr/>
    </dgm:pt>
    <dgm:pt modelId="{4E02DCC7-B622-495A-897D-9F0C253D427C}" type="pres">
      <dgm:prSet presAssocID="{A776A667-069A-4FD7-A87D-0BDABD22DE89}" presName="childText" presStyleLbl="lnNode1" presStyleIdx="0" presStyleCnt="5" custScaleX="171868" custLinFactNeighborX="806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7F337931-1F88-4A92-B513-37F8E81B57DE}" type="pres">
      <dgm:prSet presAssocID="{DD56D8DE-7458-4EDC-B3D6-4610CF0CD8FF}" presName="childComposite" presStyleCnt="0">
        <dgm:presLayoutVars>
          <dgm:chMax val="0"/>
          <dgm:chPref val="0"/>
        </dgm:presLayoutVars>
      </dgm:prSet>
      <dgm:spPr/>
    </dgm:pt>
    <dgm:pt modelId="{5D363473-A49F-4551-85B4-B50B66E2A5A8}" type="pres">
      <dgm:prSet presAssocID="{DD56D8DE-7458-4EDC-B3D6-4610CF0CD8FF}" presName="Image" presStyleLbl="node1" presStyleIdx="1" presStyleCnt="5" custLinFactX="-37935" custLinFactNeighborX="-100000"/>
      <dgm:spPr/>
    </dgm:pt>
    <dgm:pt modelId="{DEE99EEC-D843-478B-867B-C16AB0CC8EB5}" type="pres">
      <dgm:prSet presAssocID="{DD56D8DE-7458-4EDC-B3D6-4610CF0CD8FF}" presName="childText" presStyleLbl="lnNode1" presStyleIdx="1" presStyleCnt="5" custScaleX="171868" custLinFactNeighborX="806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099770CB-BD9D-4BBE-BBAC-80BA219CAEAE}" type="pres">
      <dgm:prSet presAssocID="{EB725DB2-18B6-48E4-BC74-6B83D1A34B8C}" presName="childComposite" presStyleCnt="0">
        <dgm:presLayoutVars>
          <dgm:chMax val="0"/>
          <dgm:chPref val="0"/>
        </dgm:presLayoutVars>
      </dgm:prSet>
      <dgm:spPr/>
    </dgm:pt>
    <dgm:pt modelId="{EE30595C-30F9-4418-867E-2C560DEDA03B}" type="pres">
      <dgm:prSet presAssocID="{EB725DB2-18B6-48E4-BC74-6B83D1A34B8C}" presName="Image" presStyleLbl="node1" presStyleIdx="2" presStyleCnt="5" custLinFactX="-37935" custLinFactNeighborX="-100000"/>
      <dgm:spPr/>
    </dgm:pt>
    <dgm:pt modelId="{B609DBCF-FDD5-43F6-83ED-8F80CFB80FDC}" type="pres">
      <dgm:prSet presAssocID="{EB725DB2-18B6-48E4-BC74-6B83D1A34B8C}" presName="childText" presStyleLbl="lnNode1" presStyleIdx="2" presStyleCnt="5" custScaleX="171868" custLinFactNeighborX="806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9D7EE900-1235-4813-B45A-3B04A5B52743}" type="pres">
      <dgm:prSet presAssocID="{11DE6472-4666-4C9A-B32C-BE4B3BD7E213}" presName="childComposite" presStyleCnt="0">
        <dgm:presLayoutVars>
          <dgm:chMax val="0"/>
          <dgm:chPref val="0"/>
        </dgm:presLayoutVars>
      </dgm:prSet>
      <dgm:spPr/>
    </dgm:pt>
    <dgm:pt modelId="{63E6C8BF-1DD2-4361-863C-253794E8F3EF}" type="pres">
      <dgm:prSet presAssocID="{11DE6472-4666-4C9A-B32C-BE4B3BD7E213}" presName="Image" presStyleLbl="node1" presStyleIdx="3" presStyleCnt="5" custLinFactX="-37935" custLinFactNeighborX="-100000"/>
      <dgm:spPr/>
    </dgm:pt>
    <dgm:pt modelId="{F1BC671D-DD50-49EB-B6D4-7388D159F10E}" type="pres">
      <dgm:prSet presAssocID="{11DE6472-4666-4C9A-B32C-BE4B3BD7E213}" presName="childText" presStyleLbl="lnNode1" presStyleIdx="3" presStyleCnt="5" custScaleX="171868" custLinFactNeighborX="806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0EE5CE9F-B5C3-41A4-B8B1-183B62A74FE8}" type="pres">
      <dgm:prSet presAssocID="{C0F80648-F64A-4035-9B22-CB063428E0AA}" presName="childComposite" presStyleCnt="0">
        <dgm:presLayoutVars>
          <dgm:chMax val="0"/>
          <dgm:chPref val="0"/>
        </dgm:presLayoutVars>
      </dgm:prSet>
      <dgm:spPr/>
    </dgm:pt>
    <dgm:pt modelId="{8703F1D8-C6A4-4B4D-A76B-E8C0673AE1AF}" type="pres">
      <dgm:prSet presAssocID="{C0F80648-F64A-4035-9B22-CB063428E0AA}" presName="Image" presStyleLbl="node1" presStyleIdx="4" presStyleCnt="5" custLinFactX="-37935" custLinFactNeighborX="-100000"/>
      <dgm:spPr/>
    </dgm:pt>
    <dgm:pt modelId="{9C2B9836-1E66-4B16-8F38-8890B18CC23A}" type="pres">
      <dgm:prSet presAssocID="{C0F80648-F64A-4035-9B22-CB063428E0AA}" presName="childText" presStyleLbl="lnNode1" presStyleIdx="4" presStyleCnt="5" custScaleX="171868" custLinFactNeighborX="806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F1EFB078-1881-4362-B0A8-066A063BEFC8}" srcId="{E7E0E672-FFFB-4330-BF74-FC35D0C61E61}" destId="{A776A667-069A-4FD7-A87D-0BDABD22DE89}" srcOrd="0" destOrd="0" parTransId="{DA4BC0C7-CBBC-4D3A-BC0D-B8ACA3081ACA}" sibTransId="{E1A50D67-5E7D-465D-892C-12D1B4999E87}"/>
    <dgm:cxn modelId="{C665E505-0612-4065-A0F7-D345EA75B47B}" type="presOf" srcId="{EB725DB2-18B6-48E4-BC74-6B83D1A34B8C}" destId="{B609DBCF-FDD5-43F6-83ED-8F80CFB80FDC}" srcOrd="0" destOrd="0" presId="urn:microsoft.com/office/officeart/2008/layout/PictureAccentList"/>
    <dgm:cxn modelId="{519B6A45-1487-4BFD-8712-5C9273B918E4}" srcId="{98EC7C3D-9C57-435A-AF72-B0AF0A4D8B5D}" destId="{E7E0E672-FFFB-4330-BF74-FC35D0C61E61}" srcOrd="0" destOrd="0" parTransId="{8915210E-F2C9-438E-AB61-A359D263F3E2}" sibTransId="{2FBBB14C-20E9-4DBD-AC42-363AA22C35F5}"/>
    <dgm:cxn modelId="{39112C5B-BB8A-4122-92C3-59901A854753}" type="presOf" srcId="{11DE6472-4666-4C9A-B32C-BE4B3BD7E213}" destId="{F1BC671D-DD50-49EB-B6D4-7388D159F10E}" srcOrd="0" destOrd="0" presId="urn:microsoft.com/office/officeart/2008/layout/PictureAccentList"/>
    <dgm:cxn modelId="{9D21D869-CF19-4957-A618-0985F842F8D4}" srcId="{E7E0E672-FFFB-4330-BF74-FC35D0C61E61}" destId="{EB725DB2-18B6-48E4-BC74-6B83D1A34B8C}" srcOrd="2" destOrd="0" parTransId="{DD66C703-53BB-4111-8069-C581709E8152}" sibTransId="{E6477502-C336-4573-99C9-3321527CF724}"/>
    <dgm:cxn modelId="{64AABCA5-D4C0-4891-8836-3C21564E1C0C}" type="presOf" srcId="{E7E0E672-FFFB-4330-BF74-FC35D0C61E61}" destId="{A8B2D6A4-5F2F-47F5-8677-6566D527ED11}" srcOrd="0" destOrd="0" presId="urn:microsoft.com/office/officeart/2008/layout/PictureAccentList"/>
    <dgm:cxn modelId="{75A040DF-ACB0-4968-A345-683BA8F21850}" srcId="{E7E0E672-FFFB-4330-BF74-FC35D0C61E61}" destId="{DD56D8DE-7458-4EDC-B3D6-4610CF0CD8FF}" srcOrd="1" destOrd="0" parTransId="{6749139C-D1F5-449E-A53B-10678B64B7B1}" sibTransId="{079A5142-5F85-4480-B640-38E3673BC73D}"/>
    <dgm:cxn modelId="{67A18A2A-5126-4FDC-8B14-2030DBC2E799}" type="presOf" srcId="{DD56D8DE-7458-4EDC-B3D6-4610CF0CD8FF}" destId="{DEE99EEC-D843-478B-867B-C16AB0CC8EB5}" srcOrd="0" destOrd="0" presId="urn:microsoft.com/office/officeart/2008/layout/PictureAccentList"/>
    <dgm:cxn modelId="{AC86CB6C-EE88-4ED9-93C8-E1AF63ED30ED}" type="presOf" srcId="{A776A667-069A-4FD7-A87D-0BDABD22DE89}" destId="{4E02DCC7-B622-495A-897D-9F0C253D427C}" srcOrd="0" destOrd="0" presId="urn:microsoft.com/office/officeart/2008/layout/PictureAccentList"/>
    <dgm:cxn modelId="{CEF17DE7-B003-4764-8100-F6896AB79B97}" srcId="{E7E0E672-FFFB-4330-BF74-FC35D0C61E61}" destId="{C0F80648-F64A-4035-9B22-CB063428E0AA}" srcOrd="4" destOrd="0" parTransId="{212F65E9-7A24-478B-BE1D-C83DF84AEAAB}" sibTransId="{C46BFF58-9932-4A4C-9108-18F558C9AFF1}"/>
    <dgm:cxn modelId="{BB63E882-6365-48D7-9560-9D079B62E389}" type="presOf" srcId="{98EC7C3D-9C57-435A-AF72-B0AF0A4D8B5D}" destId="{E60DDD4D-B0FF-4C88-A970-7E77FFE54D1B}" srcOrd="0" destOrd="0" presId="urn:microsoft.com/office/officeart/2008/layout/PictureAccentList"/>
    <dgm:cxn modelId="{AECB60CF-F2AC-487F-AF34-A5FE406C7094}" type="presOf" srcId="{C0F80648-F64A-4035-9B22-CB063428E0AA}" destId="{9C2B9836-1E66-4B16-8F38-8890B18CC23A}" srcOrd="0" destOrd="0" presId="urn:microsoft.com/office/officeart/2008/layout/PictureAccentList"/>
    <dgm:cxn modelId="{F67ACEFD-0138-4528-93E3-1466D95C5D9D}" srcId="{E7E0E672-FFFB-4330-BF74-FC35D0C61E61}" destId="{11DE6472-4666-4C9A-B32C-BE4B3BD7E213}" srcOrd="3" destOrd="0" parTransId="{EADA7140-2321-4268-902F-491384EB9FA3}" sibTransId="{5B769368-B534-4EB2-89B2-5D6D662BE8F5}"/>
    <dgm:cxn modelId="{24EEDAE7-00BD-48C0-BF98-DB75E260A96C}" type="presParOf" srcId="{E60DDD4D-B0FF-4C88-A970-7E77FFE54D1B}" destId="{F3DDFC37-A4DC-4FB7-954C-222D5A9FB069}" srcOrd="0" destOrd="0" presId="urn:microsoft.com/office/officeart/2008/layout/PictureAccentList"/>
    <dgm:cxn modelId="{43C35665-3392-4A1F-BB93-A208F682F82E}" type="presParOf" srcId="{F3DDFC37-A4DC-4FB7-954C-222D5A9FB069}" destId="{45DF7A5E-0F5C-40F4-83DC-3A8573B1D61D}" srcOrd="0" destOrd="0" presId="urn:microsoft.com/office/officeart/2008/layout/PictureAccentList"/>
    <dgm:cxn modelId="{78D0DF37-BC7A-493A-BAC2-CE5F2B49745D}" type="presParOf" srcId="{45DF7A5E-0F5C-40F4-83DC-3A8573B1D61D}" destId="{A8B2D6A4-5F2F-47F5-8677-6566D527ED11}" srcOrd="0" destOrd="0" presId="urn:microsoft.com/office/officeart/2008/layout/PictureAccentList"/>
    <dgm:cxn modelId="{73ACFFE2-3649-47C7-8D75-9C9E8869630A}" type="presParOf" srcId="{F3DDFC37-A4DC-4FB7-954C-222D5A9FB069}" destId="{492C8D41-05AA-4074-9A85-15BDDD813EED}" srcOrd="1" destOrd="0" presId="urn:microsoft.com/office/officeart/2008/layout/PictureAccentList"/>
    <dgm:cxn modelId="{2EE6276E-D692-49C0-901C-26F661101486}" type="presParOf" srcId="{492C8D41-05AA-4074-9A85-15BDDD813EED}" destId="{E04F9E7F-7333-4801-9595-67CF2841964A}" srcOrd="0" destOrd="0" presId="urn:microsoft.com/office/officeart/2008/layout/PictureAccentList"/>
    <dgm:cxn modelId="{3F79C639-7E8B-47BD-B218-287F99458670}" type="presParOf" srcId="{E04F9E7F-7333-4801-9595-67CF2841964A}" destId="{C700D211-D4ED-468F-A979-57F228E1BF02}" srcOrd="0" destOrd="0" presId="urn:microsoft.com/office/officeart/2008/layout/PictureAccentList"/>
    <dgm:cxn modelId="{7040A7BF-2942-4265-ADBA-CE069C5933ED}" type="presParOf" srcId="{E04F9E7F-7333-4801-9595-67CF2841964A}" destId="{4E02DCC7-B622-495A-897D-9F0C253D427C}" srcOrd="1" destOrd="0" presId="urn:microsoft.com/office/officeart/2008/layout/PictureAccentList"/>
    <dgm:cxn modelId="{BD2BD83C-CC16-4701-9C6C-C41321815B9A}" type="presParOf" srcId="{492C8D41-05AA-4074-9A85-15BDDD813EED}" destId="{7F337931-1F88-4A92-B513-37F8E81B57DE}" srcOrd="1" destOrd="0" presId="urn:microsoft.com/office/officeart/2008/layout/PictureAccentList"/>
    <dgm:cxn modelId="{D839C367-5D08-4776-BFB3-91A3B5D9C3B3}" type="presParOf" srcId="{7F337931-1F88-4A92-B513-37F8E81B57DE}" destId="{5D363473-A49F-4551-85B4-B50B66E2A5A8}" srcOrd="0" destOrd="0" presId="urn:microsoft.com/office/officeart/2008/layout/PictureAccentList"/>
    <dgm:cxn modelId="{D302D4FE-092B-473A-BD54-B69120559CBC}" type="presParOf" srcId="{7F337931-1F88-4A92-B513-37F8E81B57DE}" destId="{DEE99EEC-D843-478B-867B-C16AB0CC8EB5}" srcOrd="1" destOrd="0" presId="urn:microsoft.com/office/officeart/2008/layout/PictureAccentList"/>
    <dgm:cxn modelId="{F921F40D-8149-4EA2-A045-B57928D529A7}" type="presParOf" srcId="{492C8D41-05AA-4074-9A85-15BDDD813EED}" destId="{099770CB-BD9D-4BBE-BBAC-80BA219CAEAE}" srcOrd="2" destOrd="0" presId="urn:microsoft.com/office/officeart/2008/layout/PictureAccentList"/>
    <dgm:cxn modelId="{C0DDF2C5-3A03-4B21-B44B-2E8BB4DC32FE}" type="presParOf" srcId="{099770CB-BD9D-4BBE-BBAC-80BA219CAEAE}" destId="{EE30595C-30F9-4418-867E-2C560DEDA03B}" srcOrd="0" destOrd="0" presId="urn:microsoft.com/office/officeart/2008/layout/PictureAccentList"/>
    <dgm:cxn modelId="{6444B4A8-D6FC-465A-8F31-0116882DDD4F}" type="presParOf" srcId="{099770CB-BD9D-4BBE-BBAC-80BA219CAEAE}" destId="{B609DBCF-FDD5-43F6-83ED-8F80CFB80FDC}" srcOrd="1" destOrd="0" presId="urn:microsoft.com/office/officeart/2008/layout/PictureAccentList"/>
    <dgm:cxn modelId="{805B8B05-CB34-4026-BFAC-1E0B8FDE0CDA}" type="presParOf" srcId="{492C8D41-05AA-4074-9A85-15BDDD813EED}" destId="{9D7EE900-1235-4813-B45A-3B04A5B52743}" srcOrd="3" destOrd="0" presId="urn:microsoft.com/office/officeart/2008/layout/PictureAccentList"/>
    <dgm:cxn modelId="{5588B047-3EF1-475C-A04B-512C324E0732}" type="presParOf" srcId="{9D7EE900-1235-4813-B45A-3B04A5B52743}" destId="{63E6C8BF-1DD2-4361-863C-253794E8F3EF}" srcOrd="0" destOrd="0" presId="urn:microsoft.com/office/officeart/2008/layout/PictureAccentList"/>
    <dgm:cxn modelId="{42E79121-7494-4FB1-842B-84D69F522D8B}" type="presParOf" srcId="{9D7EE900-1235-4813-B45A-3B04A5B52743}" destId="{F1BC671D-DD50-49EB-B6D4-7388D159F10E}" srcOrd="1" destOrd="0" presId="urn:microsoft.com/office/officeart/2008/layout/PictureAccentList"/>
    <dgm:cxn modelId="{3408B0B5-F790-4262-AEB2-3ACA3DAE1EF9}" type="presParOf" srcId="{492C8D41-05AA-4074-9A85-15BDDD813EED}" destId="{0EE5CE9F-B5C3-41A4-B8B1-183B62A74FE8}" srcOrd="4" destOrd="0" presId="urn:microsoft.com/office/officeart/2008/layout/PictureAccentList"/>
    <dgm:cxn modelId="{2EF60EEB-6FA0-4808-94CD-158E552C4611}" type="presParOf" srcId="{0EE5CE9F-B5C3-41A4-B8B1-183B62A74FE8}" destId="{8703F1D8-C6A4-4B4D-A76B-E8C0673AE1AF}" srcOrd="0" destOrd="0" presId="urn:microsoft.com/office/officeart/2008/layout/PictureAccentList"/>
    <dgm:cxn modelId="{8675A2BA-E86C-4C2A-872E-C0EF8FAD3593}" type="presParOf" srcId="{0EE5CE9F-B5C3-41A4-B8B1-183B62A74FE8}" destId="{9C2B9836-1E66-4B16-8F38-8890B18CC23A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705204-2663-4D7A-AF7A-881231768CF7}">
      <dsp:nvSpPr>
        <dsp:cNvPr id="0" name=""/>
        <dsp:cNvSpPr/>
      </dsp:nvSpPr>
      <dsp:spPr>
        <a:xfrm>
          <a:off x="-5513922" y="-844209"/>
          <a:ext cx="6565219" cy="6565219"/>
        </a:xfrm>
        <a:prstGeom prst="blockArc">
          <a:avLst>
            <a:gd name="adj1" fmla="val 18900000"/>
            <a:gd name="adj2" fmla="val 2700000"/>
            <a:gd name="adj3" fmla="val 329"/>
          </a:avLst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F6ABA0-F628-4E91-A5E2-1E7C9D9E2AA3}">
      <dsp:nvSpPr>
        <dsp:cNvPr id="0" name=""/>
        <dsp:cNvSpPr/>
      </dsp:nvSpPr>
      <dsp:spPr>
        <a:xfrm>
          <a:off x="550354" y="374928"/>
          <a:ext cx="6773021" cy="75024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5508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i="1" kern="1200" smtClean="0">
              <a:latin typeface="Arial" pitchFamily="34" charset="0"/>
              <a:cs typeface="Arial" pitchFamily="34" charset="0"/>
            </a:rPr>
            <a:t>Listening</a:t>
          </a:r>
          <a:r>
            <a:rPr lang="en-US" sz="2000" kern="1200" smtClean="0">
              <a:latin typeface="Arial" pitchFamily="34" charset="0"/>
              <a:cs typeface="Arial" pitchFamily="34" charset="0"/>
            </a:rPr>
            <a:t> sama dengan </a:t>
          </a:r>
          <a:r>
            <a:rPr lang="en-US" sz="2000" i="1" kern="1200" smtClean="0">
              <a:latin typeface="Arial" pitchFamily="34" charset="0"/>
              <a:cs typeface="Arial" pitchFamily="34" charset="0"/>
            </a:rPr>
            <a:t>hearing </a:t>
          </a:r>
          <a:endParaRPr lang="id-ID" sz="2000" i="1" kern="1200"/>
        </a:p>
      </dsp:txBody>
      <dsp:txXfrm>
        <a:off x="550354" y="374928"/>
        <a:ext cx="6773021" cy="750246"/>
      </dsp:txXfrm>
    </dsp:sp>
    <dsp:sp modelId="{509983AC-105D-4D8A-9BD9-31FE3C676966}">
      <dsp:nvSpPr>
        <dsp:cNvPr id="0" name=""/>
        <dsp:cNvSpPr/>
      </dsp:nvSpPr>
      <dsp:spPr>
        <a:xfrm>
          <a:off x="81450" y="281147"/>
          <a:ext cx="937808" cy="93780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16CE8A-CC76-4C15-89C9-278B55613B31}">
      <dsp:nvSpPr>
        <dsp:cNvPr id="0" name=""/>
        <dsp:cNvSpPr/>
      </dsp:nvSpPr>
      <dsp:spPr>
        <a:xfrm>
          <a:off x="980488" y="1500493"/>
          <a:ext cx="6342887" cy="75024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5508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smtClean="0">
              <a:latin typeface="Arial" pitchFamily="34" charset="0"/>
              <a:cs typeface="Arial" pitchFamily="34" charset="0"/>
            </a:rPr>
            <a:t>Pembaca yang baik = pendengar yang baik </a:t>
          </a:r>
          <a:endParaRPr lang="id-ID" sz="2000" kern="1200"/>
        </a:p>
      </dsp:txBody>
      <dsp:txXfrm>
        <a:off x="980488" y="1500493"/>
        <a:ext cx="6342887" cy="750246"/>
      </dsp:txXfrm>
    </dsp:sp>
    <dsp:sp modelId="{7EBE8DF1-1742-4900-A0EF-1AB4F1E16525}">
      <dsp:nvSpPr>
        <dsp:cNvPr id="0" name=""/>
        <dsp:cNvSpPr/>
      </dsp:nvSpPr>
      <dsp:spPr>
        <a:xfrm>
          <a:off x="511583" y="1406712"/>
          <a:ext cx="937808" cy="93780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3AAE97-2A4F-44D1-8F7B-D08E4A6D76CA}">
      <dsp:nvSpPr>
        <dsp:cNvPr id="0" name=""/>
        <dsp:cNvSpPr/>
      </dsp:nvSpPr>
      <dsp:spPr>
        <a:xfrm>
          <a:off x="980488" y="2626059"/>
          <a:ext cx="6342887" cy="75024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5508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smtClean="0">
              <a:latin typeface="Arial" pitchFamily="34" charset="0"/>
              <a:cs typeface="Arial" pitchFamily="34" charset="0"/>
            </a:rPr>
            <a:t>Orang pintar = pendengar yang baik</a:t>
          </a:r>
          <a:endParaRPr lang="id-ID" sz="2000" kern="1200"/>
        </a:p>
      </dsp:txBody>
      <dsp:txXfrm>
        <a:off x="980488" y="2626059"/>
        <a:ext cx="6342887" cy="750246"/>
      </dsp:txXfrm>
    </dsp:sp>
    <dsp:sp modelId="{5A01C5FA-F74D-43B5-BAE4-976E1AD4E97A}">
      <dsp:nvSpPr>
        <dsp:cNvPr id="0" name=""/>
        <dsp:cNvSpPr/>
      </dsp:nvSpPr>
      <dsp:spPr>
        <a:xfrm>
          <a:off x="511583" y="2532278"/>
          <a:ext cx="937808" cy="93780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ADBF03-5256-4781-9E3A-D6770E0CE0F6}">
      <dsp:nvSpPr>
        <dsp:cNvPr id="0" name=""/>
        <dsp:cNvSpPr/>
      </dsp:nvSpPr>
      <dsp:spPr>
        <a:xfrm>
          <a:off x="550354" y="3751624"/>
          <a:ext cx="6773021" cy="75024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5508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smtClean="0">
              <a:latin typeface="Arial" pitchFamily="34" charset="0"/>
              <a:cs typeface="Arial" pitchFamily="34" charset="0"/>
            </a:rPr>
            <a:t>Usia tambah, kemampuan mendengarkan meningkat  </a:t>
          </a:r>
          <a:endParaRPr lang="id-ID" sz="2000" kern="1200"/>
        </a:p>
      </dsp:txBody>
      <dsp:txXfrm>
        <a:off x="550354" y="3751624"/>
        <a:ext cx="6773021" cy="750246"/>
      </dsp:txXfrm>
    </dsp:sp>
    <dsp:sp modelId="{2FBCA431-2E4C-4BA5-AB48-488F70C16E19}">
      <dsp:nvSpPr>
        <dsp:cNvPr id="0" name=""/>
        <dsp:cNvSpPr/>
      </dsp:nvSpPr>
      <dsp:spPr>
        <a:xfrm>
          <a:off x="81450" y="3657843"/>
          <a:ext cx="937808" cy="93780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AC5642-9A2F-45EE-B4C4-AF2100C9DFD6}">
      <dsp:nvSpPr>
        <dsp:cNvPr id="0" name=""/>
        <dsp:cNvSpPr/>
      </dsp:nvSpPr>
      <dsp:spPr>
        <a:xfrm rot="10800000">
          <a:off x="1480620" y="399"/>
          <a:ext cx="5422011" cy="459705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2717" tIns="91440" rIns="170688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smtClean="0"/>
            <a:t>Seni</a:t>
          </a:r>
          <a:endParaRPr lang="id-ID" sz="2400" kern="1200"/>
        </a:p>
      </dsp:txBody>
      <dsp:txXfrm rot="10800000">
        <a:off x="1595546" y="399"/>
        <a:ext cx="5307085" cy="459705"/>
      </dsp:txXfrm>
    </dsp:sp>
    <dsp:sp modelId="{AFFA7771-FB81-4CCA-A81E-125BA81A50A9}">
      <dsp:nvSpPr>
        <dsp:cNvPr id="0" name=""/>
        <dsp:cNvSpPr/>
      </dsp:nvSpPr>
      <dsp:spPr>
        <a:xfrm>
          <a:off x="1250768" y="399"/>
          <a:ext cx="459705" cy="459705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E81A74-96E5-4E49-9FCA-FB67E98D4EAE}">
      <dsp:nvSpPr>
        <dsp:cNvPr id="0" name=""/>
        <dsp:cNvSpPr/>
      </dsp:nvSpPr>
      <dsp:spPr>
        <a:xfrm rot="10800000">
          <a:off x="1480620" y="575031"/>
          <a:ext cx="5422011" cy="459705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2717" tIns="91440" rIns="170688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smtClean="0"/>
            <a:t>Ketrampilan</a:t>
          </a:r>
          <a:endParaRPr lang="id-ID" sz="2400" kern="1200"/>
        </a:p>
      </dsp:txBody>
      <dsp:txXfrm rot="10800000">
        <a:off x="1595546" y="575031"/>
        <a:ext cx="5307085" cy="459705"/>
      </dsp:txXfrm>
    </dsp:sp>
    <dsp:sp modelId="{7F541EE3-9E54-47C0-8B5A-7F176BDACDE4}">
      <dsp:nvSpPr>
        <dsp:cNvPr id="0" name=""/>
        <dsp:cNvSpPr/>
      </dsp:nvSpPr>
      <dsp:spPr>
        <a:xfrm>
          <a:off x="1250768" y="575031"/>
          <a:ext cx="459705" cy="459705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BB5D1C-2181-411D-AE2D-3C8804DA3E6B}">
      <dsp:nvSpPr>
        <dsp:cNvPr id="0" name=""/>
        <dsp:cNvSpPr/>
      </dsp:nvSpPr>
      <dsp:spPr>
        <a:xfrm rot="10800000">
          <a:off x="1480620" y="1149663"/>
          <a:ext cx="5422011" cy="459705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2717" tIns="91440" rIns="170688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smtClean="0"/>
            <a:t>Disiplin</a:t>
          </a:r>
          <a:endParaRPr lang="id-ID" sz="2400" kern="1200"/>
        </a:p>
      </dsp:txBody>
      <dsp:txXfrm rot="10800000">
        <a:off x="1595546" y="1149663"/>
        <a:ext cx="5307085" cy="459705"/>
      </dsp:txXfrm>
    </dsp:sp>
    <dsp:sp modelId="{C2CC5AD7-9821-4C40-A7D7-3A3B7419EC12}">
      <dsp:nvSpPr>
        <dsp:cNvPr id="0" name=""/>
        <dsp:cNvSpPr/>
      </dsp:nvSpPr>
      <dsp:spPr>
        <a:xfrm>
          <a:off x="1250768" y="1149663"/>
          <a:ext cx="459705" cy="459705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306698-F6C7-40E3-8868-5B8BAE434275}">
      <dsp:nvSpPr>
        <dsp:cNvPr id="0" name=""/>
        <dsp:cNvSpPr/>
      </dsp:nvSpPr>
      <dsp:spPr>
        <a:xfrm rot="10800000">
          <a:off x="1480620" y="1724294"/>
          <a:ext cx="5422011" cy="459705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2717" tIns="91440" rIns="170688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smtClean="0"/>
            <a:t>Self Control</a:t>
          </a:r>
          <a:endParaRPr lang="id-ID" sz="2400" kern="1200"/>
        </a:p>
      </dsp:txBody>
      <dsp:txXfrm rot="10800000">
        <a:off x="1595546" y="1724294"/>
        <a:ext cx="5307085" cy="459705"/>
      </dsp:txXfrm>
    </dsp:sp>
    <dsp:sp modelId="{F72578A8-8D0C-463B-AB6F-E42B52AE22AC}">
      <dsp:nvSpPr>
        <dsp:cNvPr id="0" name=""/>
        <dsp:cNvSpPr/>
      </dsp:nvSpPr>
      <dsp:spPr>
        <a:xfrm>
          <a:off x="1250768" y="1724294"/>
          <a:ext cx="459705" cy="459705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019EE0-80D7-4FD7-A7FB-C3F12B5436CE}">
      <dsp:nvSpPr>
        <dsp:cNvPr id="0" name=""/>
        <dsp:cNvSpPr/>
      </dsp:nvSpPr>
      <dsp:spPr>
        <a:xfrm>
          <a:off x="0" y="2321"/>
          <a:ext cx="7850450" cy="6717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48260" rIns="72390" bIns="48260" numCol="1" spcCol="1270" anchor="ctr" anchorCtr="0">
          <a:noAutofit/>
        </a:bodyPr>
        <a:lstStyle/>
        <a:p>
          <a:pPr lvl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smtClean="0"/>
            <a:t>So……….. </a:t>
          </a:r>
          <a:endParaRPr lang="id-ID" sz="3800" kern="1200"/>
        </a:p>
      </dsp:txBody>
      <dsp:txXfrm>
        <a:off x="19675" y="21996"/>
        <a:ext cx="7811100" cy="632405"/>
      </dsp:txXfrm>
    </dsp:sp>
    <dsp:sp modelId="{4C3A6B8C-FC1A-4AA1-A0F8-0A53DFD0638C}">
      <dsp:nvSpPr>
        <dsp:cNvPr id="0" name=""/>
        <dsp:cNvSpPr/>
      </dsp:nvSpPr>
      <dsp:spPr>
        <a:xfrm>
          <a:off x="0" y="838606"/>
          <a:ext cx="914052" cy="914052"/>
        </a:xfrm>
        <a:prstGeom prst="roundRect">
          <a:avLst>
            <a:gd name="adj" fmla="val 166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90959F-D147-4AB8-90EC-6551CEFB340D}">
      <dsp:nvSpPr>
        <dsp:cNvPr id="0" name=""/>
        <dsp:cNvSpPr/>
      </dsp:nvSpPr>
      <dsp:spPr>
        <a:xfrm>
          <a:off x="1064335" y="868267"/>
          <a:ext cx="6784258" cy="914052"/>
        </a:xfrm>
        <a:prstGeom prst="roundRect">
          <a:avLst>
            <a:gd name="adj" fmla="val 166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smtClean="0">
              <a:latin typeface="Cambria" pitchFamily="18" charset="0"/>
              <a:cs typeface="Arial" charset="0"/>
            </a:rPr>
            <a:t>Listening bagian dari ketrampilan berkomunikasi</a:t>
          </a:r>
          <a:endParaRPr lang="id-ID" sz="2300" kern="1200"/>
        </a:p>
      </dsp:txBody>
      <dsp:txXfrm>
        <a:off x="1108963" y="912895"/>
        <a:ext cx="6695002" cy="824796"/>
      </dsp:txXfrm>
    </dsp:sp>
    <dsp:sp modelId="{4D4B862E-A444-40CF-B68C-44B8F95BF027}">
      <dsp:nvSpPr>
        <dsp:cNvPr id="0" name=""/>
        <dsp:cNvSpPr/>
      </dsp:nvSpPr>
      <dsp:spPr>
        <a:xfrm>
          <a:off x="0" y="1862346"/>
          <a:ext cx="914052" cy="914052"/>
        </a:xfrm>
        <a:prstGeom prst="roundRect">
          <a:avLst>
            <a:gd name="adj" fmla="val 166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8F3343-54AE-423C-9E36-30ABB14395B3}">
      <dsp:nvSpPr>
        <dsp:cNvPr id="0" name=""/>
        <dsp:cNvSpPr/>
      </dsp:nvSpPr>
      <dsp:spPr>
        <a:xfrm>
          <a:off x="1064335" y="1892007"/>
          <a:ext cx="6784258" cy="914052"/>
        </a:xfrm>
        <a:prstGeom prst="roundRect">
          <a:avLst>
            <a:gd name="adj" fmla="val 166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smtClean="0">
              <a:latin typeface="Cambria" pitchFamily="18" charset="0"/>
              <a:cs typeface="Arial" charset="0"/>
            </a:rPr>
            <a:t>Listening menggunakan pikiran</a:t>
          </a:r>
          <a:endParaRPr lang="id-ID" sz="2300" kern="1200"/>
        </a:p>
      </dsp:txBody>
      <dsp:txXfrm>
        <a:off x="1108963" y="1936635"/>
        <a:ext cx="6695002" cy="824796"/>
      </dsp:txXfrm>
    </dsp:sp>
    <dsp:sp modelId="{21359D4C-BEF8-42CF-821D-6809A14AEB67}">
      <dsp:nvSpPr>
        <dsp:cNvPr id="0" name=""/>
        <dsp:cNvSpPr/>
      </dsp:nvSpPr>
      <dsp:spPr>
        <a:xfrm>
          <a:off x="0" y="2886085"/>
          <a:ext cx="914052" cy="914052"/>
        </a:xfrm>
        <a:prstGeom prst="roundRect">
          <a:avLst>
            <a:gd name="adj" fmla="val 166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03F888-B5B6-41B8-AC03-5D8E6B087EAB}">
      <dsp:nvSpPr>
        <dsp:cNvPr id="0" name=""/>
        <dsp:cNvSpPr/>
      </dsp:nvSpPr>
      <dsp:spPr>
        <a:xfrm>
          <a:off x="1064335" y="2915746"/>
          <a:ext cx="6784258" cy="914052"/>
        </a:xfrm>
        <a:prstGeom prst="roundRect">
          <a:avLst>
            <a:gd name="adj" fmla="val 166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smtClean="0">
              <a:latin typeface="Cambria" pitchFamily="18" charset="0"/>
              <a:cs typeface="Arial" charset="0"/>
            </a:rPr>
            <a:t>Listening adalah proses mental</a:t>
          </a:r>
          <a:endParaRPr lang="id-ID" sz="2300" kern="1200"/>
        </a:p>
      </dsp:txBody>
      <dsp:txXfrm>
        <a:off x="1108963" y="2960374"/>
        <a:ext cx="6695002" cy="824796"/>
      </dsp:txXfrm>
    </dsp:sp>
    <dsp:sp modelId="{28825415-6B83-4EBE-8773-B4EE78F110FF}">
      <dsp:nvSpPr>
        <dsp:cNvPr id="0" name=""/>
        <dsp:cNvSpPr/>
      </dsp:nvSpPr>
      <dsp:spPr>
        <a:xfrm>
          <a:off x="0" y="3909824"/>
          <a:ext cx="914052" cy="914052"/>
        </a:xfrm>
        <a:prstGeom prst="roundRect">
          <a:avLst>
            <a:gd name="adj" fmla="val 166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4DE776-4856-4CC4-ACEE-A9F57DD2D291}">
      <dsp:nvSpPr>
        <dsp:cNvPr id="0" name=""/>
        <dsp:cNvSpPr/>
      </dsp:nvSpPr>
      <dsp:spPr>
        <a:xfrm>
          <a:off x="1064335" y="3939485"/>
          <a:ext cx="6784258" cy="914052"/>
        </a:xfrm>
        <a:prstGeom prst="roundRect">
          <a:avLst>
            <a:gd name="adj" fmla="val 166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smtClean="0">
              <a:latin typeface="Cambria" pitchFamily="18" charset="0"/>
              <a:cs typeface="Arial" charset="0"/>
            </a:rPr>
            <a:t>Listening didukung kesadaran </a:t>
          </a:r>
          <a:endParaRPr lang="id-ID" sz="2300" kern="1200"/>
        </a:p>
      </dsp:txBody>
      <dsp:txXfrm>
        <a:off x="1108963" y="3984113"/>
        <a:ext cx="6695002" cy="824796"/>
      </dsp:txXfrm>
    </dsp:sp>
    <dsp:sp modelId="{C2AD75A4-A9B3-47AC-B448-5B108A833344}">
      <dsp:nvSpPr>
        <dsp:cNvPr id="0" name=""/>
        <dsp:cNvSpPr/>
      </dsp:nvSpPr>
      <dsp:spPr>
        <a:xfrm>
          <a:off x="0" y="4933563"/>
          <a:ext cx="914052" cy="914052"/>
        </a:xfrm>
        <a:prstGeom prst="roundRect">
          <a:avLst>
            <a:gd name="adj" fmla="val 1667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57987D-4A73-473C-95D0-8A0B602C64C9}">
      <dsp:nvSpPr>
        <dsp:cNvPr id="0" name=""/>
        <dsp:cNvSpPr/>
      </dsp:nvSpPr>
      <dsp:spPr>
        <a:xfrm>
          <a:off x="1064335" y="4935885"/>
          <a:ext cx="6784258" cy="914052"/>
        </a:xfrm>
        <a:prstGeom prst="roundRect">
          <a:avLst>
            <a:gd name="adj" fmla="val 1667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smtClean="0">
              <a:latin typeface="Cambria" pitchFamily="18" charset="0"/>
              <a:cs typeface="Arial" charset="0"/>
            </a:rPr>
            <a:t>Listening = proses aktif mendapatkan informasi </a:t>
          </a:r>
          <a:endParaRPr lang="id-ID" sz="2300" kern="1200"/>
        </a:p>
      </dsp:txBody>
      <dsp:txXfrm>
        <a:off x="1108963" y="4980513"/>
        <a:ext cx="6695002" cy="82479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B2D6A4-5F2F-47F5-8677-6566D527ED11}">
      <dsp:nvSpPr>
        <dsp:cNvPr id="0" name=""/>
        <dsp:cNvSpPr/>
      </dsp:nvSpPr>
      <dsp:spPr>
        <a:xfrm>
          <a:off x="0" y="71"/>
          <a:ext cx="7858705" cy="88096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smtClean="0"/>
            <a:t>Perlu dipahami juga…..</a:t>
          </a:r>
          <a:endParaRPr lang="id-ID" sz="3200" kern="1200"/>
        </a:p>
      </dsp:txBody>
      <dsp:txXfrm>
        <a:off x="25803" y="25874"/>
        <a:ext cx="7807099" cy="829363"/>
      </dsp:txXfrm>
    </dsp:sp>
    <dsp:sp modelId="{C700D211-D4ED-468F-A979-57F228E1BF02}">
      <dsp:nvSpPr>
        <dsp:cNvPr id="0" name=""/>
        <dsp:cNvSpPr/>
      </dsp:nvSpPr>
      <dsp:spPr>
        <a:xfrm>
          <a:off x="0" y="1039615"/>
          <a:ext cx="880969" cy="880969"/>
        </a:xfrm>
        <a:prstGeom prst="roundRect">
          <a:avLst>
            <a:gd name="adj" fmla="val 166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02DCC7-B622-495A-897D-9F0C253D427C}">
      <dsp:nvSpPr>
        <dsp:cNvPr id="0" name=""/>
        <dsp:cNvSpPr/>
      </dsp:nvSpPr>
      <dsp:spPr>
        <a:xfrm>
          <a:off x="993022" y="1039615"/>
          <a:ext cx="6889765" cy="880969"/>
        </a:xfrm>
        <a:prstGeom prst="roundRect">
          <a:avLst>
            <a:gd name="adj" fmla="val 166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smtClean="0">
              <a:cs typeface="Arial" charset="0"/>
            </a:rPr>
            <a:t>Listening mencakup Ide, Sikap dan Emosi </a:t>
          </a:r>
          <a:endParaRPr lang="id-ID" sz="2400" kern="1200"/>
        </a:p>
      </dsp:txBody>
      <dsp:txXfrm>
        <a:off x="1036035" y="1082628"/>
        <a:ext cx="6803739" cy="794943"/>
      </dsp:txXfrm>
    </dsp:sp>
    <dsp:sp modelId="{5D363473-A49F-4551-85B4-B50B66E2A5A8}">
      <dsp:nvSpPr>
        <dsp:cNvPr id="0" name=""/>
        <dsp:cNvSpPr/>
      </dsp:nvSpPr>
      <dsp:spPr>
        <a:xfrm>
          <a:off x="0" y="2026301"/>
          <a:ext cx="880969" cy="880969"/>
        </a:xfrm>
        <a:prstGeom prst="roundRect">
          <a:avLst>
            <a:gd name="adj" fmla="val 166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E99EEC-D843-478B-867B-C16AB0CC8EB5}">
      <dsp:nvSpPr>
        <dsp:cNvPr id="0" name=""/>
        <dsp:cNvSpPr/>
      </dsp:nvSpPr>
      <dsp:spPr>
        <a:xfrm>
          <a:off x="993022" y="2026301"/>
          <a:ext cx="6889765" cy="880969"/>
        </a:xfrm>
        <a:prstGeom prst="roundRect">
          <a:avLst>
            <a:gd name="adj" fmla="val 166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smtClean="0">
              <a:cs typeface="Arial" charset="0"/>
            </a:rPr>
            <a:t>Bersifat Interpersonal</a:t>
          </a:r>
          <a:endParaRPr lang="id-ID" sz="2400" kern="1200"/>
        </a:p>
      </dsp:txBody>
      <dsp:txXfrm>
        <a:off x="1036035" y="2069314"/>
        <a:ext cx="6803739" cy="794943"/>
      </dsp:txXfrm>
    </dsp:sp>
    <dsp:sp modelId="{EE30595C-30F9-4418-867E-2C560DEDA03B}">
      <dsp:nvSpPr>
        <dsp:cNvPr id="0" name=""/>
        <dsp:cNvSpPr/>
      </dsp:nvSpPr>
      <dsp:spPr>
        <a:xfrm>
          <a:off x="0" y="3012987"/>
          <a:ext cx="880969" cy="880969"/>
        </a:xfrm>
        <a:prstGeom prst="roundRect">
          <a:avLst>
            <a:gd name="adj" fmla="val 166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09DBCF-FDD5-43F6-83ED-8F80CFB80FDC}">
      <dsp:nvSpPr>
        <dsp:cNvPr id="0" name=""/>
        <dsp:cNvSpPr/>
      </dsp:nvSpPr>
      <dsp:spPr>
        <a:xfrm>
          <a:off x="993022" y="3012987"/>
          <a:ext cx="6889765" cy="880969"/>
        </a:xfrm>
        <a:prstGeom prst="roundRect">
          <a:avLst>
            <a:gd name="adj" fmla="val 166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smtClean="0">
              <a:cs typeface="Arial" charset="0"/>
            </a:rPr>
            <a:t>Kita menghabiskan 60% dalam listening</a:t>
          </a:r>
          <a:endParaRPr lang="id-ID" sz="2400" kern="1200"/>
        </a:p>
      </dsp:txBody>
      <dsp:txXfrm>
        <a:off x="1036035" y="3056000"/>
        <a:ext cx="6803739" cy="794943"/>
      </dsp:txXfrm>
    </dsp:sp>
    <dsp:sp modelId="{63E6C8BF-1DD2-4361-863C-253794E8F3EF}">
      <dsp:nvSpPr>
        <dsp:cNvPr id="0" name=""/>
        <dsp:cNvSpPr/>
      </dsp:nvSpPr>
      <dsp:spPr>
        <a:xfrm>
          <a:off x="0" y="3999673"/>
          <a:ext cx="880969" cy="880969"/>
        </a:xfrm>
        <a:prstGeom prst="roundRect">
          <a:avLst>
            <a:gd name="adj" fmla="val 166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BC671D-DD50-49EB-B6D4-7388D159F10E}">
      <dsp:nvSpPr>
        <dsp:cNvPr id="0" name=""/>
        <dsp:cNvSpPr/>
      </dsp:nvSpPr>
      <dsp:spPr>
        <a:xfrm>
          <a:off x="993022" y="3999673"/>
          <a:ext cx="6889765" cy="880969"/>
        </a:xfrm>
        <a:prstGeom prst="roundRect">
          <a:avLst>
            <a:gd name="adj" fmla="val 166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smtClean="0">
              <a:cs typeface="Arial" charset="0"/>
            </a:rPr>
            <a:t>Sebagian dari kita, 35 – 55%  efisien dalam listening</a:t>
          </a:r>
          <a:endParaRPr lang="id-ID" sz="2400" kern="1200"/>
        </a:p>
      </dsp:txBody>
      <dsp:txXfrm>
        <a:off x="1036035" y="4042686"/>
        <a:ext cx="6803739" cy="794943"/>
      </dsp:txXfrm>
    </dsp:sp>
    <dsp:sp modelId="{8703F1D8-C6A4-4B4D-A76B-E8C0673AE1AF}">
      <dsp:nvSpPr>
        <dsp:cNvPr id="0" name=""/>
        <dsp:cNvSpPr/>
      </dsp:nvSpPr>
      <dsp:spPr>
        <a:xfrm>
          <a:off x="0" y="4986358"/>
          <a:ext cx="880969" cy="880969"/>
        </a:xfrm>
        <a:prstGeom prst="roundRect">
          <a:avLst>
            <a:gd name="adj" fmla="val 1667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2B9836-1E66-4B16-8F38-8890B18CC23A}">
      <dsp:nvSpPr>
        <dsp:cNvPr id="0" name=""/>
        <dsp:cNvSpPr/>
      </dsp:nvSpPr>
      <dsp:spPr>
        <a:xfrm>
          <a:off x="993022" y="4986358"/>
          <a:ext cx="6889765" cy="880969"/>
        </a:xfrm>
        <a:prstGeom prst="roundRect">
          <a:avLst>
            <a:gd name="adj" fmla="val 1667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smtClean="0">
              <a:cs typeface="Arial" charset="0"/>
            </a:rPr>
            <a:t>Harus saling memahami agar komunikasi efektif </a:t>
          </a:r>
          <a:endParaRPr lang="id-ID" sz="2400" kern="1200"/>
        </a:p>
      </dsp:txBody>
      <dsp:txXfrm>
        <a:off x="1036035" y="5029371"/>
        <a:ext cx="6803739" cy="7949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2038"/>
            <a:ext cx="297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000"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2038"/>
            <a:ext cx="297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000" i="1" smtClean="0"/>
            </a:lvl1pPr>
          </a:lstStyle>
          <a:p>
            <a:pPr>
              <a:defRPr/>
            </a:pPr>
            <a:fld id="{8B20846B-C64D-473B-AFB2-33AEC644FE47}" type="slidenum">
              <a:rPr lang="en-US" altLang="id-ID"/>
              <a:pPr>
                <a:defRPr/>
              </a:pPr>
              <a:t>‹#›</a:t>
            </a:fld>
            <a:endParaRPr lang="en-US" altLang="id-ID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000"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000" i="1"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58410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79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0356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79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457200" y="4343400"/>
            <a:ext cx="6019800" cy="4114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679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79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EC993D8F-D004-4C68-92F2-390F912D7E8D}" type="slidenum">
              <a:rPr lang="en-US" altLang="id-ID"/>
              <a:pPr>
                <a:defRPr/>
              </a:pPr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356563025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id-ID" altLang="id-ID" smtClean="0"/>
          </a:p>
        </p:txBody>
      </p:sp>
    </p:spTree>
    <p:extLst>
      <p:ext uri="{BB962C8B-B14F-4D97-AF65-F5344CB8AC3E}">
        <p14:creationId xmlns:p14="http://schemas.microsoft.com/office/powerpoint/2010/main" val="16932454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endParaRPr lang="id-ID" altLang="id-ID" smtClean="0"/>
          </a:p>
        </p:txBody>
      </p:sp>
    </p:spTree>
    <p:extLst>
      <p:ext uri="{BB962C8B-B14F-4D97-AF65-F5344CB8AC3E}">
        <p14:creationId xmlns:p14="http://schemas.microsoft.com/office/powerpoint/2010/main" val="37702839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083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endParaRPr lang="id-ID" altLang="id-ID" smtClean="0"/>
          </a:p>
        </p:txBody>
      </p:sp>
    </p:spTree>
    <p:extLst>
      <p:ext uri="{BB962C8B-B14F-4D97-AF65-F5344CB8AC3E}">
        <p14:creationId xmlns:p14="http://schemas.microsoft.com/office/powerpoint/2010/main" val="40441015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2099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id-ID" altLang="id-ID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77974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517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endParaRPr lang="id-ID" altLang="id-ID" smtClean="0"/>
          </a:p>
        </p:txBody>
      </p:sp>
    </p:spTree>
    <p:extLst>
      <p:ext uri="{BB962C8B-B14F-4D97-AF65-F5344CB8AC3E}">
        <p14:creationId xmlns:p14="http://schemas.microsoft.com/office/powerpoint/2010/main" val="18197007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824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id-ID" altLang="id-ID" smtClean="0"/>
          </a:p>
        </p:txBody>
      </p:sp>
    </p:spTree>
    <p:extLst>
      <p:ext uri="{BB962C8B-B14F-4D97-AF65-F5344CB8AC3E}">
        <p14:creationId xmlns:p14="http://schemas.microsoft.com/office/powerpoint/2010/main" val="31765420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id-ID" altLang="id-ID" noProof="1" smtClean="0"/>
          </a:p>
        </p:txBody>
      </p:sp>
    </p:spTree>
    <p:extLst>
      <p:ext uri="{BB962C8B-B14F-4D97-AF65-F5344CB8AC3E}">
        <p14:creationId xmlns:p14="http://schemas.microsoft.com/office/powerpoint/2010/main" val="37711405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id-ID" altLang="id-ID" noProof="1" smtClean="0"/>
          </a:p>
        </p:txBody>
      </p:sp>
    </p:spTree>
    <p:extLst>
      <p:ext uri="{BB962C8B-B14F-4D97-AF65-F5344CB8AC3E}">
        <p14:creationId xmlns:p14="http://schemas.microsoft.com/office/powerpoint/2010/main" val="6966312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Master" Target="../slideMasters/slideMaster5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8.png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Master" Target="../slideMasters/slideMaster7.xml"/><Relationship Id="rId1" Type="http://schemas.openxmlformats.org/officeDocument/2006/relationships/themeOverride" Target="../theme/themeOverride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9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D6DE3E-2FD6-4298-8496-7C242A509166}" type="datetime1">
              <a:rPr lang="en-US"/>
              <a:pPr>
                <a:defRPr/>
              </a:pPr>
              <a:t>1/5/2017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489CCA-E046-489B-AB45-067E5945CA24}" type="slidenum">
              <a:rPr lang="en-US" altLang="id-ID"/>
              <a:pPr>
                <a:defRPr/>
              </a:pPr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943689080"/>
      </p:ext>
    </p:extLst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378EC8-4A32-4855-831F-1CF1EEC31799}" type="datetime1">
              <a:rPr lang="en-US"/>
              <a:pPr>
                <a:defRPr/>
              </a:pPr>
              <a:t>1/5/2017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555420-5DB2-4849-95F6-88B67D7660E0}" type="slidenum">
              <a:rPr lang="en-US" altLang="id-ID"/>
              <a:pPr>
                <a:defRPr/>
              </a:pPr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524853093"/>
      </p:ext>
    </p:extLst>
  </p:cSld>
  <p:clrMapOvr>
    <a:masterClrMapping/>
  </p:clrMapOvr>
  <p:transition>
    <p:random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41248" y="2039112"/>
            <a:ext cx="3657600" cy="39502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039112"/>
            <a:ext cx="3657600" cy="39502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eaLnBrk="1" hangingPunct="1">
              <a:defRPr smtClean="0"/>
            </a:lvl1pPr>
          </a:lstStyle>
          <a:p>
            <a:pPr>
              <a:defRPr/>
            </a:pPr>
            <a:fld id="{9C2C8925-5D13-407A-9432-63FAA4829BAE}" type="slidenum">
              <a:rPr lang="en-US" altLang="id-ID"/>
              <a:pPr>
                <a:defRPr/>
              </a:pPr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18139247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22"/>
          <p:cNvSpPr>
            <a:spLocks/>
          </p:cNvSpPr>
          <p:nvPr/>
        </p:nvSpPr>
        <p:spPr bwMode="auto">
          <a:xfrm rot="20274567">
            <a:off x="3933825" y="4281488"/>
            <a:ext cx="1289050" cy="722312"/>
          </a:xfrm>
          <a:custGeom>
            <a:avLst/>
            <a:gdLst>
              <a:gd name="T0" fmla="*/ 339288 w 1288494"/>
              <a:gd name="T1" fmla="*/ 442638 h 722529"/>
              <a:gd name="T2" fmla="*/ 458235 w 1288494"/>
              <a:gd name="T3" fmla="*/ 487289 h 722529"/>
              <a:gd name="T4" fmla="*/ 142343 w 1288494"/>
              <a:gd name="T5" fmla="*/ 300917 h 722529"/>
              <a:gd name="T6" fmla="*/ 1078316 w 1288494"/>
              <a:gd name="T7" fmla="*/ 636777 h 722529"/>
              <a:gd name="T8" fmla="*/ 35098 w 1288494"/>
              <a:gd name="T9" fmla="*/ 156282 h 722529"/>
              <a:gd name="T10" fmla="*/ 26322 w 1288494"/>
              <a:gd name="T11" fmla="*/ 136869 h 722529"/>
              <a:gd name="T12" fmla="*/ 1239185 w 1288494"/>
              <a:gd name="T13" fmla="*/ 668810 h 722529"/>
              <a:gd name="T14" fmla="*/ 1232360 w 1288494"/>
              <a:gd name="T15" fmla="*/ 654247 h 722529"/>
              <a:gd name="T16" fmla="*/ 1051016 w 1288494"/>
              <a:gd name="T17" fmla="*/ 591153 h 722529"/>
              <a:gd name="T18" fmla="*/ 1237235 w 1288494"/>
              <a:gd name="T19" fmla="*/ 617361 h 722529"/>
              <a:gd name="T20" fmla="*/ 14623 w 1288494"/>
              <a:gd name="T21" fmla="*/ 104833 h 722529"/>
              <a:gd name="T22" fmla="*/ 2923 w 1288494"/>
              <a:gd name="T23" fmla="*/ 9706 h 722529"/>
              <a:gd name="T24" fmla="*/ 9749 w 1288494"/>
              <a:gd name="T25" fmla="*/ 44654 h 722529"/>
              <a:gd name="T26" fmla="*/ 23399 w 1288494"/>
              <a:gd name="T27" fmla="*/ 99982 h 722529"/>
              <a:gd name="T28" fmla="*/ 59475 w 1288494"/>
              <a:gd name="T29" fmla="*/ 179578 h 722529"/>
              <a:gd name="T30" fmla="*/ 143322 w 1288494"/>
              <a:gd name="T31" fmla="*/ 282472 h 722529"/>
              <a:gd name="T32" fmla="*/ 221316 w 1288494"/>
              <a:gd name="T33" fmla="*/ 351390 h 722529"/>
              <a:gd name="T34" fmla="*/ 282742 w 1288494"/>
              <a:gd name="T35" fmla="*/ 393133 h 722529"/>
              <a:gd name="T36" fmla="*/ 415337 w 1288494"/>
              <a:gd name="T37" fmla="*/ 466907 h 722529"/>
              <a:gd name="T38" fmla="*/ 481634 w 1288494"/>
              <a:gd name="T39" fmla="*/ 498938 h 722529"/>
              <a:gd name="T40" fmla="*/ 567432 w 1288494"/>
              <a:gd name="T41" fmla="*/ 531941 h 722529"/>
              <a:gd name="T42" fmla="*/ 686379 w 1288494"/>
              <a:gd name="T43" fmla="*/ 564944 h 722529"/>
              <a:gd name="T44" fmla="*/ 972044 w 1288494"/>
              <a:gd name="T45" fmla="*/ 620275 h 722529"/>
              <a:gd name="T46" fmla="*/ 1246497 w 1288494"/>
              <a:gd name="T47" fmla="*/ 637746 h 722529"/>
              <a:gd name="T48" fmla="*/ 1109515 w 1288494"/>
              <a:gd name="T49" fmla="*/ 639691 h 722529"/>
              <a:gd name="T50" fmla="*/ 1031517 w 1288494"/>
              <a:gd name="T51" fmla="*/ 633864 h 722529"/>
              <a:gd name="T52" fmla="*/ 951570 w 1288494"/>
              <a:gd name="T53" fmla="*/ 627070 h 722529"/>
              <a:gd name="T54" fmla="*/ 910621 w 1288494"/>
              <a:gd name="T55" fmla="*/ 622217 h 722529"/>
              <a:gd name="T56" fmla="*/ 817024 w 1288494"/>
              <a:gd name="T57" fmla="*/ 604742 h 722529"/>
              <a:gd name="T58" fmla="*/ 783875 w 1288494"/>
              <a:gd name="T59" fmla="*/ 597947 h 722529"/>
              <a:gd name="T60" fmla="*/ 729277 w 1288494"/>
              <a:gd name="T61" fmla="*/ 587271 h 722529"/>
              <a:gd name="T62" fmla="*/ 684429 w 1288494"/>
              <a:gd name="T63" fmla="*/ 573681 h 722529"/>
              <a:gd name="T64" fmla="*/ 643479 w 1288494"/>
              <a:gd name="T65" fmla="*/ 563974 h 722529"/>
              <a:gd name="T66" fmla="*/ 596681 w 1288494"/>
              <a:gd name="T67" fmla="*/ 552327 h 722529"/>
              <a:gd name="T68" fmla="*/ 555732 w 1288494"/>
              <a:gd name="T69" fmla="*/ 537763 h 722529"/>
              <a:gd name="T70" fmla="*/ 527458 w 1288494"/>
              <a:gd name="T71" fmla="*/ 528057 h 722529"/>
              <a:gd name="T72" fmla="*/ 495284 w 1288494"/>
              <a:gd name="T73" fmla="*/ 516412 h 722529"/>
              <a:gd name="T74" fmla="*/ 449462 w 1288494"/>
              <a:gd name="T75" fmla="*/ 497965 h 722529"/>
              <a:gd name="T76" fmla="*/ 424113 w 1288494"/>
              <a:gd name="T77" fmla="*/ 485347 h 722529"/>
              <a:gd name="T78" fmla="*/ 392911 w 1288494"/>
              <a:gd name="T79" fmla="*/ 468846 h 722529"/>
              <a:gd name="T80" fmla="*/ 354889 w 1288494"/>
              <a:gd name="T81" fmla="*/ 449433 h 722529"/>
              <a:gd name="T82" fmla="*/ 328565 w 1288494"/>
              <a:gd name="T83" fmla="*/ 435842 h 722529"/>
              <a:gd name="T84" fmla="*/ 294441 w 1288494"/>
              <a:gd name="T85" fmla="*/ 414485 h 722529"/>
              <a:gd name="T86" fmla="*/ 241791 w 1288494"/>
              <a:gd name="T87" fmla="*/ 379543 h 722529"/>
              <a:gd name="T88" fmla="*/ 211567 w 1288494"/>
              <a:gd name="T89" fmla="*/ 360129 h 722529"/>
              <a:gd name="T90" fmla="*/ 149169 w 1288494"/>
              <a:gd name="T91" fmla="*/ 307710 h 722529"/>
              <a:gd name="T92" fmla="*/ 135518 w 1288494"/>
              <a:gd name="T93" fmla="*/ 292178 h 722529"/>
              <a:gd name="T94" fmla="*/ 132595 w 1288494"/>
              <a:gd name="T95" fmla="*/ 287328 h 722529"/>
              <a:gd name="T96" fmla="*/ 122847 w 1288494"/>
              <a:gd name="T97" fmla="*/ 278588 h 722529"/>
              <a:gd name="T98" fmla="*/ 109196 w 1288494"/>
              <a:gd name="T99" fmla="*/ 265971 h 722529"/>
              <a:gd name="T100" fmla="*/ 91646 w 1288494"/>
              <a:gd name="T101" fmla="*/ 242673 h 722529"/>
              <a:gd name="T102" fmla="*/ 84825 w 1288494"/>
              <a:gd name="T103" fmla="*/ 233939 h 722529"/>
              <a:gd name="T104" fmla="*/ 70196 w 1288494"/>
              <a:gd name="T105" fmla="*/ 215493 h 722529"/>
              <a:gd name="T106" fmla="*/ 63371 w 1288494"/>
              <a:gd name="T107" fmla="*/ 198991 h 722529"/>
              <a:gd name="T108" fmla="*/ 46798 w 1288494"/>
              <a:gd name="T109" fmla="*/ 174723 h 722529"/>
              <a:gd name="T110" fmla="*/ 37049 w 1288494"/>
              <a:gd name="T111" fmla="*/ 160165 h 722529"/>
              <a:gd name="T112" fmla="*/ 34126 w 1288494"/>
              <a:gd name="T113" fmla="*/ 143663 h 722529"/>
              <a:gd name="T114" fmla="*/ 16574 w 1288494"/>
              <a:gd name="T115" fmla="*/ 100954 h 722529"/>
              <a:gd name="T116" fmla="*/ 4875 w 1288494"/>
              <a:gd name="T117" fmla="*/ 50476 h 722529"/>
              <a:gd name="T118" fmla="*/ 1890 w 1288494"/>
              <a:gd name="T119" fmla="*/ 3033 h 722529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1288494" h="722529">
                <a:moveTo>
                  <a:pt x="548461" y="537763"/>
                </a:moveTo>
                <a:lnTo>
                  <a:pt x="548461" y="537763"/>
                </a:lnTo>
                <a:close/>
                <a:moveTo>
                  <a:pt x="547489" y="536791"/>
                </a:moveTo>
                <a:lnTo>
                  <a:pt x="548461" y="537763"/>
                </a:lnTo>
                <a:lnTo>
                  <a:pt x="546516" y="536791"/>
                </a:lnTo>
                <a:lnTo>
                  <a:pt x="544572" y="535818"/>
                </a:lnTo>
                <a:lnTo>
                  <a:pt x="547489" y="536791"/>
                </a:lnTo>
                <a:close/>
                <a:moveTo>
                  <a:pt x="338413" y="443436"/>
                </a:moveTo>
                <a:lnTo>
                  <a:pt x="340357" y="444408"/>
                </a:lnTo>
                <a:lnTo>
                  <a:pt x="339385" y="444408"/>
                </a:lnTo>
                <a:lnTo>
                  <a:pt x="338413" y="443436"/>
                </a:lnTo>
                <a:close/>
                <a:moveTo>
                  <a:pt x="337440" y="442463"/>
                </a:moveTo>
                <a:lnTo>
                  <a:pt x="338413" y="443436"/>
                </a:lnTo>
                <a:lnTo>
                  <a:pt x="338412" y="443436"/>
                </a:lnTo>
                <a:lnTo>
                  <a:pt x="337440" y="442463"/>
                </a:lnTo>
                <a:close/>
                <a:moveTo>
                  <a:pt x="334522" y="440518"/>
                </a:moveTo>
                <a:lnTo>
                  <a:pt x="334523" y="441491"/>
                </a:lnTo>
                <a:lnTo>
                  <a:pt x="333550" y="441491"/>
                </a:lnTo>
                <a:lnTo>
                  <a:pt x="331605" y="439546"/>
                </a:lnTo>
                <a:lnTo>
                  <a:pt x="334522" y="440518"/>
                </a:lnTo>
                <a:close/>
                <a:moveTo>
                  <a:pt x="644733" y="565964"/>
                </a:moveTo>
                <a:lnTo>
                  <a:pt x="642788" y="565964"/>
                </a:lnTo>
                <a:lnTo>
                  <a:pt x="641816" y="565964"/>
                </a:lnTo>
                <a:lnTo>
                  <a:pt x="644733" y="565964"/>
                </a:lnTo>
                <a:close/>
                <a:moveTo>
                  <a:pt x="457051" y="488168"/>
                </a:moveTo>
                <a:lnTo>
                  <a:pt x="458996" y="489140"/>
                </a:lnTo>
                <a:lnTo>
                  <a:pt x="458993" y="489139"/>
                </a:lnTo>
                <a:lnTo>
                  <a:pt x="457051" y="488168"/>
                </a:lnTo>
                <a:close/>
                <a:moveTo>
                  <a:pt x="243112" y="383144"/>
                </a:moveTo>
                <a:lnTo>
                  <a:pt x="244085" y="384117"/>
                </a:lnTo>
                <a:lnTo>
                  <a:pt x="243112" y="383144"/>
                </a:lnTo>
                <a:close/>
                <a:moveTo>
                  <a:pt x="781848" y="599027"/>
                </a:moveTo>
                <a:lnTo>
                  <a:pt x="781848" y="599027"/>
                </a:lnTo>
                <a:lnTo>
                  <a:pt x="780876" y="599027"/>
                </a:lnTo>
                <a:lnTo>
                  <a:pt x="781848" y="599027"/>
                </a:lnTo>
                <a:close/>
                <a:moveTo>
                  <a:pt x="242140" y="366612"/>
                </a:moveTo>
                <a:lnTo>
                  <a:pt x="244085" y="368557"/>
                </a:lnTo>
                <a:lnTo>
                  <a:pt x="241797" y="366956"/>
                </a:lnTo>
                <a:lnTo>
                  <a:pt x="242140" y="366612"/>
                </a:lnTo>
                <a:close/>
                <a:moveTo>
                  <a:pt x="141978" y="301458"/>
                </a:moveTo>
                <a:lnTo>
                  <a:pt x="141978" y="301459"/>
                </a:lnTo>
                <a:lnTo>
                  <a:pt x="141977" y="301459"/>
                </a:lnTo>
                <a:lnTo>
                  <a:pt x="141978" y="301458"/>
                </a:lnTo>
                <a:close/>
                <a:moveTo>
                  <a:pt x="142950" y="301458"/>
                </a:moveTo>
                <a:lnTo>
                  <a:pt x="142950" y="302430"/>
                </a:lnTo>
                <a:lnTo>
                  <a:pt x="141978" y="301459"/>
                </a:lnTo>
                <a:lnTo>
                  <a:pt x="142950" y="301458"/>
                </a:lnTo>
                <a:close/>
                <a:moveTo>
                  <a:pt x="979256" y="620421"/>
                </a:moveTo>
                <a:lnTo>
                  <a:pt x="979165" y="620512"/>
                </a:lnTo>
                <a:lnTo>
                  <a:pt x="978283" y="620421"/>
                </a:lnTo>
                <a:lnTo>
                  <a:pt x="979256" y="620421"/>
                </a:lnTo>
                <a:close/>
                <a:moveTo>
                  <a:pt x="93355" y="247974"/>
                </a:moveTo>
                <a:lnTo>
                  <a:pt x="94328" y="248946"/>
                </a:lnTo>
                <a:lnTo>
                  <a:pt x="94328" y="249919"/>
                </a:lnTo>
                <a:lnTo>
                  <a:pt x="93355" y="247974"/>
                </a:lnTo>
                <a:close/>
                <a:moveTo>
                  <a:pt x="1075528" y="637925"/>
                </a:moveTo>
                <a:lnTo>
                  <a:pt x="1075528" y="637925"/>
                </a:lnTo>
                <a:lnTo>
                  <a:pt x="1074555" y="637925"/>
                </a:lnTo>
                <a:lnTo>
                  <a:pt x="1075528" y="637925"/>
                </a:lnTo>
                <a:close/>
                <a:moveTo>
                  <a:pt x="47650" y="177958"/>
                </a:moveTo>
                <a:lnTo>
                  <a:pt x="49595" y="178930"/>
                </a:lnTo>
                <a:lnTo>
                  <a:pt x="49595" y="180875"/>
                </a:lnTo>
                <a:lnTo>
                  <a:pt x="51540" y="183792"/>
                </a:lnTo>
                <a:lnTo>
                  <a:pt x="50568" y="184764"/>
                </a:lnTo>
                <a:lnTo>
                  <a:pt x="49595" y="184765"/>
                </a:lnTo>
                <a:lnTo>
                  <a:pt x="48623" y="183792"/>
                </a:lnTo>
                <a:lnTo>
                  <a:pt x="46678" y="182820"/>
                </a:lnTo>
                <a:lnTo>
                  <a:pt x="45705" y="179903"/>
                </a:lnTo>
                <a:lnTo>
                  <a:pt x="46678" y="179902"/>
                </a:lnTo>
                <a:lnTo>
                  <a:pt x="46678" y="178930"/>
                </a:lnTo>
                <a:lnTo>
                  <a:pt x="47650" y="177958"/>
                </a:lnTo>
                <a:close/>
                <a:moveTo>
                  <a:pt x="35008" y="156564"/>
                </a:moveTo>
                <a:lnTo>
                  <a:pt x="36953" y="159157"/>
                </a:lnTo>
                <a:lnTo>
                  <a:pt x="36953" y="159481"/>
                </a:lnTo>
                <a:lnTo>
                  <a:pt x="35008" y="156564"/>
                </a:lnTo>
                <a:close/>
                <a:moveTo>
                  <a:pt x="25284" y="133225"/>
                </a:moveTo>
                <a:lnTo>
                  <a:pt x="28201" y="141005"/>
                </a:lnTo>
                <a:lnTo>
                  <a:pt x="30146" y="144894"/>
                </a:lnTo>
                <a:lnTo>
                  <a:pt x="33063" y="147811"/>
                </a:lnTo>
                <a:lnTo>
                  <a:pt x="33063" y="146839"/>
                </a:lnTo>
                <a:lnTo>
                  <a:pt x="34036" y="148784"/>
                </a:lnTo>
                <a:lnTo>
                  <a:pt x="35008" y="151701"/>
                </a:lnTo>
                <a:lnTo>
                  <a:pt x="34036" y="149756"/>
                </a:lnTo>
                <a:lnTo>
                  <a:pt x="33064" y="148784"/>
                </a:lnTo>
                <a:lnTo>
                  <a:pt x="32091" y="149756"/>
                </a:lnTo>
                <a:lnTo>
                  <a:pt x="25284" y="137114"/>
                </a:lnTo>
                <a:lnTo>
                  <a:pt x="26256" y="137115"/>
                </a:lnTo>
                <a:lnTo>
                  <a:pt x="25284" y="136142"/>
                </a:lnTo>
                <a:lnTo>
                  <a:pt x="25284" y="133225"/>
                </a:lnTo>
                <a:close/>
                <a:moveTo>
                  <a:pt x="1277796" y="622366"/>
                </a:moveTo>
                <a:lnTo>
                  <a:pt x="1283631" y="625284"/>
                </a:lnTo>
                <a:lnTo>
                  <a:pt x="1285576" y="628201"/>
                </a:lnTo>
                <a:lnTo>
                  <a:pt x="1287521" y="630146"/>
                </a:lnTo>
                <a:lnTo>
                  <a:pt x="1288494" y="634036"/>
                </a:lnTo>
                <a:lnTo>
                  <a:pt x="1287521" y="637926"/>
                </a:lnTo>
                <a:lnTo>
                  <a:pt x="1285576" y="642788"/>
                </a:lnTo>
                <a:lnTo>
                  <a:pt x="1282659" y="646677"/>
                </a:lnTo>
                <a:lnTo>
                  <a:pt x="1277797" y="650567"/>
                </a:lnTo>
                <a:lnTo>
                  <a:pt x="1271962" y="654457"/>
                </a:lnTo>
                <a:lnTo>
                  <a:pt x="1264183" y="658347"/>
                </a:lnTo>
                <a:lnTo>
                  <a:pt x="1255431" y="662237"/>
                </a:lnTo>
                <a:lnTo>
                  <a:pt x="1235982" y="670016"/>
                </a:lnTo>
                <a:lnTo>
                  <a:pt x="1215560" y="676824"/>
                </a:lnTo>
                <a:lnTo>
                  <a:pt x="1207780" y="680713"/>
                </a:lnTo>
                <a:lnTo>
                  <a:pt x="1199028" y="685575"/>
                </a:lnTo>
                <a:lnTo>
                  <a:pt x="1179579" y="698217"/>
                </a:lnTo>
                <a:lnTo>
                  <a:pt x="1146516" y="722528"/>
                </a:lnTo>
                <a:lnTo>
                  <a:pt x="1140681" y="722529"/>
                </a:lnTo>
                <a:lnTo>
                  <a:pt x="1137764" y="721556"/>
                </a:lnTo>
                <a:lnTo>
                  <a:pt x="1129985" y="714748"/>
                </a:lnTo>
                <a:lnTo>
                  <a:pt x="1137764" y="708914"/>
                </a:lnTo>
                <a:lnTo>
                  <a:pt x="1146516" y="703079"/>
                </a:lnTo>
                <a:lnTo>
                  <a:pt x="1156241" y="696273"/>
                </a:lnTo>
                <a:lnTo>
                  <a:pt x="1168883" y="690437"/>
                </a:lnTo>
                <a:lnTo>
                  <a:pt x="1209726" y="669044"/>
                </a:lnTo>
                <a:lnTo>
                  <a:pt x="1220422" y="662237"/>
                </a:lnTo>
                <a:lnTo>
                  <a:pt x="1229174" y="655429"/>
                </a:lnTo>
                <a:lnTo>
                  <a:pt x="1237926" y="647649"/>
                </a:lnTo>
                <a:lnTo>
                  <a:pt x="1243761" y="639870"/>
                </a:lnTo>
                <a:lnTo>
                  <a:pt x="1245706" y="638898"/>
                </a:lnTo>
                <a:lnTo>
                  <a:pt x="1243275" y="638898"/>
                </a:lnTo>
                <a:lnTo>
                  <a:pt x="1242789" y="637925"/>
                </a:lnTo>
                <a:lnTo>
                  <a:pt x="1240844" y="635981"/>
                </a:lnTo>
                <a:lnTo>
                  <a:pt x="1237926" y="634036"/>
                </a:lnTo>
                <a:lnTo>
                  <a:pt x="1226257" y="630145"/>
                </a:lnTo>
                <a:lnTo>
                  <a:pt x="1207780" y="625284"/>
                </a:lnTo>
                <a:lnTo>
                  <a:pt x="1182496" y="620421"/>
                </a:lnTo>
                <a:lnTo>
                  <a:pt x="1113453" y="607780"/>
                </a:lnTo>
                <a:lnTo>
                  <a:pt x="1074555" y="600000"/>
                </a:lnTo>
                <a:lnTo>
                  <a:pt x="1060940" y="596110"/>
                </a:lnTo>
                <a:lnTo>
                  <a:pt x="1048299" y="592221"/>
                </a:lnTo>
                <a:lnTo>
                  <a:pt x="1036630" y="587358"/>
                </a:lnTo>
                <a:lnTo>
                  <a:pt x="1027877" y="583469"/>
                </a:lnTo>
                <a:lnTo>
                  <a:pt x="1020098" y="579579"/>
                </a:lnTo>
                <a:lnTo>
                  <a:pt x="1014263" y="574716"/>
                </a:lnTo>
                <a:lnTo>
                  <a:pt x="1009401" y="569854"/>
                </a:lnTo>
                <a:lnTo>
                  <a:pt x="1006483" y="564992"/>
                </a:lnTo>
                <a:lnTo>
                  <a:pt x="1002594" y="554295"/>
                </a:lnTo>
                <a:lnTo>
                  <a:pt x="1030795" y="566937"/>
                </a:lnTo>
                <a:lnTo>
                  <a:pt x="1058996" y="577634"/>
                </a:lnTo>
                <a:lnTo>
                  <a:pt x="1087197" y="587358"/>
                </a:lnTo>
                <a:lnTo>
                  <a:pt x="1116371" y="596110"/>
                </a:lnTo>
                <a:lnTo>
                  <a:pt x="1145544" y="602917"/>
                </a:lnTo>
                <a:lnTo>
                  <a:pt x="1174717" y="609725"/>
                </a:lnTo>
                <a:lnTo>
                  <a:pt x="1204863" y="614587"/>
                </a:lnTo>
                <a:lnTo>
                  <a:pt x="1234036" y="618476"/>
                </a:lnTo>
                <a:lnTo>
                  <a:pt x="1248623" y="618476"/>
                </a:lnTo>
                <a:lnTo>
                  <a:pt x="1260293" y="619449"/>
                </a:lnTo>
                <a:lnTo>
                  <a:pt x="1270017" y="620422"/>
                </a:lnTo>
                <a:lnTo>
                  <a:pt x="1277796" y="622366"/>
                </a:lnTo>
                <a:close/>
                <a:moveTo>
                  <a:pt x="13614" y="101134"/>
                </a:moveTo>
                <a:lnTo>
                  <a:pt x="15560" y="104051"/>
                </a:lnTo>
                <a:lnTo>
                  <a:pt x="16532" y="104052"/>
                </a:lnTo>
                <a:lnTo>
                  <a:pt x="15559" y="105024"/>
                </a:lnTo>
                <a:lnTo>
                  <a:pt x="16532" y="109886"/>
                </a:lnTo>
                <a:lnTo>
                  <a:pt x="16532" y="110859"/>
                </a:lnTo>
                <a:lnTo>
                  <a:pt x="15559" y="110858"/>
                </a:lnTo>
                <a:lnTo>
                  <a:pt x="14587" y="108913"/>
                </a:lnTo>
                <a:lnTo>
                  <a:pt x="15559" y="108913"/>
                </a:lnTo>
                <a:lnTo>
                  <a:pt x="15559" y="106969"/>
                </a:lnTo>
                <a:lnTo>
                  <a:pt x="14587" y="105024"/>
                </a:lnTo>
                <a:lnTo>
                  <a:pt x="14587" y="103079"/>
                </a:lnTo>
                <a:lnTo>
                  <a:pt x="13614" y="101134"/>
                </a:lnTo>
                <a:close/>
                <a:moveTo>
                  <a:pt x="5835" y="22366"/>
                </a:moveTo>
                <a:lnTo>
                  <a:pt x="5835" y="23338"/>
                </a:lnTo>
                <a:lnTo>
                  <a:pt x="5658" y="22542"/>
                </a:lnTo>
                <a:lnTo>
                  <a:pt x="5835" y="22366"/>
                </a:lnTo>
                <a:close/>
                <a:moveTo>
                  <a:pt x="3890" y="14586"/>
                </a:moveTo>
                <a:lnTo>
                  <a:pt x="4862" y="15559"/>
                </a:lnTo>
                <a:lnTo>
                  <a:pt x="4862" y="18476"/>
                </a:lnTo>
                <a:lnTo>
                  <a:pt x="4668" y="18087"/>
                </a:lnTo>
                <a:lnTo>
                  <a:pt x="3890" y="14586"/>
                </a:lnTo>
                <a:close/>
                <a:moveTo>
                  <a:pt x="1884" y="3039"/>
                </a:move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5" y="8751"/>
                </a:lnTo>
                <a:lnTo>
                  <a:pt x="1945" y="13613"/>
                </a:lnTo>
                <a:lnTo>
                  <a:pt x="2917" y="13613"/>
                </a:lnTo>
                <a:lnTo>
                  <a:pt x="2917" y="14586"/>
                </a:lnTo>
                <a:lnTo>
                  <a:pt x="4668" y="18087"/>
                </a:lnTo>
                <a:lnTo>
                  <a:pt x="5658" y="22542"/>
                </a:lnTo>
                <a:lnTo>
                  <a:pt x="4862" y="23338"/>
                </a:lnTo>
                <a:lnTo>
                  <a:pt x="4862" y="24310"/>
                </a:lnTo>
                <a:lnTo>
                  <a:pt x="5835" y="25283"/>
                </a:lnTo>
                <a:lnTo>
                  <a:pt x="6807" y="27228"/>
                </a:lnTo>
                <a:lnTo>
                  <a:pt x="7780" y="34035"/>
                </a:lnTo>
                <a:lnTo>
                  <a:pt x="7780" y="36952"/>
                </a:lnTo>
                <a:lnTo>
                  <a:pt x="8752" y="40842"/>
                </a:lnTo>
                <a:lnTo>
                  <a:pt x="9725" y="44732"/>
                </a:lnTo>
                <a:lnTo>
                  <a:pt x="9724" y="48622"/>
                </a:lnTo>
                <a:lnTo>
                  <a:pt x="7780" y="44732"/>
                </a:lnTo>
                <a:lnTo>
                  <a:pt x="5835" y="40842"/>
                </a:lnTo>
                <a:lnTo>
                  <a:pt x="6807" y="48622"/>
                </a:lnTo>
                <a:lnTo>
                  <a:pt x="8752" y="50567"/>
                </a:lnTo>
                <a:lnTo>
                  <a:pt x="10697" y="55429"/>
                </a:lnTo>
                <a:lnTo>
                  <a:pt x="10697" y="56401"/>
                </a:lnTo>
                <a:lnTo>
                  <a:pt x="12642" y="60291"/>
                </a:lnTo>
                <a:lnTo>
                  <a:pt x="13614" y="62236"/>
                </a:lnTo>
                <a:lnTo>
                  <a:pt x="14587" y="65153"/>
                </a:lnTo>
                <a:lnTo>
                  <a:pt x="17504" y="79740"/>
                </a:lnTo>
                <a:lnTo>
                  <a:pt x="20422" y="91410"/>
                </a:lnTo>
                <a:lnTo>
                  <a:pt x="19449" y="92382"/>
                </a:lnTo>
                <a:lnTo>
                  <a:pt x="22367" y="96271"/>
                </a:lnTo>
                <a:lnTo>
                  <a:pt x="23339" y="100162"/>
                </a:lnTo>
                <a:lnTo>
                  <a:pt x="27229" y="109886"/>
                </a:lnTo>
                <a:lnTo>
                  <a:pt x="29174" y="116693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1" y="133225"/>
                </a:lnTo>
                <a:lnTo>
                  <a:pt x="41816" y="144894"/>
                </a:lnTo>
                <a:lnTo>
                  <a:pt x="47650" y="154619"/>
                </a:lnTo>
                <a:lnTo>
                  <a:pt x="58347" y="176013"/>
                </a:lnTo>
                <a:lnTo>
                  <a:pt x="56402" y="174068"/>
                </a:lnTo>
                <a:lnTo>
                  <a:pt x="57375" y="176012"/>
                </a:lnTo>
                <a:lnTo>
                  <a:pt x="57375" y="176985"/>
                </a:lnTo>
                <a:lnTo>
                  <a:pt x="57374" y="177957"/>
                </a:lnTo>
                <a:lnTo>
                  <a:pt x="58347" y="178930"/>
                </a:lnTo>
                <a:lnTo>
                  <a:pt x="58347" y="177957"/>
                </a:lnTo>
                <a:lnTo>
                  <a:pt x="59319" y="179902"/>
                </a:lnTo>
                <a:lnTo>
                  <a:pt x="63209" y="183792"/>
                </a:lnTo>
                <a:lnTo>
                  <a:pt x="66127" y="188654"/>
                </a:lnTo>
                <a:lnTo>
                  <a:pt x="70017" y="194489"/>
                </a:lnTo>
                <a:lnTo>
                  <a:pt x="76824" y="203241"/>
                </a:lnTo>
                <a:lnTo>
                  <a:pt x="76823" y="204213"/>
                </a:lnTo>
                <a:lnTo>
                  <a:pt x="79741" y="208103"/>
                </a:lnTo>
                <a:lnTo>
                  <a:pt x="83631" y="212966"/>
                </a:lnTo>
                <a:lnTo>
                  <a:pt x="90438" y="223662"/>
                </a:lnTo>
                <a:lnTo>
                  <a:pt x="90438" y="225607"/>
                </a:lnTo>
                <a:lnTo>
                  <a:pt x="92383" y="228525"/>
                </a:lnTo>
                <a:lnTo>
                  <a:pt x="97245" y="232415"/>
                </a:lnTo>
                <a:lnTo>
                  <a:pt x="102107" y="238249"/>
                </a:lnTo>
                <a:lnTo>
                  <a:pt x="113776" y="251863"/>
                </a:lnTo>
                <a:lnTo>
                  <a:pt x="133226" y="272285"/>
                </a:lnTo>
                <a:lnTo>
                  <a:pt x="142950" y="282982"/>
                </a:lnTo>
                <a:lnTo>
                  <a:pt x="153647" y="292707"/>
                </a:lnTo>
                <a:lnTo>
                  <a:pt x="153647" y="294651"/>
                </a:lnTo>
                <a:lnTo>
                  <a:pt x="165316" y="303403"/>
                </a:lnTo>
                <a:lnTo>
                  <a:pt x="176013" y="314100"/>
                </a:lnTo>
                <a:lnTo>
                  <a:pt x="187683" y="323824"/>
                </a:lnTo>
                <a:lnTo>
                  <a:pt x="197407" y="332577"/>
                </a:lnTo>
                <a:lnTo>
                  <a:pt x="195462" y="332576"/>
                </a:lnTo>
                <a:lnTo>
                  <a:pt x="201297" y="337439"/>
                </a:lnTo>
                <a:lnTo>
                  <a:pt x="203242" y="338411"/>
                </a:lnTo>
                <a:lnTo>
                  <a:pt x="204214" y="338411"/>
                </a:lnTo>
                <a:lnTo>
                  <a:pt x="204214" y="337439"/>
                </a:lnTo>
                <a:lnTo>
                  <a:pt x="211021" y="343273"/>
                </a:lnTo>
                <a:lnTo>
                  <a:pt x="213939" y="346191"/>
                </a:lnTo>
                <a:lnTo>
                  <a:pt x="215883" y="348136"/>
                </a:lnTo>
                <a:lnTo>
                  <a:pt x="220746" y="352026"/>
                </a:lnTo>
                <a:lnTo>
                  <a:pt x="225608" y="353970"/>
                </a:lnTo>
                <a:lnTo>
                  <a:pt x="234360" y="361750"/>
                </a:lnTo>
                <a:lnTo>
                  <a:pt x="241797" y="366956"/>
                </a:lnTo>
                <a:lnTo>
                  <a:pt x="241167" y="367584"/>
                </a:lnTo>
                <a:lnTo>
                  <a:pt x="243112" y="368557"/>
                </a:lnTo>
                <a:lnTo>
                  <a:pt x="248947" y="373420"/>
                </a:lnTo>
                <a:lnTo>
                  <a:pt x="250892" y="374392"/>
                </a:lnTo>
                <a:lnTo>
                  <a:pt x="251864" y="374392"/>
                </a:lnTo>
                <a:lnTo>
                  <a:pt x="251864" y="373419"/>
                </a:lnTo>
                <a:lnTo>
                  <a:pt x="257699" y="378282"/>
                </a:lnTo>
                <a:lnTo>
                  <a:pt x="265479" y="383144"/>
                </a:lnTo>
                <a:lnTo>
                  <a:pt x="273258" y="388006"/>
                </a:lnTo>
                <a:lnTo>
                  <a:pt x="279093" y="392869"/>
                </a:lnTo>
                <a:lnTo>
                  <a:pt x="280065" y="392868"/>
                </a:lnTo>
                <a:lnTo>
                  <a:pt x="282010" y="393841"/>
                </a:lnTo>
                <a:lnTo>
                  <a:pt x="293679" y="401621"/>
                </a:lnTo>
                <a:lnTo>
                  <a:pt x="299514" y="404538"/>
                </a:lnTo>
                <a:lnTo>
                  <a:pt x="304376" y="407455"/>
                </a:lnTo>
                <a:lnTo>
                  <a:pt x="304377" y="408428"/>
                </a:lnTo>
                <a:lnTo>
                  <a:pt x="303404" y="408427"/>
                </a:lnTo>
                <a:lnTo>
                  <a:pt x="305349" y="409400"/>
                </a:lnTo>
                <a:lnTo>
                  <a:pt x="306321" y="409400"/>
                </a:lnTo>
                <a:lnTo>
                  <a:pt x="308266" y="409400"/>
                </a:lnTo>
                <a:lnTo>
                  <a:pt x="317991" y="415235"/>
                </a:lnTo>
                <a:lnTo>
                  <a:pt x="326743" y="421069"/>
                </a:lnTo>
                <a:lnTo>
                  <a:pt x="335495" y="427876"/>
                </a:lnTo>
                <a:lnTo>
                  <a:pt x="345219" y="432738"/>
                </a:lnTo>
                <a:lnTo>
                  <a:pt x="408428" y="464829"/>
                </a:lnTo>
                <a:lnTo>
                  <a:pt x="408429" y="465802"/>
                </a:lnTo>
                <a:lnTo>
                  <a:pt x="414263" y="467747"/>
                </a:lnTo>
                <a:lnTo>
                  <a:pt x="420098" y="470664"/>
                </a:lnTo>
                <a:lnTo>
                  <a:pt x="424960" y="473582"/>
                </a:lnTo>
                <a:lnTo>
                  <a:pt x="430795" y="475527"/>
                </a:lnTo>
                <a:lnTo>
                  <a:pt x="433712" y="477472"/>
                </a:lnTo>
                <a:lnTo>
                  <a:pt x="435657" y="477471"/>
                </a:lnTo>
                <a:lnTo>
                  <a:pt x="435657" y="478444"/>
                </a:lnTo>
                <a:lnTo>
                  <a:pt x="440519" y="480389"/>
                </a:lnTo>
                <a:lnTo>
                  <a:pt x="446354" y="483306"/>
                </a:lnTo>
                <a:lnTo>
                  <a:pt x="452189" y="486223"/>
                </a:lnTo>
                <a:lnTo>
                  <a:pt x="458993" y="489139"/>
                </a:lnTo>
                <a:lnTo>
                  <a:pt x="462885" y="491085"/>
                </a:lnTo>
                <a:lnTo>
                  <a:pt x="468720" y="493031"/>
                </a:lnTo>
                <a:lnTo>
                  <a:pt x="481362" y="498865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7" y="499837"/>
                </a:lnTo>
                <a:lnTo>
                  <a:pt x="486225" y="500810"/>
                </a:lnTo>
                <a:lnTo>
                  <a:pt x="487197" y="502755"/>
                </a:lnTo>
                <a:lnTo>
                  <a:pt x="489142" y="502755"/>
                </a:lnTo>
                <a:lnTo>
                  <a:pt x="488169" y="501782"/>
                </a:lnTo>
                <a:lnTo>
                  <a:pt x="502756" y="508590"/>
                </a:lnTo>
                <a:lnTo>
                  <a:pt x="517343" y="513452"/>
                </a:lnTo>
                <a:lnTo>
                  <a:pt x="548461" y="524149"/>
                </a:lnTo>
                <a:lnTo>
                  <a:pt x="554296" y="527066"/>
                </a:lnTo>
                <a:lnTo>
                  <a:pt x="555268" y="528039"/>
                </a:lnTo>
                <a:lnTo>
                  <a:pt x="555268" y="529011"/>
                </a:lnTo>
                <a:lnTo>
                  <a:pt x="560130" y="529984"/>
                </a:lnTo>
                <a:lnTo>
                  <a:pt x="561103" y="529984"/>
                </a:lnTo>
                <a:lnTo>
                  <a:pt x="564020" y="530956"/>
                </a:lnTo>
                <a:lnTo>
                  <a:pt x="565965" y="532901"/>
                </a:lnTo>
                <a:lnTo>
                  <a:pt x="567910" y="533873"/>
                </a:lnTo>
                <a:lnTo>
                  <a:pt x="570827" y="534846"/>
                </a:lnTo>
                <a:lnTo>
                  <a:pt x="570827" y="533873"/>
                </a:lnTo>
                <a:lnTo>
                  <a:pt x="571800" y="533873"/>
                </a:lnTo>
                <a:lnTo>
                  <a:pt x="573745" y="533873"/>
                </a:lnTo>
                <a:lnTo>
                  <a:pt x="582497" y="538735"/>
                </a:lnTo>
                <a:lnTo>
                  <a:pt x="586386" y="539708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4" y="542625"/>
                </a:lnTo>
                <a:lnTo>
                  <a:pt x="603891" y="544570"/>
                </a:lnTo>
                <a:lnTo>
                  <a:pt x="609725" y="546515"/>
                </a:lnTo>
                <a:lnTo>
                  <a:pt x="615560" y="546515"/>
                </a:lnTo>
                <a:lnTo>
                  <a:pt x="650568" y="556239"/>
                </a:lnTo>
                <a:lnTo>
                  <a:pt x="684604" y="565964"/>
                </a:lnTo>
                <a:lnTo>
                  <a:pt x="752675" y="581523"/>
                </a:lnTo>
                <a:lnTo>
                  <a:pt x="786711" y="589303"/>
                </a:lnTo>
                <a:lnTo>
                  <a:pt x="819774" y="596110"/>
                </a:lnTo>
                <a:lnTo>
                  <a:pt x="888818" y="608752"/>
                </a:lnTo>
                <a:lnTo>
                  <a:pt x="899515" y="611669"/>
                </a:lnTo>
                <a:lnTo>
                  <a:pt x="912157" y="613614"/>
                </a:lnTo>
                <a:lnTo>
                  <a:pt x="911184" y="613614"/>
                </a:lnTo>
                <a:lnTo>
                  <a:pt x="913129" y="613614"/>
                </a:lnTo>
                <a:lnTo>
                  <a:pt x="916046" y="613614"/>
                </a:lnTo>
                <a:lnTo>
                  <a:pt x="918964" y="613614"/>
                </a:lnTo>
                <a:lnTo>
                  <a:pt x="921881" y="613614"/>
                </a:lnTo>
                <a:lnTo>
                  <a:pt x="946193" y="617504"/>
                </a:lnTo>
                <a:lnTo>
                  <a:pt x="972448" y="620421"/>
                </a:lnTo>
                <a:lnTo>
                  <a:pt x="969531" y="620421"/>
                </a:lnTo>
                <a:lnTo>
                  <a:pt x="969531" y="621394"/>
                </a:lnTo>
                <a:lnTo>
                  <a:pt x="971476" y="621394"/>
                </a:lnTo>
                <a:lnTo>
                  <a:pt x="975366" y="620421"/>
                </a:lnTo>
                <a:lnTo>
                  <a:pt x="975366" y="621393"/>
                </a:lnTo>
                <a:lnTo>
                  <a:pt x="978283" y="621394"/>
                </a:lnTo>
                <a:lnTo>
                  <a:pt x="979165" y="620512"/>
                </a:lnTo>
                <a:lnTo>
                  <a:pt x="1044409" y="627228"/>
                </a:lnTo>
                <a:lnTo>
                  <a:pt x="1077472" y="631118"/>
                </a:lnTo>
                <a:lnTo>
                  <a:pt x="1110536" y="633063"/>
                </a:lnTo>
                <a:lnTo>
                  <a:pt x="1119288" y="634036"/>
                </a:lnTo>
                <a:lnTo>
                  <a:pt x="1129013" y="634035"/>
                </a:lnTo>
                <a:lnTo>
                  <a:pt x="1147489" y="635008"/>
                </a:lnTo>
                <a:lnTo>
                  <a:pt x="1171801" y="636953"/>
                </a:lnTo>
                <a:lnTo>
                  <a:pt x="1196111" y="638897"/>
                </a:lnTo>
                <a:lnTo>
                  <a:pt x="1220423" y="638898"/>
                </a:lnTo>
                <a:lnTo>
                  <a:pt x="1243275" y="638898"/>
                </a:lnTo>
                <a:lnTo>
                  <a:pt x="1243761" y="639870"/>
                </a:lnTo>
                <a:lnTo>
                  <a:pt x="1241817" y="640842"/>
                </a:lnTo>
                <a:lnTo>
                  <a:pt x="1235982" y="642788"/>
                </a:lnTo>
                <a:lnTo>
                  <a:pt x="1227230" y="643760"/>
                </a:lnTo>
                <a:lnTo>
                  <a:pt x="1212643" y="644732"/>
                </a:lnTo>
                <a:lnTo>
                  <a:pt x="1197084" y="644732"/>
                </a:lnTo>
                <a:lnTo>
                  <a:pt x="1180552" y="644732"/>
                </a:lnTo>
                <a:lnTo>
                  <a:pt x="1164993" y="644732"/>
                </a:lnTo>
                <a:lnTo>
                  <a:pt x="1164021" y="644732"/>
                </a:lnTo>
                <a:lnTo>
                  <a:pt x="1164021" y="643760"/>
                </a:lnTo>
                <a:lnTo>
                  <a:pt x="1163048" y="642788"/>
                </a:lnTo>
                <a:lnTo>
                  <a:pt x="1161103" y="642788"/>
                </a:lnTo>
                <a:lnTo>
                  <a:pt x="1144571" y="643760"/>
                </a:lnTo>
                <a:lnTo>
                  <a:pt x="1126095" y="642788"/>
                </a:lnTo>
                <a:lnTo>
                  <a:pt x="1106646" y="640843"/>
                </a:lnTo>
                <a:lnTo>
                  <a:pt x="1088170" y="637926"/>
                </a:lnTo>
                <a:lnTo>
                  <a:pt x="1089142" y="637925"/>
                </a:lnTo>
                <a:lnTo>
                  <a:pt x="1082335" y="637926"/>
                </a:lnTo>
                <a:lnTo>
                  <a:pt x="1075528" y="637925"/>
                </a:lnTo>
                <a:lnTo>
                  <a:pt x="1075528" y="636953"/>
                </a:lnTo>
                <a:lnTo>
                  <a:pt x="1073583" y="636953"/>
                </a:lnTo>
                <a:lnTo>
                  <a:pt x="1069693" y="636953"/>
                </a:lnTo>
                <a:lnTo>
                  <a:pt x="1064831" y="637926"/>
                </a:lnTo>
                <a:lnTo>
                  <a:pt x="1062886" y="636953"/>
                </a:lnTo>
                <a:lnTo>
                  <a:pt x="1060942" y="635981"/>
                </a:lnTo>
                <a:lnTo>
                  <a:pt x="1058024" y="636953"/>
                </a:lnTo>
                <a:lnTo>
                  <a:pt x="1051217" y="636953"/>
                </a:lnTo>
                <a:lnTo>
                  <a:pt x="1044409" y="636953"/>
                </a:lnTo>
                <a:lnTo>
                  <a:pt x="1036630" y="635980"/>
                </a:lnTo>
                <a:lnTo>
                  <a:pt x="1028850" y="635008"/>
                </a:lnTo>
                <a:lnTo>
                  <a:pt x="1029823" y="635008"/>
                </a:lnTo>
                <a:lnTo>
                  <a:pt x="1017181" y="634036"/>
                </a:lnTo>
                <a:lnTo>
                  <a:pt x="1002594" y="633063"/>
                </a:lnTo>
                <a:lnTo>
                  <a:pt x="974393" y="631118"/>
                </a:lnTo>
                <a:lnTo>
                  <a:pt x="975366" y="630146"/>
                </a:lnTo>
                <a:lnTo>
                  <a:pt x="975365" y="629173"/>
                </a:lnTo>
                <a:lnTo>
                  <a:pt x="973421" y="630146"/>
                </a:lnTo>
                <a:lnTo>
                  <a:pt x="970504" y="630146"/>
                </a:lnTo>
                <a:lnTo>
                  <a:pt x="963696" y="630145"/>
                </a:lnTo>
                <a:lnTo>
                  <a:pt x="960779" y="629173"/>
                </a:lnTo>
                <a:lnTo>
                  <a:pt x="957862" y="629173"/>
                </a:lnTo>
                <a:lnTo>
                  <a:pt x="953972" y="629173"/>
                </a:lnTo>
                <a:lnTo>
                  <a:pt x="949111" y="628201"/>
                </a:lnTo>
                <a:lnTo>
                  <a:pt x="950082" y="628201"/>
                </a:lnTo>
                <a:lnTo>
                  <a:pt x="949110" y="628201"/>
                </a:lnTo>
                <a:lnTo>
                  <a:pt x="949111" y="628201"/>
                </a:lnTo>
                <a:lnTo>
                  <a:pt x="947165" y="628201"/>
                </a:lnTo>
                <a:lnTo>
                  <a:pt x="944247" y="628201"/>
                </a:lnTo>
                <a:lnTo>
                  <a:pt x="942303" y="627228"/>
                </a:lnTo>
                <a:lnTo>
                  <a:pt x="940358" y="628201"/>
                </a:lnTo>
                <a:lnTo>
                  <a:pt x="937441" y="626256"/>
                </a:lnTo>
                <a:lnTo>
                  <a:pt x="935496" y="627228"/>
                </a:lnTo>
                <a:lnTo>
                  <a:pt x="933550" y="626256"/>
                </a:lnTo>
                <a:lnTo>
                  <a:pt x="930633" y="625283"/>
                </a:lnTo>
                <a:lnTo>
                  <a:pt x="927716" y="625283"/>
                </a:lnTo>
                <a:lnTo>
                  <a:pt x="923826" y="625283"/>
                </a:lnTo>
                <a:lnTo>
                  <a:pt x="919936" y="624311"/>
                </a:lnTo>
                <a:lnTo>
                  <a:pt x="911184" y="622366"/>
                </a:lnTo>
                <a:lnTo>
                  <a:pt x="909239" y="622366"/>
                </a:lnTo>
                <a:lnTo>
                  <a:pt x="908267" y="623339"/>
                </a:lnTo>
                <a:lnTo>
                  <a:pt x="908267" y="622366"/>
                </a:lnTo>
                <a:lnTo>
                  <a:pt x="910212" y="622366"/>
                </a:lnTo>
                <a:lnTo>
                  <a:pt x="912157" y="622366"/>
                </a:lnTo>
                <a:lnTo>
                  <a:pt x="911184" y="621394"/>
                </a:lnTo>
                <a:lnTo>
                  <a:pt x="893680" y="619449"/>
                </a:lnTo>
                <a:lnTo>
                  <a:pt x="875204" y="617504"/>
                </a:lnTo>
                <a:lnTo>
                  <a:pt x="840196" y="610697"/>
                </a:lnTo>
                <a:lnTo>
                  <a:pt x="836306" y="609725"/>
                </a:lnTo>
                <a:lnTo>
                  <a:pt x="835333" y="608752"/>
                </a:lnTo>
                <a:lnTo>
                  <a:pt x="829499" y="607779"/>
                </a:lnTo>
                <a:lnTo>
                  <a:pt x="823664" y="607779"/>
                </a:lnTo>
                <a:lnTo>
                  <a:pt x="821719" y="605834"/>
                </a:lnTo>
                <a:lnTo>
                  <a:pt x="818802" y="605834"/>
                </a:lnTo>
                <a:lnTo>
                  <a:pt x="816856" y="605835"/>
                </a:lnTo>
                <a:lnTo>
                  <a:pt x="814912" y="605834"/>
                </a:lnTo>
                <a:lnTo>
                  <a:pt x="811994" y="605835"/>
                </a:lnTo>
                <a:lnTo>
                  <a:pt x="813939" y="604862"/>
                </a:lnTo>
                <a:lnTo>
                  <a:pt x="813939" y="603889"/>
                </a:lnTo>
                <a:lnTo>
                  <a:pt x="807132" y="603890"/>
                </a:lnTo>
                <a:lnTo>
                  <a:pt x="799352" y="602917"/>
                </a:lnTo>
                <a:lnTo>
                  <a:pt x="801298" y="602917"/>
                </a:lnTo>
                <a:lnTo>
                  <a:pt x="801297" y="601945"/>
                </a:lnTo>
                <a:lnTo>
                  <a:pt x="797407" y="601944"/>
                </a:lnTo>
                <a:lnTo>
                  <a:pt x="794490" y="600972"/>
                </a:lnTo>
                <a:lnTo>
                  <a:pt x="787683" y="600000"/>
                </a:lnTo>
                <a:lnTo>
                  <a:pt x="789628" y="599027"/>
                </a:lnTo>
                <a:lnTo>
                  <a:pt x="785738" y="598055"/>
                </a:lnTo>
                <a:lnTo>
                  <a:pt x="784765" y="599027"/>
                </a:lnTo>
                <a:lnTo>
                  <a:pt x="783793" y="599027"/>
                </a:lnTo>
                <a:lnTo>
                  <a:pt x="781848" y="599027"/>
                </a:lnTo>
                <a:lnTo>
                  <a:pt x="781849" y="598055"/>
                </a:lnTo>
                <a:lnTo>
                  <a:pt x="776986" y="598055"/>
                </a:lnTo>
                <a:lnTo>
                  <a:pt x="771152" y="597082"/>
                </a:lnTo>
                <a:lnTo>
                  <a:pt x="760455" y="595137"/>
                </a:lnTo>
                <a:lnTo>
                  <a:pt x="750730" y="592220"/>
                </a:lnTo>
                <a:lnTo>
                  <a:pt x="741006" y="590275"/>
                </a:lnTo>
                <a:lnTo>
                  <a:pt x="740034" y="589303"/>
                </a:lnTo>
                <a:lnTo>
                  <a:pt x="739061" y="589303"/>
                </a:lnTo>
                <a:lnTo>
                  <a:pt x="738088" y="588330"/>
                </a:lnTo>
                <a:lnTo>
                  <a:pt x="735171" y="587358"/>
                </a:lnTo>
                <a:lnTo>
                  <a:pt x="734199" y="587358"/>
                </a:lnTo>
                <a:lnTo>
                  <a:pt x="733226" y="587358"/>
                </a:lnTo>
                <a:lnTo>
                  <a:pt x="729336" y="587358"/>
                </a:lnTo>
                <a:lnTo>
                  <a:pt x="726419" y="587358"/>
                </a:lnTo>
                <a:lnTo>
                  <a:pt x="727392" y="588331"/>
                </a:lnTo>
                <a:lnTo>
                  <a:pt x="716694" y="585413"/>
                </a:lnTo>
                <a:lnTo>
                  <a:pt x="707942" y="583468"/>
                </a:lnTo>
                <a:lnTo>
                  <a:pt x="708915" y="582496"/>
                </a:lnTo>
                <a:lnTo>
                  <a:pt x="708915" y="581523"/>
                </a:lnTo>
                <a:lnTo>
                  <a:pt x="710860" y="581523"/>
                </a:lnTo>
                <a:lnTo>
                  <a:pt x="707942" y="579578"/>
                </a:lnTo>
                <a:lnTo>
                  <a:pt x="709888" y="579578"/>
                </a:lnTo>
                <a:lnTo>
                  <a:pt x="704052" y="578606"/>
                </a:lnTo>
                <a:lnTo>
                  <a:pt x="699190" y="577634"/>
                </a:lnTo>
                <a:lnTo>
                  <a:pt x="691411" y="577633"/>
                </a:lnTo>
                <a:lnTo>
                  <a:pt x="687521" y="576661"/>
                </a:lnTo>
                <a:lnTo>
                  <a:pt x="682659" y="575689"/>
                </a:lnTo>
                <a:lnTo>
                  <a:pt x="683631" y="575688"/>
                </a:lnTo>
                <a:lnTo>
                  <a:pt x="683631" y="574716"/>
                </a:lnTo>
                <a:lnTo>
                  <a:pt x="682659" y="574716"/>
                </a:lnTo>
                <a:lnTo>
                  <a:pt x="683632" y="573744"/>
                </a:lnTo>
                <a:lnTo>
                  <a:pt x="672934" y="574716"/>
                </a:lnTo>
                <a:lnTo>
                  <a:pt x="670990" y="573744"/>
                </a:lnTo>
                <a:lnTo>
                  <a:pt x="670990" y="572771"/>
                </a:lnTo>
                <a:lnTo>
                  <a:pt x="669045" y="572771"/>
                </a:lnTo>
                <a:lnTo>
                  <a:pt x="668072" y="572771"/>
                </a:lnTo>
                <a:lnTo>
                  <a:pt x="666127" y="572771"/>
                </a:lnTo>
                <a:lnTo>
                  <a:pt x="660292" y="571799"/>
                </a:lnTo>
                <a:lnTo>
                  <a:pt x="657375" y="569854"/>
                </a:lnTo>
                <a:lnTo>
                  <a:pt x="655430" y="568882"/>
                </a:lnTo>
                <a:lnTo>
                  <a:pt x="657375" y="568881"/>
                </a:lnTo>
                <a:lnTo>
                  <a:pt x="657375" y="567909"/>
                </a:lnTo>
                <a:lnTo>
                  <a:pt x="647651" y="565964"/>
                </a:lnTo>
                <a:lnTo>
                  <a:pt x="642788" y="564992"/>
                </a:lnTo>
                <a:lnTo>
                  <a:pt x="641816" y="564992"/>
                </a:lnTo>
                <a:lnTo>
                  <a:pt x="641816" y="565964"/>
                </a:lnTo>
                <a:lnTo>
                  <a:pt x="638899" y="565964"/>
                </a:lnTo>
                <a:lnTo>
                  <a:pt x="633064" y="564020"/>
                </a:lnTo>
                <a:lnTo>
                  <a:pt x="634036" y="564019"/>
                </a:lnTo>
                <a:lnTo>
                  <a:pt x="635009" y="563047"/>
                </a:lnTo>
                <a:lnTo>
                  <a:pt x="625284" y="562075"/>
                </a:lnTo>
                <a:lnTo>
                  <a:pt x="615560" y="560129"/>
                </a:lnTo>
                <a:lnTo>
                  <a:pt x="617505" y="560130"/>
                </a:lnTo>
                <a:lnTo>
                  <a:pt x="619450" y="560129"/>
                </a:lnTo>
                <a:lnTo>
                  <a:pt x="613615" y="558185"/>
                </a:lnTo>
                <a:lnTo>
                  <a:pt x="606808" y="556240"/>
                </a:lnTo>
                <a:lnTo>
                  <a:pt x="600973" y="554295"/>
                </a:lnTo>
                <a:lnTo>
                  <a:pt x="595138" y="552350"/>
                </a:lnTo>
                <a:lnTo>
                  <a:pt x="596111" y="553322"/>
                </a:lnTo>
                <a:lnTo>
                  <a:pt x="595139" y="553323"/>
                </a:lnTo>
                <a:lnTo>
                  <a:pt x="592221" y="551377"/>
                </a:lnTo>
                <a:lnTo>
                  <a:pt x="589304" y="550405"/>
                </a:lnTo>
                <a:lnTo>
                  <a:pt x="587359" y="549432"/>
                </a:lnTo>
                <a:lnTo>
                  <a:pt x="583469" y="548460"/>
                </a:lnTo>
                <a:lnTo>
                  <a:pt x="582497" y="548460"/>
                </a:lnTo>
                <a:lnTo>
                  <a:pt x="585414" y="549432"/>
                </a:lnTo>
                <a:lnTo>
                  <a:pt x="572772" y="545542"/>
                </a:lnTo>
                <a:lnTo>
                  <a:pt x="564993" y="543597"/>
                </a:lnTo>
                <a:lnTo>
                  <a:pt x="557213" y="540680"/>
                </a:lnTo>
                <a:lnTo>
                  <a:pt x="554295" y="540680"/>
                </a:lnTo>
                <a:lnTo>
                  <a:pt x="549433" y="539708"/>
                </a:lnTo>
                <a:lnTo>
                  <a:pt x="550406" y="538735"/>
                </a:lnTo>
                <a:lnTo>
                  <a:pt x="548461" y="537763"/>
                </a:lnTo>
                <a:lnTo>
                  <a:pt x="550406" y="537763"/>
                </a:lnTo>
                <a:lnTo>
                  <a:pt x="554296" y="538735"/>
                </a:lnTo>
                <a:lnTo>
                  <a:pt x="553323" y="537763"/>
                </a:lnTo>
                <a:lnTo>
                  <a:pt x="550406" y="537763"/>
                </a:lnTo>
                <a:lnTo>
                  <a:pt x="544572" y="535818"/>
                </a:lnTo>
                <a:lnTo>
                  <a:pt x="541654" y="534845"/>
                </a:lnTo>
                <a:lnTo>
                  <a:pt x="538736" y="533873"/>
                </a:lnTo>
                <a:lnTo>
                  <a:pt x="536792" y="532901"/>
                </a:lnTo>
                <a:lnTo>
                  <a:pt x="537764" y="532901"/>
                </a:lnTo>
                <a:lnTo>
                  <a:pt x="538737" y="531928"/>
                </a:lnTo>
                <a:lnTo>
                  <a:pt x="536792" y="531928"/>
                </a:lnTo>
                <a:lnTo>
                  <a:pt x="532902" y="530956"/>
                </a:lnTo>
                <a:lnTo>
                  <a:pt x="529985" y="529983"/>
                </a:lnTo>
                <a:lnTo>
                  <a:pt x="527067" y="529011"/>
                </a:lnTo>
                <a:lnTo>
                  <a:pt x="526095" y="529011"/>
                </a:lnTo>
                <a:lnTo>
                  <a:pt x="525122" y="529011"/>
                </a:lnTo>
                <a:lnTo>
                  <a:pt x="524150" y="529011"/>
                </a:lnTo>
                <a:lnTo>
                  <a:pt x="523178" y="528039"/>
                </a:lnTo>
                <a:lnTo>
                  <a:pt x="520260" y="527066"/>
                </a:lnTo>
                <a:lnTo>
                  <a:pt x="517342" y="526094"/>
                </a:lnTo>
                <a:lnTo>
                  <a:pt x="517343" y="525122"/>
                </a:lnTo>
                <a:lnTo>
                  <a:pt x="518315" y="524149"/>
                </a:lnTo>
                <a:lnTo>
                  <a:pt x="514425" y="524149"/>
                </a:lnTo>
                <a:lnTo>
                  <a:pt x="511508" y="524149"/>
                </a:lnTo>
                <a:lnTo>
                  <a:pt x="511508" y="523176"/>
                </a:lnTo>
                <a:lnTo>
                  <a:pt x="509563" y="523177"/>
                </a:lnTo>
                <a:lnTo>
                  <a:pt x="507619" y="522204"/>
                </a:lnTo>
                <a:lnTo>
                  <a:pt x="504701" y="521232"/>
                </a:lnTo>
                <a:lnTo>
                  <a:pt x="501783" y="521232"/>
                </a:lnTo>
                <a:lnTo>
                  <a:pt x="494004" y="517342"/>
                </a:lnTo>
                <a:lnTo>
                  <a:pt x="490114" y="515396"/>
                </a:lnTo>
                <a:lnTo>
                  <a:pt x="487197" y="513452"/>
                </a:lnTo>
                <a:lnTo>
                  <a:pt x="481362" y="512480"/>
                </a:lnTo>
                <a:lnTo>
                  <a:pt x="475527" y="509562"/>
                </a:lnTo>
                <a:lnTo>
                  <a:pt x="477472" y="509562"/>
                </a:lnTo>
                <a:lnTo>
                  <a:pt x="474555" y="508590"/>
                </a:lnTo>
                <a:lnTo>
                  <a:pt x="471638" y="507617"/>
                </a:lnTo>
                <a:lnTo>
                  <a:pt x="468720" y="505672"/>
                </a:lnTo>
                <a:lnTo>
                  <a:pt x="463858" y="502755"/>
                </a:lnTo>
                <a:lnTo>
                  <a:pt x="461913" y="501783"/>
                </a:lnTo>
                <a:lnTo>
                  <a:pt x="460941" y="502755"/>
                </a:lnTo>
                <a:lnTo>
                  <a:pt x="459968" y="503727"/>
                </a:lnTo>
                <a:lnTo>
                  <a:pt x="457051" y="501783"/>
                </a:lnTo>
                <a:lnTo>
                  <a:pt x="453161" y="499838"/>
                </a:lnTo>
                <a:lnTo>
                  <a:pt x="448299" y="498865"/>
                </a:lnTo>
                <a:lnTo>
                  <a:pt x="445381" y="495948"/>
                </a:lnTo>
                <a:lnTo>
                  <a:pt x="448299" y="496920"/>
                </a:lnTo>
                <a:lnTo>
                  <a:pt x="449271" y="496921"/>
                </a:lnTo>
                <a:lnTo>
                  <a:pt x="448299" y="495948"/>
                </a:lnTo>
                <a:lnTo>
                  <a:pt x="445381" y="494003"/>
                </a:lnTo>
                <a:lnTo>
                  <a:pt x="442464" y="493031"/>
                </a:lnTo>
                <a:lnTo>
                  <a:pt x="439547" y="492058"/>
                </a:lnTo>
                <a:lnTo>
                  <a:pt x="435657" y="491086"/>
                </a:lnTo>
                <a:lnTo>
                  <a:pt x="436630" y="493030"/>
                </a:lnTo>
                <a:lnTo>
                  <a:pt x="433712" y="491086"/>
                </a:lnTo>
                <a:lnTo>
                  <a:pt x="431767" y="490113"/>
                </a:lnTo>
                <a:lnTo>
                  <a:pt x="428850" y="490113"/>
                </a:lnTo>
                <a:lnTo>
                  <a:pt x="428850" y="489141"/>
                </a:lnTo>
                <a:lnTo>
                  <a:pt x="424960" y="487196"/>
                </a:lnTo>
                <a:lnTo>
                  <a:pt x="423015" y="486223"/>
                </a:lnTo>
                <a:lnTo>
                  <a:pt x="422043" y="487196"/>
                </a:lnTo>
                <a:lnTo>
                  <a:pt x="415236" y="483306"/>
                </a:lnTo>
                <a:lnTo>
                  <a:pt x="407456" y="479416"/>
                </a:lnTo>
                <a:lnTo>
                  <a:pt x="400649" y="475527"/>
                </a:lnTo>
                <a:lnTo>
                  <a:pt x="397732" y="473582"/>
                </a:lnTo>
                <a:lnTo>
                  <a:pt x="395787" y="471637"/>
                </a:lnTo>
                <a:lnTo>
                  <a:pt x="392869" y="470664"/>
                </a:lnTo>
                <a:lnTo>
                  <a:pt x="391897" y="470664"/>
                </a:lnTo>
                <a:lnTo>
                  <a:pt x="392869" y="471637"/>
                </a:lnTo>
                <a:lnTo>
                  <a:pt x="393842" y="471636"/>
                </a:lnTo>
                <a:lnTo>
                  <a:pt x="395787" y="472609"/>
                </a:lnTo>
                <a:lnTo>
                  <a:pt x="393842" y="472609"/>
                </a:lnTo>
                <a:lnTo>
                  <a:pt x="390925" y="470664"/>
                </a:lnTo>
                <a:lnTo>
                  <a:pt x="390924" y="469691"/>
                </a:lnTo>
                <a:lnTo>
                  <a:pt x="391897" y="469692"/>
                </a:lnTo>
                <a:lnTo>
                  <a:pt x="388007" y="467747"/>
                </a:lnTo>
                <a:lnTo>
                  <a:pt x="385090" y="466774"/>
                </a:lnTo>
                <a:lnTo>
                  <a:pt x="381200" y="466774"/>
                </a:lnTo>
                <a:lnTo>
                  <a:pt x="377310" y="463857"/>
                </a:lnTo>
                <a:lnTo>
                  <a:pt x="374393" y="461913"/>
                </a:lnTo>
                <a:lnTo>
                  <a:pt x="369531" y="460940"/>
                </a:lnTo>
                <a:lnTo>
                  <a:pt x="367586" y="458995"/>
                </a:lnTo>
                <a:lnTo>
                  <a:pt x="366613" y="458994"/>
                </a:lnTo>
                <a:lnTo>
                  <a:pt x="367586" y="457050"/>
                </a:lnTo>
                <a:lnTo>
                  <a:pt x="363696" y="455105"/>
                </a:lnTo>
                <a:lnTo>
                  <a:pt x="360779" y="454133"/>
                </a:lnTo>
                <a:lnTo>
                  <a:pt x="357861" y="451215"/>
                </a:lnTo>
                <a:lnTo>
                  <a:pt x="357861" y="452187"/>
                </a:lnTo>
                <a:lnTo>
                  <a:pt x="356889" y="451216"/>
                </a:lnTo>
                <a:lnTo>
                  <a:pt x="353971" y="450243"/>
                </a:lnTo>
                <a:lnTo>
                  <a:pt x="354944" y="450243"/>
                </a:lnTo>
                <a:lnTo>
                  <a:pt x="352999" y="449270"/>
                </a:lnTo>
                <a:lnTo>
                  <a:pt x="350081" y="447325"/>
                </a:lnTo>
                <a:lnTo>
                  <a:pt x="352026" y="449270"/>
                </a:lnTo>
                <a:lnTo>
                  <a:pt x="354944" y="451215"/>
                </a:lnTo>
                <a:lnTo>
                  <a:pt x="349109" y="449271"/>
                </a:lnTo>
                <a:lnTo>
                  <a:pt x="347164" y="447325"/>
                </a:lnTo>
                <a:lnTo>
                  <a:pt x="343274" y="445381"/>
                </a:lnTo>
                <a:lnTo>
                  <a:pt x="340357" y="444408"/>
                </a:lnTo>
                <a:lnTo>
                  <a:pt x="339385" y="442463"/>
                </a:lnTo>
                <a:lnTo>
                  <a:pt x="336468" y="440518"/>
                </a:lnTo>
                <a:lnTo>
                  <a:pt x="334522" y="440518"/>
                </a:lnTo>
                <a:lnTo>
                  <a:pt x="330633" y="437601"/>
                </a:lnTo>
                <a:lnTo>
                  <a:pt x="329660" y="437601"/>
                </a:lnTo>
                <a:lnTo>
                  <a:pt x="327715" y="436628"/>
                </a:lnTo>
                <a:lnTo>
                  <a:pt x="324798" y="435656"/>
                </a:lnTo>
                <a:lnTo>
                  <a:pt x="322853" y="434683"/>
                </a:lnTo>
                <a:lnTo>
                  <a:pt x="320908" y="434683"/>
                </a:lnTo>
                <a:lnTo>
                  <a:pt x="314101" y="429822"/>
                </a:lnTo>
                <a:lnTo>
                  <a:pt x="315073" y="429821"/>
                </a:lnTo>
                <a:lnTo>
                  <a:pt x="311184" y="426904"/>
                </a:lnTo>
                <a:lnTo>
                  <a:pt x="306322" y="424959"/>
                </a:lnTo>
                <a:lnTo>
                  <a:pt x="307294" y="424959"/>
                </a:lnTo>
                <a:lnTo>
                  <a:pt x="303404" y="423014"/>
                </a:lnTo>
                <a:lnTo>
                  <a:pt x="300487" y="421069"/>
                </a:lnTo>
                <a:lnTo>
                  <a:pt x="298542" y="420097"/>
                </a:lnTo>
                <a:lnTo>
                  <a:pt x="298542" y="418152"/>
                </a:lnTo>
                <a:lnTo>
                  <a:pt x="298542" y="417180"/>
                </a:lnTo>
                <a:lnTo>
                  <a:pt x="296597" y="416207"/>
                </a:lnTo>
                <a:lnTo>
                  <a:pt x="293679" y="415235"/>
                </a:lnTo>
                <a:lnTo>
                  <a:pt x="291735" y="414262"/>
                </a:lnTo>
                <a:lnTo>
                  <a:pt x="290762" y="415235"/>
                </a:lnTo>
                <a:lnTo>
                  <a:pt x="290762" y="416207"/>
                </a:lnTo>
                <a:lnTo>
                  <a:pt x="281038" y="409400"/>
                </a:lnTo>
                <a:lnTo>
                  <a:pt x="276175" y="406483"/>
                </a:lnTo>
                <a:lnTo>
                  <a:pt x="271313" y="402592"/>
                </a:lnTo>
                <a:lnTo>
                  <a:pt x="270341" y="402593"/>
                </a:lnTo>
                <a:lnTo>
                  <a:pt x="269368" y="401620"/>
                </a:lnTo>
                <a:lnTo>
                  <a:pt x="254782" y="392868"/>
                </a:lnTo>
                <a:lnTo>
                  <a:pt x="247975" y="388006"/>
                </a:lnTo>
                <a:lnTo>
                  <a:pt x="244085" y="384117"/>
                </a:lnTo>
                <a:lnTo>
                  <a:pt x="244085" y="383144"/>
                </a:lnTo>
                <a:lnTo>
                  <a:pt x="244085" y="382172"/>
                </a:lnTo>
                <a:lnTo>
                  <a:pt x="242140" y="381199"/>
                </a:lnTo>
                <a:lnTo>
                  <a:pt x="241167" y="380227"/>
                </a:lnTo>
                <a:lnTo>
                  <a:pt x="240195" y="380226"/>
                </a:lnTo>
                <a:lnTo>
                  <a:pt x="240195" y="381199"/>
                </a:lnTo>
                <a:lnTo>
                  <a:pt x="241167" y="383144"/>
                </a:lnTo>
                <a:lnTo>
                  <a:pt x="232415" y="376337"/>
                </a:lnTo>
                <a:lnTo>
                  <a:pt x="225608" y="370502"/>
                </a:lnTo>
                <a:lnTo>
                  <a:pt x="225608" y="371474"/>
                </a:lnTo>
                <a:lnTo>
                  <a:pt x="223663" y="370502"/>
                </a:lnTo>
                <a:lnTo>
                  <a:pt x="223663" y="369530"/>
                </a:lnTo>
                <a:lnTo>
                  <a:pt x="222691" y="368557"/>
                </a:lnTo>
                <a:lnTo>
                  <a:pt x="217829" y="364668"/>
                </a:lnTo>
                <a:lnTo>
                  <a:pt x="216856" y="365640"/>
                </a:lnTo>
                <a:lnTo>
                  <a:pt x="215883" y="363695"/>
                </a:lnTo>
                <a:lnTo>
                  <a:pt x="213939" y="362722"/>
                </a:lnTo>
                <a:lnTo>
                  <a:pt x="212966" y="362723"/>
                </a:lnTo>
                <a:lnTo>
                  <a:pt x="211021" y="360777"/>
                </a:lnTo>
                <a:lnTo>
                  <a:pt x="211022" y="359805"/>
                </a:lnTo>
                <a:lnTo>
                  <a:pt x="205187" y="356888"/>
                </a:lnTo>
                <a:lnTo>
                  <a:pt x="199352" y="352025"/>
                </a:lnTo>
                <a:lnTo>
                  <a:pt x="198380" y="349108"/>
                </a:lnTo>
                <a:lnTo>
                  <a:pt x="195462" y="348136"/>
                </a:lnTo>
                <a:lnTo>
                  <a:pt x="195462" y="349108"/>
                </a:lnTo>
                <a:lnTo>
                  <a:pt x="189628" y="342301"/>
                </a:lnTo>
                <a:lnTo>
                  <a:pt x="186710" y="338411"/>
                </a:lnTo>
                <a:lnTo>
                  <a:pt x="177958" y="333549"/>
                </a:lnTo>
                <a:lnTo>
                  <a:pt x="169206" y="326742"/>
                </a:lnTo>
                <a:lnTo>
                  <a:pt x="151702" y="311183"/>
                </a:lnTo>
                <a:lnTo>
                  <a:pt x="152674" y="311182"/>
                </a:lnTo>
                <a:lnTo>
                  <a:pt x="150730" y="309238"/>
                </a:lnTo>
                <a:lnTo>
                  <a:pt x="149757" y="309238"/>
                </a:lnTo>
                <a:lnTo>
                  <a:pt x="148785" y="308265"/>
                </a:lnTo>
                <a:lnTo>
                  <a:pt x="148785" y="307293"/>
                </a:lnTo>
                <a:lnTo>
                  <a:pt x="148785" y="306320"/>
                </a:lnTo>
                <a:lnTo>
                  <a:pt x="150730" y="306320"/>
                </a:lnTo>
                <a:lnTo>
                  <a:pt x="147812" y="304375"/>
                </a:lnTo>
                <a:lnTo>
                  <a:pt x="145867" y="302431"/>
                </a:lnTo>
                <a:lnTo>
                  <a:pt x="141978" y="300486"/>
                </a:lnTo>
                <a:lnTo>
                  <a:pt x="141978" y="301458"/>
                </a:lnTo>
                <a:lnTo>
                  <a:pt x="140033" y="299513"/>
                </a:lnTo>
                <a:lnTo>
                  <a:pt x="138088" y="297569"/>
                </a:lnTo>
                <a:lnTo>
                  <a:pt x="136143" y="296596"/>
                </a:lnTo>
                <a:lnTo>
                  <a:pt x="136143" y="295623"/>
                </a:lnTo>
                <a:lnTo>
                  <a:pt x="137115" y="295624"/>
                </a:lnTo>
                <a:lnTo>
                  <a:pt x="138088" y="295624"/>
                </a:lnTo>
                <a:lnTo>
                  <a:pt x="135171" y="293679"/>
                </a:lnTo>
                <a:lnTo>
                  <a:pt x="135170" y="292706"/>
                </a:lnTo>
                <a:lnTo>
                  <a:pt x="136143" y="292706"/>
                </a:lnTo>
                <a:lnTo>
                  <a:pt x="139060" y="293679"/>
                </a:lnTo>
                <a:lnTo>
                  <a:pt x="141977" y="294651"/>
                </a:lnTo>
                <a:lnTo>
                  <a:pt x="141978" y="293679"/>
                </a:lnTo>
                <a:lnTo>
                  <a:pt x="140033" y="291734"/>
                </a:lnTo>
                <a:lnTo>
                  <a:pt x="140033" y="290761"/>
                </a:lnTo>
                <a:lnTo>
                  <a:pt x="141005" y="290761"/>
                </a:lnTo>
                <a:lnTo>
                  <a:pt x="141978" y="291734"/>
                </a:lnTo>
                <a:lnTo>
                  <a:pt x="143922" y="292707"/>
                </a:lnTo>
                <a:lnTo>
                  <a:pt x="141978" y="290761"/>
                </a:lnTo>
                <a:lnTo>
                  <a:pt x="138088" y="288817"/>
                </a:lnTo>
                <a:lnTo>
                  <a:pt x="137115" y="288816"/>
                </a:lnTo>
                <a:lnTo>
                  <a:pt x="137116" y="290761"/>
                </a:lnTo>
                <a:lnTo>
                  <a:pt x="134198" y="287844"/>
                </a:lnTo>
                <a:lnTo>
                  <a:pt x="132253" y="287844"/>
                </a:lnTo>
                <a:lnTo>
                  <a:pt x="131281" y="287358"/>
                </a:lnTo>
                <a:lnTo>
                  <a:pt x="130308" y="286872"/>
                </a:lnTo>
                <a:lnTo>
                  <a:pt x="127391" y="284927"/>
                </a:lnTo>
                <a:lnTo>
                  <a:pt x="127391" y="283954"/>
                </a:lnTo>
                <a:lnTo>
                  <a:pt x="128363" y="284926"/>
                </a:lnTo>
                <a:lnTo>
                  <a:pt x="129336" y="285899"/>
                </a:lnTo>
                <a:lnTo>
                  <a:pt x="131281" y="286871"/>
                </a:lnTo>
                <a:lnTo>
                  <a:pt x="130308" y="284927"/>
                </a:lnTo>
                <a:lnTo>
                  <a:pt x="128363" y="282981"/>
                </a:lnTo>
                <a:lnTo>
                  <a:pt x="124473" y="280065"/>
                </a:lnTo>
                <a:lnTo>
                  <a:pt x="125446" y="281037"/>
                </a:lnTo>
                <a:lnTo>
                  <a:pt x="124474" y="282009"/>
                </a:lnTo>
                <a:lnTo>
                  <a:pt x="121556" y="280064"/>
                </a:lnTo>
                <a:lnTo>
                  <a:pt x="121556" y="279092"/>
                </a:lnTo>
                <a:lnTo>
                  <a:pt x="122529" y="279092"/>
                </a:lnTo>
                <a:lnTo>
                  <a:pt x="120584" y="277147"/>
                </a:lnTo>
                <a:lnTo>
                  <a:pt x="117666" y="276175"/>
                </a:lnTo>
                <a:lnTo>
                  <a:pt x="118639" y="277147"/>
                </a:lnTo>
                <a:lnTo>
                  <a:pt x="116694" y="276174"/>
                </a:lnTo>
                <a:lnTo>
                  <a:pt x="114749" y="275202"/>
                </a:lnTo>
                <a:lnTo>
                  <a:pt x="113777" y="273257"/>
                </a:lnTo>
                <a:lnTo>
                  <a:pt x="111832" y="271312"/>
                </a:lnTo>
                <a:lnTo>
                  <a:pt x="112804" y="270340"/>
                </a:lnTo>
                <a:lnTo>
                  <a:pt x="114749" y="271312"/>
                </a:lnTo>
                <a:lnTo>
                  <a:pt x="115721" y="271312"/>
                </a:lnTo>
                <a:lnTo>
                  <a:pt x="114749" y="268395"/>
                </a:lnTo>
                <a:lnTo>
                  <a:pt x="113777" y="268395"/>
                </a:lnTo>
                <a:lnTo>
                  <a:pt x="110859" y="267423"/>
                </a:lnTo>
                <a:lnTo>
                  <a:pt x="109887" y="266450"/>
                </a:lnTo>
                <a:lnTo>
                  <a:pt x="108914" y="266451"/>
                </a:lnTo>
                <a:lnTo>
                  <a:pt x="108914" y="267423"/>
                </a:lnTo>
                <a:lnTo>
                  <a:pt x="108915" y="265478"/>
                </a:lnTo>
                <a:lnTo>
                  <a:pt x="109887" y="265478"/>
                </a:lnTo>
                <a:lnTo>
                  <a:pt x="107942" y="263533"/>
                </a:lnTo>
                <a:lnTo>
                  <a:pt x="105997" y="261588"/>
                </a:lnTo>
                <a:lnTo>
                  <a:pt x="104052" y="260616"/>
                </a:lnTo>
                <a:lnTo>
                  <a:pt x="104052" y="258671"/>
                </a:lnTo>
                <a:lnTo>
                  <a:pt x="102107" y="258670"/>
                </a:lnTo>
                <a:lnTo>
                  <a:pt x="101135" y="254781"/>
                </a:lnTo>
                <a:lnTo>
                  <a:pt x="96273" y="250891"/>
                </a:lnTo>
                <a:lnTo>
                  <a:pt x="95300" y="248946"/>
                </a:lnTo>
                <a:lnTo>
                  <a:pt x="94328" y="247974"/>
                </a:lnTo>
                <a:lnTo>
                  <a:pt x="95300" y="247001"/>
                </a:lnTo>
                <a:lnTo>
                  <a:pt x="92383" y="244084"/>
                </a:lnTo>
                <a:lnTo>
                  <a:pt x="91410" y="243111"/>
                </a:lnTo>
                <a:lnTo>
                  <a:pt x="90438" y="244084"/>
                </a:lnTo>
                <a:lnTo>
                  <a:pt x="92383" y="246029"/>
                </a:lnTo>
                <a:lnTo>
                  <a:pt x="93355" y="247974"/>
                </a:lnTo>
                <a:lnTo>
                  <a:pt x="92383" y="247001"/>
                </a:lnTo>
                <a:lnTo>
                  <a:pt x="88493" y="244084"/>
                </a:lnTo>
                <a:lnTo>
                  <a:pt x="89465" y="243111"/>
                </a:lnTo>
                <a:lnTo>
                  <a:pt x="87520" y="241167"/>
                </a:lnTo>
                <a:lnTo>
                  <a:pt x="85576" y="239221"/>
                </a:lnTo>
                <a:lnTo>
                  <a:pt x="85576" y="238249"/>
                </a:lnTo>
                <a:lnTo>
                  <a:pt x="83631" y="237277"/>
                </a:lnTo>
                <a:lnTo>
                  <a:pt x="82658" y="235332"/>
                </a:lnTo>
                <a:lnTo>
                  <a:pt x="82658" y="234360"/>
                </a:lnTo>
                <a:lnTo>
                  <a:pt x="82658" y="233387"/>
                </a:lnTo>
                <a:lnTo>
                  <a:pt x="80713" y="231442"/>
                </a:lnTo>
                <a:lnTo>
                  <a:pt x="84603" y="234359"/>
                </a:lnTo>
                <a:lnTo>
                  <a:pt x="82658" y="232415"/>
                </a:lnTo>
                <a:lnTo>
                  <a:pt x="81686" y="229497"/>
                </a:lnTo>
                <a:lnTo>
                  <a:pt x="76824" y="227552"/>
                </a:lnTo>
                <a:lnTo>
                  <a:pt x="75851" y="226580"/>
                </a:lnTo>
                <a:lnTo>
                  <a:pt x="74879" y="225607"/>
                </a:lnTo>
                <a:lnTo>
                  <a:pt x="74879" y="224635"/>
                </a:lnTo>
                <a:lnTo>
                  <a:pt x="73906" y="223663"/>
                </a:lnTo>
                <a:lnTo>
                  <a:pt x="76824" y="226580"/>
                </a:lnTo>
                <a:lnTo>
                  <a:pt x="76823" y="224635"/>
                </a:lnTo>
                <a:lnTo>
                  <a:pt x="73906" y="219773"/>
                </a:lnTo>
                <a:lnTo>
                  <a:pt x="70989" y="217828"/>
                </a:lnTo>
                <a:lnTo>
                  <a:pt x="70017" y="217827"/>
                </a:lnTo>
                <a:lnTo>
                  <a:pt x="69044" y="216855"/>
                </a:lnTo>
                <a:lnTo>
                  <a:pt x="69044" y="215882"/>
                </a:lnTo>
                <a:lnTo>
                  <a:pt x="70016" y="215883"/>
                </a:lnTo>
                <a:lnTo>
                  <a:pt x="69044" y="213938"/>
                </a:lnTo>
                <a:lnTo>
                  <a:pt x="68072" y="213938"/>
                </a:lnTo>
                <a:lnTo>
                  <a:pt x="68071" y="214911"/>
                </a:lnTo>
                <a:lnTo>
                  <a:pt x="67099" y="213938"/>
                </a:lnTo>
                <a:lnTo>
                  <a:pt x="63209" y="203241"/>
                </a:lnTo>
                <a:lnTo>
                  <a:pt x="67099" y="206158"/>
                </a:lnTo>
                <a:lnTo>
                  <a:pt x="65154" y="204214"/>
                </a:lnTo>
                <a:lnTo>
                  <a:pt x="67099" y="204213"/>
                </a:lnTo>
                <a:lnTo>
                  <a:pt x="67099" y="203241"/>
                </a:lnTo>
                <a:lnTo>
                  <a:pt x="67099" y="202269"/>
                </a:lnTo>
                <a:lnTo>
                  <a:pt x="68072" y="202269"/>
                </a:lnTo>
                <a:lnTo>
                  <a:pt x="66127" y="200324"/>
                </a:lnTo>
                <a:lnTo>
                  <a:pt x="64182" y="197406"/>
                </a:lnTo>
                <a:lnTo>
                  <a:pt x="64182" y="199351"/>
                </a:lnTo>
                <a:lnTo>
                  <a:pt x="63209" y="199351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1"/>
                </a:lnTo>
                <a:lnTo>
                  <a:pt x="56402" y="196434"/>
                </a:lnTo>
                <a:lnTo>
                  <a:pt x="54457" y="192544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40" y="183792"/>
                </a:lnTo>
                <a:lnTo>
                  <a:pt x="51540" y="181847"/>
                </a:lnTo>
                <a:lnTo>
                  <a:pt x="51540" y="180875"/>
                </a:lnTo>
                <a:lnTo>
                  <a:pt x="50567" y="177958"/>
                </a:lnTo>
                <a:lnTo>
                  <a:pt x="48623" y="174067"/>
                </a:lnTo>
                <a:lnTo>
                  <a:pt x="46678" y="173095"/>
                </a:lnTo>
                <a:lnTo>
                  <a:pt x="46678" y="174068"/>
                </a:lnTo>
                <a:lnTo>
                  <a:pt x="46678" y="175040"/>
                </a:lnTo>
                <a:lnTo>
                  <a:pt x="47650" y="176013"/>
                </a:lnTo>
                <a:lnTo>
                  <a:pt x="46678" y="176012"/>
                </a:lnTo>
                <a:lnTo>
                  <a:pt x="43760" y="170178"/>
                </a:lnTo>
                <a:lnTo>
                  <a:pt x="42788" y="169206"/>
                </a:lnTo>
                <a:lnTo>
                  <a:pt x="41815" y="167261"/>
                </a:lnTo>
                <a:lnTo>
                  <a:pt x="42788" y="171150"/>
                </a:lnTo>
                <a:lnTo>
                  <a:pt x="41815" y="173095"/>
                </a:lnTo>
                <a:lnTo>
                  <a:pt x="39870" y="169205"/>
                </a:lnTo>
                <a:lnTo>
                  <a:pt x="40843" y="169205"/>
                </a:lnTo>
                <a:lnTo>
                  <a:pt x="38898" y="166288"/>
                </a:lnTo>
                <a:lnTo>
                  <a:pt x="37926" y="165315"/>
                </a:lnTo>
                <a:lnTo>
                  <a:pt x="36953" y="164343"/>
                </a:lnTo>
                <a:lnTo>
                  <a:pt x="35008" y="161426"/>
                </a:lnTo>
                <a:lnTo>
                  <a:pt x="35008" y="158508"/>
                </a:lnTo>
                <a:lnTo>
                  <a:pt x="36953" y="160453"/>
                </a:lnTo>
                <a:lnTo>
                  <a:pt x="37926" y="163371"/>
                </a:lnTo>
                <a:lnTo>
                  <a:pt x="39871" y="165316"/>
                </a:lnTo>
                <a:lnTo>
                  <a:pt x="40843" y="165316"/>
                </a:lnTo>
                <a:lnTo>
                  <a:pt x="37926" y="160453"/>
                </a:lnTo>
                <a:lnTo>
                  <a:pt x="36953" y="159157"/>
                </a:lnTo>
                <a:lnTo>
                  <a:pt x="36953" y="155591"/>
                </a:lnTo>
                <a:lnTo>
                  <a:pt x="35981" y="153647"/>
                </a:lnTo>
                <a:lnTo>
                  <a:pt x="35008" y="151701"/>
                </a:lnTo>
                <a:lnTo>
                  <a:pt x="36953" y="153646"/>
                </a:lnTo>
                <a:lnTo>
                  <a:pt x="35981" y="149756"/>
                </a:lnTo>
                <a:lnTo>
                  <a:pt x="35981" y="147811"/>
                </a:lnTo>
                <a:lnTo>
                  <a:pt x="36953" y="145867"/>
                </a:lnTo>
                <a:lnTo>
                  <a:pt x="35008" y="142949"/>
                </a:lnTo>
                <a:lnTo>
                  <a:pt x="34036" y="142949"/>
                </a:lnTo>
                <a:lnTo>
                  <a:pt x="34036" y="143921"/>
                </a:lnTo>
                <a:lnTo>
                  <a:pt x="33063" y="144894"/>
                </a:lnTo>
                <a:lnTo>
                  <a:pt x="29174" y="136142"/>
                </a:lnTo>
                <a:lnTo>
                  <a:pt x="25284" y="130307"/>
                </a:lnTo>
                <a:lnTo>
                  <a:pt x="25284" y="129335"/>
                </a:lnTo>
                <a:lnTo>
                  <a:pt x="26256" y="128362"/>
                </a:lnTo>
                <a:lnTo>
                  <a:pt x="28201" y="130307"/>
                </a:lnTo>
                <a:lnTo>
                  <a:pt x="23339" y="119611"/>
                </a:lnTo>
                <a:lnTo>
                  <a:pt x="19449" y="108913"/>
                </a:lnTo>
                <a:lnTo>
                  <a:pt x="19449" y="109886"/>
                </a:lnTo>
                <a:lnTo>
                  <a:pt x="18477" y="109886"/>
                </a:lnTo>
                <a:lnTo>
                  <a:pt x="17504" y="106969"/>
                </a:lnTo>
                <a:lnTo>
                  <a:pt x="16532" y="104052"/>
                </a:lnTo>
                <a:lnTo>
                  <a:pt x="16532" y="103079"/>
                </a:lnTo>
                <a:lnTo>
                  <a:pt x="17504" y="103079"/>
                </a:lnTo>
                <a:lnTo>
                  <a:pt x="16532" y="101134"/>
                </a:lnTo>
                <a:lnTo>
                  <a:pt x="17504" y="100161"/>
                </a:lnTo>
                <a:lnTo>
                  <a:pt x="17504" y="98217"/>
                </a:lnTo>
                <a:lnTo>
                  <a:pt x="13614" y="90438"/>
                </a:lnTo>
                <a:lnTo>
                  <a:pt x="10697" y="82658"/>
                </a:lnTo>
                <a:lnTo>
                  <a:pt x="9725" y="75850"/>
                </a:lnTo>
                <a:lnTo>
                  <a:pt x="7780" y="70016"/>
                </a:lnTo>
                <a:lnTo>
                  <a:pt x="4862" y="58346"/>
                </a:lnTo>
                <a:lnTo>
                  <a:pt x="4862" y="56402"/>
                </a:lnTo>
                <a:lnTo>
                  <a:pt x="5835" y="55429"/>
                </a:lnTo>
                <a:lnTo>
                  <a:pt x="6807" y="55429"/>
                </a:lnTo>
                <a:lnTo>
                  <a:pt x="6807" y="53484"/>
                </a:lnTo>
                <a:lnTo>
                  <a:pt x="5835" y="51539"/>
                </a:lnTo>
                <a:lnTo>
                  <a:pt x="5835" y="52511"/>
                </a:lnTo>
                <a:lnTo>
                  <a:pt x="4862" y="52512"/>
                </a:lnTo>
                <a:lnTo>
                  <a:pt x="4863" y="50566"/>
                </a:lnTo>
                <a:lnTo>
                  <a:pt x="4862" y="44732"/>
                </a:lnTo>
                <a:lnTo>
                  <a:pt x="3890" y="39870"/>
                </a:lnTo>
                <a:lnTo>
                  <a:pt x="2918" y="35980"/>
                </a:lnTo>
                <a:lnTo>
                  <a:pt x="3890" y="35980"/>
                </a:lnTo>
                <a:lnTo>
                  <a:pt x="4862" y="36952"/>
                </a:lnTo>
                <a:lnTo>
                  <a:pt x="4863" y="34035"/>
                </a:lnTo>
                <a:lnTo>
                  <a:pt x="3890" y="31118"/>
                </a:lnTo>
                <a:lnTo>
                  <a:pt x="2918" y="24311"/>
                </a:lnTo>
                <a:lnTo>
                  <a:pt x="1945" y="27228"/>
                </a:lnTo>
                <a:lnTo>
                  <a:pt x="973" y="22365"/>
                </a:lnTo>
                <a:lnTo>
                  <a:pt x="972" y="17504"/>
                </a:lnTo>
                <a:lnTo>
                  <a:pt x="0" y="8751"/>
                </a:lnTo>
                <a:lnTo>
                  <a:pt x="972" y="8751"/>
                </a:lnTo>
                <a:lnTo>
                  <a:pt x="973" y="4861"/>
                </a:lnTo>
                <a:lnTo>
                  <a:pt x="1884" y="3039"/>
                </a:lnTo>
                <a:close/>
                <a:moveTo>
                  <a:pt x="972" y="0"/>
                </a:moveTo>
                <a:lnTo>
                  <a:pt x="1945" y="2917"/>
                </a:lnTo>
                <a:lnTo>
                  <a:pt x="1884" y="3039"/>
                </a:lnTo>
                <a:lnTo>
                  <a:pt x="97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8" name="Freeform 33"/>
          <p:cNvSpPr>
            <a:spLocks/>
          </p:cNvSpPr>
          <p:nvPr/>
        </p:nvSpPr>
        <p:spPr bwMode="auto">
          <a:xfrm rot="9377604">
            <a:off x="3925888" y="3316288"/>
            <a:ext cx="1289050" cy="722312"/>
          </a:xfrm>
          <a:custGeom>
            <a:avLst/>
            <a:gdLst>
              <a:gd name="T0" fmla="*/ 14622 w 1288494"/>
              <a:gd name="T1" fmla="*/ 108716 h 722529"/>
              <a:gd name="T2" fmla="*/ 32174 w 1288494"/>
              <a:gd name="T3" fmla="*/ 149487 h 722529"/>
              <a:gd name="T4" fmla="*/ 37049 w 1288494"/>
              <a:gd name="T5" fmla="*/ 159193 h 722529"/>
              <a:gd name="T6" fmla="*/ 49721 w 1288494"/>
              <a:gd name="T7" fmla="*/ 184435 h 722529"/>
              <a:gd name="T8" fmla="*/ 1140713 w 1288494"/>
              <a:gd name="T9" fmla="*/ 707637 h 722529"/>
              <a:gd name="T10" fmla="*/ 1229435 w 1288494"/>
              <a:gd name="T11" fmla="*/ 629013 h 722529"/>
              <a:gd name="T12" fmla="*/ 1061741 w 1288494"/>
              <a:gd name="T13" fmla="*/ 576597 h 722529"/>
              <a:gd name="T14" fmla="*/ 1290860 w 1288494"/>
              <a:gd name="T15" fmla="*/ 636779 h 722529"/>
              <a:gd name="T16" fmla="*/ 911595 w 1288494"/>
              <a:gd name="T17" fmla="*/ 621245 h 722529"/>
              <a:gd name="T18" fmla="*/ 244716 w 1288494"/>
              <a:gd name="T19" fmla="*/ 367891 h 722529"/>
              <a:gd name="T20" fmla="*/ 335388 w 1288494"/>
              <a:gd name="T21" fmla="*/ 439727 h 722529"/>
              <a:gd name="T22" fmla="*/ 440686 w 1288494"/>
              <a:gd name="T23" fmla="*/ 491171 h 722529"/>
              <a:gd name="T24" fmla="*/ 393889 w 1288494"/>
              <a:gd name="T25" fmla="*/ 469819 h 722529"/>
              <a:gd name="T26" fmla="*/ 368539 w 1288494"/>
              <a:gd name="T27" fmla="*/ 458167 h 722529"/>
              <a:gd name="T28" fmla="*/ 348064 w 1288494"/>
              <a:gd name="T29" fmla="*/ 446522 h 722529"/>
              <a:gd name="T30" fmla="*/ 307112 w 1288494"/>
              <a:gd name="T31" fmla="*/ 424194 h 722529"/>
              <a:gd name="T32" fmla="*/ 271042 w 1288494"/>
              <a:gd name="T33" fmla="*/ 401867 h 722529"/>
              <a:gd name="T34" fmla="*/ 226191 w 1288494"/>
              <a:gd name="T35" fmla="*/ 370807 h 722529"/>
              <a:gd name="T36" fmla="*/ 195966 w 1288494"/>
              <a:gd name="T37" fmla="*/ 348479 h 722529"/>
              <a:gd name="T38" fmla="*/ 142343 w 1288494"/>
              <a:gd name="T39" fmla="*/ 299946 h 722529"/>
              <a:gd name="T40" fmla="*/ 140395 w 1288494"/>
              <a:gd name="T41" fmla="*/ 290240 h 722529"/>
              <a:gd name="T42" fmla="*/ 129671 w 1288494"/>
              <a:gd name="T43" fmla="*/ 285383 h 722529"/>
              <a:gd name="T44" fmla="*/ 114070 w 1288494"/>
              <a:gd name="T45" fmla="*/ 272766 h 722529"/>
              <a:gd name="T46" fmla="*/ 104321 w 1288494"/>
              <a:gd name="T47" fmla="*/ 260148 h 722529"/>
              <a:gd name="T48" fmla="*/ 89699 w 1288494"/>
              <a:gd name="T49" fmla="*/ 242674 h 722529"/>
              <a:gd name="T50" fmla="*/ 75070 w 1288494"/>
              <a:gd name="T51" fmla="*/ 224233 h 722529"/>
              <a:gd name="T52" fmla="*/ 67272 w 1288494"/>
              <a:gd name="T53" fmla="*/ 205787 h 722529"/>
              <a:gd name="T54" fmla="*/ 54600 w 1288494"/>
              <a:gd name="T55" fmla="*/ 189285 h 722529"/>
              <a:gd name="T56" fmla="*/ 42896 w 1288494"/>
              <a:gd name="T57" fmla="*/ 170845 h 722529"/>
              <a:gd name="T58" fmla="*/ 37049 w 1288494"/>
              <a:gd name="T59" fmla="*/ 155310 h 722529"/>
              <a:gd name="T60" fmla="*/ 28272 w 1288494"/>
              <a:gd name="T61" fmla="*/ 130074 h 722529"/>
              <a:gd name="T62" fmla="*/ 7797 w 1288494"/>
              <a:gd name="T63" fmla="*/ 69890 h 722529"/>
              <a:gd name="T64" fmla="*/ 4874 w 1288494"/>
              <a:gd name="T65" fmla="*/ 33975 h 722529"/>
              <a:gd name="T66" fmla="*/ 1950 w 1288494"/>
              <a:gd name="T67" fmla="*/ 13590 h 722529"/>
              <a:gd name="T68" fmla="*/ 5852 w 1288494"/>
              <a:gd name="T69" fmla="*/ 40771 h 722529"/>
              <a:gd name="T70" fmla="*/ 32175 w 1288494"/>
              <a:gd name="T71" fmla="*/ 123279 h 722529"/>
              <a:gd name="T72" fmla="*/ 70195 w 1288494"/>
              <a:gd name="T73" fmla="*/ 194141 h 722529"/>
              <a:gd name="T74" fmla="*/ 165742 w 1288494"/>
              <a:gd name="T75" fmla="*/ 302858 h 722529"/>
              <a:gd name="T76" fmla="*/ 242421 w 1288494"/>
              <a:gd name="T77" fmla="*/ 366296 h 722529"/>
              <a:gd name="T78" fmla="*/ 305164 w 1288494"/>
              <a:gd name="T79" fmla="*/ 406723 h 722529"/>
              <a:gd name="T80" fmla="*/ 431910 w 1288494"/>
              <a:gd name="T81" fmla="*/ 474669 h 722529"/>
              <a:gd name="T82" fmla="*/ 488459 w 1288494"/>
              <a:gd name="T83" fmla="*/ 501849 h 722529"/>
              <a:gd name="T84" fmla="*/ 572306 w 1288494"/>
              <a:gd name="T85" fmla="*/ 532914 h 722529"/>
              <a:gd name="T86" fmla="*/ 821898 w 1288494"/>
              <a:gd name="T87" fmla="*/ 595037 h 722529"/>
              <a:gd name="T88" fmla="*/ 973993 w 1288494"/>
              <a:gd name="T89" fmla="*/ 620276 h 722529"/>
              <a:gd name="T90" fmla="*/ 1246985 w 1288494"/>
              <a:gd name="T91" fmla="*/ 638719 h 722529"/>
              <a:gd name="T92" fmla="*/ 1090990 w 1288494"/>
              <a:gd name="T93" fmla="*/ 636778 h 722529"/>
              <a:gd name="T94" fmla="*/ 1031516 w 1288494"/>
              <a:gd name="T95" fmla="*/ 633865 h 722529"/>
              <a:gd name="T96" fmla="*/ 949619 w 1288494"/>
              <a:gd name="T97" fmla="*/ 627070 h 722529"/>
              <a:gd name="T98" fmla="*/ 913545 w 1288494"/>
              <a:gd name="T99" fmla="*/ 620276 h 722529"/>
              <a:gd name="T100" fmla="*/ 809223 w 1288494"/>
              <a:gd name="T101" fmla="*/ 602805 h 722529"/>
              <a:gd name="T102" fmla="*/ 773149 w 1288494"/>
              <a:gd name="T103" fmla="*/ 596010 h 722529"/>
              <a:gd name="T104" fmla="*/ 710751 w 1288494"/>
              <a:gd name="T105" fmla="*/ 581447 h 722529"/>
              <a:gd name="T106" fmla="*/ 672729 w 1288494"/>
              <a:gd name="T107" fmla="*/ 572713 h 722529"/>
              <a:gd name="T108" fmla="*/ 634704 w 1288494"/>
              <a:gd name="T109" fmla="*/ 563007 h 722529"/>
              <a:gd name="T110" fmla="*/ 588881 w 1288494"/>
              <a:gd name="T111" fmla="*/ 548443 h 722529"/>
              <a:gd name="T112" fmla="*/ 555731 w 1288494"/>
              <a:gd name="T113" fmla="*/ 537764 h 722529"/>
              <a:gd name="T114" fmla="*/ 527457 w 1288494"/>
              <a:gd name="T115" fmla="*/ 528057 h 722529"/>
              <a:gd name="T116" fmla="*/ 495283 w 1288494"/>
              <a:gd name="T117" fmla="*/ 516412 h 722529"/>
              <a:gd name="T118" fmla="*/ 449461 w 1288494"/>
              <a:gd name="T119" fmla="*/ 497966 h 722529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1288494" h="722529">
                <a:moveTo>
                  <a:pt x="1884" y="3038"/>
                </a:moveTo>
                <a:lnTo>
                  <a:pt x="972" y="0"/>
                </a:lnTo>
                <a:lnTo>
                  <a:pt x="1944" y="2917"/>
                </a:lnTo>
                <a:lnTo>
                  <a:pt x="1884" y="3038"/>
                </a:lnTo>
                <a:close/>
                <a:moveTo>
                  <a:pt x="4861" y="18476"/>
                </a:moveTo>
                <a:lnTo>
                  <a:pt x="4667" y="18087"/>
                </a:lnTo>
                <a:lnTo>
                  <a:pt x="3889" y="14587"/>
                </a:lnTo>
                <a:lnTo>
                  <a:pt x="4861" y="15559"/>
                </a:lnTo>
                <a:lnTo>
                  <a:pt x="4861" y="18476"/>
                </a:lnTo>
                <a:close/>
                <a:moveTo>
                  <a:pt x="5834" y="23339"/>
                </a:moveTo>
                <a:lnTo>
                  <a:pt x="5658" y="22543"/>
                </a:lnTo>
                <a:lnTo>
                  <a:pt x="5834" y="22366"/>
                </a:lnTo>
                <a:lnTo>
                  <a:pt x="5834" y="23339"/>
                </a:lnTo>
                <a:close/>
                <a:moveTo>
                  <a:pt x="15559" y="110859"/>
                </a:moveTo>
                <a:lnTo>
                  <a:pt x="14586" y="108914"/>
                </a:lnTo>
                <a:lnTo>
                  <a:pt x="15559" y="108914"/>
                </a:lnTo>
                <a:lnTo>
                  <a:pt x="15558" y="106969"/>
                </a:lnTo>
                <a:lnTo>
                  <a:pt x="14586" y="105024"/>
                </a:lnTo>
                <a:lnTo>
                  <a:pt x="14586" y="103079"/>
                </a:lnTo>
                <a:lnTo>
                  <a:pt x="13614" y="101134"/>
                </a:lnTo>
                <a:lnTo>
                  <a:pt x="15558" y="104052"/>
                </a:lnTo>
                <a:lnTo>
                  <a:pt x="16531" y="104052"/>
                </a:lnTo>
                <a:lnTo>
                  <a:pt x="15558" y="105024"/>
                </a:lnTo>
                <a:lnTo>
                  <a:pt x="16531" y="109887"/>
                </a:lnTo>
                <a:lnTo>
                  <a:pt x="16531" y="110859"/>
                </a:lnTo>
                <a:lnTo>
                  <a:pt x="15559" y="110859"/>
                </a:lnTo>
                <a:close/>
                <a:moveTo>
                  <a:pt x="35007" y="151701"/>
                </a:moveTo>
                <a:lnTo>
                  <a:pt x="34035" y="149757"/>
                </a:lnTo>
                <a:lnTo>
                  <a:pt x="33063" y="148784"/>
                </a:lnTo>
                <a:lnTo>
                  <a:pt x="32090" y="149757"/>
                </a:lnTo>
                <a:lnTo>
                  <a:pt x="25283" y="137115"/>
                </a:lnTo>
                <a:lnTo>
                  <a:pt x="26256" y="137115"/>
                </a:lnTo>
                <a:lnTo>
                  <a:pt x="25283" y="136142"/>
                </a:lnTo>
                <a:lnTo>
                  <a:pt x="25283" y="133225"/>
                </a:lnTo>
                <a:lnTo>
                  <a:pt x="28201" y="141005"/>
                </a:lnTo>
                <a:lnTo>
                  <a:pt x="30146" y="144895"/>
                </a:lnTo>
                <a:lnTo>
                  <a:pt x="33063" y="147812"/>
                </a:lnTo>
                <a:lnTo>
                  <a:pt x="33063" y="146839"/>
                </a:lnTo>
                <a:lnTo>
                  <a:pt x="34035" y="148785"/>
                </a:lnTo>
                <a:lnTo>
                  <a:pt x="35007" y="151701"/>
                </a:lnTo>
                <a:close/>
                <a:moveTo>
                  <a:pt x="35007" y="151702"/>
                </a:moveTo>
                <a:lnTo>
                  <a:pt x="35007" y="151702"/>
                </a:lnTo>
                <a:lnTo>
                  <a:pt x="35007" y="151701"/>
                </a:lnTo>
                <a:lnTo>
                  <a:pt x="35007" y="151702"/>
                </a:lnTo>
                <a:close/>
                <a:moveTo>
                  <a:pt x="36953" y="159481"/>
                </a:moveTo>
                <a:lnTo>
                  <a:pt x="35007" y="156564"/>
                </a:lnTo>
                <a:lnTo>
                  <a:pt x="36953" y="159158"/>
                </a:lnTo>
                <a:lnTo>
                  <a:pt x="36953" y="159481"/>
                </a:lnTo>
                <a:close/>
                <a:moveTo>
                  <a:pt x="49595" y="184765"/>
                </a:moveTo>
                <a:lnTo>
                  <a:pt x="48622" y="183793"/>
                </a:lnTo>
                <a:lnTo>
                  <a:pt x="46677" y="182820"/>
                </a:lnTo>
                <a:lnTo>
                  <a:pt x="45705" y="179903"/>
                </a:lnTo>
                <a:lnTo>
                  <a:pt x="46677" y="179903"/>
                </a:lnTo>
                <a:lnTo>
                  <a:pt x="46677" y="178930"/>
                </a:lnTo>
                <a:lnTo>
                  <a:pt x="47649" y="177958"/>
                </a:lnTo>
                <a:lnTo>
                  <a:pt x="49594" y="178930"/>
                </a:lnTo>
                <a:lnTo>
                  <a:pt x="49595" y="180875"/>
                </a:lnTo>
                <a:lnTo>
                  <a:pt x="51539" y="183792"/>
                </a:lnTo>
                <a:lnTo>
                  <a:pt x="50567" y="184765"/>
                </a:lnTo>
                <a:lnTo>
                  <a:pt x="49595" y="184765"/>
                </a:lnTo>
                <a:close/>
                <a:moveTo>
                  <a:pt x="70988" y="218801"/>
                </a:moveTo>
                <a:lnTo>
                  <a:pt x="70016" y="217828"/>
                </a:lnTo>
                <a:lnTo>
                  <a:pt x="70988" y="218801"/>
                </a:lnTo>
                <a:close/>
                <a:moveTo>
                  <a:pt x="978282" y="620422"/>
                </a:moveTo>
                <a:lnTo>
                  <a:pt x="979254" y="620422"/>
                </a:lnTo>
                <a:lnTo>
                  <a:pt x="979164" y="620513"/>
                </a:lnTo>
                <a:lnTo>
                  <a:pt x="978282" y="620422"/>
                </a:lnTo>
                <a:close/>
                <a:moveTo>
                  <a:pt x="94327" y="249919"/>
                </a:moveTo>
                <a:lnTo>
                  <a:pt x="93354" y="247974"/>
                </a:lnTo>
                <a:lnTo>
                  <a:pt x="94327" y="248946"/>
                </a:lnTo>
                <a:lnTo>
                  <a:pt x="94327" y="249919"/>
                </a:lnTo>
                <a:close/>
                <a:moveTo>
                  <a:pt x="1137764" y="721557"/>
                </a:moveTo>
                <a:lnTo>
                  <a:pt x="1129985" y="714750"/>
                </a:lnTo>
                <a:lnTo>
                  <a:pt x="1137764" y="708915"/>
                </a:lnTo>
                <a:lnTo>
                  <a:pt x="1146516" y="703081"/>
                </a:lnTo>
                <a:lnTo>
                  <a:pt x="1156241" y="696273"/>
                </a:lnTo>
                <a:lnTo>
                  <a:pt x="1168883" y="690439"/>
                </a:lnTo>
                <a:lnTo>
                  <a:pt x="1209725" y="669045"/>
                </a:lnTo>
                <a:lnTo>
                  <a:pt x="1220422" y="662238"/>
                </a:lnTo>
                <a:lnTo>
                  <a:pt x="1229175" y="655431"/>
                </a:lnTo>
                <a:lnTo>
                  <a:pt x="1237927" y="647651"/>
                </a:lnTo>
                <a:lnTo>
                  <a:pt x="1243761" y="639872"/>
                </a:lnTo>
                <a:lnTo>
                  <a:pt x="1243761" y="639871"/>
                </a:lnTo>
                <a:lnTo>
                  <a:pt x="1245706" y="638899"/>
                </a:lnTo>
                <a:lnTo>
                  <a:pt x="1243275" y="638899"/>
                </a:lnTo>
                <a:lnTo>
                  <a:pt x="1242789" y="637927"/>
                </a:lnTo>
                <a:lnTo>
                  <a:pt x="1240844" y="635982"/>
                </a:lnTo>
                <a:lnTo>
                  <a:pt x="1237926" y="634037"/>
                </a:lnTo>
                <a:lnTo>
                  <a:pt x="1226257" y="630147"/>
                </a:lnTo>
                <a:lnTo>
                  <a:pt x="1207781" y="625285"/>
                </a:lnTo>
                <a:lnTo>
                  <a:pt x="1182497" y="620423"/>
                </a:lnTo>
                <a:lnTo>
                  <a:pt x="1113453" y="607781"/>
                </a:lnTo>
                <a:lnTo>
                  <a:pt x="1074555" y="600001"/>
                </a:lnTo>
                <a:lnTo>
                  <a:pt x="1060941" y="596111"/>
                </a:lnTo>
                <a:lnTo>
                  <a:pt x="1048299" y="592222"/>
                </a:lnTo>
                <a:lnTo>
                  <a:pt x="1036630" y="587359"/>
                </a:lnTo>
                <a:lnTo>
                  <a:pt x="1027878" y="583470"/>
                </a:lnTo>
                <a:lnTo>
                  <a:pt x="1020098" y="579580"/>
                </a:lnTo>
                <a:lnTo>
                  <a:pt x="1014263" y="574718"/>
                </a:lnTo>
                <a:lnTo>
                  <a:pt x="1009401" y="569855"/>
                </a:lnTo>
                <a:lnTo>
                  <a:pt x="1006484" y="564993"/>
                </a:lnTo>
                <a:lnTo>
                  <a:pt x="1002594" y="554296"/>
                </a:lnTo>
                <a:lnTo>
                  <a:pt x="1030795" y="566938"/>
                </a:lnTo>
                <a:lnTo>
                  <a:pt x="1058996" y="577635"/>
                </a:lnTo>
                <a:lnTo>
                  <a:pt x="1087197" y="587360"/>
                </a:lnTo>
                <a:lnTo>
                  <a:pt x="1116370" y="596112"/>
                </a:lnTo>
                <a:lnTo>
                  <a:pt x="1145544" y="602918"/>
                </a:lnTo>
                <a:lnTo>
                  <a:pt x="1174717" y="609726"/>
                </a:lnTo>
                <a:lnTo>
                  <a:pt x="1204863" y="614588"/>
                </a:lnTo>
                <a:lnTo>
                  <a:pt x="1234037" y="618478"/>
                </a:lnTo>
                <a:lnTo>
                  <a:pt x="1248623" y="618478"/>
                </a:lnTo>
                <a:lnTo>
                  <a:pt x="1260293" y="619450"/>
                </a:lnTo>
                <a:lnTo>
                  <a:pt x="1270017" y="620422"/>
                </a:lnTo>
                <a:lnTo>
                  <a:pt x="1277797" y="622368"/>
                </a:lnTo>
                <a:lnTo>
                  <a:pt x="1283632" y="625285"/>
                </a:lnTo>
                <a:lnTo>
                  <a:pt x="1285577" y="628202"/>
                </a:lnTo>
                <a:lnTo>
                  <a:pt x="1287521" y="630147"/>
                </a:lnTo>
                <a:lnTo>
                  <a:pt x="1288494" y="634037"/>
                </a:lnTo>
                <a:lnTo>
                  <a:pt x="1287522" y="637927"/>
                </a:lnTo>
                <a:lnTo>
                  <a:pt x="1285577" y="642789"/>
                </a:lnTo>
                <a:lnTo>
                  <a:pt x="1282659" y="646679"/>
                </a:lnTo>
                <a:lnTo>
                  <a:pt x="1277797" y="650569"/>
                </a:lnTo>
                <a:lnTo>
                  <a:pt x="1271962" y="654458"/>
                </a:lnTo>
                <a:lnTo>
                  <a:pt x="1264183" y="658348"/>
                </a:lnTo>
                <a:lnTo>
                  <a:pt x="1255431" y="662238"/>
                </a:lnTo>
                <a:lnTo>
                  <a:pt x="1235982" y="670017"/>
                </a:lnTo>
                <a:lnTo>
                  <a:pt x="1215560" y="676825"/>
                </a:lnTo>
                <a:lnTo>
                  <a:pt x="1207781" y="680714"/>
                </a:lnTo>
                <a:lnTo>
                  <a:pt x="1199029" y="685576"/>
                </a:lnTo>
                <a:lnTo>
                  <a:pt x="1179580" y="698218"/>
                </a:lnTo>
                <a:lnTo>
                  <a:pt x="1146516" y="722529"/>
                </a:lnTo>
                <a:lnTo>
                  <a:pt x="1140682" y="722529"/>
                </a:lnTo>
                <a:lnTo>
                  <a:pt x="1137764" y="721557"/>
                </a:lnTo>
                <a:close/>
                <a:moveTo>
                  <a:pt x="909238" y="622367"/>
                </a:moveTo>
                <a:lnTo>
                  <a:pt x="909238" y="622367"/>
                </a:lnTo>
                <a:lnTo>
                  <a:pt x="909463" y="622367"/>
                </a:lnTo>
                <a:lnTo>
                  <a:pt x="909238" y="622367"/>
                </a:lnTo>
                <a:close/>
                <a:moveTo>
                  <a:pt x="908266" y="623340"/>
                </a:moveTo>
                <a:lnTo>
                  <a:pt x="908266" y="622367"/>
                </a:lnTo>
                <a:lnTo>
                  <a:pt x="909238" y="622367"/>
                </a:lnTo>
                <a:lnTo>
                  <a:pt x="908266" y="623340"/>
                </a:lnTo>
                <a:close/>
                <a:moveTo>
                  <a:pt x="141977" y="301459"/>
                </a:moveTo>
                <a:lnTo>
                  <a:pt x="141977" y="301459"/>
                </a:lnTo>
                <a:close/>
                <a:moveTo>
                  <a:pt x="142949" y="302431"/>
                </a:moveTo>
                <a:lnTo>
                  <a:pt x="141977" y="301459"/>
                </a:lnTo>
                <a:lnTo>
                  <a:pt x="142949" y="301459"/>
                </a:lnTo>
                <a:lnTo>
                  <a:pt x="142949" y="302431"/>
                </a:lnTo>
                <a:close/>
                <a:moveTo>
                  <a:pt x="244084" y="368557"/>
                </a:moveTo>
                <a:lnTo>
                  <a:pt x="241795" y="366956"/>
                </a:lnTo>
                <a:lnTo>
                  <a:pt x="242139" y="366613"/>
                </a:lnTo>
                <a:lnTo>
                  <a:pt x="244084" y="368557"/>
                </a:lnTo>
                <a:close/>
                <a:moveTo>
                  <a:pt x="641815" y="565965"/>
                </a:moveTo>
                <a:lnTo>
                  <a:pt x="641815" y="565965"/>
                </a:lnTo>
                <a:lnTo>
                  <a:pt x="644732" y="565965"/>
                </a:lnTo>
                <a:lnTo>
                  <a:pt x="642787" y="565965"/>
                </a:lnTo>
                <a:lnTo>
                  <a:pt x="641815" y="565965"/>
                </a:lnTo>
                <a:close/>
                <a:moveTo>
                  <a:pt x="458992" y="489140"/>
                </a:moveTo>
                <a:lnTo>
                  <a:pt x="457050" y="488169"/>
                </a:lnTo>
                <a:lnTo>
                  <a:pt x="458995" y="489141"/>
                </a:lnTo>
                <a:lnTo>
                  <a:pt x="458992" y="489140"/>
                </a:lnTo>
                <a:close/>
                <a:moveTo>
                  <a:pt x="333549" y="441491"/>
                </a:moveTo>
                <a:lnTo>
                  <a:pt x="331604" y="439546"/>
                </a:lnTo>
                <a:lnTo>
                  <a:pt x="334521" y="440519"/>
                </a:lnTo>
                <a:lnTo>
                  <a:pt x="334521" y="441491"/>
                </a:lnTo>
                <a:lnTo>
                  <a:pt x="333549" y="441491"/>
                </a:lnTo>
                <a:close/>
                <a:moveTo>
                  <a:pt x="339384" y="444409"/>
                </a:moveTo>
                <a:lnTo>
                  <a:pt x="337439" y="442464"/>
                </a:lnTo>
                <a:lnTo>
                  <a:pt x="338411" y="443436"/>
                </a:lnTo>
                <a:lnTo>
                  <a:pt x="340356" y="444408"/>
                </a:lnTo>
                <a:lnTo>
                  <a:pt x="339384" y="444409"/>
                </a:lnTo>
                <a:close/>
                <a:moveTo>
                  <a:pt x="448298" y="498866"/>
                </a:moveTo>
                <a:lnTo>
                  <a:pt x="445381" y="495948"/>
                </a:lnTo>
                <a:lnTo>
                  <a:pt x="448298" y="496921"/>
                </a:lnTo>
                <a:lnTo>
                  <a:pt x="449271" y="496921"/>
                </a:lnTo>
                <a:lnTo>
                  <a:pt x="448298" y="495948"/>
                </a:lnTo>
                <a:lnTo>
                  <a:pt x="445381" y="494003"/>
                </a:lnTo>
                <a:lnTo>
                  <a:pt x="442463" y="493031"/>
                </a:lnTo>
                <a:lnTo>
                  <a:pt x="439546" y="492059"/>
                </a:lnTo>
                <a:lnTo>
                  <a:pt x="435656" y="491086"/>
                </a:lnTo>
                <a:lnTo>
                  <a:pt x="436629" y="493031"/>
                </a:lnTo>
                <a:lnTo>
                  <a:pt x="433711" y="491086"/>
                </a:lnTo>
                <a:lnTo>
                  <a:pt x="431766" y="490113"/>
                </a:lnTo>
                <a:lnTo>
                  <a:pt x="428849" y="490114"/>
                </a:lnTo>
                <a:lnTo>
                  <a:pt x="428849" y="489141"/>
                </a:lnTo>
                <a:lnTo>
                  <a:pt x="424959" y="487196"/>
                </a:lnTo>
                <a:lnTo>
                  <a:pt x="423014" y="486224"/>
                </a:lnTo>
                <a:lnTo>
                  <a:pt x="422042" y="487196"/>
                </a:lnTo>
                <a:lnTo>
                  <a:pt x="415235" y="483306"/>
                </a:lnTo>
                <a:lnTo>
                  <a:pt x="407455" y="479417"/>
                </a:lnTo>
                <a:lnTo>
                  <a:pt x="400648" y="475527"/>
                </a:lnTo>
                <a:lnTo>
                  <a:pt x="397730" y="473582"/>
                </a:lnTo>
                <a:lnTo>
                  <a:pt x="395786" y="471637"/>
                </a:lnTo>
                <a:lnTo>
                  <a:pt x="392869" y="470665"/>
                </a:lnTo>
                <a:lnTo>
                  <a:pt x="391896" y="470664"/>
                </a:lnTo>
                <a:lnTo>
                  <a:pt x="392868" y="471637"/>
                </a:lnTo>
                <a:lnTo>
                  <a:pt x="393841" y="471637"/>
                </a:lnTo>
                <a:lnTo>
                  <a:pt x="395786" y="472610"/>
                </a:lnTo>
                <a:lnTo>
                  <a:pt x="393841" y="472610"/>
                </a:lnTo>
                <a:lnTo>
                  <a:pt x="390924" y="470665"/>
                </a:lnTo>
                <a:lnTo>
                  <a:pt x="390924" y="469692"/>
                </a:lnTo>
                <a:lnTo>
                  <a:pt x="391896" y="469692"/>
                </a:lnTo>
                <a:lnTo>
                  <a:pt x="388006" y="467747"/>
                </a:lnTo>
                <a:lnTo>
                  <a:pt x="385089" y="466775"/>
                </a:lnTo>
                <a:lnTo>
                  <a:pt x="381199" y="466775"/>
                </a:lnTo>
                <a:lnTo>
                  <a:pt x="377309" y="463857"/>
                </a:lnTo>
                <a:lnTo>
                  <a:pt x="374392" y="461913"/>
                </a:lnTo>
                <a:lnTo>
                  <a:pt x="369530" y="460940"/>
                </a:lnTo>
                <a:lnTo>
                  <a:pt x="367585" y="458995"/>
                </a:lnTo>
                <a:lnTo>
                  <a:pt x="366613" y="458995"/>
                </a:lnTo>
                <a:lnTo>
                  <a:pt x="367585" y="457050"/>
                </a:lnTo>
                <a:lnTo>
                  <a:pt x="363695" y="455105"/>
                </a:lnTo>
                <a:lnTo>
                  <a:pt x="360777" y="454133"/>
                </a:lnTo>
                <a:lnTo>
                  <a:pt x="357860" y="451216"/>
                </a:lnTo>
                <a:lnTo>
                  <a:pt x="357860" y="452188"/>
                </a:lnTo>
                <a:lnTo>
                  <a:pt x="356887" y="451216"/>
                </a:lnTo>
                <a:lnTo>
                  <a:pt x="353970" y="450243"/>
                </a:lnTo>
                <a:lnTo>
                  <a:pt x="354943" y="450243"/>
                </a:lnTo>
                <a:lnTo>
                  <a:pt x="352998" y="449271"/>
                </a:lnTo>
                <a:lnTo>
                  <a:pt x="350081" y="447326"/>
                </a:lnTo>
                <a:lnTo>
                  <a:pt x="352026" y="449271"/>
                </a:lnTo>
                <a:lnTo>
                  <a:pt x="354943" y="451216"/>
                </a:lnTo>
                <a:lnTo>
                  <a:pt x="349108" y="449271"/>
                </a:lnTo>
                <a:lnTo>
                  <a:pt x="347164" y="447326"/>
                </a:lnTo>
                <a:lnTo>
                  <a:pt x="343274" y="445381"/>
                </a:lnTo>
                <a:lnTo>
                  <a:pt x="340356" y="444408"/>
                </a:lnTo>
                <a:lnTo>
                  <a:pt x="339384" y="442464"/>
                </a:lnTo>
                <a:lnTo>
                  <a:pt x="336467" y="440519"/>
                </a:lnTo>
                <a:lnTo>
                  <a:pt x="334521" y="440519"/>
                </a:lnTo>
                <a:lnTo>
                  <a:pt x="330632" y="437601"/>
                </a:lnTo>
                <a:lnTo>
                  <a:pt x="329659" y="437601"/>
                </a:lnTo>
                <a:lnTo>
                  <a:pt x="327715" y="436629"/>
                </a:lnTo>
                <a:lnTo>
                  <a:pt x="324797" y="435657"/>
                </a:lnTo>
                <a:lnTo>
                  <a:pt x="322852" y="434684"/>
                </a:lnTo>
                <a:lnTo>
                  <a:pt x="320907" y="434684"/>
                </a:lnTo>
                <a:lnTo>
                  <a:pt x="314100" y="429822"/>
                </a:lnTo>
                <a:lnTo>
                  <a:pt x="315072" y="429822"/>
                </a:lnTo>
                <a:lnTo>
                  <a:pt x="311183" y="426904"/>
                </a:lnTo>
                <a:lnTo>
                  <a:pt x="306320" y="424960"/>
                </a:lnTo>
                <a:lnTo>
                  <a:pt x="307293" y="424960"/>
                </a:lnTo>
                <a:lnTo>
                  <a:pt x="303403" y="423015"/>
                </a:lnTo>
                <a:lnTo>
                  <a:pt x="300486" y="421070"/>
                </a:lnTo>
                <a:lnTo>
                  <a:pt x="298541" y="420097"/>
                </a:lnTo>
                <a:lnTo>
                  <a:pt x="298541" y="418152"/>
                </a:lnTo>
                <a:lnTo>
                  <a:pt x="298541" y="417180"/>
                </a:lnTo>
                <a:lnTo>
                  <a:pt x="296596" y="416208"/>
                </a:lnTo>
                <a:lnTo>
                  <a:pt x="293678" y="415235"/>
                </a:lnTo>
                <a:lnTo>
                  <a:pt x="291734" y="414263"/>
                </a:lnTo>
                <a:lnTo>
                  <a:pt x="290761" y="415235"/>
                </a:lnTo>
                <a:lnTo>
                  <a:pt x="290761" y="416208"/>
                </a:lnTo>
                <a:lnTo>
                  <a:pt x="281037" y="409401"/>
                </a:lnTo>
                <a:lnTo>
                  <a:pt x="276175" y="406483"/>
                </a:lnTo>
                <a:lnTo>
                  <a:pt x="271312" y="402593"/>
                </a:lnTo>
                <a:lnTo>
                  <a:pt x="270340" y="402593"/>
                </a:lnTo>
                <a:lnTo>
                  <a:pt x="269368" y="401621"/>
                </a:lnTo>
                <a:lnTo>
                  <a:pt x="254781" y="392869"/>
                </a:lnTo>
                <a:lnTo>
                  <a:pt x="247973" y="388007"/>
                </a:lnTo>
                <a:lnTo>
                  <a:pt x="243112" y="383144"/>
                </a:lnTo>
                <a:lnTo>
                  <a:pt x="244084" y="384117"/>
                </a:lnTo>
                <a:lnTo>
                  <a:pt x="244083" y="383144"/>
                </a:lnTo>
                <a:lnTo>
                  <a:pt x="244083" y="382172"/>
                </a:lnTo>
                <a:lnTo>
                  <a:pt x="242139" y="381200"/>
                </a:lnTo>
                <a:lnTo>
                  <a:pt x="241166" y="380227"/>
                </a:lnTo>
                <a:lnTo>
                  <a:pt x="240194" y="380227"/>
                </a:lnTo>
                <a:lnTo>
                  <a:pt x="240194" y="381199"/>
                </a:lnTo>
                <a:lnTo>
                  <a:pt x="241166" y="383144"/>
                </a:lnTo>
                <a:lnTo>
                  <a:pt x="232414" y="376337"/>
                </a:lnTo>
                <a:lnTo>
                  <a:pt x="225607" y="370502"/>
                </a:lnTo>
                <a:lnTo>
                  <a:pt x="225607" y="371475"/>
                </a:lnTo>
                <a:lnTo>
                  <a:pt x="223663" y="370503"/>
                </a:lnTo>
                <a:lnTo>
                  <a:pt x="223663" y="369530"/>
                </a:lnTo>
                <a:lnTo>
                  <a:pt x="222690" y="368558"/>
                </a:lnTo>
                <a:lnTo>
                  <a:pt x="217827" y="364668"/>
                </a:lnTo>
                <a:lnTo>
                  <a:pt x="216856" y="365640"/>
                </a:lnTo>
                <a:lnTo>
                  <a:pt x="215883" y="363696"/>
                </a:lnTo>
                <a:lnTo>
                  <a:pt x="213938" y="362723"/>
                </a:lnTo>
                <a:lnTo>
                  <a:pt x="212965" y="362723"/>
                </a:lnTo>
                <a:lnTo>
                  <a:pt x="211021" y="360778"/>
                </a:lnTo>
                <a:lnTo>
                  <a:pt x="211021" y="359806"/>
                </a:lnTo>
                <a:lnTo>
                  <a:pt x="205186" y="356888"/>
                </a:lnTo>
                <a:lnTo>
                  <a:pt x="199351" y="352026"/>
                </a:lnTo>
                <a:lnTo>
                  <a:pt x="198379" y="349109"/>
                </a:lnTo>
                <a:lnTo>
                  <a:pt x="195461" y="348136"/>
                </a:lnTo>
                <a:lnTo>
                  <a:pt x="195461" y="349109"/>
                </a:lnTo>
                <a:lnTo>
                  <a:pt x="189627" y="342302"/>
                </a:lnTo>
                <a:lnTo>
                  <a:pt x="186709" y="338412"/>
                </a:lnTo>
                <a:lnTo>
                  <a:pt x="177957" y="333550"/>
                </a:lnTo>
                <a:lnTo>
                  <a:pt x="169205" y="326742"/>
                </a:lnTo>
                <a:lnTo>
                  <a:pt x="151701" y="311183"/>
                </a:lnTo>
                <a:lnTo>
                  <a:pt x="152674" y="311183"/>
                </a:lnTo>
                <a:lnTo>
                  <a:pt x="150729" y="309238"/>
                </a:lnTo>
                <a:lnTo>
                  <a:pt x="149757" y="309238"/>
                </a:lnTo>
                <a:lnTo>
                  <a:pt x="148784" y="308266"/>
                </a:lnTo>
                <a:lnTo>
                  <a:pt x="148784" y="307293"/>
                </a:lnTo>
                <a:lnTo>
                  <a:pt x="148784" y="306321"/>
                </a:lnTo>
                <a:lnTo>
                  <a:pt x="150729" y="306321"/>
                </a:lnTo>
                <a:lnTo>
                  <a:pt x="147812" y="304376"/>
                </a:lnTo>
                <a:lnTo>
                  <a:pt x="145867" y="302431"/>
                </a:lnTo>
                <a:lnTo>
                  <a:pt x="141977" y="300486"/>
                </a:lnTo>
                <a:lnTo>
                  <a:pt x="141977" y="301459"/>
                </a:lnTo>
                <a:lnTo>
                  <a:pt x="140032" y="299514"/>
                </a:lnTo>
                <a:lnTo>
                  <a:pt x="138087" y="297569"/>
                </a:lnTo>
                <a:lnTo>
                  <a:pt x="136142" y="296596"/>
                </a:lnTo>
                <a:lnTo>
                  <a:pt x="136142" y="295624"/>
                </a:lnTo>
                <a:lnTo>
                  <a:pt x="137114" y="295624"/>
                </a:lnTo>
                <a:lnTo>
                  <a:pt x="138087" y="295624"/>
                </a:lnTo>
                <a:lnTo>
                  <a:pt x="135170" y="293679"/>
                </a:lnTo>
                <a:lnTo>
                  <a:pt x="135170" y="292707"/>
                </a:lnTo>
                <a:lnTo>
                  <a:pt x="136142" y="292707"/>
                </a:lnTo>
                <a:lnTo>
                  <a:pt x="139060" y="293679"/>
                </a:lnTo>
                <a:lnTo>
                  <a:pt x="141977" y="294652"/>
                </a:lnTo>
                <a:lnTo>
                  <a:pt x="141977" y="293679"/>
                </a:lnTo>
                <a:lnTo>
                  <a:pt x="140032" y="291734"/>
                </a:lnTo>
                <a:lnTo>
                  <a:pt x="140032" y="290762"/>
                </a:lnTo>
                <a:lnTo>
                  <a:pt x="141004" y="290762"/>
                </a:lnTo>
                <a:lnTo>
                  <a:pt x="141977" y="291734"/>
                </a:lnTo>
                <a:lnTo>
                  <a:pt x="143922" y="292707"/>
                </a:lnTo>
                <a:lnTo>
                  <a:pt x="141977" y="290762"/>
                </a:lnTo>
                <a:lnTo>
                  <a:pt x="138087" y="288817"/>
                </a:lnTo>
                <a:lnTo>
                  <a:pt x="137114" y="288817"/>
                </a:lnTo>
                <a:lnTo>
                  <a:pt x="137114" y="290762"/>
                </a:lnTo>
                <a:lnTo>
                  <a:pt x="134197" y="287844"/>
                </a:lnTo>
                <a:lnTo>
                  <a:pt x="132253" y="287845"/>
                </a:lnTo>
                <a:lnTo>
                  <a:pt x="131280" y="287358"/>
                </a:lnTo>
                <a:lnTo>
                  <a:pt x="130307" y="286872"/>
                </a:lnTo>
                <a:lnTo>
                  <a:pt x="127390" y="284927"/>
                </a:lnTo>
                <a:lnTo>
                  <a:pt x="127390" y="283955"/>
                </a:lnTo>
                <a:lnTo>
                  <a:pt x="128363" y="284927"/>
                </a:lnTo>
                <a:lnTo>
                  <a:pt x="129335" y="285899"/>
                </a:lnTo>
                <a:lnTo>
                  <a:pt x="131280" y="286872"/>
                </a:lnTo>
                <a:lnTo>
                  <a:pt x="130307" y="284927"/>
                </a:lnTo>
                <a:lnTo>
                  <a:pt x="128363" y="282982"/>
                </a:lnTo>
                <a:lnTo>
                  <a:pt x="124473" y="280065"/>
                </a:lnTo>
                <a:lnTo>
                  <a:pt x="125445" y="281037"/>
                </a:lnTo>
                <a:lnTo>
                  <a:pt x="124473" y="282010"/>
                </a:lnTo>
                <a:lnTo>
                  <a:pt x="121555" y="280065"/>
                </a:lnTo>
                <a:lnTo>
                  <a:pt x="121555" y="279092"/>
                </a:lnTo>
                <a:lnTo>
                  <a:pt x="122528" y="279092"/>
                </a:lnTo>
                <a:lnTo>
                  <a:pt x="120583" y="277148"/>
                </a:lnTo>
                <a:lnTo>
                  <a:pt x="117666" y="276175"/>
                </a:lnTo>
                <a:lnTo>
                  <a:pt x="118638" y="277147"/>
                </a:lnTo>
                <a:lnTo>
                  <a:pt x="116693" y="276175"/>
                </a:lnTo>
                <a:lnTo>
                  <a:pt x="114748" y="275203"/>
                </a:lnTo>
                <a:lnTo>
                  <a:pt x="113776" y="273258"/>
                </a:lnTo>
                <a:lnTo>
                  <a:pt x="111831" y="271313"/>
                </a:lnTo>
                <a:lnTo>
                  <a:pt x="112804" y="270340"/>
                </a:lnTo>
                <a:lnTo>
                  <a:pt x="114748" y="271313"/>
                </a:lnTo>
                <a:lnTo>
                  <a:pt x="115721" y="271313"/>
                </a:lnTo>
                <a:lnTo>
                  <a:pt x="114748" y="268395"/>
                </a:lnTo>
                <a:lnTo>
                  <a:pt x="113776" y="268396"/>
                </a:lnTo>
                <a:lnTo>
                  <a:pt x="110858" y="267423"/>
                </a:lnTo>
                <a:lnTo>
                  <a:pt x="109886" y="266450"/>
                </a:lnTo>
                <a:lnTo>
                  <a:pt x="108914" y="266450"/>
                </a:lnTo>
                <a:lnTo>
                  <a:pt x="108914" y="267423"/>
                </a:lnTo>
                <a:lnTo>
                  <a:pt x="108914" y="265478"/>
                </a:lnTo>
                <a:lnTo>
                  <a:pt x="109886" y="265478"/>
                </a:lnTo>
                <a:lnTo>
                  <a:pt x="107941" y="263533"/>
                </a:lnTo>
                <a:lnTo>
                  <a:pt x="105997" y="261588"/>
                </a:lnTo>
                <a:lnTo>
                  <a:pt x="104051" y="260616"/>
                </a:lnTo>
                <a:lnTo>
                  <a:pt x="104051" y="258671"/>
                </a:lnTo>
                <a:lnTo>
                  <a:pt x="102107" y="258671"/>
                </a:lnTo>
                <a:lnTo>
                  <a:pt x="101134" y="254781"/>
                </a:lnTo>
                <a:lnTo>
                  <a:pt x="96272" y="250891"/>
                </a:lnTo>
                <a:lnTo>
                  <a:pt x="95299" y="248946"/>
                </a:lnTo>
                <a:lnTo>
                  <a:pt x="94327" y="247974"/>
                </a:lnTo>
                <a:lnTo>
                  <a:pt x="95299" y="247002"/>
                </a:lnTo>
                <a:lnTo>
                  <a:pt x="92382" y="244084"/>
                </a:lnTo>
                <a:lnTo>
                  <a:pt x="91409" y="243112"/>
                </a:lnTo>
                <a:lnTo>
                  <a:pt x="90437" y="244084"/>
                </a:lnTo>
                <a:lnTo>
                  <a:pt x="92382" y="246029"/>
                </a:lnTo>
                <a:lnTo>
                  <a:pt x="93354" y="247974"/>
                </a:lnTo>
                <a:lnTo>
                  <a:pt x="92382" y="247002"/>
                </a:lnTo>
                <a:lnTo>
                  <a:pt x="88492" y="244084"/>
                </a:lnTo>
                <a:lnTo>
                  <a:pt x="89465" y="243112"/>
                </a:lnTo>
                <a:lnTo>
                  <a:pt x="87520" y="241167"/>
                </a:lnTo>
                <a:lnTo>
                  <a:pt x="85575" y="239222"/>
                </a:lnTo>
                <a:lnTo>
                  <a:pt x="85575" y="238250"/>
                </a:lnTo>
                <a:lnTo>
                  <a:pt x="83630" y="237277"/>
                </a:lnTo>
                <a:lnTo>
                  <a:pt x="82657" y="235332"/>
                </a:lnTo>
                <a:lnTo>
                  <a:pt x="82657" y="234360"/>
                </a:lnTo>
                <a:lnTo>
                  <a:pt x="82657" y="233387"/>
                </a:lnTo>
                <a:lnTo>
                  <a:pt x="80713" y="231442"/>
                </a:lnTo>
                <a:lnTo>
                  <a:pt x="84602" y="234360"/>
                </a:lnTo>
                <a:lnTo>
                  <a:pt x="82657" y="232415"/>
                </a:lnTo>
                <a:lnTo>
                  <a:pt x="81685" y="229498"/>
                </a:lnTo>
                <a:lnTo>
                  <a:pt x="76823" y="227553"/>
                </a:lnTo>
                <a:lnTo>
                  <a:pt x="75850" y="226580"/>
                </a:lnTo>
                <a:lnTo>
                  <a:pt x="74878" y="225608"/>
                </a:lnTo>
                <a:lnTo>
                  <a:pt x="74878" y="224635"/>
                </a:lnTo>
                <a:lnTo>
                  <a:pt x="73906" y="223663"/>
                </a:lnTo>
                <a:lnTo>
                  <a:pt x="76823" y="226580"/>
                </a:lnTo>
                <a:lnTo>
                  <a:pt x="76823" y="224635"/>
                </a:lnTo>
                <a:lnTo>
                  <a:pt x="73905" y="219773"/>
                </a:lnTo>
                <a:lnTo>
                  <a:pt x="70988" y="217828"/>
                </a:lnTo>
                <a:lnTo>
                  <a:pt x="70016" y="217828"/>
                </a:lnTo>
                <a:lnTo>
                  <a:pt x="69043" y="216856"/>
                </a:lnTo>
                <a:lnTo>
                  <a:pt x="69043" y="215883"/>
                </a:lnTo>
                <a:lnTo>
                  <a:pt x="70016" y="215883"/>
                </a:lnTo>
                <a:lnTo>
                  <a:pt x="69043" y="213938"/>
                </a:lnTo>
                <a:lnTo>
                  <a:pt x="68071" y="213938"/>
                </a:lnTo>
                <a:lnTo>
                  <a:pt x="68071" y="214911"/>
                </a:lnTo>
                <a:lnTo>
                  <a:pt x="67098" y="213938"/>
                </a:lnTo>
                <a:lnTo>
                  <a:pt x="63208" y="203242"/>
                </a:lnTo>
                <a:lnTo>
                  <a:pt x="67098" y="206159"/>
                </a:lnTo>
                <a:lnTo>
                  <a:pt x="65154" y="204214"/>
                </a:lnTo>
                <a:lnTo>
                  <a:pt x="67098" y="204214"/>
                </a:lnTo>
                <a:lnTo>
                  <a:pt x="67098" y="203242"/>
                </a:lnTo>
                <a:lnTo>
                  <a:pt x="67098" y="202269"/>
                </a:lnTo>
                <a:lnTo>
                  <a:pt x="68070" y="202269"/>
                </a:lnTo>
                <a:lnTo>
                  <a:pt x="66126" y="200324"/>
                </a:lnTo>
                <a:lnTo>
                  <a:pt x="64181" y="197407"/>
                </a:lnTo>
                <a:lnTo>
                  <a:pt x="64181" y="199352"/>
                </a:lnTo>
                <a:lnTo>
                  <a:pt x="63209" y="199352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2"/>
                </a:lnTo>
                <a:lnTo>
                  <a:pt x="56401" y="196434"/>
                </a:lnTo>
                <a:lnTo>
                  <a:pt x="54457" y="192545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39" y="183792"/>
                </a:lnTo>
                <a:lnTo>
                  <a:pt x="51539" y="181848"/>
                </a:lnTo>
                <a:lnTo>
                  <a:pt x="51539" y="180875"/>
                </a:lnTo>
                <a:lnTo>
                  <a:pt x="50567" y="177958"/>
                </a:lnTo>
                <a:lnTo>
                  <a:pt x="48622" y="174068"/>
                </a:lnTo>
                <a:lnTo>
                  <a:pt x="46677" y="173096"/>
                </a:lnTo>
                <a:lnTo>
                  <a:pt x="46677" y="174068"/>
                </a:lnTo>
                <a:lnTo>
                  <a:pt x="46677" y="175041"/>
                </a:lnTo>
                <a:lnTo>
                  <a:pt x="47649" y="176013"/>
                </a:lnTo>
                <a:lnTo>
                  <a:pt x="46677" y="176013"/>
                </a:lnTo>
                <a:lnTo>
                  <a:pt x="43760" y="170178"/>
                </a:lnTo>
                <a:lnTo>
                  <a:pt x="42787" y="169206"/>
                </a:lnTo>
                <a:lnTo>
                  <a:pt x="41815" y="167261"/>
                </a:lnTo>
                <a:lnTo>
                  <a:pt x="42787" y="171151"/>
                </a:lnTo>
                <a:lnTo>
                  <a:pt x="41815" y="173096"/>
                </a:lnTo>
                <a:lnTo>
                  <a:pt x="39870" y="169206"/>
                </a:lnTo>
                <a:lnTo>
                  <a:pt x="40842" y="169206"/>
                </a:lnTo>
                <a:lnTo>
                  <a:pt x="38897" y="166288"/>
                </a:lnTo>
                <a:lnTo>
                  <a:pt x="37925" y="165316"/>
                </a:lnTo>
                <a:lnTo>
                  <a:pt x="36952" y="164344"/>
                </a:lnTo>
                <a:lnTo>
                  <a:pt x="35007" y="161426"/>
                </a:lnTo>
                <a:lnTo>
                  <a:pt x="35007" y="158509"/>
                </a:lnTo>
                <a:lnTo>
                  <a:pt x="36953" y="160454"/>
                </a:lnTo>
                <a:lnTo>
                  <a:pt x="37925" y="163371"/>
                </a:lnTo>
                <a:lnTo>
                  <a:pt x="39870" y="165316"/>
                </a:lnTo>
                <a:lnTo>
                  <a:pt x="40842" y="165316"/>
                </a:lnTo>
                <a:lnTo>
                  <a:pt x="37925" y="160454"/>
                </a:lnTo>
                <a:lnTo>
                  <a:pt x="36953" y="159158"/>
                </a:lnTo>
                <a:lnTo>
                  <a:pt x="36953" y="155592"/>
                </a:lnTo>
                <a:lnTo>
                  <a:pt x="35980" y="153647"/>
                </a:lnTo>
                <a:lnTo>
                  <a:pt x="35007" y="151702"/>
                </a:lnTo>
                <a:lnTo>
                  <a:pt x="36952" y="153647"/>
                </a:lnTo>
                <a:lnTo>
                  <a:pt x="35980" y="149757"/>
                </a:lnTo>
                <a:lnTo>
                  <a:pt x="35980" y="147812"/>
                </a:lnTo>
                <a:lnTo>
                  <a:pt x="36952" y="145867"/>
                </a:lnTo>
                <a:lnTo>
                  <a:pt x="35007" y="142950"/>
                </a:lnTo>
                <a:lnTo>
                  <a:pt x="34035" y="142950"/>
                </a:lnTo>
                <a:lnTo>
                  <a:pt x="34035" y="143922"/>
                </a:lnTo>
                <a:lnTo>
                  <a:pt x="33063" y="144894"/>
                </a:lnTo>
                <a:lnTo>
                  <a:pt x="29173" y="136143"/>
                </a:lnTo>
                <a:lnTo>
                  <a:pt x="25283" y="130308"/>
                </a:lnTo>
                <a:lnTo>
                  <a:pt x="25283" y="129336"/>
                </a:lnTo>
                <a:lnTo>
                  <a:pt x="26255" y="128363"/>
                </a:lnTo>
                <a:lnTo>
                  <a:pt x="28200" y="130308"/>
                </a:lnTo>
                <a:lnTo>
                  <a:pt x="23338" y="119611"/>
                </a:lnTo>
                <a:lnTo>
                  <a:pt x="19448" y="108914"/>
                </a:lnTo>
                <a:lnTo>
                  <a:pt x="19448" y="109886"/>
                </a:lnTo>
                <a:lnTo>
                  <a:pt x="18476" y="109886"/>
                </a:lnTo>
                <a:lnTo>
                  <a:pt x="17503" y="106969"/>
                </a:lnTo>
                <a:lnTo>
                  <a:pt x="16531" y="104052"/>
                </a:lnTo>
                <a:lnTo>
                  <a:pt x="16531" y="103079"/>
                </a:lnTo>
                <a:lnTo>
                  <a:pt x="17503" y="103079"/>
                </a:lnTo>
                <a:lnTo>
                  <a:pt x="16531" y="101135"/>
                </a:lnTo>
                <a:lnTo>
                  <a:pt x="17503" y="100162"/>
                </a:lnTo>
                <a:lnTo>
                  <a:pt x="17503" y="98217"/>
                </a:lnTo>
                <a:lnTo>
                  <a:pt x="13613" y="90437"/>
                </a:lnTo>
                <a:lnTo>
                  <a:pt x="10696" y="82658"/>
                </a:lnTo>
                <a:lnTo>
                  <a:pt x="9724" y="75851"/>
                </a:lnTo>
                <a:lnTo>
                  <a:pt x="7779" y="70016"/>
                </a:lnTo>
                <a:lnTo>
                  <a:pt x="4862" y="58347"/>
                </a:lnTo>
                <a:lnTo>
                  <a:pt x="4862" y="56402"/>
                </a:lnTo>
                <a:lnTo>
                  <a:pt x="5834" y="55429"/>
                </a:lnTo>
                <a:lnTo>
                  <a:pt x="6807" y="55429"/>
                </a:lnTo>
                <a:lnTo>
                  <a:pt x="6806" y="53484"/>
                </a:lnTo>
                <a:lnTo>
                  <a:pt x="5834" y="51539"/>
                </a:lnTo>
                <a:lnTo>
                  <a:pt x="5834" y="52512"/>
                </a:lnTo>
                <a:lnTo>
                  <a:pt x="4861" y="52512"/>
                </a:lnTo>
                <a:lnTo>
                  <a:pt x="4861" y="50567"/>
                </a:lnTo>
                <a:lnTo>
                  <a:pt x="4862" y="44732"/>
                </a:lnTo>
                <a:lnTo>
                  <a:pt x="3889" y="39870"/>
                </a:lnTo>
                <a:lnTo>
                  <a:pt x="2917" y="35980"/>
                </a:lnTo>
                <a:lnTo>
                  <a:pt x="3889" y="35980"/>
                </a:lnTo>
                <a:lnTo>
                  <a:pt x="4862" y="36953"/>
                </a:lnTo>
                <a:lnTo>
                  <a:pt x="4862" y="34035"/>
                </a:lnTo>
                <a:lnTo>
                  <a:pt x="3889" y="31118"/>
                </a:lnTo>
                <a:lnTo>
                  <a:pt x="2917" y="24311"/>
                </a:lnTo>
                <a:lnTo>
                  <a:pt x="1944" y="27228"/>
                </a:lnTo>
                <a:lnTo>
                  <a:pt x="972" y="22366"/>
                </a:lnTo>
                <a:lnTo>
                  <a:pt x="972" y="17504"/>
                </a:lnTo>
                <a:lnTo>
                  <a:pt x="0" y="8752"/>
                </a:lnTo>
                <a:lnTo>
                  <a:pt x="971" y="8752"/>
                </a:lnTo>
                <a:lnTo>
                  <a:pt x="972" y="4862"/>
                </a:lnTo>
                <a:lnTo>
                  <a:pt x="1884" y="3038"/>
                </a:ln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4" y="8752"/>
                </a:lnTo>
                <a:lnTo>
                  <a:pt x="1944" y="13614"/>
                </a:lnTo>
                <a:lnTo>
                  <a:pt x="2917" y="13614"/>
                </a:lnTo>
                <a:lnTo>
                  <a:pt x="2917" y="14587"/>
                </a:lnTo>
                <a:lnTo>
                  <a:pt x="4667" y="18087"/>
                </a:lnTo>
                <a:lnTo>
                  <a:pt x="5658" y="22543"/>
                </a:lnTo>
                <a:lnTo>
                  <a:pt x="4862" y="23339"/>
                </a:lnTo>
                <a:lnTo>
                  <a:pt x="4862" y="24311"/>
                </a:lnTo>
                <a:lnTo>
                  <a:pt x="5834" y="25283"/>
                </a:lnTo>
                <a:lnTo>
                  <a:pt x="6806" y="27228"/>
                </a:lnTo>
                <a:lnTo>
                  <a:pt x="7779" y="34035"/>
                </a:lnTo>
                <a:lnTo>
                  <a:pt x="7779" y="36953"/>
                </a:lnTo>
                <a:lnTo>
                  <a:pt x="8752" y="40842"/>
                </a:lnTo>
                <a:lnTo>
                  <a:pt x="9724" y="44733"/>
                </a:lnTo>
                <a:lnTo>
                  <a:pt x="9724" y="48622"/>
                </a:lnTo>
                <a:lnTo>
                  <a:pt x="7779" y="44732"/>
                </a:lnTo>
                <a:lnTo>
                  <a:pt x="5834" y="40843"/>
                </a:lnTo>
                <a:lnTo>
                  <a:pt x="6806" y="48622"/>
                </a:lnTo>
                <a:lnTo>
                  <a:pt x="8751" y="50567"/>
                </a:lnTo>
                <a:lnTo>
                  <a:pt x="10696" y="55429"/>
                </a:lnTo>
                <a:lnTo>
                  <a:pt x="10696" y="56402"/>
                </a:lnTo>
                <a:lnTo>
                  <a:pt x="12641" y="60292"/>
                </a:lnTo>
                <a:lnTo>
                  <a:pt x="13614" y="62236"/>
                </a:lnTo>
                <a:lnTo>
                  <a:pt x="14586" y="65154"/>
                </a:lnTo>
                <a:lnTo>
                  <a:pt x="17503" y="79741"/>
                </a:lnTo>
                <a:lnTo>
                  <a:pt x="20421" y="91410"/>
                </a:lnTo>
                <a:lnTo>
                  <a:pt x="19449" y="92382"/>
                </a:lnTo>
                <a:lnTo>
                  <a:pt x="22366" y="96272"/>
                </a:lnTo>
                <a:lnTo>
                  <a:pt x="23338" y="100162"/>
                </a:lnTo>
                <a:lnTo>
                  <a:pt x="27228" y="109886"/>
                </a:lnTo>
                <a:lnTo>
                  <a:pt x="29173" y="116694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0" y="133225"/>
                </a:lnTo>
                <a:lnTo>
                  <a:pt x="41814" y="144895"/>
                </a:lnTo>
                <a:lnTo>
                  <a:pt x="47649" y="154619"/>
                </a:lnTo>
                <a:lnTo>
                  <a:pt x="58346" y="176013"/>
                </a:lnTo>
                <a:lnTo>
                  <a:pt x="56402" y="174068"/>
                </a:lnTo>
                <a:lnTo>
                  <a:pt x="57374" y="176013"/>
                </a:lnTo>
                <a:lnTo>
                  <a:pt x="57374" y="176985"/>
                </a:lnTo>
                <a:lnTo>
                  <a:pt x="57374" y="177958"/>
                </a:lnTo>
                <a:lnTo>
                  <a:pt x="58346" y="178930"/>
                </a:lnTo>
                <a:lnTo>
                  <a:pt x="58346" y="177958"/>
                </a:lnTo>
                <a:lnTo>
                  <a:pt x="59319" y="179903"/>
                </a:lnTo>
                <a:lnTo>
                  <a:pt x="63208" y="183792"/>
                </a:lnTo>
                <a:lnTo>
                  <a:pt x="66126" y="188655"/>
                </a:lnTo>
                <a:lnTo>
                  <a:pt x="70015" y="194489"/>
                </a:lnTo>
                <a:lnTo>
                  <a:pt x="76823" y="203241"/>
                </a:lnTo>
                <a:lnTo>
                  <a:pt x="76823" y="204214"/>
                </a:lnTo>
                <a:lnTo>
                  <a:pt x="79740" y="208104"/>
                </a:lnTo>
                <a:lnTo>
                  <a:pt x="83630" y="212966"/>
                </a:lnTo>
                <a:lnTo>
                  <a:pt x="90437" y="223663"/>
                </a:lnTo>
                <a:lnTo>
                  <a:pt x="90437" y="225608"/>
                </a:lnTo>
                <a:lnTo>
                  <a:pt x="92382" y="228525"/>
                </a:lnTo>
                <a:lnTo>
                  <a:pt x="97244" y="232415"/>
                </a:lnTo>
                <a:lnTo>
                  <a:pt x="102106" y="238250"/>
                </a:lnTo>
                <a:lnTo>
                  <a:pt x="113776" y="251864"/>
                </a:lnTo>
                <a:lnTo>
                  <a:pt x="133225" y="272285"/>
                </a:lnTo>
                <a:lnTo>
                  <a:pt x="142949" y="282982"/>
                </a:lnTo>
                <a:lnTo>
                  <a:pt x="153646" y="292707"/>
                </a:lnTo>
                <a:lnTo>
                  <a:pt x="153646" y="294651"/>
                </a:lnTo>
                <a:lnTo>
                  <a:pt x="165316" y="303404"/>
                </a:lnTo>
                <a:lnTo>
                  <a:pt x="176012" y="314100"/>
                </a:lnTo>
                <a:lnTo>
                  <a:pt x="187682" y="323825"/>
                </a:lnTo>
                <a:lnTo>
                  <a:pt x="197406" y="332577"/>
                </a:lnTo>
                <a:lnTo>
                  <a:pt x="195461" y="332577"/>
                </a:lnTo>
                <a:lnTo>
                  <a:pt x="201296" y="337439"/>
                </a:lnTo>
                <a:lnTo>
                  <a:pt x="203241" y="338412"/>
                </a:lnTo>
                <a:lnTo>
                  <a:pt x="204214" y="338412"/>
                </a:lnTo>
                <a:lnTo>
                  <a:pt x="204214" y="337439"/>
                </a:lnTo>
                <a:lnTo>
                  <a:pt x="211021" y="343274"/>
                </a:lnTo>
                <a:lnTo>
                  <a:pt x="213938" y="346191"/>
                </a:lnTo>
                <a:lnTo>
                  <a:pt x="215883" y="348136"/>
                </a:lnTo>
                <a:lnTo>
                  <a:pt x="220745" y="352026"/>
                </a:lnTo>
                <a:lnTo>
                  <a:pt x="225607" y="353971"/>
                </a:lnTo>
                <a:lnTo>
                  <a:pt x="234360" y="361751"/>
                </a:lnTo>
                <a:lnTo>
                  <a:pt x="241795" y="366956"/>
                </a:lnTo>
                <a:lnTo>
                  <a:pt x="241167" y="367585"/>
                </a:lnTo>
                <a:lnTo>
                  <a:pt x="243111" y="368557"/>
                </a:lnTo>
                <a:lnTo>
                  <a:pt x="248946" y="373420"/>
                </a:lnTo>
                <a:lnTo>
                  <a:pt x="250891" y="374392"/>
                </a:lnTo>
                <a:lnTo>
                  <a:pt x="251863" y="374392"/>
                </a:lnTo>
                <a:lnTo>
                  <a:pt x="251863" y="373420"/>
                </a:lnTo>
                <a:lnTo>
                  <a:pt x="257698" y="378282"/>
                </a:lnTo>
                <a:lnTo>
                  <a:pt x="265478" y="383145"/>
                </a:lnTo>
                <a:lnTo>
                  <a:pt x="273257" y="388007"/>
                </a:lnTo>
                <a:lnTo>
                  <a:pt x="279092" y="392869"/>
                </a:lnTo>
                <a:lnTo>
                  <a:pt x="280065" y="392869"/>
                </a:lnTo>
                <a:lnTo>
                  <a:pt x="282009" y="393841"/>
                </a:lnTo>
                <a:lnTo>
                  <a:pt x="293679" y="401621"/>
                </a:lnTo>
                <a:lnTo>
                  <a:pt x="299513" y="404538"/>
                </a:lnTo>
                <a:lnTo>
                  <a:pt x="304375" y="407455"/>
                </a:lnTo>
                <a:lnTo>
                  <a:pt x="304375" y="408428"/>
                </a:lnTo>
                <a:lnTo>
                  <a:pt x="303403" y="408428"/>
                </a:lnTo>
                <a:lnTo>
                  <a:pt x="305348" y="409401"/>
                </a:lnTo>
                <a:lnTo>
                  <a:pt x="306321" y="409401"/>
                </a:lnTo>
                <a:lnTo>
                  <a:pt x="308265" y="409400"/>
                </a:lnTo>
                <a:lnTo>
                  <a:pt x="317990" y="415235"/>
                </a:lnTo>
                <a:lnTo>
                  <a:pt x="326742" y="421070"/>
                </a:lnTo>
                <a:lnTo>
                  <a:pt x="335494" y="427877"/>
                </a:lnTo>
                <a:lnTo>
                  <a:pt x="345218" y="432739"/>
                </a:lnTo>
                <a:lnTo>
                  <a:pt x="408427" y="464830"/>
                </a:lnTo>
                <a:lnTo>
                  <a:pt x="408428" y="465802"/>
                </a:lnTo>
                <a:lnTo>
                  <a:pt x="414262" y="467747"/>
                </a:lnTo>
                <a:lnTo>
                  <a:pt x="420097" y="470665"/>
                </a:lnTo>
                <a:lnTo>
                  <a:pt x="424959" y="473582"/>
                </a:lnTo>
                <a:lnTo>
                  <a:pt x="430794" y="475527"/>
                </a:lnTo>
                <a:lnTo>
                  <a:pt x="433711" y="477472"/>
                </a:lnTo>
                <a:lnTo>
                  <a:pt x="435656" y="477472"/>
                </a:lnTo>
                <a:lnTo>
                  <a:pt x="435656" y="478444"/>
                </a:lnTo>
                <a:lnTo>
                  <a:pt x="440519" y="480389"/>
                </a:lnTo>
                <a:lnTo>
                  <a:pt x="446353" y="483306"/>
                </a:lnTo>
                <a:lnTo>
                  <a:pt x="452188" y="486224"/>
                </a:lnTo>
                <a:lnTo>
                  <a:pt x="458992" y="489140"/>
                </a:lnTo>
                <a:lnTo>
                  <a:pt x="462885" y="491086"/>
                </a:lnTo>
                <a:lnTo>
                  <a:pt x="468719" y="493031"/>
                </a:lnTo>
                <a:lnTo>
                  <a:pt x="481362" y="498866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6" y="499838"/>
                </a:lnTo>
                <a:lnTo>
                  <a:pt x="486223" y="500810"/>
                </a:lnTo>
                <a:lnTo>
                  <a:pt x="487196" y="502755"/>
                </a:lnTo>
                <a:lnTo>
                  <a:pt x="489141" y="502755"/>
                </a:lnTo>
                <a:lnTo>
                  <a:pt x="488168" y="501783"/>
                </a:lnTo>
                <a:lnTo>
                  <a:pt x="502755" y="508590"/>
                </a:lnTo>
                <a:lnTo>
                  <a:pt x="517342" y="513452"/>
                </a:lnTo>
                <a:lnTo>
                  <a:pt x="548460" y="524149"/>
                </a:lnTo>
                <a:lnTo>
                  <a:pt x="554295" y="527067"/>
                </a:lnTo>
                <a:lnTo>
                  <a:pt x="555267" y="528039"/>
                </a:lnTo>
                <a:lnTo>
                  <a:pt x="555267" y="529012"/>
                </a:lnTo>
                <a:lnTo>
                  <a:pt x="560129" y="529984"/>
                </a:lnTo>
                <a:lnTo>
                  <a:pt x="561102" y="529984"/>
                </a:lnTo>
                <a:lnTo>
                  <a:pt x="564019" y="530956"/>
                </a:lnTo>
                <a:lnTo>
                  <a:pt x="565964" y="532901"/>
                </a:lnTo>
                <a:lnTo>
                  <a:pt x="567909" y="533874"/>
                </a:lnTo>
                <a:lnTo>
                  <a:pt x="570826" y="534846"/>
                </a:lnTo>
                <a:lnTo>
                  <a:pt x="570826" y="533874"/>
                </a:lnTo>
                <a:lnTo>
                  <a:pt x="571799" y="533874"/>
                </a:lnTo>
                <a:lnTo>
                  <a:pt x="573744" y="533874"/>
                </a:lnTo>
                <a:lnTo>
                  <a:pt x="582496" y="538736"/>
                </a:lnTo>
                <a:lnTo>
                  <a:pt x="586386" y="539709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2" y="542626"/>
                </a:lnTo>
                <a:lnTo>
                  <a:pt x="603889" y="544571"/>
                </a:lnTo>
                <a:lnTo>
                  <a:pt x="609724" y="546516"/>
                </a:lnTo>
                <a:lnTo>
                  <a:pt x="615559" y="546516"/>
                </a:lnTo>
                <a:lnTo>
                  <a:pt x="650567" y="556241"/>
                </a:lnTo>
                <a:lnTo>
                  <a:pt x="684603" y="565965"/>
                </a:lnTo>
                <a:lnTo>
                  <a:pt x="752674" y="581525"/>
                </a:lnTo>
                <a:lnTo>
                  <a:pt x="786710" y="589304"/>
                </a:lnTo>
                <a:lnTo>
                  <a:pt x="819773" y="596111"/>
                </a:lnTo>
                <a:lnTo>
                  <a:pt x="888817" y="608753"/>
                </a:lnTo>
                <a:lnTo>
                  <a:pt x="899514" y="611670"/>
                </a:lnTo>
                <a:lnTo>
                  <a:pt x="912155" y="613615"/>
                </a:lnTo>
                <a:lnTo>
                  <a:pt x="911183" y="613615"/>
                </a:lnTo>
                <a:lnTo>
                  <a:pt x="912156" y="613615"/>
                </a:lnTo>
                <a:lnTo>
                  <a:pt x="912155" y="613615"/>
                </a:lnTo>
                <a:lnTo>
                  <a:pt x="913128" y="613615"/>
                </a:lnTo>
                <a:lnTo>
                  <a:pt x="916046" y="613615"/>
                </a:lnTo>
                <a:lnTo>
                  <a:pt x="918963" y="613615"/>
                </a:lnTo>
                <a:lnTo>
                  <a:pt x="921880" y="613615"/>
                </a:lnTo>
                <a:lnTo>
                  <a:pt x="946191" y="617505"/>
                </a:lnTo>
                <a:lnTo>
                  <a:pt x="972448" y="620422"/>
                </a:lnTo>
                <a:lnTo>
                  <a:pt x="969530" y="620422"/>
                </a:lnTo>
                <a:lnTo>
                  <a:pt x="969530" y="621395"/>
                </a:lnTo>
                <a:lnTo>
                  <a:pt x="971475" y="621395"/>
                </a:lnTo>
                <a:lnTo>
                  <a:pt x="975365" y="620422"/>
                </a:lnTo>
                <a:lnTo>
                  <a:pt x="975365" y="621395"/>
                </a:lnTo>
                <a:lnTo>
                  <a:pt x="978282" y="621395"/>
                </a:lnTo>
                <a:lnTo>
                  <a:pt x="979164" y="620513"/>
                </a:lnTo>
                <a:lnTo>
                  <a:pt x="1044409" y="627229"/>
                </a:lnTo>
                <a:lnTo>
                  <a:pt x="1077472" y="631119"/>
                </a:lnTo>
                <a:lnTo>
                  <a:pt x="1110535" y="633064"/>
                </a:lnTo>
                <a:lnTo>
                  <a:pt x="1119287" y="634037"/>
                </a:lnTo>
                <a:lnTo>
                  <a:pt x="1129012" y="634037"/>
                </a:lnTo>
                <a:lnTo>
                  <a:pt x="1147488" y="635009"/>
                </a:lnTo>
                <a:lnTo>
                  <a:pt x="1171799" y="636954"/>
                </a:lnTo>
                <a:lnTo>
                  <a:pt x="1196111" y="638899"/>
                </a:lnTo>
                <a:lnTo>
                  <a:pt x="1220422" y="638899"/>
                </a:lnTo>
                <a:lnTo>
                  <a:pt x="1243275" y="638899"/>
                </a:lnTo>
                <a:lnTo>
                  <a:pt x="1243761" y="639871"/>
                </a:lnTo>
                <a:lnTo>
                  <a:pt x="1241816" y="640844"/>
                </a:lnTo>
                <a:lnTo>
                  <a:pt x="1235981" y="642788"/>
                </a:lnTo>
                <a:lnTo>
                  <a:pt x="1227229" y="643761"/>
                </a:lnTo>
                <a:lnTo>
                  <a:pt x="1212642" y="644733"/>
                </a:lnTo>
                <a:lnTo>
                  <a:pt x="1197083" y="644733"/>
                </a:lnTo>
                <a:lnTo>
                  <a:pt x="1180551" y="644733"/>
                </a:lnTo>
                <a:lnTo>
                  <a:pt x="1164992" y="644733"/>
                </a:lnTo>
                <a:lnTo>
                  <a:pt x="1164020" y="644733"/>
                </a:lnTo>
                <a:lnTo>
                  <a:pt x="1164020" y="643761"/>
                </a:lnTo>
                <a:lnTo>
                  <a:pt x="1163047" y="642789"/>
                </a:lnTo>
                <a:lnTo>
                  <a:pt x="1161102" y="642789"/>
                </a:lnTo>
                <a:lnTo>
                  <a:pt x="1144571" y="643761"/>
                </a:lnTo>
                <a:lnTo>
                  <a:pt x="1126095" y="642789"/>
                </a:lnTo>
                <a:lnTo>
                  <a:pt x="1106645" y="640844"/>
                </a:lnTo>
                <a:lnTo>
                  <a:pt x="1088169" y="637926"/>
                </a:lnTo>
                <a:lnTo>
                  <a:pt x="1089141" y="637926"/>
                </a:lnTo>
                <a:lnTo>
                  <a:pt x="1082334" y="637926"/>
                </a:lnTo>
                <a:lnTo>
                  <a:pt x="1074555" y="637926"/>
                </a:lnTo>
                <a:lnTo>
                  <a:pt x="1075527" y="637926"/>
                </a:lnTo>
                <a:lnTo>
                  <a:pt x="1075527" y="636954"/>
                </a:lnTo>
                <a:lnTo>
                  <a:pt x="1073582" y="636954"/>
                </a:lnTo>
                <a:lnTo>
                  <a:pt x="1069693" y="636954"/>
                </a:lnTo>
                <a:lnTo>
                  <a:pt x="1064830" y="637927"/>
                </a:lnTo>
                <a:lnTo>
                  <a:pt x="1062885" y="636954"/>
                </a:lnTo>
                <a:lnTo>
                  <a:pt x="1060941" y="635981"/>
                </a:lnTo>
                <a:lnTo>
                  <a:pt x="1058023" y="636954"/>
                </a:lnTo>
                <a:lnTo>
                  <a:pt x="1051216" y="636954"/>
                </a:lnTo>
                <a:lnTo>
                  <a:pt x="1044409" y="636954"/>
                </a:lnTo>
                <a:lnTo>
                  <a:pt x="1036629" y="635982"/>
                </a:lnTo>
                <a:lnTo>
                  <a:pt x="1028849" y="635009"/>
                </a:lnTo>
                <a:lnTo>
                  <a:pt x="1029822" y="635009"/>
                </a:lnTo>
                <a:lnTo>
                  <a:pt x="1017180" y="634037"/>
                </a:lnTo>
                <a:lnTo>
                  <a:pt x="1002593" y="633064"/>
                </a:lnTo>
                <a:lnTo>
                  <a:pt x="974392" y="631119"/>
                </a:lnTo>
                <a:lnTo>
                  <a:pt x="975365" y="630147"/>
                </a:lnTo>
                <a:lnTo>
                  <a:pt x="975365" y="629174"/>
                </a:lnTo>
                <a:lnTo>
                  <a:pt x="973420" y="630147"/>
                </a:lnTo>
                <a:lnTo>
                  <a:pt x="970503" y="630147"/>
                </a:lnTo>
                <a:lnTo>
                  <a:pt x="963695" y="630147"/>
                </a:lnTo>
                <a:lnTo>
                  <a:pt x="960778" y="629174"/>
                </a:lnTo>
                <a:lnTo>
                  <a:pt x="957861" y="629174"/>
                </a:lnTo>
                <a:lnTo>
                  <a:pt x="953971" y="629174"/>
                </a:lnTo>
                <a:lnTo>
                  <a:pt x="949109" y="628202"/>
                </a:lnTo>
                <a:lnTo>
                  <a:pt x="950081" y="628202"/>
                </a:lnTo>
                <a:lnTo>
                  <a:pt x="947164" y="628202"/>
                </a:lnTo>
                <a:lnTo>
                  <a:pt x="944247" y="628202"/>
                </a:lnTo>
                <a:lnTo>
                  <a:pt x="942301" y="627229"/>
                </a:lnTo>
                <a:lnTo>
                  <a:pt x="940357" y="628202"/>
                </a:lnTo>
                <a:lnTo>
                  <a:pt x="937439" y="626257"/>
                </a:lnTo>
                <a:lnTo>
                  <a:pt x="935495" y="627230"/>
                </a:lnTo>
                <a:lnTo>
                  <a:pt x="933549" y="626257"/>
                </a:lnTo>
                <a:lnTo>
                  <a:pt x="930632" y="625284"/>
                </a:lnTo>
                <a:lnTo>
                  <a:pt x="927715" y="625285"/>
                </a:lnTo>
                <a:lnTo>
                  <a:pt x="923825" y="625284"/>
                </a:lnTo>
                <a:lnTo>
                  <a:pt x="919936" y="624312"/>
                </a:lnTo>
                <a:lnTo>
                  <a:pt x="911183" y="622367"/>
                </a:lnTo>
                <a:lnTo>
                  <a:pt x="909463" y="622367"/>
                </a:lnTo>
                <a:lnTo>
                  <a:pt x="910211" y="622367"/>
                </a:lnTo>
                <a:lnTo>
                  <a:pt x="912155" y="622367"/>
                </a:lnTo>
                <a:lnTo>
                  <a:pt x="911183" y="621395"/>
                </a:lnTo>
                <a:lnTo>
                  <a:pt x="893679" y="619450"/>
                </a:lnTo>
                <a:lnTo>
                  <a:pt x="875203" y="617505"/>
                </a:lnTo>
                <a:lnTo>
                  <a:pt x="840194" y="610698"/>
                </a:lnTo>
                <a:lnTo>
                  <a:pt x="836305" y="609725"/>
                </a:lnTo>
                <a:lnTo>
                  <a:pt x="835332" y="608753"/>
                </a:lnTo>
                <a:lnTo>
                  <a:pt x="829498" y="607780"/>
                </a:lnTo>
                <a:lnTo>
                  <a:pt x="823663" y="607780"/>
                </a:lnTo>
                <a:lnTo>
                  <a:pt x="821718" y="605835"/>
                </a:lnTo>
                <a:lnTo>
                  <a:pt x="818800" y="605835"/>
                </a:lnTo>
                <a:lnTo>
                  <a:pt x="816856" y="605835"/>
                </a:lnTo>
                <a:lnTo>
                  <a:pt x="814911" y="605835"/>
                </a:lnTo>
                <a:lnTo>
                  <a:pt x="811993" y="605836"/>
                </a:lnTo>
                <a:lnTo>
                  <a:pt x="813939" y="604863"/>
                </a:lnTo>
                <a:lnTo>
                  <a:pt x="813939" y="603891"/>
                </a:lnTo>
                <a:lnTo>
                  <a:pt x="807131" y="603891"/>
                </a:lnTo>
                <a:lnTo>
                  <a:pt x="799352" y="602918"/>
                </a:lnTo>
                <a:lnTo>
                  <a:pt x="801297" y="602918"/>
                </a:lnTo>
                <a:lnTo>
                  <a:pt x="801297" y="601946"/>
                </a:lnTo>
                <a:lnTo>
                  <a:pt x="797407" y="601945"/>
                </a:lnTo>
                <a:lnTo>
                  <a:pt x="794489" y="600973"/>
                </a:lnTo>
                <a:lnTo>
                  <a:pt x="787682" y="600001"/>
                </a:lnTo>
                <a:lnTo>
                  <a:pt x="789627" y="599028"/>
                </a:lnTo>
                <a:lnTo>
                  <a:pt x="785738" y="598056"/>
                </a:lnTo>
                <a:lnTo>
                  <a:pt x="784765" y="599028"/>
                </a:lnTo>
                <a:lnTo>
                  <a:pt x="783792" y="599028"/>
                </a:lnTo>
                <a:lnTo>
                  <a:pt x="780875" y="599028"/>
                </a:lnTo>
                <a:lnTo>
                  <a:pt x="781848" y="599028"/>
                </a:lnTo>
                <a:lnTo>
                  <a:pt x="781848" y="598056"/>
                </a:lnTo>
                <a:lnTo>
                  <a:pt x="776985" y="598056"/>
                </a:lnTo>
                <a:lnTo>
                  <a:pt x="771151" y="597084"/>
                </a:lnTo>
                <a:lnTo>
                  <a:pt x="760454" y="595138"/>
                </a:lnTo>
                <a:lnTo>
                  <a:pt x="750730" y="592221"/>
                </a:lnTo>
                <a:lnTo>
                  <a:pt x="741005" y="590276"/>
                </a:lnTo>
                <a:lnTo>
                  <a:pt x="740032" y="589304"/>
                </a:lnTo>
                <a:lnTo>
                  <a:pt x="739060" y="589304"/>
                </a:lnTo>
                <a:lnTo>
                  <a:pt x="738087" y="588332"/>
                </a:lnTo>
                <a:lnTo>
                  <a:pt x="735170" y="587359"/>
                </a:lnTo>
                <a:lnTo>
                  <a:pt x="734198" y="587359"/>
                </a:lnTo>
                <a:lnTo>
                  <a:pt x="733225" y="587359"/>
                </a:lnTo>
                <a:lnTo>
                  <a:pt x="729336" y="587359"/>
                </a:lnTo>
                <a:lnTo>
                  <a:pt x="726418" y="587359"/>
                </a:lnTo>
                <a:lnTo>
                  <a:pt x="727390" y="588331"/>
                </a:lnTo>
                <a:lnTo>
                  <a:pt x="716694" y="585414"/>
                </a:lnTo>
                <a:lnTo>
                  <a:pt x="707942" y="583469"/>
                </a:lnTo>
                <a:lnTo>
                  <a:pt x="708914" y="582497"/>
                </a:lnTo>
                <a:lnTo>
                  <a:pt x="708914" y="581524"/>
                </a:lnTo>
                <a:lnTo>
                  <a:pt x="710859" y="581524"/>
                </a:lnTo>
                <a:lnTo>
                  <a:pt x="707942" y="579580"/>
                </a:lnTo>
                <a:lnTo>
                  <a:pt x="709887" y="579580"/>
                </a:lnTo>
                <a:lnTo>
                  <a:pt x="704052" y="578607"/>
                </a:lnTo>
                <a:lnTo>
                  <a:pt x="699190" y="577635"/>
                </a:lnTo>
                <a:lnTo>
                  <a:pt x="691410" y="577634"/>
                </a:lnTo>
                <a:lnTo>
                  <a:pt x="687520" y="576662"/>
                </a:lnTo>
                <a:lnTo>
                  <a:pt x="682658" y="575690"/>
                </a:lnTo>
                <a:lnTo>
                  <a:pt x="683631" y="575690"/>
                </a:lnTo>
                <a:lnTo>
                  <a:pt x="683630" y="574717"/>
                </a:lnTo>
                <a:lnTo>
                  <a:pt x="682658" y="574717"/>
                </a:lnTo>
                <a:lnTo>
                  <a:pt x="683630" y="573745"/>
                </a:lnTo>
                <a:lnTo>
                  <a:pt x="672933" y="574717"/>
                </a:lnTo>
                <a:lnTo>
                  <a:pt x="670989" y="573745"/>
                </a:lnTo>
                <a:lnTo>
                  <a:pt x="670989" y="572772"/>
                </a:lnTo>
                <a:lnTo>
                  <a:pt x="669044" y="572772"/>
                </a:lnTo>
                <a:lnTo>
                  <a:pt x="668071" y="572772"/>
                </a:lnTo>
                <a:lnTo>
                  <a:pt x="666126" y="572772"/>
                </a:lnTo>
                <a:lnTo>
                  <a:pt x="660292" y="571800"/>
                </a:lnTo>
                <a:lnTo>
                  <a:pt x="657374" y="569855"/>
                </a:lnTo>
                <a:lnTo>
                  <a:pt x="655429" y="568882"/>
                </a:lnTo>
                <a:lnTo>
                  <a:pt x="657374" y="568883"/>
                </a:lnTo>
                <a:lnTo>
                  <a:pt x="657374" y="567910"/>
                </a:lnTo>
                <a:lnTo>
                  <a:pt x="647650" y="565965"/>
                </a:lnTo>
                <a:lnTo>
                  <a:pt x="642787" y="564993"/>
                </a:lnTo>
                <a:lnTo>
                  <a:pt x="641815" y="564993"/>
                </a:lnTo>
                <a:lnTo>
                  <a:pt x="641815" y="565965"/>
                </a:lnTo>
                <a:lnTo>
                  <a:pt x="638898" y="565965"/>
                </a:lnTo>
                <a:lnTo>
                  <a:pt x="633063" y="564021"/>
                </a:lnTo>
                <a:lnTo>
                  <a:pt x="634036" y="564021"/>
                </a:lnTo>
                <a:lnTo>
                  <a:pt x="635008" y="563048"/>
                </a:lnTo>
                <a:lnTo>
                  <a:pt x="625284" y="562076"/>
                </a:lnTo>
                <a:lnTo>
                  <a:pt x="615559" y="560130"/>
                </a:lnTo>
                <a:lnTo>
                  <a:pt x="617504" y="560130"/>
                </a:lnTo>
                <a:lnTo>
                  <a:pt x="619449" y="560130"/>
                </a:lnTo>
                <a:lnTo>
                  <a:pt x="613614" y="558186"/>
                </a:lnTo>
                <a:lnTo>
                  <a:pt x="606807" y="556241"/>
                </a:lnTo>
                <a:lnTo>
                  <a:pt x="600972" y="554295"/>
                </a:lnTo>
                <a:lnTo>
                  <a:pt x="595138" y="552350"/>
                </a:lnTo>
                <a:lnTo>
                  <a:pt x="596110" y="553323"/>
                </a:lnTo>
                <a:lnTo>
                  <a:pt x="595138" y="553323"/>
                </a:lnTo>
                <a:lnTo>
                  <a:pt x="592220" y="551378"/>
                </a:lnTo>
                <a:lnTo>
                  <a:pt x="589303" y="550406"/>
                </a:lnTo>
                <a:lnTo>
                  <a:pt x="587358" y="549433"/>
                </a:lnTo>
                <a:lnTo>
                  <a:pt x="583468" y="548461"/>
                </a:lnTo>
                <a:lnTo>
                  <a:pt x="582496" y="548461"/>
                </a:lnTo>
                <a:lnTo>
                  <a:pt x="585413" y="549433"/>
                </a:lnTo>
                <a:lnTo>
                  <a:pt x="572771" y="545543"/>
                </a:lnTo>
                <a:lnTo>
                  <a:pt x="564992" y="543598"/>
                </a:lnTo>
                <a:lnTo>
                  <a:pt x="557212" y="540681"/>
                </a:lnTo>
                <a:lnTo>
                  <a:pt x="554295" y="540681"/>
                </a:lnTo>
                <a:lnTo>
                  <a:pt x="549433" y="539708"/>
                </a:lnTo>
                <a:lnTo>
                  <a:pt x="550405" y="538736"/>
                </a:lnTo>
                <a:lnTo>
                  <a:pt x="546515" y="536791"/>
                </a:lnTo>
                <a:lnTo>
                  <a:pt x="544570" y="535819"/>
                </a:lnTo>
                <a:lnTo>
                  <a:pt x="547488" y="536791"/>
                </a:lnTo>
                <a:lnTo>
                  <a:pt x="548460" y="537763"/>
                </a:lnTo>
                <a:lnTo>
                  <a:pt x="550405" y="537764"/>
                </a:lnTo>
                <a:lnTo>
                  <a:pt x="554295" y="538736"/>
                </a:lnTo>
                <a:lnTo>
                  <a:pt x="553322" y="537764"/>
                </a:lnTo>
                <a:lnTo>
                  <a:pt x="550405" y="537764"/>
                </a:lnTo>
                <a:lnTo>
                  <a:pt x="544570" y="535819"/>
                </a:lnTo>
                <a:lnTo>
                  <a:pt x="541653" y="534846"/>
                </a:lnTo>
                <a:lnTo>
                  <a:pt x="538736" y="533874"/>
                </a:lnTo>
                <a:lnTo>
                  <a:pt x="536791" y="532901"/>
                </a:lnTo>
                <a:lnTo>
                  <a:pt x="537763" y="532901"/>
                </a:lnTo>
                <a:lnTo>
                  <a:pt x="538735" y="531929"/>
                </a:lnTo>
                <a:lnTo>
                  <a:pt x="536791" y="531929"/>
                </a:lnTo>
                <a:lnTo>
                  <a:pt x="532901" y="530956"/>
                </a:lnTo>
                <a:lnTo>
                  <a:pt x="529984" y="529984"/>
                </a:lnTo>
                <a:lnTo>
                  <a:pt x="527067" y="529011"/>
                </a:lnTo>
                <a:lnTo>
                  <a:pt x="526094" y="529011"/>
                </a:lnTo>
                <a:lnTo>
                  <a:pt x="525121" y="529012"/>
                </a:lnTo>
                <a:lnTo>
                  <a:pt x="524149" y="529012"/>
                </a:lnTo>
                <a:lnTo>
                  <a:pt x="523177" y="528039"/>
                </a:lnTo>
                <a:lnTo>
                  <a:pt x="520259" y="527067"/>
                </a:lnTo>
                <a:lnTo>
                  <a:pt x="517342" y="526094"/>
                </a:lnTo>
                <a:lnTo>
                  <a:pt x="517342" y="525122"/>
                </a:lnTo>
                <a:lnTo>
                  <a:pt x="518314" y="524149"/>
                </a:lnTo>
                <a:lnTo>
                  <a:pt x="514425" y="524149"/>
                </a:lnTo>
                <a:lnTo>
                  <a:pt x="511507" y="524150"/>
                </a:lnTo>
                <a:lnTo>
                  <a:pt x="511507" y="523177"/>
                </a:lnTo>
                <a:lnTo>
                  <a:pt x="509562" y="523177"/>
                </a:lnTo>
                <a:lnTo>
                  <a:pt x="507617" y="522204"/>
                </a:lnTo>
                <a:lnTo>
                  <a:pt x="504700" y="521232"/>
                </a:lnTo>
                <a:lnTo>
                  <a:pt x="501782" y="521232"/>
                </a:lnTo>
                <a:lnTo>
                  <a:pt x="494003" y="517342"/>
                </a:lnTo>
                <a:lnTo>
                  <a:pt x="490114" y="515397"/>
                </a:lnTo>
                <a:lnTo>
                  <a:pt x="487195" y="513452"/>
                </a:lnTo>
                <a:lnTo>
                  <a:pt x="481361" y="512480"/>
                </a:lnTo>
                <a:lnTo>
                  <a:pt x="475527" y="509563"/>
                </a:lnTo>
                <a:lnTo>
                  <a:pt x="477471" y="509563"/>
                </a:lnTo>
                <a:lnTo>
                  <a:pt x="474554" y="508590"/>
                </a:lnTo>
                <a:lnTo>
                  <a:pt x="471637" y="507617"/>
                </a:lnTo>
                <a:lnTo>
                  <a:pt x="468719" y="505673"/>
                </a:lnTo>
                <a:lnTo>
                  <a:pt x="463857" y="502755"/>
                </a:lnTo>
                <a:lnTo>
                  <a:pt x="461912" y="501783"/>
                </a:lnTo>
                <a:lnTo>
                  <a:pt x="460939" y="502756"/>
                </a:lnTo>
                <a:lnTo>
                  <a:pt x="459967" y="503728"/>
                </a:lnTo>
                <a:lnTo>
                  <a:pt x="457050" y="501783"/>
                </a:lnTo>
                <a:lnTo>
                  <a:pt x="453160" y="499838"/>
                </a:lnTo>
                <a:lnTo>
                  <a:pt x="448298" y="4988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8" y="2038388"/>
            <a:ext cx="3017520" cy="5423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91091" y="2038387"/>
            <a:ext cx="3014708" cy="5423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841248" y="2743199"/>
            <a:ext cx="3017520" cy="3246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5294376" y="2743200"/>
            <a:ext cx="3017520" cy="3246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eaLnBrk="1" hangingPunct="1">
              <a:defRPr smtClean="0"/>
            </a:lvl1pPr>
          </a:lstStyle>
          <a:p>
            <a:pPr>
              <a:defRPr/>
            </a:pPr>
            <a:fld id="{1109EC60-6E1F-4877-ADF2-D8922139B5CF}" type="slidenum">
              <a:rPr lang="en-US" altLang="id-ID"/>
              <a:pPr>
                <a:defRPr/>
              </a:pPr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120433660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smtClean="0"/>
            </a:lvl1pPr>
          </a:lstStyle>
          <a:p>
            <a:pPr>
              <a:defRPr/>
            </a:pPr>
            <a:fld id="{276264E2-1105-47E4-BE21-29A4E54656BA}" type="slidenum">
              <a:rPr lang="en-US" altLang="id-ID"/>
              <a:pPr>
                <a:defRPr/>
              </a:pPr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80720859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smtClean="0"/>
            </a:lvl1pPr>
          </a:lstStyle>
          <a:p>
            <a:pPr>
              <a:defRPr/>
            </a:pPr>
            <a:fld id="{C884FFAE-4F0E-4A74-9E58-29ACA25E700F}" type="slidenum">
              <a:rPr lang="en-US" altLang="id-ID"/>
              <a:pPr>
                <a:defRPr/>
              </a:pPr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421395103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87081"/>
            <a:ext cx="3008313" cy="1921339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3350" y="835428"/>
            <a:ext cx="4699370" cy="5151526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1280" y="3408420"/>
            <a:ext cx="3008313" cy="19190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smtClean="0"/>
            </a:lvl1pPr>
          </a:lstStyle>
          <a:p>
            <a:pPr>
              <a:defRPr/>
            </a:pPr>
            <a:fld id="{B6F130FF-98A4-4AF6-A4CE-407310609D6A}" type="slidenum">
              <a:rPr lang="en-US" altLang="id-ID"/>
              <a:pPr>
                <a:defRPr/>
              </a:pPr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417089518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tap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90500"/>
            <a:ext cx="2781300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669654"/>
            <a:ext cx="8041440" cy="719865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 rot="-60000">
            <a:off x="2130552" y="594360"/>
            <a:ext cx="4873752" cy="3657600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16153"/>
            <a:ext cx="6705600" cy="603126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smtClean="0"/>
            </a:lvl1pPr>
          </a:lstStyle>
          <a:p>
            <a:pPr>
              <a:defRPr/>
            </a:pPr>
            <a:fld id="{70F7D8CD-1CCB-436C-8A0A-D6BDB3023B2E}" type="slidenum">
              <a:rPr lang="en-US" altLang="id-ID"/>
              <a:pPr>
                <a:defRPr/>
              </a:pPr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283525031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smtClean="0"/>
            </a:lvl1pPr>
          </a:lstStyle>
          <a:p>
            <a:pPr>
              <a:defRPr/>
            </a:pPr>
            <a:fld id="{EFCB72AC-5C3D-4A40-B27B-4FE417760D3D}" type="slidenum">
              <a:rPr lang="en-US" altLang="id-ID"/>
              <a:pPr>
                <a:defRPr/>
              </a:pPr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2847179822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50278"/>
            <a:ext cx="1963320" cy="546952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1280" y="838199"/>
            <a:ext cx="5907840" cy="518160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smtClean="0"/>
            </a:lvl1pPr>
          </a:lstStyle>
          <a:p>
            <a:pPr>
              <a:defRPr/>
            </a:pPr>
            <a:fld id="{16AC5BAE-95F3-4259-87BE-06982208A61F}" type="slidenum">
              <a:rPr lang="en-US" altLang="id-ID"/>
              <a:pPr>
                <a:defRPr/>
              </a:pPr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3577217265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6904" y="963330"/>
            <a:ext cx="8716963" cy="46132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 eaLnBrk="1" hangingPunct="1"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smtClean="0"/>
            </a:lvl1pPr>
          </a:lstStyle>
          <a:p>
            <a:pPr>
              <a:defRPr/>
            </a:pPr>
            <a:fld id="{F7B5664C-CD84-4CD3-BF55-4F8874C86199}" type="slidenum">
              <a:rPr lang="en-US" altLang="id-ID"/>
              <a:pPr>
                <a:defRPr/>
              </a:pPr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229671443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smtClean="0"/>
            </a:lvl1pPr>
          </a:lstStyle>
          <a:p>
            <a:pPr>
              <a:defRPr/>
            </a:pPr>
            <a:fld id="{836733D6-958E-406C-BF75-A731D55442A0}" type="slidenum">
              <a:rPr lang="en-US" altLang="id-ID"/>
              <a:pPr>
                <a:defRPr/>
              </a:pPr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4157031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83794D-695A-4E30-80AC-E523CC9FD70A}" type="datetime1">
              <a:rPr lang="en-US"/>
              <a:pPr>
                <a:defRPr/>
              </a:pPr>
              <a:t>1/5/2017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EB4C39-47E0-46FF-8140-4A2EC1D38910}" type="slidenum">
              <a:rPr lang="en-US" altLang="id-ID"/>
              <a:pPr>
                <a:defRPr/>
              </a:pPr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2774659747"/>
      </p:ext>
    </p:extLst>
  </p:cSld>
  <p:clrMapOvr>
    <a:masterClrMapping/>
  </p:clrMapOvr>
  <p:transition>
    <p:random/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eaLnBrk="1" hangingPunct="1">
              <a:defRPr smtClean="0"/>
            </a:lvl1pPr>
          </a:lstStyle>
          <a:p>
            <a:pPr>
              <a:defRPr/>
            </a:pPr>
            <a:fld id="{A48400D9-4C09-416C-A5E4-1D7F1EF8820F}" type="slidenum">
              <a:rPr lang="en-US" altLang="id-ID"/>
              <a:pPr>
                <a:defRPr/>
              </a:pPr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4073621393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smtClean="0"/>
            </a:lvl1pPr>
          </a:lstStyle>
          <a:p>
            <a:pPr>
              <a:defRPr/>
            </a:pPr>
            <a:fld id="{3D73AC73-3029-4000-83A6-52C8BAE8BB4B}" type="slidenum">
              <a:rPr lang="en-US" altLang="id-ID"/>
              <a:pPr>
                <a:defRPr/>
              </a:pPr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771241685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eaLnBrk="1" hangingPunct="1">
              <a:defRPr smtClean="0"/>
            </a:lvl1pPr>
          </a:lstStyle>
          <a:p>
            <a:pPr>
              <a:defRPr/>
            </a:pPr>
            <a:fld id="{84A1896C-928D-4DFD-8CF2-4D7CCEA2BD2E}" type="slidenum">
              <a:rPr lang="en-US" altLang="id-ID"/>
              <a:pPr>
                <a:defRPr/>
              </a:pPr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2218605395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smtClean="0"/>
            </a:lvl1pPr>
          </a:lstStyle>
          <a:p>
            <a:pPr>
              <a:defRPr/>
            </a:pPr>
            <a:fld id="{8DE7A879-F9F8-48B4-9061-C3BA5F821D20}" type="slidenum">
              <a:rPr lang="en-US" altLang="id-ID"/>
              <a:pPr>
                <a:defRPr/>
              </a:pPr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2695209872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smtClean="0"/>
            </a:lvl1pPr>
          </a:lstStyle>
          <a:p>
            <a:pPr>
              <a:defRPr/>
            </a:pPr>
            <a:fld id="{32267207-CB12-4A88-84AC-3C981C024A15}" type="slidenum">
              <a:rPr lang="en-US" altLang="id-ID"/>
              <a:pPr>
                <a:defRPr/>
              </a:pPr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2488774885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smtClean="0"/>
            </a:lvl1pPr>
          </a:lstStyle>
          <a:p>
            <a:pPr>
              <a:defRPr/>
            </a:pPr>
            <a:fld id="{5D73B12C-F2AF-4E88-A983-0A32C0DAEA0B}" type="slidenum">
              <a:rPr lang="en-US" altLang="id-ID"/>
              <a:pPr>
                <a:defRPr/>
              </a:pPr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3602600221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smtClean="0"/>
            </a:lvl1pPr>
          </a:lstStyle>
          <a:p>
            <a:pPr>
              <a:defRPr/>
            </a:pPr>
            <a:fld id="{F96B73A6-68B8-4677-814B-DCE473AA0763}" type="slidenum">
              <a:rPr lang="en-US" altLang="id-ID"/>
              <a:pPr>
                <a:defRPr/>
              </a:pPr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632151437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smtClean="0"/>
            </a:lvl1pPr>
          </a:lstStyle>
          <a:p>
            <a:pPr>
              <a:defRPr/>
            </a:pPr>
            <a:fld id="{F6553831-91F6-4952-8FD3-8F2018D9DAB0}" type="slidenum">
              <a:rPr lang="en-US" altLang="id-ID"/>
              <a:pPr>
                <a:defRPr/>
              </a:pPr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2565253409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smtClean="0"/>
            </a:lvl1pPr>
          </a:lstStyle>
          <a:p>
            <a:pPr>
              <a:defRPr/>
            </a:pPr>
            <a:fld id="{60A3FFFA-C41B-4A55-9393-68B2AF2C4010}" type="slidenum">
              <a:rPr lang="en-US" altLang="id-ID"/>
              <a:pPr>
                <a:defRPr/>
              </a:pPr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329534276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smtClean="0"/>
            </a:lvl1pPr>
          </a:lstStyle>
          <a:p>
            <a:pPr>
              <a:defRPr/>
            </a:pPr>
            <a:fld id="{F2975D6B-88C3-409A-A3CE-5CF102D7F64D}" type="slidenum">
              <a:rPr lang="en-US" altLang="id-ID"/>
              <a:pPr>
                <a:defRPr/>
              </a:pPr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30876162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1DA21C-BD3D-4486-A095-BDC3550770B8}" type="datetime1">
              <a:rPr lang="en-US"/>
              <a:pPr>
                <a:defRPr/>
              </a:pPr>
              <a:t>1/5/2017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A66390-04EC-43C2-B94B-04F25AE6B3BA}" type="slidenum">
              <a:rPr lang="en-US" altLang="id-ID"/>
              <a:pPr>
                <a:defRPr/>
              </a:pPr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2192336186"/>
      </p:ext>
    </p:extLst>
  </p:cSld>
  <p:clrMapOvr>
    <a:masterClrMapping/>
  </p:clrMapOvr>
  <p:transition>
    <p:random/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6904" y="963330"/>
            <a:ext cx="8716963" cy="46132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 eaLnBrk="1" hangingPunct="1"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smtClean="0"/>
            </a:lvl1pPr>
          </a:lstStyle>
          <a:p>
            <a:pPr>
              <a:defRPr/>
            </a:pPr>
            <a:fld id="{6A26504C-F884-43C9-91A2-CE6B235E6237}" type="slidenum">
              <a:rPr lang="en-US" altLang="id-ID"/>
              <a:pPr>
                <a:defRPr/>
              </a:pPr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3086483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950159-D978-4B1B-A184-14B7A3F8B4C8}" type="datetime1">
              <a:rPr lang="en-US"/>
              <a:pPr>
                <a:defRPr/>
              </a:pPr>
              <a:t>1/5/2017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955862-6CFA-40BC-98F1-D3B810B6C261}" type="slidenum">
              <a:rPr lang="en-US" altLang="id-ID"/>
              <a:pPr>
                <a:defRPr/>
              </a:pPr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3280392457"/>
      </p:ext>
    </p:extLst>
  </p:cSld>
  <p:clrMapOvr>
    <a:masterClrMapping/>
  </p:clrMapOvr>
  <p:transition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222202-A07F-4FCB-AF99-46992928F765}" type="datetime1">
              <a:rPr lang="en-US"/>
              <a:pPr>
                <a:defRPr/>
              </a:pPr>
              <a:t>1/5/2017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2E892D-770A-4F87-9DBE-E7B7A717BB70}" type="slidenum">
              <a:rPr lang="en-US" altLang="id-ID"/>
              <a:pPr>
                <a:defRPr/>
              </a:pPr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750546722"/>
      </p:ext>
    </p:extLst>
  </p:cSld>
  <p:clrMapOvr>
    <a:masterClrMapping/>
  </p:clrMapOvr>
  <p:transition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F0C6D3-DFCA-424D-9678-4E03508D09AD}" type="datetime1">
              <a:rPr lang="en-US"/>
              <a:pPr>
                <a:defRPr/>
              </a:pPr>
              <a:t>1/5/2017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F54FB8-C273-471C-85B4-A01530F7C638}" type="slidenum">
              <a:rPr lang="en-US" altLang="id-ID"/>
              <a:pPr>
                <a:defRPr/>
              </a:pPr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1843667961"/>
      </p:ext>
    </p:extLst>
  </p:cSld>
  <p:clrMapOvr>
    <a:masterClrMapping/>
  </p:clrMapOvr>
  <p:transition>
    <p:rand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5C56FD-D2B0-4A5A-B9A6-24E328EAB2AC}" type="datetime1">
              <a:rPr lang="en-US"/>
              <a:pPr>
                <a:defRPr/>
              </a:pPr>
              <a:t>1/5/2017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A9413A-0C4E-4191-990B-BC7B655D22FC}" type="slidenum">
              <a:rPr lang="en-US" altLang="id-ID"/>
              <a:pPr>
                <a:defRPr/>
              </a:pPr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4189674998"/>
      </p:ext>
    </p:extLst>
  </p:cSld>
  <p:clrMapOvr>
    <a:masterClrMapping/>
  </p:clrMapOvr>
  <p:transition>
    <p:rand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F2CA75-7DB5-4B5A-9561-987351524F94}" type="datetime1">
              <a:rPr lang="en-US"/>
              <a:pPr>
                <a:defRPr/>
              </a:pPr>
              <a:t>1/5/2017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D9E191-484E-4943-8362-65F502EC78CF}" type="slidenum">
              <a:rPr lang="en-US" altLang="id-ID"/>
              <a:pPr>
                <a:defRPr/>
              </a:pPr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2493460105"/>
      </p:ext>
    </p:extLst>
  </p:cSld>
  <p:clrMapOvr>
    <a:masterClrMapping/>
  </p:clrMapOvr>
  <p:transition>
    <p:rand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09824B-C562-4045-88C3-99381627A05A}" type="datetime1">
              <a:rPr lang="en-US"/>
              <a:pPr>
                <a:defRPr/>
              </a:pPr>
              <a:t>1/5/2017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FC3F79-C8DC-4785-97A5-A3D7ABAC4F8B}" type="slidenum">
              <a:rPr lang="en-US" altLang="id-ID"/>
              <a:pPr>
                <a:defRPr/>
              </a:pPr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3665167656"/>
      </p:ext>
    </p:extLst>
  </p:cSld>
  <p:clrMapOvr>
    <a:masterClrMapping/>
  </p:clrMapOvr>
  <p:transition>
    <p:rand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F78F47-CA39-4256-B022-7FF06BC40294}" type="datetime1">
              <a:rPr lang="en-US"/>
              <a:pPr>
                <a:defRPr/>
              </a:pPr>
              <a:t>1/5/2017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CFED8D-FB7D-4F7D-8D21-C8A807F9F4DF}" type="slidenum">
              <a:rPr lang="en-US" altLang="id-ID"/>
              <a:pPr>
                <a:defRPr/>
              </a:pPr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3050831692"/>
      </p:ext>
    </p:extLst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D6F634-B63E-4DC4-8F7D-FD2BB0A0A9C0}" type="datetime1">
              <a:rPr lang="en-US"/>
              <a:pPr>
                <a:defRPr/>
              </a:pPr>
              <a:t>1/5/2017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3A3DD2-1CA5-4E28-A9BC-55D645549834}" type="slidenum">
              <a:rPr lang="en-US" altLang="id-ID"/>
              <a:pPr>
                <a:defRPr/>
              </a:pPr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1107002313"/>
      </p:ext>
    </p:extLst>
  </p:cSld>
  <p:clrMapOvr>
    <a:masterClrMapping/>
  </p:clrMapOvr>
  <p:transition>
    <p:random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715A4A-1520-4CF1-9572-58D39AAADF93}" type="datetime1">
              <a:rPr lang="en-US"/>
              <a:pPr>
                <a:defRPr/>
              </a:pPr>
              <a:t>1/5/2017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0C74EB-8941-40DC-A261-EE89FE375753}" type="slidenum">
              <a:rPr lang="en-US" altLang="id-ID"/>
              <a:pPr>
                <a:defRPr/>
              </a:pPr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1370975367"/>
      </p:ext>
    </p:extLst>
  </p:cSld>
  <p:clrMapOvr>
    <a:masterClrMapping/>
  </p:clrMapOvr>
  <p:transition>
    <p:rand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F12E72-2E67-455D-8E74-89A2E88F0644}" type="datetime1">
              <a:rPr lang="en-US"/>
              <a:pPr>
                <a:defRPr/>
              </a:pPr>
              <a:t>1/5/2017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9BC8CE-0F3B-4747-A0C8-F49A83CB0991}" type="slidenum">
              <a:rPr lang="en-US" altLang="id-ID"/>
              <a:pPr>
                <a:defRPr/>
              </a:pPr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3207839852"/>
      </p:ext>
    </p:extLst>
  </p:cSld>
  <p:clrMapOvr>
    <a:masterClrMapping/>
  </p:clrMapOvr>
  <p:transition>
    <p:rand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8CCEC4-4F4E-43B5-ADE5-5C1A0C2ED73E}" type="datetime1">
              <a:rPr lang="en-US"/>
              <a:pPr>
                <a:defRPr/>
              </a:pPr>
              <a:t>1/5/2017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D03824-46C0-41D0-AF86-444351ABF584}" type="slidenum">
              <a:rPr lang="en-US" altLang="id-ID"/>
              <a:pPr>
                <a:defRPr/>
              </a:pPr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185316564"/>
      </p:ext>
    </p:extLst>
  </p:cSld>
  <p:clrMapOvr>
    <a:masterClrMapping/>
  </p:clrMapOvr>
  <p:transition>
    <p:random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5529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73530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0988181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1447800"/>
            <a:ext cx="3810000" cy="4860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1600" y="1447800"/>
            <a:ext cx="3810000" cy="4860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72833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51967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38444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9176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BEF5F8-9121-40E2-BCC6-2DCE5AA4010A}" type="datetime1">
              <a:rPr lang="en-US"/>
              <a:pPr>
                <a:defRPr/>
              </a:pPr>
              <a:t>1/5/2017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2F2EA6-7FD0-458A-8D87-213932430395}" type="slidenum">
              <a:rPr lang="en-US" altLang="id-ID"/>
              <a:pPr>
                <a:defRPr/>
              </a:pPr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1437802813"/>
      </p:ext>
    </p:extLst>
  </p:cSld>
  <p:clrMapOvr>
    <a:masterClrMapping/>
  </p:clrMapOvr>
  <p:transition>
    <p:random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0330656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350057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55241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00" y="381000"/>
            <a:ext cx="1943100" cy="59277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381000"/>
            <a:ext cx="5676900" cy="59277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21953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horiz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33"/>
          <a:stretch>
            <a:fillRect/>
          </a:stretch>
        </p:blipFill>
        <p:spPr bwMode="auto">
          <a:xfrm>
            <a:off x="0" y="0"/>
            <a:ext cx="9144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/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ECE9C6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ECE9C6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Dr. M. Sugiarto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ECE9C6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2C3BF848-D776-4FE4-A2FC-C0F6B98235BF}" type="slidenum">
              <a:rPr lang="en-US" altLang="id-ID"/>
              <a:pPr>
                <a:defRPr/>
              </a:pPr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3335339735"/>
      </p:ext>
    </p:extLst>
  </p:cSld>
  <p:clrMapOvr>
    <a:masterClrMapping/>
  </p:clrMapOvr>
  <p:transition spd="med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rgbClr val="895D1D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rgbClr val="895D1D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Dr. M. Sugiarto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mtClean="0">
                <a:solidFill>
                  <a:srgbClr val="895D1D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3367C3CB-E785-41E4-90A3-771E9D417C33}" type="slidenum">
              <a:rPr lang="en-US" altLang="id-ID"/>
              <a:pPr>
                <a:defRPr/>
              </a:pPr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995711628"/>
      </p:ext>
    </p:extLst>
  </p:cSld>
  <p:clrMapOvr>
    <a:masterClrMapping/>
  </p:clrMapOvr>
  <p:transition spd="med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/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895D1D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895D1D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Dr. M. Sugiarto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895D1D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DA7D7EC4-97E1-48B1-B55A-9B065F9B4F6D}" type="slidenum">
              <a:rPr lang="en-US" altLang="id-ID"/>
              <a:pPr>
                <a:defRPr/>
              </a:pPr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716118324"/>
      </p:ext>
    </p:extLst>
  </p:cSld>
  <p:clrMapOvr>
    <a:masterClrMapping/>
  </p:clrMapOvr>
  <p:transition spd="med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rgbClr val="895D1D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rgbClr val="895D1D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Dr. M. Sugiarto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 smtClean="0">
                <a:solidFill>
                  <a:srgbClr val="895D1D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8F4BFCE3-0AC1-4D29-A00D-70F635FB9CBC}" type="slidenum">
              <a:rPr lang="en-US" altLang="id-ID"/>
              <a:pPr>
                <a:defRPr/>
              </a:pPr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1278097187"/>
      </p:ext>
    </p:extLst>
  </p:cSld>
  <p:clrMapOvr>
    <a:masterClrMapping/>
  </p:clrMapOvr>
  <p:transition spd="med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/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/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rgbClr val="895D1D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rgbClr val="895D1D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Dr. M. Sugiarto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 smtClean="0">
                <a:solidFill>
                  <a:srgbClr val="895D1D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8DCB6000-2630-4D38-BDB4-439532B282EE}" type="slidenum">
              <a:rPr lang="en-US" altLang="id-ID"/>
              <a:pPr>
                <a:defRPr/>
              </a:pPr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2454974860"/>
      </p:ext>
    </p:extLst>
  </p:cSld>
  <p:clrMapOvr>
    <a:masterClrMapping/>
  </p:clrMapOvr>
  <p:transition spd="med"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895D1D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895D1D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Dr. M. Sugiarto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895D1D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CC9B4087-3B61-4383-8C87-DCE2A376D7E7}" type="slidenum">
              <a:rPr lang="en-US" altLang="id-ID"/>
              <a:pPr>
                <a:defRPr/>
              </a:pPr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2452597931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5698D8-091E-4D8F-B02A-EB6F50BC1640}" type="datetime1">
              <a:rPr lang="en-US"/>
              <a:pPr>
                <a:defRPr/>
              </a:pPr>
              <a:t>1/5/2017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6C6939-DC53-4378-8646-19B66C73FBA6}" type="slidenum">
              <a:rPr lang="en-US" altLang="id-ID"/>
              <a:pPr>
                <a:defRPr/>
              </a:pPr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2771811451"/>
      </p:ext>
    </p:extLst>
  </p:cSld>
  <p:clrMapOvr>
    <a:masterClrMapping/>
  </p:clrMapOvr>
  <p:transition>
    <p:random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895D1D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895D1D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Dr. M. Sugiarto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895D1D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2CD9163E-EAEE-4D17-9DD3-EEA25A012FDA}" type="slidenum">
              <a:rPr lang="en-US" altLang="id-ID"/>
              <a:pPr>
                <a:defRPr/>
              </a:pPr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1310367898"/>
      </p:ext>
    </p:extLst>
  </p:cSld>
  <p:clrMapOvr>
    <a:masterClrMapping/>
  </p:clrMapOvr>
  <p:transition spd="med"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rgbClr val="895D1D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rgbClr val="895D1D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Dr. M. Sugiarto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mtClean="0">
                <a:solidFill>
                  <a:srgbClr val="895D1D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ACFC0184-5B6D-4814-BEE6-305F34CAD3CE}" type="slidenum">
              <a:rPr lang="en-US" altLang="id-ID"/>
              <a:pPr>
                <a:defRPr/>
              </a:pPr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720902190"/>
      </p:ext>
    </p:extLst>
  </p:cSld>
  <p:clrMapOvr>
    <a:masterClrMapping/>
  </p:clrMapOvr>
  <p:transition spd="med"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horiz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/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895D1D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895D1D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Dr. M. Sugiarto</a:t>
            </a: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895D1D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19E90368-3173-4528-9B28-D6C47A0C2DF8}" type="slidenum">
              <a:rPr lang="en-US" altLang="id-ID"/>
              <a:pPr>
                <a:defRPr/>
              </a:pPr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3785181456"/>
      </p:ext>
    </p:extLst>
  </p:cSld>
  <p:clrMapOvr>
    <a:masterClrMapping/>
  </p:clrMapOvr>
  <p:transition spd="med"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895D1D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895D1D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Dr. M. Sugiarto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895D1D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147145E1-6C83-4C49-9E93-9EAC74306D3E}" type="slidenum">
              <a:rPr lang="en-US" altLang="id-ID"/>
              <a:pPr>
                <a:defRPr/>
              </a:pPr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768605706"/>
      </p:ext>
    </p:extLst>
  </p:cSld>
  <p:clrMapOvr>
    <a:masterClrMapping/>
  </p:clrMapOvr>
  <p:transition spd="med"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895D1D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895D1D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Dr. M. Sugiarto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895D1D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3B2BDBD2-9846-43B8-98E7-0539EB5BD3FF}" type="slidenum">
              <a:rPr lang="en-US" altLang="id-ID"/>
              <a:pPr>
                <a:defRPr/>
              </a:pPr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4012956488"/>
      </p:ext>
    </p:extLst>
  </p:cSld>
  <p:clrMapOvr>
    <a:masterClrMapping/>
  </p:clrMapOvr>
  <p:transition spd="med"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CoverOverlay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6" name="TextBox 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sz="5400" dirty="0">
                  <a:ln w="3175">
                    <a:solidFill>
                      <a:srgbClr val="ECE9C6">
                        <a:alpha val="60000"/>
                      </a:srgbClr>
                    </a:solidFill>
                  </a:ln>
                  <a:solidFill>
                    <a:srgbClr val="ECE9C6">
                      <a:lumMod val="90000"/>
                    </a:srgb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  <a:cs typeface="Arial" charset="0"/>
                </a:rPr>
                <a:t></a:t>
              </a:r>
            </a:p>
          </p:txBody>
        </p:sp>
        <p:cxnSp>
          <p:nvCxnSpPr>
            <p:cNvPr id="7" name="Straight Connector 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ECE9C6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ECE9C6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Dr. M. Sugiarto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ECE9C6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728FB7FA-09BE-4A27-85C9-8B17439639C6}" type="slidenum">
              <a:rPr lang="en-US" altLang="id-ID"/>
              <a:pPr>
                <a:defRPr/>
              </a:pPr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4703063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1173163" y="1392238"/>
            <a:ext cx="6778625" cy="923925"/>
            <a:chOff x="1172584" y="1381459"/>
            <a:chExt cx="6779110" cy="923330"/>
          </a:xfrm>
        </p:grpSpPr>
        <p:sp>
          <p:nvSpPr>
            <p:cNvPr id="5" name="TextBox 4"/>
            <p:cNvSpPr txBox="1">
              <a:spLocks noChangeArrowheads="1"/>
            </p:cNvSpPr>
            <p:nvPr/>
          </p:nvSpPr>
          <p:spPr bwMode="auto">
            <a:xfrm>
              <a:off x="4147772" y="1381459"/>
              <a:ext cx="876363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altLang="id-ID" sz="5400" smtClean="0">
                  <a:solidFill>
                    <a:srgbClr val="DBA455"/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6" name="Straight Connector 5"/>
            <p:cNvCxnSpPr/>
            <p:nvPr/>
          </p:nvCxnSpPr>
          <p:spPr>
            <a:xfrm rot="10800000">
              <a:off x="1172584" y="1925620"/>
              <a:ext cx="3119660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rot="10800000">
              <a:off x="4832033" y="1922447"/>
              <a:ext cx="3119661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Dr. M. Sugiarto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24C2B718-AA0E-4A05-897B-257293B93C5F}" type="slidenum">
              <a:rPr lang="en-US" altLang="id-ID"/>
              <a:pPr>
                <a:defRPr/>
              </a:pPr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20078498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CoverOverlay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1173163" y="2887663"/>
            <a:ext cx="6778625" cy="923925"/>
            <a:chOff x="1172584" y="1381459"/>
            <a:chExt cx="6779110" cy="923330"/>
          </a:xfrm>
        </p:grpSpPr>
        <p:sp>
          <p:nvSpPr>
            <p:cNvPr id="6" name="TextBox 5"/>
            <p:cNvSpPr txBox="1">
              <a:spLocks noChangeArrowheads="1"/>
            </p:cNvSpPr>
            <p:nvPr/>
          </p:nvSpPr>
          <p:spPr bwMode="auto">
            <a:xfrm>
              <a:off x="4147772" y="1381459"/>
              <a:ext cx="876363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altLang="id-ID" sz="5400" smtClean="0">
                  <a:solidFill>
                    <a:srgbClr val="DBA455"/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7" name="Straight Connector 6"/>
            <p:cNvCxnSpPr/>
            <p:nvPr/>
          </p:nvCxnSpPr>
          <p:spPr>
            <a:xfrm rot="10800000">
              <a:off x="1172584" y="1925620"/>
              <a:ext cx="3119660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rot="10800000">
              <a:off x="4832033" y="1927207"/>
              <a:ext cx="3119661" cy="1586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Dr. M. Sugiarto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55EF15AF-6768-4FCC-9B3F-B01B5EC9E837}" type="slidenum">
              <a:rPr lang="en-US" altLang="id-ID"/>
              <a:pPr>
                <a:defRPr/>
              </a:pPr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9700033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1173163" y="1392238"/>
            <a:ext cx="6778625" cy="923925"/>
            <a:chOff x="1172584" y="1381459"/>
            <a:chExt cx="6779110" cy="923330"/>
          </a:xfrm>
        </p:grpSpPr>
        <p:sp>
          <p:nvSpPr>
            <p:cNvPr id="6" name="TextBox 5"/>
            <p:cNvSpPr txBox="1">
              <a:spLocks noChangeArrowheads="1"/>
            </p:cNvSpPr>
            <p:nvPr/>
          </p:nvSpPr>
          <p:spPr bwMode="auto">
            <a:xfrm>
              <a:off x="4147772" y="1381459"/>
              <a:ext cx="876363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altLang="id-ID" sz="5400" smtClean="0">
                  <a:solidFill>
                    <a:srgbClr val="DBA455"/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7" name="Straight Connector 6"/>
            <p:cNvCxnSpPr/>
            <p:nvPr/>
          </p:nvCxnSpPr>
          <p:spPr>
            <a:xfrm rot="10800000">
              <a:off x="1172584" y="1925620"/>
              <a:ext cx="3119660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0800000">
              <a:off x="4832033" y="1922447"/>
              <a:ext cx="3119661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Dr. M. Sugiarto</a:t>
            </a:r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FA19AF76-F674-4CAB-B7E3-4F5E3C0B1039}" type="slidenum">
              <a:rPr lang="en-US" altLang="id-ID"/>
              <a:pPr>
                <a:defRPr/>
              </a:pPr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2631841617"/>
      </p:ext>
    </p:extLst>
  </p:cSld>
  <p:clrMapOvr>
    <a:masterClrMapping/>
  </p:clrMapOvr>
  <p:transition spd="med"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7"/>
          <p:cNvGrpSpPr>
            <a:grpSpLocks/>
          </p:cNvGrpSpPr>
          <p:nvPr/>
        </p:nvGrpSpPr>
        <p:grpSpPr bwMode="auto">
          <a:xfrm>
            <a:off x="1173163" y="1392238"/>
            <a:ext cx="6778625" cy="923925"/>
            <a:chOff x="1172584" y="1381459"/>
            <a:chExt cx="6779110" cy="923330"/>
          </a:xfrm>
        </p:grpSpPr>
        <p:sp>
          <p:nvSpPr>
            <p:cNvPr id="8" name="TextBox 7"/>
            <p:cNvSpPr txBox="1">
              <a:spLocks noChangeArrowheads="1"/>
            </p:cNvSpPr>
            <p:nvPr/>
          </p:nvSpPr>
          <p:spPr bwMode="auto">
            <a:xfrm>
              <a:off x="4147772" y="1381459"/>
              <a:ext cx="876363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altLang="id-ID" sz="5400" smtClean="0">
                  <a:solidFill>
                    <a:srgbClr val="DBA455"/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9" name="Straight Connector 8"/>
            <p:cNvCxnSpPr/>
            <p:nvPr/>
          </p:nvCxnSpPr>
          <p:spPr>
            <a:xfrm rot="10800000">
              <a:off x="1172584" y="1925620"/>
              <a:ext cx="3119660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10800000">
              <a:off x="4832033" y="1922447"/>
              <a:ext cx="3119661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Dr. M. Sugiarto</a:t>
            </a:r>
          </a:p>
        </p:txBody>
      </p:sp>
      <p:sp>
        <p:nvSpPr>
          <p:cNvPr id="13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D8421A4E-14E6-41F6-B044-DDBE7F951F81}" type="slidenum">
              <a:rPr lang="en-US" altLang="id-ID"/>
              <a:pPr>
                <a:defRPr/>
              </a:pPr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2628836453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C0A73-D29E-4391-A571-CFEA0F484678}" type="datetime1">
              <a:rPr lang="en-US"/>
              <a:pPr>
                <a:defRPr/>
              </a:pPr>
              <a:t>1/5/2017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637849-1EAF-4359-9B15-D5C21E25556E}" type="slidenum">
              <a:rPr lang="en-US" altLang="id-ID"/>
              <a:pPr>
                <a:defRPr/>
              </a:pPr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1186434497"/>
      </p:ext>
    </p:extLst>
  </p:cSld>
  <p:clrMapOvr>
    <a:masterClrMapping/>
  </p:clrMapOvr>
  <p:transition>
    <p:random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1173163" y="1392238"/>
            <a:ext cx="6778625" cy="923925"/>
            <a:chOff x="1172584" y="1381459"/>
            <a:chExt cx="6779110" cy="923330"/>
          </a:xfrm>
        </p:grpSpPr>
        <p:sp>
          <p:nvSpPr>
            <p:cNvPr id="4" name="TextBox 3"/>
            <p:cNvSpPr txBox="1">
              <a:spLocks noChangeArrowheads="1"/>
            </p:cNvSpPr>
            <p:nvPr/>
          </p:nvSpPr>
          <p:spPr bwMode="auto">
            <a:xfrm>
              <a:off x="4147772" y="1381459"/>
              <a:ext cx="876363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altLang="id-ID" sz="5400" smtClean="0">
                  <a:solidFill>
                    <a:srgbClr val="DBA455"/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5" name="Straight Connector 4"/>
            <p:cNvCxnSpPr/>
            <p:nvPr/>
          </p:nvCxnSpPr>
          <p:spPr>
            <a:xfrm rot="10800000">
              <a:off x="1172584" y="1925620"/>
              <a:ext cx="3119660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rot="10800000">
              <a:off x="4832033" y="1922447"/>
              <a:ext cx="3119661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Dr. M. Sugiarto</a:t>
            </a: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08CE3FCD-359C-4A6D-BCDE-E5F7459A7703}" type="slidenum">
              <a:rPr lang="en-US" altLang="id-ID"/>
              <a:pPr>
                <a:defRPr/>
              </a:pPr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2549616394"/>
      </p:ext>
    </p:extLst>
  </p:cSld>
  <p:clrMapOvr>
    <a:masterClrMapping/>
  </p:clrMapOvr>
  <p:transition spd="med"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Dr. M. Sugiarto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00605B1A-3729-4E59-BDF3-0CF2D32AA2D9}" type="slidenum">
              <a:rPr lang="en-US" altLang="id-ID"/>
              <a:pPr>
                <a:defRPr/>
              </a:pPr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760873393"/>
      </p:ext>
    </p:extLst>
  </p:cSld>
  <p:clrMapOvr>
    <a:masterClrMapping/>
  </p:clrMapOvr>
  <p:transition spd="med"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Dr. M. Sugiarto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B3465C20-C637-487D-9C2A-9CE60A9A111E}" type="slidenum">
              <a:rPr lang="en-US" altLang="id-ID"/>
              <a:pPr>
                <a:defRPr/>
              </a:pPr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241962056"/>
      </p:ext>
    </p:extLst>
  </p:cSld>
  <p:clrMapOvr>
    <a:masterClrMapping/>
  </p:clrMapOvr>
  <p:transition spd="med"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Dr. M. Sugiarto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AAE581CD-672F-45A5-B5C3-29D78A7F9258}" type="slidenum">
              <a:rPr lang="en-US" altLang="id-ID"/>
              <a:pPr>
                <a:defRPr/>
              </a:pPr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544349214"/>
      </p:ext>
    </p:extLst>
  </p:cSld>
  <p:clrMapOvr>
    <a:masterClrMapping/>
  </p:clrMapOvr>
  <p:transition spd="med"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1173163" y="1392238"/>
            <a:ext cx="6778625" cy="923925"/>
            <a:chOff x="1172584" y="1381459"/>
            <a:chExt cx="6779110" cy="923330"/>
          </a:xfrm>
        </p:grpSpPr>
        <p:sp>
          <p:nvSpPr>
            <p:cNvPr id="5" name="TextBox 4"/>
            <p:cNvSpPr txBox="1">
              <a:spLocks noChangeArrowheads="1"/>
            </p:cNvSpPr>
            <p:nvPr/>
          </p:nvSpPr>
          <p:spPr bwMode="auto">
            <a:xfrm>
              <a:off x="4147772" y="1381459"/>
              <a:ext cx="876363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altLang="id-ID" sz="5400" smtClean="0">
                  <a:solidFill>
                    <a:srgbClr val="DBA455"/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6" name="Straight Connector 5"/>
            <p:cNvCxnSpPr/>
            <p:nvPr/>
          </p:nvCxnSpPr>
          <p:spPr>
            <a:xfrm rot="10800000">
              <a:off x="1172584" y="1925620"/>
              <a:ext cx="3119660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rot="10800000">
              <a:off x="4832033" y="1922447"/>
              <a:ext cx="3119661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Dr. M. Sugiarto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6E9210F7-45C0-4A97-A140-29096C5B8C31}" type="slidenum">
              <a:rPr lang="en-US" altLang="id-ID"/>
              <a:pPr>
                <a:defRPr/>
              </a:pPr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2700351247"/>
      </p:ext>
    </p:extLst>
  </p:cSld>
  <p:clrMapOvr>
    <a:masterClrMapping/>
  </p:clrMapOvr>
  <p:transition spd="med"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/>
          <p:cNvGrpSpPr>
            <a:grpSpLocks/>
          </p:cNvGrpSpPr>
          <p:nvPr/>
        </p:nvGrpSpPr>
        <p:grpSpPr bwMode="auto">
          <a:xfrm rot="5400000">
            <a:off x="3908425" y="2881313"/>
            <a:ext cx="5481637" cy="922338"/>
            <a:chOff x="1815339" y="1381459"/>
            <a:chExt cx="5480154" cy="923330"/>
          </a:xfrm>
        </p:grpSpPr>
        <p:sp>
          <p:nvSpPr>
            <p:cNvPr id="5" name="TextBox 4"/>
            <p:cNvSpPr txBox="1">
              <a:spLocks noChangeArrowheads="1"/>
            </p:cNvSpPr>
            <p:nvPr/>
          </p:nvSpPr>
          <p:spPr bwMode="auto">
            <a:xfrm>
              <a:off x="4146745" y="1381458"/>
              <a:ext cx="877650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altLang="id-ID" sz="5400" smtClean="0">
                  <a:solidFill>
                    <a:srgbClr val="DBA455"/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6" name="Straight Connector 5"/>
            <p:cNvCxnSpPr/>
            <p:nvPr/>
          </p:nvCxnSpPr>
          <p:spPr>
            <a:xfrm flipH="1" flipV="1">
              <a:off x="1815339" y="1924967"/>
              <a:ext cx="2469482" cy="1590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rot="10800000">
              <a:off x="4826011" y="1928146"/>
              <a:ext cx="2469482" cy="1590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Dr. M. Sugiarto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A9FB4E54-1532-4DE7-86E9-A27271364757}" type="slidenum">
              <a:rPr lang="en-US" altLang="id-ID"/>
              <a:pPr>
                <a:defRPr/>
              </a:pPr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214356962"/>
      </p:ext>
    </p:extLst>
  </p:cSld>
  <p:clrMapOvr>
    <a:masterClrMapping/>
  </p:clrMapOvr>
  <p:transition spd="med"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895D1D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895D1D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Dr. M. Sugiarto</a:t>
            </a: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2CC43648-76D8-4575-9FDC-2ACE3CA3F31B}" type="slidenum">
              <a:rPr lang="en-US" altLang="id-ID"/>
              <a:pPr>
                <a:defRPr/>
              </a:pPr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3913317649"/>
      </p:ext>
    </p:extLst>
  </p:cSld>
  <p:clrMapOvr>
    <a:masterClrMapping/>
  </p:clrMapOvr>
  <p:transition spd="med"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9118" y="1828800"/>
            <a:ext cx="6173808" cy="2895600"/>
          </a:xfrm>
        </p:spPr>
        <p:txBody>
          <a:bodyPr/>
          <a:lstStyle>
            <a:lvl1pPr>
              <a:lnSpc>
                <a:spcPct val="80000"/>
              </a:lnSpc>
              <a:defRPr sz="66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9118" y="4800600"/>
            <a:ext cx="6173808" cy="12192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99995306"/>
      </p:ext>
    </p:extLst>
  </p:cSld>
  <p:clrMapOvr>
    <a:masterClrMapping/>
  </p:clrMapOvr>
  <p:transition spd="med"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Dr. M. Sugiarto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F755FB25-0FBB-41F7-BF3F-A3B40745342E}" type="slidenum">
              <a:rPr lang="en-US" altLang="id-ID"/>
              <a:pPr>
                <a:defRPr/>
              </a:pPr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3231727886"/>
      </p:ext>
    </p:extLst>
  </p:cSld>
  <p:clrMapOvr>
    <a:masterClrMapping/>
  </p:clrMapOvr>
  <p:transition spd="med"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918" y="2514600"/>
            <a:ext cx="6520997" cy="2819400"/>
          </a:xfrm>
        </p:spPr>
        <p:txBody>
          <a:bodyPr/>
          <a:lstStyle>
            <a:lvl1pPr algn="l">
              <a:lnSpc>
                <a:spcPct val="80000"/>
              </a:lnSpc>
              <a:defRPr sz="48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9118" y="5410201"/>
            <a:ext cx="6517197" cy="60960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Dr. M. Sugiarto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2B643D81-F2BC-48BE-967D-F4F9F7A3070F}" type="slidenum">
              <a:rPr lang="en-US" altLang="id-ID"/>
              <a:pPr>
                <a:defRPr/>
              </a:pPr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2749416757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E962F7-508A-45C9-BE65-DF0759638EEA}" type="datetime1">
              <a:rPr lang="en-US"/>
              <a:pPr>
                <a:defRPr/>
              </a:pPr>
              <a:t>1/5/2017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DA4FD5-0AFD-4696-89C6-189597F34130}" type="slidenum">
              <a:rPr lang="en-US" altLang="id-ID"/>
              <a:pPr>
                <a:defRPr/>
              </a:pPr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3698249884"/>
      </p:ext>
    </p:extLst>
  </p:cSld>
  <p:clrMapOvr>
    <a:masterClrMapping/>
  </p:clrMapOvr>
  <p:transition>
    <p:random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8880" y="1905001"/>
            <a:ext cx="3315563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3104" y="1905001"/>
            <a:ext cx="3315563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Dr. M. Sugiarto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AEBA140F-46AE-4A80-A91D-E912BB8C3BE0}" type="slidenum">
              <a:rPr lang="en-US" altLang="id-ID"/>
              <a:pPr>
                <a:defRPr/>
              </a:pPr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1534221810"/>
      </p:ext>
    </p:extLst>
  </p:cSld>
  <p:clrMapOvr>
    <a:masterClrMapping/>
  </p:clrMapOvr>
  <p:transition spd="med"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2106" y="1905000"/>
            <a:ext cx="3313277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2106" y="2743201"/>
            <a:ext cx="3313277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88617" y="1905000"/>
            <a:ext cx="3313277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88617" y="2743201"/>
            <a:ext cx="3313277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Dr. M. Sugiarto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2417AD27-E7CE-4F19-AE81-B961A68188AB}" type="slidenum">
              <a:rPr lang="en-US" altLang="id-ID"/>
              <a:pPr>
                <a:defRPr/>
              </a:pPr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1606486383"/>
      </p:ext>
    </p:extLst>
  </p:cSld>
  <p:clrMapOvr>
    <a:masterClrMapping/>
  </p:clrMapOvr>
  <p:transition spd="med"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Dr. M. Sugiarto</a:t>
            </a: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E1B1D706-1799-44F0-A465-C29E677500DD}" type="slidenum">
              <a:rPr lang="en-US" altLang="id-ID"/>
              <a:pPr>
                <a:defRPr/>
              </a:pPr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830485531"/>
      </p:ext>
    </p:extLst>
  </p:cSld>
  <p:clrMapOvr>
    <a:masterClrMapping/>
  </p:clrMapOvr>
  <p:transition spd="med"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Dr. M. Sugiarto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D3EE1F70-B2A2-4B98-923F-A031BEB9EBE5}" type="slidenum">
              <a:rPr lang="en-US" altLang="id-ID"/>
              <a:pPr>
                <a:defRPr/>
              </a:pPr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523186720"/>
      </p:ext>
    </p:extLst>
  </p:cSld>
  <p:clrMapOvr>
    <a:masterClrMapping/>
  </p:clrMapOvr>
  <p:transition spd="med"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1910" y="1905000"/>
            <a:ext cx="2698158" cy="2667000"/>
          </a:xfrm>
        </p:spPr>
        <p:txBody>
          <a:bodyPr>
            <a:noAutofit/>
          </a:bodyPr>
          <a:lstStyle>
            <a:lvl1pPr algn="l">
              <a:lnSpc>
                <a:spcPct val="90000"/>
              </a:lnSpc>
              <a:defRPr sz="3600" b="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4528" y="685800"/>
            <a:ext cx="4801850" cy="5334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9118" y="4648200"/>
            <a:ext cx="268674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Dr. M. Sugiarto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47617879-EA42-43DD-8B01-3EDF8B383CDE}" type="slidenum">
              <a:rPr lang="en-US" altLang="id-ID"/>
              <a:pPr>
                <a:defRPr/>
              </a:pPr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4001020783"/>
      </p:ext>
    </p:extLst>
  </p:cSld>
  <p:clrMapOvr>
    <a:masterClrMapping/>
  </p:clrMapOvr>
  <p:transition spd="med"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714528" y="685800"/>
            <a:ext cx="4801850" cy="5334000"/>
          </a:xfrm>
          <a:solidFill>
            <a:schemeClr val="bg2"/>
          </a:solidFill>
          <a:ln w="76200">
            <a:solidFill>
              <a:schemeClr val="tx1"/>
            </a:solidFill>
            <a:miter lim="800000"/>
          </a:ln>
        </p:spPr>
        <p:txBody>
          <a:bodyPr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1910" y="1905000"/>
            <a:ext cx="2698158" cy="2667000"/>
          </a:xfrm>
        </p:spPr>
        <p:txBody>
          <a:bodyPr/>
          <a:lstStyle>
            <a:lvl1pPr algn="l">
              <a:lnSpc>
                <a:spcPct val="90000"/>
              </a:lnSpc>
              <a:defRPr sz="3600" b="0" i="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9118" y="4648200"/>
            <a:ext cx="268674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Dr. M. Sugiarto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90BEFFAD-7F15-4128-9256-1FA6AEE50675}" type="slidenum">
              <a:rPr lang="en-US" altLang="id-ID"/>
              <a:pPr>
                <a:defRPr/>
              </a:pPr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1510660078"/>
      </p:ext>
    </p:extLst>
  </p:cSld>
  <p:clrMapOvr>
    <a:masterClrMapping/>
  </p:clrMapOvr>
  <p:transition spd="med"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Dr. M. Sugiarto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0CF8D66D-8E4E-4A34-AA28-F8A1BDDBC038}" type="slidenum">
              <a:rPr lang="en-US" altLang="id-ID"/>
              <a:pPr>
                <a:defRPr/>
              </a:pPr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3352016217"/>
      </p:ext>
    </p:extLst>
  </p:cSld>
  <p:clrMapOvr>
    <a:masterClrMapping/>
  </p:clrMapOvr>
  <p:transition spd="med">
    <p:fad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596" y="381001"/>
            <a:ext cx="1143298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2107" y="381001"/>
            <a:ext cx="5544993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Dr. M. Sugiarto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A8182685-D166-4813-A567-844C066604BE}" type="slidenum">
              <a:rPr lang="en-US" altLang="id-ID"/>
              <a:pPr>
                <a:defRPr/>
              </a:pPr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585022517"/>
      </p:ext>
    </p:extLst>
  </p:cSld>
  <p:clrMapOvr>
    <a:masterClrMapping/>
  </p:clrMapOvr>
  <p:transition spd="med"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2925763"/>
            <a:ext cx="9144000" cy="1587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2514600" y="2362200"/>
            <a:ext cx="4114800" cy="1127125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anchor="ctr">
            <a:normAutofit/>
          </a:bodyPr>
          <a:lstStyle/>
          <a:p>
            <a:pPr algn="ctr" eaLnBrk="1" hangingPunct="1">
              <a:spcBef>
                <a:spcPts val="400"/>
              </a:spcBef>
              <a:defRPr/>
            </a:pPr>
            <a:endParaRPr lang="en-US" sz="1800" b="1" cap="all">
              <a:solidFill>
                <a:srgbClr val="000000"/>
              </a:solidFill>
              <a:latin typeface="Garamond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1" hangingPunct="1">
              <a:defRPr smtClean="0"/>
            </a:lvl1pPr>
          </a:lstStyle>
          <a:p>
            <a:pPr>
              <a:defRPr/>
            </a:pPr>
            <a:fld id="{0AA0ABF3-E9F4-4542-8B19-66A37A647EFF}" type="slidenum">
              <a:rPr lang="en-US" altLang="id-ID"/>
              <a:pPr>
                <a:defRPr/>
              </a:pPr>
              <a:t>‹#›</a:t>
            </a:fld>
            <a:endParaRPr lang="en-US" altLang="id-ID"/>
          </a:p>
        </p:txBody>
      </p:sp>
      <p:sp>
        <p:nvSpPr>
          <p:cNvPr id="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62883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eaLnBrk="1" hangingPunct="1">
              <a:defRPr smtClean="0"/>
            </a:lvl1pPr>
          </a:lstStyle>
          <a:p>
            <a:pPr>
              <a:defRPr/>
            </a:pPr>
            <a:fld id="{58CC87AE-36D0-4655-9EEB-12B418F195E2}" type="slidenum">
              <a:rPr lang="en-US" altLang="id-ID"/>
              <a:pPr>
                <a:defRPr/>
              </a:pPr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221462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D6FB51-0712-4913-9C57-09D100D575D4}" type="datetime1">
              <a:rPr lang="en-US"/>
              <a:pPr>
                <a:defRPr/>
              </a:pPr>
              <a:t>1/5/2017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FE6B8A-8C2D-486F-9E3B-A5E01D7FDFDC}" type="slidenum">
              <a:rPr lang="en-US" altLang="id-ID"/>
              <a:pPr>
                <a:defRPr/>
              </a:pPr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3558068536"/>
      </p:ext>
    </p:extLst>
  </p:cSld>
  <p:clrMapOvr>
    <a:masterClrMapping/>
  </p:clrMapOvr>
  <p:transition>
    <p:random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922713"/>
            <a:ext cx="9144000" cy="29352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3921125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2514600" y="3368675"/>
            <a:ext cx="4114800" cy="1127125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anchor="ctr">
            <a:normAutofit/>
          </a:bodyPr>
          <a:lstStyle/>
          <a:p>
            <a:pPr algn="ctr" eaLnBrk="1" hangingPunct="1">
              <a:spcBef>
                <a:spcPts val="400"/>
              </a:spcBef>
              <a:defRPr/>
            </a:pPr>
            <a:endParaRPr lang="en-US" sz="1800" b="1" cap="all">
              <a:solidFill>
                <a:srgbClr val="FFFFFF"/>
              </a:solidFill>
              <a:latin typeface="Garamond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2" y="3367246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bIns="0" anchor="b"/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2" y="4084577"/>
            <a:ext cx="4106917" cy="397094"/>
          </a:xfrm>
        </p:spPr>
        <p:txBody>
          <a:bodyPr tIns="0" anchor="t" anchorCtr="0"/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1" hangingPunct="1">
              <a:defRPr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CAA478F9-FB73-4D6C-998E-210386F9B714}" type="slidenum">
              <a:rPr lang="en-US" altLang="id-ID"/>
              <a:pPr>
                <a:defRPr/>
              </a:pPr>
              <a:t>‹#›</a:t>
            </a:fld>
            <a:endParaRPr lang="en-US" altLang="id-ID"/>
          </a:p>
        </p:txBody>
      </p:sp>
      <p:sp>
        <p:nvSpPr>
          <p:cNvPr id="11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1" hangingPunct="1"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0461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eaLnBrk="1" hangingPunct="1">
              <a:defRPr smtClean="0"/>
            </a:lvl1pPr>
          </a:lstStyle>
          <a:p>
            <a:pPr>
              <a:defRPr/>
            </a:pPr>
            <a:fld id="{89EEFB6E-E93D-464B-A171-76B4AFB65714}" type="slidenum">
              <a:rPr lang="en-US" altLang="id-ID"/>
              <a:pPr>
                <a:defRPr/>
              </a:pPr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14734303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anchor="ctr" anchorCtr="0"/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anchor="ctr" anchorCtr="0"/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 eaLnBrk="1" hangingPunct="1">
              <a:defRPr smtClean="0"/>
            </a:lvl1pPr>
          </a:lstStyle>
          <a:p>
            <a:pPr>
              <a:defRPr/>
            </a:pPr>
            <a:fld id="{36B095B1-30AA-468B-ACEC-87F74B0BBCFF}" type="slidenum">
              <a:rPr lang="en-US" altLang="id-ID"/>
              <a:pPr>
                <a:defRPr/>
              </a:pPr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314877507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smtClean="0"/>
            </a:lvl1pPr>
          </a:lstStyle>
          <a:p>
            <a:pPr>
              <a:defRPr/>
            </a:pPr>
            <a:fld id="{546E297C-6DFD-4C29-93EF-E9C3896CC6F9}" type="slidenum">
              <a:rPr lang="en-US" altLang="id-ID"/>
              <a:pPr>
                <a:defRPr/>
              </a:pPr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71315919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1" hangingPunct="1">
              <a:defRPr smtClean="0"/>
            </a:lvl1pPr>
          </a:lstStyle>
          <a:p>
            <a:pPr>
              <a:defRPr/>
            </a:pPr>
            <a:fld id="{4E93B367-FDF5-44BC-BB02-4C1372BE03EB}" type="slidenum">
              <a:rPr lang="en-US" altLang="id-ID"/>
              <a:pPr>
                <a:defRPr/>
              </a:pPr>
              <a:t>‹#›</a:t>
            </a:fld>
            <a:endParaRPr lang="en-US" altLang="id-ID"/>
          </a:p>
        </p:txBody>
      </p:sp>
      <p:sp>
        <p:nvSpPr>
          <p:cNvPr id="4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85430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5"/>
            <a:ext cx="6172200" cy="351091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tIns="0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eaLnBrk="1" hangingPunct="1">
              <a:defRPr smtClean="0"/>
            </a:lvl1pPr>
          </a:lstStyle>
          <a:p>
            <a:pPr>
              <a:defRPr/>
            </a:pPr>
            <a:fld id="{DE665188-BA69-479B-9FCE-4E576568CA34}" type="slidenum">
              <a:rPr lang="en-US" altLang="id-ID"/>
              <a:pPr>
                <a:defRPr/>
              </a:pPr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309591532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2026918"/>
            <a:ext cx="5439582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anchor="ctr" anchorCtr="0"/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tIns="0" bIns="0" anchor="ctr" anchorCtr="0"/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eaLnBrk="1" hangingPunct="1">
              <a:defRPr smtClean="0"/>
            </a:lvl1pPr>
          </a:lstStyle>
          <a:p>
            <a:pPr>
              <a:defRPr/>
            </a:pPr>
            <a:fld id="{C07CE56F-0EF1-42CE-B1B3-ED04936721B3}" type="slidenum">
              <a:rPr lang="en-US" altLang="id-ID"/>
              <a:pPr>
                <a:defRPr/>
              </a:pPr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282772224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smtClean="0"/>
            </a:lvl1pPr>
          </a:lstStyle>
          <a:p>
            <a:pPr>
              <a:defRPr/>
            </a:pPr>
            <a:fld id="{7E9040C2-8C9A-411A-ADA3-03CB59BD7F1F}" type="slidenum">
              <a:rPr lang="en-US" altLang="id-ID"/>
              <a:pPr>
                <a:defRPr/>
              </a:pPr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35123989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 rot="5400000">
            <a:off x="4267201" y="3429000"/>
            <a:ext cx="6858000" cy="3175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 bwMode="hidden">
          <a:xfrm>
            <a:off x="0" y="0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914401"/>
            <a:ext cx="926980" cy="5029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smtClean="0"/>
            </a:lvl1pPr>
          </a:lstStyle>
          <a:p>
            <a:pPr>
              <a:defRPr/>
            </a:pPr>
            <a:fld id="{25A1F233-FFD1-415E-B94F-117EDF51206F}" type="slidenum">
              <a:rPr lang="en-US" altLang="id-ID"/>
              <a:pPr>
                <a:defRPr/>
              </a:pPr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415493535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smtClean="0"/>
            </a:lvl1pPr>
          </a:lstStyle>
          <a:p>
            <a:pPr>
              <a:defRPr/>
            </a:pPr>
            <a:fld id="{B317FB57-5EAD-4599-A2A5-3BCF2E32EA54}" type="slidenum">
              <a:rPr lang="en-US" altLang="id-ID"/>
              <a:pPr>
                <a:defRPr/>
              </a:pPr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3715969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EB61F0-1199-4889-B9DC-D6950DFCF55C}" type="datetime1">
              <a:rPr lang="en-US"/>
              <a:pPr>
                <a:defRPr/>
              </a:pPr>
              <a:t>1/5/2017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C01B6F-4293-4754-83D5-E3A7C651FBC0}" type="slidenum">
              <a:rPr lang="en-US" altLang="id-ID"/>
              <a:pPr>
                <a:defRPr/>
              </a:pPr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1821411624"/>
      </p:ext>
    </p:extLst>
  </p:cSld>
  <p:clrMapOvr>
    <a:masterClrMapping/>
  </p:clrMapOvr>
  <p:transition>
    <p:random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smtClean="0"/>
            </a:lvl1pPr>
          </a:lstStyle>
          <a:p>
            <a:pPr>
              <a:defRPr/>
            </a:pPr>
            <a:fld id="{2979F3DC-8F38-41D9-8009-4996FA066ABD}" type="slidenum">
              <a:rPr lang="en-US" altLang="id-ID"/>
              <a:pPr>
                <a:defRPr/>
              </a:pPr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101671200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smtClean="0"/>
            </a:lvl1pPr>
          </a:lstStyle>
          <a:p>
            <a:pPr>
              <a:defRPr/>
            </a:pPr>
            <a:fld id="{CD1D9E7B-E4DE-41E6-ADE6-70F74D004D55}" type="slidenum">
              <a:rPr lang="en-US" altLang="id-ID"/>
              <a:pPr>
                <a:defRPr/>
              </a:pPr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264998633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smtClean="0"/>
            </a:lvl1pPr>
          </a:lstStyle>
          <a:p>
            <a:pPr>
              <a:defRPr/>
            </a:pPr>
            <a:fld id="{52698EF2-5C62-483C-8B73-B1CFE4B21FCE}" type="slidenum">
              <a:rPr lang="en-US" altLang="id-ID"/>
              <a:pPr>
                <a:defRPr/>
              </a:pPr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358392400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smtClean="0"/>
            </a:lvl1pPr>
          </a:lstStyle>
          <a:p>
            <a:pPr>
              <a:defRPr/>
            </a:pPr>
            <a:fld id="{68001B13-4F7E-472F-9C63-4D6E57665EE1}" type="slidenum">
              <a:rPr lang="en-US" altLang="id-ID"/>
              <a:pPr>
                <a:defRPr/>
              </a:pPr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326836994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smtClean="0"/>
            </a:lvl1pPr>
          </a:lstStyle>
          <a:p>
            <a:pPr>
              <a:defRPr/>
            </a:pPr>
            <a:fld id="{735D4AF2-51AD-4862-8CE1-A6E76B14E483}" type="slidenum">
              <a:rPr lang="en-US" altLang="id-ID"/>
              <a:pPr>
                <a:defRPr/>
              </a:pPr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80113004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smtClean="0"/>
            </a:lvl1pPr>
          </a:lstStyle>
          <a:p>
            <a:pPr>
              <a:defRPr/>
            </a:pPr>
            <a:fld id="{6293F485-C7CA-4F39-95E3-DECDC4AEF3FA}" type="slidenum">
              <a:rPr lang="en-US" altLang="id-ID"/>
              <a:pPr>
                <a:defRPr/>
              </a:pPr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154976638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smtClean="0"/>
            </a:lvl1pPr>
          </a:lstStyle>
          <a:p>
            <a:pPr>
              <a:defRPr/>
            </a:pPr>
            <a:fld id="{F6D0688C-A3FC-4F43-AF94-5AF3B6A67E02}" type="slidenum">
              <a:rPr lang="en-US" altLang="id-ID"/>
              <a:pPr>
                <a:defRPr/>
              </a:pPr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171366032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d-ID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smtClean="0"/>
            </a:lvl1pPr>
          </a:lstStyle>
          <a:p>
            <a:pPr>
              <a:defRPr/>
            </a:pPr>
            <a:fld id="{8EC5B54C-ABB2-4535-AFFF-85D0257D1743}" type="slidenum">
              <a:rPr lang="en-US" altLang="id-ID"/>
              <a:pPr>
                <a:defRPr/>
              </a:pPr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269006975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smtClean="0"/>
            </a:lvl1pPr>
          </a:lstStyle>
          <a:p>
            <a:pPr>
              <a:defRPr/>
            </a:pPr>
            <a:fld id="{3D0EFF1A-4EAC-42DA-837B-05BDC2D9BC7B}" type="slidenum">
              <a:rPr lang="en-US" altLang="id-ID"/>
              <a:pPr>
                <a:defRPr/>
              </a:pPr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129729388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smtClean="0"/>
            </a:lvl1pPr>
          </a:lstStyle>
          <a:p>
            <a:pPr>
              <a:defRPr/>
            </a:pPr>
            <a:fld id="{7EA552C4-C1F2-4E58-AD14-A72D57DA0AB1}" type="slidenum">
              <a:rPr lang="en-US" altLang="id-ID"/>
              <a:pPr>
                <a:defRPr/>
              </a:pPr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709374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EE28FD-6175-4B80-A224-1C0FB17F3997}" type="datetime1">
              <a:rPr lang="en-US"/>
              <a:pPr>
                <a:defRPr/>
              </a:pPr>
              <a:t>1/5/2017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5B4916-2B7C-45CD-BCE8-ABCD27B7CDC1}" type="slidenum">
              <a:rPr lang="en-US" altLang="id-ID"/>
              <a:pPr>
                <a:defRPr/>
              </a:pPr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1015398461"/>
      </p:ext>
    </p:extLst>
  </p:cSld>
  <p:clrMapOvr>
    <a:masterClrMapping/>
  </p:clrMapOvr>
  <p:transition>
    <p:random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6904" y="963330"/>
            <a:ext cx="8716963" cy="46132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 eaLnBrk="1" hangingPunct="1"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smtClean="0"/>
            </a:lvl1pPr>
          </a:lstStyle>
          <a:p>
            <a:pPr>
              <a:defRPr/>
            </a:pPr>
            <a:fld id="{B172FD80-0EC4-4C96-A786-3570C60B9D47}" type="slidenum">
              <a:rPr lang="en-US" altLang="id-ID"/>
              <a:pPr>
                <a:defRPr/>
              </a:pPr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275867206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6904" y="963330"/>
            <a:ext cx="8716963" cy="46132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 eaLnBrk="1" hangingPunct="1"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smtClean="0"/>
            </a:lvl1pPr>
          </a:lstStyle>
          <a:p>
            <a:pPr>
              <a:defRPr/>
            </a:pPr>
            <a:fld id="{FDCE1B71-6704-4DF3-B19A-D851EAEFC44E}" type="slidenum">
              <a:rPr lang="en-US" altLang="id-ID"/>
              <a:pPr>
                <a:defRPr/>
              </a:pPr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146785874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6904" y="963330"/>
            <a:ext cx="8716963" cy="46132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 eaLnBrk="1" hangingPunct="1"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smtClean="0"/>
            </a:lvl1pPr>
          </a:lstStyle>
          <a:p>
            <a:pPr>
              <a:defRPr/>
            </a:pPr>
            <a:fld id="{88F1F01F-1092-4259-B8AB-94C30FFF3904}" type="slidenum">
              <a:rPr lang="en-US" altLang="id-ID"/>
              <a:pPr>
                <a:defRPr/>
              </a:pPr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341716165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6904" y="963330"/>
            <a:ext cx="8716963" cy="46132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 eaLnBrk="1" hangingPunct="1"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smtClean="0"/>
            </a:lvl1pPr>
          </a:lstStyle>
          <a:p>
            <a:pPr>
              <a:defRPr/>
            </a:pPr>
            <a:fld id="{7BABC627-B8E0-4B13-BF82-50CE0B8F8B41}" type="slidenum">
              <a:rPr lang="en-US" altLang="id-ID"/>
              <a:pPr>
                <a:defRPr/>
              </a:pPr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28429256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6904" y="963330"/>
            <a:ext cx="8716963" cy="46132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 eaLnBrk="1" hangingPunct="1"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smtClean="0"/>
            </a:lvl1pPr>
          </a:lstStyle>
          <a:p>
            <a:pPr>
              <a:defRPr/>
            </a:pPr>
            <a:fld id="{9E801996-B407-4833-9E9D-1242EE5200E7}" type="slidenum">
              <a:rPr lang="en-US" altLang="id-ID"/>
              <a:pPr>
                <a:defRPr/>
              </a:pPr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3264521500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6904" y="963330"/>
            <a:ext cx="8716963" cy="46132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 eaLnBrk="1" hangingPunct="1"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smtClean="0"/>
            </a:lvl1pPr>
          </a:lstStyle>
          <a:p>
            <a:pPr>
              <a:defRPr/>
            </a:pPr>
            <a:fld id="{87E5FB18-F3F1-426C-807A-F93F0EEB8EEB}" type="slidenum">
              <a:rPr lang="en-US" altLang="id-ID"/>
              <a:pPr>
                <a:defRPr/>
              </a:pPr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163909988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6904" y="963330"/>
            <a:ext cx="8716963" cy="46132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 eaLnBrk="1" hangingPunct="1"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smtClean="0"/>
            </a:lvl1pPr>
          </a:lstStyle>
          <a:p>
            <a:pPr>
              <a:defRPr/>
            </a:pPr>
            <a:fld id="{584CFDFC-CF15-4112-95B8-FA7B84AD83BC}" type="slidenum">
              <a:rPr lang="en-US" altLang="id-ID"/>
              <a:pPr>
                <a:defRPr/>
              </a:pPr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49152019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jnsch\Desktop\O14ThemesHandoffs\WorkingFiles\FinalHanoff\Sketchbook\Cover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5" name="Group 8"/>
          <p:cNvGrpSpPr>
            <a:grpSpLocks/>
          </p:cNvGrpSpPr>
          <p:nvPr/>
        </p:nvGrpSpPr>
        <p:grpSpPr bwMode="auto">
          <a:xfrm rot="-1066324">
            <a:off x="617538" y="3922713"/>
            <a:ext cx="2509837" cy="2527300"/>
            <a:chOff x="494947" y="417279"/>
            <a:chExt cx="2417578" cy="2421351"/>
          </a:xfrm>
        </p:grpSpPr>
        <p:sp>
          <p:nvSpPr>
            <p:cNvPr id="6" name="Freeform 5"/>
            <p:cNvSpPr/>
            <p:nvPr/>
          </p:nvSpPr>
          <p:spPr>
            <a:xfrm>
              <a:off x="494947" y="494484"/>
              <a:ext cx="2328384" cy="2344146"/>
            </a:xfrm>
            <a:custGeom>
              <a:avLst/>
              <a:gdLst>
                <a:gd name="connsiteX0" fmla="*/ 94077 w 2328384"/>
                <a:gd name="connsiteY0" fmla="*/ 0 h 2344146"/>
                <a:gd name="connsiteX1" fmla="*/ 0 w 2328384"/>
                <a:gd name="connsiteY1" fmla="*/ 2344146 h 2344146"/>
                <a:gd name="connsiteX2" fmla="*/ 2328384 w 2328384"/>
                <a:gd name="connsiteY2" fmla="*/ 2250067 h 2344146"/>
                <a:gd name="connsiteX3" fmla="*/ 94077 w 2328384"/>
                <a:gd name="connsiteY3" fmla="*/ 0 h 234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8384" h="2344146">
                  <a:moveTo>
                    <a:pt x="94077" y="0"/>
                  </a:moveTo>
                  <a:lnTo>
                    <a:pt x="0" y="2344146"/>
                  </a:lnTo>
                  <a:lnTo>
                    <a:pt x="2328384" y="2250067"/>
                  </a:lnTo>
                  <a:lnTo>
                    <a:pt x="9407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100">
                    <a:alpha val="31000"/>
                  </a:srgbClr>
                </a:gs>
                <a:gs pos="49000">
                  <a:srgbClr val="FEFFFF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  <a:effectLst>
              <a:outerShdw blurRad="50800" dist="12700" dir="5400000" rotWithShape="0">
                <a:srgbClr val="000000">
                  <a:alpha val="37000"/>
                </a:srgbClr>
              </a:outerShdw>
              <a:softEdge rad="381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590646" y="417140"/>
              <a:ext cx="2321242" cy="2320968"/>
            </a:xfrm>
            <a:prstGeom prst="rect">
              <a:avLst/>
            </a:prstGeom>
            <a:gradFill flip="none" rotWithShape="1">
              <a:gsLst>
                <a:gs pos="0">
                  <a:srgbClr val="FAE148"/>
                </a:gs>
                <a:gs pos="100000">
                  <a:srgbClr val="FFEB63"/>
                </a:gs>
              </a:gsLst>
              <a:lin ang="162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prstClr val="white"/>
                </a:solidFill>
              </a:endParaRPr>
            </a:p>
          </p:txBody>
        </p:sp>
        <p:pic>
          <p:nvPicPr>
            <p:cNvPr id="8" name="Picture 11" descr="stickie-shadow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4456" y="436040"/>
              <a:ext cx="404704" cy="461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12" descr="stickie-shadow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637932" y="2282410"/>
              <a:ext cx="404704" cy="461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" name="Picture 13" descr="TitleCard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43346">
            <a:off x="2855913" y="2587625"/>
            <a:ext cx="5773737" cy="385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coverBan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880100"/>
            <a:ext cx="9144000" cy="330200"/>
          </a:xfrm>
          <a:prstGeom prst="rect">
            <a:avLst/>
          </a:prstGeom>
          <a:effectLst>
            <a:outerShdw blurRad="63500" dist="38100" dir="5400000" algn="t" rotWithShape="0">
              <a:prstClr val="black">
                <a:alpha val="59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339809" y="3015792"/>
            <a:ext cx="4847038" cy="1599722"/>
          </a:xfrm>
        </p:spPr>
        <p:txBody>
          <a:bodyPr anchor="b"/>
          <a:lstStyle>
            <a:lvl1pPr>
              <a:defRPr sz="4800">
                <a:solidFill>
                  <a:srgbClr val="000100"/>
                </a:solidFill>
                <a:effectLst>
                  <a:outerShdw blurRad="63500" sx="102000" sy="102000" algn="ctr" rotWithShape="0">
                    <a:srgbClr val="FFFFFF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360000">
            <a:off x="3200499" y="4766916"/>
            <a:ext cx="4836456" cy="1040845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1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 rot="20520000">
            <a:off x="963613" y="5060950"/>
            <a:ext cx="1968500" cy="534988"/>
          </a:xfrm>
        </p:spPr>
        <p:txBody>
          <a:bodyPr anchor="t"/>
          <a:lstStyle>
            <a:lvl1pPr algn="ctr" eaLnBrk="1" hangingPunct="1">
              <a:defRPr sz="2200">
                <a:solidFill>
                  <a:srgbClr val="A6321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 rot="20520000">
            <a:off x="647700" y="4135438"/>
            <a:ext cx="2085975" cy="835025"/>
          </a:xfrm>
        </p:spPr>
        <p:txBody>
          <a:bodyPr/>
          <a:lstStyle>
            <a:lvl1pPr algn="l" eaLnBrk="1" hangingPunct="1">
              <a:defRPr sz="1600">
                <a:solidFill>
                  <a:srgbClr val="4E66B2">
                    <a:lumMod val="50000"/>
                  </a:srgb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 rot="20520000">
            <a:off x="1981200" y="5510213"/>
            <a:ext cx="738188" cy="425450"/>
          </a:xfrm>
        </p:spPr>
        <p:txBody>
          <a:bodyPr/>
          <a:lstStyle>
            <a:lvl1pPr eaLnBrk="1" hangingPunct="1">
              <a:defRPr smtClean="0">
                <a:solidFill>
                  <a:srgbClr val="7D260E"/>
                </a:solidFill>
              </a:defRPr>
            </a:lvl1pPr>
          </a:lstStyle>
          <a:p>
            <a:pPr>
              <a:defRPr/>
            </a:pPr>
            <a:fld id="{40824A5F-12EA-41C4-8744-0078140787AD}" type="slidenum">
              <a:rPr lang="en-US" altLang="id-ID"/>
              <a:pPr>
                <a:defRPr/>
              </a:pPr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197536615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smtClean="0"/>
            </a:lvl1pPr>
          </a:lstStyle>
          <a:p>
            <a:pPr>
              <a:defRPr/>
            </a:pPr>
            <a:fld id="{5004AECF-9996-4C9F-9E81-065D2D793622}" type="slidenum">
              <a:rPr lang="en-US" altLang="id-ID"/>
              <a:pPr>
                <a:defRPr/>
              </a:pPr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277723609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97993"/>
            <a:ext cx="8041439" cy="2097259"/>
          </a:xfrm>
        </p:spPr>
        <p:txBody>
          <a:bodyPr anchor="b"/>
          <a:lstStyle>
            <a:lvl1pPr algn="ctr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199" y="3754402"/>
            <a:ext cx="7467601" cy="1500187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smtClean="0"/>
            </a:lvl1pPr>
          </a:lstStyle>
          <a:p>
            <a:pPr>
              <a:defRPr/>
            </a:pPr>
            <a:fld id="{DDF4AAB9-76BB-460C-9489-F7B7B7BC3B79}" type="slidenum">
              <a:rPr lang="en-US" altLang="id-ID"/>
              <a:pPr>
                <a:defRPr/>
              </a:pPr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3568198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6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11.xml"/><Relationship Id="rId7" Type="http://schemas.openxmlformats.org/officeDocument/2006/relationships/slideLayout" Target="../slideLayouts/slideLayout115.xml"/><Relationship Id="rId12" Type="http://schemas.openxmlformats.org/officeDocument/2006/relationships/slideLayout" Target="../slideLayouts/slideLayout120.xml"/><Relationship Id="rId2" Type="http://schemas.openxmlformats.org/officeDocument/2006/relationships/slideLayout" Target="../slideLayouts/slideLayout110.xml"/><Relationship Id="rId1" Type="http://schemas.openxmlformats.org/officeDocument/2006/relationships/slideLayout" Target="../slideLayouts/slideLayout109.xml"/><Relationship Id="rId6" Type="http://schemas.openxmlformats.org/officeDocument/2006/relationships/slideLayout" Target="../slideLayouts/slideLayout114.xml"/><Relationship Id="rId11" Type="http://schemas.openxmlformats.org/officeDocument/2006/relationships/slideLayout" Target="../slideLayouts/slideLayout119.xml"/><Relationship Id="rId5" Type="http://schemas.openxmlformats.org/officeDocument/2006/relationships/slideLayout" Target="../slideLayouts/slideLayout113.xml"/><Relationship Id="rId10" Type="http://schemas.openxmlformats.org/officeDocument/2006/relationships/slideLayout" Target="../slideLayouts/slideLayout118.xml"/><Relationship Id="rId4" Type="http://schemas.openxmlformats.org/officeDocument/2006/relationships/slideLayout" Target="../slideLayouts/slideLayout112.xml"/><Relationship Id="rId9" Type="http://schemas.openxmlformats.org/officeDocument/2006/relationships/slideLayout" Target="../slideLayouts/slideLayout117.xml"/><Relationship Id="rId14" Type="http://schemas.openxmlformats.org/officeDocument/2006/relationships/image" Target="../media/image26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6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image" Target="../media/image10.jpeg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image" Target="../media/image15.jpeg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slideLayout" Target="../slideLayouts/slideLayout91.xml"/><Relationship Id="rId1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slideLayout" Target="../slideLayouts/slideLayout90.xml"/><Relationship Id="rId17" Type="http://schemas.openxmlformats.org/officeDocument/2006/relationships/slideLayout" Target="../slideLayouts/slideLayout95.xml"/><Relationship Id="rId2" Type="http://schemas.openxmlformats.org/officeDocument/2006/relationships/slideLayout" Target="../slideLayouts/slideLayout80.xml"/><Relationship Id="rId16" Type="http://schemas.openxmlformats.org/officeDocument/2006/relationships/slideLayout" Target="../slideLayouts/slideLayout94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88.xml"/><Relationship Id="rId19" Type="http://schemas.openxmlformats.org/officeDocument/2006/relationships/theme" Target="../theme/theme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Relationship Id="rId14" Type="http://schemas.openxmlformats.org/officeDocument/2006/relationships/slideLayout" Target="../slideLayouts/slideLayout92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4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9.xml"/><Relationship Id="rId7" Type="http://schemas.openxmlformats.org/officeDocument/2006/relationships/slideLayout" Target="../slideLayouts/slideLayout103.xml"/><Relationship Id="rId12" Type="http://schemas.openxmlformats.org/officeDocument/2006/relationships/slideLayout" Target="../slideLayouts/slideLayout108.xml"/><Relationship Id="rId2" Type="http://schemas.openxmlformats.org/officeDocument/2006/relationships/slideLayout" Target="../slideLayouts/slideLayout98.xml"/><Relationship Id="rId1" Type="http://schemas.openxmlformats.org/officeDocument/2006/relationships/slideLayout" Target="../slideLayouts/slideLayout97.xml"/><Relationship Id="rId6" Type="http://schemas.openxmlformats.org/officeDocument/2006/relationships/slideLayout" Target="../slideLayouts/slideLayout102.xml"/><Relationship Id="rId11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101.xml"/><Relationship Id="rId15" Type="http://schemas.openxmlformats.org/officeDocument/2006/relationships/image" Target="../media/image20.png"/><Relationship Id="rId10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100.xml"/><Relationship Id="rId9" Type="http://schemas.openxmlformats.org/officeDocument/2006/relationships/slideLayout" Target="../slideLayouts/slideLayout105.xml"/><Relationship Id="rId14" Type="http://schemas.openxmlformats.org/officeDocument/2006/relationships/image" Target="../media/image19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d-ID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d-ID" smtClean="0"/>
              <a:t>Click to edit Master text styles</a:t>
            </a:r>
          </a:p>
          <a:p>
            <a:pPr lvl="1"/>
            <a:r>
              <a:rPr lang="en-US" altLang="id-ID" smtClean="0"/>
              <a:t>Second level</a:t>
            </a:r>
          </a:p>
          <a:p>
            <a:pPr lvl="2"/>
            <a:r>
              <a:rPr lang="en-US" altLang="id-ID" smtClean="0"/>
              <a:t>Third level</a:t>
            </a:r>
          </a:p>
          <a:p>
            <a:pPr lvl="3"/>
            <a:r>
              <a:rPr lang="en-US" altLang="id-ID" smtClean="0"/>
              <a:t>Fourth level</a:t>
            </a:r>
          </a:p>
          <a:p>
            <a:pPr lvl="4"/>
            <a:r>
              <a:rPr lang="en-US" altLang="id-ID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E296459-82F6-41B7-BC0D-B207E46FC31F}" type="datetime1">
              <a:rPr lang="en-US"/>
              <a:pPr>
                <a:defRPr/>
              </a:pPr>
              <a:t>1/5/2017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6414F7F9-5711-4678-91EF-EC1802FC93E8}" type="slidenum">
              <a:rPr lang="en-US" altLang="id-ID"/>
              <a:pPr>
                <a:defRPr/>
              </a:pPr>
              <a:t>‹#›</a:t>
            </a:fld>
            <a:endParaRPr lang="en-US" alt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36" r:id="rId1"/>
    <p:sldLayoutId id="2147484537" r:id="rId2"/>
    <p:sldLayoutId id="2147484538" r:id="rId3"/>
    <p:sldLayoutId id="2147484539" r:id="rId4"/>
    <p:sldLayoutId id="2147484540" r:id="rId5"/>
    <p:sldLayoutId id="2147484541" r:id="rId6"/>
    <p:sldLayoutId id="2147484542" r:id="rId7"/>
    <p:sldLayoutId id="2147484543" r:id="rId8"/>
    <p:sldLayoutId id="2147484544" r:id="rId9"/>
    <p:sldLayoutId id="2147484545" r:id="rId10"/>
    <p:sldLayoutId id="2147484546" r:id="rId11"/>
  </p:sldLayoutIdLst>
  <p:transition>
    <p:random/>
  </p:transition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5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d-ID" smtClean="0"/>
              <a:t>Click to edit Master text styles</a:t>
            </a:r>
          </a:p>
          <a:p>
            <a:pPr lvl="1"/>
            <a:r>
              <a:rPr lang="en-US" altLang="id-ID" smtClean="0"/>
              <a:t>Second level</a:t>
            </a:r>
          </a:p>
          <a:p>
            <a:pPr lvl="2"/>
            <a:r>
              <a:rPr lang="en-US" altLang="id-ID" smtClean="0"/>
              <a:t>Third level</a:t>
            </a:r>
          </a:p>
          <a:p>
            <a:pPr lvl="3"/>
            <a:r>
              <a:rPr lang="en-US" altLang="id-ID" smtClean="0"/>
              <a:t>Fourth level</a:t>
            </a:r>
          </a:p>
          <a:p>
            <a:pPr lvl="4"/>
            <a:r>
              <a:rPr lang="en-US" altLang="id-ID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defRPr sz="1100" b="1"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1100" b="1"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200" b="1" smtClean="0">
                <a:solidFill>
                  <a:srgbClr val="7F7F7F"/>
                </a:solidFill>
              </a:defRPr>
            </a:lvl1pPr>
          </a:lstStyle>
          <a:p>
            <a:pPr>
              <a:defRPr/>
            </a:pPr>
            <a:fld id="{F6D859E2-75B8-4505-B79C-502C4B58E4F7}" type="slidenum">
              <a:rPr lang="en-US" altLang="id-ID"/>
              <a:pPr>
                <a:defRPr/>
              </a:pPr>
              <a:t>‹#›</a:t>
            </a:fld>
            <a:endParaRPr lang="en-US" alt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44" r:id="rId1"/>
    <p:sldLayoutId id="2147484645" r:id="rId2"/>
    <p:sldLayoutId id="2147484646" r:id="rId3"/>
    <p:sldLayoutId id="2147484647" r:id="rId4"/>
    <p:sldLayoutId id="2147484648" r:id="rId5"/>
    <p:sldLayoutId id="2147484649" r:id="rId6"/>
    <p:sldLayoutId id="2147484650" r:id="rId7"/>
    <p:sldLayoutId id="2147484651" r:id="rId8"/>
    <p:sldLayoutId id="2147484652" r:id="rId9"/>
    <p:sldLayoutId id="2147484653" r:id="rId10"/>
    <p:sldLayoutId id="2147484654" r:id="rId11"/>
    <p:sldLayoutId id="2147484655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anose="02040502050405020303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anose="02040502050405020303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anose="02040502050405020303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anose="02040502050405020303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anose="02040502050405020303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anose="02040502050405020303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anose="02040502050405020303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anose="02040502050405020303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anose="02040502050405020303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anose="02040502050405020303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d-ID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d-ID" smtClean="0"/>
              <a:t>Click to edit Master text styles</a:t>
            </a:r>
          </a:p>
          <a:p>
            <a:pPr lvl="1"/>
            <a:r>
              <a:rPr lang="en-US" altLang="id-ID" smtClean="0"/>
              <a:t>Second level</a:t>
            </a:r>
          </a:p>
          <a:p>
            <a:pPr lvl="2"/>
            <a:r>
              <a:rPr lang="en-US" altLang="id-ID" smtClean="0"/>
              <a:t>Third level</a:t>
            </a:r>
          </a:p>
          <a:p>
            <a:pPr lvl="3"/>
            <a:r>
              <a:rPr lang="en-US" altLang="id-ID" smtClean="0"/>
              <a:t>Fourth level</a:t>
            </a:r>
          </a:p>
          <a:p>
            <a:pPr lvl="4"/>
            <a:r>
              <a:rPr lang="en-US" altLang="id-ID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418B656-5A7D-4D22-B544-F2C1059F786D}" type="datetime1">
              <a:rPr lang="en-US"/>
              <a:pPr>
                <a:defRPr/>
              </a:pPr>
              <a:t>1/5/2017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CF49F760-0BBD-4E8B-B750-C131898FC972}" type="slidenum">
              <a:rPr lang="en-US" altLang="id-ID"/>
              <a:pPr>
                <a:defRPr/>
              </a:pPr>
              <a:t>‹#›</a:t>
            </a:fld>
            <a:endParaRPr lang="en-US" alt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47" r:id="rId1"/>
    <p:sldLayoutId id="2147484548" r:id="rId2"/>
    <p:sldLayoutId id="2147484549" r:id="rId3"/>
    <p:sldLayoutId id="2147484550" r:id="rId4"/>
    <p:sldLayoutId id="2147484551" r:id="rId5"/>
    <p:sldLayoutId id="2147484552" r:id="rId6"/>
    <p:sldLayoutId id="2147484553" r:id="rId7"/>
    <p:sldLayoutId id="2147484554" r:id="rId8"/>
    <p:sldLayoutId id="2147484555" r:id="rId9"/>
    <p:sldLayoutId id="2147484556" r:id="rId10"/>
    <p:sldLayoutId id="2147484557" r:id="rId11"/>
  </p:sldLayoutIdLst>
  <p:transition>
    <p:random/>
  </p:transition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19200" y="381000"/>
            <a:ext cx="7772400" cy="50800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id-ID" smtClean="0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200" y="1447800"/>
            <a:ext cx="7772400" cy="486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id-ID" smtClean="0"/>
              <a:t>Образец текста</a:t>
            </a:r>
          </a:p>
          <a:p>
            <a:pPr lvl="1"/>
            <a:r>
              <a:rPr lang="ru-RU" altLang="id-ID" smtClean="0"/>
              <a:t>Второй уровень</a:t>
            </a:r>
          </a:p>
          <a:p>
            <a:pPr lvl="2"/>
            <a:r>
              <a:rPr lang="ru-RU" altLang="id-ID" smtClean="0"/>
              <a:t>Третий уровень</a:t>
            </a:r>
          </a:p>
          <a:p>
            <a:pPr lvl="3"/>
            <a:r>
              <a:rPr lang="ru-RU" altLang="id-ID" smtClean="0"/>
              <a:t>Четвертый уровень</a:t>
            </a:r>
          </a:p>
          <a:p>
            <a:pPr lvl="4"/>
            <a:r>
              <a:rPr lang="ru-RU" altLang="id-ID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58" r:id="rId1"/>
    <p:sldLayoutId id="2147484559" r:id="rId2"/>
    <p:sldLayoutId id="2147484560" r:id="rId3"/>
    <p:sldLayoutId id="2147484561" r:id="rId4"/>
    <p:sldLayoutId id="2147484562" r:id="rId5"/>
    <p:sldLayoutId id="2147484563" r:id="rId6"/>
    <p:sldLayoutId id="2147484564" r:id="rId7"/>
    <p:sldLayoutId id="2147484565" r:id="rId8"/>
    <p:sldLayoutId id="2147484566" r:id="rId9"/>
    <p:sldLayoutId id="2147484567" r:id="rId10"/>
    <p:sldLayoutId id="2147484568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383838"/>
            </a:gs>
            <a:gs pos="31000">
              <a:srgbClr val="000000"/>
            </a:gs>
            <a:gs pos="100000">
              <a:srgbClr val="000000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6" descr="horizon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1000" strike="noStrike" spc="60" baseline="0">
                <a:solidFill>
                  <a:srgbClr val="FFFFFF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000" cap="all" spc="60" baseline="0">
                <a:solidFill>
                  <a:srgbClr val="FFFFFF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Dr. M. Sugiarto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10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4DF4942-C232-4A8A-AFB4-8B26DF4B7CB3}" type="slidenum">
              <a:rPr lang="en-US" altLang="id-ID"/>
              <a:pPr>
                <a:defRPr/>
              </a:pPr>
              <a:t>‹#›</a:t>
            </a:fld>
            <a:endParaRPr lang="en-US" altLang="id-ID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569" r:id="rId1"/>
    <p:sldLayoutId id="2147484570" r:id="rId2"/>
    <p:sldLayoutId id="2147484571" r:id="rId3"/>
    <p:sldLayoutId id="2147484572" r:id="rId4"/>
    <p:sldLayoutId id="2147484573" r:id="rId5"/>
    <p:sldLayoutId id="2147484574" r:id="rId6"/>
    <p:sldLayoutId id="2147484575" r:id="rId7"/>
    <p:sldLayoutId id="2147484576" r:id="rId8"/>
    <p:sldLayoutId id="2147484577" r:id="rId9"/>
    <p:sldLayoutId id="2147484578" r:id="rId10"/>
    <p:sldLayoutId id="2147484579" r:id="rId11"/>
  </p:sldLayoutIdLst>
  <p:transition spd="med">
    <p:fade/>
  </p:transition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all" spc="5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 Narrow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•"/>
        <a:defRPr sz="1700" kern="1200" spc="3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•"/>
        <a:defRPr sz="1700" kern="1200" spc="3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•"/>
        <a:defRPr sz="1700" kern="1200" spc="3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•"/>
        <a:defRPr sz="1700" kern="1200" spc="3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•"/>
        <a:defRPr sz="1700" kern="1200" spc="3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400">
              <a:solidFill>
                <a:prstClr val="white"/>
              </a:solidFill>
            </a:endParaRPr>
          </a:p>
        </p:txBody>
      </p:sp>
      <p:sp>
        <p:nvSpPr>
          <p:cNvPr id="5125" name="Title Placeholder 1"/>
          <p:cNvSpPr>
            <a:spLocks noGrp="1"/>
          </p:cNvSpPr>
          <p:nvPr>
            <p:ph type="title"/>
          </p:nvPr>
        </p:nvSpPr>
        <p:spPr bwMode="auto">
          <a:xfrm>
            <a:off x="688975" y="569913"/>
            <a:ext cx="7756525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d-ID" smtClean="0"/>
              <a:t>Click to edit Master title style</a:t>
            </a:r>
          </a:p>
        </p:txBody>
      </p:sp>
      <p:sp>
        <p:nvSpPr>
          <p:cNvPr id="512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98500" y="2247900"/>
            <a:ext cx="7747000" cy="387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d-ID" smtClean="0"/>
              <a:t>Click to edit Master text styles</a:t>
            </a:r>
          </a:p>
          <a:p>
            <a:pPr lvl="1"/>
            <a:r>
              <a:rPr lang="en-US" altLang="id-ID" smtClean="0"/>
              <a:t>Second level</a:t>
            </a:r>
          </a:p>
          <a:p>
            <a:pPr lvl="2"/>
            <a:r>
              <a:rPr lang="en-US" altLang="id-ID" smtClean="0"/>
              <a:t>Third level</a:t>
            </a:r>
          </a:p>
          <a:p>
            <a:pPr lvl="3"/>
            <a:r>
              <a:rPr lang="en-US" altLang="id-ID" smtClean="0"/>
              <a:t>Fourth level</a:t>
            </a:r>
          </a:p>
          <a:p>
            <a:pPr lvl="4"/>
            <a:r>
              <a:rPr lang="en-US" altLang="id-ID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63" y="61610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rgbClr val="895D1D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08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rgbClr val="895D1D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Dr. M. Sugiarto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8925" y="61610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5D1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626007F-AEA4-4420-99BC-F7D7E2D833DF}" type="slidenum">
              <a:rPr lang="en-US" altLang="id-ID"/>
              <a:pPr>
                <a:defRPr/>
              </a:pPr>
              <a:t>‹#›</a:t>
            </a:fld>
            <a:endParaRPr lang="en-US" alt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80" r:id="rId1"/>
    <p:sldLayoutId id="2147484581" r:id="rId2"/>
    <p:sldLayoutId id="2147484582" r:id="rId3"/>
    <p:sldLayoutId id="2147484583" r:id="rId4"/>
    <p:sldLayoutId id="2147484584" r:id="rId5"/>
    <p:sldLayoutId id="2147484585" r:id="rId6"/>
    <p:sldLayoutId id="2147484586" r:id="rId7"/>
    <p:sldLayoutId id="2147484587" r:id="rId8"/>
    <p:sldLayoutId id="2147484588" r:id="rId9"/>
    <p:sldLayoutId id="2147484589" r:id="rId10"/>
    <p:sldLayoutId id="2147484590" r:id="rId11"/>
    <p:sldLayoutId id="2147484591" r:id="rId12"/>
  </p:sldLayoutIdLst>
  <p:transition spd="med">
    <p:fade/>
  </p:transition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Book Antiqu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Book Antiqu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Book Antiqu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Book Antiqua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125" indent="-3651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"/>
        <a:defRPr sz="2400" kern="1200">
          <a:solidFill>
            <a:srgbClr val="262626"/>
          </a:solidFill>
          <a:latin typeface="+mn-lt"/>
          <a:ea typeface="+mn-ea"/>
          <a:cs typeface="+mn-cs"/>
        </a:defRPr>
      </a:lvl1pPr>
      <a:lvl2pPr marL="776288" indent="-3651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"/>
        <a:defRPr sz="2200" kern="1200">
          <a:solidFill>
            <a:srgbClr val="262626"/>
          </a:solidFill>
          <a:latin typeface="+mn-lt"/>
          <a:ea typeface="+mn-ea"/>
          <a:cs typeface="+mn-cs"/>
        </a:defRPr>
      </a:lvl2pPr>
      <a:lvl3pPr marL="1143000" indent="-3651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"/>
        <a:defRPr sz="2000" kern="1200">
          <a:solidFill>
            <a:srgbClr val="262626"/>
          </a:solidFill>
          <a:latin typeface="+mn-lt"/>
          <a:ea typeface="+mn-ea"/>
          <a:cs typeface="+mn-cs"/>
        </a:defRPr>
      </a:lvl3pPr>
      <a:lvl4pPr marL="1508125" indent="-3190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"/>
        <a:defRPr kern="1200">
          <a:solidFill>
            <a:srgbClr val="262626"/>
          </a:solidFill>
          <a:latin typeface="+mn-lt"/>
          <a:ea typeface="+mn-ea"/>
          <a:cs typeface="+mn-cs"/>
        </a:defRPr>
      </a:lvl4pPr>
      <a:lvl5pPr marL="1828800" indent="-3190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"/>
        <a:defRPr sz="1600" kern="1200">
          <a:solidFill>
            <a:srgbClr val="262626"/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381000"/>
            <a:ext cx="6861175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614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1413" y="1905000"/>
            <a:ext cx="6853237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d-ID" smtClean="0"/>
              <a:t>Click to edit Master text styles</a:t>
            </a:r>
          </a:p>
          <a:p>
            <a:pPr lvl="1"/>
            <a:r>
              <a:rPr lang="en-US" altLang="id-ID" smtClean="0"/>
              <a:t>Second level</a:t>
            </a:r>
          </a:p>
          <a:p>
            <a:pPr lvl="2"/>
            <a:r>
              <a:rPr lang="en-US" altLang="id-ID" smtClean="0"/>
              <a:t>Third level</a:t>
            </a:r>
          </a:p>
          <a:p>
            <a:pPr lvl="3"/>
            <a:r>
              <a:rPr lang="en-US" altLang="id-ID" smtClean="0"/>
              <a:t>Fourth level</a:t>
            </a:r>
          </a:p>
          <a:p>
            <a:pPr lvl="4"/>
            <a:r>
              <a:rPr lang="en-US" altLang="id-ID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400800"/>
            <a:ext cx="1085850" cy="2762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1000">
                <a:solidFill>
                  <a:prstClr val="white">
                    <a:tint val="75000"/>
                  </a:prst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3" y="6400800"/>
            <a:ext cx="4916487" cy="2762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000">
                <a:solidFill>
                  <a:prstClr val="white">
                    <a:tint val="75000"/>
                  </a:prst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id-ID"/>
              <a:t>Dr. M. Sugiarto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72350" y="6400800"/>
            <a:ext cx="630238" cy="2762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14FA25D-B0F2-4A36-93AD-DFF176093FEF}" type="slidenum">
              <a:rPr lang="id-ID" altLang="id-ID"/>
              <a:pPr>
                <a:defRPr/>
              </a:pPr>
              <a:t>‹#›</a:t>
            </a:fld>
            <a:endParaRPr lang="id-ID" altLang="id-ID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592" r:id="rId1"/>
    <p:sldLayoutId id="2147484593" r:id="rId2"/>
    <p:sldLayoutId id="2147484594" r:id="rId3"/>
    <p:sldLayoutId id="2147484595" r:id="rId4"/>
    <p:sldLayoutId id="2147484596" r:id="rId5"/>
    <p:sldLayoutId id="2147484597" r:id="rId6"/>
    <p:sldLayoutId id="2147484598" r:id="rId7"/>
    <p:sldLayoutId id="2147484599" r:id="rId8"/>
    <p:sldLayoutId id="2147484600" r:id="rId9"/>
    <p:sldLayoutId id="2147484601" r:id="rId10"/>
    <p:sldLayoutId id="2147484602" r:id="rId11"/>
  </p:sldLayoutIdLst>
  <p:transition spd="med">
    <p:fade/>
  </p:transition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kern="1200" spc="1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orbel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orbel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orbel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orbel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orbel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orbel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orbel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orbel" pitchFamily="34" charset="0"/>
        </a:defRPr>
      </a:lvl9pPr>
    </p:titleStyle>
    <p:bodyStyle>
      <a:lvl1pPr marL="223838" indent="-223838" algn="l" rtl="0" eaLnBrk="0" fontAlgn="base" hangingPunct="0">
        <a:lnSpc>
          <a:spcPct val="90000"/>
        </a:lnSpc>
        <a:spcBef>
          <a:spcPts val="180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63550" indent="-231775" algn="l" rtl="0" eaLnBrk="0" fontAlgn="base" hangingPunct="0">
        <a:lnSpc>
          <a:spcPct val="90000"/>
        </a:lnSpc>
        <a:spcBef>
          <a:spcPts val="120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2625" indent="-219075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857250" indent="-174625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30288" indent="-173038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38074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5544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6675"/>
            <a:ext cx="9144000" cy="5521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0"/>
            <a:ext cx="8229600" cy="4117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5" y="273050"/>
            <a:ext cx="318135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eaLnBrk="0" hangingPunct="0">
              <a:defRPr sz="1200" b="0" cap="all" spc="300" baseline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eaLnBrk="0" hangingPunct="0">
              <a:defRPr sz="1100" b="0" cap="all" spc="300" baseline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rmAutofit/>
          </a:bodyPr>
          <a:lstStyle>
            <a:lvl1pPr algn="ctr" eaLnBrk="0" hangingPunct="0">
              <a:defRPr sz="1200" b="1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9F9907A3-FCD2-494B-AA6F-1348B9C9A1F3}" type="slidenum">
              <a:rPr lang="en-US" altLang="id-ID"/>
              <a:pPr>
                <a:defRPr/>
              </a:pPr>
              <a:t>‹#›</a:t>
            </a:fld>
            <a:endParaRPr lang="en-US" altLang="id-ID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913"/>
            <a:ext cx="9144000" cy="1587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4725"/>
            <a:ext cx="4114800" cy="701675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603" r:id="rId1"/>
    <p:sldLayoutId id="2147484604" r:id="rId2"/>
    <p:sldLayoutId id="2147484605" r:id="rId3"/>
    <p:sldLayoutId id="2147484606" r:id="rId4"/>
    <p:sldLayoutId id="2147484607" r:id="rId5"/>
    <p:sldLayoutId id="2147484608" r:id="rId6"/>
    <p:sldLayoutId id="2147484609" r:id="rId7"/>
    <p:sldLayoutId id="2147484610" r:id="rId8"/>
    <p:sldLayoutId id="2147484611" r:id="rId9"/>
    <p:sldLayoutId id="2147484612" r:id="rId10"/>
    <p:sldLayoutId id="2147484613" r:id="rId11"/>
  </p:sldLayoutIdLst>
  <p:hf hdr="0" ftr="0" dt="0"/>
  <p:txStyles>
    <p:titleStyle>
      <a:lvl1pPr algn="ctr" rtl="0" eaLnBrk="0" fontAlgn="base" hangingPunct="0">
        <a:spcBef>
          <a:spcPts val="400"/>
        </a:spcBef>
        <a:spcAft>
          <a:spcPct val="0"/>
        </a:spcAft>
        <a:defRPr b="1" kern="1200" cap="all">
          <a:solidFill>
            <a:srgbClr val="404040"/>
          </a:solidFill>
          <a:latin typeface="+mj-lt"/>
          <a:ea typeface="Tunga" pitchFamily="34" charset="0"/>
          <a:cs typeface="Tunga" pitchFamily="2"/>
        </a:defRPr>
      </a:lvl1pPr>
      <a:lvl2pPr algn="ctr" rtl="0" eaLnBrk="0" fontAlgn="base" hangingPunct="0">
        <a:spcBef>
          <a:spcPts val="400"/>
        </a:spcBef>
        <a:spcAft>
          <a:spcPct val="0"/>
        </a:spcAft>
        <a:defRPr b="1">
          <a:solidFill>
            <a:srgbClr val="404040"/>
          </a:solidFill>
          <a:latin typeface="Garamond" pitchFamily="18" charset="0"/>
          <a:ea typeface="Tunga" pitchFamily="34" charset="0"/>
          <a:cs typeface="Tunga" pitchFamily="34" charset="0"/>
        </a:defRPr>
      </a:lvl2pPr>
      <a:lvl3pPr algn="ctr" rtl="0" eaLnBrk="0" fontAlgn="base" hangingPunct="0">
        <a:spcBef>
          <a:spcPts val="400"/>
        </a:spcBef>
        <a:spcAft>
          <a:spcPct val="0"/>
        </a:spcAft>
        <a:defRPr b="1">
          <a:solidFill>
            <a:srgbClr val="404040"/>
          </a:solidFill>
          <a:latin typeface="Garamond" pitchFamily="18" charset="0"/>
          <a:ea typeface="Tunga" pitchFamily="34" charset="0"/>
          <a:cs typeface="Tunga" pitchFamily="34" charset="0"/>
        </a:defRPr>
      </a:lvl3pPr>
      <a:lvl4pPr algn="ctr" rtl="0" eaLnBrk="0" fontAlgn="base" hangingPunct="0">
        <a:spcBef>
          <a:spcPts val="400"/>
        </a:spcBef>
        <a:spcAft>
          <a:spcPct val="0"/>
        </a:spcAft>
        <a:defRPr b="1">
          <a:solidFill>
            <a:srgbClr val="404040"/>
          </a:solidFill>
          <a:latin typeface="Garamond" pitchFamily="18" charset="0"/>
          <a:ea typeface="Tunga" pitchFamily="34" charset="0"/>
          <a:cs typeface="Tunga" pitchFamily="34" charset="0"/>
        </a:defRPr>
      </a:lvl4pPr>
      <a:lvl5pPr algn="ctr" rtl="0" eaLnBrk="0" fontAlgn="base" hangingPunct="0">
        <a:spcBef>
          <a:spcPts val="400"/>
        </a:spcBef>
        <a:spcAft>
          <a:spcPct val="0"/>
        </a:spcAft>
        <a:defRPr b="1">
          <a:solidFill>
            <a:srgbClr val="404040"/>
          </a:solidFill>
          <a:latin typeface="Garamond" pitchFamily="18" charset="0"/>
          <a:ea typeface="Tunga" pitchFamily="34" charset="0"/>
          <a:cs typeface="Tunga" pitchFamily="34" charset="0"/>
        </a:defRPr>
      </a:lvl5pPr>
      <a:lvl6pPr marL="457200" algn="ctr" rtl="0" fontAlgn="base">
        <a:spcBef>
          <a:spcPts val="400"/>
        </a:spcBef>
        <a:spcAft>
          <a:spcPct val="0"/>
        </a:spcAft>
        <a:defRPr b="1">
          <a:solidFill>
            <a:srgbClr val="404040"/>
          </a:solidFill>
          <a:latin typeface="Garamond" pitchFamily="18" charset="0"/>
          <a:cs typeface="Tunga" pitchFamily="34" charset="0"/>
        </a:defRPr>
      </a:lvl6pPr>
      <a:lvl7pPr marL="914400" algn="ctr" rtl="0" fontAlgn="base">
        <a:spcBef>
          <a:spcPts val="400"/>
        </a:spcBef>
        <a:spcAft>
          <a:spcPct val="0"/>
        </a:spcAft>
        <a:defRPr b="1">
          <a:solidFill>
            <a:srgbClr val="404040"/>
          </a:solidFill>
          <a:latin typeface="Garamond" pitchFamily="18" charset="0"/>
          <a:cs typeface="Tunga" pitchFamily="34" charset="0"/>
        </a:defRPr>
      </a:lvl7pPr>
      <a:lvl8pPr marL="1371600" algn="ctr" rtl="0" fontAlgn="base">
        <a:spcBef>
          <a:spcPts val="400"/>
        </a:spcBef>
        <a:spcAft>
          <a:spcPct val="0"/>
        </a:spcAft>
        <a:defRPr b="1">
          <a:solidFill>
            <a:srgbClr val="404040"/>
          </a:solidFill>
          <a:latin typeface="Garamond" pitchFamily="18" charset="0"/>
          <a:cs typeface="Tunga" pitchFamily="34" charset="0"/>
        </a:defRPr>
      </a:lvl8pPr>
      <a:lvl9pPr marL="1828800" algn="ctr" rtl="0" fontAlgn="base">
        <a:spcBef>
          <a:spcPts val="400"/>
        </a:spcBef>
        <a:spcAft>
          <a:spcPct val="0"/>
        </a:spcAft>
        <a:defRPr b="1">
          <a:solidFill>
            <a:srgbClr val="404040"/>
          </a:solidFill>
          <a:latin typeface="Garamond" pitchFamily="18" charset="0"/>
          <a:cs typeface="Tunga" pitchFamily="34" charset="0"/>
        </a:defRPr>
      </a:lvl9pPr>
    </p:titleStyle>
    <p:bodyStyle>
      <a:lvl1pPr marL="342900" indent="-342900" algn="ctr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defRPr sz="2000" kern="1200" spc="3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742950" indent="-285750" algn="ctr" rtl="0" eaLnBrk="0" fontAlgn="base" hangingPunct="0">
        <a:spcBef>
          <a:spcPts val="1200"/>
        </a:spcBef>
        <a:spcAft>
          <a:spcPct val="0"/>
        </a:spcAft>
        <a:buClr>
          <a:schemeClr val="accent1"/>
        </a:buClr>
        <a:defRPr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1143000" indent="-228600" algn="ctr" rtl="0" eaLnBrk="0" fontAlgn="base" hangingPunct="0">
        <a:spcBef>
          <a:spcPts val="1200"/>
        </a:spcBef>
        <a:spcAft>
          <a:spcPct val="0"/>
        </a:spcAft>
        <a:buClr>
          <a:schemeClr val="accent1"/>
        </a:buClr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1600200" indent="-228600" algn="ctr" rtl="0" eaLnBrk="0" fontAlgn="base" hangingPunct="0">
        <a:spcBef>
          <a:spcPts val="1200"/>
        </a:spcBef>
        <a:spcAft>
          <a:spcPct val="0"/>
        </a:spcAft>
        <a:buClr>
          <a:schemeClr val="accent1"/>
        </a:buClr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2057400" indent="-228600" algn="ctr" rtl="0" eaLnBrk="0" fontAlgn="base" hangingPunct="0">
        <a:spcBef>
          <a:spcPts val="1200"/>
        </a:spcBef>
        <a:spcAft>
          <a:spcPct val="0"/>
        </a:spcAft>
        <a:buClr>
          <a:schemeClr val="accent1"/>
        </a:buClr>
        <a:defRPr sz="1400" kern="120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d-ID" smtClean="0"/>
              <a:t>Click to edit Master title style</a:t>
            </a:r>
            <a:endParaRPr lang="id-ID" altLang="id-ID" smtClean="0"/>
          </a:p>
        </p:txBody>
      </p:sp>
      <p:sp>
        <p:nvSpPr>
          <p:cNvPr id="819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d-ID" smtClean="0"/>
              <a:t>Click to edit Master text styles</a:t>
            </a:r>
          </a:p>
          <a:p>
            <a:pPr lvl="1"/>
            <a:r>
              <a:rPr lang="en-US" altLang="id-ID" smtClean="0"/>
              <a:t>Second level</a:t>
            </a:r>
          </a:p>
          <a:p>
            <a:pPr lvl="2"/>
            <a:r>
              <a:rPr lang="en-US" altLang="id-ID" smtClean="0"/>
              <a:t>Third level</a:t>
            </a:r>
          </a:p>
          <a:p>
            <a:pPr lvl="3"/>
            <a:r>
              <a:rPr lang="en-US" altLang="id-ID" smtClean="0"/>
              <a:t>Fourth level</a:t>
            </a:r>
          </a:p>
          <a:p>
            <a:pPr lvl="4"/>
            <a:r>
              <a:rPr lang="en-US" altLang="id-ID" smtClean="0"/>
              <a:t>Fifth level</a:t>
            </a:r>
            <a:endParaRPr lang="id-ID" altLang="id-ID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120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defRPr sz="120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5634ED51-460B-434C-B441-E5A63D12AD5A}" type="slidenum">
              <a:rPr lang="en-US" altLang="id-ID"/>
              <a:pPr>
                <a:defRPr/>
              </a:pPr>
              <a:t>‹#›</a:t>
            </a:fld>
            <a:endParaRPr lang="en-US" alt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14" r:id="rId1"/>
    <p:sldLayoutId id="2147484615" r:id="rId2"/>
    <p:sldLayoutId id="2147484616" r:id="rId3"/>
    <p:sldLayoutId id="2147484617" r:id="rId4"/>
    <p:sldLayoutId id="2147484618" r:id="rId5"/>
    <p:sldLayoutId id="2147484619" r:id="rId6"/>
    <p:sldLayoutId id="2147484620" r:id="rId7"/>
    <p:sldLayoutId id="2147484621" r:id="rId8"/>
    <p:sldLayoutId id="2147484622" r:id="rId9"/>
    <p:sldLayoutId id="2147484623" r:id="rId10"/>
    <p:sldLayoutId id="2147484624" r:id="rId11"/>
    <p:sldLayoutId id="2147484625" r:id="rId12"/>
    <p:sldLayoutId id="2147484626" r:id="rId13"/>
    <p:sldLayoutId id="2147484627" r:id="rId14"/>
    <p:sldLayoutId id="2147484628" r:id="rId15"/>
    <p:sldLayoutId id="2147484629" r:id="rId16"/>
    <p:sldLayoutId id="2147484630" r:id="rId17"/>
    <p:sldLayoutId id="2147484631" r:id="rId18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6" descr="Interior-Overlay.png"/>
          <p:cNvPicPr>
            <a:picLocks noChangeAspect="1"/>
          </p:cNvPicPr>
          <p:nvPr/>
        </p:nvPicPr>
        <p:blipFill>
          <a:blip r:embed="rId15">
            <a:lum brigh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itle Placeholder 1"/>
          <p:cNvSpPr>
            <a:spLocks noGrp="1"/>
          </p:cNvSpPr>
          <p:nvPr>
            <p:ph type="title"/>
          </p:nvPr>
        </p:nvSpPr>
        <p:spPr bwMode="auto">
          <a:xfrm>
            <a:off x="550863" y="436563"/>
            <a:ext cx="8042275" cy="144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d-ID" smtClean="0"/>
              <a:t>Click to edit Master title style</a:t>
            </a:r>
          </a:p>
        </p:txBody>
      </p:sp>
      <p:sp>
        <p:nvSpPr>
          <p:cNvPr id="922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2038350"/>
            <a:ext cx="7467600" cy="395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d-ID" smtClean="0"/>
              <a:t>Click to edit Master text styles</a:t>
            </a:r>
          </a:p>
          <a:p>
            <a:pPr lvl="1"/>
            <a:r>
              <a:rPr lang="en-US" altLang="id-ID" smtClean="0"/>
              <a:t>Second level</a:t>
            </a:r>
          </a:p>
          <a:p>
            <a:pPr lvl="2"/>
            <a:r>
              <a:rPr lang="en-US" altLang="id-ID" smtClean="0"/>
              <a:t>Third level</a:t>
            </a:r>
          </a:p>
          <a:p>
            <a:pPr lvl="3"/>
            <a:r>
              <a:rPr lang="en-US" altLang="id-ID" smtClean="0"/>
              <a:t>Fourth level</a:t>
            </a:r>
          </a:p>
          <a:p>
            <a:pPr lvl="4"/>
            <a:r>
              <a:rPr lang="en-US" altLang="id-ID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0863" y="61483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1400" b="0">
                <a:solidFill>
                  <a:prstClr val="black">
                    <a:lumMod val="50000"/>
                    <a:lumOff val="50000"/>
                  </a:prst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4838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defRPr sz="1400" b="0">
                <a:solidFill>
                  <a:prstClr val="black">
                    <a:lumMod val="50000"/>
                    <a:lumOff val="50000"/>
                  </a:prst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9538" y="61483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400" smtClean="0">
                <a:solidFill>
                  <a:srgbClr val="7F7F7F"/>
                </a:solidFill>
                <a:latin typeface="Rage Italic" panose="03070502040507070304" pitchFamily="66" charset="0"/>
                <a:ea typeface="Rage Italic" panose="03070502040507070304" pitchFamily="66" charset="0"/>
                <a:cs typeface="Rage Italic" panose="03070502040507070304" pitchFamily="66" charset="0"/>
              </a:defRPr>
            </a:lvl1pPr>
          </a:lstStyle>
          <a:p>
            <a:pPr>
              <a:defRPr/>
            </a:pPr>
            <a:fld id="{B2E9A410-A67C-480D-8FA3-C2A092CCEC12}" type="slidenum">
              <a:rPr lang="en-US" altLang="id-ID"/>
              <a:pPr>
                <a:defRPr/>
              </a:pPr>
              <a:t>‹#›</a:t>
            </a:fld>
            <a:endParaRPr lang="en-US" alt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32" r:id="rId1"/>
    <p:sldLayoutId id="2147484633" r:id="rId2"/>
    <p:sldLayoutId id="2147484634" r:id="rId3"/>
    <p:sldLayoutId id="2147484635" r:id="rId4"/>
    <p:sldLayoutId id="2147484636" r:id="rId5"/>
    <p:sldLayoutId id="2147484637" r:id="rId6"/>
    <p:sldLayoutId id="2147484638" r:id="rId7"/>
    <p:sldLayoutId id="2147484639" r:id="rId8"/>
    <p:sldLayoutId id="2147484640" r:id="rId9"/>
    <p:sldLayoutId id="2147484641" r:id="rId10"/>
    <p:sldLayoutId id="2147484642" r:id="rId11"/>
    <p:sldLayoutId id="2147484643" r:id="rId12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800" kern="1200">
          <a:solidFill>
            <a:srgbClr val="262626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800">
          <a:solidFill>
            <a:srgbClr val="262626"/>
          </a:solidFill>
          <a:latin typeface="Cambria" pitchFamily="18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800">
          <a:solidFill>
            <a:srgbClr val="262626"/>
          </a:solidFill>
          <a:latin typeface="Cambria" pitchFamily="18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800">
          <a:solidFill>
            <a:srgbClr val="262626"/>
          </a:solidFill>
          <a:latin typeface="Cambria" pitchFamily="18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800">
          <a:solidFill>
            <a:srgbClr val="262626"/>
          </a:solidFill>
          <a:latin typeface="Cambria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457200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5000"/>
        <a:buFont typeface="Rage Italic" panose="03070502040507070304" pitchFamily="66" charset="0"/>
        <a:buChar char="0"/>
        <a:defRPr sz="2400" kern="1200">
          <a:solidFill>
            <a:srgbClr val="404040"/>
          </a:solidFill>
          <a:latin typeface="+mn-lt"/>
          <a:ea typeface="+mn-ea"/>
          <a:cs typeface="+mn-cs"/>
        </a:defRPr>
      </a:lvl1pPr>
      <a:lvl2pPr marL="557213" indent="-228600" algn="l" defTabSz="457200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5000"/>
        <a:buFont typeface="Rage Italic" panose="03070502040507070304" pitchFamily="66" charset="0"/>
        <a:buChar char="0"/>
        <a:defRPr sz="22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defTabSz="457200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5000"/>
        <a:buFont typeface="Rage Italic" panose="03070502040507070304" pitchFamily="66" charset="0"/>
        <a:buChar char="0"/>
        <a:defRPr sz="2000"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defTabSz="457200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5000"/>
        <a:buFont typeface="Rage Italic" panose="03070502040507070304" pitchFamily="66" charset="0"/>
        <a:buChar char="0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416050" indent="-182563" algn="l" defTabSz="457200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5000"/>
        <a:buFont typeface="Rage Italic" panose="03070502040507070304" pitchFamily="66" charset="0"/>
        <a:buChar char="0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459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2024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1945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688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3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0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0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45.wmf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9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9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0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8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85.xml"/><Relationship Id="rId4" Type="http://schemas.openxmlformats.org/officeDocument/2006/relationships/image" Target="../media/image50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8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28600" y="3856038"/>
            <a:ext cx="8753475" cy="46196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r" eaLnBrk="1" hangingPunct="1">
              <a:defRPr/>
            </a:pPr>
            <a:r>
              <a: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itchFamily="18" charset="0"/>
                <a:ea typeface="Tahoma" pitchFamily="34" charset="0"/>
                <a:cs typeface="Tahoma" pitchFamily="34" charset="0"/>
              </a:rPr>
              <a:t>Dr. </a:t>
            </a:r>
            <a:r>
              <a:rPr lang="en-US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itchFamily="18" charset="0"/>
                <a:ea typeface="Tahoma" pitchFamily="34" charset="0"/>
                <a:cs typeface="Tahoma" pitchFamily="34" charset="0"/>
              </a:rPr>
              <a:t>Meilan</a:t>
            </a:r>
            <a:r>
              <a: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itchFamily="18" charset="0"/>
                <a:ea typeface="Tahoma" pitchFamily="34" charset="0"/>
                <a:cs typeface="Tahoma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itchFamily="18" charset="0"/>
                <a:ea typeface="Tahoma" pitchFamily="34" charset="0"/>
                <a:cs typeface="Tahoma" pitchFamily="34" charset="0"/>
              </a:rPr>
              <a:t>Sugiarto,S.Sos,MSi</a:t>
            </a:r>
            <a:r>
              <a: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itchFamily="18" charset="0"/>
                <a:ea typeface="Tahoma" pitchFamily="34" charset="0"/>
                <a:cs typeface="Tahoma" pitchFamily="34" charset="0"/>
              </a:rPr>
              <a:t>. &amp; team</a:t>
            </a:r>
          </a:p>
        </p:txBody>
      </p:sp>
      <p:sp>
        <p:nvSpPr>
          <p:cNvPr id="102403" name="Slide Number Placeholder 7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7AFD7AF-8F3C-4E57-9B30-0E31348C0F20}" type="slidenum">
              <a:rPr lang="en-US" altLang="id-ID" sz="1200">
                <a:solidFill>
                  <a:srgbClr val="898989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</a:t>
            </a:fld>
            <a:endParaRPr lang="en-US" altLang="id-ID" sz="1200">
              <a:solidFill>
                <a:srgbClr val="898989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02404" name="Picture 10" descr="Hasil gambar untuk communic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8753475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05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5338" y="4391025"/>
            <a:ext cx="4376737" cy="2319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102406" name="TextBox 1"/>
          <p:cNvSpPr txBox="1">
            <a:spLocks noChangeArrowheads="1"/>
          </p:cNvSpPr>
          <p:nvPr/>
        </p:nvSpPr>
        <p:spPr bwMode="auto">
          <a:xfrm>
            <a:off x="258763" y="5335588"/>
            <a:ext cx="44180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id-ID" sz="2400" b="1">
                <a:latin typeface="Times New Roman" panose="02020603050405020304" pitchFamily="18" charset="0"/>
              </a:rPr>
              <a:t>Magister Manajemen Agribisnis</a:t>
            </a:r>
            <a:endParaRPr lang="id-ID" altLang="id-ID" sz="2400" b="1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2325" y="685800"/>
            <a:ext cx="7788275" cy="30464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b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c. Komunikasi non-verbal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>
                <a:latin typeface="Arial" pitchFamily="34" charset="0"/>
                <a:cs typeface="Arial" pitchFamily="34" charset="0"/>
              </a:rPr>
              <a:t> </a:t>
            </a:r>
            <a:r>
              <a:rPr lang="en-US" u="sng">
                <a:latin typeface="Arial" pitchFamily="34" charset="0"/>
                <a:cs typeface="Arial" pitchFamily="34" charset="0"/>
              </a:rPr>
              <a:t>Keuntungan :</a:t>
            </a:r>
            <a:r>
              <a:rPr lang="en-US">
                <a:latin typeface="Arial" pitchFamily="34" charset="0"/>
                <a:cs typeface="Arial" pitchFamily="34" charset="0"/>
              </a:rPr>
              <a:t> mendukung komunikasi lain dan    </a:t>
            </a:r>
          </a:p>
          <a:p>
            <a:pPr eaLnBrk="1" hangingPunct="1">
              <a:defRPr/>
            </a:pPr>
            <a:r>
              <a:rPr lang="en-US">
                <a:latin typeface="Arial" pitchFamily="34" charset="0"/>
                <a:cs typeface="Arial" pitchFamily="34" charset="0"/>
              </a:rPr>
              <a:t>                         memberikan bentuk ekspresi </a:t>
            </a:r>
          </a:p>
          <a:p>
            <a:pPr eaLnBrk="1" hangingPunct="1">
              <a:defRPr/>
            </a:pPr>
            <a:r>
              <a:rPr lang="en-US">
                <a:latin typeface="Arial" pitchFamily="34" charset="0"/>
                <a:cs typeface="Arial" pitchFamily="34" charset="0"/>
              </a:rPr>
              <a:t>                         emosi/ perasaan yg dpt  diamati   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>
                <a:latin typeface="Arial" pitchFamily="34" charset="0"/>
                <a:cs typeface="Arial" pitchFamily="34" charset="0"/>
              </a:rPr>
              <a:t> </a:t>
            </a:r>
            <a:r>
              <a:rPr lang="en-US" u="sng">
                <a:latin typeface="Arial" pitchFamily="34" charset="0"/>
                <a:cs typeface="Arial" pitchFamily="34" charset="0"/>
              </a:rPr>
              <a:t>Kelemahan  : </a:t>
            </a:r>
            <a:r>
              <a:rPr lang="en-US">
                <a:latin typeface="Arial" pitchFamily="34" charset="0"/>
                <a:cs typeface="Arial" pitchFamily="34" charset="0"/>
              </a:rPr>
              <a:t>dpt terjadi </a:t>
            </a:r>
            <a:r>
              <a:rPr lang="en-US" i="1">
                <a:latin typeface="Arial" pitchFamily="34" charset="0"/>
                <a:cs typeface="Arial" pitchFamily="34" charset="0"/>
              </a:rPr>
              <a:t>misperception</a:t>
            </a:r>
            <a:r>
              <a:rPr lang="en-US">
                <a:latin typeface="Arial" pitchFamily="34" charset="0"/>
                <a:cs typeface="Arial" pitchFamily="34" charset="0"/>
              </a:rPr>
              <a:t> dan  </a:t>
            </a:r>
          </a:p>
          <a:p>
            <a:pPr eaLnBrk="1" hangingPunct="1">
              <a:defRPr/>
            </a:pPr>
            <a:r>
              <a:rPr lang="en-US">
                <a:latin typeface="Arial" pitchFamily="34" charset="0"/>
                <a:cs typeface="Arial" pitchFamily="34" charset="0"/>
              </a:rPr>
              <a:t>                         gerakan dpt mempengaruhi </a:t>
            </a:r>
          </a:p>
          <a:p>
            <a:pPr eaLnBrk="1" hangingPunct="1">
              <a:defRPr/>
            </a:pPr>
            <a:r>
              <a:rPr lang="en-US">
                <a:latin typeface="Arial" pitchFamily="34" charset="0"/>
                <a:cs typeface="Arial" pitchFamily="34" charset="0"/>
              </a:rPr>
              <a:t>                         interpretasi penerima thd pesan </a:t>
            </a:r>
          </a:p>
          <a:p>
            <a:pPr eaLnBrk="1" hangingPunct="1">
              <a:defRPr/>
            </a:pPr>
            <a:r>
              <a:rPr lang="en-US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Media : ekspresi wajah, bahasa tubuh, gaya pakaian  </a:t>
            </a:r>
          </a:p>
        </p:txBody>
      </p:sp>
      <p:sp>
        <p:nvSpPr>
          <p:cNvPr id="113667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3A73FAB-A945-45E3-85F4-9316B4618103}" type="slidenum">
              <a:rPr lang="en-US" altLang="id-ID" sz="1200">
                <a:solidFill>
                  <a:srgbClr val="898989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n-US" altLang="id-ID" sz="1200">
              <a:solidFill>
                <a:srgbClr val="898989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1366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886200"/>
            <a:ext cx="6086475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0200" y="381000"/>
            <a:ext cx="7162800" cy="954107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 algn="r" eaLnBrk="1" hangingPunct="1">
              <a:defRPr/>
            </a:pPr>
            <a:r>
              <a:rPr lang="en-US" sz="2800" b="1">
                <a:latin typeface="Poor Richard" pitchFamily="18" charset="0"/>
              </a:rPr>
              <a:t>KOMUNIKASI INTERPERSONAL </a:t>
            </a:r>
          </a:p>
          <a:p>
            <a:pPr algn="r" eaLnBrk="1" hangingPunct="1">
              <a:defRPr/>
            </a:pPr>
            <a:r>
              <a:rPr lang="en-US" sz="2800" b="1">
                <a:latin typeface="Poor Richard" pitchFamily="18" charset="0"/>
              </a:rPr>
              <a:t>DALAM ORGANISASI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19200" y="1676400"/>
            <a:ext cx="69342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800" b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Komunikasi dengan bantuan komputer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19200" y="2438400"/>
            <a:ext cx="7696200" cy="1938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1. e-mail</a:t>
            </a:r>
          </a:p>
          <a:p>
            <a:pPr eaLnBrk="1" hangingPunct="1">
              <a:defRPr/>
            </a:pPr>
            <a:r>
              <a:rPr lang="en-US" u="sng">
                <a:latin typeface="+mj-lt"/>
              </a:rPr>
              <a:t>Keuntungan :</a:t>
            </a:r>
            <a:r>
              <a:rPr lang="en-US">
                <a:latin typeface="+mj-lt"/>
              </a:rPr>
              <a:t> cepat utk ditulis, dikirim, disimpan; biaya murah dlm pendistribusiannya</a:t>
            </a:r>
          </a:p>
          <a:p>
            <a:pPr eaLnBrk="1" hangingPunct="1">
              <a:defRPr/>
            </a:pPr>
            <a:r>
              <a:rPr lang="en-US" u="sng">
                <a:latin typeface="+mj-lt"/>
              </a:rPr>
              <a:t>Kelemahan  :</a:t>
            </a:r>
            <a:r>
              <a:rPr lang="en-US">
                <a:latin typeface="+mj-lt"/>
              </a:rPr>
              <a:t> informasi dpt berlebihan, kurang dpt memuat kondisi emosional, kurang hidup, impersonal 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19200" y="4800600"/>
            <a:ext cx="7696200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2. intranet</a:t>
            </a:r>
          </a:p>
          <a:p>
            <a:pPr eaLnBrk="1" hangingPunct="1">
              <a:defRPr/>
            </a:pPr>
            <a:r>
              <a:rPr lang="en-US">
                <a:latin typeface="+mj-lt"/>
              </a:rPr>
              <a:t>Jaringan informasi untuk organisasi yang luas/besar</a:t>
            </a:r>
            <a:r>
              <a:rPr lang="en-US" u="sng">
                <a:latin typeface="+mj-lt"/>
              </a:rPr>
              <a:t> </a:t>
            </a:r>
            <a:endParaRPr lang="en-US">
              <a:latin typeface="+mj-lt"/>
            </a:endParaRPr>
          </a:p>
        </p:txBody>
      </p:sp>
      <p:sp>
        <p:nvSpPr>
          <p:cNvPr id="114696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8ED1531-8365-4605-BD5C-8D9716783AF1}" type="slidenum">
              <a:rPr lang="en-US" altLang="id-ID" sz="1200">
                <a:solidFill>
                  <a:srgbClr val="898989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11</a:t>
            </a:fld>
            <a:endParaRPr lang="en-US" altLang="id-ID" sz="1200">
              <a:solidFill>
                <a:srgbClr val="898989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1676400"/>
            <a:ext cx="7696200" cy="157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3. Extranet</a:t>
            </a:r>
          </a:p>
          <a:p>
            <a:pPr eaLnBrk="1" hangingPunct="1">
              <a:defRPr/>
            </a:pPr>
            <a:r>
              <a:rPr lang="en-US">
                <a:latin typeface="+mj-lt"/>
              </a:rPr>
              <a:t>suatu jaringan informasi yg menghubungan karyawan dengan stakeholder luar, seperti supplier, pelanggan, dan patner strategis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43000" y="914400"/>
            <a:ext cx="70104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800" b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Komunikasi dengan bantuan komputer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43000" y="3611563"/>
            <a:ext cx="7696200" cy="1570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4. Videoconferencing</a:t>
            </a:r>
          </a:p>
          <a:p>
            <a:pPr eaLnBrk="1" hangingPunct="1">
              <a:defRPr/>
            </a:pPr>
            <a:r>
              <a:rPr lang="en-US">
                <a:latin typeface="+mj-lt"/>
              </a:rPr>
              <a:t>Suatu perluasan dari intranet/ ekstranet yang memungkinkan pertemuan virtual secara tatap muka melalui jaringan video</a:t>
            </a:r>
          </a:p>
        </p:txBody>
      </p:sp>
      <p:sp>
        <p:nvSpPr>
          <p:cNvPr id="115717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980A170-E96A-4170-948D-9865D80633A1}" type="slidenum">
              <a:rPr lang="en-US" altLang="id-ID" sz="1200">
                <a:solidFill>
                  <a:srgbClr val="898989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12</a:t>
            </a:fld>
            <a:endParaRPr lang="en-US" altLang="id-ID" sz="1200">
              <a:solidFill>
                <a:srgbClr val="898989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TextBox 1"/>
          <p:cNvSpPr txBox="1">
            <a:spLocks noChangeArrowheads="1"/>
          </p:cNvSpPr>
          <p:nvPr/>
        </p:nvSpPr>
        <p:spPr bwMode="auto">
          <a:xfrm>
            <a:off x="2133600" y="381000"/>
            <a:ext cx="67881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id-ID" sz="2400" b="1">
                <a:latin typeface="Poor Richard" panose="02080502050505020702" pitchFamily="18" charset="0"/>
              </a:rPr>
              <a:t>DISTORSI (GANGGUAN) DALAM BERKOMUNIKASI </a:t>
            </a:r>
          </a:p>
        </p:txBody>
      </p:sp>
      <p:pic>
        <p:nvPicPr>
          <p:cNvPr id="11673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267200"/>
            <a:ext cx="39624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102225" y="2011363"/>
            <a:ext cx="3432175" cy="16462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spcAft>
                <a:spcPts val="600"/>
              </a:spcAft>
              <a:defRPr/>
            </a:pPr>
            <a:r>
              <a:rPr lang="en-US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</a:rPr>
              <a:t>Manipulasi</a:t>
            </a:r>
          </a:p>
          <a:p>
            <a:pPr eaLnBrk="1" hangingPunct="1">
              <a:defRPr/>
            </a:pPr>
            <a:r>
              <a:rPr lang="en-US">
                <a:latin typeface="Franklin Gothic Book" pitchFamily="34" charset="0"/>
              </a:rPr>
              <a:t>Pengirim memanipulasi </a:t>
            </a:r>
          </a:p>
          <a:p>
            <a:pPr eaLnBrk="1" hangingPunct="1">
              <a:defRPr/>
            </a:pPr>
            <a:r>
              <a:rPr lang="en-US">
                <a:latin typeface="Franklin Gothic Book" pitchFamily="34" charset="0"/>
              </a:rPr>
              <a:t>informasi sehingga lebih </a:t>
            </a:r>
          </a:p>
          <a:p>
            <a:pPr eaLnBrk="1" hangingPunct="1">
              <a:defRPr/>
            </a:pPr>
            <a:r>
              <a:rPr lang="en-US">
                <a:latin typeface="Franklin Gothic Book" pitchFamily="34" charset="0"/>
              </a:rPr>
              <a:t>disukai penerima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105400" y="4141788"/>
            <a:ext cx="3810000" cy="23844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spcAft>
                <a:spcPts val="600"/>
              </a:spcAft>
              <a:defRPr/>
            </a:pPr>
            <a:r>
              <a:rPr lang="en-US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</a:rPr>
              <a:t>Persepsi Selektif</a:t>
            </a:r>
          </a:p>
          <a:p>
            <a:pPr eaLnBrk="1" hangingPunct="1">
              <a:defRPr/>
            </a:pPr>
            <a:r>
              <a:rPr lang="en-US">
                <a:latin typeface="Franklin Gothic Book" pitchFamily="34" charset="0"/>
              </a:rPr>
              <a:t>Sebagian besar orang </a:t>
            </a:r>
          </a:p>
          <a:p>
            <a:pPr eaLnBrk="1" hangingPunct="1">
              <a:defRPr/>
            </a:pPr>
            <a:r>
              <a:rPr lang="en-US">
                <a:latin typeface="Franklin Gothic Book" pitchFamily="34" charset="0"/>
              </a:rPr>
              <a:t>selektif  thd apa yg dilihat</a:t>
            </a:r>
          </a:p>
          <a:p>
            <a:pPr eaLnBrk="1" hangingPunct="1">
              <a:defRPr/>
            </a:pPr>
            <a:r>
              <a:rPr lang="en-US">
                <a:latin typeface="Franklin Gothic Book" pitchFamily="34" charset="0"/>
              </a:rPr>
              <a:t>berdasarkan kepentingan, latarbelakang, pengalaman, dan sikap mereka.</a:t>
            </a:r>
          </a:p>
        </p:txBody>
      </p:sp>
      <p:cxnSp>
        <p:nvCxnSpPr>
          <p:cNvPr id="116742" name="Straight Connector 6"/>
          <p:cNvCxnSpPr>
            <a:cxnSpLocks noChangeShapeType="1"/>
          </p:cNvCxnSpPr>
          <p:nvPr/>
        </p:nvCxnSpPr>
        <p:spPr bwMode="auto">
          <a:xfrm>
            <a:off x="1143000" y="3962400"/>
            <a:ext cx="7467600" cy="1588"/>
          </a:xfrm>
          <a:prstGeom prst="line">
            <a:avLst/>
          </a:prstGeom>
          <a:noFill/>
          <a:ln w="12700" algn="ctr">
            <a:solidFill>
              <a:srgbClr val="FF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" name="TextBox 8"/>
          <p:cNvSpPr txBox="1"/>
          <p:nvPr/>
        </p:nvSpPr>
        <p:spPr>
          <a:xfrm>
            <a:off x="1066800" y="1789113"/>
            <a:ext cx="3657600" cy="20145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spcAft>
                <a:spcPts val="600"/>
              </a:spcAft>
              <a:defRPr/>
            </a:pPr>
            <a:r>
              <a:rPr lang="en-US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</a:rPr>
              <a:t>Informasi Berlebihan </a:t>
            </a:r>
          </a:p>
          <a:p>
            <a:pPr eaLnBrk="1" hangingPunct="1">
              <a:defRPr/>
            </a:pPr>
            <a:r>
              <a:rPr lang="en-US">
                <a:latin typeface="Franklin Gothic Book" pitchFamily="34" charset="0"/>
              </a:rPr>
              <a:t>Kondisi dimana informasi yg disampaikan melebihi kapasitas penerimaan seorang individu</a:t>
            </a:r>
          </a:p>
        </p:txBody>
      </p:sp>
      <p:sp>
        <p:nvSpPr>
          <p:cNvPr id="116744" name="Oval 16"/>
          <p:cNvSpPr>
            <a:spLocks noChangeArrowheads="1"/>
          </p:cNvSpPr>
          <p:nvPr/>
        </p:nvSpPr>
        <p:spPr bwMode="auto">
          <a:xfrm>
            <a:off x="6629400" y="1066800"/>
            <a:ext cx="2057400" cy="762000"/>
          </a:xfrm>
          <a:prstGeom prst="ellipse">
            <a:avLst/>
          </a:prstGeom>
          <a:solidFill>
            <a:srgbClr val="FFFF00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d-ID" altLang="id-ID" sz="2400">
              <a:latin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781800" y="1219200"/>
            <a:ext cx="1765300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Sisi Individu</a:t>
            </a:r>
          </a:p>
        </p:txBody>
      </p:sp>
      <p:sp>
        <p:nvSpPr>
          <p:cNvPr id="116746" name="Slide Number Placeholder 9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54947D5-637B-4CB9-BFB2-DA9EC1686FEC}" type="slidenum">
              <a:rPr lang="en-US" altLang="id-ID" sz="1200">
                <a:solidFill>
                  <a:srgbClr val="898989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13</a:t>
            </a:fld>
            <a:endParaRPr lang="en-US" altLang="id-ID" sz="1200">
              <a:solidFill>
                <a:srgbClr val="898989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727075"/>
            <a:ext cx="2971800" cy="270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19200" y="1719263"/>
            <a:ext cx="3733800" cy="19383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</a:rPr>
              <a:t>Emosi</a:t>
            </a:r>
          </a:p>
          <a:p>
            <a:pPr eaLnBrk="1" hangingPunct="1">
              <a:defRPr/>
            </a:pPr>
            <a:r>
              <a:rPr lang="en-US">
                <a:latin typeface="Franklin Gothic Book" pitchFamily="34" charset="0"/>
              </a:rPr>
              <a:t>Bagaimana perasaan pada saat menerima pesan akan mempengaruhi interpretasi thd pesan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95400" y="4373563"/>
            <a:ext cx="3124200" cy="1570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</a:rPr>
              <a:t>Bahasa</a:t>
            </a:r>
          </a:p>
          <a:p>
            <a:pPr eaLnBrk="1" hangingPunct="1">
              <a:defRPr/>
            </a:pPr>
            <a:r>
              <a:rPr lang="en-US">
                <a:latin typeface="Franklin Gothic Book" pitchFamily="34" charset="0"/>
              </a:rPr>
              <a:t>Suatu kata terkadang berarti berbeda utk orang yg berbeda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0" y="4373563"/>
            <a:ext cx="4267200" cy="1570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</a:rPr>
              <a:t>Daya Tangkap</a:t>
            </a:r>
          </a:p>
          <a:p>
            <a:pPr eaLnBrk="1" hangingPunct="1">
              <a:defRPr/>
            </a:pPr>
            <a:r>
              <a:rPr lang="en-US">
                <a:latin typeface="Franklin Gothic Book" pitchFamily="34" charset="0"/>
              </a:rPr>
              <a:t>Kelemahan dalam kemampuan memperhatikan akan memperlemah daya tangkap </a:t>
            </a:r>
          </a:p>
        </p:txBody>
      </p:sp>
      <p:cxnSp>
        <p:nvCxnSpPr>
          <p:cNvPr id="117766" name="Straight Connector 6"/>
          <p:cNvCxnSpPr>
            <a:cxnSpLocks noChangeShapeType="1"/>
          </p:cNvCxnSpPr>
          <p:nvPr/>
        </p:nvCxnSpPr>
        <p:spPr bwMode="auto">
          <a:xfrm>
            <a:off x="1143000" y="4038600"/>
            <a:ext cx="7239000" cy="1588"/>
          </a:xfrm>
          <a:prstGeom prst="line">
            <a:avLst/>
          </a:prstGeom>
          <a:noFill/>
          <a:ln w="12700" algn="ctr">
            <a:solidFill>
              <a:srgbClr val="FF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7767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4C63C71-6DDB-4E2E-93AC-A58076C43182}" type="slidenum">
              <a:rPr lang="en-US" altLang="id-ID" sz="1200">
                <a:solidFill>
                  <a:srgbClr val="898989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14</a:t>
            </a:fld>
            <a:endParaRPr lang="en-US" altLang="id-ID" sz="1200">
              <a:solidFill>
                <a:srgbClr val="898989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2514600" y="762000"/>
            <a:ext cx="5638800" cy="457200"/>
          </a:xfrm>
          <a:prstGeom prst="rect">
            <a:avLst/>
          </a:prstGeom>
        </p:spPr>
        <p:txBody>
          <a:bodyPr/>
          <a:lstStyle/>
          <a:p>
            <a:pPr algn="ctr" eaLnBrk="1" hangingPunct="1">
              <a:defRPr/>
            </a:pPr>
            <a:r>
              <a:rPr kumimoji="1" lang="en-US" sz="3200" kern="0">
                <a:solidFill>
                  <a:schemeClr val="tx2"/>
                </a:solidFill>
                <a:latin typeface="Rockwell" pitchFamily="18" charset="0"/>
                <a:ea typeface="+mj-ea"/>
                <a:cs typeface="+mj-cs"/>
              </a:rPr>
              <a:t>KOMUNIKASI YANG EFEKTIF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2286000" y="2667000"/>
            <a:ext cx="6096000" cy="2362200"/>
          </a:xfrm>
          <a:prstGeom prst="rect">
            <a:avLst/>
          </a:prstGeom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en-US" b="1" kern="0">
                <a:solidFill>
                  <a:srgbClr val="CC0000"/>
                </a:solidFill>
                <a:latin typeface="Tempus Sans ITC" pitchFamily="82" charset="0"/>
              </a:rPr>
              <a:t>KETEPATAN DALAM MENENTUKAN IDENTIFIKASI SASARAN</a:t>
            </a:r>
          </a:p>
          <a:p>
            <a:pPr marL="342900" indent="-342900" eaLnBrk="1" hangingPunct="1"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en-US" b="1" kern="0">
                <a:solidFill>
                  <a:srgbClr val="CC0000"/>
                </a:solidFill>
                <a:latin typeface="Tempus Sans ITC" pitchFamily="82" charset="0"/>
              </a:rPr>
              <a:t>FORMULASI PESAN</a:t>
            </a:r>
          </a:p>
          <a:p>
            <a:pPr marL="342900" indent="-342900" eaLnBrk="1" hangingPunct="1"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en-US" b="1" kern="0">
                <a:solidFill>
                  <a:srgbClr val="CC0000"/>
                </a:solidFill>
                <a:latin typeface="Tempus Sans ITC" pitchFamily="82" charset="0"/>
              </a:rPr>
              <a:t>PEMILIHAN MEDIA KOMUNIKASI</a:t>
            </a:r>
          </a:p>
          <a:p>
            <a:pPr marL="342900" indent="-342900" eaLnBrk="1" hangingPunct="1"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en-US" b="1" kern="0">
                <a:solidFill>
                  <a:srgbClr val="CC0000"/>
                </a:solidFill>
                <a:latin typeface="Tempus Sans ITC" pitchFamily="82" charset="0"/>
              </a:rPr>
              <a:t>KREDIBILITAS DIRI SENDIRI</a:t>
            </a:r>
          </a:p>
        </p:txBody>
      </p:sp>
      <p:sp>
        <p:nvSpPr>
          <p:cNvPr id="11878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1FCC05F-6419-4928-ABEA-FD39FA7335E4}" type="slidenum">
              <a:rPr lang="en-US" altLang="id-ID" sz="1200">
                <a:solidFill>
                  <a:srgbClr val="898989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15</a:t>
            </a:fld>
            <a:endParaRPr lang="en-US" altLang="id-ID" sz="1200">
              <a:solidFill>
                <a:srgbClr val="898989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TextBox 1"/>
          <p:cNvSpPr txBox="1">
            <a:spLocks noChangeArrowheads="1"/>
          </p:cNvSpPr>
          <p:nvPr/>
        </p:nvSpPr>
        <p:spPr bwMode="auto">
          <a:xfrm>
            <a:off x="3409950" y="465138"/>
            <a:ext cx="54292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id-ID" sz="2400" b="1">
                <a:latin typeface="Poor Richard" panose="02080502050505020702" pitchFamily="18" charset="0"/>
              </a:rPr>
              <a:t>DISTORSI (GANGGUAN) 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id-ID" sz="2400" b="1">
                <a:latin typeface="Poor Richard" panose="02080502050505020702" pitchFamily="18" charset="0"/>
              </a:rPr>
              <a:t>DALAM KOMUNIKASI LINTAS BUDAYA </a:t>
            </a:r>
          </a:p>
        </p:txBody>
      </p:sp>
      <p:sp>
        <p:nvSpPr>
          <p:cNvPr id="119811" name="Oval 2"/>
          <p:cNvSpPr>
            <a:spLocks noChangeArrowheads="1"/>
          </p:cNvSpPr>
          <p:nvPr/>
        </p:nvSpPr>
        <p:spPr bwMode="auto">
          <a:xfrm>
            <a:off x="2971800" y="2057400"/>
            <a:ext cx="3200400" cy="762000"/>
          </a:xfrm>
          <a:prstGeom prst="ellipse">
            <a:avLst/>
          </a:prstGeom>
          <a:solidFill>
            <a:srgbClr val="FFFF00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d-ID" altLang="id-ID" sz="2400">
              <a:latin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24200" y="2209800"/>
            <a:ext cx="2749550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Hambatan Kultural</a:t>
            </a:r>
          </a:p>
        </p:txBody>
      </p:sp>
      <p:sp>
        <p:nvSpPr>
          <p:cNvPr id="119813" name="TextBox 4"/>
          <p:cNvSpPr txBox="1">
            <a:spLocks noChangeArrowheads="1"/>
          </p:cNvSpPr>
          <p:nvPr/>
        </p:nvSpPr>
        <p:spPr bwMode="auto">
          <a:xfrm>
            <a:off x="2209800" y="3276600"/>
            <a:ext cx="5268913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id-ID" sz="2400">
                <a:latin typeface="Courier New" panose="02070309020205020404" pitchFamily="49" charset="0"/>
                <a:cs typeface="Courier New" panose="02070309020205020404" pitchFamily="49" charset="0"/>
              </a:rPr>
              <a:t> Hambatan karena arti kata</a:t>
            </a:r>
          </a:p>
          <a:p>
            <a:pPr eaLnBrk="1" hangingPunct="1">
              <a:spcBef>
                <a:spcPct val="0"/>
              </a:spcBef>
            </a:pPr>
            <a:r>
              <a:rPr lang="en-US" altLang="id-ID" sz="2400">
                <a:latin typeface="Courier New" panose="02070309020205020404" pitchFamily="49" charset="0"/>
                <a:cs typeface="Courier New" panose="02070309020205020404" pitchFamily="49" charset="0"/>
              </a:rPr>
              <a:t> Hambatan karena konotasi</a:t>
            </a:r>
          </a:p>
          <a:p>
            <a:pPr eaLnBrk="1" hangingPunct="1">
              <a:spcBef>
                <a:spcPct val="0"/>
              </a:spcBef>
            </a:pPr>
            <a:r>
              <a:rPr lang="en-US" altLang="id-ID" sz="2400">
                <a:latin typeface="Courier New" panose="02070309020205020404" pitchFamily="49" charset="0"/>
                <a:cs typeface="Courier New" panose="02070309020205020404" pitchFamily="49" charset="0"/>
              </a:rPr>
              <a:t> Hambatan karena perbedaan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id-ID" sz="2400">
                <a:latin typeface="Courier New" panose="02070309020205020404" pitchFamily="49" charset="0"/>
                <a:cs typeface="Courier New" panose="02070309020205020404" pitchFamily="49" charset="0"/>
              </a:rPr>
              <a:t>  penekanan suara</a:t>
            </a:r>
          </a:p>
          <a:p>
            <a:pPr eaLnBrk="1" hangingPunct="1">
              <a:spcBef>
                <a:spcPct val="0"/>
              </a:spcBef>
            </a:pPr>
            <a:r>
              <a:rPr lang="en-US" altLang="id-ID" sz="2400">
                <a:latin typeface="Courier New" panose="02070309020205020404" pitchFamily="49" charset="0"/>
                <a:cs typeface="Courier New" panose="02070309020205020404" pitchFamily="49" charset="0"/>
              </a:rPr>
              <a:t> Hambatan karena perbedaan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id-ID" sz="2400">
                <a:latin typeface="Courier New" panose="02070309020205020404" pitchFamily="49" charset="0"/>
                <a:cs typeface="Courier New" panose="02070309020205020404" pitchFamily="49" charset="0"/>
              </a:rPr>
              <a:t>  persepsi</a:t>
            </a:r>
          </a:p>
        </p:txBody>
      </p:sp>
      <p:sp>
        <p:nvSpPr>
          <p:cNvPr id="11981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FCCCDE9-813D-4242-A385-CB08072A9ECE}" type="slidenum">
              <a:rPr lang="en-US" altLang="id-ID" sz="1200">
                <a:solidFill>
                  <a:srgbClr val="898989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16</a:t>
            </a:fld>
            <a:endParaRPr lang="en-US" altLang="id-ID" sz="1200">
              <a:solidFill>
                <a:srgbClr val="898989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285750" y="1163638"/>
            <a:ext cx="6172200" cy="708025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marL="287338" algn="ctr" eaLnBrk="1" hangingPunct="1">
              <a:defRPr/>
            </a:pPr>
            <a:r>
              <a:rPr lang="en-US" sz="400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itchFamily="18" charset="0"/>
                <a:ea typeface="Times New Roman" pitchFamily="18" charset="0"/>
                <a:cs typeface="Arial" pitchFamily="34" charset="0"/>
              </a:rPr>
              <a:t>5 Prinsip Komunikasi Efektif</a:t>
            </a:r>
          </a:p>
        </p:txBody>
      </p:sp>
      <p:sp>
        <p:nvSpPr>
          <p:cNvPr id="121859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15350" y="295275"/>
            <a:ext cx="628650" cy="76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71374B89-6EFE-436E-AC81-782EEE323722}" type="slidenum">
              <a:rPr lang="en-US" altLang="id-ID" sz="1400">
                <a:solidFill>
                  <a:srgbClr val="FFFFFF"/>
                </a:solidFill>
                <a:cs typeface="Arial" panose="020B0604020202020204" pitchFamily="34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17</a:t>
            </a:fld>
            <a:endParaRPr lang="en-US" altLang="id-ID" sz="140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3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9" y="1371600"/>
            <a:ext cx="6553201" cy="45903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295400" y="573088"/>
            <a:ext cx="7010400" cy="64611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360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itchFamily="18" charset="0"/>
                <a:ea typeface="Times New Roman" pitchFamily="18" charset="0"/>
                <a:cs typeface="Arial" pitchFamily="34" charset="0"/>
              </a:rPr>
              <a:t>PRINSIP 1: Respect (Menghargai)</a:t>
            </a:r>
            <a:endParaRPr lang="en-US" sz="280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nard MT Condensed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"/>
              <a:defRPr sz="2400">
                <a:solidFill>
                  <a:srgbClr val="262626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"/>
              <a:defRPr sz="2200">
                <a:solidFill>
                  <a:srgbClr val="262626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"/>
              <a:defRPr sz="2000">
                <a:solidFill>
                  <a:srgbClr val="262626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"/>
              <a:defRPr>
                <a:solidFill>
                  <a:srgbClr val="262626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"/>
              <a:defRPr sz="1600">
                <a:solidFill>
                  <a:srgbClr val="262626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"/>
              <a:defRPr sz="1600">
                <a:solidFill>
                  <a:srgbClr val="262626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"/>
              <a:defRPr sz="1600">
                <a:solidFill>
                  <a:srgbClr val="262626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"/>
              <a:defRPr sz="1600">
                <a:solidFill>
                  <a:srgbClr val="262626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"/>
              <a:defRPr sz="1600">
                <a:solidFill>
                  <a:srgbClr val="262626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5ECC35C8-7762-4628-8E84-BF6C7BA0B350}" type="slidenum">
              <a:rPr lang="en-US" altLang="id-ID" sz="1400">
                <a:solidFill>
                  <a:srgbClr val="FFFFFF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19</a:t>
            </a:fld>
            <a:endParaRPr lang="en-US" altLang="id-ID" sz="14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23907" name="Rectangle 1"/>
          <p:cNvSpPr>
            <a:spLocks noChangeArrowheads="1"/>
          </p:cNvSpPr>
          <p:nvPr/>
        </p:nvSpPr>
        <p:spPr bwMode="auto">
          <a:xfrm>
            <a:off x="1066800" y="2325688"/>
            <a:ext cx="7239000" cy="3846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"/>
              <a:defRPr sz="2400">
                <a:solidFill>
                  <a:srgbClr val="262626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"/>
              <a:defRPr sz="2200">
                <a:solidFill>
                  <a:srgbClr val="262626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"/>
              <a:defRPr sz="2000">
                <a:solidFill>
                  <a:srgbClr val="262626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"/>
              <a:defRPr>
                <a:solidFill>
                  <a:srgbClr val="262626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"/>
              <a:defRPr sz="1600">
                <a:solidFill>
                  <a:srgbClr val="262626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"/>
              <a:defRPr sz="1600">
                <a:solidFill>
                  <a:srgbClr val="262626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"/>
              <a:defRPr sz="1600">
                <a:solidFill>
                  <a:srgbClr val="262626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"/>
              <a:defRPr sz="1600">
                <a:solidFill>
                  <a:srgbClr val="262626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"/>
              <a:defRPr sz="1600">
                <a:solidFill>
                  <a:srgbClr val="262626"/>
                </a:solidFill>
                <a:latin typeface="Book Antiqua" panose="02040602050305030304" pitchFamily="18" charset="0"/>
              </a:defRPr>
            </a:lvl9pPr>
          </a:lstStyle>
          <a:p>
            <a:pPr eaLnBrk="1" hangingPunct="1">
              <a:spcBef>
                <a:spcPts val="1200"/>
              </a:spcBef>
              <a:buClrTx/>
              <a:buFontTx/>
              <a:buChar char="•"/>
            </a:pPr>
            <a:r>
              <a:rPr lang="en-US" altLang="id-ID" sz="280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Setiap manusia ingin dihargai dan dianggap penting. </a:t>
            </a:r>
          </a:p>
          <a:p>
            <a:pPr eaLnBrk="1" hangingPunct="1">
              <a:spcBef>
                <a:spcPts val="1200"/>
              </a:spcBef>
              <a:buClrTx/>
              <a:buFontTx/>
              <a:buChar char="•"/>
            </a:pPr>
            <a:r>
              <a:rPr lang="en-US" altLang="id-ID" sz="280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Jika harus mengkritik/memarahi lakukan dengan penuh respek (</a:t>
            </a:r>
            <a:r>
              <a:rPr lang="en-US" altLang="id-ID" sz="2800" u="sng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misalnya :</a:t>
            </a:r>
            <a:r>
              <a:rPr lang="en-US" altLang="id-ID" sz="280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jangan lakukan didepan publik).</a:t>
            </a:r>
          </a:p>
          <a:p>
            <a:pPr eaLnBrk="1" hangingPunct="1">
              <a:spcBef>
                <a:spcPts val="1200"/>
              </a:spcBef>
              <a:buClrTx/>
              <a:buFontTx/>
              <a:buChar char="•"/>
            </a:pPr>
            <a:r>
              <a:rPr lang="en-US" altLang="id-ID" sz="280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Saling menghargai dan menghormati dapat membangun sinergi yang meningkatkan kinerja individu maupun tim.</a:t>
            </a:r>
            <a:endParaRPr lang="en-US" altLang="id-ID" sz="540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66800" y="914400"/>
            <a:ext cx="1741488" cy="7699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440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Ingat : </a:t>
            </a:r>
          </a:p>
        </p:txBody>
      </p:sp>
      <p:sp>
        <p:nvSpPr>
          <p:cNvPr id="123909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"/>
              <a:defRPr sz="2400">
                <a:solidFill>
                  <a:srgbClr val="262626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"/>
              <a:defRPr sz="2200">
                <a:solidFill>
                  <a:srgbClr val="262626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"/>
              <a:defRPr sz="2000">
                <a:solidFill>
                  <a:srgbClr val="262626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"/>
              <a:defRPr>
                <a:solidFill>
                  <a:srgbClr val="262626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"/>
              <a:defRPr sz="1600">
                <a:solidFill>
                  <a:srgbClr val="262626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"/>
              <a:defRPr sz="1600">
                <a:solidFill>
                  <a:srgbClr val="262626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"/>
              <a:defRPr sz="1600">
                <a:solidFill>
                  <a:srgbClr val="262626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"/>
              <a:defRPr sz="1600">
                <a:solidFill>
                  <a:srgbClr val="262626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"/>
              <a:defRPr sz="1600">
                <a:solidFill>
                  <a:srgbClr val="262626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id-ID" sz="1200" smtClean="0">
                <a:solidFill>
                  <a:srgbClr val="895D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Dr. M. Sugiarto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0" name="Content Placeholder 4" descr="communicatio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667000"/>
            <a:ext cx="2995613" cy="298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451" name="TextBox 7"/>
          <p:cNvSpPr txBox="1">
            <a:spLocks noChangeArrowheads="1"/>
          </p:cNvSpPr>
          <p:nvPr/>
        </p:nvSpPr>
        <p:spPr bwMode="auto">
          <a:xfrm>
            <a:off x="228600" y="390525"/>
            <a:ext cx="8763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id-ID" sz="2800">
                <a:latin typeface="Gill Sans MT" panose="020B0502020104020203" pitchFamily="34" charset="0"/>
              </a:rPr>
              <a:t>Komunikasi adalah prasyarat kehidupan Manusia,  Kenapa 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3400" y="1295400"/>
            <a:ext cx="5486400" cy="3878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eaLnBrk="1" fontAlgn="auto" hangingPunct="1">
              <a:spcBef>
                <a:spcPts val="0"/>
              </a:spcBef>
              <a:spcAft>
                <a:spcPts val="1200"/>
              </a:spcAft>
              <a:buFontTx/>
              <a:buAutoNum type="arabicPeriod"/>
              <a:defRPr/>
            </a:pPr>
            <a:r>
              <a:rPr lang="en-US" err="1">
                <a:solidFill>
                  <a:srgbClr val="C00000"/>
                </a:solidFill>
                <a:latin typeface="Gill Sans MT" pitchFamily="34" charset="0"/>
              </a:rPr>
              <a:t>Individu</a:t>
            </a:r>
            <a:r>
              <a:rPr lang="en-US">
                <a:solidFill>
                  <a:srgbClr val="C00000"/>
                </a:solidFill>
                <a:latin typeface="Gill Sans MT" pitchFamily="34" charset="0"/>
              </a:rPr>
              <a:t> </a:t>
            </a:r>
            <a:r>
              <a:rPr lang="en-US" err="1">
                <a:solidFill>
                  <a:srgbClr val="C00000"/>
                </a:solidFill>
                <a:latin typeface="Gill Sans MT" pitchFamily="34" charset="0"/>
              </a:rPr>
              <a:t>menghabiskan</a:t>
            </a:r>
            <a:r>
              <a:rPr lang="en-US">
                <a:solidFill>
                  <a:srgbClr val="C00000"/>
                </a:solidFill>
                <a:latin typeface="Gill Sans MT" pitchFamily="34" charset="0"/>
              </a:rPr>
              <a:t> 70% </a:t>
            </a:r>
            <a:r>
              <a:rPr lang="en-US" err="1">
                <a:solidFill>
                  <a:srgbClr val="C00000"/>
                </a:solidFill>
                <a:latin typeface="Gill Sans MT" pitchFamily="34" charset="0"/>
              </a:rPr>
              <a:t>dari</a:t>
            </a:r>
            <a:r>
              <a:rPr lang="en-US">
                <a:solidFill>
                  <a:srgbClr val="C00000"/>
                </a:solidFill>
                <a:latin typeface="Gill Sans MT" pitchFamily="34" charset="0"/>
              </a:rPr>
              <a:t> </a:t>
            </a:r>
            <a:r>
              <a:rPr lang="en-US" err="1">
                <a:solidFill>
                  <a:srgbClr val="C00000"/>
                </a:solidFill>
                <a:latin typeface="Gill Sans MT" pitchFamily="34" charset="0"/>
              </a:rPr>
              <a:t>waktu</a:t>
            </a:r>
            <a:r>
              <a:rPr lang="en-US">
                <a:solidFill>
                  <a:srgbClr val="C00000"/>
                </a:solidFill>
                <a:latin typeface="Gill Sans MT" pitchFamily="34" charset="0"/>
              </a:rPr>
              <a:t> </a:t>
            </a:r>
            <a:r>
              <a:rPr lang="en-US" err="1">
                <a:solidFill>
                  <a:srgbClr val="C00000"/>
                </a:solidFill>
                <a:latin typeface="Gill Sans MT" pitchFamily="34" charset="0"/>
              </a:rPr>
              <a:t>mereka</a:t>
            </a:r>
            <a:r>
              <a:rPr lang="en-US">
                <a:solidFill>
                  <a:srgbClr val="C00000"/>
                </a:solidFill>
                <a:latin typeface="Gill Sans MT" pitchFamily="34" charset="0"/>
              </a:rPr>
              <a:t> </a:t>
            </a:r>
            <a:r>
              <a:rPr lang="en-US" err="1">
                <a:solidFill>
                  <a:srgbClr val="C00000"/>
                </a:solidFill>
                <a:latin typeface="Gill Sans MT" pitchFamily="34" charset="0"/>
              </a:rPr>
              <a:t>untuk</a:t>
            </a:r>
            <a:r>
              <a:rPr lang="en-US">
                <a:solidFill>
                  <a:srgbClr val="C00000"/>
                </a:solidFill>
                <a:latin typeface="Gill Sans MT" pitchFamily="34" charset="0"/>
              </a:rPr>
              <a:t> </a:t>
            </a:r>
            <a:r>
              <a:rPr lang="en-US" err="1">
                <a:solidFill>
                  <a:srgbClr val="C00000"/>
                </a:solidFill>
                <a:latin typeface="Gill Sans MT" pitchFamily="34" charset="0"/>
              </a:rPr>
              <a:t>berkomunikasi</a:t>
            </a:r>
            <a:r>
              <a:rPr lang="en-US">
                <a:solidFill>
                  <a:srgbClr val="C00000"/>
                </a:solidFill>
                <a:latin typeface="Gill Sans MT" pitchFamily="34" charset="0"/>
              </a:rPr>
              <a:t> – </a:t>
            </a:r>
            <a:r>
              <a:rPr lang="en-US" err="1">
                <a:solidFill>
                  <a:srgbClr val="C00000"/>
                </a:solidFill>
                <a:latin typeface="Gill Sans MT" pitchFamily="34" charset="0"/>
              </a:rPr>
              <a:t>menulis</a:t>
            </a:r>
            <a:r>
              <a:rPr lang="en-US">
                <a:solidFill>
                  <a:srgbClr val="C00000"/>
                </a:solidFill>
                <a:latin typeface="Gill Sans MT" pitchFamily="34" charset="0"/>
              </a:rPr>
              <a:t>, </a:t>
            </a:r>
            <a:r>
              <a:rPr lang="en-US" err="1">
                <a:solidFill>
                  <a:srgbClr val="C00000"/>
                </a:solidFill>
                <a:latin typeface="Gill Sans MT" pitchFamily="34" charset="0"/>
              </a:rPr>
              <a:t>membaca</a:t>
            </a:r>
            <a:r>
              <a:rPr lang="en-US">
                <a:solidFill>
                  <a:srgbClr val="C00000"/>
                </a:solidFill>
                <a:latin typeface="Gill Sans MT" pitchFamily="34" charset="0"/>
              </a:rPr>
              <a:t>, </a:t>
            </a:r>
            <a:r>
              <a:rPr lang="en-US" err="1">
                <a:solidFill>
                  <a:srgbClr val="C00000"/>
                </a:solidFill>
                <a:latin typeface="Gill Sans MT" pitchFamily="34" charset="0"/>
              </a:rPr>
              <a:t>berbicara</a:t>
            </a:r>
            <a:r>
              <a:rPr lang="en-US">
                <a:solidFill>
                  <a:srgbClr val="C00000"/>
                </a:solidFill>
                <a:latin typeface="Gill Sans MT" pitchFamily="34" charset="0"/>
              </a:rPr>
              <a:t>, </a:t>
            </a:r>
            <a:r>
              <a:rPr lang="en-US" err="1">
                <a:solidFill>
                  <a:srgbClr val="C00000"/>
                </a:solidFill>
                <a:latin typeface="Gill Sans MT" pitchFamily="34" charset="0"/>
              </a:rPr>
              <a:t>mendengar</a:t>
            </a:r>
            <a:endParaRPr lang="en-US">
              <a:solidFill>
                <a:srgbClr val="C00000"/>
              </a:solidFill>
              <a:latin typeface="Gill Sans MT" pitchFamily="34" charset="0"/>
            </a:endParaRPr>
          </a:p>
          <a:p>
            <a:pPr marL="342900" indent="-342900" eaLnBrk="1" fontAlgn="auto" hangingPunct="1">
              <a:spcBef>
                <a:spcPts val="0"/>
              </a:spcBef>
              <a:spcAft>
                <a:spcPts val="1200"/>
              </a:spcAft>
              <a:buFontTx/>
              <a:buAutoNum type="arabicPeriod"/>
              <a:defRPr/>
            </a:pPr>
            <a:r>
              <a:rPr lang="en-US" err="1">
                <a:solidFill>
                  <a:srgbClr val="C00000"/>
                </a:solidFill>
                <a:latin typeface="Gill Sans MT" pitchFamily="34" charset="0"/>
              </a:rPr>
              <a:t>Komunikasi</a:t>
            </a:r>
            <a:r>
              <a:rPr lang="en-US">
                <a:solidFill>
                  <a:srgbClr val="C00000"/>
                </a:solidFill>
                <a:latin typeface="Gill Sans MT" pitchFamily="34" charset="0"/>
              </a:rPr>
              <a:t> yang </a:t>
            </a:r>
            <a:r>
              <a:rPr lang="en-US" err="1">
                <a:solidFill>
                  <a:srgbClr val="C00000"/>
                </a:solidFill>
                <a:latin typeface="Gill Sans MT" pitchFamily="34" charset="0"/>
              </a:rPr>
              <a:t>buruk</a:t>
            </a:r>
            <a:r>
              <a:rPr lang="en-US">
                <a:solidFill>
                  <a:srgbClr val="C00000"/>
                </a:solidFill>
                <a:latin typeface="Gill Sans MT" pitchFamily="34" charset="0"/>
              </a:rPr>
              <a:t> </a:t>
            </a:r>
            <a:r>
              <a:rPr lang="en-US" err="1">
                <a:solidFill>
                  <a:srgbClr val="C00000"/>
                </a:solidFill>
                <a:latin typeface="Gill Sans MT" pitchFamily="34" charset="0"/>
              </a:rPr>
              <a:t>merupakan</a:t>
            </a:r>
            <a:r>
              <a:rPr lang="en-US">
                <a:solidFill>
                  <a:srgbClr val="C00000"/>
                </a:solidFill>
                <a:latin typeface="Gill Sans MT" pitchFamily="34" charset="0"/>
              </a:rPr>
              <a:t> </a:t>
            </a:r>
            <a:r>
              <a:rPr lang="en-US" err="1">
                <a:solidFill>
                  <a:srgbClr val="C00000"/>
                </a:solidFill>
                <a:latin typeface="Gill Sans MT" pitchFamily="34" charset="0"/>
              </a:rPr>
              <a:t>sumber</a:t>
            </a:r>
            <a:r>
              <a:rPr lang="en-US">
                <a:solidFill>
                  <a:srgbClr val="C00000"/>
                </a:solidFill>
                <a:latin typeface="Gill Sans MT" pitchFamily="34" charset="0"/>
              </a:rPr>
              <a:t> </a:t>
            </a:r>
            <a:r>
              <a:rPr lang="en-US" err="1">
                <a:solidFill>
                  <a:srgbClr val="C00000"/>
                </a:solidFill>
                <a:latin typeface="Gill Sans MT" pitchFamily="34" charset="0"/>
              </a:rPr>
              <a:t>konflik</a:t>
            </a:r>
            <a:r>
              <a:rPr lang="en-US">
                <a:solidFill>
                  <a:srgbClr val="C00000"/>
                </a:solidFill>
                <a:latin typeface="Gill Sans MT" pitchFamily="34" charset="0"/>
              </a:rPr>
              <a:t> </a:t>
            </a:r>
            <a:r>
              <a:rPr lang="en-US" err="1">
                <a:solidFill>
                  <a:srgbClr val="C00000"/>
                </a:solidFill>
                <a:latin typeface="Gill Sans MT" pitchFamily="34" charset="0"/>
              </a:rPr>
              <a:t>antar</a:t>
            </a:r>
            <a:r>
              <a:rPr lang="en-US">
                <a:solidFill>
                  <a:srgbClr val="C00000"/>
                </a:solidFill>
                <a:latin typeface="Gill Sans MT" pitchFamily="34" charset="0"/>
              </a:rPr>
              <a:t> personal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1200"/>
              </a:spcAft>
              <a:buFontTx/>
              <a:buAutoNum type="arabicPeriod"/>
              <a:defRPr/>
            </a:pPr>
            <a:r>
              <a:rPr lang="en-US" err="1">
                <a:solidFill>
                  <a:srgbClr val="C00000"/>
                </a:solidFill>
                <a:latin typeface="Gill Sans MT" pitchFamily="34" charset="0"/>
              </a:rPr>
              <a:t>Sebuah</a:t>
            </a:r>
            <a:r>
              <a:rPr lang="en-US">
                <a:solidFill>
                  <a:srgbClr val="C00000"/>
                </a:solidFill>
                <a:latin typeface="Gill Sans MT" pitchFamily="34" charset="0"/>
              </a:rPr>
              <a:t> </a:t>
            </a:r>
            <a:r>
              <a:rPr lang="en-US" err="1">
                <a:solidFill>
                  <a:srgbClr val="C00000"/>
                </a:solidFill>
                <a:latin typeface="Gill Sans MT" pitchFamily="34" charset="0"/>
              </a:rPr>
              <a:t>ide</a:t>
            </a:r>
            <a:r>
              <a:rPr lang="en-US">
                <a:solidFill>
                  <a:srgbClr val="C00000"/>
                </a:solidFill>
                <a:latin typeface="Gill Sans MT" pitchFamily="34" charset="0"/>
              </a:rPr>
              <a:t> </a:t>
            </a:r>
            <a:r>
              <a:rPr lang="en-US" err="1">
                <a:solidFill>
                  <a:srgbClr val="C00000"/>
                </a:solidFill>
                <a:latin typeface="Gill Sans MT" pitchFamily="34" charset="0"/>
              </a:rPr>
              <a:t>betapapun</a:t>
            </a:r>
            <a:r>
              <a:rPr lang="en-US">
                <a:solidFill>
                  <a:srgbClr val="C00000"/>
                </a:solidFill>
                <a:latin typeface="Gill Sans MT" pitchFamily="34" charset="0"/>
              </a:rPr>
              <a:t> </a:t>
            </a:r>
            <a:r>
              <a:rPr lang="en-US" err="1">
                <a:solidFill>
                  <a:srgbClr val="C00000"/>
                </a:solidFill>
                <a:latin typeface="Gill Sans MT" pitchFamily="34" charset="0"/>
              </a:rPr>
              <a:t>hebatnya</a:t>
            </a:r>
            <a:r>
              <a:rPr lang="en-US">
                <a:solidFill>
                  <a:srgbClr val="C00000"/>
                </a:solidFill>
                <a:latin typeface="Gill Sans MT" pitchFamily="34" charset="0"/>
              </a:rPr>
              <a:t> </a:t>
            </a:r>
            <a:r>
              <a:rPr lang="en-US" err="1">
                <a:solidFill>
                  <a:srgbClr val="C00000"/>
                </a:solidFill>
                <a:latin typeface="Gill Sans MT" pitchFamily="34" charset="0"/>
              </a:rPr>
              <a:t>tidak</a:t>
            </a:r>
            <a:r>
              <a:rPr lang="en-US">
                <a:solidFill>
                  <a:srgbClr val="C00000"/>
                </a:solidFill>
                <a:latin typeface="Gill Sans MT" pitchFamily="34" charset="0"/>
              </a:rPr>
              <a:t> </a:t>
            </a:r>
            <a:r>
              <a:rPr lang="en-US" err="1">
                <a:solidFill>
                  <a:srgbClr val="C00000"/>
                </a:solidFill>
                <a:latin typeface="Gill Sans MT" pitchFamily="34" charset="0"/>
              </a:rPr>
              <a:t>berguna</a:t>
            </a:r>
            <a:r>
              <a:rPr lang="en-US">
                <a:solidFill>
                  <a:srgbClr val="C00000"/>
                </a:solidFill>
                <a:latin typeface="Gill Sans MT" pitchFamily="34" charset="0"/>
              </a:rPr>
              <a:t> </a:t>
            </a:r>
            <a:r>
              <a:rPr lang="en-US" err="1">
                <a:solidFill>
                  <a:srgbClr val="C00000"/>
                </a:solidFill>
                <a:latin typeface="Gill Sans MT" pitchFamily="34" charset="0"/>
              </a:rPr>
              <a:t>hingga</a:t>
            </a:r>
            <a:r>
              <a:rPr lang="en-US">
                <a:solidFill>
                  <a:srgbClr val="C00000"/>
                </a:solidFill>
                <a:latin typeface="Gill Sans MT" pitchFamily="34" charset="0"/>
              </a:rPr>
              <a:t> </a:t>
            </a:r>
            <a:r>
              <a:rPr lang="en-US" err="1">
                <a:solidFill>
                  <a:srgbClr val="C00000"/>
                </a:solidFill>
                <a:latin typeface="Gill Sans MT" pitchFamily="34" charset="0"/>
              </a:rPr>
              <a:t>dapat</a:t>
            </a:r>
            <a:r>
              <a:rPr lang="en-US">
                <a:solidFill>
                  <a:srgbClr val="C00000"/>
                </a:solidFill>
                <a:latin typeface="Gill Sans MT" pitchFamily="34" charset="0"/>
              </a:rPr>
              <a:t> </a:t>
            </a:r>
            <a:r>
              <a:rPr lang="en-US" err="1">
                <a:solidFill>
                  <a:srgbClr val="C00000"/>
                </a:solidFill>
                <a:latin typeface="Gill Sans MT" pitchFamily="34" charset="0"/>
              </a:rPr>
              <a:t>disampaikan</a:t>
            </a:r>
            <a:r>
              <a:rPr lang="en-US">
                <a:solidFill>
                  <a:srgbClr val="C00000"/>
                </a:solidFill>
                <a:latin typeface="Gill Sans MT" pitchFamily="34" charset="0"/>
              </a:rPr>
              <a:t> </a:t>
            </a:r>
            <a:r>
              <a:rPr lang="en-US" err="1">
                <a:solidFill>
                  <a:srgbClr val="C00000"/>
                </a:solidFill>
                <a:latin typeface="Gill Sans MT" pitchFamily="34" charset="0"/>
              </a:rPr>
              <a:t>dan</a:t>
            </a:r>
            <a:r>
              <a:rPr lang="en-US">
                <a:solidFill>
                  <a:srgbClr val="C00000"/>
                </a:solidFill>
                <a:latin typeface="Gill Sans MT" pitchFamily="34" charset="0"/>
              </a:rPr>
              <a:t> </a:t>
            </a:r>
            <a:r>
              <a:rPr lang="en-US" err="1">
                <a:solidFill>
                  <a:srgbClr val="C00000"/>
                </a:solidFill>
                <a:latin typeface="Gill Sans MT" pitchFamily="34" charset="0"/>
              </a:rPr>
              <a:t>dipahami</a:t>
            </a:r>
            <a:r>
              <a:rPr lang="en-US">
                <a:solidFill>
                  <a:srgbClr val="C00000"/>
                </a:solidFill>
                <a:latin typeface="Gill Sans MT" pitchFamily="34" charset="0"/>
              </a:rPr>
              <a:t> </a:t>
            </a:r>
            <a:r>
              <a:rPr lang="en-US" err="1">
                <a:solidFill>
                  <a:srgbClr val="C00000"/>
                </a:solidFill>
                <a:latin typeface="Gill Sans MT" pitchFamily="34" charset="0"/>
              </a:rPr>
              <a:t>orang</a:t>
            </a:r>
            <a:r>
              <a:rPr lang="en-US">
                <a:solidFill>
                  <a:srgbClr val="C00000"/>
                </a:solidFill>
                <a:latin typeface="Gill Sans MT" pitchFamily="34" charset="0"/>
              </a:rPr>
              <a:t> lain</a:t>
            </a:r>
          </a:p>
          <a:p>
            <a:pPr eaLnBrk="1" fontAlgn="auto" hangingPunct="1">
              <a:spcBef>
                <a:spcPts val="0"/>
              </a:spcBef>
              <a:spcAft>
                <a:spcPts val="1200"/>
              </a:spcAft>
              <a:defRPr/>
            </a:pPr>
            <a:endParaRPr lang="en-US">
              <a:solidFill>
                <a:srgbClr val="C00000"/>
              </a:solidFill>
              <a:latin typeface="Gill Sans MT" pitchFamily="34" charset="0"/>
            </a:endParaRPr>
          </a:p>
        </p:txBody>
      </p:sp>
      <p:sp>
        <p:nvSpPr>
          <p:cNvPr id="104453" name="TextBox 4"/>
          <p:cNvSpPr txBox="1">
            <a:spLocks noChangeArrowheads="1"/>
          </p:cNvSpPr>
          <p:nvPr/>
        </p:nvSpPr>
        <p:spPr bwMode="auto">
          <a:xfrm>
            <a:off x="533400" y="5410200"/>
            <a:ext cx="6477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id-ID" sz="2000">
                <a:solidFill>
                  <a:schemeClr val="tx2"/>
                </a:solidFill>
                <a:latin typeface="Gill Sans MT" panose="020B0502020104020203" pitchFamily="34" charset="0"/>
              </a:rPr>
              <a:t>KESIMPULAN  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id-ID" sz="2000">
              <a:solidFill>
                <a:schemeClr val="tx2"/>
              </a:solidFill>
              <a:latin typeface="Gill Sans MT" panose="020B0502020104020203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id-ID" sz="2000">
                <a:solidFill>
                  <a:schemeClr val="tx2"/>
                </a:solidFill>
                <a:latin typeface="Gill Sans MT" panose="020B0502020104020203" pitchFamily="34" charset="0"/>
              </a:rPr>
              <a:t>Komunikasi meliputi </a:t>
            </a:r>
            <a:r>
              <a:rPr lang="en-US" altLang="id-ID" sz="2000" u="sng">
                <a:solidFill>
                  <a:schemeClr val="tx2"/>
                </a:solidFill>
                <a:latin typeface="Gill Sans MT" panose="020B0502020104020203" pitchFamily="34" charset="0"/>
              </a:rPr>
              <a:t>transfer</a:t>
            </a:r>
            <a:r>
              <a:rPr lang="en-US" altLang="id-ID" sz="2000">
                <a:solidFill>
                  <a:schemeClr val="tx2"/>
                </a:solidFill>
                <a:latin typeface="Gill Sans MT" panose="020B0502020104020203" pitchFamily="34" charset="0"/>
              </a:rPr>
              <a:t> maupun </a:t>
            </a:r>
            <a:r>
              <a:rPr lang="en-US" altLang="id-ID" sz="2000" u="sng">
                <a:solidFill>
                  <a:schemeClr val="tx2"/>
                </a:solidFill>
                <a:latin typeface="Gill Sans MT" panose="020B0502020104020203" pitchFamily="34" charset="0"/>
              </a:rPr>
              <a:t>pemahaman</a:t>
            </a:r>
            <a:r>
              <a:rPr lang="en-US" altLang="id-ID" sz="2000">
                <a:solidFill>
                  <a:schemeClr val="tx2"/>
                </a:solidFill>
                <a:latin typeface="Gill Sans MT" panose="020B0502020104020203" pitchFamily="34" charset="0"/>
              </a:rPr>
              <a:t> Makna</a:t>
            </a:r>
          </a:p>
        </p:txBody>
      </p:sp>
      <p:sp>
        <p:nvSpPr>
          <p:cNvPr id="10445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4C96B2A-A571-4011-A739-C6F395EBA192}" type="slidenum">
              <a:rPr lang="en-US" altLang="id-ID" sz="1200">
                <a:solidFill>
                  <a:srgbClr val="898989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2</a:t>
            </a:fld>
            <a:endParaRPr lang="en-US" altLang="id-ID" sz="1200">
              <a:solidFill>
                <a:srgbClr val="898989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random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1"/>
          <p:cNvSpPr>
            <a:spLocks noChangeArrowheads="1"/>
          </p:cNvSpPr>
          <p:nvPr/>
        </p:nvSpPr>
        <p:spPr bwMode="auto">
          <a:xfrm>
            <a:off x="609600" y="2133600"/>
            <a:ext cx="74676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"/>
              <a:defRPr sz="2400">
                <a:solidFill>
                  <a:srgbClr val="262626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"/>
              <a:defRPr sz="2200">
                <a:solidFill>
                  <a:srgbClr val="262626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"/>
              <a:defRPr sz="2000">
                <a:solidFill>
                  <a:srgbClr val="262626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"/>
              <a:defRPr>
                <a:solidFill>
                  <a:srgbClr val="262626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"/>
              <a:defRPr sz="1600">
                <a:solidFill>
                  <a:srgbClr val="262626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"/>
              <a:defRPr sz="1600">
                <a:solidFill>
                  <a:srgbClr val="262626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"/>
              <a:defRPr sz="1600">
                <a:solidFill>
                  <a:srgbClr val="262626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"/>
              <a:defRPr sz="1600">
                <a:solidFill>
                  <a:srgbClr val="262626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"/>
              <a:defRPr sz="1600">
                <a:solidFill>
                  <a:srgbClr val="262626"/>
                </a:solidFill>
                <a:latin typeface="Book Antiqua" panose="0204060205030503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id-ID" sz="280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William James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id-ID" sz="28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“</a:t>
            </a:r>
            <a:r>
              <a:rPr lang="en-US" altLang="id-ID" sz="2800" b="1" i="1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Sifat dasar manusia adalah ingin dihargai</a:t>
            </a:r>
            <a:r>
              <a:rPr lang="en-US" altLang="id-ID" sz="28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."</a:t>
            </a:r>
            <a:endParaRPr lang="en-US" altLang="id-ID" sz="280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4931" name="Rectangle 5"/>
          <p:cNvSpPr>
            <a:spLocks noChangeArrowheads="1"/>
          </p:cNvSpPr>
          <p:nvPr/>
        </p:nvSpPr>
        <p:spPr bwMode="auto">
          <a:xfrm>
            <a:off x="609600" y="457200"/>
            <a:ext cx="80645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"/>
              <a:defRPr sz="2400">
                <a:solidFill>
                  <a:srgbClr val="262626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"/>
              <a:defRPr sz="2200">
                <a:solidFill>
                  <a:srgbClr val="262626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"/>
              <a:defRPr sz="2000">
                <a:solidFill>
                  <a:srgbClr val="262626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"/>
              <a:defRPr>
                <a:solidFill>
                  <a:srgbClr val="262626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"/>
              <a:defRPr sz="1600">
                <a:solidFill>
                  <a:srgbClr val="262626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"/>
              <a:defRPr sz="1600">
                <a:solidFill>
                  <a:srgbClr val="262626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"/>
              <a:defRPr sz="1600">
                <a:solidFill>
                  <a:srgbClr val="262626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"/>
              <a:defRPr sz="1600">
                <a:solidFill>
                  <a:srgbClr val="262626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"/>
              <a:defRPr sz="1600">
                <a:solidFill>
                  <a:srgbClr val="262626"/>
                </a:solidFill>
                <a:latin typeface="Book Antiqua" panose="0204060205030503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id-ID" sz="280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Dale Carnegie</a:t>
            </a:r>
            <a:endParaRPr lang="en-US" altLang="id-ID" sz="2800" i="1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id-ID" sz="280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Rahasia terbesar berurusan dengan manusia adalah :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id-ID" sz="280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“</a:t>
            </a:r>
            <a:r>
              <a:rPr lang="en-US" altLang="id-ID" sz="2800" b="1" i="1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memberikan penghargaan yang jujur dan tulus</a:t>
            </a:r>
            <a:r>
              <a:rPr lang="en-US" altLang="id-ID" sz="2800" i="1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”.</a:t>
            </a:r>
          </a:p>
        </p:txBody>
      </p:sp>
      <p:sp>
        <p:nvSpPr>
          <p:cNvPr id="124932" name="Rectangle 2"/>
          <p:cNvSpPr>
            <a:spLocks noChangeArrowheads="1"/>
          </p:cNvSpPr>
          <p:nvPr/>
        </p:nvSpPr>
        <p:spPr bwMode="auto">
          <a:xfrm>
            <a:off x="685800" y="4051300"/>
            <a:ext cx="80010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"/>
              <a:defRPr sz="2400">
                <a:solidFill>
                  <a:srgbClr val="262626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"/>
              <a:defRPr sz="2200">
                <a:solidFill>
                  <a:srgbClr val="262626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"/>
              <a:defRPr sz="2000">
                <a:solidFill>
                  <a:srgbClr val="262626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"/>
              <a:defRPr>
                <a:solidFill>
                  <a:srgbClr val="262626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"/>
              <a:defRPr sz="1600">
                <a:solidFill>
                  <a:srgbClr val="262626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"/>
              <a:defRPr sz="1600">
                <a:solidFill>
                  <a:srgbClr val="262626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"/>
              <a:defRPr sz="1600">
                <a:solidFill>
                  <a:srgbClr val="262626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"/>
              <a:defRPr sz="1600">
                <a:solidFill>
                  <a:srgbClr val="262626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"/>
              <a:defRPr sz="1600">
                <a:solidFill>
                  <a:srgbClr val="262626"/>
                </a:solidFill>
                <a:latin typeface="Book Antiqua" panose="0204060205030503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id-ID" sz="280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Charles Schwabb, mengatakan bahwa aset paling besar yang dia miliki adalah kemampuannya membangkitkan antusiasme orang lain </a:t>
            </a:r>
            <a:r>
              <a:rPr lang="en-US" altLang="id-ID" sz="2800" i="1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“</a:t>
            </a:r>
            <a:r>
              <a:rPr lang="en-US" altLang="id-ID" sz="2800" b="1" i="1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dengan memberi penghargaan yang tulus</a:t>
            </a:r>
            <a:r>
              <a:rPr lang="en-US" altLang="id-ID" sz="2800" b="1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”</a:t>
            </a:r>
            <a:r>
              <a:rPr lang="en-US" altLang="id-ID" sz="280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. 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2F4038DC-9E30-481F-B77F-F6D4E60F1B74}" type="slidenum">
              <a:rPr lang="en-US" altLang="id-ID" sz="1000">
                <a:solidFill>
                  <a:srgbClr val="FFFFFF"/>
                </a:solidFill>
                <a:latin typeface="Times New Roman" panose="02020603050405020304" pitchFamily="18" charset="0"/>
              </a:rPr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21</a:t>
            </a:fld>
            <a:endParaRPr lang="en-US" altLang="id-ID" sz="100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177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438" y="1676400"/>
            <a:ext cx="5867400" cy="39790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295400" y="762000"/>
            <a:ext cx="6629400" cy="64611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360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itchFamily="18" charset="0"/>
                <a:ea typeface="Times New Roman" pitchFamily="18" charset="0"/>
                <a:cs typeface="Arial" pitchFamily="34" charset="0"/>
              </a:rPr>
              <a:t>PRINSIP 2 : Empathy</a:t>
            </a:r>
            <a:endParaRPr lang="en-US" sz="280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nard MT Condensed" pitchFamily="18" charset="0"/>
            </a:endParaRPr>
          </a:p>
        </p:txBody>
      </p:sp>
      <p:sp>
        <p:nvSpPr>
          <p:cNvPr id="125957" name="Footer Placeholder 2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id-ID" sz="1000" smtClean="0">
                <a:solidFill>
                  <a:srgbClr val="FFFFFF"/>
                </a:solidFill>
                <a:latin typeface="Times New Roman" panose="02020603050405020304" pitchFamily="18" charset="0"/>
              </a:rPr>
              <a:t>Dr. M. Sugiarto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"/>
          <p:cNvSpPr>
            <a:spLocks noChangeArrowheads="1"/>
          </p:cNvSpPr>
          <p:nvPr/>
        </p:nvSpPr>
        <p:spPr bwMode="auto">
          <a:xfrm>
            <a:off x="838200" y="609600"/>
            <a:ext cx="7696200" cy="563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61950" indent="-361950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1200"/>
              </a:spcBef>
              <a:buFont typeface="Wingdings" pitchFamily="2" charset="2"/>
              <a:buChar char="§"/>
              <a:defRPr/>
            </a:pPr>
            <a:r>
              <a:rPr lang="en-US" altLang="id-ID" sz="2400" u="sng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Empati adalah </a:t>
            </a:r>
            <a:r>
              <a:rPr lang="en-US" altLang="id-ID" sz="24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kemampuan menempatkan diri kita pada kondisi yang dihadapi orang lain. </a:t>
            </a:r>
          </a:p>
          <a:p>
            <a:pPr marL="0" indent="0" eaLnBrk="1" hangingPunct="1">
              <a:spcBef>
                <a:spcPts val="1200"/>
              </a:spcBef>
              <a:buFontTx/>
              <a:buNone/>
              <a:defRPr/>
            </a:pPr>
            <a:endParaRPr lang="en-US" altLang="id-ID" sz="120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spcBef>
                <a:spcPts val="1200"/>
              </a:spcBef>
              <a:buFontTx/>
              <a:buNone/>
              <a:defRPr/>
            </a:pPr>
            <a:endParaRPr lang="en-US" altLang="id-ID" sz="240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1200"/>
              </a:spcBef>
              <a:buFont typeface="Wingdings" pitchFamily="2" charset="2"/>
              <a:buChar char="§"/>
              <a:defRPr/>
            </a:pPr>
            <a:r>
              <a:rPr lang="en-US" altLang="id-ID" sz="24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Untuk bisa berempati harus “</a:t>
            </a:r>
            <a:r>
              <a:rPr lang="en-US" altLang="id-ID" sz="2400" i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mengerti terlebih dulu sebelum dimengerti oleh orang lain</a:t>
            </a:r>
            <a:r>
              <a:rPr lang="en-US" altLang="id-ID" sz="24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”.</a:t>
            </a:r>
          </a:p>
          <a:p>
            <a:pPr eaLnBrk="1" hangingPunct="1">
              <a:spcBef>
                <a:spcPts val="1200"/>
              </a:spcBef>
              <a:buFont typeface="Wingdings" pitchFamily="2" charset="2"/>
              <a:buChar char="§"/>
              <a:defRPr/>
            </a:pPr>
            <a:r>
              <a:rPr lang="en-US" altLang="id-ID" sz="24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Covey menaruhnya sebagai salah satu 7 </a:t>
            </a:r>
            <a:r>
              <a:rPr lang="en-US" altLang="id-ID" sz="2400" i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Habits of Effective People</a:t>
            </a:r>
            <a:r>
              <a:rPr lang="en-US" altLang="id-ID" sz="24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eaLnBrk="1" hangingPunct="1">
              <a:spcBef>
                <a:spcPts val="1200"/>
              </a:spcBef>
              <a:buFont typeface="Wingdings" pitchFamily="2" charset="2"/>
              <a:buChar char="§"/>
              <a:defRPr/>
            </a:pPr>
            <a:r>
              <a:rPr lang="en-US" altLang="id-ID" sz="24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Empati dibutuhkan untuk membangun keterbukaan dan kepercayaan dalam tim kerja.</a:t>
            </a:r>
          </a:p>
          <a:p>
            <a:pPr eaLnBrk="1" hangingPunct="1">
              <a:spcBef>
                <a:spcPts val="1200"/>
              </a:spcBef>
              <a:buFont typeface="Wingdings" pitchFamily="2" charset="2"/>
              <a:buChar char="§"/>
              <a:defRPr/>
            </a:pPr>
            <a:r>
              <a:rPr lang="en-US" altLang="id-ID" sz="24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Rasa empati membantu kita untuk dapat menyampaikan pesan dengan cara dan sikap yang memudahkan penerima.</a:t>
            </a:r>
            <a:endParaRPr lang="en-US" altLang="id-ID" sz="240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6979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"/>
              <a:defRPr sz="2400">
                <a:solidFill>
                  <a:srgbClr val="262626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"/>
              <a:defRPr sz="2200">
                <a:solidFill>
                  <a:srgbClr val="262626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"/>
              <a:defRPr sz="2000">
                <a:solidFill>
                  <a:srgbClr val="262626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"/>
              <a:defRPr>
                <a:solidFill>
                  <a:srgbClr val="262626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"/>
              <a:defRPr sz="1600">
                <a:solidFill>
                  <a:srgbClr val="262626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"/>
              <a:defRPr sz="1600">
                <a:solidFill>
                  <a:srgbClr val="262626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"/>
              <a:defRPr sz="1600">
                <a:solidFill>
                  <a:srgbClr val="262626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"/>
              <a:defRPr sz="1600">
                <a:solidFill>
                  <a:srgbClr val="262626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"/>
              <a:defRPr sz="1600">
                <a:solidFill>
                  <a:srgbClr val="262626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3E92E3F2-E264-4ADC-B5C2-96A9467587ED}" type="slidenum">
              <a:rPr lang="en-US" altLang="id-ID" sz="1400">
                <a:solidFill>
                  <a:srgbClr val="FFFFFF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22</a:t>
            </a:fld>
            <a:endParaRPr lang="en-US" altLang="id-ID" sz="14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26980" name="Footer Placeholder 2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"/>
              <a:defRPr sz="2400">
                <a:solidFill>
                  <a:srgbClr val="262626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"/>
              <a:defRPr sz="2200">
                <a:solidFill>
                  <a:srgbClr val="262626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"/>
              <a:defRPr sz="2000">
                <a:solidFill>
                  <a:srgbClr val="262626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"/>
              <a:defRPr>
                <a:solidFill>
                  <a:srgbClr val="262626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"/>
              <a:defRPr sz="1600">
                <a:solidFill>
                  <a:srgbClr val="262626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"/>
              <a:defRPr sz="1600">
                <a:solidFill>
                  <a:srgbClr val="262626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"/>
              <a:defRPr sz="1600">
                <a:solidFill>
                  <a:srgbClr val="262626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"/>
              <a:defRPr sz="1600">
                <a:solidFill>
                  <a:srgbClr val="262626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"/>
              <a:defRPr sz="1600">
                <a:solidFill>
                  <a:srgbClr val="262626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id-ID" sz="1200" smtClean="0">
                <a:solidFill>
                  <a:srgbClr val="895D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Dr. M. Sugiarto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1"/>
          <p:cNvSpPr>
            <a:spLocks noChangeArrowheads="1"/>
          </p:cNvSpPr>
          <p:nvPr/>
        </p:nvSpPr>
        <p:spPr bwMode="auto">
          <a:xfrm>
            <a:off x="2514600" y="1676400"/>
            <a:ext cx="5378450" cy="397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1313" indent="-341313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en-US" altLang="id-ID" sz="2800"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Makna audible </a:t>
            </a:r>
            <a:r>
              <a:rPr lang="en-US" altLang="id-ID" sz="2800" u="sng"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antara lain: </a:t>
            </a:r>
            <a:r>
              <a:rPr lang="en-US" altLang="id-ID" sz="2800"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dapat didengarkan atau dimengerti dengan baik pesan yang kita sampaikan pada penerima pesan.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endParaRPr lang="en-US" altLang="id-ID" sz="2800">
              <a:solidFill>
                <a:srgbClr val="FFFFFF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en-US" altLang="id-ID" sz="2800"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Pesan harus disampaikan melalui media yang dapat diterima dengan baik oleh penerima pesan. </a:t>
            </a:r>
          </a:p>
        </p:txBody>
      </p:sp>
      <p:sp>
        <p:nvSpPr>
          <p:cNvPr id="128003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DF7CDCF0-4961-4CB3-8410-2B9C761FC198}" type="slidenum">
              <a:rPr lang="en-US" altLang="id-ID" sz="1400">
                <a:solidFill>
                  <a:srgbClr val="FFFFFF"/>
                </a:solidFill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23</a:t>
            </a:fld>
            <a:endParaRPr lang="en-US" altLang="id-ID" sz="14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14400" y="628650"/>
            <a:ext cx="7924800" cy="64611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360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itchFamily="18" charset="0"/>
                <a:ea typeface="Times New Roman" pitchFamily="18" charset="0"/>
                <a:cs typeface="Arial" pitchFamily="34" charset="0"/>
              </a:rPr>
              <a:t>PRINSIP 3 : Audible (Didengar jelas)</a:t>
            </a:r>
            <a:endParaRPr lang="en-US" sz="280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nard MT Condensed" pitchFamily="18" charset="0"/>
            </a:endParaRPr>
          </a:p>
        </p:txBody>
      </p:sp>
      <p:sp>
        <p:nvSpPr>
          <p:cNvPr id="128005" name="Footer Placeholder 1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id-ID" sz="1000" smtClean="0">
                <a:solidFill>
                  <a:srgbClr val="FFFFFF"/>
                </a:solidFill>
                <a:latin typeface="Times New Roman" panose="02020603050405020304" pitchFamily="18" charset="0"/>
              </a:rPr>
              <a:t>Dr. M. Sugiarto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"/>
          <p:cNvSpPr>
            <a:spLocks noChangeArrowheads="1"/>
          </p:cNvSpPr>
          <p:nvPr/>
        </p:nvSpPr>
        <p:spPr bwMode="auto">
          <a:xfrm>
            <a:off x="1460500" y="1592263"/>
            <a:ext cx="6921500" cy="397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marL="231775" indent="-231775" eaLnBrk="1" hangingPunct="1">
              <a:buFont typeface="Wingdings" pitchFamily="2" charset="2"/>
              <a:buChar char="§"/>
              <a:defRPr/>
            </a:pPr>
            <a:r>
              <a:rPr lang="en-US" sz="2800" u="sng">
                <a:solidFill>
                  <a:prstClr val="white"/>
                </a:solidFill>
                <a:latin typeface="Calibri" pitchFamily="34" charset="0"/>
                <a:cs typeface="Calibri" pitchFamily="34" charset="0"/>
              </a:rPr>
              <a:t>adalah</a:t>
            </a:r>
            <a:r>
              <a:rPr lang="en-US" sz="2800">
                <a:solidFill>
                  <a:prstClr val="white"/>
                </a:solidFill>
                <a:latin typeface="Calibri" pitchFamily="34" charset="0"/>
                <a:cs typeface="Calibri" pitchFamily="34" charset="0"/>
              </a:rPr>
              <a:t> kejelasan dari pesan itu sendiri, sehingga tidak menimbulkan multi interpretasi atau berbagai penafsiran yang berlainan. </a:t>
            </a:r>
          </a:p>
          <a:p>
            <a:pPr eaLnBrk="1" hangingPunct="1">
              <a:defRPr/>
            </a:pPr>
            <a:endParaRPr lang="en-US" sz="2800">
              <a:solidFill>
                <a:prstClr val="white"/>
              </a:solidFill>
              <a:latin typeface="Calibri" pitchFamily="34" charset="0"/>
              <a:cs typeface="Calibri" pitchFamily="34" charset="0"/>
            </a:endParaRPr>
          </a:p>
          <a:p>
            <a:pPr marL="231775" indent="-231775" eaLnBrk="1" hangingPunct="1">
              <a:buFont typeface="Wingdings" pitchFamily="2" charset="2"/>
              <a:buChar char="§"/>
              <a:defRPr/>
            </a:pPr>
            <a:r>
              <a:rPr lang="en-US" sz="2800">
                <a:solidFill>
                  <a:prstClr val="white"/>
                </a:solidFill>
                <a:latin typeface="Calibri" pitchFamily="34" charset="0"/>
                <a:cs typeface="Calibri" pitchFamily="34" charset="0"/>
              </a:rPr>
              <a:t>Clarity berarti pula keterbukaan dan transparansi, sehingga menimbulkan rasa percaya (trust) dari penerima pesan atau anggota tim kita.  </a:t>
            </a:r>
          </a:p>
        </p:txBody>
      </p:sp>
      <p:sp>
        <p:nvSpPr>
          <p:cNvPr id="129027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D89127EF-4ABD-4439-AB4D-D9810377F230}" type="slidenum">
              <a:rPr lang="en-US" altLang="id-ID" sz="1400">
                <a:solidFill>
                  <a:srgbClr val="FFFFFF"/>
                </a:solidFill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24</a:t>
            </a:fld>
            <a:endParaRPr lang="en-US" altLang="id-ID" sz="14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01650" y="381000"/>
            <a:ext cx="7924800" cy="64611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360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itchFamily="18" charset="0"/>
                <a:ea typeface="Times New Roman" pitchFamily="18" charset="0"/>
                <a:cs typeface="Arial" pitchFamily="34" charset="0"/>
              </a:rPr>
              <a:t>PRINSIP 4 : Clarity (Kejelasan)</a:t>
            </a:r>
            <a:endParaRPr lang="en-US" sz="280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nard MT Condensed" pitchFamily="18" charset="0"/>
            </a:endParaRPr>
          </a:p>
        </p:txBody>
      </p:sp>
      <p:sp>
        <p:nvSpPr>
          <p:cNvPr id="129029" name="Footer Placeholder 1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id-ID" sz="1000" smtClean="0">
                <a:solidFill>
                  <a:srgbClr val="FFFFFF"/>
                </a:solidFill>
                <a:latin typeface="Times New Roman" panose="02020603050405020304" pitchFamily="18" charset="0"/>
              </a:rPr>
              <a:t>Dr. M. Sugiarto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1"/>
          <p:cNvSpPr>
            <a:spLocks noChangeArrowheads="1"/>
          </p:cNvSpPr>
          <p:nvPr/>
        </p:nvSpPr>
        <p:spPr bwMode="auto">
          <a:xfrm>
            <a:off x="1752600" y="1668463"/>
            <a:ext cx="6781800" cy="397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287338" indent="-287338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en-US" altLang="id-ID" sz="2800" u="sng"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adalah</a:t>
            </a:r>
            <a:r>
              <a:rPr lang="en-US" altLang="id-ID" sz="2800"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sikap rendah hati, dibutuhkan untuk membangun rasa menghargai orang lain.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endParaRPr lang="en-US" altLang="id-ID" sz="2800">
              <a:solidFill>
                <a:srgbClr val="FFFFFF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en-US" altLang="id-ID" sz="2800"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Sikap Rendah Hati </a:t>
            </a:r>
            <a:r>
              <a:rPr lang="en-US" altLang="id-ID" sz="2800" u="sng"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antara lain:</a:t>
            </a:r>
            <a:r>
              <a:rPr lang="en-US" altLang="id-ID" sz="2800"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sikap yang penuh melayani (dalam bahasa pemasaran Customer First Attitude), sikap menghargai, mau mendengar dan menerima kritik, tidak sombong dan tidak memandang rendah orang lain.</a:t>
            </a:r>
          </a:p>
        </p:txBody>
      </p:sp>
      <p:sp>
        <p:nvSpPr>
          <p:cNvPr id="130051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8C04CFA2-AEED-4562-AFC3-D731627D5942}" type="slidenum">
              <a:rPr lang="en-US" altLang="id-ID" sz="1400">
                <a:solidFill>
                  <a:srgbClr val="FFFFFF"/>
                </a:solidFill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25</a:t>
            </a:fld>
            <a:endParaRPr lang="en-US" altLang="id-ID" sz="14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9600" y="458788"/>
            <a:ext cx="7924800" cy="64611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360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itchFamily="18" charset="0"/>
                <a:ea typeface="Times New Roman" pitchFamily="18" charset="0"/>
                <a:cs typeface="Arial" pitchFamily="34" charset="0"/>
              </a:rPr>
              <a:t>PRINSIP 5 : Humble (Rendah Hati)</a:t>
            </a:r>
            <a:endParaRPr lang="en-US" sz="280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nard MT Condensed" pitchFamily="18" charset="0"/>
            </a:endParaRPr>
          </a:p>
        </p:txBody>
      </p:sp>
      <p:sp>
        <p:nvSpPr>
          <p:cNvPr id="130053" name="Footer Placeholder 1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id-ID" sz="1000" smtClean="0">
                <a:solidFill>
                  <a:srgbClr val="FFFFFF"/>
                </a:solidFill>
                <a:latin typeface="Times New Roman" panose="02020603050405020304" pitchFamily="18" charset="0"/>
              </a:rPr>
              <a:t>Dr. M. Sugiarto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1"/>
          <p:cNvSpPr>
            <a:spLocks noChangeArrowheads="1"/>
          </p:cNvSpPr>
          <p:nvPr/>
        </p:nvSpPr>
        <p:spPr bwMode="auto">
          <a:xfrm>
            <a:off x="990600" y="1454150"/>
            <a:ext cx="7315200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 charset="0"/>
              <a:buChar char="•"/>
              <a:defRPr sz="24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charset="0"/>
              <a:buChar char="•"/>
              <a:defRPr sz="20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charset="0"/>
              <a:buChar char="•"/>
              <a:defRPr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charset="0"/>
              <a:buChar char="•"/>
              <a:defRPr sz="16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charset="0"/>
              <a:buChar char="•"/>
              <a:defRPr sz="16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6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6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6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6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id-ID" sz="3200" smtClean="0">
                <a:solidFill>
                  <a:prstClr val="white"/>
                </a:solidFill>
                <a:latin typeface="Baskerville Old Face" panose="02020602080505020303" pitchFamily="18" charset="0"/>
                <a:cs typeface="Times New Roman" pitchFamily="18" charset="0"/>
              </a:rPr>
              <a:t>Melalui 5 PRINSIP ini, kita dapat menjadi seorang komunikator yang handal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altLang="id-ID" sz="3200" smtClean="0">
              <a:solidFill>
                <a:prstClr val="white"/>
              </a:solidFill>
              <a:latin typeface="Baskerville Old Face" panose="02020602080505020303" pitchFamily="18" charset="0"/>
              <a:cs typeface="Times New Roman" pitchFamily="18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altLang="id-ID" sz="3200" smtClean="0">
              <a:solidFill>
                <a:prstClr val="white"/>
              </a:solidFill>
              <a:latin typeface="Baskerville Old Face" panose="02020602080505020303" pitchFamily="18" charset="0"/>
              <a:cs typeface="Times New Roman" pitchFamily="18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altLang="id-ID" sz="3200" smtClean="0">
              <a:solidFill>
                <a:prstClr val="white"/>
              </a:solidFill>
              <a:latin typeface="Baskerville Old Face" panose="02020602080505020303" pitchFamily="18" charset="0"/>
              <a:cs typeface="Times New Roman" pitchFamily="18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id-ID" sz="3200" smtClean="0">
                <a:solidFill>
                  <a:prstClr val="white"/>
                </a:solidFill>
                <a:latin typeface="Baskerville Old Face" panose="02020602080505020303" pitchFamily="18" charset="0"/>
                <a:cs typeface="Times New Roman" pitchFamily="18" charset="0"/>
              </a:rPr>
              <a:t>Mampu membangun </a:t>
            </a:r>
            <a:r>
              <a:rPr lang="en-US" altLang="id-ID" sz="3200" b="1" i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  <a:cs typeface="Times New Roman" pitchFamily="18" charset="0"/>
              </a:rPr>
              <a:t>network</a:t>
            </a:r>
            <a:r>
              <a:rPr lang="en-US" altLang="id-ID" sz="3200" smtClean="0">
                <a:solidFill>
                  <a:prstClr val="white"/>
                </a:solidFill>
                <a:latin typeface="Baskerville Old Face" panose="02020602080505020303" pitchFamily="18" charset="0"/>
                <a:cs typeface="Times New Roman" pitchFamily="18" charset="0"/>
              </a:rPr>
              <a:t> yang penuh dengan penghargaan, saling menguntungkan dan menguatkan.</a:t>
            </a:r>
            <a:endParaRPr lang="en-US" altLang="id-ID" sz="3200" smtClean="0">
              <a:solidFill>
                <a:prstClr val="white"/>
              </a:solidFill>
              <a:latin typeface="Baskerville Old Face" panose="02020602080505020303" pitchFamily="18" charset="0"/>
              <a:cs typeface="Arial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 altLang="id-ID" smtClean="0"/>
          </a:p>
        </p:txBody>
      </p:sp>
      <p:sp>
        <p:nvSpPr>
          <p:cNvPr id="13312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 altLang="id-ID" smtClean="0"/>
          </a:p>
        </p:txBody>
      </p:sp>
      <p:sp>
        <p:nvSpPr>
          <p:cNvPr id="133124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id-ID" sz="1200" smtClean="0">
                <a:solidFill>
                  <a:srgbClr val="895D1D"/>
                </a:solidFill>
              </a:rPr>
              <a:t>Dr. M. Sugiarto</a:t>
            </a:r>
          </a:p>
        </p:txBody>
      </p:sp>
      <p:sp>
        <p:nvSpPr>
          <p:cNvPr id="133125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DA11314-7982-46D3-88D5-1C21B3302A53}" type="slidenum">
              <a:rPr lang="en-US" altLang="id-ID" sz="1200">
                <a:solidFill>
                  <a:srgbClr val="895D1D"/>
                </a:solidFill>
              </a:rPr>
              <a:pPr/>
              <a:t>27</a:t>
            </a:fld>
            <a:endParaRPr lang="en-US" altLang="id-ID" sz="1200">
              <a:solidFill>
                <a:srgbClr val="895D1D"/>
              </a:solidFill>
            </a:endParaRPr>
          </a:p>
        </p:txBody>
      </p:sp>
    </p:spTree>
  </p:cSld>
  <p:clrMapOvr>
    <a:masterClrMapping/>
  </p:clrMapOvr>
  <p:transition spd="med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irect_communication_marketin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332096"/>
            <a:ext cx="6232491" cy="457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171" name="TextBox 6"/>
          <p:cNvSpPr txBox="1">
            <a:spLocks noChangeArrowheads="1"/>
          </p:cNvSpPr>
          <p:nvPr/>
        </p:nvSpPr>
        <p:spPr bwMode="auto">
          <a:xfrm>
            <a:off x="376761" y="283028"/>
            <a:ext cx="1528239" cy="6193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wordArtVert">
            <a:spAutoFit/>
          </a:bodyPr>
          <a:lstStyle/>
          <a:p>
            <a:pPr eaLnBrk="1" hangingPunct="1">
              <a:defRPr/>
            </a:pPr>
            <a:r>
              <a:rPr lang="en-US" sz="40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LISTENING SKILLS</a:t>
            </a:r>
            <a:endParaRPr lang="id-ID" sz="400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itchFamily="34" charset="0"/>
            </a:endParaRPr>
          </a:p>
        </p:txBody>
      </p:sp>
      <p:sp>
        <p:nvSpPr>
          <p:cNvPr id="9222" name="TextBox 4"/>
          <p:cNvSpPr txBox="1">
            <a:spLocks noChangeArrowheads="1"/>
          </p:cNvSpPr>
          <p:nvPr/>
        </p:nvSpPr>
        <p:spPr bwMode="auto">
          <a:xfrm>
            <a:off x="2362200" y="5037138"/>
            <a:ext cx="55626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Arial" charset="0"/>
              </a:rPr>
              <a:t>Dr. Meilan Sugiarto,S.Sos,MSi </a:t>
            </a:r>
          </a:p>
          <a:p>
            <a:pPr>
              <a:defRPr/>
            </a:pPr>
            <a:r>
              <a:rPr lang="en-US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Arial" charset="0"/>
              </a:rPr>
              <a:t>and Team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Slide Number Placeholder 2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spcBef>
                <a:spcPts val="600"/>
              </a:spcBef>
              <a:buClr>
                <a:schemeClr val="accent1"/>
              </a:buClr>
              <a:defRPr sz="2000">
                <a:solidFill>
                  <a:schemeClr val="tx1"/>
                </a:solidFill>
                <a:latin typeface="Garamond" panose="02020404030301010803" pitchFamily="18" charset="0"/>
                <a:cs typeface="Tahoma" panose="020B0604030504040204" pitchFamily="34" charset="0"/>
              </a:defRPr>
            </a:lvl1pPr>
            <a:lvl2pPr marL="742950" indent="-285750" algn="ctr">
              <a:spcBef>
                <a:spcPts val="1200"/>
              </a:spcBef>
              <a:buClr>
                <a:schemeClr val="accent1"/>
              </a:buClr>
              <a:defRPr>
                <a:solidFill>
                  <a:schemeClr val="tx2"/>
                </a:solidFill>
                <a:latin typeface="Garamond" panose="02020404030301010803" pitchFamily="18" charset="0"/>
                <a:cs typeface="Tahoma" panose="020B0604030504040204" pitchFamily="34" charset="0"/>
              </a:defRPr>
            </a:lvl2pPr>
            <a:lvl3pPr marL="1143000" indent="-228600" algn="ctr">
              <a:spcBef>
                <a:spcPts val="1200"/>
              </a:spcBef>
              <a:buClr>
                <a:schemeClr val="accent1"/>
              </a:buClr>
              <a:defRPr sz="1600">
                <a:solidFill>
                  <a:schemeClr val="tx1"/>
                </a:solidFill>
                <a:latin typeface="Garamond" panose="02020404030301010803" pitchFamily="18" charset="0"/>
                <a:cs typeface="Tahoma" panose="020B0604030504040204" pitchFamily="34" charset="0"/>
              </a:defRPr>
            </a:lvl3pPr>
            <a:lvl4pPr marL="1600200" indent="-228600" algn="ctr">
              <a:spcBef>
                <a:spcPts val="1200"/>
              </a:spcBef>
              <a:buClr>
                <a:schemeClr val="accent1"/>
              </a:buClr>
              <a:defRPr sz="1400">
                <a:solidFill>
                  <a:schemeClr val="tx2"/>
                </a:solidFill>
                <a:latin typeface="Garamond" panose="02020404030301010803" pitchFamily="18" charset="0"/>
                <a:cs typeface="Tahoma" panose="020B0604030504040204" pitchFamily="34" charset="0"/>
              </a:defRPr>
            </a:lvl4pPr>
            <a:lvl5pPr marL="2057400" indent="-228600" algn="ctr">
              <a:spcBef>
                <a:spcPts val="1200"/>
              </a:spcBef>
              <a:buClr>
                <a:schemeClr val="accent1"/>
              </a:buClr>
              <a:defRPr sz="1400">
                <a:solidFill>
                  <a:schemeClr val="tx1"/>
                </a:solidFill>
                <a:latin typeface="Garamond" panose="02020404030301010803" pitchFamily="18" charset="0"/>
                <a:cs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  <a:defRPr sz="1400">
                <a:solidFill>
                  <a:schemeClr val="tx1"/>
                </a:solidFill>
                <a:latin typeface="Garamond" panose="02020404030301010803" pitchFamily="18" charset="0"/>
                <a:cs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  <a:defRPr sz="1400">
                <a:solidFill>
                  <a:schemeClr val="tx1"/>
                </a:solidFill>
                <a:latin typeface="Garamond" panose="02020404030301010803" pitchFamily="18" charset="0"/>
                <a:cs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  <a:defRPr sz="1400">
                <a:solidFill>
                  <a:schemeClr val="tx1"/>
                </a:solidFill>
                <a:latin typeface="Garamond" panose="02020404030301010803" pitchFamily="18" charset="0"/>
                <a:cs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  <a:defRPr sz="1400">
                <a:solidFill>
                  <a:schemeClr val="tx1"/>
                </a:solidFill>
                <a:latin typeface="Garamond" panose="02020404030301010803" pitchFamily="18" charset="0"/>
                <a:cs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</a:pPr>
            <a:fld id="{BE866BE3-9FC7-4F6E-AFB1-DC0713B28FDA}" type="slidenum">
              <a:rPr lang="en-US" altLang="id-ID" sz="1200">
                <a:solidFill>
                  <a:srgbClr val="FFFF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</a:pPr>
              <a:t>29</a:t>
            </a:fld>
            <a:endParaRPr lang="en-US" altLang="id-ID" sz="120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6195" name="TextBox 3"/>
          <p:cNvSpPr txBox="1">
            <a:spLocks noChangeArrowheads="1"/>
          </p:cNvSpPr>
          <p:nvPr/>
        </p:nvSpPr>
        <p:spPr bwMode="auto">
          <a:xfrm>
            <a:off x="1533525" y="1219200"/>
            <a:ext cx="55626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spcBef>
                <a:spcPts val="600"/>
              </a:spcBef>
              <a:buClr>
                <a:schemeClr val="accent1"/>
              </a:buClr>
              <a:defRPr sz="2000">
                <a:solidFill>
                  <a:schemeClr val="tx1"/>
                </a:solidFill>
                <a:latin typeface="Garamond" panose="02020404030301010803" pitchFamily="18" charset="0"/>
                <a:cs typeface="Tahoma" panose="020B0604030504040204" pitchFamily="34" charset="0"/>
              </a:defRPr>
            </a:lvl1pPr>
            <a:lvl2pPr marL="742950" indent="-285750" algn="ctr">
              <a:spcBef>
                <a:spcPts val="1200"/>
              </a:spcBef>
              <a:buClr>
                <a:schemeClr val="accent1"/>
              </a:buClr>
              <a:defRPr>
                <a:solidFill>
                  <a:schemeClr val="tx2"/>
                </a:solidFill>
                <a:latin typeface="Garamond" panose="02020404030301010803" pitchFamily="18" charset="0"/>
                <a:cs typeface="Tahoma" panose="020B0604030504040204" pitchFamily="34" charset="0"/>
              </a:defRPr>
            </a:lvl2pPr>
            <a:lvl3pPr marL="1143000" indent="-228600" algn="ctr">
              <a:spcBef>
                <a:spcPts val="1200"/>
              </a:spcBef>
              <a:buClr>
                <a:schemeClr val="accent1"/>
              </a:buClr>
              <a:defRPr sz="1600">
                <a:solidFill>
                  <a:schemeClr val="tx1"/>
                </a:solidFill>
                <a:latin typeface="Garamond" panose="02020404030301010803" pitchFamily="18" charset="0"/>
                <a:cs typeface="Tahoma" panose="020B0604030504040204" pitchFamily="34" charset="0"/>
              </a:defRPr>
            </a:lvl3pPr>
            <a:lvl4pPr marL="1600200" indent="-228600" algn="ctr">
              <a:spcBef>
                <a:spcPts val="1200"/>
              </a:spcBef>
              <a:buClr>
                <a:schemeClr val="accent1"/>
              </a:buClr>
              <a:defRPr sz="1400">
                <a:solidFill>
                  <a:schemeClr val="tx2"/>
                </a:solidFill>
                <a:latin typeface="Garamond" panose="02020404030301010803" pitchFamily="18" charset="0"/>
                <a:cs typeface="Tahoma" panose="020B0604030504040204" pitchFamily="34" charset="0"/>
              </a:defRPr>
            </a:lvl4pPr>
            <a:lvl5pPr marL="2057400" indent="-228600" algn="ctr">
              <a:spcBef>
                <a:spcPts val="1200"/>
              </a:spcBef>
              <a:buClr>
                <a:schemeClr val="accent1"/>
              </a:buClr>
              <a:defRPr sz="1400">
                <a:solidFill>
                  <a:schemeClr val="tx1"/>
                </a:solidFill>
                <a:latin typeface="Garamond" panose="02020404030301010803" pitchFamily="18" charset="0"/>
                <a:cs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  <a:defRPr sz="1400">
                <a:solidFill>
                  <a:schemeClr val="tx1"/>
                </a:solidFill>
                <a:latin typeface="Garamond" panose="02020404030301010803" pitchFamily="18" charset="0"/>
                <a:cs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  <a:defRPr sz="1400">
                <a:solidFill>
                  <a:schemeClr val="tx1"/>
                </a:solidFill>
                <a:latin typeface="Garamond" panose="02020404030301010803" pitchFamily="18" charset="0"/>
                <a:cs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  <a:defRPr sz="1400">
                <a:solidFill>
                  <a:schemeClr val="tx1"/>
                </a:solidFill>
                <a:latin typeface="Garamond" panose="02020404030301010803" pitchFamily="18" charset="0"/>
                <a:cs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  <a:defRPr sz="1400">
                <a:solidFill>
                  <a:schemeClr val="tx1"/>
                </a:solidFill>
                <a:latin typeface="Garamond" panose="02020404030301010803" pitchFamily="18" charset="0"/>
                <a:cs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</a:pPr>
            <a:r>
              <a:rPr lang="en-US" altLang="id-ID" sz="2800">
                <a:solidFill>
                  <a:srgbClr val="FFFFFF"/>
                </a:solidFill>
                <a:latin typeface="Showcard Gothic" panose="04020904020102020604" pitchFamily="82" charset="0"/>
              </a:rPr>
              <a:t>“LISTENING SKILL BAGIAN DARI INDIVIDU YANG EFEKTIF”</a:t>
            </a:r>
          </a:p>
        </p:txBody>
      </p:sp>
      <p:sp>
        <p:nvSpPr>
          <p:cNvPr id="136196" name="TextBox 4"/>
          <p:cNvSpPr txBox="1">
            <a:spLocks noChangeArrowheads="1"/>
          </p:cNvSpPr>
          <p:nvPr/>
        </p:nvSpPr>
        <p:spPr bwMode="auto">
          <a:xfrm>
            <a:off x="962025" y="3429000"/>
            <a:ext cx="67056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spcBef>
                <a:spcPts val="600"/>
              </a:spcBef>
              <a:buClr>
                <a:schemeClr val="accent1"/>
              </a:buClr>
              <a:defRPr sz="2000">
                <a:solidFill>
                  <a:schemeClr val="tx1"/>
                </a:solidFill>
                <a:latin typeface="Garamond" panose="02020404030301010803" pitchFamily="18" charset="0"/>
                <a:cs typeface="Tahoma" panose="020B0604030504040204" pitchFamily="34" charset="0"/>
              </a:defRPr>
            </a:lvl1pPr>
            <a:lvl2pPr marL="742950" indent="-285750" algn="ctr">
              <a:spcBef>
                <a:spcPts val="1200"/>
              </a:spcBef>
              <a:buClr>
                <a:schemeClr val="accent1"/>
              </a:buClr>
              <a:defRPr>
                <a:solidFill>
                  <a:schemeClr val="tx2"/>
                </a:solidFill>
                <a:latin typeface="Garamond" panose="02020404030301010803" pitchFamily="18" charset="0"/>
                <a:cs typeface="Tahoma" panose="020B0604030504040204" pitchFamily="34" charset="0"/>
              </a:defRPr>
            </a:lvl2pPr>
            <a:lvl3pPr marL="1143000" indent="-228600" algn="ctr">
              <a:spcBef>
                <a:spcPts val="1200"/>
              </a:spcBef>
              <a:buClr>
                <a:schemeClr val="accent1"/>
              </a:buClr>
              <a:defRPr sz="1600">
                <a:solidFill>
                  <a:schemeClr val="tx1"/>
                </a:solidFill>
                <a:latin typeface="Garamond" panose="02020404030301010803" pitchFamily="18" charset="0"/>
                <a:cs typeface="Tahoma" panose="020B0604030504040204" pitchFamily="34" charset="0"/>
              </a:defRPr>
            </a:lvl3pPr>
            <a:lvl4pPr marL="1600200" indent="-228600" algn="ctr">
              <a:spcBef>
                <a:spcPts val="1200"/>
              </a:spcBef>
              <a:buClr>
                <a:schemeClr val="accent1"/>
              </a:buClr>
              <a:defRPr sz="1400">
                <a:solidFill>
                  <a:schemeClr val="tx2"/>
                </a:solidFill>
                <a:latin typeface="Garamond" panose="02020404030301010803" pitchFamily="18" charset="0"/>
                <a:cs typeface="Tahoma" panose="020B0604030504040204" pitchFamily="34" charset="0"/>
              </a:defRPr>
            </a:lvl4pPr>
            <a:lvl5pPr marL="2057400" indent="-228600" algn="ctr">
              <a:spcBef>
                <a:spcPts val="1200"/>
              </a:spcBef>
              <a:buClr>
                <a:schemeClr val="accent1"/>
              </a:buClr>
              <a:defRPr sz="1400">
                <a:solidFill>
                  <a:schemeClr val="tx1"/>
                </a:solidFill>
                <a:latin typeface="Garamond" panose="02020404030301010803" pitchFamily="18" charset="0"/>
                <a:cs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  <a:defRPr sz="1400">
                <a:solidFill>
                  <a:schemeClr val="tx1"/>
                </a:solidFill>
                <a:latin typeface="Garamond" panose="02020404030301010803" pitchFamily="18" charset="0"/>
                <a:cs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  <a:defRPr sz="1400">
                <a:solidFill>
                  <a:schemeClr val="tx1"/>
                </a:solidFill>
                <a:latin typeface="Garamond" panose="02020404030301010803" pitchFamily="18" charset="0"/>
                <a:cs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  <a:defRPr sz="1400">
                <a:solidFill>
                  <a:schemeClr val="tx1"/>
                </a:solidFill>
                <a:latin typeface="Garamond" panose="02020404030301010803" pitchFamily="18" charset="0"/>
                <a:cs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  <a:defRPr sz="1400">
                <a:solidFill>
                  <a:schemeClr val="tx1"/>
                </a:solidFill>
                <a:latin typeface="Garamond" panose="02020404030301010803" pitchFamily="18" charset="0"/>
                <a:cs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</a:pPr>
            <a:r>
              <a:rPr lang="en-US" altLang="id-ID" sz="2800">
                <a:solidFill>
                  <a:srgbClr val="FFFFFF"/>
                </a:solidFill>
                <a:latin typeface="Showcard Gothic" panose="04020904020102020604" pitchFamily="82" charset="0"/>
              </a:rPr>
              <a:t>“LISTENING SKILL bagus, KERJA MENJADI LEBIH EFEKTIF”</a:t>
            </a:r>
          </a:p>
          <a:p>
            <a:pPr>
              <a:spcBef>
                <a:spcPct val="0"/>
              </a:spcBef>
              <a:buClrTx/>
            </a:pPr>
            <a:r>
              <a:rPr lang="en-US" altLang="id-ID" sz="2800" i="1">
                <a:solidFill>
                  <a:srgbClr val="FFFFFF"/>
                </a:solidFill>
                <a:latin typeface="Showcard Gothic" panose="04020904020102020604" pitchFamily="82" charset="0"/>
              </a:rPr>
              <a:t>(KEEP ON THE TRACK)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timwork.jpe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908175"/>
            <a:ext cx="4419600" cy="34258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4" descr="gmin38l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2667000"/>
            <a:ext cx="4114800" cy="3352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1600200" y="381000"/>
            <a:ext cx="6400800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</a:rPr>
              <a:t>“Kesalahan komunikasi dapat menimbulkan akibat yang fatal”</a:t>
            </a:r>
          </a:p>
        </p:txBody>
      </p:sp>
      <p:sp>
        <p:nvSpPr>
          <p:cNvPr id="10547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0603378-6665-4BDE-BC2C-01CB98AE1E60}" type="slidenum">
              <a:rPr lang="en-US" altLang="id-ID" sz="1200">
                <a:solidFill>
                  <a:srgbClr val="898989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US" altLang="id-ID" sz="1200">
              <a:solidFill>
                <a:srgbClr val="898989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random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218" name="Picture 6" descr="j03992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0"/>
            <a:ext cx="22098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7219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DE2DE65-F968-4AAB-B8BD-A7D6724A873E}" type="slidenum">
              <a:rPr lang="en-US" altLang="id-ID" sz="1200">
                <a:solidFill>
                  <a:srgbClr val="898989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30</a:t>
            </a:fld>
            <a:endParaRPr lang="en-US" altLang="id-ID" sz="1200">
              <a:solidFill>
                <a:srgbClr val="898989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38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743200" y="685800"/>
            <a:ext cx="5486400" cy="6096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Mitos tentang </a:t>
            </a:r>
            <a:r>
              <a:rPr lang="en-US" sz="36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Listening</a:t>
            </a:r>
          </a:p>
        </p:txBody>
      </p:sp>
      <p:graphicFrame>
        <p:nvGraphicFramePr>
          <p:cNvPr id="2" name="Diagram 1"/>
          <p:cNvGraphicFramePr/>
          <p:nvPr/>
        </p:nvGraphicFramePr>
        <p:xfrm>
          <a:off x="1524000" y="1295400"/>
          <a:ext cx="73914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rt-of-Listenin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9424" y="3276600"/>
            <a:ext cx="3124200" cy="34245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9267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95000"/>
              <a:buFont typeface="Rage Italic" panose="03070502040507070304" pitchFamily="66" charset="0"/>
              <a:buChar char="0"/>
              <a:defRPr sz="2400">
                <a:solidFill>
                  <a:srgbClr val="404040"/>
                </a:solidFill>
                <a:latin typeface="Cambria" panose="020405030504060302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95000"/>
              <a:buFont typeface="Rage Italic" panose="03070502040507070304" pitchFamily="66" charset="0"/>
              <a:buChar char="0"/>
              <a:defRPr sz="2200">
                <a:solidFill>
                  <a:srgbClr val="404040"/>
                </a:solidFill>
                <a:latin typeface="Cambria" panose="020405030504060302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5000"/>
              <a:buFont typeface="Rage Italic" panose="03070502040507070304" pitchFamily="66" charset="0"/>
              <a:buChar char="0"/>
              <a:defRPr sz="2000">
                <a:solidFill>
                  <a:srgbClr val="404040"/>
                </a:solidFill>
                <a:latin typeface="Cambria" panose="020405030504060302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95000"/>
              <a:buFont typeface="Rage Italic" panose="03070502040507070304" pitchFamily="66" charset="0"/>
              <a:buChar char="0"/>
              <a:defRPr sz="1600">
                <a:solidFill>
                  <a:srgbClr val="404040"/>
                </a:solidFill>
                <a:latin typeface="Cambria" panose="020405030504060302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95000"/>
              <a:buFont typeface="Rage Italic" panose="03070502040507070304" pitchFamily="66" charset="0"/>
              <a:buChar char="0"/>
              <a:defRPr sz="1400">
                <a:solidFill>
                  <a:srgbClr val="404040"/>
                </a:solidFill>
                <a:latin typeface="Cambria" panose="020405030504060302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5000"/>
              <a:buFont typeface="Rage Italic" panose="03070502040507070304" pitchFamily="66" charset="0"/>
              <a:buChar char="0"/>
              <a:defRPr sz="1400">
                <a:solidFill>
                  <a:srgbClr val="404040"/>
                </a:solidFill>
                <a:latin typeface="Cambria" panose="020405030504060302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5000"/>
              <a:buFont typeface="Rage Italic" panose="03070502040507070304" pitchFamily="66" charset="0"/>
              <a:buChar char="0"/>
              <a:defRPr sz="1400">
                <a:solidFill>
                  <a:srgbClr val="404040"/>
                </a:solidFill>
                <a:latin typeface="Cambria" panose="020405030504060302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5000"/>
              <a:buFont typeface="Rage Italic" panose="03070502040507070304" pitchFamily="66" charset="0"/>
              <a:buChar char="0"/>
              <a:defRPr sz="1400">
                <a:solidFill>
                  <a:srgbClr val="404040"/>
                </a:solidFill>
                <a:latin typeface="Cambria" panose="020405030504060302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5000"/>
              <a:buFont typeface="Rage Italic" panose="03070502040507070304" pitchFamily="66" charset="0"/>
              <a:buChar char="0"/>
              <a:defRPr sz="1400">
                <a:solidFill>
                  <a:srgbClr val="404040"/>
                </a:solidFill>
                <a:latin typeface="Cambria" panose="020405030504060302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C7DD6C7-CA9E-41B3-9C54-8C2BA0ECBA87}" type="slidenum">
              <a:rPr lang="en-US" altLang="id-ID" sz="1400">
                <a:solidFill>
                  <a:srgbClr val="7F7F7F"/>
                </a:solidFill>
                <a:latin typeface="Rage Italic" panose="03070502040507070304" pitchFamily="66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31</a:t>
            </a:fld>
            <a:endParaRPr lang="en-US" altLang="id-ID" sz="1400">
              <a:solidFill>
                <a:srgbClr val="7F7F7F"/>
              </a:solidFill>
              <a:latin typeface="Rage Italic" panose="03070502040507070304" pitchFamily="66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57200" y="414338"/>
            <a:ext cx="7162800" cy="685800"/>
          </a:xfrm>
          <a:prstGeom prst="rect">
            <a:avLst/>
          </a:prstGeom>
        </p:spPr>
        <p:txBody>
          <a:bodyPr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 defTabSz="915001">
              <a:defRPr/>
            </a:pPr>
            <a:r>
              <a:rPr lang="id-ID" sz="3600" b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Yang benar </a:t>
            </a:r>
            <a:r>
              <a:rPr lang="en-US" sz="36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Listening </a:t>
            </a:r>
            <a:r>
              <a:rPr lang="en-US" sz="3600" b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itu…..</a:t>
            </a:r>
          </a:p>
        </p:txBody>
      </p:sp>
      <p:sp>
        <p:nvSpPr>
          <p:cNvPr id="7" name="Rectangle 6"/>
          <p:cNvSpPr/>
          <p:nvPr/>
        </p:nvSpPr>
        <p:spPr>
          <a:xfrm>
            <a:off x="228600" y="4081463"/>
            <a:ext cx="5105400" cy="18161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en-US" sz="2800" i="1">
                <a:solidFill>
                  <a:prstClr val="black"/>
                </a:solidFill>
                <a:latin typeface="Garamond" pitchFamily="18" charset="0"/>
                <a:cs typeface="Arial" pitchFamily="34" charset="0"/>
              </a:rPr>
              <a:t>“If we were </a:t>
            </a:r>
            <a:r>
              <a:rPr lang="en-US" sz="2800" i="1">
                <a:solidFill>
                  <a:srgbClr val="FF0000"/>
                </a:solidFill>
                <a:latin typeface="Garamond" pitchFamily="18" charset="0"/>
                <a:cs typeface="Arial" pitchFamily="34" charset="0"/>
              </a:rPr>
              <a:t>supposed </a:t>
            </a:r>
            <a:r>
              <a:rPr lang="en-US" sz="2800" i="1">
                <a:solidFill>
                  <a:prstClr val="black"/>
                </a:solidFill>
                <a:latin typeface="Garamond" pitchFamily="18" charset="0"/>
                <a:cs typeface="Arial" pitchFamily="34" charset="0"/>
              </a:rPr>
              <a:t>to talk more than we listen, we would have two mouths and one ear.“  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en-US" sz="2800" b="1" i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Arial" pitchFamily="34" charset="0"/>
              </a:rPr>
              <a:t>Mark Twain</a:t>
            </a:r>
            <a:endParaRPr lang="en-US" sz="2800" b="1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  <a:cs typeface="Arial" pitchFamily="34" charset="0"/>
            </a:endParaRPr>
          </a:p>
        </p:txBody>
      </p:sp>
      <p:graphicFrame>
        <p:nvGraphicFramePr>
          <p:cNvPr id="2" name="Diagram 1"/>
          <p:cNvGraphicFramePr/>
          <p:nvPr/>
        </p:nvGraphicFramePr>
        <p:xfrm>
          <a:off x="685800" y="1320800"/>
          <a:ext cx="8153400" cy="218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C24A930-F2B8-484A-8794-9279C336F2A9}" type="slidenum">
              <a:rPr lang="en-US" altLang="id-ID" sz="1200">
                <a:solidFill>
                  <a:srgbClr val="898989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32</a:t>
            </a:fld>
            <a:endParaRPr lang="en-US" altLang="id-ID" sz="1200">
              <a:solidFill>
                <a:srgbClr val="898989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2" name="Diagram 1"/>
          <p:cNvGraphicFramePr/>
          <p:nvPr/>
        </p:nvGraphicFramePr>
        <p:xfrm>
          <a:off x="381000" y="457200"/>
          <a:ext cx="8153400" cy="58499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40292" name="Picture 4" descr="BD05064_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743200"/>
            <a:ext cx="28194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91845FF-D54F-4F51-AAF3-D4AEE873B362}" type="slidenum">
              <a:rPr lang="en-US" altLang="id-ID" sz="1200">
                <a:solidFill>
                  <a:srgbClr val="898989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33</a:t>
            </a:fld>
            <a:endParaRPr lang="en-US" altLang="id-ID" sz="1200">
              <a:solidFill>
                <a:srgbClr val="898989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2" name="Diagram 1"/>
          <p:cNvGraphicFramePr/>
          <p:nvPr/>
        </p:nvGraphicFramePr>
        <p:xfrm>
          <a:off x="533400" y="304800"/>
          <a:ext cx="8229600" cy="5867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1066800" y="1524000"/>
            <a:ext cx="7696200" cy="4191000"/>
          </a:xfrm>
        </p:spPr>
        <p:txBody>
          <a:bodyPr rtlCol="0">
            <a:normAutofit/>
          </a:bodyPr>
          <a:lstStyle/>
          <a:p>
            <a:pPr marL="457200" indent="-457200" defTabSz="915001" eaLnBrk="1" fontAlgn="auto" hangingPunct="1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Wingdings 3"/>
              <a:buChar char=""/>
              <a:defRPr/>
            </a:pPr>
            <a:r>
              <a:rPr lang="en-US" sz="280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  <a:cs typeface="Arial" pitchFamily="34" charset="0"/>
              </a:rPr>
              <a:t>Dengarkan dengan sabar</a:t>
            </a:r>
          </a:p>
          <a:p>
            <a:pPr marL="457200" indent="-457200" defTabSz="915001" eaLnBrk="1" fontAlgn="auto" hangingPunct="1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Wingdings 3"/>
              <a:buChar char=""/>
              <a:defRPr/>
            </a:pPr>
            <a:r>
              <a:rPr lang="en-US" sz="280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  <a:cs typeface="Arial" pitchFamily="34" charset="0"/>
              </a:rPr>
              <a:t>Pahami perasaan pembicara </a:t>
            </a:r>
          </a:p>
          <a:p>
            <a:pPr marL="457200" indent="-457200" defTabSz="915001" eaLnBrk="1" fontAlgn="auto" hangingPunct="1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Wingdings 3"/>
              <a:buChar char=""/>
              <a:defRPr/>
            </a:pPr>
            <a:r>
              <a:rPr lang="en-US" sz="280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  <a:cs typeface="Arial" pitchFamily="34" charset="0"/>
              </a:rPr>
              <a:t>Siapkan waktu berdiskusi </a:t>
            </a:r>
          </a:p>
          <a:p>
            <a:pPr marL="463550" indent="-463550" defTabSz="915001" eaLnBrk="1" fontAlgn="auto" hangingPunct="1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Wingdings 3"/>
              <a:buChar char=""/>
              <a:defRPr/>
            </a:pPr>
            <a:r>
              <a:rPr lang="en-US" sz="280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  <a:cs typeface="Arial" pitchFamily="34" charset="0"/>
              </a:rPr>
              <a:t>Hindari kata klise </a:t>
            </a:r>
            <a:r>
              <a:rPr lang="id-ID" sz="280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  <a:cs typeface="Arial" pitchFamily="34" charset="0"/>
              </a:rPr>
              <a:t>yang sulit dimengerti</a:t>
            </a:r>
            <a:endParaRPr lang="en-US" sz="2800" smtClean="0">
              <a:solidFill>
                <a:schemeClr val="tx1">
                  <a:lumMod val="75000"/>
                  <a:lumOff val="25000"/>
                </a:schemeClr>
              </a:solidFill>
              <a:latin typeface="Cambria" pitchFamily="18" charset="0"/>
              <a:cs typeface="Arial" pitchFamily="34" charset="0"/>
            </a:endParaRPr>
          </a:p>
          <a:p>
            <a:pPr marL="463550" indent="-463550" defTabSz="915001" eaLnBrk="1" fontAlgn="auto" hangingPunct="1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Wingdings 3"/>
              <a:buChar char=""/>
              <a:defRPr/>
            </a:pPr>
            <a:r>
              <a:rPr lang="en-US" sz="280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  <a:cs typeface="Arial" pitchFamily="34" charset="0"/>
              </a:rPr>
              <a:t>Responlah, walau sekedar bertanya </a:t>
            </a:r>
          </a:p>
          <a:p>
            <a:pPr marL="463550" indent="-463550" defTabSz="915001" eaLnBrk="1" fontAlgn="auto" hangingPunct="1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Wingdings 3"/>
              <a:buChar char=""/>
              <a:defRPr/>
            </a:pPr>
            <a:r>
              <a:rPr lang="en-US" sz="280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  <a:cs typeface="Arial" pitchFamily="34" charset="0"/>
              </a:rPr>
              <a:t>Ketahui - untuk apa anda mendengarkan ?</a:t>
            </a:r>
          </a:p>
          <a:p>
            <a:pPr marL="463550" indent="-463550" defTabSz="915001" eaLnBrk="1" fontAlgn="auto" hangingPunct="1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Wingdings 3"/>
              <a:buChar char=""/>
              <a:defRPr/>
            </a:pPr>
            <a:r>
              <a:rPr lang="en-US" sz="2800" u="sng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  <a:cs typeface="Arial" pitchFamily="34" charset="0"/>
              </a:rPr>
              <a:t>Ingat</a:t>
            </a:r>
            <a:r>
              <a:rPr lang="en-US" sz="280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  <a:cs typeface="Arial" pitchFamily="34" charset="0"/>
              </a:rPr>
              <a:t> perbedaan waktu – kita bicara 100 – 150 wpm &amp; berpikir 400 – 500 wpm</a:t>
            </a:r>
          </a:p>
          <a:p>
            <a:pPr marL="457200" indent="-457200" defTabSz="915001" eaLnBrk="1" fontAlgn="auto" hangingPunct="1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Wingdings 3"/>
              <a:buChar char=""/>
              <a:defRPr/>
            </a:pPr>
            <a:endParaRPr lang="en-US" sz="2800" smtClean="0">
              <a:solidFill>
                <a:schemeClr val="tx1">
                  <a:lumMod val="75000"/>
                  <a:lumOff val="25000"/>
                </a:schemeClr>
              </a:solidFill>
              <a:latin typeface="Cambria" pitchFamily="18" charset="0"/>
              <a:cs typeface="Arial" pitchFamily="34" charset="0"/>
            </a:endParaRPr>
          </a:p>
          <a:p>
            <a:pPr marL="457200" indent="-457200" defTabSz="915001" eaLnBrk="1" fontAlgn="auto" hangingPunct="1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Tx/>
              <a:buNone/>
              <a:defRPr/>
            </a:pPr>
            <a:endParaRPr lang="en-US" sz="2800" smtClean="0">
              <a:solidFill>
                <a:schemeClr val="tx1">
                  <a:lumMod val="75000"/>
                  <a:lumOff val="25000"/>
                </a:schemeClr>
              </a:solidFill>
              <a:latin typeface="Cambria" pitchFamily="18" charset="0"/>
              <a:cs typeface="Arial" pitchFamily="34" charset="0"/>
            </a:endParaRPr>
          </a:p>
        </p:txBody>
      </p:sp>
      <p:sp>
        <p:nvSpPr>
          <p:cNvPr id="142339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D0E24313-D80E-48EA-9812-E76821E1B761}" type="slidenum">
              <a:rPr lang="en-US" altLang="id-ID" sz="1200">
                <a:solidFill>
                  <a:srgbClr val="7F7F7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34</a:t>
            </a:fld>
            <a:endParaRPr lang="en-US" altLang="id-ID" sz="1200">
              <a:solidFill>
                <a:srgbClr val="7F7F7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90600" y="381000"/>
            <a:ext cx="7239000" cy="685800"/>
          </a:xfrm>
        </p:spPr>
        <p:txBody>
          <a:bodyPr/>
          <a:lstStyle/>
          <a:p>
            <a:pPr marL="0" indent="0" algn="l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anose="02040502050405020303" pitchFamily="18" charset="0"/>
              <a:buNone/>
              <a:defRPr/>
            </a:pPr>
            <a:r>
              <a:rPr lang="en-US" sz="400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Principles of Good Listening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8FB5272A-6017-48FF-987B-D08A6DCEFB25}" type="slidenum">
              <a:rPr lang="en-US" altLang="id-ID" sz="1200">
                <a:solidFill>
                  <a:srgbClr val="7F7F7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35</a:t>
            </a:fld>
            <a:endParaRPr lang="en-US" altLang="id-ID" sz="1200">
              <a:solidFill>
                <a:srgbClr val="7F7F7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48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38200" y="1600200"/>
            <a:ext cx="7239000" cy="4419600"/>
          </a:xfrm>
        </p:spPr>
        <p:txBody>
          <a:bodyPr/>
          <a:lstStyle/>
          <a:p>
            <a:pPr marL="355600" indent="-309563" eaLnBrk="1" hangingPunct="1">
              <a:buClr>
                <a:srgbClr val="FF3300"/>
              </a:buClr>
              <a:buFont typeface="Wingdings" panose="05000000000000000000" pitchFamily="2" charset="2"/>
              <a:buChar char="§"/>
            </a:pPr>
            <a:r>
              <a:rPr lang="en-US" altLang="id-ID" sz="2400" smtClean="0">
                <a:cs typeface="Arial" panose="020B0604020202020204" pitchFamily="34" charset="0"/>
              </a:rPr>
              <a:t>Perasaan seseorang penting bagi kita </a:t>
            </a:r>
          </a:p>
          <a:p>
            <a:pPr marL="355600" indent="-309563" eaLnBrk="1" hangingPunct="1">
              <a:buClr>
                <a:srgbClr val="FF3300"/>
              </a:buClr>
              <a:buFont typeface="Wingdings" panose="05000000000000000000" pitchFamily="2" charset="2"/>
              <a:buChar char="§"/>
            </a:pPr>
            <a:r>
              <a:rPr lang="en-US" altLang="id-ID" sz="2400" smtClean="0">
                <a:cs typeface="Arial" panose="020B0604020202020204" pitchFamily="34" charset="0"/>
              </a:rPr>
              <a:t>Kita menghargai opini seseorang </a:t>
            </a:r>
          </a:p>
          <a:p>
            <a:pPr marL="355600" indent="-309563" eaLnBrk="1" hangingPunct="1">
              <a:buClr>
                <a:srgbClr val="FF3300"/>
              </a:buClr>
              <a:buFont typeface="Wingdings" panose="05000000000000000000" pitchFamily="2" charset="2"/>
              <a:buChar char="§"/>
            </a:pPr>
            <a:r>
              <a:rPr lang="en-US" altLang="id-ID" sz="2400" smtClean="0">
                <a:cs typeface="Arial" panose="020B0604020202020204" pitchFamily="34" charset="0"/>
              </a:rPr>
              <a:t>Tidak bermaksud mengevaluasi atau merubah seseorang </a:t>
            </a:r>
          </a:p>
          <a:p>
            <a:pPr marL="355600" indent="-309563" eaLnBrk="1" hangingPunct="1">
              <a:buClr>
                <a:srgbClr val="FF3300"/>
              </a:buClr>
              <a:buFont typeface="Wingdings" panose="05000000000000000000" pitchFamily="2" charset="2"/>
              <a:buChar char="§"/>
            </a:pPr>
            <a:r>
              <a:rPr lang="en-US" altLang="id-ID" sz="2400" smtClean="0">
                <a:cs typeface="Arial" panose="020B0604020202020204" pitchFamily="34" charset="0"/>
              </a:rPr>
              <a:t>Ingin memahami seseorang </a:t>
            </a:r>
          </a:p>
          <a:p>
            <a:pPr marL="355600" indent="-309563" eaLnBrk="1" hangingPunct="1">
              <a:buClr>
                <a:srgbClr val="FF3300"/>
              </a:buClr>
              <a:buFont typeface="Wingdings" panose="05000000000000000000" pitchFamily="2" charset="2"/>
              <a:buChar char="§"/>
            </a:pPr>
            <a:r>
              <a:rPr lang="en-US" altLang="id-ID" sz="2400" smtClean="0">
                <a:cs typeface="Arial" panose="020B0604020202020204" pitchFamily="34" charset="0"/>
              </a:rPr>
              <a:t>Seseorang merupakan pendengar yang baik bagi kita </a:t>
            </a:r>
          </a:p>
          <a:p>
            <a:pPr marL="355600" indent="-309563" eaLnBrk="1" hangingPunct="1">
              <a:buClr>
                <a:srgbClr val="FF3300"/>
              </a:buClr>
              <a:buFont typeface="Wingdings" panose="05000000000000000000" pitchFamily="2" charset="2"/>
              <a:buChar char="§"/>
            </a:pPr>
            <a:r>
              <a:rPr lang="en-US" altLang="id-ID" sz="2400" smtClean="0">
                <a:cs typeface="Arial" panose="020B0604020202020204" pitchFamily="34" charset="0"/>
              </a:rPr>
              <a:t>Kita dianggap orang yang dapat diajak bicara dan dipercaya </a:t>
            </a:r>
          </a:p>
        </p:txBody>
      </p:sp>
      <p:sp>
        <p:nvSpPr>
          <p:cNvPr id="26628" name="TextBox 4"/>
          <p:cNvSpPr txBox="1">
            <a:spLocks noChangeArrowheads="1"/>
          </p:cNvSpPr>
          <p:nvPr/>
        </p:nvSpPr>
        <p:spPr bwMode="auto">
          <a:xfrm>
            <a:off x="457200" y="558800"/>
            <a:ext cx="83042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id-ID" sz="32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Kapan kita harus menjadi good listener </a:t>
            </a:r>
            <a:r>
              <a:rPr lang="en-US" sz="32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20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204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500"/>
                                        <p:tgtEl>
                                          <p:spTgt spid="204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1600200" y="1676400"/>
            <a:ext cx="5486400" cy="4038600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None/>
            </a:pPr>
            <a:r>
              <a:rPr lang="en-US" altLang="id-ID" sz="2800" b="1" smtClean="0">
                <a:solidFill>
                  <a:srgbClr val="0070C0"/>
                </a:solidFill>
                <a:cs typeface="Calibri" panose="020F0502020204030204" pitchFamily="34" charset="0"/>
              </a:rPr>
              <a:t>ACTIVE LISTENer</a:t>
            </a:r>
            <a:endParaRPr lang="en-US" altLang="id-ID" sz="2800" b="1" smtClean="0"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altLang="id-ID" sz="2400" smtClean="0">
                <a:cs typeface="Calibri" panose="020F0502020204030204" pitchFamily="34" charset="0"/>
              </a:rPr>
              <a:t>memperhatikan untuk memahami, bukan mengulangi atau mengevaluasi. </a:t>
            </a:r>
          </a:p>
          <a:p>
            <a:pPr eaLnBrk="1" hangingPunct="1"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altLang="id-ID" sz="2400" smtClean="0">
                <a:cs typeface="Calibri" panose="020F0502020204030204" pitchFamily="34" charset="0"/>
              </a:rPr>
              <a:t>memperhatikan tidak hanya apa yang sedang dikomunikasikan, tapi juga berpikir untuk menyampaikan selanjutnya. </a:t>
            </a:r>
          </a:p>
        </p:txBody>
      </p:sp>
      <p:sp>
        <p:nvSpPr>
          <p:cNvPr id="14438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4BB5AEE-7B85-4087-A9C8-45509B25690C}" type="slidenum">
              <a:rPr lang="en-US" altLang="id-ID" sz="1200">
                <a:solidFill>
                  <a:srgbClr val="898989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36</a:t>
            </a:fld>
            <a:endParaRPr lang="en-US" altLang="id-ID" sz="1200">
              <a:solidFill>
                <a:srgbClr val="898989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04800"/>
            <a:ext cx="3886200" cy="762000"/>
          </a:xfrm>
        </p:spPr>
        <p:txBody>
          <a:bodyPr rtlCol="0">
            <a:normAutofit/>
          </a:bodyPr>
          <a:lstStyle/>
          <a:p>
            <a:pPr defTabSz="915001" eaLnBrk="1" fontAlgn="auto" hangingPunct="1">
              <a:spcAft>
                <a:spcPts val="0"/>
              </a:spcAft>
              <a:defRPr/>
            </a:pPr>
            <a:r>
              <a:rPr lang="en-US" sz="400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TIPE LISTENer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10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10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10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295400" y="1295400"/>
            <a:ext cx="6553200" cy="4419600"/>
          </a:xfrm>
          <a:prstGeom prst="rect">
            <a:avLst/>
          </a:prstGeom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rgbClr val="1F497D"/>
              </a:buClr>
              <a:defRPr/>
            </a:pPr>
            <a:r>
              <a:rPr lang="en-US" sz="3200" b="1" kern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PASSIVE </a:t>
            </a:r>
            <a:r>
              <a:rPr lang="en-US" sz="3200" b="1" kern="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LISTENer</a:t>
            </a:r>
            <a:r>
              <a:rPr lang="en-US" sz="3200" b="1" kern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 </a:t>
            </a:r>
            <a:r>
              <a:rPr lang="en-US" sz="3200" kern="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</a:t>
            </a:r>
          </a:p>
          <a:p>
            <a:pPr marL="342900" indent="-342900" eaLnBrk="1" hangingPunct="1">
              <a:spcBef>
                <a:spcPct val="20000"/>
              </a:spcBef>
              <a:buClr>
                <a:srgbClr val="1F497D"/>
              </a:buClr>
              <a:buFont typeface="Wingdings" pitchFamily="2" charset="2"/>
              <a:buChar char="§"/>
              <a:defRPr/>
            </a:pPr>
            <a:r>
              <a:rPr lang="en-US" sz="2800" kern="0" dirty="0" err="1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memperhatikan</a:t>
            </a:r>
            <a:r>
              <a:rPr lang="en-US" sz="2800" kern="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kern="0" dirty="0" err="1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dengan</a:t>
            </a:r>
            <a:r>
              <a:rPr lang="en-US" sz="2800" kern="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kern="0" dirty="0" err="1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sikap</a:t>
            </a:r>
            <a:r>
              <a:rPr lang="en-US" sz="2800" kern="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kern="0" dirty="0" err="1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sopan</a:t>
            </a:r>
            <a:r>
              <a:rPr lang="en-US" sz="2800" kern="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kern="0" dirty="0" err="1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dan</a:t>
            </a:r>
            <a:r>
              <a:rPr lang="en-US" sz="2800" kern="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kern="0" dirty="0" err="1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tenang</a:t>
            </a:r>
            <a:r>
              <a:rPr lang="en-US" sz="2800" kern="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</a:t>
            </a:r>
          </a:p>
          <a:p>
            <a:pPr marL="342900" indent="-342900" eaLnBrk="1" hangingPunct="1">
              <a:spcBef>
                <a:spcPct val="20000"/>
              </a:spcBef>
              <a:buClr>
                <a:srgbClr val="1F497D"/>
              </a:buClr>
              <a:buFont typeface="Wingdings" pitchFamily="2" charset="2"/>
              <a:buChar char="§"/>
              <a:defRPr/>
            </a:pPr>
            <a:r>
              <a:rPr lang="en-US" sz="2800" kern="0" dirty="0" err="1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biasanya</a:t>
            </a:r>
            <a:r>
              <a:rPr lang="en-US" sz="2800" kern="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kern="0" dirty="0" err="1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cenderung</a:t>
            </a:r>
            <a:r>
              <a:rPr lang="en-US" sz="2800" kern="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kern="0" dirty="0" err="1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bingung</a:t>
            </a:r>
            <a:r>
              <a:rPr lang="en-US" sz="2800" kern="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en-US" sz="2800" kern="0" dirty="0" err="1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melamun</a:t>
            </a:r>
            <a:r>
              <a:rPr lang="en-US" sz="2800" kern="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en-US" sz="2800" kern="0" dirty="0" err="1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kurang</a:t>
            </a:r>
            <a:r>
              <a:rPr lang="en-US" sz="2800" kern="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kern="0" dirty="0" err="1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atensi</a:t>
            </a:r>
            <a:r>
              <a:rPr lang="en-US" sz="2800" kern="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kern="0" dirty="0" err="1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dan</a:t>
            </a:r>
            <a:r>
              <a:rPr lang="en-US" sz="2800" kern="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kern="0" dirty="0" err="1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lebih</a:t>
            </a:r>
            <a:r>
              <a:rPr lang="en-US" sz="2800" kern="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kern="0" dirty="0" err="1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banyak</a:t>
            </a:r>
            <a:r>
              <a:rPr lang="en-US" sz="2800" kern="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kern="0" dirty="0" err="1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menjelaskan</a:t>
            </a:r>
            <a:r>
              <a:rPr lang="en-US" sz="2800" kern="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kern="0" dirty="0" err="1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daripada</a:t>
            </a:r>
            <a:r>
              <a:rPr lang="en-US" sz="2800" kern="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kern="0" dirty="0" err="1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lawan</a:t>
            </a:r>
            <a:r>
              <a:rPr lang="en-US" sz="2800" kern="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kern="0" dirty="0" err="1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bicara</a:t>
            </a:r>
            <a:r>
              <a:rPr lang="en-US" sz="2800" kern="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. </a:t>
            </a:r>
          </a:p>
          <a:p>
            <a:pPr marL="342900" indent="-342900" eaLnBrk="1" hangingPunct="1">
              <a:spcBef>
                <a:spcPct val="20000"/>
              </a:spcBef>
              <a:buClr>
                <a:srgbClr val="1F497D"/>
              </a:buClr>
              <a:buFont typeface="Wingdings" pitchFamily="2" charset="2"/>
              <a:buChar char="§"/>
              <a:defRPr/>
            </a:pPr>
            <a:r>
              <a:rPr lang="en-US" sz="2800" kern="0" dirty="0" err="1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hanya</a:t>
            </a:r>
            <a:r>
              <a:rPr lang="en-US" sz="2800" kern="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kern="0" dirty="0" err="1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menerima</a:t>
            </a:r>
            <a:r>
              <a:rPr lang="en-US" sz="2800" kern="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kern="0" dirty="0" err="1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sebagian</a:t>
            </a:r>
            <a:r>
              <a:rPr lang="en-US" sz="2800" kern="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kern="0" dirty="0" err="1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pesan</a:t>
            </a:r>
            <a:r>
              <a:rPr lang="en-US" sz="2800" kern="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&amp; </a:t>
            </a:r>
            <a:r>
              <a:rPr lang="en-US" sz="2800" kern="0" dirty="0" err="1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mengabaikan</a:t>
            </a:r>
            <a:r>
              <a:rPr lang="en-US" sz="2800" kern="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kern="0" dirty="0" err="1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penjelasannya</a:t>
            </a:r>
            <a:r>
              <a:rPr lang="en-US" sz="2800" kern="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en-US" sz="2800" kern="0" dirty="0" err="1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sehingga</a:t>
            </a:r>
            <a:r>
              <a:rPr lang="en-US" sz="2800" kern="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kern="0" dirty="0" err="1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terjadi</a:t>
            </a:r>
            <a:r>
              <a:rPr lang="en-US" sz="2800" kern="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kern="0" dirty="0" err="1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komunikasi</a:t>
            </a:r>
            <a:r>
              <a:rPr lang="en-US" sz="2800" kern="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yang </a:t>
            </a:r>
            <a:r>
              <a:rPr lang="en-US" sz="2800" kern="0" dirty="0" err="1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tidak</a:t>
            </a:r>
            <a:r>
              <a:rPr lang="en-US" sz="2800" kern="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kern="0" dirty="0" err="1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lengkap</a:t>
            </a:r>
            <a:r>
              <a:rPr lang="en-US" sz="2800" kern="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. </a:t>
            </a:r>
          </a:p>
        </p:txBody>
      </p:sp>
      <p:sp>
        <p:nvSpPr>
          <p:cNvPr id="145411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4AC4EB2-5E3A-4C64-BF8C-BE75BC643493}" type="slidenum">
              <a:rPr lang="en-US" altLang="id-ID" sz="1200">
                <a:solidFill>
                  <a:srgbClr val="898989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37</a:t>
            </a:fld>
            <a:endParaRPr lang="en-US" altLang="id-ID" sz="1200">
              <a:solidFill>
                <a:srgbClr val="898989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3"/>
          <p:cNvSpPr>
            <a:spLocks noChangeArrowheads="1"/>
          </p:cNvSpPr>
          <p:nvPr/>
        </p:nvSpPr>
        <p:spPr bwMode="auto">
          <a:xfrm>
            <a:off x="457200" y="457200"/>
            <a:ext cx="81534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id-ID" sz="4000">
                <a:solidFill>
                  <a:srgbClr val="FF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Bisakah KITA Menjadi Pendengar Efektif…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id-ID" sz="4000" i="1">
                <a:solidFill>
                  <a:srgbClr val="0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Kenapa tidak</a:t>
            </a:r>
            <a:r>
              <a:rPr lang="en-US" altLang="id-ID" sz="4000">
                <a:solidFill>
                  <a:srgbClr val="FF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4000">
                <a:solidFill>
                  <a:srgbClr val="0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46435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F0E1C45-5EAE-47A2-8EAB-15DBB71DA319}" type="slidenum">
              <a:rPr lang="en-US" altLang="id-ID" sz="1200">
                <a:solidFill>
                  <a:srgbClr val="898989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38</a:t>
            </a:fld>
            <a:endParaRPr lang="en-US" altLang="id-ID" sz="1200">
              <a:solidFill>
                <a:srgbClr val="898989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6" name="Picture 5" descr="supervisor_385x26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2788" y="2743200"/>
            <a:ext cx="4722223" cy="3443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E1AF7F0-BF25-4A0E-8D14-B46B33E8C3CD}" type="slidenum">
              <a:rPr lang="en-US" altLang="id-ID" sz="1200">
                <a:solidFill>
                  <a:srgbClr val="898989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39</a:t>
            </a:fld>
            <a:endParaRPr lang="en-US" altLang="id-ID" sz="1200">
              <a:solidFill>
                <a:srgbClr val="898989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2552700" y="2667000"/>
            <a:ext cx="38862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</a:rPr>
              <a:t>Bad Habits of Poor Listeners</a:t>
            </a:r>
            <a:endParaRPr lang="en-US" sz="3600" noProof="1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470146"/>
            <a:ext cx="6858000" cy="584775"/>
          </a:xfrm>
          <a:prstGeom prst="rect">
            <a:avLst/>
          </a:prstGeom>
          <a:noFill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>
                <a:solidFill>
                  <a:schemeClr val="tx1"/>
                </a:solidFill>
                <a:latin typeface="Poor Richard" pitchFamily="18" charset="0"/>
                <a:cs typeface="Arial" pitchFamily="34" charset="0"/>
              </a:rPr>
              <a:t>Apa yang dimaksud </a:t>
            </a:r>
            <a:r>
              <a:rPr lang="en-US" sz="32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  <a:cs typeface="Arial" pitchFamily="34" charset="0"/>
              </a:rPr>
              <a:t>KOMUNIKASI</a:t>
            </a:r>
            <a:r>
              <a:rPr lang="en-US" sz="3200">
                <a:solidFill>
                  <a:schemeClr val="tx1"/>
                </a:solidFill>
                <a:latin typeface="Poor Richard" pitchFamily="18" charset="0"/>
                <a:cs typeface="Arial" pitchFamily="34" charset="0"/>
              </a:rPr>
              <a:t>  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641600" y="1920875"/>
            <a:ext cx="5664200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eaLnBrk="1" hangingPunct="1">
              <a:buFont typeface="Wingdings" panose="05000000000000000000" pitchFamily="2" charset="2"/>
              <a:buChar char="§"/>
              <a:defRPr/>
            </a:pPr>
            <a:r>
              <a:rPr lang="en-US" b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Komunikasi </a:t>
            </a:r>
          </a:p>
          <a:p>
            <a:pPr marL="365125" indent="-365125" eaLnBrk="1" hangingPunct="1">
              <a:defRPr/>
            </a:pPr>
            <a:r>
              <a:rPr lang="en-US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	Penyampaian dan pemahaman sebuah arti</a:t>
            </a:r>
          </a:p>
        </p:txBody>
      </p:sp>
      <p:cxnSp>
        <p:nvCxnSpPr>
          <p:cNvPr id="7" name="Straight Connector 6"/>
          <p:cNvCxnSpPr>
            <a:cxnSpLocks noChangeShapeType="1"/>
          </p:cNvCxnSpPr>
          <p:nvPr/>
        </p:nvCxnSpPr>
        <p:spPr bwMode="auto">
          <a:xfrm>
            <a:off x="1858963" y="3276600"/>
            <a:ext cx="6781800" cy="1588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" name="Rectangle 7"/>
          <p:cNvSpPr/>
          <p:nvPr/>
        </p:nvSpPr>
        <p:spPr>
          <a:xfrm>
            <a:off x="2590800" y="3611563"/>
            <a:ext cx="5867400" cy="1570037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defTabSz="1262063" eaLnBrk="1" hangingPunct="1">
              <a:spcBef>
                <a:spcPct val="50000"/>
              </a:spcBef>
              <a:buFont typeface="Wingdings" panose="05000000000000000000" pitchFamily="2" charset="2"/>
              <a:buChar char="§"/>
              <a:defRPr/>
            </a:pPr>
            <a:r>
              <a:rPr lang="en-US" b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Komunikasi</a:t>
            </a:r>
            <a:r>
              <a:rPr lang="en-US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melibatkan simbol-simbol untuk menyampaikan suatu arti, dapat berupa </a:t>
            </a:r>
            <a:r>
              <a:rPr lang="en-US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kata-kata, gerakan tubuh, huruf, atau gerakan-gerakan tertentu.</a:t>
            </a:r>
          </a:p>
        </p:txBody>
      </p:sp>
      <p:sp>
        <p:nvSpPr>
          <p:cNvPr id="106504" name="Slide Number Placeholder 8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B504132-39D6-41CD-9169-D9AA7878B543}" type="slidenum">
              <a:rPr lang="en-US" altLang="id-ID" sz="1200">
                <a:solidFill>
                  <a:srgbClr val="898989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4</a:t>
            </a:fld>
            <a:endParaRPr lang="en-US" altLang="id-ID" sz="1200">
              <a:solidFill>
                <a:srgbClr val="898989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06505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362200"/>
            <a:ext cx="2447925" cy="203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4343400" y="1752600"/>
            <a:ext cx="4495800" cy="277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1200"/>
              </a:spcAft>
              <a:buFontTx/>
              <a:buChar char="•"/>
            </a:pPr>
            <a:r>
              <a:rPr lang="en-US" altLang="id-ID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Sering melakukan Interupsi  </a:t>
            </a:r>
          </a:p>
          <a:p>
            <a:pPr eaLnBrk="1" hangingPunct="1">
              <a:spcBef>
                <a:spcPct val="0"/>
              </a:spcBef>
              <a:spcAft>
                <a:spcPts val="1200"/>
              </a:spcAft>
              <a:buFontTx/>
              <a:buChar char="•"/>
            </a:pPr>
            <a:r>
              <a:rPr lang="en-US" altLang="id-ID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Langsung menyimpulkan </a:t>
            </a:r>
          </a:p>
          <a:p>
            <a:pPr eaLnBrk="1" hangingPunct="1">
              <a:spcBef>
                <a:spcPct val="0"/>
              </a:spcBef>
              <a:spcAft>
                <a:spcPts val="1200"/>
              </a:spcAft>
              <a:buFontTx/>
              <a:buChar char="•"/>
            </a:pPr>
            <a:r>
              <a:rPr lang="en-US" altLang="id-ID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Menyelesaikan kalimat untuk lawan bicara </a:t>
            </a:r>
          </a:p>
          <a:p>
            <a:pPr eaLnBrk="1" hangingPunct="1">
              <a:spcBef>
                <a:spcPct val="0"/>
              </a:spcBef>
              <a:spcAft>
                <a:spcPts val="1200"/>
              </a:spcAft>
              <a:buFontTx/>
              <a:buChar char="•"/>
            </a:pPr>
            <a:r>
              <a:rPr lang="en-US" altLang="id-ID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Sering merubah subyek pembicaraan</a:t>
            </a:r>
          </a:p>
        </p:txBody>
      </p:sp>
      <p:sp>
        <p:nvSpPr>
          <p:cNvPr id="148483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F6432E8-5DF1-4557-9E32-1E6625203424}" type="slidenum">
              <a:rPr lang="en-US" altLang="id-ID" sz="1200">
                <a:solidFill>
                  <a:srgbClr val="898989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40</a:t>
            </a:fld>
            <a:endParaRPr lang="en-US" altLang="id-ID" sz="1200">
              <a:solidFill>
                <a:srgbClr val="898989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7" name="Picture 6" descr="intrups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752600"/>
            <a:ext cx="3505200" cy="2743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457200" y="1752600"/>
            <a:ext cx="5105400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90513" indent="-29051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600"/>
              </a:spcAft>
              <a:buFontTx/>
              <a:buChar char="•"/>
            </a:pPr>
            <a:r>
              <a:rPr lang="en-US" altLang="id-ID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Bahasa tubuh menunjukkan malas mendengarkan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FontTx/>
              <a:buChar char="•"/>
            </a:pPr>
            <a:r>
              <a:rPr lang="en-US" altLang="id-ID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Tidak merespon apa yang disampaikan lawan bicara 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FontTx/>
              <a:buChar char="•"/>
            </a:pPr>
            <a:r>
              <a:rPr lang="en-US" altLang="id-ID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Tidak bertanya dan tidak memberi feedback</a:t>
            </a:r>
          </a:p>
        </p:txBody>
      </p:sp>
      <p:sp>
        <p:nvSpPr>
          <p:cNvPr id="150531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1E1149F-AC60-434E-869C-6D3C15334334}" type="slidenum">
              <a:rPr lang="en-US" altLang="id-ID" sz="1200">
                <a:solidFill>
                  <a:srgbClr val="898989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41</a:t>
            </a:fld>
            <a:endParaRPr lang="en-US" altLang="id-ID" sz="1200">
              <a:solidFill>
                <a:srgbClr val="898989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8" name="Picture 7" descr="image1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1200" y="2438400"/>
            <a:ext cx="2819400" cy="1879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 descr="liste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1200" y="4419600"/>
            <a:ext cx="2743200" cy="1828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 descr="listen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9400" y="304800"/>
            <a:ext cx="1981200" cy="1981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AD43171-9CA4-4885-9A4A-123CFFD03A85}" type="slidenum">
              <a:rPr lang="en-US" altLang="id-ID" sz="1200">
                <a:solidFill>
                  <a:srgbClr val="898989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42</a:t>
            </a:fld>
            <a:endParaRPr lang="en-US" altLang="id-ID" sz="1200">
              <a:solidFill>
                <a:srgbClr val="898989"/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4953000" y="4419600"/>
            <a:ext cx="35814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" pitchFamily="34" charset="0"/>
              </a:rPr>
              <a:t>Good Habits of Effective Listeners</a:t>
            </a:r>
            <a:endParaRPr lang="en-US" sz="3600" noProof="1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erlin Sans FB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rt-liste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8425" y="4343400"/>
            <a:ext cx="3638550" cy="1961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1296988" y="914400"/>
            <a:ext cx="6324600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90513" indent="-29051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1200"/>
              </a:spcAft>
              <a:buFontTx/>
              <a:buChar char="•"/>
            </a:pPr>
            <a:r>
              <a:rPr lang="en-US" altLang="id-ID" sz="2800">
                <a:solidFill>
                  <a:srgbClr val="000000"/>
                </a:solidFill>
                <a:cs typeface="Calibri" panose="020F0502020204030204" pitchFamily="34" charset="0"/>
              </a:rPr>
              <a:t>Mengamati lawan bicara,  </a:t>
            </a:r>
          </a:p>
          <a:p>
            <a:pPr eaLnBrk="1" hangingPunct="1">
              <a:spcBef>
                <a:spcPct val="0"/>
              </a:spcBef>
              <a:spcAft>
                <a:spcPts val="1200"/>
              </a:spcAft>
              <a:buFontTx/>
              <a:buChar char="•"/>
            </a:pPr>
            <a:r>
              <a:rPr lang="en-US" altLang="id-ID" sz="2800">
                <a:solidFill>
                  <a:srgbClr val="000000"/>
                </a:solidFill>
                <a:cs typeface="Calibri" panose="020F0502020204030204" pitchFamily="34" charset="0"/>
              </a:rPr>
              <a:t>Membaca bahasa tubuh dan mengambil inti pembicaraan </a:t>
            </a:r>
          </a:p>
          <a:p>
            <a:pPr eaLnBrk="1" hangingPunct="1">
              <a:spcBef>
                <a:spcPct val="0"/>
              </a:spcBef>
              <a:spcAft>
                <a:spcPts val="1200"/>
              </a:spcAft>
              <a:buFontTx/>
              <a:buChar char="•"/>
            </a:pPr>
            <a:r>
              <a:rPr lang="en-US" altLang="id-ID" sz="2800">
                <a:solidFill>
                  <a:srgbClr val="000000"/>
                </a:solidFill>
                <a:cs typeface="Calibri" panose="020F0502020204030204" pitchFamily="34" charset="0"/>
              </a:rPr>
              <a:t>Bertanya </a:t>
            </a:r>
          </a:p>
          <a:p>
            <a:pPr eaLnBrk="1" hangingPunct="1">
              <a:spcBef>
                <a:spcPct val="0"/>
              </a:spcBef>
              <a:spcAft>
                <a:spcPts val="1200"/>
              </a:spcAft>
              <a:buFontTx/>
              <a:buChar char="•"/>
            </a:pPr>
            <a:r>
              <a:rPr lang="en-US" altLang="id-ID" sz="2800">
                <a:solidFill>
                  <a:srgbClr val="000000"/>
                </a:solidFill>
                <a:cs typeface="Calibri" panose="020F0502020204030204" pitchFamily="34" charset="0"/>
              </a:rPr>
              <a:t>Memberi lawan bicara waktu untuk mengartikulasikan pemikirannya  </a:t>
            </a:r>
          </a:p>
        </p:txBody>
      </p:sp>
      <p:sp>
        <p:nvSpPr>
          <p:cNvPr id="15258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8FF565C-08A9-4F9C-A6C0-67312E33503A}" type="slidenum">
              <a:rPr lang="en-US" altLang="id-ID" sz="1200">
                <a:solidFill>
                  <a:srgbClr val="898989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43</a:t>
            </a:fld>
            <a:endParaRPr lang="en-US" altLang="id-ID" sz="1200">
              <a:solidFill>
                <a:srgbClr val="898989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990600" y="1066800"/>
            <a:ext cx="4876800" cy="486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90513" indent="-29051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1200"/>
              </a:spcAft>
              <a:buFontTx/>
              <a:buChar char="•"/>
            </a:pPr>
            <a:r>
              <a:rPr lang="en-US" altLang="id-ID" sz="2800">
                <a:solidFill>
                  <a:srgbClr val="000000"/>
                </a:solidFill>
                <a:cs typeface="Calibri" panose="020F0502020204030204" pitchFamily="34" charset="0"/>
              </a:rPr>
              <a:t>Membiarkan lawan bicara menyelesaikan apa yang disampaikan sebelum merespon  </a:t>
            </a:r>
          </a:p>
          <a:p>
            <a:pPr eaLnBrk="1" hangingPunct="1">
              <a:spcBef>
                <a:spcPct val="0"/>
              </a:spcBef>
              <a:spcAft>
                <a:spcPts val="1200"/>
              </a:spcAft>
              <a:buFontTx/>
              <a:buChar char="•"/>
            </a:pPr>
            <a:r>
              <a:rPr lang="en-US" altLang="id-ID" sz="2800">
                <a:solidFill>
                  <a:srgbClr val="000000"/>
                </a:solidFill>
                <a:cs typeface="Calibri" panose="020F0502020204030204" pitchFamily="34" charset="0"/>
              </a:rPr>
              <a:t>Mengimbangi, tenang, &amp; mengendalikan emosi </a:t>
            </a:r>
          </a:p>
          <a:p>
            <a:pPr eaLnBrk="1" hangingPunct="1">
              <a:spcBef>
                <a:spcPct val="0"/>
              </a:spcBef>
              <a:spcAft>
                <a:spcPts val="1200"/>
              </a:spcAft>
              <a:buFontTx/>
              <a:buChar char="•"/>
            </a:pPr>
            <a:r>
              <a:rPr lang="en-US" altLang="id-ID" sz="2800">
                <a:solidFill>
                  <a:srgbClr val="000000"/>
                </a:solidFill>
                <a:cs typeface="Calibri" panose="020F0502020204030204" pitchFamily="34" charset="0"/>
              </a:rPr>
              <a:t>Mengamati tanda dan kesempatan respon</a:t>
            </a:r>
          </a:p>
          <a:p>
            <a:pPr eaLnBrk="1" hangingPunct="1">
              <a:spcBef>
                <a:spcPct val="0"/>
              </a:spcBef>
              <a:spcAft>
                <a:spcPts val="1200"/>
              </a:spcAft>
              <a:buFontTx/>
              <a:buChar char="•"/>
            </a:pPr>
            <a:r>
              <a:rPr lang="en-US" altLang="id-ID" sz="2800">
                <a:solidFill>
                  <a:srgbClr val="000000"/>
                </a:solidFill>
                <a:cs typeface="Calibri" panose="020F0502020204030204" pitchFamily="34" charset="0"/>
              </a:rPr>
              <a:t>Memberi respon sederhana seperti “</a:t>
            </a:r>
            <a:r>
              <a:rPr lang="en-US" altLang="id-ID" sz="2800">
                <a:solidFill>
                  <a:srgbClr val="FF0000"/>
                </a:solidFill>
                <a:cs typeface="Calibri" panose="020F0502020204030204" pitchFamily="34" charset="0"/>
              </a:rPr>
              <a:t>uh-uhms</a:t>
            </a:r>
            <a:r>
              <a:rPr lang="en-US" altLang="id-ID" sz="2800">
                <a:solidFill>
                  <a:srgbClr val="000000"/>
                </a:solidFill>
                <a:cs typeface="Calibri" panose="020F0502020204030204" pitchFamily="34" charset="0"/>
              </a:rPr>
              <a:t>” </a:t>
            </a:r>
          </a:p>
        </p:txBody>
      </p:sp>
      <p:sp>
        <p:nvSpPr>
          <p:cNvPr id="154627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0FF4776-8B8C-4FF9-8B21-D6D7741CCD97}" type="slidenum">
              <a:rPr lang="en-US" altLang="id-ID" sz="1200">
                <a:solidFill>
                  <a:srgbClr val="898989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44</a:t>
            </a:fld>
            <a:endParaRPr lang="en-US" altLang="id-ID" sz="1200">
              <a:solidFill>
                <a:srgbClr val="898989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6" name="Picture 5" descr="listener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2600" y="2133600"/>
            <a:ext cx="2438400" cy="24691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1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1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1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1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1CE395D-6164-43A2-8EF5-DB46055563AB}" type="slidenum">
              <a:rPr lang="en-US" altLang="id-ID" sz="1200">
                <a:solidFill>
                  <a:srgbClr val="898989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45</a:t>
            </a:fld>
            <a:endParaRPr lang="en-US" altLang="id-ID" sz="1200">
              <a:solidFill>
                <a:srgbClr val="898989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rand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M. Sugiarto</a:t>
            </a:r>
            <a:endParaRPr lang="en-US"/>
          </a:p>
        </p:txBody>
      </p:sp>
      <p:sp>
        <p:nvSpPr>
          <p:cNvPr id="1085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B8D0B90-6257-4A2F-805E-EB89EE50DABB}" type="slidenum">
              <a:rPr lang="en-US" altLang="id-ID" sz="1200">
                <a:solidFill>
                  <a:srgbClr val="898989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US" altLang="id-ID" sz="1200">
              <a:solidFill>
                <a:srgbClr val="898989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647700" y="1628775"/>
            <a:ext cx="7978775" cy="3240088"/>
          </a:xfrm>
          <a:prstGeom prst="rect">
            <a:avLst/>
          </a:prstGeom>
          <a:noFill/>
        </p:spPr>
        <p:txBody>
          <a:bodyPr/>
          <a:lstStyle>
            <a:lvl1pPr marL="365125" indent="-3651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24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1pPr>
            <a:lvl2pPr marL="776288" indent="-3651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"/>
              <a:defRPr sz="22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2pPr>
            <a:lvl3pPr marL="1143000" indent="-3651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20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3pPr>
            <a:lvl4pPr marL="1508125" indent="-3190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4pPr>
            <a:lvl5pPr marL="1828800" indent="-3190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5pPr>
            <a:lvl6pPr marL="214884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6888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892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id-ID" altLang="id-ID" sz="3200" b="1" i="1" smtClean="0">
                <a:solidFill>
                  <a:srgbClr val="C00000"/>
                </a:solidFill>
                <a:latin typeface="Cambria" panose="02040503050406030204" pitchFamily="18" charset="0"/>
              </a:rPr>
              <a:t>Komunikasi</a:t>
            </a:r>
            <a:r>
              <a:rPr lang="id-ID" altLang="id-ID" sz="3200" i="1" smtClean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en-US" altLang="id-ID" sz="3200" b="1" i="1" smtClean="0">
                <a:solidFill>
                  <a:srgbClr val="C00000"/>
                </a:solidFill>
                <a:latin typeface="Cambria" panose="02040503050406030204" pitchFamily="18" charset="0"/>
              </a:rPr>
              <a:t>Agribisnis </a:t>
            </a:r>
          </a:p>
          <a:p>
            <a:pPr marL="0" indent="0" eaLnBrk="1" hangingPunct="1"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id-ID" altLang="id-ID" sz="3200" u="sng" smtClean="0">
                <a:latin typeface="Cambria" panose="02040503050406030204" pitchFamily="18" charset="0"/>
              </a:rPr>
              <a:t>adalah</a:t>
            </a:r>
            <a:r>
              <a:rPr lang="id-ID" altLang="id-ID" sz="3200" smtClean="0">
                <a:latin typeface="Cambria" panose="02040503050406030204" pitchFamily="18" charset="0"/>
              </a:rPr>
              <a:t> suatu pernyataan antar manusia  yang berkaitan dengan </a:t>
            </a:r>
            <a:r>
              <a:rPr lang="en-US" altLang="id-ID" sz="3200" smtClean="0">
                <a:latin typeface="Cambria" panose="02040503050406030204" pitchFamily="18" charset="0"/>
              </a:rPr>
              <a:t>kegiatan Agribisnis</a:t>
            </a:r>
            <a:r>
              <a:rPr lang="id-ID" altLang="id-ID" sz="3200" smtClean="0">
                <a:latin typeface="Cambria" panose="02040503050406030204" pitchFamily="18" charset="0"/>
              </a:rPr>
              <a:t> baik secara kelompok yang sifatnya umum dengan menggunakan lambang</a:t>
            </a:r>
            <a:r>
              <a:rPr lang="en-US" altLang="id-ID" sz="3200" smtClean="0">
                <a:latin typeface="Cambria" panose="02040503050406030204" pitchFamily="18" charset="0"/>
              </a:rPr>
              <a:t>2  </a:t>
            </a:r>
            <a:r>
              <a:rPr lang="id-ID" altLang="id-ID" sz="3200" smtClean="0">
                <a:latin typeface="Cambria" panose="02040503050406030204" pitchFamily="18" charset="0"/>
              </a:rPr>
              <a:t>tertentu </a:t>
            </a:r>
            <a:r>
              <a:rPr lang="en-US" altLang="id-ID" sz="3200" smtClean="0">
                <a:latin typeface="Cambria" panose="02040503050406030204" pitchFamily="18" charset="0"/>
              </a:rPr>
              <a:t>maupun secara individu</a:t>
            </a:r>
            <a:r>
              <a:rPr lang="id-ID" altLang="id-ID" sz="3200" smtClean="0">
                <a:latin typeface="Cambria" panose="02040503050406030204" pitchFamily="18" charset="0"/>
              </a:rPr>
              <a:t>.</a:t>
            </a:r>
            <a:endParaRPr lang="en-US" altLang="id-ID" sz="3200" smtClean="0">
              <a:latin typeface="Cambria" panose="02040503050406030204" pitchFamily="18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utoUpdateAnimBg="0" advAuto="100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0" name="Picture 4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590800"/>
            <a:ext cx="73152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3810000" y="2543175"/>
            <a:ext cx="1038225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Distorsi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303588" y="95250"/>
            <a:ext cx="5611812" cy="16319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b="1">
                <a:solidFill>
                  <a:schemeClr val="accent2">
                    <a:lumMod val="75000"/>
                  </a:schemeClr>
                </a:solidFill>
                <a:latin typeface="+mn-lt"/>
                <a:cs typeface="Arial" pitchFamily="34" charset="0"/>
              </a:rPr>
              <a:t>Proses Komunikasi </a:t>
            </a:r>
          </a:p>
          <a:p>
            <a:pPr eaLnBrk="1" hangingPunct="1">
              <a:defRPr/>
            </a:pPr>
            <a:r>
              <a:rPr lang="en-US">
                <a:latin typeface="+mn-lt"/>
                <a:cs typeface="Arial" pitchFamily="34" charset="0"/>
              </a:rPr>
              <a:t>Tahapan antara pengirim dan penerima pesan yang dihasilkan dalam transfer dan penafsiran suatu arti pesan.</a:t>
            </a:r>
          </a:p>
        </p:txBody>
      </p:sp>
      <p:cxnSp>
        <p:nvCxnSpPr>
          <p:cNvPr id="24" name="Straight Connector 23"/>
          <p:cNvCxnSpPr/>
          <p:nvPr/>
        </p:nvCxnSpPr>
        <p:spPr bwMode="auto">
          <a:xfrm>
            <a:off x="144463" y="1752600"/>
            <a:ext cx="8770937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09574" name="Slide Number Placeholder 20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18D9908-DD1E-4EDF-BFD0-C6673B80AB6E}" type="slidenum">
              <a:rPr lang="en-US" altLang="id-ID" sz="1200">
                <a:solidFill>
                  <a:srgbClr val="898989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6</a:t>
            </a:fld>
            <a:endParaRPr lang="en-US" altLang="id-ID" sz="1200">
              <a:solidFill>
                <a:srgbClr val="898989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09575" name="Picture 4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76200"/>
            <a:ext cx="2981325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cxnSp>
        <p:nvCxnSpPr>
          <p:cNvPr id="23" name="Straight Arrow Connector 22"/>
          <p:cNvCxnSpPr/>
          <p:nvPr/>
        </p:nvCxnSpPr>
        <p:spPr>
          <a:xfrm>
            <a:off x="4329113" y="2943225"/>
            <a:ext cx="0" cy="63817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457200" y="2209800"/>
            <a:ext cx="8229600" cy="3657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d-ID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381000" y="381000"/>
            <a:ext cx="8382000" cy="5486400"/>
          </a:xfrm>
        </p:spPr>
        <p:txBody>
          <a:bodyPr/>
          <a:lstStyle/>
          <a:p>
            <a:pPr marL="377825" indent="-377825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altLang="id-ID" sz="24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METODE PENYAMPAIAN PESAN :</a:t>
            </a:r>
          </a:p>
          <a:p>
            <a:pPr marL="377825" indent="-377825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en-US" altLang="id-ID" sz="2400" smtClean="0"/>
              <a:t>Tulisan</a:t>
            </a:r>
          </a:p>
          <a:p>
            <a:pPr marL="377825" indent="-377825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en-US" altLang="id-ID" sz="2400" smtClean="0"/>
              <a:t>Lisan</a:t>
            </a:r>
          </a:p>
          <a:p>
            <a:pPr marL="377825" indent="-377825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en-US" altLang="id-ID" sz="2400" smtClean="0"/>
              <a:t>Lisan diikuti tulisan</a:t>
            </a:r>
          </a:p>
          <a:p>
            <a:pPr marL="377825" indent="-377825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en-US" altLang="id-ID" sz="2400" smtClean="0"/>
              <a:t>Tulisan diikuti lisan</a:t>
            </a:r>
          </a:p>
          <a:p>
            <a:pPr marL="377825" indent="-377825">
              <a:lnSpc>
                <a:spcPct val="90000"/>
              </a:lnSpc>
              <a:buFont typeface="Wingdings" pitchFamily="2" charset="2"/>
              <a:buAutoNum type="arabicPeriod"/>
              <a:defRPr/>
            </a:pPr>
            <a:endParaRPr lang="en-US" altLang="id-ID" sz="2400" smtClean="0"/>
          </a:p>
          <a:p>
            <a:pPr marL="377825" indent="-377825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altLang="id-ID" sz="2400" b="1" smtClean="0">
                <a:solidFill>
                  <a:srgbClr val="FF0000"/>
                </a:solidFill>
              </a:rPr>
              <a:t>KAPAN METODE INI DAPAT EFEKTIF DILAKUKAN ?</a:t>
            </a:r>
          </a:p>
          <a:p>
            <a:pPr marL="377825" indent="-377825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en-US" altLang="id-ID" sz="2400" b="1" smtClean="0"/>
              <a:t>Tulisan</a:t>
            </a:r>
            <a:r>
              <a:rPr lang="en-US" altLang="id-ID" sz="2400" smtClean="0"/>
              <a:t> : dalam situasi bila diperlukan informasi untuk tindakan yang akan datang, informasinya umum, tidak diperlukan kontak pribadi.</a:t>
            </a:r>
          </a:p>
          <a:p>
            <a:pPr marL="377825" indent="-377825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en-US" altLang="id-ID" sz="2400" b="1" smtClean="0"/>
              <a:t>Lisan</a:t>
            </a:r>
            <a:r>
              <a:rPr lang="en-US" altLang="id-ID" sz="2400" smtClean="0"/>
              <a:t> : dalam situasi yang membutuhkan teguran &amp; mendamaikan perselisihan.</a:t>
            </a:r>
          </a:p>
          <a:p>
            <a:pPr marL="377825" indent="-377825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en-US" altLang="id-ID" sz="2400" b="1" smtClean="0"/>
              <a:t>Lisan diikuti tulisan</a:t>
            </a:r>
            <a:r>
              <a:rPr lang="en-US" altLang="id-ID" sz="2400" smtClean="0"/>
              <a:t> : dalam situasi yang membutuhkan tindakan segera tetapi kemudian diikuti tindak lanjutnya yg bersifat umum, perlu pendokumentasian.</a:t>
            </a:r>
          </a:p>
          <a:p>
            <a:pPr marL="377825" indent="-377825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en-US" altLang="id-ID" sz="2400" b="1" smtClean="0"/>
              <a:t>Tulisan diikuti lisan </a:t>
            </a:r>
            <a:r>
              <a:rPr lang="en-US" altLang="id-ID" sz="2400" smtClean="0"/>
              <a:t>: dinilai tidak cukup efektif untuk setiap situasi.</a:t>
            </a:r>
            <a:endParaRPr lang="en-GB" altLang="id-ID" sz="2400" smtClean="0"/>
          </a:p>
        </p:txBody>
      </p:sp>
      <p:cxnSp>
        <p:nvCxnSpPr>
          <p:cNvPr id="3" name="Straight Connector 2"/>
          <p:cNvCxnSpPr/>
          <p:nvPr/>
        </p:nvCxnSpPr>
        <p:spPr>
          <a:xfrm>
            <a:off x="304800" y="2514600"/>
            <a:ext cx="8229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733800"/>
            <a:ext cx="6400800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11161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85800" y="609600"/>
            <a:ext cx="7772400" cy="3276600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r>
              <a:rPr lang="en-US" altLang="id-ID" sz="2000" b="1" smtClean="0">
                <a:solidFill>
                  <a:srgbClr val="FF0000"/>
                </a:solidFill>
              </a:rPr>
              <a:t>KRITERIA MEMILIH METOD</a:t>
            </a:r>
            <a:r>
              <a:rPr lang="id-ID" altLang="id-ID" sz="2000" b="1" smtClean="0">
                <a:solidFill>
                  <a:srgbClr val="FF0000"/>
                </a:solidFill>
              </a:rPr>
              <a:t>E</a:t>
            </a:r>
            <a:r>
              <a:rPr lang="en-US" altLang="id-ID" sz="2000" b="1" smtClean="0">
                <a:solidFill>
                  <a:srgbClr val="FF0000"/>
                </a:solidFill>
              </a:rPr>
              <a:t> PENYAMPAIAN INFORMASI KEPADA :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id-ID" sz="2000" smtClean="0"/>
              <a:t>	1. Ketersediaan informasi.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id-ID" sz="2000" smtClean="0"/>
              <a:t>	2. Biaya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id-ID" sz="2000" smtClean="0"/>
              <a:t>	3. Pengaruh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id-ID" sz="2000" smtClean="0"/>
              <a:t>	4. Relevansi (dengan tujuan)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id-ID" sz="2000" smtClean="0"/>
              <a:t>	5. Respons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id-ID" sz="2000" smtClean="0"/>
              <a:t>	6. Keahlian (yang sesuai dengan kemampuan pengirim)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en-US" altLang="id-ID" sz="2000" smtClean="0"/>
          </a:p>
          <a:p>
            <a:pPr marL="0" indent="0">
              <a:buFont typeface="Wingdings" panose="05000000000000000000" pitchFamily="2" charset="2"/>
              <a:buNone/>
            </a:pPr>
            <a:endParaRPr lang="en-GB" altLang="id-ID" sz="2000" smtClean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2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438400"/>
            <a:ext cx="30480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14400" y="533400"/>
            <a:ext cx="7924800" cy="523220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 algn="r" eaLnBrk="1" hangingPunct="1">
              <a:defRPr/>
            </a:pPr>
            <a:r>
              <a:rPr lang="en-US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BENTUK KOMUNIKASI INTERPERSONAL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2000" y="1219200"/>
            <a:ext cx="8077200" cy="1939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 eaLnBrk="1" hangingPunct="1">
              <a:buFont typeface="+mj-lt"/>
              <a:buAutoNum type="alphaLcPeriod"/>
              <a:defRPr/>
            </a:pPr>
            <a:r>
              <a:rPr lang="en-US" b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Komunikasi verbal atau oral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>
                <a:latin typeface="Arial" pitchFamily="34" charset="0"/>
                <a:cs typeface="Arial" pitchFamily="34" charset="0"/>
              </a:rPr>
              <a:t> </a:t>
            </a:r>
            <a:r>
              <a:rPr lang="en-US" u="sng">
                <a:latin typeface="Arial" pitchFamily="34" charset="0"/>
                <a:cs typeface="Arial" pitchFamily="34" charset="0"/>
              </a:rPr>
              <a:t>Keuntungan :</a:t>
            </a:r>
            <a:r>
              <a:rPr lang="en-US">
                <a:latin typeface="Arial" pitchFamily="34" charset="0"/>
                <a:cs typeface="Arial" pitchFamily="34" charset="0"/>
              </a:rPr>
              <a:t> mudah dan cepat, serta umpan balik cepat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>
                <a:latin typeface="Arial" pitchFamily="34" charset="0"/>
                <a:cs typeface="Arial" pitchFamily="34" charset="0"/>
              </a:rPr>
              <a:t> </a:t>
            </a:r>
            <a:r>
              <a:rPr lang="en-US" u="sng">
                <a:latin typeface="Arial" pitchFamily="34" charset="0"/>
                <a:cs typeface="Arial" pitchFamily="34" charset="0"/>
              </a:rPr>
              <a:t>Kelemahan  :</a:t>
            </a:r>
            <a:r>
              <a:rPr lang="en-US">
                <a:latin typeface="Arial" pitchFamily="34" charset="0"/>
                <a:cs typeface="Arial" pitchFamily="34" charset="0"/>
              </a:rPr>
              <a:t> sering terjadi distorsi pesan ketika </a:t>
            </a:r>
          </a:p>
          <a:p>
            <a:pPr eaLnBrk="1" hangingPunct="1">
              <a:defRPr/>
            </a:pPr>
            <a:r>
              <a:rPr lang="en-US">
                <a:latin typeface="Arial" pitchFamily="34" charset="0"/>
                <a:cs typeface="Arial" pitchFamily="34" charset="0"/>
              </a:rPr>
              <a:t>                         melalui banyak orang</a:t>
            </a:r>
          </a:p>
          <a:p>
            <a:pPr eaLnBrk="1" hangingPunct="1">
              <a:defRPr/>
            </a:pPr>
            <a:r>
              <a:rPr lang="en-US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Media : tatap muka, via telepon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2000" y="4373563"/>
            <a:ext cx="8077200" cy="1570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b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b. Komunikasi tertulis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>
                <a:latin typeface="Arial" pitchFamily="34" charset="0"/>
                <a:cs typeface="Arial" pitchFamily="34" charset="0"/>
              </a:rPr>
              <a:t> </a:t>
            </a:r>
            <a:r>
              <a:rPr lang="en-US" u="sng">
                <a:latin typeface="Arial" pitchFamily="34" charset="0"/>
                <a:cs typeface="Arial" pitchFamily="34" charset="0"/>
              </a:rPr>
              <a:t>Keuntungan :</a:t>
            </a:r>
            <a:r>
              <a:rPr lang="en-US">
                <a:latin typeface="Arial" pitchFamily="34" charset="0"/>
                <a:cs typeface="Arial" pitchFamily="34" charset="0"/>
              </a:rPr>
              <a:t> dapat dilihat, permanen, akurat  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>
                <a:latin typeface="Arial" pitchFamily="34" charset="0"/>
                <a:cs typeface="Arial" pitchFamily="34" charset="0"/>
              </a:rPr>
              <a:t> </a:t>
            </a:r>
            <a:r>
              <a:rPr lang="en-US" u="sng">
                <a:latin typeface="Arial" pitchFamily="34" charset="0"/>
                <a:cs typeface="Arial" pitchFamily="34" charset="0"/>
              </a:rPr>
              <a:t>Kelemahan  :</a:t>
            </a:r>
            <a:r>
              <a:rPr lang="en-US">
                <a:latin typeface="Arial" pitchFamily="34" charset="0"/>
                <a:cs typeface="Arial" pitchFamily="34" charset="0"/>
              </a:rPr>
              <a:t> butuh waktu dan umpan balik tdk cepat</a:t>
            </a:r>
          </a:p>
          <a:p>
            <a:pPr eaLnBrk="1" hangingPunct="1">
              <a:defRPr/>
            </a:pPr>
            <a:r>
              <a:rPr lang="en-US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Media : memo, surat, laporan, fax, e-mail</a:t>
            </a:r>
          </a:p>
        </p:txBody>
      </p:sp>
      <p:sp>
        <p:nvSpPr>
          <p:cNvPr id="112648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6E9B4EC-1063-4A37-B25B-5DD013FDF776}" type="slidenum">
              <a:rPr lang="en-US" altLang="id-ID" sz="1200">
                <a:solidFill>
                  <a:srgbClr val="898989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9</a:t>
            </a:fld>
            <a:endParaRPr lang="en-US" altLang="id-ID" sz="1200">
              <a:solidFill>
                <a:srgbClr val="898989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theme/_rels/them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jpeg"/></Relationships>
</file>

<file path=ppt/theme/_rels/them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image" Target="../media/image17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template-17">
  <a:themeElements>
    <a:clrScheme name="1_template-17 14">
      <a:dk1>
        <a:srgbClr val="4D4D4D"/>
      </a:dk1>
      <a:lt1>
        <a:srgbClr val="FFFFFF"/>
      </a:lt1>
      <a:dk2>
        <a:srgbClr val="000000"/>
      </a:dk2>
      <a:lt2>
        <a:srgbClr val="C25800"/>
      </a:lt2>
      <a:accent1>
        <a:srgbClr val="F2BC04"/>
      </a:accent1>
      <a:accent2>
        <a:srgbClr val="FE0000"/>
      </a:accent2>
      <a:accent3>
        <a:srgbClr val="FFFFFF"/>
      </a:accent3>
      <a:accent4>
        <a:srgbClr val="404040"/>
      </a:accent4>
      <a:accent5>
        <a:srgbClr val="F7DAAA"/>
      </a:accent5>
      <a:accent6>
        <a:srgbClr val="E60000"/>
      </a:accent6>
      <a:hlink>
        <a:srgbClr val="777777"/>
      </a:hlink>
      <a:folHlink>
        <a:srgbClr val="C0C0C0"/>
      </a:folHlink>
    </a:clrScheme>
    <a:fontScheme name="1_template-17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1_template-17 1">
        <a:dk1>
          <a:srgbClr val="4D4D4D"/>
        </a:dk1>
        <a:lt1>
          <a:srgbClr val="FFFFFF"/>
        </a:lt1>
        <a:dk2>
          <a:srgbClr val="000000"/>
        </a:dk2>
        <a:lt2>
          <a:srgbClr val="CC4E00"/>
        </a:lt2>
        <a:accent1>
          <a:srgbClr val="FF9933"/>
        </a:accent1>
        <a:accent2>
          <a:srgbClr val="8000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730000"/>
        </a:accent6>
        <a:hlink>
          <a:srgbClr val="FFCC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emplate-17 2">
        <a:dk1>
          <a:srgbClr val="4D4D4D"/>
        </a:dk1>
        <a:lt1>
          <a:srgbClr val="FFFFFF"/>
        </a:lt1>
        <a:dk2>
          <a:srgbClr val="000000"/>
        </a:dk2>
        <a:lt2>
          <a:srgbClr val="CFDDF1"/>
        </a:lt2>
        <a:accent1>
          <a:srgbClr val="BC4417"/>
        </a:accent1>
        <a:accent2>
          <a:srgbClr val="CF9C1C"/>
        </a:accent2>
        <a:accent3>
          <a:srgbClr val="FFFFFF"/>
        </a:accent3>
        <a:accent4>
          <a:srgbClr val="404040"/>
        </a:accent4>
        <a:accent5>
          <a:srgbClr val="DAB0AB"/>
        </a:accent5>
        <a:accent6>
          <a:srgbClr val="BB8D18"/>
        </a:accent6>
        <a:hlink>
          <a:srgbClr val="E8C97C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emplate-17 3">
        <a:dk1>
          <a:srgbClr val="4D4D4D"/>
        </a:dk1>
        <a:lt1>
          <a:srgbClr val="FFFFFF"/>
        </a:lt1>
        <a:dk2>
          <a:srgbClr val="000000"/>
        </a:dk2>
        <a:lt2>
          <a:srgbClr val="986615"/>
        </a:lt2>
        <a:accent1>
          <a:srgbClr val="CA4814"/>
        </a:accent1>
        <a:accent2>
          <a:srgbClr val="FFAB21"/>
        </a:accent2>
        <a:accent3>
          <a:srgbClr val="FFFFFF"/>
        </a:accent3>
        <a:accent4>
          <a:srgbClr val="404040"/>
        </a:accent4>
        <a:accent5>
          <a:srgbClr val="E1B1AA"/>
        </a:accent5>
        <a:accent6>
          <a:srgbClr val="E79B1D"/>
        </a:accent6>
        <a:hlink>
          <a:srgbClr val="BD9667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emplate-17 4">
        <a:dk1>
          <a:srgbClr val="4D4D4D"/>
        </a:dk1>
        <a:lt1>
          <a:srgbClr val="FFFFFF"/>
        </a:lt1>
        <a:dk2>
          <a:srgbClr val="000000"/>
        </a:dk2>
        <a:lt2>
          <a:srgbClr val="4A1B17"/>
        </a:lt2>
        <a:accent1>
          <a:srgbClr val="C66C00"/>
        </a:accent1>
        <a:accent2>
          <a:srgbClr val="FED416"/>
        </a:accent2>
        <a:accent3>
          <a:srgbClr val="FFFFFF"/>
        </a:accent3>
        <a:accent4>
          <a:srgbClr val="404040"/>
        </a:accent4>
        <a:accent5>
          <a:srgbClr val="DFBAAA"/>
        </a:accent5>
        <a:accent6>
          <a:srgbClr val="E6C013"/>
        </a:accent6>
        <a:hlink>
          <a:srgbClr val="FFDF97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emplate-17 5">
        <a:dk1>
          <a:srgbClr val="4D4D4D"/>
        </a:dk1>
        <a:lt1>
          <a:srgbClr val="FFFFFF"/>
        </a:lt1>
        <a:dk2>
          <a:srgbClr val="000000"/>
        </a:dk2>
        <a:lt2>
          <a:srgbClr val="9B6902"/>
        </a:lt2>
        <a:accent1>
          <a:srgbClr val="C75E00"/>
        </a:accent1>
        <a:accent2>
          <a:srgbClr val="FED514"/>
        </a:accent2>
        <a:accent3>
          <a:srgbClr val="FFFFFF"/>
        </a:accent3>
        <a:accent4>
          <a:srgbClr val="404040"/>
        </a:accent4>
        <a:accent5>
          <a:srgbClr val="E0B6AA"/>
        </a:accent5>
        <a:accent6>
          <a:srgbClr val="E6C111"/>
        </a:accent6>
        <a:hlink>
          <a:srgbClr val="D061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emplate-17 6">
        <a:dk1>
          <a:srgbClr val="4D4D4D"/>
        </a:dk1>
        <a:lt1>
          <a:srgbClr val="FFFFFF"/>
        </a:lt1>
        <a:dk2>
          <a:srgbClr val="000000"/>
        </a:dk2>
        <a:lt2>
          <a:srgbClr val="9B6902"/>
        </a:lt2>
        <a:accent1>
          <a:srgbClr val="C75E00"/>
        </a:accent1>
        <a:accent2>
          <a:srgbClr val="FED514"/>
        </a:accent2>
        <a:accent3>
          <a:srgbClr val="FFFFFF"/>
        </a:accent3>
        <a:accent4>
          <a:srgbClr val="404040"/>
        </a:accent4>
        <a:accent5>
          <a:srgbClr val="E0B6AA"/>
        </a:accent5>
        <a:accent6>
          <a:srgbClr val="E6C111"/>
        </a:accent6>
        <a:hlink>
          <a:srgbClr val="E26C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emplate-17 7">
        <a:dk1>
          <a:srgbClr val="4D4D4D"/>
        </a:dk1>
        <a:lt1>
          <a:srgbClr val="FFFFFF"/>
        </a:lt1>
        <a:dk2>
          <a:srgbClr val="000000"/>
        </a:dk2>
        <a:lt2>
          <a:srgbClr val="CD2B00"/>
        </a:lt2>
        <a:accent1>
          <a:srgbClr val="F98305"/>
        </a:accent1>
        <a:accent2>
          <a:srgbClr val="FAA407"/>
        </a:accent2>
        <a:accent3>
          <a:srgbClr val="FFFFFF"/>
        </a:accent3>
        <a:accent4>
          <a:srgbClr val="404040"/>
        </a:accent4>
        <a:accent5>
          <a:srgbClr val="FBC1AA"/>
        </a:accent5>
        <a:accent6>
          <a:srgbClr val="E39406"/>
        </a:accent6>
        <a:hlink>
          <a:srgbClr val="F56B06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emplate-17 8">
        <a:dk1>
          <a:srgbClr val="4D4D4D"/>
        </a:dk1>
        <a:lt1>
          <a:srgbClr val="FFFFFF"/>
        </a:lt1>
        <a:dk2>
          <a:srgbClr val="000000"/>
        </a:dk2>
        <a:lt2>
          <a:srgbClr val="BB5B0D"/>
        </a:lt2>
        <a:accent1>
          <a:srgbClr val="B61111"/>
        </a:accent1>
        <a:accent2>
          <a:srgbClr val="DE9200"/>
        </a:accent2>
        <a:accent3>
          <a:srgbClr val="FFFFFF"/>
        </a:accent3>
        <a:accent4>
          <a:srgbClr val="404040"/>
        </a:accent4>
        <a:accent5>
          <a:srgbClr val="D7AAAA"/>
        </a:accent5>
        <a:accent6>
          <a:srgbClr val="C98400"/>
        </a:accent6>
        <a:hlink>
          <a:srgbClr val="E2AE0E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emplate-17 9">
        <a:dk1>
          <a:srgbClr val="4D4D4D"/>
        </a:dk1>
        <a:lt1>
          <a:srgbClr val="FFFFFF"/>
        </a:lt1>
        <a:dk2>
          <a:srgbClr val="000000"/>
        </a:dk2>
        <a:lt2>
          <a:srgbClr val="BB5B0D"/>
        </a:lt2>
        <a:accent1>
          <a:srgbClr val="B61111"/>
        </a:accent1>
        <a:accent2>
          <a:srgbClr val="DE9200"/>
        </a:accent2>
        <a:accent3>
          <a:srgbClr val="FFFFFF"/>
        </a:accent3>
        <a:accent4>
          <a:srgbClr val="404040"/>
        </a:accent4>
        <a:accent5>
          <a:srgbClr val="D7AAAA"/>
        </a:accent5>
        <a:accent6>
          <a:srgbClr val="C98400"/>
        </a:accent6>
        <a:hlink>
          <a:srgbClr val="F9D328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emplate-17 10">
        <a:dk1>
          <a:srgbClr val="4D4D4D"/>
        </a:dk1>
        <a:lt1>
          <a:srgbClr val="FFFFFF"/>
        </a:lt1>
        <a:dk2>
          <a:srgbClr val="000000"/>
        </a:dk2>
        <a:lt2>
          <a:srgbClr val="C55500"/>
        </a:lt2>
        <a:accent1>
          <a:srgbClr val="E08100"/>
        </a:accent1>
        <a:accent2>
          <a:srgbClr val="FBD811"/>
        </a:accent2>
        <a:accent3>
          <a:srgbClr val="FFFFFF"/>
        </a:accent3>
        <a:accent4>
          <a:srgbClr val="404040"/>
        </a:accent4>
        <a:accent5>
          <a:srgbClr val="EDC1AA"/>
        </a:accent5>
        <a:accent6>
          <a:srgbClr val="E3C40E"/>
        </a:accent6>
        <a:hlink>
          <a:srgbClr val="D5A64A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emplate-17 11">
        <a:dk1>
          <a:srgbClr val="4D4D4D"/>
        </a:dk1>
        <a:lt1>
          <a:srgbClr val="FFFFFF"/>
        </a:lt1>
        <a:dk2>
          <a:srgbClr val="000000"/>
        </a:dk2>
        <a:lt2>
          <a:srgbClr val="C22F00"/>
        </a:lt2>
        <a:accent1>
          <a:srgbClr val="E16F00"/>
        </a:accent1>
        <a:accent2>
          <a:srgbClr val="FE9E04"/>
        </a:accent2>
        <a:accent3>
          <a:srgbClr val="FFFFFF"/>
        </a:accent3>
        <a:accent4>
          <a:srgbClr val="404040"/>
        </a:accent4>
        <a:accent5>
          <a:srgbClr val="EEBBAA"/>
        </a:accent5>
        <a:accent6>
          <a:srgbClr val="E68F03"/>
        </a:accent6>
        <a:hlink>
          <a:srgbClr val="EE4A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emplate-17 12">
        <a:dk1>
          <a:srgbClr val="4D4D4D"/>
        </a:dk1>
        <a:lt1>
          <a:srgbClr val="FFFFFF"/>
        </a:lt1>
        <a:dk2>
          <a:srgbClr val="000000"/>
        </a:dk2>
        <a:lt2>
          <a:srgbClr val="CD4E01"/>
        </a:lt2>
        <a:accent1>
          <a:srgbClr val="F6960B"/>
        </a:accent1>
        <a:accent2>
          <a:srgbClr val="CAA785"/>
        </a:accent2>
        <a:accent3>
          <a:srgbClr val="FFFFFF"/>
        </a:accent3>
        <a:accent4>
          <a:srgbClr val="404040"/>
        </a:accent4>
        <a:accent5>
          <a:srgbClr val="FAC9AA"/>
        </a:accent5>
        <a:accent6>
          <a:srgbClr val="B79778"/>
        </a:accent6>
        <a:hlink>
          <a:srgbClr val="875B37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emplate-17 13">
        <a:dk1>
          <a:srgbClr val="4D4D4D"/>
        </a:dk1>
        <a:lt1>
          <a:srgbClr val="FFFFFF"/>
        </a:lt1>
        <a:dk2>
          <a:srgbClr val="000000"/>
        </a:dk2>
        <a:lt2>
          <a:srgbClr val="CD4E01"/>
        </a:lt2>
        <a:accent1>
          <a:srgbClr val="F6960B"/>
        </a:accent1>
        <a:accent2>
          <a:srgbClr val="CAA785"/>
        </a:accent2>
        <a:accent3>
          <a:srgbClr val="FFFFFF"/>
        </a:accent3>
        <a:accent4>
          <a:srgbClr val="404040"/>
        </a:accent4>
        <a:accent5>
          <a:srgbClr val="FAC9AA"/>
        </a:accent5>
        <a:accent6>
          <a:srgbClr val="B79778"/>
        </a:accent6>
        <a:hlink>
          <a:srgbClr val="875B37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emplate-17 14">
        <a:dk1>
          <a:srgbClr val="4D4D4D"/>
        </a:dk1>
        <a:lt1>
          <a:srgbClr val="FFFFFF"/>
        </a:lt1>
        <a:dk2>
          <a:srgbClr val="000000"/>
        </a:dk2>
        <a:lt2>
          <a:srgbClr val="C25800"/>
        </a:lt2>
        <a:accent1>
          <a:srgbClr val="F2BC04"/>
        </a:accent1>
        <a:accent2>
          <a:srgbClr val="FE0000"/>
        </a:accent2>
        <a:accent3>
          <a:srgbClr val="FFFFFF"/>
        </a:accent3>
        <a:accent4>
          <a:srgbClr val="404040"/>
        </a:accent4>
        <a:accent5>
          <a:srgbClr val="F7DAAA"/>
        </a:accent5>
        <a:accent6>
          <a:srgbClr val="E60000"/>
        </a:accent6>
        <a:hlink>
          <a:srgbClr val="777777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Horizon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Hardcover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Digital Blue Tunnel 16x9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BlackTie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Sketchbook">
  <a:themeElements>
    <a:clrScheme name="Sketchbook">
      <a:dk1>
        <a:sysClr val="windowText" lastClr="000000"/>
      </a:dk1>
      <a:lt1>
        <a:sysClr val="window" lastClr="FFFFFF"/>
      </a:lt1>
      <a:dk2>
        <a:srgbClr val="4C1304"/>
      </a:dk2>
      <a:lt2>
        <a:srgbClr val="FFFEE6"/>
      </a:lt2>
      <a:accent1>
        <a:srgbClr val="A63212"/>
      </a:accent1>
      <a:accent2>
        <a:srgbClr val="E68230"/>
      </a:accent2>
      <a:accent3>
        <a:srgbClr val="9BB05E"/>
      </a:accent3>
      <a:accent4>
        <a:srgbClr val="6B9BC7"/>
      </a:accent4>
      <a:accent5>
        <a:srgbClr val="4E66B2"/>
      </a:accent5>
      <a:accent6>
        <a:srgbClr val="8976AC"/>
      </a:accent6>
      <a:hlink>
        <a:srgbClr val="942408"/>
      </a:hlink>
      <a:folHlink>
        <a:srgbClr val="B34F17"/>
      </a:folHlink>
    </a:clrScheme>
    <a:fontScheme name="Sketchbook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ketchbook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alpha val="94000"/>
                <a:satMod val="120000"/>
                <a:lumMod val="110000"/>
              </a:schemeClr>
            </a:gs>
            <a:gs pos="100000">
              <a:schemeClr val="phClr">
                <a:tint val="80000"/>
                <a:shade val="100000"/>
                <a:satMod val="140000"/>
                <a:lumMod val="12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hade val="100000"/>
                <a:satMod val="100000"/>
                <a:lumMod val="9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rotWithShape="0">
              <a:srgbClr val="000000">
                <a:alpha val="37000"/>
              </a:srgbClr>
            </a:outerShdw>
          </a:effectLst>
        </a:effectStyle>
        <a:effectStyle>
          <a:effectLst>
            <a:outerShdw blurRad="50800" dist="25400" dir="5040000" rotWithShape="0">
              <a:srgbClr val="000000">
                <a:alpha val="44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38100" h="2540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55000"/>
                <a:lumMod val="90000"/>
              </a:schemeClr>
              <a:schemeClr val="phClr">
                <a:tint val="92000"/>
                <a:satMod val="120000"/>
                <a:lumMod val="103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96000"/>
              </a:schemeClr>
              <a:schemeClr val="phClr">
                <a:tint val="98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Hardcover">
    <a:dk1>
      <a:sysClr val="windowText" lastClr="000000"/>
    </a:dk1>
    <a:lt1>
      <a:sysClr val="window" lastClr="FFFFFF"/>
    </a:lt1>
    <a:dk2>
      <a:srgbClr val="895D1D"/>
    </a:dk2>
    <a:lt2>
      <a:srgbClr val="ECE9C6"/>
    </a:lt2>
    <a:accent1>
      <a:srgbClr val="873624"/>
    </a:accent1>
    <a:accent2>
      <a:srgbClr val="D6862D"/>
    </a:accent2>
    <a:accent3>
      <a:srgbClr val="D0BE40"/>
    </a:accent3>
    <a:accent4>
      <a:srgbClr val="877F6C"/>
    </a:accent4>
    <a:accent5>
      <a:srgbClr val="972109"/>
    </a:accent5>
    <a:accent6>
      <a:srgbClr val="AEB795"/>
    </a:accent6>
    <a:hlink>
      <a:srgbClr val="CC9900"/>
    </a:hlink>
    <a:folHlink>
      <a:srgbClr val="B2B2B2"/>
    </a:folHlink>
  </a:clrScheme>
</a:themeOverride>
</file>

<file path=ppt/theme/themeOverride2.xml><?xml version="1.0" encoding="utf-8"?>
<a:themeOverride xmlns:a="http://schemas.openxmlformats.org/drawingml/2006/main">
  <a:clrScheme name="BlackTie">
    <a:dk1>
      <a:srgbClr val="000000"/>
    </a:dk1>
    <a:lt1>
      <a:srgbClr val="FFFFFF"/>
    </a:lt1>
    <a:dk2>
      <a:srgbClr val="46464A"/>
    </a:dk2>
    <a:lt2>
      <a:srgbClr val="E3DCCF"/>
    </a:lt2>
    <a:accent1>
      <a:srgbClr val="6F6F74"/>
    </a:accent1>
    <a:accent2>
      <a:srgbClr val="A7B789"/>
    </a:accent2>
    <a:accent3>
      <a:srgbClr val="BEAE98"/>
    </a:accent3>
    <a:accent4>
      <a:srgbClr val="92A9B9"/>
    </a:accent4>
    <a:accent5>
      <a:srgbClr val="9C8265"/>
    </a:accent5>
    <a:accent6>
      <a:srgbClr val="8D6974"/>
    </a:accent6>
    <a:hlink>
      <a:srgbClr val="67AABF"/>
    </a:hlink>
    <a:folHlink>
      <a:srgbClr val="B1B5A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C:\Brief Book 2\Powerpoint\RobbinsLangton, PPT, Template, Oct 29, '03.pot</Template>
  <TotalTime>4248</TotalTime>
  <Pages>17</Pages>
  <Words>1405</Words>
  <Application>Microsoft Office PowerPoint</Application>
  <PresentationFormat>On-screen Show (4:3)</PresentationFormat>
  <Paragraphs>256</Paragraphs>
  <Slides>45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29</vt:i4>
      </vt:variant>
      <vt:variant>
        <vt:lpstr>Theme</vt:lpstr>
      </vt:variant>
      <vt:variant>
        <vt:i4>10</vt:i4>
      </vt:variant>
      <vt:variant>
        <vt:lpstr>Slide Titles</vt:lpstr>
      </vt:variant>
      <vt:variant>
        <vt:i4>45</vt:i4>
      </vt:variant>
    </vt:vector>
  </HeadingPairs>
  <TitlesOfParts>
    <vt:vector size="84" baseType="lpstr">
      <vt:lpstr>Times New Roman</vt:lpstr>
      <vt:lpstr>Arial</vt:lpstr>
      <vt:lpstr>Calibri</vt:lpstr>
      <vt:lpstr>Arial Narrow</vt:lpstr>
      <vt:lpstr>Book Antiqua</vt:lpstr>
      <vt:lpstr>Wingdings</vt:lpstr>
      <vt:lpstr>Corbel</vt:lpstr>
      <vt:lpstr>Garamond</vt:lpstr>
      <vt:lpstr>Tunga</vt:lpstr>
      <vt:lpstr>Tahoma</vt:lpstr>
      <vt:lpstr>Cambria</vt:lpstr>
      <vt:lpstr>Rage Italic</vt:lpstr>
      <vt:lpstr>Trebuchet MS</vt:lpstr>
      <vt:lpstr>Georgia</vt:lpstr>
      <vt:lpstr>Bernard MT Condensed</vt:lpstr>
      <vt:lpstr>Gill Sans MT</vt:lpstr>
      <vt:lpstr>Poor Richard</vt:lpstr>
      <vt:lpstr>Franklin Gothic Book</vt:lpstr>
      <vt:lpstr>Maiandra GD</vt:lpstr>
      <vt:lpstr>Rockwell</vt:lpstr>
      <vt:lpstr>Tempus Sans ITC</vt:lpstr>
      <vt:lpstr>Courier New</vt:lpstr>
      <vt:lpstr>Baskerville Old Face</vt:lpstr>
      <vt:lpstr>Broadway</vt:lpstr>
      <vt:lpstr>Showcard Gothic</vt:lpstr>
      <vt:lpstr>Century Gothic</vt:lpstr>
      <vt:lpstr>Wingdings 3</vt:lpstr>
      <vt:lpstr>Arial Rounded MT Bold</vt:lpstr>
      <vt:lpstr>Berlin Sans FB</vt:lpstr>
      <vt:lpstr>Office Theme</vt:lpstr>
      <vt:lpstr>1_Office Theme</vt:lpstr>
      <vt:lpstr>1_template-17</vt:lpstr>
      <vt:lpstr>Horizon</vt:lpstr>
      <vt:lpstr>Hardcover</vt:lpstr>
      <vt:lpstr>Digital Blue Tunnel 16x9</vt:lpstr>
      <vt:lpstr>BlackTie</vt:lpstr>
      <vt:lpstr>2_Office Theme</vt:lpstr>
      <vt:lpstr>Sketchbook</vt:lpstr>
      <vt:lpstr>Slipstream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Mitos tentang Listening</vt:lpstr>
      <vt:lpstr>PowerPoint Presentation</vt:lpstr>
      <vt:lpstr>PowerPoint Presentation</vt:lpstr>
      <vt:lpstr>PowerPoint Presentation</vt:lpstr>
      <vt:lpstr>Principles of Good Listening </vt:lpstr>
      <vt:lpstr>PowerPoint Presentation</vt:lpstr>
      <vt:lpstr>TIPE LISTENer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ORGANIZATIONAL BEHAVIOR</dc:title>
  <dc:subject/>
  <dc:creator>LT</dc:creator>
  <cp:keywords/>
  <dc:description/>
  <cp:lastModifiedBy>lenovo</cp:lastModifiedBy>
  <cp:revision>313</cp:revision>
  <cp:lastPrinted>2000-06-08T17:39:40Z</cp:lastPrinted>
  <dcterms:created xsi:type="dcterms:W3CDTF">1997-04-02T22:39:32Z</dcterms:created>
  <dcterms:modified xsi:type="dcterms:W3CDTF">2017-01-05T13:13:19Z</dcterms:modified>
</cp:coreProperties>
</file>