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353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11/05/2017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</a:t>
            </a:r>
            <a:r>
              <a:rPr lang="id-ID" dirty="0" smtClean="0">
                <a:solidFill>
                  <a:srgbClr val="C00000"/>
                </a:solidFill>
              </a:rPr>
              <a:t>12”</a:t>
            </a: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467600" cy="1143000"/>
          </a:xfrm>
        </p:spPr>
        <p:txBody>
          <a:bodyPr/>
          <a:lstStyle/>
          <a:p>
            <a:r>
              <a:rPr lang="id-ID" dirty="0" smtClean="0"/>
              <a:t>PANAS PENCAMPURAN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208912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2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2166</TotalTime>
  <Words>13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Oriel</vt:lpstr>
      <vt:lpstr>Azas – Azas Teknik Kimia  “Pertemuan ke 12”  Prodi D3 Teknik Kimia fakultas teknik industri upn veteran yogyakarta </vt:lpstr>
      <vt:lpstr>PANAS PENCAMPURAN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410</cp:revision>
  <dcterms:created xsi:type="dcterms:W3CDTF">2017-02-08T07:33:59Z</dcterms:created>
  <dcterms:modified xsi:type="dcterms:W3CDTF">2017-05-11T05:08:16Z</dcterms:modified>
</cp:coreProperties>
</file>