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0479AAD-9131-4D4A-85D2-F84ADE27C267}" type="datetimeFigureOut">
              <a:rPr lang="id-ID" smtClean="0"/>
              <a:t>07/02/2017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60648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Penyimpanan dan Transportasi Bahan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5454" y="4797152"/>
            <a:ext cx="3309803" cy="448080"/>
          </a:xfrm>
        </p:spPr>
        <p:txBody>
          <a:bodyPr>
            <a:normAutofit/>
          </a:bodyPr>
          <a:lstStyle/>
          <a:p>
            <a:r>
              <a:rPr lang="id-ID" sz="1600" b="1" dirty="0" smtClean="0"/>
              <a:t>By Retno Ringgani, S.T., M.Eng</a:t>
            </a:r>
            <a:endParaRPr lang="id-ID" sz="1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4008" y="2492896"/>
            <a:ext cx="3572697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 Perkuliahan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0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056" y="-99392"/>
            <a:ext cx="2880320" cy="745152"/>
          </a:xfrm>
        </p:spPr>
        <p:txBody>
          <a:bodyPr>
            <a:norm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Deskripsi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04856" cy="6408712"/>
          </a:xfrm>
        </p:spPr>
        <p:txBody>
          <a:bodyPr>
            <a:normAutofit/>
          </a:bodyPr>
          <a:lstStyle/>
          <a:p>
            <a:pPr marL="400050" indent="-400050" algn="just">
              <a:buNone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Mata kuliah Kimia Organik merupakan </a:t>
            </a:r>
            <a:r>
              <a:rPr lang="id-ID" sz="2000" b="1" dirty="0">
                <a:latin typeface="Arial" pitchFamily="34" charset="0"/>
                <a:cs typeface="Arial" pitchFamily="34" charset="0"/>
              </a:rPr>
              <a:t>mata kuliah wajib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di Prodi  D3 Teknik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Kimia yang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mempelajari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>
              <a:buNone/>
              <a:tabLst>
                <a:tab pos="971550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arakteristik Bahan Padat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Penyimpanan Bahan Padat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Alat-alat transportasi Bahan Padat </a:t>
            </a:r>
          </a:p>
          <a:p>
            <a:pPr marL="514350" lvl="1" indent="0" algn="just">
              <a:buNone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     Belt Conveyor, Bucket Elevator, Screw Conveyor, dll</a:t>
            </a: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Alat-alat transportasi Bahan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Cair</a:t>
            </a:r>
          </a:p>
          <a:p>
            <a:pPr marL="514350" lvl="1" indent="0" algn="just">
              <a:buNone/>
              <a:tabLst>
                <a:tab pos="971550" algn="l"/>
              </a:tabLst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       Pipa, Pompa, fitting, dll</a:t>
            </a: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Alat-alat transportasi Bahan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Gas</a:t>
            </a:r>
          </a:p>
          <a:p>
            <a:pPr marL="514350" lvl="1" indent="0" algn="just">
              <a:buNone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     Compressor</a:t>
            </a: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Alat ukur</a:t>
            </a:r>
          </a:p>
          <a:p>
            <a:pPr marL="514350" lvl="1" indent="0" algn="just">
              <a:buNone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     Manometer, Rotameter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514350" lvl="1" indent="0" algn="just">
              <a:buNone/>
              <a:tabLst>
                <a:tab pos="971550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Tujuan</a:t>
            </a:r>
            <a:r>
              <a:rPr lang="en-US" sz="3200" b="1" dirty="0"/>
              <a:t> </a:t>
            </a:r>
            <a:r>
              <a:rPr lang="en-US" sz="3200" b="1" dirty="0" err="1"/>
              <a:t>Instruksional</a:t>
            </a:r>
            <a:r>
              <a:rPr lang="en-US" sz="3200" b="1" dirty="0"/>
              <a:t> </a:t>
            </a:r>
            <a:r>
              <a:rPr lang="en-US" sz="3200" b="1" dirty="0" err="1"/>
              <a:t>Umum</a:t>
            </a:r>
            <a:r>
              <a:rPr lang="en-US" sz="3200" b="1" dirty="0"/>
              <a:t> (TIU)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2008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id-ID" dirty="0">
                <a:latin typeface="Arial" pitchFamily="34" charset="0"/>
                <a:cs typeface="Arial" pitchFamily="34" charset="0"/>
              </a:rPr>
              <a:t>Setelah mengikuti mata kuliah ini mahasiswa mampu me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njelaskan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dirty="0">
                <a:latin typeface="Arial" pitchFamily="34" charset="0"/>
                <a:cs typeface="Arial" pitchFamily="34" charset="0"/>
              </a:rPr>
              <a:t>arakteristik Bahan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Padat, sistem Penyimpanan </a:t>
            </a:r>
            <a:r>
              <a:rPr lang="id-ID" dirty="0">
                <a:latin typeface="Arial" pitchFamily="34" charset="0"/>
                <a:cs typeface="Arial" pitchFamily="34" charset="0"/>
              </a:rPr>
              <a:t>Bahan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Padat, Alat-alat </a:t>
            </a:r>
            <a:r>
              <a:rPr lang="id-ID" dirty="0">
                <a:latin typeface="Arial" pitchFamily="34" charset="0"/>
                <a:cs typeface="Arial" pitchFamily="34" charset="0"/>
              </a:rPr>
              <a:t>transportasi Bahan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Padat (Belt </a:t>
            </a:r>
            <a:r>
              <a:rPr lang="id-ID" dirty="0">
                <a:latin typeface="Arial" pitchFamily="34" charset="0"/>
                <a:cs typeface="Arial" pitchFamily="34" charset="0"/>
              </a:rPr>
              <a:t>Conveyor, Bucket Elevator, Screw Conveyor,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dll), Alat-alat </a:t>
            </a:r>
            <a:r>
              <a:rPr lang="id-ID" dirty="0">
                <a:latin typeface="Arial" pitchFamily="34" charset="0"/>
                <a:cs typeface="Arial" pitchFamily="34" charset="0"/>
              </a:rPr>
              <a:t>transportasi Bahan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Cair (Pipa</a:t>
            </a:r>
            <a:r>
              <a:rPr lang="id-ID" dirty="0">
                <a:latin typeface="Arial" pitchFamily="34" charset="0"/>
                <a:cs typeface="Arial" pitchFamily="34" charset="0"/>
              </a:rPr>
              <a:t>, Pompa, fitting,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dll), Alat-alat </a:t>
            </a:r>
            <a:r>
              <a:rPr lang="id-ID" dirty="0">
                <a:latin typeface="Arial" pitchFamily="34" charset="0"/>
                <a:cs typeface="Arial" pitchFamily="34" charset="0"/>
              </a:rPr>
              <a:t>transportasi Bahan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Gas (Compressor), Alat ukur (Manometer</a:t>
            </a:r>
            <a:r>
              <a:rPr lang="id-ID" dirty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Rotameter)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19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024744" cy="782960"/>
          </a:xfrm>
        </p:spPr>
        <p:txBody>
          <a:bodyPr>
            <a:normAutofit/>
          </a:bodyPr>
          <a:lstStyle/>
          <a:p>
            <a:r>
              <a:rPr lang="id-ID" b="1" dirty="0" smtClean="0"/>
              <a:t>Selama Perkuliahan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840760" cy="439248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Presensi kehadiran min 75%, dari total tatap muka</a:t>
            </a:r>
          </a:p>
          <a:p>
            <a:pPr marL="68580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Selama perkuliahan tidak diperkenankan bermain Handphone</a:t>
            </a:r>
          </a:p>
          <a:p>
            <a:pPr>
              <a:buFont typeface="Wingdings" pitchFamily="2" charset="2"/>
              <a:buChar char="Ø"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15 menit diberikan toleransi keterlambatan dan diperbolehkan masuk kelas</a:t>
            </a:r>
          </a:p>
          <a:p>
            <a:pPr>
              <a:buFont typeface="Wingdings" pitchFamily="2" charset="2"/>
              <a:buChar char="Ø"/>
            </a:pP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Mengumpulkan tugas sesuai dengan jadwal yang ditentukan</a:t>
            </a:r>
          </a:p>
        </p:txBody>
      </p:sp>
    </p:spTree>
    <p:extLst>
      <p:ext uri="{BB962C8B-B14F-4D97-AF65-F5344CB8AC3E}">
        <p14:creationId xmlns:p14="http://schemas.microsoft.com/office/powerpoint/2010/main" val="22864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24744" cy="1143000"/>
          </a:xfrm>
        </p:spPr>
        <p:txBody>
          <a:bodyPr/>
          <a:lstStyle/>
          <a:p>
            <a:r>
              <a:rPr lang="en-US" b="1" dirty="0" err="1"/>
              <a:t>Penilaian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/>
          <a:lstStyle/>
          <a:p>
            <a:r>
              <a:rPr lang="id-ID" dirty="0"/>
              <a:t>Penilaian dilakukan dengan menggunakan kriteria sebagai berikut </a:t>
            </a:r>
            <a:r>
              <a:rPr lang="id-ID" dirty="0" smtClean="0"/>
              <a:t>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3736975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4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US" b="1" dirty="0" err="1"/>
              <a:t>Penilaian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96758"/>
            <a:ext cx="6777317" cy="3508977"/>
          </a:xfrm>
        </p:spPr>
        <p:txBody>
          <a:bodyPr/>
          <a:lstStyle/>
          <a:p>
            <a:r>
              <a:rPr lang="id-ID" dirty="0"/>
              <a:t>Bobot untuk komponen-komponen penilaian:</a:t>
            </a:r>
            <a:endParaRPr lang="en-US" dirty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43164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7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071"/>
            <a:ext cx="2952328" cy="1143000"/>
          </a:xfrm>
        </p:spPr>
        <p:txBody>
          <a:bodyPr/>
          <a:lstStyle/>
          <a:p>
            <a:r>
              <a:rPr lang="en-US" b="1" dirty="0" err="1"/>
              <a:t>Referensi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312" y="1556792"/>
            <a:ext cx="8208912" cy="48965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 err="1">
                <a:solidFill>
                  <a:schemeClr val="tx1"/>
                </a:solidFill>
              </a:rPr>
              <a:t>G.G.Brown</a:t>
            </a:r>
            <a:r>
              <a:rPr lang="en-US" sz="2000" dirty="0">
                <a:solidFill>
                  <a:schemeClr val="tx1"/>
                </a:solidFill>
              </a:rPr>
              <a:t>, Unit </a:t>
            </a:r>
            <a:r>
              <a:rPr lang="en-US" sz="2000" dirty="0" smtClean="0">
                <a:solidFill>
                  <a:schemeClr val="tx1"/>
                </a:solidFill>
              </a:rPr>
              <a:t>Operation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tx1"/>
                </a:solidFill>
              </a:rPr>
              <a:t>Badger </a:t>
            </a:r>
            <a:r>
              <a:rPr lang="en-US" sz="2000" dirty="0" err="1">
                <a:solidFill>
                  <a:schemeClr val="tx1"/>
                </a:solidFill>
              </a:rPr>
              <a:t>Banchero</a:t>
            </a:r>
            <a:r>
              <a:rPr lang="en-US" sz="2000" dirty="0">
                <a:solidFill>
                  <a:schemeClr val="tx1"/>
                </a:solidFill>
              </a:rPr>
              <a:t>, Introduction to Chemical Engineering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id-ID" sz="20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id-ID" sz="2000" dirty="0">
                <a:solidFill>
                  <a:schemeClr val="tx1"/>
                </a:solidFill>
              </a:rPr>
              <a:t>Mc. </a:t>
            </a:r>
            <a:r>
              <a:rPr lang="id-ID" sz="2000" smtClean="0">
                <a:solidFill>
                  <a:schemeClr val="tx1"/>
                </a:solidFill>
              </a:rPr>
              <a:t>Cabe </a:t>
            </a:r>
            <a:r>
              <a:rPr lang="id-ID" sz="2000" dirty="0">
                <a:solidFill>
                  <a:schemeClr val="tx1"/>
                </a:solidFill>
              </a:rPr>
              <a:t>Smith, Harried.</a:t>
            </a:r>
            <a:endParaRPr lang="en-US" sz="20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None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240</TotalTime>
  <Words>151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Penyimpanan dan Transportasi Bahan</vt:lpstr>
      <vt:lpstr>Deskripsi</vt:lpstr>
      <vt:lpstr>Tujuan Instruksional Umum (TIU)</vt:lpstr>
      <vt:lpstr>Selama Perkuliahan :</vt:lpstr>
      <vt:lpstr>Penilaian</vt:lpstr>
      <vt:lpstr>Penilaian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KIMIA ORGANIK</dc:title>
  <dc:creator>Dell</dc:creator>
  <cp:lastModifiedBy>Dell</cp:lastModifiedBy>
  <cp:revision>39</cp:revision>
  <dcterms:created xsi:type="dcterms:W3CDTF">2017-02-04T08:37:32Z</dcterms:created>
  <dcterms:modified xsi:type="dcterms:W3CDTF">2017-02-07T07:45:19Z</dcterms:modified>
</cp:coreProperties>
</file>