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0"/>
  </p:notesMasterIdLst>
  <p:handoutMasterIdLst>
    <p:handoutMasterId r:id="rId31"/>
  </p:handoutMasterIdLst>
  <p:sldIdLst>
    <p:sldId id="386" r:id="rId2"/>
    <p:sldId id="423" r:id="rId3"/>
    <p:sldId id="425" r:id="rId4"/>
    <p:sldId id="426" r:id="rId5"/>
    <p:sldId id="427" r:id="rId6"/>
    <p:sldId id="428" r:id="rId7"/>
    <p:sldId id="322" r:id="rId8"/>
    <p:sldId id="378" r:id="rId9"/>
    <p:sldId id="339" r:id="rId10"/>
    <p:sldId id="340" r:id="rId11"/>
    <p:sldId id="387" r:id="rId12"/>
    <p:sldId id="388" r:id="rId13"/>
    <p:sldId id="390" r:id="rId14"/>
    <p:sldId id="397" r:id="rId15"/>
    <p:sldId id="391" r:id="rId16"/>
    <p:sldId id="403" r:id="rId17"/>
    <p:sldId id="394" r:id="rId18"/>
    <p:sldId id="392" r:id="rId19"/>
    <p:sldId id="410" r:id="rId20"/>
    <p:sldId id="396" r:id="rId21"/>
    <p:sldId id="406" r:id="rId22"/>
    <p:sldId id="411" r:id="rId23"/>
    <p:sldId id="412" r:id="rId24"/>
    <p:sldId id="400" r:id="rId25"/>
    <p:sldId id="420" r:id="rId26"/>
    <p:sldId id="419" r:id="rId27"/>
    <p:sldId id="421" r:id="rId28"/>
    <p:sldId id="422" r:id="rId29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07"/>
    <a:srgbClr val="000000"/>
    <a:srgbClr val="CCFF33"/>
    <a:srgbClr val="D6009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4643" autoAdjust="0"/>
  </p:normalViewPr>
  <p:slideViewPr>
    <p:cSldViewPr>
      <p:cViewPr varScale="1">
        <p:scale>
          <a:sx n="66" d="100"/>
          <a:sy n="6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8A5E7-41E7-4811-844C-613AE36CB24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2EF58A7-586B-4395-82ED-BAEDD3C30D20}">
      <dgm:prSet phldrT="[Text]"/>
      <dgm:spPr/>
      <dgm:t>
        <a:bodyPr/>
        <a:lstStyle/>
        <a:p>
          <a:r>
            <a:rPr lang="id-ID" dirty="0" smtClean="0"/>
            <a:t>Programmer, LSP Telematika, Indonesia 	</a:t>
          </a:r>
          <a:endParaRPr lang="id-ID" dirty="0"/>
        </a:p>
      </dgm:t>
    </dgm:pt>
    <dgm:pt modelId="{535788C6-6E07-4D2C-BABB-64DFD693C571}" type="parTrans" cxnId="{608CD3B9-E0D7-4AF3-B460-807F1573A757}">
      <dgm:prSet/>
      <dgm:spPr/>
      <dgm:t>
        <a:bodyPr/>
        <a:lstStyle/>
        <a:p>
          <a:endParaRPr lang="id-ID"/>
        </a:p>
      </dgm:t>
    </dgm:pt>
    <dgm:pt modelId="{131292A7-1C2B-4562-A5D8-A4599637EB87}" type="sibTrans" cxnId="{608CD3B9-E0D7-4AF3-B460-807F1573A757}">
      <dgm:prSet/>
      <dgm:spPr/>
      <dgm:t>
        <a:bodyPr/>
        <a:lstStyle/>
        <a:p>
          <a:endParaRPr lang="id-ID"/>
        </a:p>
      </dgm:t>
    </dgm:pt>
    <dgm:pt modelId="{E1C7C835-4AE4-47F2-984A-7C160F12B41F}">
      <dgm:prSet phldrT="[Text]"/>
      <dgm:spPr/>
      <dgm:t>
        <a:bodyPr/>
        <a:lstStyle/>
        <a:p>
          <a:r>
            <a:rPr lang="id-ID" dirty="0" smtClean="0"/>
            <a:t>Sertifikasi</a:t>
          </a:r>
          <a:endParaRPr lang="id-ID" dirty="0"/>
        </a:p>
      </dgm:t>
    </dgm:pt>
    <dgm:pt modelId="{B3DFA6E5-18D5-45FB-A644-4D1CDBAE3263}" type="parTrans" cxnId="{BDC00B0E-1A07-410F-9CE3-5A84D2D217B6}">
      <dgm:prSet/>
      <dgm:spPr/>
      <dgm:t>
        <a:bodyPr/>
        <a:lstStyle/>
        <a:p>
          <a:endParaRPr lang="id-ID"/>
        </a:p>
      </dgm:t>
    </dgm:pt>
    <dgm:pt modelId="{BFAE6E53-44A3-497A-8746-F867310013CB}" type="sibTrans" cxnId="{BDC00B0E-1A07-410F-9CE3-5A84D2D217B6}">
      <dgm:prSet/>
      <dgm:spPr/>
      <dgm:t>
        <a:bodyPr/>
        <a:lstStyle/>
        <a:p>
          <a:endParaRPr lang="id-ID"/>
        </a:p>
      </dgm:t>
    </dgm:pt>
    <dgm:pt modelId="{4155CD7D-78BF-432A-A155-474A87DD957D}">
      <dgm:prSet phldrT="[Text]"/>
      <dgm:spPr/>
      <dgm:t>
        <a:bodyPr/>
        <a:lstStyle/>
        <a:p>
          <a:r>
            <a:rPr lang="id-ID" dirty="0" smtClean="0"/>
            <a:t>Riwayat Pekerjaan</a:t>
          </a:r>
          <a:endParaRPr lang="id-ID" dirty="0"/>
        </a:p>
      </dgm:t>
    </dgm:pt>
    <dgm:pt modelId="{EF30895B-A07D-440F-AADC-0AF21850F89C}" type="parTrans" cxnId="{B0233BB7-9669-4D2C-888C-679C143306AC}">
      <dgm:prSet/>
      <dgm:spPr/>
      <dgm:t>
        <a:bodyPr/>
        <a:lstStyle/>
        <a:p>
          <a:endParaRPr lang="id-ID"/>
        </a:p>
      </dgm:t>
    </dgm:pt>
    <dgm:pt modelId="{F6C19419-2962-4490-8766-F76FE873E167}" type="sibTrans" cxnId="{B0233BB7-9669-4D2C-888C-679C143306AC}">
      <dgm:prSet/>
      <dgm:spPr/>
      <dgm:t>
        <a:bodyPr/>
        <a:lstStyle/>
        <a:p>
          <a:endParaRPr lang="id-ID"/>
        </a:p>
      </dgm:t>
    </dgm:pt>
    <dgm:pt modelId="{BA7CCE9F-9316-417C-8243-485EE467F95F}">
      <dgm:prSet phldrT="[Text]"/>
      <dgm:spPr/>
      <dgm:t>
        <a:bodyPr/>
        <a:lstStyle/>
        <a:p>
          <a:r>
            <a:rPr lang="id-ID" dirty="0" smtClean="0"/>
            <a:t>Ketua Jurusan Teknik Informatika UPN Veteran Yogyakarta (2002-2006)</a:t>
          </a:r>
          <a:endParaRPr lang="id-ID" dirty="0"/>
        </a:p>
      </dgm:t>
    </dgm:pt>
    <dgm:pt modelId="{A46FD5D4-5497-47E4-ACC8-911AB55CD651}" type="parTrans" cxnId="{A75AD114-F67F-495A-BBD7-299CB1D39991}">
      <dgm:prSet/>
      <dgm:spPr/>
      <dgm:t>
        <a:bodyPr/>
        <a:lstStyle/>
        <a:p>
          <a:endParaRPr lang="id-ID"/>
        </a:p>
      </dgm:t>
    </dgm:pt>
    <dgm:pt modelId="{26D7335C-E1BC-42AA-89BA-C4B40DE37392}" type="sibTrans" cxnId="{A75AD114-F67F-495A-BBD7-299CB1D39991}">
      <dgm:prSet/>
      <dgm:spPr/>
      <dgm:t>
        <a:bodyPr/>
        <a:lstStyle/>
        <a:p>
          <a:endParaRPr lang="id-ID"/>
        </a:p>
      </dgm:t>
    </dgm:pt>
    <dgm:pt modelId="{C5C51D61-F834-42A6-B99D-D1E75100CCFC}">
      <dgm:prSet/>
      <dgm:spPr/>
      <dgm:t>
        <a:bodyPr/>
        <a:lstStyle/>
        <a:p>
          <a:r>
            <a:rPr lang="id-ID" dirty="0" smtClean="0"/>
            <a:t>Project+, CompTIA, USA, </a:t>
          </a:r>
        </a:p>
      </dgm:t>
    </dgm:pt>
    <dgm:pt modelId="{619120A1-4DB9-47B7-8643-B6CB100620B7}" type="parTrans" cxnId="{981588BF-118A-4052-9305-EAFD15FB59C7}">
      <dgm:prSet/>
      <dgm:spPr/>
      <dgm:t>
        <a:bodyPr/>
        <a:lstStyle/>
        <a:p>
          <a:endParaRPr lang="id-ID"/>
        </a:p>
      </dgm:t>
    </dgm:pt>
    <dgm:pt modelId="{0CE9148B-2484-4D57-B5A3-F436DE6E026E}" type="sibTrans" cxnId="{981588BF-118A-4052-9305-EAFD15FB59C7}">
      <dgm:prSet/>
      <dgm:spPr/>
      <dgm:t>
        <a:bodyPr/>
        <a:lstStyle/>
        <a:p>
          <a:endParaRPr lang="id-ID"/>
        </a:p>
      </dgm:t>
    </dgm:pt>
    <dgm:pt modelId="{01C4089C-F145-4DAC-B869-A5299DE7DF5E}">
      <dgm:prSet phldrT="[Text]"/>
      <dgm:spPr/>
      <dgm:t>
        <a:bodyPr/>
        <a:lstStyle/>
        <a:p>
          <a:r>
            <a:rPr lang="id-ID" dirty="0" smtClean="0"/>
            <a:t>Kepala UPT Telematika UPN Veteran Yogyakarta (2008 – 2014)</a:t>
          </a:r>
          <a:endParaRPr lang="id-ID" dirty="0"/>
        </a:p>
      </dgm:t>
    </dgm:pt>
    <dgm:pt modelId="{2A3EAE7C-8992-42AF-8330-3DF769ED4D56}" type="parTrans" cxnId="{729E730A-8FB5-40B4-8C30-D828A058D5CC}">
      <dgm:prSet/>
      <dgm:spPr/>
      <dgm:t>
        <a:bodyPr/>
        <a:lstStyle/>
        <a:p>
          <a:endParaRPr lang="id-ID"/>
        </a:p>
      </dgm:t>
    </dgm:pt>
    <dgm:pt modelId="{CDEDBCA5-0817-4B0F-A15B-A70BBC8AC8F8}" type="sibTrans" cxnId="{729E730A-8FB5-40B4-8C30-D828A058D5CC}">
      <dgm:prSet/>
      <dgm:spPr/>
      <dgm:t>
        <a:bodyPr/>
        <a:lstStyle/>
        <a:p>
          <a:endParaRPr lang="id-ID"/>
        </a:p>
      </dgm:t>
    </dgm:pt>
    <dgm:pt modelId="{2A8EBEA8-0070-4F29-88D6-F5FB47509F31}">
      <dgm:prSet phldrT="[Text]"/>
      <dgm:spPr/>
      <dgm:t>
        <a:bodyPr/>
        <a:lstStyle/>
        <a:p>
          <a:r>
            <a:rPr lang="id-ID" dirty="0" smtClean="0"/>
            <a:t>Dosen matakuliah Matematika Diskret, Analisa Algoritma, Komputasi Numerik Logika Fuzzty, Otomata dan Pengantar Kompilasi , Pengenalan </a:t>
          </a:r>
          <a:r>
            <a:rPr lang="id-ID" dirty="0" smtClean="0"/>
            <a:t>pola, Matriks dan Ruang Vektor</a:t>
          </a:r>
          <a:endParaRPr lang="id-ID" dirty="0"/>
        </a:p>
      </dgm:t>
    </dgm:pt>
    <dgm:pt modelId="{2EB8F156-5195-43C0-8DEF-88998B29AC78}" type="parTrans" cxnId="{C170B725-C181-4B7D-A7BB-845C1A075791}">
      <dgm:prSet/>
      <dgm:spPr/>
      <dgm:t>
        <a:bodyPr/>
        <a:lstStyle/>
        <a:p>
          <a:endParaRPr lang="id-ID"/>
        </a:p>
      </dgm:t>
    </dgm:pt>
    <dgm:pt modelId="{8D37B238-DB41-44F4-88F6-CEC605B39A2B}" type="sibTrans" cxnId="{C170B725-C181-4B7D-A7BB-845C1A075791}">
      <dgm:prSet/>
      <dgm:spPr/>
      <dgm:t>
        <a:bodyPr/>
        <a:lstStyle/>
        <a:p>
          <a:endParaRPr lang="id-ID"/>
        </a:p>
      </dgm:t>
    </dgm:pt>
    <dgm:pt modelId="{3A3E7667-A898-43E8-B82C-E061AC9740A2}">
      <dgm:prSet phldrT="[Text]"/>
      <dgm:spPr/>
      <dgm:t>
        <a:bodyPr/>
        <a:lstStyle/>
        <a:p>
          <a:r>
            <a:rPr lang="id-ID" dirty="0" smtClean="0"/>
            <a:t>Sekretaris JurusanTeknik Informatika UPN Veteran Yogyakarta , </a:t>
          </a:r>
          <a:r>
            <a:rPr lang="id-ID" dirty="0" smtClean="0"/>
            <a:t>2001</a:t>
          </a:r>
          <a:endParaRPr lang="id-ID" dirty="0"/>
        </a:p>
      </dgm:t>
    </dgm:pt>
    <dgm:pt modelId="{35EB0229-6F63-4F69-8608-68691A959B26}" type="parTrans" cxnId="{1BB010E6-5F3D-4F08-BE6A-6F2B280A7C76}">
      <dgm:prSet/>
      <dgm:spPr/>
      <dgm:t>
        <a:bodyPr/>
        <a:lstStyle/>
        <a:p>
          <a:endParaRPr lang="id-ID"/>
        </a:p>
      </dgm:t>
    </dgm:pt>
    <dgm:pt modelId="{D3132CD3-F6B1-4171-886E-5293AF45FE9F}" type="sibTrans" cxnId="{1BB010E6-5F3D-4F08-BE6A-6F2B280A7C76}">
      <dgm:prSet/>
      <dgm:spPr/>
      <dgm:t>
        <a:bodyPr/>
        <a:lstStyle/>
        <a:p>
          <a:endParaRPr lang="id-ID"/>
        </a:p>
      </dgm:t>
    </dgm:pt>
    <dgm:pt modelId="{E1A19E83-AD5C-4817-9BD2-FDB679B9BDF3}">
      <dgm:prSet phldrT="[Text]"/>
      <dgm:spPr/>
      <dgm:t>
        <a:bodyPr/>
        <a:lstStyle/>
        <a:p>
          <a:r>
            <a:rPr lang="id-ID" dirty="0" smtClean="0"/>
            <a:t> ISO 27001 :2013 Foundation</a:t>
          </a:r>
          <a:endParaRPr lang="id-ID" dirty="0"/>
        </a:p>
      </dgm:t>
    </dgm:pt>
    <dgm:pt modelId="{AD5768C5-A4A5-4277-A3AB-E8105D3CBC1F}" type="parTrans" cxnId="{90EB4447-FBA8-446E-8C76-DA901E0ECD6E}">
      <dgm:prSet/>
      <dgm:spPr/>
      <dgm:t>
        <a:bodyPr/>
        <a:lstStyle/>
        <a:p>
          <a:endParaRPr lang="id-ID"/>
        </a:p>
      </dgm:t>
    </dgm:pt>
    <dgm:pt modelId="{A7214894-105D-4678-B647-FF45F0AB1D80}" type="sibTrans" cxnId="{90EB4447-FBA8-446E-8C76-DA901E0ECD6E}">
      <dgm:prSet/>
      <dgm:spPr/>
      <dgm:t>
        <a:bodyPr/>
        <a:lstStyle/>
        <a:p>
          <a:endParaRPr lang="id-ID"/>
        </a:p>
      </dgm:t>
    </dgm:pt>
    <dgm:pt modelId="{A3E03BC4-26DF-4028-A6C2-502D25184FE7}">
      <dgm:prSet/>
      <dgm:spPr/>
      <dgm:t>
        <a:bodyPr/>
        <a:lstStyle/>
        <a:p>
          <a:r>
            <a:rPr lang="id-ID" dirty="0" smtClean="0"/>
            <a:t>Pengadaan, LKPP</a:t>
          </a:r>
        </a:p>
      </dgm:t>
    </dgm:pt>
    <dgm:pt modelId="{98BD70C2-0FDB-4BF3-BAEA-8AF5AC6058E2}" type="parTrans" cxnId="{0E160E82-5469-4FB1-A1AC-5188EC9A5FF2}">
      <dgm:prSet/>
      <dgm:spPr/>
      <dgm:t>
        <a:bodyPr/>
        <a:lstStyle/>
        <a:p>
          <a:endParaRPr lang="id-ID"/>
        </a:p>
      </dgm:t>
    </dgm:pt>
    <dgm:pt modelId="{6B5EA128-912E-4CC5-8866-4E9FE4DCB371}" type="sibTrans" cxnId="{0E160E82-5469-4FB1-A1AC-5188EC9A5FF2}">
      <dgm:prSet/>
      <dgm:spPr/>
      <dgm:t>
        <a:bodyPr/>
        <a:lstStyle/>
        <a:p>
          <a:endParaRPr lang="id-ID"/>
        </a:p>
      </dgm:t>
    </dgm:pt>
    <dgm:pt modelId="{24A06974-282A-4DB3-9728-CB3369CB2627}">
      <dgm:prSet/>
      <dgm:spPr/>
      <dgm:t>
        <a:bodyPr/>
        <a:lstStyle/>
        <a:p>
          <a:r>
            <a:rPr lang="id-ID" dirty="0" smtClean="0"/>
            <a:t>System Analis , LSP Telematika</a:t>
          </a:r>
          <a:endParaRPr lang="id-ID" dirty="0" smtClean="0"/>
        </a:p>
      </dgm:t>
    </dgm:pt>
    <dgm:pt modelId="{6A631058-1612-4499-A938-1F008AA2479B}" type="parTrans" cxnId="{8A6D189C-16F1-45A0-8A36-C9EBC7D862B1}">
      <dgm:prSet/>
      <dgm:spPr/>
      <dgm:t>
        <a:bodyPr/>
        <a:lstStyle/>
        <a:p>
          <a:endParaRPr lang="id-ID"/>
        </a:p>
      </dgm:t>
    </dgm:pt>
    <dgm:pt modelId="{90D92A95-A9B4-4BA7-9C2A-820F375E7774}" type="sibTrans" cxnId="{8A6D189C-16F1-45A0-8A36-C9EBC7D862B1}">
      <dgm:prSet/>
      <dgm:spPr/>
      <dgm:t>
        <a:bodyPr/>
        <a:lstStyle/>
        <a:p>
          <a:endParaRPr lang="id-ID"/>
        </a:p>
      </dgm:t>
    </dgm:pt>
    <dgm:pt modelId="{F0477689-485D-495C-9E8F-1B1253B45DEA}" type="pres">
      <dgm:prSet presAssocID="{8B58A5E7-41E7-4811-844C-613AE36CB2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14B9918-227D-4691-A550-B366604BD05D}" type="pres">
      <dgm:prSet presAssocID="{E1C7C835-4AE4-47F2-984A-7C160F12B4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C6A14E-E67C-41C6-A563-6E55192CC439}" type="pres">
      <dgm:prSet presAssocID="{E1C7C835-4AE4-47F2-984A-7C160F12B41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808989-C3FF-4489-B0CF-60C5D9BDB474}" type="pres">
      <dgm:prSet presAssocID="{4155CD7D-78BF-432A-A155-474A87DD95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27FAF3-A671-42E3-89E7-CB261945AC82}" type="pres">
      <dgm:prSet presAssocID="{4155CD7D-78BF-432A-A155-474A87DD957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1E0D42A-414E-43DD-9E49-662A91223BDC}" type="presOf" srcId="{4155CD7D-78BF-432A-A155-474A87DD957D}" destId="{77808989-C3FF-4489-B0CF-60C5D9BDB474}" srcOrd="0" destOrd="0" presId="urn:microsoft.com/office/officeart/2005/8/layout/vList2"/>
    <dgm:cxn modelId="{B0233BB7-9669-4D2C-888C-679C143306AC}" srcId="{8B58A5E7-41E7-4811-844C-613AE36CB240}" destId="{4155CD7D-78BF-432A-A155-474A87DD957D}" srcOrd="1" destOrd="0" parTransId="{EF30895B-A07D-440F-AADC-0AF21850F89C}" sibTransId="{F6C19419-2962-4490-8766-F76FE873E167}"/>
    <dgm:cxn modelId="{A75AD114-F67F-495A-BBD7-299CB1D39991}" srcId="{4155CD7D-78BF-432A-A155-474A87DD957D}" destId="{BA7CCE9F-9316-417C-8243-485EE467F95F}" srcOrd="2" destOrd="0" parTransId="{A46FD5D4-5497-47E4-ACC8-911AB55CD651}" sibTransId="{26D7335C-E1BC-42AA-89BA-C4B40DE37392}"/>
    <dgm:cxn modelId="{EC721C9F-EF50-4695-B5E3-92BF4131D132}" type="presOf" srcId="{E1A19E83-AD5C-4817-9BD2-FDB679B9BDF3}" destId="{09C6A14E-E67C-41C6-A563-6E55192CC439}" srcOrd="0" destOrd="0" presId="urn:microsoft.com/office/officeart/2005/8/layout/vList2"/>
    <dgm:cxn modelId="{2E03D435-01A5-479D-AD7F-B6F5496756BF}" type="presOf" srcId="{C5C51D61-F834-42A6-B99D-D1E75100CCFC}" destId="{09C6A14E-E67C-41C6-A563-6E55192CC439}" srcOrd="0" destOrd="2" presId="urn:microsoft.com/office/officeart/2005/8/layout/vList2"/>
    <dgm:cxn modelId="{ABEA4C50-0FE2-4C6D-A533-1DAE72BE0E99}" type="presOf" srcId="{01C4089C-F145-4DAC-B869-A5299DE7DF5E}" destId="{0427FAF3-A671-42E3-89E7-CB261945AC82}" srcOrd="0" destOrd="3" presId="urn:microsoft.com/office/officeart/2005/8/layout/vList2"/>
    <dgm:cxn modelId="{729E730A-8FB5-40B4-8C30-D828A058D5CC}" srcId="{4155CD7D-78BF-432A-A155-474A87DD957D}" destId="{01C4089C-F145-4DAC-B869-A5299DE7DF5E}" srcOrd="3" destOrd="0" parTransId="{2A3EAE7C-8992-42AF-8330-3DF769ED4D56}" sibTransId="{CDEDBCA5-0817-4B0F-A15B-A70BBC8AC8F8}"/>
    <dgm:cxn modelId="{98DB321C-23E3-45D4-9626-947E522AC974}" type="presOf" srcId="{3A3E7667-A898-43E8-B82C-E061AC9740A2}" destId="{0427FAF3-A671-42E3-89E7-CB261945AC82}" srcOrd="0" destOrd="1" presId="urn:microsoft.com/office/officeart/2005/8/layout/vList2"/>
    <dgm:cxn modelId="{7F8FFDC3-69E7-4EE1-B51F-8DC0C26E246B}" type="presOf" srcId="{8B58A5E7-41E7-4811-844C-613AE36CB240}" destId="{F0477689-485D-495C-9E8F-1B1253B45DEA}" srcOrd="0" destOrd="0" presId="urn:microsoft.com/office/officeart/2005/8/layout/vList2"/>
    <dgm:cxn modelId="{BDC00B0E-1A07-410F-9CE3-5A84D2D217B6}" srcId="{8B58A5E7-41E7-4811-844C-613AE36CB240}" destId="{E1C7C835-4AE4-47F2-984A-7C160F12B41F}" srcOrd="0" destOrd="0" parTransId="{B3DFA6E5-18D5-45FB-A644-4D1CDBAE3263}" sibTransId="{BFAE6E53-44A3-497A-8746-F867310013CB}"/>
    <dgm:cxn modelId="{90EB4447-FBA8-446E-8C76-DA901E0ECD6E}" srcId="{E1C7C835-4AE4-47F2-984A-7C160F12B41F}" destId="{E1A19E83-AD5C-4817-9BD2-FDB679B9BDF3}" srcOrd="0" destOrd="0" parTransId="{AD5768C5-A4A5-4277-A3AB-E8105D3CBC1F}" sibTransId="{A7214894-105D-4678-B647-FF45F0AB1D80}"/>
    <dgm:cxn modelId="{7017A885-1260-44EE-88F5-C5FE9CEFABEA}" type="presOf" srcId="{92EF58A7-586B-4395-82ED-BAEDD3C30D20}" destId="{09C6A14E-E67C-41C6-A563-6E55192CC439}" srcOrd="0" destOrd="1" presId="urn:microsoft.com/office/officeart/2005/8/layout/vList2"/>
    <dgm:cxn modelId="{8DD23AAE-6AC3-46E8-A6A8-5C63B31277F4}" type="presOf" srcId="{E1C7C835-4AE4-47F2-984A-7C160F12B41F}" destId="{514B9918-227D-4691-A550-B366604BD05D}" srcOrd="0" destOrd="0" presId="urn:microsoft.com/office/officeart/2005/8/layout/vList2"/>
    <dgm:cxn modelId="{608CD3B9-E0D7-4AF3-B460-807F1573A757}" srcId="{E1C7C835-4AE4-47F2-984A-7C160F12B41F}" destId="{92EF58A7-586B-4395-82ED-BAEDD3C30D20}" srcOrd="1" destOrd="0" parTransId="{535788C6-6E07-4D2C-BABB-64DFD693C571}" sibTransId="{131292A7-1C2B-4562-A5D8-A4599637EB87}"/>
    <dgm:cxn modelId="{981588BF-118A-4052-9305-EAFD15FB59C7}" srcId="{E1C7C835-4AE4-47F2-984A-7C160F12B41F}" destId="{C5C51D61-F834-42A6-B99D-D1E75100CCFC}" srcOrd="2" destOrd="0" parTransId="{619120A1-4DB9-47B7-8643-B6CB100620B7}" sibTransId="{0CE9148B-2484-4D57-B5A3-F436DE6E026E}"/>
    <dgm:cxn modelId="{0E160E82-5469-4FB1-A1AC-5188EC9A5FF2}" srcId="{E1C7C835-4AE4-47F2-984A-7C160F12B41F}" destId="{A3E03BC4-26DF-4028-A6C2-502D25184FE7}" srcOrd="3" destOrd="0" parTransId="{98BD70C2-0FDB-4BF3-BAEA-8AF5AC6058E2}" sibTransId="{6B5EA128-912E-4CC5-8866-4E9FE4DCB371}"/>
    <dgm:cxn modelId="{C170B725-C181-4B7D-A7BB-845C1A075791}" srcId="{4155CD7D-78BF-432A-A155-474A87DD957D}" destId="{2A8EBEA8-0070-4F29-88D6-F5FB47509F31}" srcOrd="0" destOrd="0" parTransId="{2EB8F156-5195-43C0-8DEF-88998B29AC78}" sibTransId="{8D37B238-DB41-44F4-88F6-CEC605B39A2B}"/>
    <dgm:cxn modelId="{83215484-BE4C-4582-929A-98F64F694EE8}" type="presOf" srcId="{2A8EBEA8-0070-4F29-88D6-F5FB47509F31}" destId="{0427FAF3-A671-42E3-89E7-CB261945AC82}" srcOrd="0" destOrd="0" presId="urn:microsoft.com/office/officeart/2005/8/layout/vList2"/>
    <dgm:cxn modelId="{BF08B633-A5AA-42AC-A7B5-F14DA2A97DF6}" type="presOf" srcId="{A3E03BC4-26DF-4028-A6C2-502D25184FE7}" destId="{09C6A14E-E67C-41C6-A563-6E55192CC439}" srcOrd="0" destOrd="3" presId="urn:microsoft.com/office/officeart/2005/8/layout/vList2"/>
    <dgm:cxn modelId="{C19CB520-9C63-4827-AC13-FBE88847AB98}" type="presOf" srcId="{BA7CCE9F-9316-417C-8243-485EE467F95F}" destId="{0427FAF3-A671-42E3-89E7-CB261945AC82}" srcOrd="0" destOrd="2" presId="urn:microsoft.com/office/officeart/2005/8/layout/vList2"/>
    <dgm:cxn modelId="{1BB010E6-5F3D-4F08-BE6A-6F2B280A7C76}" srcId="{4155CD7D-78BF-432A-A155-474A87DD957D}" destId="{3A3E7667-A898-43E8-B82C-E061AC9740A2}" srcOrd="1" destOrd="0" parTransId="{35EB0229-6F63-4F69-8608-68691A959B26}" sibTransId="{D3132CD3-F6B1-4171-886E-5293AF45FE9F}"/>
    <dgm:cxn modelId="{8A6D189C-16F1-45A0-8A36-C9EBC7D862B1}" srcId="{E1C7C835-4AE4-47F2-984A-7C160F12B41F}" destId="{24A06974-282A-4DB3-9728-CB3369CB2627}" srcOrd="4" destOrd="0" parTransId="{6A631058-1612-4499-A938-1F008AA2479B}" sibTransId="{90D92A95-A9B4-4BA7-9C2A-820F375E7774}"/>
    <dgm:cxn modelId="{9492F712-469B-40B2-8451-ABF71676B04A}" type="presOf" srcId="{24A06974-282A-4DB3-9728-CB3369CB2627}" destId="{09C6A14E-E67C-41C6-A563-6E55192CC439}" srcOrd="0" destOrd="4" presId="urn:microsoft.com/office/officeart/2005/8/layout/vList2"/>
    <dgm:cxn modelId="{F5185B13-AAE0-42FA-8074-C111CA704356}" type="presParOf" srcId="{F0477689-485D-495C-9E8F-1B1253B45DEA}" destId="{514B9918-227D-4691-A550-B366604BD05D}" srcOrd="0" destOrd="0" presId="urn:microsoft.com/office/officeart/2005/8/layout/vList2"/>
    <dgm:cxn modelId="{5189B5EC-0C7E-404B-8E48-797F3C1F840C}" type="presParOf" srcId="{F0477689-485D-495C-9E8F-1B1253B45DEA}" destId="{09C6A14E-E67C-41C6-A563-6E55192CC439}" srcOrd="1" destOrd="0" presId="urn:microsoft.com/office/officeart/2005/8/layout/vList2"/>
    <dgm:cxn modelId="{F82D4986-841C-458C-89A3-8F203D190AB6}" type="presParOf" srcId="{F0477689-485D-495C-9E8F-1B1253B45DEA}" destId="{77808989-C3FF-4489-B0CF-60C5D9BDB474}" srcOrd="2" destOrd="0" presId="urn:microsoft.com/office/officeart/2005/8/layout/vList2"/>
    <dgm:cxn modelId="{588F8496-5AB6-4158-8C9E-49385EBEBD9F}" type="presParOf" srcId="{F0477689-485D-495C-9E8F-1B1253B45DEA}" destId="{0427FAF3-A671-42E3-89E7-CB261945AC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8A5E7-41E7-4811-844C-613AE36CB24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2EF58A7-586B-4395-82ED-BAEDD3C30D20}">
      <dgm:prSet phldrT="[Text]"/>
      <dgm:spPr/>
      <dgm:t>
        <a:bodyPr/>
        <a:lstStyle/>
        <a:p>
          <a:r>
            <a:rPr lang="id-ID" dirty="0" smtClean="0"/>
            <a:t>K2 </a:t>
          </a:r>
          <a:r>
            <a:rPr lang="id-ID" dirty="0" smtClean="0"/>
            <a:t>Inherent UPT Telematika 2007</a:t>
          </a:r>
          <a:endParaRPr lang="id-ID" dirty="0"/>
        </a:p>
      </dgm:t>
    </dgm:pt>
    <dgm:pt modelId="{535788C6-6E07-4D2C-BABB-64DFD693C571}" type="parTrans" cxnId="{608CD3B9-E0D7-4AF3-B460-807F1573A757}">
      <dgm:prSet/>
      <dgm:spPr/>
      <dgm:t>
        <a:bodyPr/>
        <a:lstStyle/>
        <a:p>
          <a:endParaRPr lang="id-ID"/>
        </a:p>
      </dgm:t>
    </dgm:pt>
    <dgm:pt modelId="{131292A7-1C2B-4562-A5D8-A4599637EB87}" type="sibTrans" cxnId="{608CD3B9-E0D7-4AF3-B460-807F1573A757}">
      <dgm:prSet/>
      <dgm:spPr/>
      <dgm:t>
        <a:bodyPr/>
        <a:lstStyle/>
        <a:p>
          <a:endParaRPr lang="id-ID"/>
        </a:p>
      </dgm:t>
    </dgm:pt>
    <dgm:pt modelId="{E1C7C835-4AE4-47F2-984A-7C160F12B41F}">
      <dgm:prSet phldrT="[Text]"/>
      <dgm:spPr/>
      <dgm:t>
        <a:bodyPr/>
        <a:lstStyle/>
        <a:p>
          <a:r>
            <a:rPr lang="id-ID" dirty="0" smtClean="0"/>
            <a:t>Pengalaman Organisasi</a:t>
          </a:r>
          <a:endParaRPr lang="id-ID" dirty="0"/>
        </a:p>
      </dgm:t>
    </dgm:pt>
    <dgm:pt modelId="{B3DFA6E5-18D5-45FB-A644-4D1CDBAE3263}" type="parTrans" cxnId="{BDC00B0E-1A07-410F-9CE3-5A84D2D217B6}">
      <dgm:prSet/>
      <dgm:spPr/>
      <dgm:t>
        <a:bodyPr/>
        <a:lstStyle/>
        <a:p>
          <a:endParaRPr lang="id-ID"/>
        </a:p>
      </dgm:t>
    </dgm:pt>
    <dgm:pt modelId="{BFAE6E53-44A3-497A-8746-F867310013CB}" type="sibTrans" cxnId="{BDC00B0E-1A07-410F-9CE3-5A84D2D217B6}">
      <dgm:prSet/>
      <dgm:spPr/>
      <dgm:t>
        <a:bodyPr/>
        <a:lstStyle/>
        <a:p>
          <a:endParaRPr lang="id-ID"/>
        </a:p>
      </dgm:t>
    </dgm:pt>
    <dgm:pt modelId="{A96A0C6D-B696-4ABC-B46E-0CD70D1DB13C}">
      <dgm:prSet phldrT="[Text]"/>
      <dgm:spPr/>
      <dgm:t>
        <a:bodyPr/>
        <a:lstStyle/>
        <a:p>
          <a:r>
            <a:rPr lang="id-ID" dirty="0" smtClean="0"/>
            <a:t>Program Hibah Kompetisisi Institusi 2010-2012</a:t>
          </a:r>
          <a:endParaRPr lang="id-ID" dirty="0"/>
        </a:p>
      </dgm:t>
    </dgm:pt>
    <dgm:pt modelId="{B6D29DE8-D060-47F5-995C-980BBE6CD338}" type="parTrans" cxnId="{4FF8F63B-8DDE-4535-A8CD-45B5D4669A8F}">
      <dgm:prSet/>
      <dgm:spPr/>
      <dgm:t>
        <a:bodyPr/>
        <a:lstStyle/>
        <a:p>
          <a:endParaRPr lang="id-ID"/>
        </a:p>
      </dgm:t>
    </dgm:pt>
    <dgm:pt modelId="{FEB71062-6752-4413-ADD3-31596E2D1E94}" type="sibTrans" cxnId="{4FF8F63B-8DDE-4535-A8CD-45B5D4669A8F}">
      <dgm:prSet/>
      <dgm:spPr/>
      <dgm:t>
        <a:bodyPr/>
        <a:lstStyle/>
        <a:p>
          <a:endParaRPr lang="id-ID"/>
        </a:p>
      </dgm:t>
    </dgm:pt>
    <dgm:pt modelId="{031D3D68-6DEE-4037-BED0-DCF8E6E28D44}">
      <dgm:prSet phldrT="[Text]"/>
      <dgm:spPr/>
      <dgm:t>
        <a:bodyPr/>
        <a:lstStyle/>
        <a:p>
          <a:r>
            <a:rPr lang="id-ID" dirty="0" smtClean="0"/>
            <a:t>Program Hibah Kompetisisi Peningkatan Mutu Program Studi, 2015</a:t>
          </a:r>
          <a:endParaRPr lang="id-ID" dirty="0"/>
        </a:p>
      </dgm:t>
    </dgm:pt>
    <dgm:pt modelId="{8F02722B-1802-451E-866C-05368F8BCC17}" type="parTrans" cxnId="{CD903A29-13F5-4E50-967C-ABECD0681BFF}">
      <dgm:prSet/>
      <dgm:spPr/>
      <dgm:t>
        <a:bodyPr/>
        <a:lstStyle/>
        <a:p>
          <a:endParaRPr lang="id-ID"/>
        </a:p>
      </dgm:t>
    </dgm:pt>
    <dgm:pt modelId="{0849CFE8-28F0-412A-A5A6-78AE1A9EF67D}" type="sibTrans" cxnId="{CD903A29-13F5-4E50-967C-ABECD0681BFF}">
      <dgm:prSet/>
      <dgm:spPr/>
      <dgm:t>
        <a:bodyPr/>
        <a:lstStyle/>
        <a:p>
          <a:endParaRPr lang="id-ID"/>
        </a:p>
      </dgm:t>
    </dgm:pt>
    <dgm:pt modelId="{9BE97B55-687A-4DCE-9FD1-92AF2C02024A}">
      <dgm:prSet phldrT="[Text]"/>
      <dgm:spPr/>
      <dgm:t>
        <a:bodyPr/>
        <a:lstStyle/>
        <a:p>
          <a:r>
            <a:rPr lang="id-ID" dirty="0" smtClean="0"/>
            <a:t>Ipteks bagi Produk Ekspor, 2015</a:t>
          </a:r>
          <a:endParaRPr lang="id-ID" dirty="0"/>
        </a:p>
      </dgm:t>
    </dgm:pt>
    <dgm:pt modelId="{B43EBBA6-B660-427A-960B-958337E38E92}" type="parTrans" cxnId="{7ED4674E-3B0D-4075-AC39-6B9E8EA4D713}">
      <dgm:prSet/>
      <dgm:spPr/>
      <dgm:t>
        <a:bodyPr/>
        <a:lstStyle/>
        <a:p>
          <a:endParaRPr lang="id-ID"/>
        </a:p>
      </dgm:t>
    </dgm:pt>
    <dgm:pt modelId="{60D958F0-C29F-4DFD-95C1-A2CA06DC8796}" type="sibTrans" cxnId="{7ED4674E-3B0D-4075-AC39-6B9E8EA4D713}">
      <dgm:prSet/>
      <dgm:spPr/>
      <dgm:t>
        <a:bodyPr/>
        <a:lstStyle/>
        <a:p>
          <a:endParaRPr lang="id-ID"/>
        </a:p>
      </dgm:t>
    </dgm:pt>
    <dgm:pt modelId="{AC258686-0CF1-4A29-8E18-2A1D97F23F4B}">
      <dgm:prSet phldrT="[Text]"/>
      <dgm:spPr/>
      <dgm:t>
        <a:bodyPr/>
        <a:lstStyle/>
        <a:p>
          <a:r>
            <a:rPr lang="id-ID" dirty="0" smtClean="0"/>
            <a:t>Cluster </a:t>
          </a:r>
          <a:r>
            <a:rPr lang="id-ID" dirty="0" smtClean="0"/>
            <a:t>OVOP 2010 </a:t>
          </a:r>
          <a:endParaRPr lang="id-ID" dirty="0"/>
        </a:p>
      </dgm:t>
    </dgm:pt>
    <dgm:pt modelId="{EACDCAD3-8589-4EEC-9BC5-CBF63105A9BB}" type="parTrans" cxnId="{45A90951-7C5A-45B6-A482-EEE9D66FA88A}">
      <dgm:prSet/>
      <dgm:spPr/>
      <dgm:t>
        <a:bodyPr/>
        <a:lstStyle/>
        <a:p>
          <a:endParaRPr lang="id-ID"/>
        </a:p>
      </dgm:t>
    </dgm:pt>
    <dgm:pt modelId="{A646A834-E32D-4B39-AE77-748961C5B60F}" type="sibTrans" cxnId="{45A90951-7C5A-45B6-A482-EEE9D66FA88A}">
      <dgm:prSet/>
      <dgm:spPr/>
      <dgm:t>
        <a:bodyPr/>
        <a:lstStyle/>
        <a:p>
          <a:endParaRPr lang="id-ID"/>
        </a:p>
      </dgm:t>
    </dgm:pt>
    <dgm:pt modelId="{3737A506-90FB-432D-BA64-13427276504B}">
      <dgm:prSet phldrT="[Text]"/>
      <dgm:spPr/>
      <dgm:t>
        <a:bodyPr/>
        <a:lstStyle/>
        <a:p>
          <a:r>
            <a:rPr lang="id-ID" dirty="0" smtClean="0"/>
            <a:t>KKN </a:t>
          </a:r>
          <a:r>
            <a:rPr lang="id-ID" dirty="0" smtClean="0"/>
            <a:t>OVOP 2011</a:t>
          </a:r>
          <a:endParaRPr lang="id-ID" dirty="0"/>
        </a:p>
      </dgm:t>
    </dgm:pt>
    <dgm:pt modelId="{B309F2D3-A428-449C-912B-BD97B447E142}" type="parTrans" cxnId="{0BB04C4A-357E-4651-8A3A-65E51ADE460B}">
      <dgm:prSet/>
      <dgm:spPr/>
      <dgm:t>
        <a:bodyPr/>
        <a:lstStyle/>
        <a:p>
          <a:endParaRPr lang="id-ID"/>
        </a:p>
      </dgm:t>
    </dgm:pt>
    <dgm:pt modelId="{4B485D9C-28AC-4481-A65E-34860990A3A0}" type="sibTrans" cxnId="{0BB04C4A-357E-4651-8A3A-65E51ADE460B}">
      <dgm:prSet/>
      <dgm:spPr/>
      <dgm:t>
        <a:bodyPr/>
        <a:lstStyle/>
        <a:p>
          <a:endParaRPr lang="id-ID"/>
        </a:p>
      </dgm:t>
    </dgm:pt>
    <dgm:pt modelId="{0017A2AB-248D-4C25-932A-9B25F4EF9C40}">
      <dgm:prSet phldrT="[Text]"/>
      <dgm:spPr/>
      <dgm:t>
        <a:bodyPr/>
        <a:lstStyle/>
        <a:p>
          <a:r>
            <a:rPr lang="id-ID" dirty="0" smtClean="0"/>
            <a:t>Hibah Bersaing Pemetaan Rantai Pasok Industri Furnitur. 2013-2015</a:t>
          </a:r>
          <a:endParaRPr lang="id-ID" dirty="0"/>
        </a:p>
      </dgm:t>
    </dgm:pt>
    <dgm:pt modelId="{196CCEE3-8B27-43D0-87E5-90EC61259B9E}" type="parTrans" cxnId="{385074DF-C22C-411A-A9C0-2CD936667DF3}">
      <dgm:prSet/>
      <dgm:spPr/>
      <dgm:t>
        <a:bodyPr/>
        <a:lstStyle/>
        <a:p>
          <a:endParaRPr lang="id-ID"/>
        </a:p>
      </dgm:t>
    </dgm:pt>
    <dgm:pt modelId="{064C9EEE-CA8B-440D-9BCC-6EF4BB86CA7E}" type="sibTrans" cxnId="{385074DF-C22C-411A-A9C0-2CD936667DF3}">
      <dgm:prSet/>
      <dgm:spPr/>
      <dgm:t>
        <a:bodyPr/>
        <a:lstStyle/>
        <a:p>
          <a:endParaRPr lang="id-ID"/>
        </a:p>
      </dgm:t>
    </dgm:pt>
    <dgm:pt modelId="{6F7751C6-E37E-4E7B-A5C8-BBA74F4848C9}">
      <dgm:prSet phldrT="[Text]"/>
      <dgm:spPr/>
      <dgm:t>
        <a:bodyPr/>
        <a:lstStyle/>
        <a:p>
          <a:r>
            <a:rPr lang="id-ID" dirty="0" smtClean="0"/>
            <a:t>Ipteks </a:t>
          </a:r>
          <a:r>
            <a:rPr lang="id-ID" dirty="0" smtClean="0"/>
            <a:t>bagi Kewirausahaan UPN “</a:t>
          </a:r>
          <a:r>
            <a:rPr lang="id-ID" dirty="0" smtClean="0"/>
            <a:t>Veteran” </a:t>
          </a:r>
          <a:r>
            <a:rPr lang="id-ID" dirty="0" smtClean="0"/>
            <a:t>Yogyakarta 2012-2014</a:t>
          </a:r>
          <a:endParaRPr lang="id-ID" dirty="0"/>
        </a:p>
      </dgm:t>
    </dgm:pt>
    <dgm:pt modelId="{CE1238DD-0411-43A8-A6EB-67DBE8FBC61C}" type="parTrans" cxnId="{090CFBB8-0734-410F-8841-A9A78B59A805}">
      <dgm:prSet/>
      <dgm:spPr/>
      <dgm:t>
        <a:bodyPr/>
        <a:lstStyle/>
        <a:p>
          <a:endParaRPr lang="id-ID"/>
        </a:p>
      </dgm:t>
    </dgm:pt>
    <dgm:pt modelId="{5CB775BD-8412-4B37-9B9A-FA7DAF3030A0}" type="sibTrans" cxnId="{090CFBB8-0734-410F-8841-A9A78B59A805}">
      <dgm:prSet/>
      <dgm:spPr/>
      <dgm:t>
        <a:bodyPr/>
        <a:lstStyle/>
        <a:p>
          <a:endParaRPr lang="id-ID"/>
        </a:p>
      </dgm:t>
    </dgm:pt>
    <dgm:pt modelId="{5C85288A-B767-438B-890A-5DDFDF3CF674}">
      <dgm:prSet phldrT="[Text]"/>
      <dgm:spPr/>
      <dgm:t>
        <a:bodyPr/>
        <a:lstStyle/>
        <a:p>
          <a:r>
            <a:rPr lang="id-ID" dirty="0" smtClean="0"/>
            <a:t>Penelitian Cluster Cloud Computing 2016</a:t>
          </a:r>
          <a:endParaRPr lang="id-ID" dirty="0"/>
        </a:p>
      </dgm:t>
    </dgm:pt>
    <dgm:pt modelId="{865D504A-AB37-4F61-88F8-98A80030B985}" type="parTrans" cxnId="{14654F9F-BC55-4820-9158-8F5F9708E4D4}">
      <dgm:prSet/>
      <dgm:spPr/>
      <dgm:t>
        <a:bodyPr/>
        <a:lstStyle/>
        <a:p>
          <a:endParaRPr lang="id-ID"/>
        </a:p>
      </dgm:t>
    </dgm:pt>
    <dgm:pt modelId="{1E7AA232-F182-43F2-BBD7-9DD8CF45F5DD}" type="sibTrans" cxnId="{14654F9F-BC55-4820-9158-8F5F9708E4D4}">
      <dgm:prSet/>
      <dgm:spPr/>
      <dgm:t>
        <a:bodyPr/>
        <a:lstStyle/>
        <a:p>
          <a:endParaRPr lang="id-ID"/>
        </a:p>
      </dgm:t>
    </dgm:pt>
    <dgm:pt modelId="{097F1F79-144A-42E9-A65C-C63F75B0BB16}">
      <dgm:prSet phldrT="[Text]"/>
      <dgm:spPr/>
      <dgm:t>
        <a:bodyPr/>
        <a:lstStyle/>
        <a:p>
          <a:r>
            <a:rPr lang="id-ID" dirty="0" smtClean="0"/>
            <a:t>Penelitian Cluster Pemetaan Cadangan air tanah, 2016</a:t>
          </a:r>
          <a:endParaRPr lang="id-ID" dirty="0"/>
        </a:p>
      </dgm:t>
    </dgm:pt>
    <dgm:pt modelId="{BF5CEE90-AF7B-430F-95B3-230BA04936D2}" type="parTrans" cxnId="{BA4C0A07-093B-4777-9D17-1BFCF69E5A3B}">
      <dgm:prSet/>
      <dgm:spPr/>
      <dgm:t>
        <a:bodyPr/>
        <a:lstStyle/>
        <a:p>
          <a:endParaRPr lang="id-ID"/>
        </a:p>
      </dgm:t>
    </dgm:pt>
    <dgm:pt modelId="{1EEF5798-2D55-42F5-8295-D7D67EC23344}" type="sibTrans" cxnId="{BA4C0A07-093B-4777-9D17-1BFCF69E5A3B}">
      <dgm:prSet/>
      <dgm:spPr/>
      <dgm:t>
        <a:bodyPr/>
        <a:lstStyle/>
        <a:p>
          <a:endParaRPr lang="id-ID"/>
        </a:p>
      </dgm:t>
    </dgm:pt>
    <dgm:pt modelId="{FD03D110-9278-449E-99EE-CA5E1B78B0D2}">
      <dgm:prSet phldrT="[Text]"/>
      <dgm:spPr/>
      <dgm:t>
        <a:bodyPr/>
        <a:lstStyle/>
        <a:p>
          <a:r>
            <a:rPr lang="id-ID" dirty="0" smtClean="0"/>
            <a:t>Penelitian Kelembagaan Sistem Informasi Skripsi. 2016</a:t>
          </a:r>
          <a:endParaRPr lang="id-ID" dirty="0"/>
        </a:p>
      </dgm:t>
    </dgm:pt>
    <dgm:pt modelId="{B7E29AF2-F528-4024-8566-30F5B5BD541C}" type="parTrans" cxnId="{726FEA65-A39C-4417-98DE-31A7720570C5}">
      <dgm:prSet/>
      <dgm:spPr/>
      <dgm:t>
        <a:bodyPr/>
        <a:lstStyle/>
        <a:p>
          <a:endParaRPr lang="id-ID"/>
        </a:p>
      </dgm:t>
    </dgm:pt>
    <dgm:pt modelId="{24F8E391-618C-42AB-8D9A-C1FDBDE692BF}" type="sibTrans" cxnId="{726FEA65-A39C-4417-98DE-31A7720570C5}">
      <dgm:prSet/>
      <dgm:spPr/>
      <dgm:t>
        <a:bodyPr/>
        <a:lstStyle/>
        <a:p>
          <a:endParaRPr lang="id-ID"/>
        </a:p>
      </dgm:t>
    </dgm:pt>
    <dgm:pt modelId="{485B5DD5-629B-4CC0-9245-661BF41B587B}">
      <dgm:prSet phldrT="[Text]"/>
      <dgm:spPr/>
      <dgm:t>
        <a:bodyPr/>
        <a:lstStyle/>
        <a:p>
          <a:r>
            <a:rPr lang="id-ID" dirty="0" smtClean="0"/>
            <a:t>Ipteks Bagi Desa Mitra, 2016-sekarang</a:t>
          </a:r>
          <a:endParaRPr lang="id-ID" dirty="0"/>
        </a:p>
      </dgm:t>
    </dgm:pt>
    <dgm:pt modelId="{9541E057-0C28-490D-8966-01B7CB95992A}" type="parTrans" cxnId="{AE6A9156-7213-4471-840C-0E62E352D229}">
      <dgm:prSet/>
      <dgm:spPr/>
      <dgm:t>
        <a:bodyPr/>
        <a:lstStyle/>
        <a:p>
          <a:endParaRPr lang="id-ID"/>
        </a:p>
      </dgm:t>
    </dgm:pt>
    <dgm:pt modelId="{2D57117E-9BE0-4B5F-A19A-5E0EFD031A83}" type="sibTrans" cxnId="{AE6A9156-7213-4471-840C-0E62E352D229}">
      <dgm:prSet/>
      <dgm:spPr/>
      <dgm:t>
        <a:bodyPr/>
        <a:lstStyle/>
        <a:p>
          <a:endParaRPr lang="id-ID"/>
        </a:p>
      </dgm:t>
    </dgm:pt>
    <dgm:pt modelId="{59D9A606-DADD-41E6-9798-CB0DE497D000}">
      <dgm:prSet phldrT="[Text]"/>
      <dgm:spPr/>
      <dgm:t>
        <a:bodyPr/>
        <a:lstStyle/>
        <a:p>
          <a:r>
            <a:rPr lang="id-ID" dirty="0" smtClean="0"/>
            <a:t>Penelitian PDUPT 2018 (</a:t>
          </a:r>
          <a:r>
            <a:rPr lang="id-ID" dirty="0" smtClean="0"/>
            <a:t>tahun I </a:t>
          </a:r>
          <a:r>
            <a:rPr lang="id-ID" dirty="0" smtClean="0"/>
            <a:t>dari rencana 3 tahun)</a:t>
          </a:r>
          <a:endParaRPr lang="id-ID" dirty="0"/>
        </a:p>
      </dgm:t>
    </dgm:pt>
    <dgm:pt modelId="{467C9FD6-9EB0-484D-9653-64419BFFE779}" type="parTrans" cxnId="{E6CA125E-8518-433F-90E6-ABE589144F3D}">
      <dgm:prSet/>
      <dgm:spPr/>
      <dgm:t>
        <a:bodyPr/>
        <a:lstStyle/>
        <a:p>
          <a:endParaRPr lang="id-ID"/>
        </a:p>
      </dgm:t>
    </dgm:pt>
    <dgm:pt modelId="{AD3B5423-3821-4AE3-901A-0B76F7EEF06B}" type="sibTrans" cxnId="{E6CA125E-8518-433F-90E6-ABE589144F3D}">
      <dgm:prSet/>
      <dgm:spPr/>
      <dgm:t>
        <a:bodyPr/>
        <a:lstStyle/>
        <a:p>
          <a:endParaRPr lang="id-ID"/>
        </a:p>
      </dgm:t>
    </dgm:pt>
    <dgm:pt modelId="{E3066529-FF86-4802-A85B-F00C8085F4F8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Pengurus Ikatan Ahli Informatika Indonesia, DPW DIY Yogyakarta</a:t>
          </a:r>
          <a:endParaRPr lang="id-ID" dirty="0">
            <a:solidFill>
              <a:schemeClr val="tx1"/>
            </a:solidFill>
          </a:endParaRPr>
        </a:p>
      </dgm:t>
    </dgm:pt>
    <dgm:pt modelId="{2286D445-EB4F-4B6D-A76D-3733C84B93CB}" type="parTrans" cxnId="{E419A81A-A2E1-4D83-B805-BD515C154BAA}">
      <dgm:prSet/>
      <dgm:spPr/>
      <dgm:t>
        <a:bodyPr/>
        <a:lstStyle/>
        <a:p>
          <a:endParaRPr lang="id-ID"/>
        </a:p>
      </dgm:t>
    </dgm:pt>
    <dgm:pt modelId="{3C2A4079-F135-4BD1-B9EB-04F19E3E3DD3}" type="sibTrans" cxnId="{E419A81A-A2E1-4D83-B805-BD515C154BAA}">
      <dgm:prSet/>
      <dgm:spPr/>
      <dgm:t>
        <a:bodyPr/>
        <a:lstStyle/>
        <a:p>
          <a:endParaRPr lang="id-ID"/>
        </a:p>
      </dgm:t>
    </dgm:pt>
    <dgm:pt modelId="{AD50166F-2C0D-4B6B-865F-98AC52BC3E45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Anggota BK Informatika Persatuan Insinyur Indonesia (PII)</a:t>
          </a:r>
          <a:endParaRPr lang="id-ID" dirty="0">
            <a:solidFill>
              <a:schemeClr val="tx1"/>
            </a:solidFill>
          </a:endParaRPr>
        </a:p>
      </dgm:t>
    </dgm:pt>
    <dgm:pt modelId="{081991DA-3878-4897-9C0B-23BFB82D5729}" type="parTrans" cxnId="{F5BF689A-FE62-410E-B78C-E6D5F2542FEC}">
      <dgm:prSet/>
      <dgm:spPr/>
      <dgm:t>
        <a:bodyPr/>
        <a:lstStyle/>
        <a:p>
          <a:endParaRPr lang="id-ID"/>
        </a:p>
      </dgm:t>
    </dgm:pt>
    <dgm:pt modelId="{E324A1EE-AA52-4836-BE4C-4E7A4525CC13}" type="sibTrans" cxnId="{F5BF689A-FE62-410E-B78C-E6D5F2542FEC}">
      <dgm:prSet/>
      <dgm:spPr/>
      <dgm:t>
        <a:bodyPr/>
        <a:lstStyle/>
        <a:p>
          <a:endParaRPr lang="id-ID"/>
        </a:p>
      </dgm:t>
    </dgm:pt>
    <dgm:pt modelId="{D0CACA59-F11E-4471-B81B-A22638A549F7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Ketua RT 49 ( 2011-2014) </a:t>
          </a:r>
          <a:r>
            <a:rPr lang="id-ID" dirty="0" smtClean="0">
              <a:solidFill>
                <a:schemeClr val="tx1"/>
              </a:solidFill>
              <a:sym typeface="Wingdings" pitchFamily="2" charset="2"/>
            </a:rPr>
            <a:t>  </a:t>
          </a:r>
          <a:endParaRPr lang="id-ID" dirty="0">
            <a:solidFill>
              <a:schemeClr val="tx1"/>
            </a:solidFill>
          </a:endParaRPr>
        </a:p>
      </dgm:t>
    </dgm:pt>
    <dgm:pt modelId="{09C661FC-BD32-47AF-8BCD-B6022C4445F7}" type="parTrans" cxnId="{F9679AA8-9176-402C-A0A9-02F8649ED7D3}">
      <dgm:prSet/>
      <dgm:spPr/>
      <dgm:t>
        <a:bodyPr/>
        <a:lstStyle/>
        <a:p>
          <a:endParaRPr lang="id-ID"/>
        </a:p>
      </dgm:t>
    </dgm:pt>
    <dgm:pt modelId="{D47A6C51-59FF-433E-AEB5-CFB4B7D941C9}" type="sibTrans" cxnId="{F9679AA8-9176-402C-A0A9-02F8649ED7D3}">
      <dgm:prSet/>
      <dgm:spPr/>
      <dgm:t>
        <a:bodyPr/>
        <a:lstStyle/>
        <a:p>
          <a:endParaRPr lang="id-ID"/>
        </a:p>
      </dgm:t>
    </dgm:pt>
    <dgm:pt modelId="{2E407517-5C39-4A7E-8AE5-AC8CDC698426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Ketua RW 13 Panembahan (2014-2018, 2018 -  2021) </a:t>
          </a:r>
          <a:r>
            <a:rPr lang="id-ID" dirty="0" smtClean="0">
              <a:solidFill>
                <a:schemeClr val="tx1"/>
              </a:solidFill>
              <a:sym typeface="Wingdings" pitchFamily="2" charset="2"/>
            </a:rPr>
            <a:t>  </a:t>
          </a:r>
          <a:endParaRPr lang="id-ID" dirty="0">
            <a:solidFill>
              <a:schemeClr val="tx1"/>
            </a:solidFill>
          </a:endParaRPr>
        </a:p>
      </dgm:t>
    </dgm:pt>
    <dgm:pt modelId="{0FE40AF6-63F8-4702-AE54-13C69E373B73}" type="parTrans" cxnId="{731CAECD-B1D8-4EAF-B77E-E7A54973F799}">
      <dgm:prSet/>
      <dgm:spPr/>
      <dgm:t>
        <a:bodyPr/>
        <a:lstStyle/>
        <a:p>
          <a:endParaRPr lang="id-ID"/>
        </a:p>
      </dgm:t>
    </dgm:pt>
    <dgm:pt modelId="{C5147698-A6AA-4497-934A-E8C271D2114F}" type="sibTrans" cxnId="{731CAECD-B1D8-4EAF-B77E-E7A54973F799}">
      <dgm:prSet/>
      <dgm:spPr/>
      <dgm:t>
        <a:bodyPr/>
        <a:lstStyle/>
        <a:p>
          <a:endParaRPr lang="id-ID"/>
        </a:p>
      </dgm:t>
    </dgm:pt>
    <dgm:pt modelId="{92C7FAD4-2F72-4EAC-B88D-F0AB7100B68A}">
      <dgm:prSet phldrT="[Text]"/>
      <dgm:spPr/>
      <dgm:t>
        <a:bodyPr/>
        <a:lstStyle/>
        <a:p>
          <a:r>
            <a:rPr lang="id-ID" smtClean="0"/>
            <a:t>Hibah </a:t>
          </a:r>
          <a:r>
            <a:rPr lang="id-ID" dirty="0" smtClean="0"/>
            <a:t>Penelitian, Pengabdian, Kelembagaan</a:t>
          </a:r>
          <a:endParaRPr lang="id-ID"/>
        </a:p>
      </dgm:t>
    </dgm:pt>
    <dgm:pt modelId="{DA46C27F-FA26-4A11-A8FA-71FB9241C66F}" type="parTrans" cxnId="{FA88D030-EEC6-48AD-B56C-834E53680C4D}">
      <dgm:prSet/>
      <dgm:spPr/>
      <dgm:t>
        <a:bodyPr/>
        <a:lstStyle/>
        <a:p>
          <a:endParaRPr lang="id-ID"/>
        </a:p>
      </dgm:t>
    </dgm:pt>
    <dgm:pt modelId="{69DD03B2-66F1-4556-837B-69D77E973DEF}" type="sibTrans" cxnId="{FA88D030-EEC6-48AD-B56C-834E53680C4D}">
      <dgm:prSet/>
      <dgm:spPr/>
      <dgm:t>
        <a:bodyPr/>
        <a:lstStyle/>
        <a:p>
          <a:endParaRPr lang="id-ID"/>
        </a:p>
      </dgm:t>
    </dgm:pt>
    <dgm:pt modelId="{F0477689-485D-495C-9E8F-1B1253B45DEA}" type="pres">
      <dgm:prSet presAssocID="{8B58A5E7-41E7-4811-844C-613AE36CB2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14B9918-227D-4691-A550-B366604BD05D}" type="pres">
      <dgm:prSet presAssocID="{E1C7C835-4AE4-47F2-984A-7C160F12B4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C6A14E-E67C-41C6-A563-6E55192CC439}" type="pres">
      <dgm:prSet presAssocID="{E1C7C835-4AE4-47F2-984A-7C160F12B41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8BD3D6-C272-49CB-8BCA-F3F4AEFE6A33}" type="pres">
      <dgm:prSet presAssocID="{92C7FAD4-2F72-4EAC-B88D-F0AB7100B68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5622B5-9D45-439C-B502-0A89EA7AB290}" type="pres">
      <dgm:prSet presAssocID="{92C7FAD4-2F72-4EAC-B88D-F0AB7100B68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ACD31DE-604B-4C4D-8766-E6C7F76DC7A1}" type="presOf" srcId="{92C7FAD4-2F72-4EAC-B88D-F0AB7100B68A}" destId="{C38BD3D6-C272-49CB-8BCA-F3F4AEFE6A33}" srcOrd="0" destOrd="0" presId="urn:microsoft.com/office/officeart/2005/8/layout/vList2"/>
    <dgm:cxn modelId="{45A90951-7C5A-45B6-A482-EEE9D66FA88A}" srcId="{92C7FAD4-2F72-4EAC-B88D-F0AB7100B68A}" destId="{AC258686-0CF1-4A29-8E18-2A1D97F23F4B}" srcOrd="3" destOrd="0" parTransId="{EACDCAD3-8589-4EEC-9BC5-CBF63105A9BB}" sibTransId="{A646A834-E32D-4B39-AE77-748961C5B60F}"/>
    <dgm:cxn modelId="{D6D3DC99-1B98-460A-B05B-7BCFA0F570F7}" type="presOf" srcId="{485B5DD5-629B-4CC0-9245-661BF41B587B}" destId="{FC5622B5-9D45-439C-B502-0A89EA7AB290}" srcOrd="0" destOrd="11" presId="urn:microsoft.com/office/officeart/2005/8/layout/vList2"/>
    <dgm:cxn modelId="{4BE260E4-7676-4D5B-B299-21BFD8F5FBD9}" type="presOf" srcId="{D0CACA59-F11E-4471-B81B-A22638A549F7}" destId="{09C6A14E-E67C-41C6-A563-6E55192CC439}" srcOrd="0" destOrd="2" presId="urn:microsoft.com/office/officeart/2005/8/layout/vList2"/>
    <dgm:cxn modelId="{CD903A29-13F5-4E50-967C-ABECD0681BFF}" srcId="{92C7FAD4-2F72-4EAC-B88D-F0AB7100B68A}" destId="{031D3D68-6DEE-4037-BED0-DCF8E6E28D44}" srcOrd="2" destOrd="0" parTransId="{8F02722B-1802-451E-866C-05368F8BCC17}" sibTransId="{0849CFE8-28F0-412A-A5A6-78AE1A9EF67D}"/>
    <dgm:cxn modelId="{BA4C0A07-093B-4777-9D17-1BFCF69E5A3B}" srcId="{92C7FAD4-2F72-4EAC-B88D-F0AB7100B68A}" destId="{097F1F79-144A-42E9-A65C-C63F75B0BB16}" srcOrd="9" destOrd="0" parTransId="{BF5CEE90-AF7B-430F-95B3-230BA04936D2}" sibTransId="{1EEF5798-2D55-42F5-8295-D7D67EC23344}"/>
    <dgm:cxn modelId="{540BB600-4A67-4ACC-99CE-6F4857EE71D6}" type="presOf" srcId="{59D9A606-DADD-41E6-9798-CB0DE497D000}" destId="{FC5622B5-9D45-439C-B502-0A89EA7AB290}" srcOrd="0" destOrd="12" presId="urn:microsoft.com/office/officeart/2005/8/layout/vList2"/>
    <dgm:cxn modelId="{7ED4674E-3B0D-4075-AC39-6B9E8EA4D713}" srcId="{92C7FAD4-2F72-4EAC-B88D-F0AB7100B68A}" destId="{9BE97B55-687A-4DCE-9FD1-92AF2C02024A}" srcOrd="7" destOrd="0" parTransId="{B43EBBA6-B660-427A-960B-958337E38E92}" sibTransId="{60D958F0-C29F-4DFD-95C1-A2CA06DC8796}"/>
    <dgm:cxn modelId="{F5BF689A-FE62-410E-B78C-E6D5F2542FEC}" srcId="{E1C7C835-4AE4-47F2-984A-7C160F12B41F}" destId="{AD50166F-2C0D-4B6B-865F-98AC52BC3E45}" srcOrd="1" destOrd="0" parTransId="{081991DA-3878-4897-9C0B-23BFB82D5729}" sibTransId="{E324A1EE-AA52-4836-BE4C-4E7A4525CC13}"/>
    <dgm:cxn modelId="{BDC00B0E-1A07-410F-9CE3-5A84D2D217B6}" srcId="{8B58A5E7-41E7-4811-844C-613AE36CB240}" destId="{E1C7C835-4AE4-47F2-984A-7C160F12B41F}" srcOrd="0" destOrd="0" parTransId="{B3DFA6E5-18D5-45FB-A644-4D1CDBAE3263}" sibTransId="{BFAE6E53-44A3-497A-8746-F867310013CB}"/>
    <dgm:cxn modelId="{0FDFB7CC-523A-4F1A-B5EC-DEBDCE84E60E}" type="presOf" srcId="{3737A506-90FB-432D-BA64-13427276504B}" destId="{FC5622B5-9D45-439C-B502-0A89EA7AB290}" srcOrd="0" destOrd="4" presId="urn:microsoft.com/office/officeart/2005/8/layout/vList2"/>
    <dgm:cxn modelId="{7A441979-2BBE-4B9B-AE86-FA3F134AD6F8}" type="presOf" srcId="{9BE97B55-687A-4DCE-9FD1-92AF2C02024A}" destId="{FC5622B5-9D45-439C-B502-0A89EA7AB290}" srcOrd="0" destOrd="7" presId="urn:microsoft.com/office/officeart/2005/8/layout/vList2"/>
    <dgm:cxn modelId="{CDA08A29-F6B2-435A-8065-6CFB5E8E0847}" type="presOf" srcId="{92EF58A7-586B-4395-82ED-BAEDD3C30D20}" destId="{FC5622B5-9D45-439C-B502-0A89EA7AB290}" srcOrd="0" destOrd="0" presId="urn:microsoft.com/office/officeart/2005/8/layout/vList2"/>
    <dgm:cxn modelId="{F9679AA8-9176-402C-A0A9-02F8649ED7D3}" srcId="{E1C7C835-4AE4-47F2-984A-7C160F12B41F}" destId="{D0CACA59-F11E-4471-B81B-A22638A549F7}" srcOrd="2" destOrd="0" parTransId="{09C661FC-BD32-47AF-8BCD-B6022C4445F7}" sibTransId="{D47A6C51-59FF-433E-AEB5-CFB4B7D941C9}"/>
    <dgm:cxn modelId="{731CAECD-B1D8-4EAF-B77E-E7A54973F799}" srcId="{E1C7C835-4AE4-47F2-984A-7C160F12B41F}" destId="{2E407517-5C39-4A7E-8AE5-AC8CDC698426}" srcOrd="3" destOrd="0" parTransId="{0FE40AF6-63F8-4702-AE54-13C69E373B73}" sibTransId="{C5147698-A6AA-4497-934A-E8C271D2114F}"/>
    <dgm:cxn modelId="{E419A81A-A2E1-4D83-B805-BD515C154BAA}" srcId="{E1C7C835-4AE4-47F2-984A-7C160F12B41F}" destId="{E3066529-FF86-4802-A85B-F00C8085F4F8}" srcOrd="0" destOrd="0" parTransId="{2286D445-EB4F-4B6D-A76D-3733C84B93CB}" sibTransId="{3C2A4079-F135-4BD1-B9EB-04F19E3E3DD3}"/>
    <dgm:cxn modelId="{68BC811E-6C30-4EA6-B5AC-73C1FCBAECD0}" type="presOf" srcId="{8B58A5E7-41E7-4811-844C-613AE36CB240}" destId="{F0477689-485D-495C-9E8F-1B1253B45DEA}" srcOrd="0" destOrd="0" presId="urn:microsoft.com/office/officeart/2005/8/layout/vList2"/>
    <dgm:cxn modelId="{090CFBB8-0734-410F-8841-A9A78B59A805}" srcId="{92C7FAD4-2F72-4EAC-B88D-F0AB7100B68A}" destId="{6F7751C6-E37E-4E7B-A5C8-BBA74F4848C9}" srcOrd="5" destOrd="0" parTransId="{CE1238DD-0411-43A8-A6EB-67DBE8FBC61C}" sibTransId="{5CB775BD-8412-4B37-9B9A-FA7DAF3030A0}"/>
    <dgm:cxn modelId="{44115C24-FB33-428D-8318-B505C9EED6FB}" type="presOf" srcId="{E1C7C835-4AE4-47F2-984A-7C160F12B41F}" destId="{514B9918-227D-4691-A550-B366604BD05D}" srcOrd="0" destOrd="0" presId="urn:microsoft.com/office/officeart/2005/8/layout/vList2"/>
    <dgm:cxn modelId="{0BB04C4A-357E-4651-8A3A-65E51ADE460B}" srcId="{92C7FAD4-2F72-4EAC-B88D-F0AB7100B68A}" destId="{3737A506-90FB-432D-BA64-13427276504B}" srcOrd="4" destOrd="0" parTransId="{B309F2D3-A428-449C-912B-BD97B447E142}" sibTransId="{4B485D9C-28AC-4481-A65E-34860990A3A0}"/>
    <dgm:cxn modelId="{F06CCBD1-EACF-4ACC-ADC4-23FA105B2266}" type="presOf" srcId="{A96A0C6D-B696-4ABC-B46E-0CD70D1DB13C}" destId="{FC5622B5-9D45-439C-B502-0A89EA7AB290}" srcOrd="0" destOrd="1" presId="urn:microsoft.com/office/officeart/2005/8/layout/vList2"/>
    <dgm:cxn modelId="{385074DF-C22C-411A-A9C0-2CD936667DF3}" srcId="{92C7FAD4-2F72-4EAC-B88D-F0AB7100B68A}" destId="{0017A2AB-248D-4C25-932A-9B25F4EF9C40}" srcOrd="6" destOrd="0" parTransId="{196CCEE3-8B27-43D0-87E5-90EC61259B9E}" sibTransId="{064C9EEE-CA8B-440D-9BCC-6EF4BB86CA7E}"/>
    <dgm:cxn modelId="{85D63F31-ADB5-4971-BB47-4259FA766897}" type="presOf" srcId="{AC258686-0CF1-4A29-8E18-2A1D97F23F4B}" destId="{FC5622B5-9D45-439C-B502-0A89EA7AB290}" srcOrd="0" destOrd="3" presId="urn:microsoft.com/office/officeart/2005/8/layout/vList2"/>
    <dgm:cxn modelId="{AE95AF50-93E2-476A-871A-C8C26C1103FD}" type="presOf" srcId="{FD03D110-9278-449E-99EE-CA5E1B78B0D2}" destId="{FC5622B5-9D45-439C-B502-0A89EA7AB290}" srcOrd="0" destOrd="10" presId="urn:microsoft.com/office/officeart/2005/8/layout/vList2"/>
    <dgm:cxn modelId="{7D68C461-ADF1-4512-AB75-2C61FEA8A709}" type="presOf" srcId="{5C85288A-B767-438B-890A-5DDFDF3CF674}" destId="{FC5622B5-9D45-439C-B502-0A89EA7AB290}" srcOrd="0" destOrd="8" presId="urn:microsoft.com/office/officeart/2005/8/layout/vList2"/>
    <dgm:cxn modelId="{FA88D030-EEC6-48AD-B56C-834E53680C4D}" srcId="{8B58A5E7-41E7-4811-844C-613AE36CB240}" destId="{92C7FAD4-2F72-4EAC-B88D-F0AB7100B68A}" srcOrd="1" destOrd="0" parTransId="{DA46C27F-FA26-4A11-A8FA-71FB9241C66F}" sibTransId="{69DD03B2-66F1-4556-837B-69D77E973DEF}"/>
    <dgm:cxn modelId="{E6CA125E-8518-433F-90E6-ABE589144F3D}" srcId="{92C7FAD4-2F72-4EAC-B88D-F0AB7100B68A}" destId="{59D9A606-DADD-41E6-9798-CB0DE497D000}" srcOrd="12" destOrd="0" parTransId="{467C9FD6-9EB0-484D-9653-64419BFFE779}" sibTransId="{AD3B5423-3821-4AE3-901A-0B76F7EEF06B}"/>
    <dgm:cxn modelId="{AE6A9156-7213-4471-840C-0E62E352D229}" srcId="{92C7FAD4-2F72-4EAC-B88D-F0AB7100B68A}" destId="{485B5DD5-629B-4CC0-9245-661BF41B587B}" srcOrd="11" destOrd="0" parTransId="{9541E057-0C28-490D-8966-01B7CB95992A}" sibTransId="{2D57117E-9BE0-4B5F-A19A-5E0EFD031A83}"/>
    <dgm:cxn modelId="{84C7DD2B-BCC8-4B85-8DC2-F0A02D242129}" type="presOf" srcId="{2E407517-5C39-4A7E-8AE5-AC8CDC698426}" destId="{09C6A14E-E67C-41C6-A563-6E55192CC439}" srcOrd="0" destOrd="3" presId="urn:microsoft.com/office/officeart/2005/8/layout/vList2"/>
    <dgm:cxn modelId="{14654F9F-BC55-4820-9158-8F5F9708E4D4}" srcId="{92C7FAD4-2F72-4EAC-B88D-F0AB7100B68A}" destId="{5C85288A-B767-438B-890A-5DDFDF3CF674}" srcOrd="8" destOrd="0" parTransId="{865D504A-AB37-4F61-88F8-98A80030B985}" sibTransId="{1E7AA232-F182-43F2-BBD7-9DD8CF45F5DD}"/>
    <dgm:cxn modelId="{6EE5D2D6-C205-4029-B377-6B1968370207}" type="presOf" srcId="{6F7751C6-E37E-4E7B-A5C8-BBA74F4848C9}" destId="{FC5622B5-9D45-439C-B502-0A89EA7AB290}" srcOrd="0" destOrd="5" presId="urn:microsoft.com/office/officeart/2005/8/layout/vList2"/>
    <dgm:cxn modelId="{608CD3B9-E0D7-4AF3-B460-807F1573A757}" srcId="{92C7FAD4-2F72-4EAC-B88D-F0AB7100B68A}" destId="{92EF58A7-586B-4395-82ED-BAEDD3C30D20}" srcOrd="0" destOrd="0" parTransId="{535788C6-6E07-4D2C-BABB-64DFD693C571}" sibTransId="{131292A7-1C2B-4562-A5D8-A4599637EB87}"/>
    <dgm:cxn modelId="{4FF8F63B-8DDE-4535-A8CD-45B5D4669A8F}" srcId="{92C7FAD4-2F72-4EAC-B88D-F0AB7100B68A}" destId="{A96A0C6D-B696-4ABC-B46E-0CD70D1DB13C}" srcOrd="1" destOrd="0" parTransId="{B6D29DE8-D060-47F5-995C-980BBE6CD338}" sibTransId="{FEB71062-6752-4413-ADD3-31596E2D1E94}"/>
    <dgm:cxn modelId="{CE442867-1E64-4C1A-A92A-0C72C17690A7}" type="presOf" srcId="{031D3D68-6DEE-4037-BED0-DCF8E6E28D44}" destId="{FC5622B5-9D45-439C-B502-0A89EA7AB290}" srcOrd="0" destOrd="2" presId="urn:microsoft.com/office/officeart/2005/8/layout/vList2"/>
    <dgm:cxn modelId="{03777026-EBA4-40E1-9FBF-C970531DBC27}" type="presOf" srcId="{AD50166F-2C0D-4B6B-865F-98AC52BC3E45}" destId="{09C6A14E-E67C-41C6-A563-6E55192CC439}" srcOrd="0" destOrd="1" presId="urn:microsoft.com/office/officeart/2005/8/layout/vList2"/>
    <dgm:cxn modelId="{6BFF2DF2-0A8A-4BE0-B93F-E6C6C971F265}" type="presOf" srcId="{E3066529-FF86-4802-A85B-F00C8085F4F8}" destId="{09C6A14E-E67C-41C6-A563-6E55192CC439}" srcOrd="0" destOrd="0" presId="urn:microsoft.com/office/officeart/2005/8/layout/vList2"/>
    <dgm:cxn modelId="{19C48B93-D9D2-4FA4-956F-825528BF5EC9}" type="presOf" srcId="{0017A2AB-248D-4C25-932A-9B25F4EF9C40}" destId="{FC5622B5-9D45-439C-B502-0A89EA7AB290}" srcOrd="0" destOrd="6" presId="urn:microsoft.com/office/officeart/2005/8/layout/vList2"/>
    <dgm:cxn modelId="{726FEA65-A39C-4417-98DE-31A7720570C5}" srcId="{92C7FAD4-2F72-4EAC-B88D-F0AB7100B68A}" destId="{FD03D110-9278-449E-99EE-CA5E1B78B0D2}" srcOrd="10" destOrd="0" parTransId="{B7E29AF2-F528-4024-8566-30F5B5BD541C}" sibTransId="{24F8E391-618C-42AB-8D9A-C1FDBDE692BF}"/>
    <dgm:cxn modelId="{F84591BC-C311-4A38-818B-DA2F4B9B70D3}" type="presOf" srcId="{097F1F79-144A-42E9-A65C-C63F75B0BB16}" destId="{FC5622B5-9D45-439C-B502-0A89EA7AB290}" srcOrd="0" destOrd="9" presId="urn:microsoft.com/office/officeart/2005/8/layout/vList2"/>
    <dgm:cxn modelId="{49363FD1-5E3D-4CC3-8D76-1655BBF2E501}" type="presParOf" srcId="{F0477689-485D-495C-9E8F-1B1253B45DEA}" destId="{514B9918-227D-4691-A550-B366604BD05D}" srcOrd="0" destOrd="0" presId="urn:microsoft.com/office/officeart/2005/8/layout/vList2"/>
    <dgm:cxn modelId="{D301AC8B-F868-4ED4-97C3-279F4C36BCB7}" type="presParOf" srcId="{F0477689-485D-495C-9E8F-1B1253B45DEA}" destId="{09C6A14E-E67C-41C6-A563-6E55192CC439}" srcOrd="1" destOrd="0" presId="urn:microsoft.com/office/officeart/2005/8/layout/vList2"/>
    <dgm:cxn modelId="{74F4E1F3-690A-498C-8BD8-26200C1C988F}" type="presParOf" srcId="{F0477689-485D-495C-9E8F-1B1253B45DEA}" destId="{C38BD3D6-C272-49CB-8BCA-F3F4AEFE6A33}" srcOrd="2" destOrd="0" presId="urn:microsoft.com/office/officeart/2005/8/layout/vList2"/>
    <dgm:cxn modelId="{75542D0F-4A29-4453-8B13-9EEBE8F749FE}" type="presParOf" srcId="{F0477689-485D-495C-9E8F-1B1253B45DEA}" destId="{FC5622B5-9D45-439C-B502-0A89EA7AB29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58915-7890-4CFD-A7F8-940C4EFC5E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3C16382-3368-40F2-BE62-C5A785ABFA06}">
      <dgm:prSet phldrT="[Text]"/>
      <dgm:spPr/>
      <dgm:t>
        <a:bodyPr/>
        <a:lstStyle/>
        <a:p>
          <a:r>
            <a:rPr lang="id-ID" dirty="0" smtClean="0"/>
            <a:t>Project</a:t>
          </a:r>
          <a:endParaRPr lang="id-ID" dirty="0"/>
        </a:p>
      </dgm:t>
    </dgm:pt>
    <dgm:pt modelId="{628EF0A5-C77D-439F-8B7D-FFAC4B4894C6}" type="parTrans" cxnId="{A3E58997-FCDF-434F-9863-5C7D68DBBE79}">
      <dgm:prSet/>
      <dgm:spPr/>
      <dgm:t>
        <a:bodyPr/>
        <a:lstStyle/>
        <a:p>
          <a:endParaRPr lang="id-ID"/>
        </a:p>
      </dgm:t>
    </dgm:pt>
    <dgm:pt modelId="{431A193D-1441-4A74-9C98-547DDDD66105}" type="sibTrans" cxnId="{A3E58997-FCDF-434F-9863-5C7D68DBBE79}">
      <dgm:prSet/>
      <dgm:spPr/>
      <dgm:t>
        <a:bodyPr/>
        <a:lstStyle/>
        <a:p>
          <a:endParaRPr lang="id-ID"/>
        </a:p>
      </dgm:t>
    </dgm:pt>
    <dgm:pt modelId="{A7ABD4B4-37E2-48B9-B32D-43985930644A}">
      <dgm:prSet phldrT="[Text]"/>
      <dgm:spPr/>
      <dgm:t>
        <a:bodyPr/>
        <a:lstStyle/>
        <a:p>
          <a:r>
            <a:rPr lang="id-ID" dirty="0" smtClean="0">
              <a:solidFill>
                <a:schemeClr val="accent1"/>
              </a:solidFill>
              <a:latin typeface="+mn-lt"/>
            </a:rPr>
            <a:t>Data Makro Ketenagakerjaan Kendal (2018 , in progress)</a:t>
          </a:r>
          <a:endParaRPr lang="id-ID" dirty="0"/>
        </a:p>
      </dgm:t>
    </dgm:pt>
    <dgm:pt modelId="{47641E5D-5835-4A6A-80AE-9471339B9A8B}" type="parTrans" cxnId="{4F8320A0-8B55-4018-A58A-8FD94F9FEC2B}">
      <dgm:prSet/>
      <dgm:spPr/>
      <dgm:t>
        <a:bodyPr/>
        <a:lstStyle/>
        <a:p>
          <a:endParaRPr lang="id-ID"/>
        </a:p>
      </dgm:t>
    </dgm:pt>
    <dgm:pt modelId="{5A39E368-27B2-4C5D-B777-0EFE12C5D003}" type="sibTrans" cxnId="{4F8320A0-8B55-4018-A58A-8FD94F9FEC2B}">
      <dgm:prSet/>
      <dgm:spPr/>
      <dgm:t>
        <a:bodyPr/>
        <a:lstStyle/>
        <a:p>
          <a:endParaRPr lang="id-ID"/>
        </a:p>
      </dgm:t>
    </dgm:pt>
    <dgm:pt modelId="{A5976E6C-1162-4F5C-B8F3-FA50F0403064}">
      <dgm:prSet/>
      <dgm:spPr/>
      <dgm:t>
        <a:bodyPr/>
        <a:lstStyle/>
        <a:p>
          <a:r>
            <a:rPr lang="id-ID" smtClean="0">
              <a:solidFill>
                <a:schemeClr val="accent1"/>
              </a:solidFill>
              <a:latin typeface="+mn-lt"/>
            </a:rPr>
            <a:t>Satu Data Surakarta (I2018, n Progress)</a:t>
          </a:r>
          <a:endParaRPr lang="id-ID" dirty="0">
            <a:solidFill>
              <a:schemeClr val="accent1"/>
            </a:solidFill>
            <a:latin typeface="+mn-lt"/>
          </a:endParaRPr>
        </a:p>
      </dgm:t>
    </dgm:pt>
    <dgm:pt modelId="{A3193F62-B6B0-4148-AC00-DEB75BF409A7}" type="parTrans" cxnId="{794B2E42-EFC5-47D1-A67E-3D13270B2495}">
      <dgm:prSet/>
      <dgm:spPr/>
      <dgm:t>
        <a:bodyPr/>
        <a:lstStyle/>
        <a:p>
          <a:endParaRPr lang="id-ID"/>
        </a:p>
      </dgm:t>
    </dgm:pt>
    <dgm:pt modelId="{FA93FE06-0F74-416B-8959-6D215667667B}" type="sibTrans" cxnId="{794B2E42-EFC5-47D1-A67E-3D13270B2495}">
      <dgm:prSet/>
      <dgm:spPr/>
      <dgm:t>
        <a:bodyPr/>
        <a:lstStyle/>
        <a:p>
          <a:endParaRPr lang="id-ID"/>
        </a:p>
      </dgm:t>
    </dgm:pt>
    <dgm:pt modelId="{77349A03-54D5-4E76-9AEF-826445E91388}">
      <dgm:prSet/>
      <dgm:spPr/>
      <dgm:t>
        <a:bodyPr/>
        <a:lstStyle/>
        <a:p>
          <a:r>
            <a:rPr lang="id-ID" smtClean="0">
              <a:solidFill>
                <a:schemeClr val="accent1"/>
              </a:solidFill>
              <a:latin typeface="+mn-lt"/>
            </a:rPr>
            <a:t>Masterplan Garut (2018, in progress)</a:t>
          </a:r>
          <a:endParaRPr lang="id-ID" dirty="0">
            <a:solidFill>
              <a:schemeClr val="accent1"/>
            </a:solidFill>
            <a:latin typeface="+mn-lt"/>
          </a:endParaRPr>
        </a:p>
      </dgm:t>
    </dgm:pt>
    <dgm:pt modelId="{22B7E307-D761-4ED0-8807-172BF101CCC5}" type="parTrans" cxnId="{65E3D0DA-8EB5-4B60-AC52-D3F5F456E5D2}">
      <dgm:prSet/>
      <dgm:spPr/>
      <dgm:t>
        <a:bodyPr/>
        <a:lstStyle/>
        <a:p>
          <a:endParaRPr lang="id-ID"/>
        </a:p>
      </dgm:t>
    </dgm:pt>
    <dgm:pt modelId="{410FDF04-638E-41F8-A4B3-75C7287D4F98}" type="sibTrans" cxnId="{65E3D0DA-8EB5-4B60-AC52-D3F5F456E5D2}">
      <dgm:prSet/>
      <dgm:spPr/>
      <dgm:t>
        <a:bodyPr/>
        <a:lstStyle/>
        <a:p>
          <a:endParaRPr lang="id-ID"/>
        </a:p>
      </dgm:t>
    </dgm:pt>
    <dgm:pt modelId="{9965AC9E-31F7-46A4-8C93-F4D8116DB392}">
      <dgm:prSet/>
      <dgm:spPr/>
      <dgm:t>
        <a:bodyPr/>
        <a:lstStyle/>
        <a:p>
          <a:r>
            <a:rPr lang="id-ID" smtClean="0">
              <a:solidFill>
                <a:srgbClr val="FF0000"/>
              </a:solidFill>
              <a:latin typeface="+mn-lt"/>
            </a:rPr>
            <a:t>e-Government Interoperability Framework (eGIF), kota Magelang, 2017</a:t>
          </a:r>
          <a:endParaRPr lang="id-ID" dirty="0">
            <a:solidFill>
              <a:srgbClr val="FF0000"/>
            </a:solidFill>
            <a:latin typeface="+mn-lt"/>
          </a:endParaRPr>
        </a:p>
      </dgm:t>
    </dgm:pt>
    <dgm:pt modelId="{8463322B-847A-4880-9220-3E4CB0B58B17}" type="parTrans" cxnId="{AC66092F-7DFB-4997-96C7-2BB12BF5EACD}">
      <dgm:prSet/>
      <dgm:spPr/>
      <dgm:t>
        <a:bodyPr/>
        <a:lstStyle/>
        <a:p>
          <a:endParaRPr lang="id-ID"/>
        </a:p>
      </dgm:t>
    </dgm:pt>
    <dgm:pt modelId="{3AB56803-854D-424E-BA25-0768961CFD59}" type="sibTrans" cxnId="{AC66092F-7DFB-4997-96C7-2BB12BF5EACD}">
      <dgm:prSet/>
      <dgm:spPr/>
      <dgm:t>
        <a:bodyPr/>
        <a:lstStyle/>
        <a:p>
          <a:endParaRPr lang="id-ID"/>
        </a:p>
      </dgm:t>
    </dgm:pt>
    <dgm:pt modelId="{2EC28025-083E-4790-ABCE-745B805574CD}">
      <dgm:prSet/>
      <dgm:spPr/>
      <dgm:t>
        <a:bodyPr/>
        <a:lstStyle/>
        <a:p>
          <a:r>
            <a:rPr lang="id-ID" dirty="0" smtClean="0">
              <a:solidFill>
                <a:srgbClr val="FF0000"/>
              </a:solidFill>
              <a:latin typeface="+mn-lt"/>
            </a:rPr>
            <a:t>Masterplan E-Government Kabupaten Paser, 2017</a:t>
          </a:r>
          <a:endParaRPr lang="id-ID" dirty="0">
            <a:solidFill>
              <a:srgbClr val="FF0000"/>
            </a:solidFill>
            <a:latin typeface="+mn-lt"/>
          </a:endParaRPr>
        </a:p>
      </dgm:t>
    </dgm:pt>
    <dgm:pt modelId="{D518EFF5-A529-44DF-B1B0-326AF6DFA5B0}" type="parTrans" cxnId="{327B0321-68E8-475D-88B2-8B4A5C78806F}">
      <dgm:prSet/>
      <dgm:spPr/>
      <dgm:t>
        <a:bodyPr/>
        <a:lstStyle/>
        <a:p>
          <a:endParaRPr lang="id-ID"/>
        </a:p>
      </dgm:t>
    </dgm:pt>
    <dgm:pt modelId="{37521AF1-9ACD-49EE-8332-00ACA5332595}" type="sibTrans" cxnId="{327B0321-68E8-475D-88B2-8B4A5C78806F}">
      <dgm:prSet/>
      <dgm:spPr/>
      <dgm:t>
        <a:bodyPr/>
        <a:lstStyle/>
        <a:p>
          <a:endParaRPr lang="id-ID"/>
        </a:p>
      </dgm:t>
    </dgm:pt>
    <dgm:pt modelId="{D4C77E80-826F-4323-9C47-72C7AAD9415E}">
      <dgm:prSet/>
      <dgm:spPr/>
      <dgm:t>
        <a:bodyPr/>
        <a:lstStyle/>
        <a:p>
          <a:r>
            <a:rPr lang="id-ID" dirty="0" smtClean="0">
              <a:solidFill>
                <a:srgbClr val="FF0000"/>
              </a:solidFill>
              <a:latin typeface="+mn-lt"/>
            </a:rPr>
            <a:t>Masterplan E-Government Kota Padang, 2017</a:t>
          </a:r>
          <a:endParaRPr lang="id-ID" dirty="0">
            <a:solidFill>
              <a:srgbClr val="FF0000"/>
            </a:solidFill>
            <a:latin typeface="+mn-lt"/>
          </a:endParaRPr>
        </a:p>
      </dgm:t>
    </dgm:pt>
    <dgm:pt modelId="{D970A963-1FC1-459F-A71A-8C931020112B}" type="parTrans" cxnId="{F764A201-05C6-45A1-98CD-F781812DDBEB}">
      <dgm:prSet/>
      <dgm:spPr/>
      <dgm:t>
        <a:bodyPr/>
        <a:lstStyle/>
        <a:p>
          <a:endParaRPr lang="id-ID"/>
        </a:p>
      </dgm:t>
    </dgm:pt>
    <dgm:pt modelId="{29AE5546-6C2C-476F-960F-581F76B81E50}" type="sibTrans" cxnId="{F764A201-05C6-45A1-98CD-F781812DDBEB}">
      <dgm:prSet/>
      <dgm:spPr/>
      <dgm:t>
        <a:bodyPr/>
        <a:lstStyle/>
        <a:p>
          <a:endParaRPr lang="id-ID"/>
        </a:p>
      </dgm:t>
    </dgm:pt>
    <dgm:pt modelId="{91280A05-43BC-483B-BF5B-9E215035E5D0}">
      <dgm:prSet/>
      <dgm:spPr/>
      <dgm:t>
        <a:bodyPr/>
        <a:lstStyle/>
        <a:p>
          <a:r>
            <a:rPr lang="id-ID" smtClean="0">
              <a:solidFill>
                <a:srgbClr val="FF0000"/>
              </a:solidFill>
              <a:latin typeface="+mn-lt"/>
            </a:rPr>
            <a:t>Masterplan TIK kab limapuluh kota, Sumatera barat, , 2017</a:t>
          </a:r>
          <a:endParaRPr lang="id-ID" dirty="0">
            <a:solidFill>
              <a:srgbClr val="FF0000"/>
            </a:solidFill>
            <a:latin typeface="+mn-lt"/>
          </a:endParaRPr>
        </a:p>
      </dgm:t>
    </dgm:pt>
    <dgm:pt modelId="{2028D4A8-7598-47FE-B327-5B80E6D2E556}" type="parTrans" cxnId="{19C80A6A-F6CC-4C76-963A-BE0306930E2F}">
      <dgm:prSet/>
      <dgm:spPr/>
      <dgm:t>
        <a:bodyPr/>
        <a:lstStyle/>
        <a:p>
          <a:endParaRPr lang="id-ID"/>
        </a:p>
      </dgm:t>
    </dgm:pt>
    <dgm:pt modelId="{43B9E062-8F1F-422D-BA14-9DF1ED95DF1B}" type="sibTrans" cxnId="{19C80A6A-F6CC-4C76-963A-BE0306930E2F}">
      <dgm:prSet/>
      <dgm:spPr/>
      <dgm:t>
        <a:bodyPr/>
        <a:lstStyle/>
        <a:p>
          <a:endParaRPr lang="id-ID"/>
        </a:p>
      </dgm:t>
    </dgm:pt>
    <dgm:pt modelId="{9655B541-84DE-4423-ACF0-6F051DF10AF2}">
      <dgm:prSet/>
      <dgm:spPr/>
      <dgm:t>
        <a:bodyPr/>
        <a:lstStyle/>
        <a:p>
          <a:r>
            <a:rPr lang="nn-NO" smtClean="0">
              <a:solidFill>
                <a:srgbClr val="00B050"/>
              </a:solidFill>
              <a:latin typeface="+mn-lt"/>
              <a:cs typeface="Arial" pitchFamily="34" charset="0"/>
            </a:rPr>
            <a:t>P</a:t>
          </a:r>
          <a:r>
            <a:rPr lang="id-ID" smtClean="0">
              <a:solidFill>
                <a:srgbClr val="00B050"/>
              </a:solidFill>
              <a:latin typeface="+mn-lt"/>
              <a:cs typeface="Arial" pitchFamily="34" charset="0"/>
            </a:rPr>
            <a:t>embuatan Masterplan TIK STAIN Metro Lampung, 2016</a:t>
          </a:r>
          <a:endParaRPr lang="id-ID" dirty="0">
            <a:solidFill>
              <a:srgbClr val="00B050"/>
            </a:solidFill>
            <a:latin typeface="+mn-lt"/>
          </a:endParaRPr>
        </a:p>
      </dgm:t>
    </dgm:pt>
    <dgm:pt modelId="{F8656FC1-A599-47A3-A591-73C0E686B2A1}" type="parTrans" cxnId="{FEB80989-B408-4F26-931E-BC3E6921D37D}">
      <dgm:prSet/>
      <dgm:spPr/>
      <dgm:t>
        <a:bodyPr/>
        <a:lstStyle/>
        <a:p>
          <a:endParaRPr lang="id-ID"/>
        </a:p>
      </dgm:t>
    </dgm:pt>
    <dgm:pt modelId="{D71149E4-5A95-4A0E-BBF0-6B73CDFA83B6}" type="sibTrans" cxnId="{FEB80989-B408-4F26-931E-BC3E6921D37D}">
      <dgm:prSet/>
      <dgm:spPr/>
      <dgm:t>
        <a:bodyPr/>
        <a:lstStyle/>
        <a:p>
          <a:endParaRPr lang="id-ID"/>
        </a:p>
      </dgm:t>
    </dgm:pt>
    <dgm:pt modelId="{D296642F-2023-4B31-8650-468D58BC0AAF}">
      <dgm:prSet/>
      <dgm:spPr/>
      <dgm:t>
        <a:bodyPr/>
        <a:lstStyle/>
        <a:p>
          <a:r>
            <a:rPr lang="id-ID" dirty="0" smtClean="0">
              <a:solidFill>
                <a:srgbClr val="00B050"/>
              </a:solidFill>
              <a:latin typeface="+mn-lt"/>
              <a:cs typeface="Arial" pitchFamily="34" charset="0"/>
            </a:rPr>
            <a:t>P</a:t>
          </a:r>
          <a:r>
            <a:rPr lang="nn-NO" dirty="0" smtClean="0">
              <a:solidFill>
                <a:srgbClr val="00B050"/>
              </a:solidFill>
              <a:latin typeface="+mn-lt"/>
              <a:cs typeface="Arial" pitchFamily="34" charset="0"/>
            </a:rPr>
            <a:t>embuatan Sistem Informasi Pusat Data Terpadu</a:t>
          </a:r>
          <a:r>
            <a:rPr lang="id-ID" dirty="0" smtClean="0">
              <a:solidFill>
                <a:srgbClr val="00B050"/>
              </a:solidFill>
              <a:latin typeface="+mn-lt"/>
              <a:cs typeface="Arial" pitchFamily="34" charset="0"/>
            </a:rPr>
            <a:t>, Temanggung, 2016</a:t>
          </a:r>
          <a:endParaRPr lang="id-ID" dirty="0" smtClean="0">
            <a:solidFill>
              <a:srgbClr val="00B050"/>
            </a:solidFill>
            <a:latin typeface="+mn-lt"/>
            <a:cs typeface="Arial" pitchFamily="34" charset="0"/>
          </a:endParaRPr>
        </a:p>
      </dgm:t>
    </dgm:pt>
    <dgm:pt modelId="{6E47E10C-7932-4269-BDC1-BF1610271C58}" type="parTrans" cxnId="{6EC9C319-CD8E-4B59-92EF-44F4F3149EFF}">
      <dgm:prSet/>
      <dgm:spPr/>
      <dgm:t>
        <a:bodyPr/>
        <a:lstStyle/>
        <a:p>
          <a:endParaRPr lang="id-ID"/>
        </a:p>
      </dgm:t>
    </dgm:pt>
    <dgm:pt modelId="{6A1CF1D3-B47F-4332-8907-79E041489C02}" type="sibTrans" cxnId="{6EC9C319-CD8E-4B59-92EF-44F4F3149EFF}">
      <dgm:prSet/>
      <dgm:spPr/>
      <dgm:t>
        <a:bodyPr/>
        <a:lstStyle/>
        <a:p>
          <a:endParaRPr lang="id-ID"/>
        </a:p>
      </dgm:t>
    </dgm:pt>
    <dgm:pt modelId="{FC135D33-FB6D-45FF-8249-F6558464C716}">
      <dgm:prSet/>
      <dgm:spPr/>
      <dgm:t>
        <a:bodyPr/>
        <a:lstStyle/>
        <a:p>
          <a:r>
            <a:rPr lang="id-ID" smtClean="0">
              <a:solidFill>
                <a:srgbClr val="00B050"/>
              </a:solidFill>
              <a:latin typeface="+mn-lt"/>
              <a:cs typeface="Arial" pitchFamily="34" charset="0"/>
            </a:rPr>
            <a:t>Assesment Jaringan Teknologi Informasi Kabupaten Temanggung, 2016</a:t>
          </a:r>
          <a:endParaRPr lang="id-ID" dirty="0" smtClean="0">
            <a:solidFill>
              <a:srgbClr val="00B050"/>
            </a:solidFill>
            <a:latin typeface="+mn-lt"/>
            <a:cs typeface="Arial" pitchFamily="34" charset="0"/>
          </a:endParaRPr>
        </a:p>
      </dgm:t>
    </dgm:pt>
    <dgm:pt modelId="{13F5E3B5-64FA-4265-80AA-8A1B5B9A6B25}" type="parTrans" cxnId="{DE776BB1-EEE6-4464-82BC-AA0DFB0469D7}">
      <dgm:prSet/>
      <dgm:spPr/>
      <dgm:t>
        <a:bodyPr/>
        <a:lstStyle/>
        <a:p>
          <a:endParaRPr lang="id-ID"/>
        </a:p>
      </dgm:t>
    </dgm:pt>
    <dgm:pt modelId="{408FC843-C0C0-4F5E-8DA8-686EEDC91E5F}" type="sibTrans" cxnId="{DE776BB1-EEE6-4464-82BC-AA0DFB0469D7}">
      <dgm:prSet/>
      <dgm:spPr/>
      <dgm:t>
        <a:bodyPr/>
        <a:lstStyle/>
        <a:p>
          <a:endParaRPr lang="id-ID"/>
        </a:p>
      </dgm:t>
    </dgm:pt>
    <dgm:pt modelId="{6615DB6E-724B-4FCC-98FB-0F2C8EDF49C6}">
      <dgm:prSet/>
      <dgm:spPr/>
      <dgm:t>
        <a:bodyPr/>
        <a:lstStyle/>
        <a:p>
          <a:r>
            <a:rPr lang="id-ID" smtClean="0">
              <a:solidFill>
                <a:srgbClr val="00B050"/>
              </a:solidFill>
              <a:latin typeface="+mn-lt"/>
              <a:cs typeface="Arial" pitchFamily="34" charset="0"/>
            </a:rPr>
            <a:t>Penyusunan Strategi Pemasaran Pasar Wisata Buatan Kementerian Pariwisata, 2016</a:t>
          </a:r>
          <a:endParaRPr lang="id-ID" dirty="0" smtClean="0">
            <a:solidFill>
              <a:srgbClr val="00B050"/>
            </a:solidFill>
            <a:latin typeface="+mn-lt"/>
            <a:cs typeface="Arial" pitchFamily="34" charset="0"/>
          </a:endParaRPr>
        </a:p>
      </dgm:t>
    </dgm:pt>
    <dgm:pt modelId="{F852A365-F536-4D31-AF7C-6E55491070BA}" type="parTrans" cxnId="{8189DFBB-D85B-4DE1-82CF-FF568BC06B54}">
      <dgm:prSet/>
      <dgm:spPr/>
      <dgm:t>
        <a:bodyPr/>
        <a:lstStyle/>
        <a:p>
          <a:endParaRPr lang="id-ID"/>
        </a:p>
      </dgm:t>
    </dgm:pt>
    <dgm:pt modelId="{131544E7-D025-4532-810C-C3EA25C0126B}" type="sibTrans" cxnId="{8189DFBB-D85B-4DE1-82CF-FF568BC06B54}">
      <dgm:prSet/>
      <dgm:spPr/>
      <dgm:t>
        <a:bodyPr/>
        <a:lstStyle/>
        <a:p>
          <a:endParaRPr lang="id-ID"/>
        </a:p>
      </dgm:t>
    </dgm:pt>
    <dgm:pt modelId="{0451C199-1726-4A60-ABD8-6785DF90D9B8}">
      <dgm:prSet/>
      <dgm:spPr/>
      <dgm:t>
        <a:bodyPr/>
        <a:lstStyle/>
        <a:p>
          <a:r>
            <a:rPr lang="id-ID" smtClean="0">
              <a:solidFill>
                <a:srgbClr val="00B050"/>
              </a:solidFill>
              <a:latin typeface="+mn-lt"/>
              <a:cs typeface="Arial" pitchFamily="34" charset="0"/>
            </a:rPr>
            <a:t>Penyusunan Rencana Induk Teknologi Informasi Rembang, 2016</a:t>
          </a:r>
          <a:endParaRPr lang="id-ID" dirty="0" smtClean="0">
            <a:solidFill>
              <a:srgbClr val="00B050"/>
            </a:solidFill>
            <a:latin typeface="+mn-lt"/>
            <a:cs typeface="Arial" pitchFamily="34" charset="0"/>
          </a:endParaRPr>
        </a:p>
      </dgm:t>
    </dgm:pt>
    <dgm:pt modelId="{4214AE26-5219-4A68-B2A4-1EC6BCD7AF6F}" type="parTrans" cxnId="{2F11E15E-FBB5-47B2-8843-43B253C3D5E9}">
      <dgm:prSet/>
      <dgm:spPr/>
      <dgm:t>
        <a:bodyPr/>
        <a:lstStyle/>
        <a:p>
          <a:endParaRPr lang="id-ID"/>
        </a:p>
      </dgm:t>
    </dgm:pt>
    <dgm:pt modelId="{E5722F1C-D84E-47FC-BF15-DF318053995E}" type="sibTrans" cxnId="{2F11E15E-FBB5-47B2-8843-43B253C3D5E9}">
      <dgm:prSet/>
      <dgm:spPr/>
      <dgm:t>
        <a:bodyPr/>
        <a:lstStyle/>
        <a:p>
          <a:endParaRPr lang="id-ID"/>
        </a:p>
      </dgm:t>
    </dgm:pt>
    <dgm:pt modelId="{5FB34F70-9B6A-41B6-B6F4-87E37031D50A}">
      <dgm:prSet/>
      <dgm:spPr/>
      <dgm:t>
        <a:bodyPr/>
        <a:lstStyle/>
        <a:p>
          <a:r>
            <a:rPr lang="id-ID" dirty="0" smtClean="0">
              <a:solidFill>
                <a:srgbClr val="0070C0"/>
              </a:solidFill>
              <a:latin typeface="+mn-lt"/>
            </a:rPr>
            <a:t>Pembuatan IT Blueprint/ IT Masterplan Kejaksaan RI Th. 2015-2019</a:t>
          </a:r>
          <a:r>
            <a:rPr lang="id-ID" dirty="0" smtClean="0">
              <a:solidFill>
                <a:srgbClr val="0070C0"/>
              </a:solidFill>
              <a:latin typeface="+mn-lt"/>
              <a:cs typeface="Arial" pitchFamily="34" charset="0"/>
            </a:rPr>
            <a:t>, 2015</a:t>
          </a:r>
          <a:endParaRPr lang="id-ID" dirty="0">
            <a:solidFill>
              <a:srgbClr val="0070C0"/>
            </a:solidFill>
            <a:latin typeface="+mn-lt"/>
            <a:cs typeface="Arial" pitchFamily="34" charset="0"/>
          </a:endParaRPr>
        </a:p>
      </dgm:t>
    </dgm:pt>
    <dgm:pt modelId="{1AA1999E-EFF1-4D9E-96A3-0008116B3ED0}" type="parTrans" cxnId="{2C8078B3-AF12-4E77-8E0E-3155D1E5ED3B}">
      <dgm:prSet/>
      <dgm:spPr/>
      <dgm:t>
        <a:bodyPr/>
        <a:lstStyle/>
        <a:p>
          <a:endParaRPr lang="id-ID"/>
        </a:p>
      </dgm:t>
    </dgm:pt>
    <dgm:pt modelId="{C55EA437-4AFB-4057-BA08-AD9CE2093455}" type="sibTrans" cxnId="{2C8078B3-AF12-4E77-8E0E-3155D1E5ED3B}">
      <dgm:prSet/>
      <dgm:spPr/>
      <dgm:t>
        <a:bodyPr/>
        <a:lstStyle/>
        <a:p>
          <a:endParaRPr lang="id-ID"/>
        </a:p>
      </dgm:t>
    </dgm:pt>
    <dgm:pt modelId="{4DBD9B75-C38A-424C-A542-6A0CEB85C53F}">
      <dgm:prSet/>
      <dgm:spPr/>
      <dgm:t>
        <a:bodyPr/>
        <a:lstStyle/>
        <a:p>
          <a:r>
            <a:rPr lang="id-ID" smtClean="0">
              <a:solidFill>
                <a:srgbClr val="0070C0"/>
              </a:solidFill>
              <a:latin typeface="+mn-lt"/>
              <a:cs typeface="Arial" pitchFamily="34" charset="0"/>
            </a:rPr>
            <a:t>Penyusunan Masterplan E-Government Kab Bangka, 2015</a:t>
          </a:r>
          <a:endParaRPr lang="id-ID" dirty="0">
            <a:solidFill>
              <a:srgbClr val="0070C0"/>
            </a:solidFill>
            <a:latin typeface="+mn-lt"/>
            <a:cs typeface="Arial" pitchFamily="34" charset="0"/>
          </a:endParaRPr>
        </a:p>
      </dgm:t>
    </dgm:pt>
    <dgm:pt modelId="{D3DE6933-0DE3-4729-B627-BA9C2AB179A3}" type="parTrans" cxnId="{32C2AA99-642C-491B-9DB7-A1B85EFB6668}">
      <dgm:prSet/>
      <dgm:spPr/>
      <dgm:t>
        <a:bodyPr/>
        <a:lstStyle/>
        <a:p>
          <a:endParaRPr lang="id-ID"/>
        </a:p>
      </dgm:t>
    </dgm:pt>
    <dgm:pt modelId="{87867FF7-3D28-4D0B-8D83-89B0F4C7E44B}" type="sibTrans" cxnId="{32C2AA99-642C-491B-9DB7-A1B85EFB6668}">
      <dgm:prSet/>
      <dgm:spPr/>
      <dgm:t>
        <a:bodyPr/>
        <a:lstStyle/>
        <a:p>
          <a:endParaRPr lang="id-ID"/>
        </a:p>
      </dgm:t>
    </dgm:pt>
    <dgm:pt modelId="{FDB0423F-4D71-4E52-BE94-922F6CAB1E5B}">
      <dgm:prSet/>
      <dgm:spPr/>
      <dgm:t>
        <a:bodyPr/>
        <a:lstStyle/>
        <a:p>
          <a:r>
            <a:rPr lang="id-ID" smtClean="0">
              <a:solidFill>
                <a:srgbClr val="0070C0"/>
              </a:solidFill>
              <a:latin typeface="+mn-lt"/>
              <a:cs typeface="Arial" pitchFamily="34" charset="0"/>
            </a:rPr>
            <a:t>Pembangunan/Pengembangan Sistem Informasi Kepegawaian Daerah Gorontalo, 2015</a:t>
          </a:r>
          <a:endParaRPr lang="id-ID" dirty="0" smtClean="0">
            <a:solidFill>
              <a:srgbClr val="0070C0"/>
            </a:solidFill>
            <a:latin typeface="+mn-lt"/>
            <a:cs typeface="Arial" pitchFamily="34" charset="0"/>
          </a:endParaRPr>
        </a:p>
      </dgm:t>
    </dgm:pt>
    <dgm:pt modelId="{4CA01E29-B1F8-427B-ABBF-C2FDDB5002B2}" type="parTrans" cxnId="{3DBA5478-0618-4C58-986B-B7F157028672}">
      <dgm:prSet/>
      <dgm:spPr/>
      <dgm:t>
        <a:bodyPr/>
        <a:lstStyle/>
        <a:p>
          <a:endParaRPr lang="id-ID"/>
        </a:p>
      </dgm:t>
    </dgm:pt>
    <dgm:pt modelId="{3632D567-770D-40BE-B988-2CD26A64B3DC}" type="sibTrans" cxnId="{3DBA5478-0618-4C58-986B-B7F157028672}">
      <dgm:prSet/>
      <dgm:spPr/>
      <dgm:t>
        <a:bodyPr/>
        <a:lstStyle/>
        <a:p>
          <a:endParaRPr lang="id-ID"/>
        </a:p>
      </dgm:t>
    </dgm:pt>
    <dgm:pt modelId="{AD17A4CF-578D-472F-A784-70EC7D1770A6}">
      <dgm:prSet/>
      <dgm:spPr/>
      <dgm:t>
        <a:bodyPr/>
        <a:lstStyle/>
        <a:p>
          <a:r>
            <a:rPr lang="en-US" smtClean="0">
              <a:solidFill>
                <a:srgbClr val="7030A0"/>
              </a:solidFill>
              <a:latin typeface="+mn-lt"/>
              <a:cs typeface="Arial" pitchFamily="34" charset="0"/>
            </a:rPr>
            <a:t>Penyusunan Dokumen Sistem Inovasi Daerah Kabupaten Purworejo</a:t>
          </a:r>
          <a:r>
            <a:rPr lang="id-ID" smtClean="0">
              <a:solidFill>
                <a:srgbClr val="7030A0"/>
              </a:solidFill>
              <a:latin typeface="+mn-lt"/>
              <a:cs typeface="Arial" pitchFamily="34" charset="0"/>
            </a:rPr>
            <a:t>, 2014</a:t>
          </a:r>
          <a:endParaRPr lang="id-ID" dirty="0" smtClean="0">
            <a:solidFill>
              <a:srgbClr val="7030A0"/>
            </a:solidFill>
            <a:latin typeface="+mn-lt"/>
            <a:cs typeface="Arial" pitchFamily="34" charset="0"/>
          </a:endParaRPr>
        </a:p>
      </dgm:t>
    </dgm:pt>
    <dgm:pt modelId="{AB3ADD3D-31FB-4759-BC5F-110886C078CB}" type="parTrans" cxnId="{31F5217E-ABDB-45CB-83FB-248C174D3D3D}">
      <dgm:prSet/>
      <dgm:spPr/>
      <dgm:t>
        <a:bodyPr/>
        <a:lstStyle/>
        <a:p>
          <a:endParaRPr lang="id-ID"/>
        </a:p>
      </dgm:t>
    </dgm:pt>
    <dgm:pt modelId="{CEEF50A0-CEC7-40DE-BBB8-26C75A17B9BE}" type="sibTrans" cxnId="{31F5217E-ABDB-45CB-83FB-248C174D3D3D}">
      <dgm:prSet/>
      <dgm:spPr/>
      <dgm:t>
        <a:bodyPr/>
        <a:lstStyle/>
        <a:p>
          <a:endParaRPr lang="id-ID"/>
        </a:p>
      </dgm:t>
    </dgm:pt>
    <dgm:pt modelId="{BA0A52D6-BB70-4685-B5F7-81EB9C4A15D9}">
      <dgm:prSet/>
      <dgm:spPr/>
      <dgm:t>
        <a:bodyPr/>
        <a:lstStyle/>
        <a:p>
          <a:r>
            <a:rPr lang="en-US" smtClean="0">
              <a:solidFill>
                <a:srgbClr val="7030A0"/>
              </a:solidFill>
              <a:latin typeface="+mn-lt"/>
              <a:cs typeface="Arial" pitchFamily="34" charset="0"/>
            </a:rPr>
            <a:t>P</a:t>
          </a:r>
          <a:r>
            <a:rPr lang="id-ID" smtClean="0">
              <a:solidFill>
                <a:srgbClr val="7030A0"/>
              </a:solidFill>
              <a:latin typeface="+mn-lt"/>
              <a:cs typeface="Arial" pitchFamily="34" charset="0"/>
            </a:rPr>
            <a:t>enyusunan Peta Potensi Bisnis Unggulan Daerah Istimewa Yogyakarta, 2014</a:t>
          </a:r>
          <a:endParaRPr lang="id-ID" dirty="0" smtClean="0">
            <a:solidFill>
              <a:srgbClr val="7030A0"/>
            </a:solidFill>
            <a:latin typeface="+mn-lt"/>
            <a:cs typeface="Arial" pitchFamily="34" charset="0"/>
          </a:endParaRPr>
        </a:p>
      </dgm:t>
    </dgm:pt>
    <dgm:pt modelId="{3F08CD11-BF38-46E3-9729-B6CA27208CA9}" type="parTrans" cxnId="{C429AEFD-3003-455E-9C9A-1BA27054A519}">
      <dgm:prSet/>
      <dgm:spPr/>
      <dgm:t>
        <a:bodyPr/>
        <a:lstStyle/>
        <a:p>
          <a:endParaRPr lang="id-ID"/>
        </a:p>
      </dgm:t>
    </dgm:pt>
    <dgm:pt modelId="{A1677274-2C19-4C4F-83CE-2AF4EBFEC74D}" type="sibTrans" cxnId="{C429AEFD-3003-455E-9C9A-1BA27054A519}">
      <dgm:prSet/>
      <dgm:spPr/>
      <dgm:t>
        <a:bodyPr/>
        <a:lstStyle/>
        <a:p>
          <a:endParaRPr lang="id-ID"/>
        </a:p>
      </dgm:t>
    </dgm:pt>
    <dgm:pt modelId="{48C52A08-43C5-43EA-BFCB-D1BF81320D52}">
      <dgm:prSet/>
      <dgm:spPr/>
      <dgm:t>
        <a:bodyPr/>
        <a:lstStyle/>
        <a:p>
          <a:r>
            <a:rPr lang="en-US" smtClean="0">
              <a:solidFill>
                <a:srgbClr val="C00000"/>
              </a:solidFill>
              <a:latin typeface="+mn-lt"/>
              <a:cs typeface="Arial" pitchFamily="34" charset="0"/>
            </a:rPr>
            <a:t>Penyusunan Blueprint Satu Data Pembangunan D</a:t>
          </a:r>
          <a:r>
            <a:rPr lang="id-ID" smtClean="0">
              <a:solidFill>
                <a:srgbClr val="C00000"/>
              </a:solidFill>
              <a:latin typeface="+mn-lt"/>
              <a:cs typeface="Arial" pitchFamily="34" charset="0"/>
            </a:rPr>
            <a:t>IY </a:t>
          </a:r>
          <a:r>
            <a:rPr lang="en-US" smtClean="0">
              <a:solidFill>
                <a:srgbClr val="C00000"/>
              </a:solidFill>
              <a:latin typeface="+mn-lt"/>
              <a:cs typeface="Arial" pitchFamily="34" charset="0"/>
            </a:rPr>
            <a:t>di BAPPEDA Provinsi DIY</a:t>
          </a:r>
          <a:r>
            <a:rPr lang="id-ID" smtClean="0">
              <a:solidFill>
                <a:srgbClr val="C00000"/>
              </a:solidFill>
              <a:latin typeface="+mn-lt"/>
              <a:cs typeface="Arial" pitchFamily="34" charset="0"/>
            </a:rPr>
            <a:t>, 2013</a:t>
          </a:r>
          <a:endParaRPr lang="id-ID" dirty="0" smtClean="0">
            <a:solidFill>
              <a:srgbClr val="7030A0"/>
            </a:solidFill>
            <a:latin typeface="+mn-lt"/>
            <a:cs typeface="Arial" pitchFamily="34" charset="0"/>
          </a:endParaRPr>
        </a:p>
      </dgm:t>
    </dgm:pt>
    <dgm:pt modelId="{8F3E9939-C9DE-4872-B761-1BE415B93BC2}" type="parTrans" cxnId="{590FAE41-D680-4001-847B-406EFA9DAED2}">
      <dgm:prSet/>
      <dgm:spPr/>
      <dgm:t>
        <a:bodyPr/>
        <a:lstStyle/>
        <a:p>
          <a:endParaRPr lang="id-ID"/>
        </a:p>
      </dgm:t>
    </dgm:pt>
    <dgm:pt modelId="{87E573C6-6BA8-482C-A765-3D799AF366E1}" type="sibTrans" cxnId="{590FAE41-D680-4001-847B-406EFA9DAED2}">
      <dgm:prSet/>
      <dgm:spPr/>
      <dgm:t>
        <a:bodyPr/>
        <a:lstStyle/>
        <a:p>
          <a:endParaRPr lang="id-ID"/>
        </a:p>
      </dgm:t>
    </dgm:pt>
    <dgm:pt modelId="{751933D1-97EF-4E59-BEDA-A826D205D8B6}">
      <dgm:prSet/>
      <dgm:spPr/>
      <dgm:t>
        <a:bodyPr/>
        <a:lstStyle/>
        <a:p>
          <a:r>
            <a:rPr lang="en-US" smtClean="0">
              <a:solidFill>
                <a:srgbClr val="C00000"/>
              </a:solidFill>
              <a:latin typeface="+mn-lt"/>
              <a:cs typeface="Arial" pitchFamily="34" charset="0"/>
            </a:rPr>
            <a:t>Penyusunan Database Koperasi </a:t>
          </a:r>
          <a:r>
            <a:rPr lang="id-ID" smtClean="0">
              <a:solidFill>
                <a:srgbClr val="C00000"/>
              </a:solidFill>
              <a:latin typeface="+mn-lt"/>
              <a:cs typeface="Arial" pitchFamily="34" charset="0"/>
            </a:rPr>
            <a:t>DIY</a:t>
          </a:r>
          <a:r>
            <a:rPr lang="en-US" smtClean="0">
              <a:solidFill>
                <a:srgbClr val="C00000"/>
              </a:solidFill>
              <a:latin typeface="+mn-lt"/>
              <a:cs typeface="Arial" pitchFamily="34" charset="0"/>
            </a:rPr>
            <a:t> di </a:t>
          </a:r>
          <a:r>
            <a:rPr lang="id-ID" smtClean="0">
              <a:solidFill>
                <a:srgbClr val="C00000"/>
              </a:solidFill>
              <a:latin typeface="+mn-lt"/>
              <a:cs typeface="Arial" pitchFamily="34" charset="0"/>
            </a:rPr>
            <a:t>DISPERINDAGKOP </a:t>
          </a:r>
          <a:r>
            <a:rPr lang="en-US" smtClean="0">
              <a:solidFill>
                <a:srgbClr val="C00000"/>
              </a:solidFill>
              <a:latin typeface="+mn-lt"/>
              <a:cs typeface="Arial" pitchFamily="34" charset="0"/>
            </a:rPr>
            <a:t>dan UKM DIY </a:t>
          </a:r>
          <a:r>
            <a:rPr lang="id-ID" smtClean="0">
              <a:solidFill>
                <a:srgbClr val="C00000"/>
              </a:solidFill>
              <a:latin typeface="+mn-lt"/>
              <a:cs typeface="Arial" pitchFamily="34" charset="0"/>
            </a:rPr>
            <a:t>2013</a:t>
          </a:r>
          <a:endParaRPr lang="id-ID" dirty="0" smtClean="0">
            <a:solidFill>
              <a:srgbClr val="C00000"/>
            </a:solidFill>
            <a:latin typeface="+mn-lt"/>
            <a:cs typeface="Arial" pitchFamily="34" charset="0"/>
          </a:endParaRPr>
        </a:p>
      </dgm:t>
    </dgm:pt>
    <dgm:pt modelId="{43B29913-A22D-43EF-BD66-C53019481B3C}" type="parTrans" cxnId="{5FA97A62-DA0E-4BE6-ABC3-7A5CF25929DB}">
      <dgm:prSet/>
      <dgm:spPr/>
      <dgm:t>
        <a:bodyPr/>
        <a:lstStyle/>
        <a:p>
          <a:endParaRPr lang="id-ID"/>
        </a:p>
      </dgm:t>
    </dgm:pt>
    <dgm:pt modelId="{13D3E73E-8BAF-4A1F-B189-39E128C9762C}" type="sibTrans" cxnId="{5FA97A62-DA0E-4BE6-ABC3-7A5CF25929DB}">
      <dgm:prSet/>
      <dgm:spPr/>
      <dgm:t>
        <a:bodyPr/>
        <a:lstStyle/>
        <a:p>
          <a:endParaRPr lang="id-ID"/>
        </a:p>
      </dgm:t>
    </dgm:pt>
    <dgm:pt modelId="{6F7488BB-11AB-4CB8-B733-FCDC3BCA5E2C}">
      <dgm:prSet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Penyusunan</a:t>
          </a:r>
          <a:r>
            <a:rPr lang="en-US" dirty="0" smtClean="0">
              <a:solidFill>
                <a:srgbClr val="C00000"/>
              </a:solidFill>
              <a:latin typeface="+mn-lt"/>
              <a:cs typeface="Arial" pitchFamily="34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Sistem</a:t>
          </a:r>
          <a:r>
            <a:rPr lang="en-US" dirty="0" smtClean="0">
              <a:solidFill>
                <a:srgbClr val="C00000"/>
              </a:solidFill>
              <a:latin typeface="+mn-lt"/>
              <a:cs typeface="Arial" pitchFamily="34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Arsip</a:t>
          </a:r>
          <a:r>
            <a:rPr lang="en-US" dirty="0" smtClean="0">
              <a:solidFill>
                <a:srgbClr val="C00000"/>
              </a:solidFill>
              <a:latin typeface="+mn-lt"/>
              <a:cs typeface="Arial" pitchFamily="34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Dinamis</a:t>
          </a:r>
          <a:r>
            <a:rPr lang="en-US" dirty="0" smtClean="0">
              <a:solidFill>
                <a:srgbClr val="C00000"/>
              </a:solidFill>
              <a:latin typeface="+mn-lt"/>
              <a:cs typeface="Arial" pitchFamily="34" charset="0"/>
            </a:rPr>
            <a:t> di </a:t>
          </a:r>
          <a:r>
            <a:rPr lang="en-US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Pemerintah</a:t>
          </a:r>
          <a:r>
            <a:rPr lang="en-US" dirty="0" smtClean="0">
              <a:solidFill>
                <a:srgbClr val="C00000"/>
              </a:solidFill>
              <a:latin typeface="+mn-lt"/>
              <a:cs typeface="Arial" pitchFamily="34" charset="0"/>
            </a:rPr>
            <a:t> Daerah </a:t>
          </a:r>
          <a:r>
            <a:rPr lang="en-US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Kabupaten</a:t>
          </a:r>
          <a:r>
            <a:rPr lang="en-US" dirty="0" smtClean="0">
              <a:solidFill>
                <a:srgbClr val="C00000"/>
              </a:solidFill>
              <a:latin typeface="+mn-lt"/>
              <a:cs typeface="Arial" pitchFamily="34" charset="0"/>
            </a:rPr>
            <a:t> </a:t>
          </a:r>
          <a:r>
            <a:rPr lang="id-ID" dirty="0" smtClean="0">
              <a:solidFill>
                <a:srgbClr val="C00000"/>
              </a:solidFill>
              <a:latin typeface="+mn-lt"/>
              <a:cs typeface="Arial" pitchFamily="34" charset="0"/>
            </a:rPr>
            <a:t>Bantul, 2013</a:t>
          </a:r>
          <a:endParaRPr lang="id-ID" dirty="0" smtClean="0">
            <a:solidFill>
              <a:srgbClr val="C00000"/>
            </a:solidFill>
            <a:latin typeface="+mn-lt"/>
            <a:cs typeface="Arial" pitchFamily="34" charset="0"/>
          </a:endParaRPr>
        </a:p>
      </dgm:t>
    </dgm:pt>
    <dgm:pt modelId="{EDC09119-C73E-4F88-86EC-854ABA067F10}" type="parTrans" cxnId="{F5A20BA1-8030-4571-890A-028509B189B8}">
      <dgm:prSet/>
      <dgm:spPr/>
      <dgm:t>
        <a:bodyPr/>
        <a:lstStyle/>
        <a:p>
          <a:endParaRPr lang="id-ID"/>
        </a:p>
      </dgm:t>
    </dgm:pt>
    <dgm:pt modelId="{577BB76A-7F3D-4001-BC36-F01391C8771C}" type="sibTrans" cxnId="{F5A20BA1-8030-4571-890A-028509B189B8}">
      <dgm:prSet/>
      <dgm:spPr/>
      <dgm:t>
        <a:bodyPr/>
        <a:lstStyle/>
        <a:p>
          <a:endParaRPr lang="id-ID"/>
        </a:p>
      </dgm:t>
    </dgm:pt>
    <dgm:pt modelId="{37CC1E9D-299A-4953-8179-1E6A36D379D4}">
      <dgm:prSet/>
      <dgm:spPr/>
      <dgm:t>
        <a:bodyPr/>
        <a:lstStyle/>
        <a:p>
          <a:r>
            <a:rPr lang="en-US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Pengembangan Data TI Dinas Perindustrian Perdagangan Koperasi dan UKM </a:t>
          </a:r>
          <a:r>
            <a:rPr lang="id-ID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DIY , 2012</a:t>
          </a:r>
          <a:endParaRPr lang="id-ID" dirty="0" smtClean="0">
            <a:solidFill>
              <a:schemeClr val="accent6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14FF5CB9-5E16-465C-B9F2-1A200505ADE2}" type="parTrans" cxnId="{ED83C878-BCBE-4CB3-BEEC-BDC88FC9AAC3}">
      <dgm:prSet/>
      <dgm:spPr/>
      <dgm:t>
        <a:bodyPr/>
        <a:lstStyle/>
        <a:p>
          <a:endParaRPr lang="id-ID"/>
        </a:p>
      </dgm:t>
    </dgm:pt>
    <dgm:pt modelId="{68282C9C-F258-4B21-8586-A2EF4F2533A4}" type="sibTrans" cxnId="{ED83C878-BCBE-4CB3-BEEC-BDC88FC9AAC3}">
      <dgm:prSet/>
      <dgm:spPr/>
      <dgm:t>
        <a:bodyPr/>
        <a:lstStyle/>
        <a:p>
          <a:endParaRPr lang="id-ID"/>
        </a:p>
      </dgm:t>
    </dgm:pt>
    <dgm:pt modelId="{1E976448-D688-497F-9CF2-DB97FBED5477}">
      <dgm:prSet/>
      <dgm:spPr/>
      <dgm:t>
        <a:bodyPr/>
        <a:lstStyle/>
        <a:p>
          <a:r>
            <a:rPr lang="en-US" dirty="0" err="1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Pengembangan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 Datacenter </a:t>
          </a:r>
          <a:r>
            <a:rPr lang="id-ID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DISHUBKOMINFO DIY, 2012</a:t>
          </a:r>
          <a:endParaRPr lang="id-ID" dirty="0">
            <a:solidFill>
              <a:schemeClr val="accent6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DFED3916-860A-47BA-A159-44F322B3E502}" type="parTrans" cxnId="{331DCA82-EF6A-44C2-BED5-FC44A600796E}">
      <dgm:prSet/>
      <dgm:spPr/>
      <dgm:t>
        <a:bodyPr/>
        <a:lstStyle/>
        <a:p>
          <a:endParaRPr lang="id-ID"/>
        </a:p>
      </dgm:t>
    </dgm:pt>
    <dgm:pt modelId="{D4CE12E0-9638-415F-A471-53E692BAB90D}" type="sibTrans" cxnId="{331DCA82-EF6A-44C2-BED5-FC44A600796E}">
      <dgm:prSet/>
      <dgm:spPr/>
      <dgm:t>
        <a:bodyPr/>
        <a:lstStyle/>
        <a:p>
          <a:endParaRPr lang="id-ID"/>
        </a:p>
      </dgm:t>
    </dgm:pt>
    <dgm:pt modelId="{D5B3FC5A-2B72-44D1-9B25-7AB14149FDA7}" type="pres">
      <dgm:prSet presAssocID="{FFA58915-7890-4CFD-A7F8-940C4EFC5E3C}" presName="linear" presStyleCnt="0">
        <dgm:presLayoutVars>
          <dgm:animLvl val="lvl"/>
          <dgm:resizeHandles val="exact"/>
        </dgm:presLayoutVars>
      </dgm:prSet>
      <dgm:spPr/>
    </dgm:pt>
    <dgm:pt modelId="{68F24E86-FDDA-4D2A-BE61-7F57C2BE7AC8}" type="pres">
      <dgm:prSet presAssocID="{33C16382-3368-40F2-BE62-C5A785ABFA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8BAFED-D7BD-47C7-B590-6E4F6877653E}" type="pres">
      <dgm:prSet presAssocID="{33C16382-3368-40F2-BE62-C5A785ABFA0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A97A62-DA0E-4BE6-ABC3-7A5CF25929DB}" srcId="{33C16382-3368-40F2-BE62-C5A785ABFA06}" destId="{751933D1-97EF-4E59-BEDA-A826D205D8B6}" srcOrd="18" destOrd="0" parTransId="{43B29913-A22D-43EF-BD66-C53019481B3C}" sibTransId="{13D3E73E-8BAF-4A1F-B189-39E128C9762C}"/>
    <dgm:cxn modelId="{58D0E5BD-2F55-436A-8EE5-7994EFEE440C}" type="presOf" srcId="{1E976448-D688-497F-9CF2-DB97FBED5477}" destId="{DA8BAFED-D7BD-47C7-B590-6E4F6877653E}" srcOrd="0" destOrd="21" presId="urn:microsoft.com/office/officeart/2005/8/layout/vList2"/>
    <dgm:cxn modelId="{331DCA82-EF6A-44C2-BED5-FC44A600796E}" srcId="{33C16382-3368-40F2-BE62-C5A785ABFA06}" destId="{1E976448-D688-497F-9CF2-DB97FBED5477}" srcOrd="21" destOrd="0" parTransId="{DFED3916-860A-47BA-A159-44F322B3E502}" sibTransId="{D4CE12E0-9638-415F-A471-53E692BAB90D}"/>
    <dgm:cxn modelId="{95660D53-8953-4B92-B8FC-CA417F621FDA}" type="presOf" srcId="{FDB0423F-4D71-4E52-BE94-922F6CAB1E5B}" destId="{DA8BAFED-D7BD-47C7-B590-6E4F6877653E}" srcOrd="0" destOrd="14" presId="urn:microsoft.com/office/officeart/2005/8/layout/vList2"/>
    <dgm:cxn modelId="{79D84C07-EB13-4269-936A-9B7A1632BA3E}" type="presOf" srcId="{D296642F-2023-4B31-8650-468D58BC0AAF}" destId="{DA8BAFED-D7BD-47C7-B590-6E4F6877653E}" srcOrd="0" destOrd="8" presId="urn:microsoft.com/office/officeart/2005/8/layout/vList2"/>
    <dgm:cxn modelId="{9FC55375-682D-45EC-94A5-25CD69080302}" type="presOf" srcId="{FC135D33-FB6D-45FF-8249-F6558464C716}" destId="{DA8BAFED-D7BD-47C7-B590-6E4F6877653E}" srcOrd="0" destOrd="9" presId="urn:microsoft.com/office/officeart/2005/8/layout/vList2"/>
    <dgm:cxn modelId="{F764A201-05C6-45A1-98CD-F781812DDBEB}" srcId="{33C16382-3368-40F2-BE62-C5A785ABFA06}" destId="{D4C77E80-826F-4323-9C47-72C7AAD9415E}" srcOrd="5" destOrd="0" parTransId="{D970A963-1FC1-459F-A71A-8C931020112B}" sibTransId="{29AE5546-6C2C-476F-960F-581F76B81E50}"/>
    <dgm:cxn modelId="{31F5217E-ABDB-45CB-83FB-248C174D3D3D}" srcId="{33C16382-3368-40F2-BE62-C5A785ABFA06}" destId="{AD17A4CF-578D-472F-A784-70EC7D1770A6}" srcOrd="15" destOrd="0" parTransId="{AB3ADD3D-31FB-4759-BC5F-110886C078CB}" sibTransId="{CEEF50A0-CEC7-40DE-BBB8-26C75A17B9BE}"/>
    <dgm:cxn modelId="{65E3D0DA-8EB5-4B60-AC52-D3F5F456E5D2}" srcId="{33C16382-3368-40F2-BE62-C5A785ABFA06}" destId="{77349A03-54D5-4E76-9AEF-826445E91388}" srcOrd="2" destOrd="0" parTransId="{22B7E307-D761-4ED0-8807-172BF101CCC5}" sibTransId="{410FDF04-638E-41F8-A4B3-75C7287D4F98}"/>
    <dgm:cxn modelId="{32C2AA99-642C-491B-9DB7-A1B85EFB6668}" srcId="{33C16382-3368-40F2-BE62-C5A785ABFA06}" destId="{4DBD9B75-C38A-424C-A542-6A0CEB85C53F}" srcOrd="13" destOrd="0" parTransId="{D3DE6933-0DE3-4729-B627-BA9C2AB179A3}" sibTransId="{87867FF7-3D28-4D0B-8D83-89B0F4C7E44B}"/>
    <dgm:cxn modelId="{9AE23198-BCA5-48BB-88E7-94194C178232}" type="presOf" srcId="{91280A05-43BC-483B-BF5B-9E215035E5D0}" destId="{DA8BAFED-D7BD-47C7-B590-6E4F6877653E}" srcOrd="0" destOrd="6" presId="urn:microsoft.com/office/officeart/2005/8/layout/vList2"/>
    <dgm:cxn modelId="{C8C40379-CE6E-439F-881E-10E6C330BB10}" type="presOf" srcId="{751933D1-97EF-4E59-BEDA-A826D205D8B6}" destId="{DA8BAFED-D7BD-47C7-B590-6E4F6877653E}" srcOrd="0" destOrd="18" presId="urn:microsoft.com/office/officeart/2005/8/layout/vList2"/>
    <dgm:cxn modelId="{4F2F2B73-791F-4468-82F2-5844B076E7DE}" type="presOf" srcId="{FFA58915-7890-4CFD-A7F8-940C4EFC5E3C}" destId="{D5B3FC5A-2B72-44D1-9B25-7AB14149FDA7}" srcOrd="0" destOrd="0" presId="urn:microsoft.com/office/officeart/2005/8/layout/vList2"/>
    <dgm:cxn modelId="{431658A0-7314-4B0E-9AE0-ED5265001DEE}" type="presOf" srcId="{0451C199-1726-4A60-ABD8-6785DF90D9B8}" destId="{DA8BAFED-D7BD-47C7-B590-6E4F6877653E}" srcOrd="0" destOrd="11" presId="urn:microsoft.com/office/officeart/2005/8/layout/vList2"/>
    <dgm:cxn modelId="{4B08D6D6-6534-43F4-BDA3-F9C337008749}" type="presOf" srcId="{AD17A4CF-578D-472F-A784-70EC7D1770A6}" destId="{DA8BAFED-D7BD-47C7-B590-6E4F6877653E}" srcOrd="0" destOrd="15" presId="urn:microsoft.com/office/officeart/2005/8/layout/vList2"/>
    <dgm:cxn modelId="{B558FAE7-0CD9-48C1-A7A0-5CACC6ADA0CD}" type="presOf" srcId="{2EC28025-083E-4790-ABCE-745B805574CD}" destId="{DA8BAFED-D7BD-47C7-B590-6E4F6877653E}" srcOrd="0" destOrd="4" presId="urn:microsoft.com/office/officeart/2005/8/layout/vList2"/>
    <dgm:cxn modelId="{3DBA5478-0618-4C58-986B-B7F157028672}" srcId="{33C16382-3368-40F2-BE62-C5A785ABFA06}" destId="{FDB0423F-4D71-4E52-BE94-922F6CAB1E5B}" srcOrd="14" destOrd="0" parTransId="{4CA01E29-B1F8-427B-ABBF-C2FDDB5002B2}" sibTransId="{3632D567-770D-40BE-B988-2CD26A64B3DC}"/>
    <dgm:cxn modelId="{29B843F6-39D9-4499-A3F2-6B49197A18DD}" type="presOf" srcId="{5FB34F70-9B6A-41B6-B6F4-87E37031D50A}" destId="{DA8BAFED-D7BD-47C7-B590-6E4F6877653E}" srcOrd="0" destOrd="12" presId="urn:microsoft.com/office/officeart/2005/8/layout/vList2"/>
    <dgm:cxn modelId="{327B0321-68E8-475D-88B2-8B4A5C78806F}" srcId="{33C16382-3368-40F2-BE62-C5A785ABFA06}" destId="{2EC28025-083E-4790-ABCE-745B805574CD}" srcOrd="4" destOrd="0" parTransId="{D518EFF5-A529-44DF-B1B0-326AF6DFA5B0}" sibTransId="{37521AF1-9ACD-49EE-8332-00ACA5332595}"/>
    <dgm:cxn modelId="{6FBD09A1-B089-4F2A-BC7D-555BA1E34D5E}" type="presOf" srcId="{48C52A08-43C5-43EA-BFCB-D1BF81320D52}" destId="{DA8BAFED-D7BD-47C7-B590-6E4F6877653E}" srcOrd="0" destOrd="17" presId="urn:microsoft.com/office/officeart/2005/8/layout/vList2"/>
    <dgm:cxn modelId="{19C80A6A-F6CC-4C76-963A-BE0306930E2F}" srcId="{33C16382-3368-40F2-BE62-C5A785ABFA06}" destId="{91280A05-43BC-483B-BF5B-9E215035E5D0}" srcOrd="6" destOrd="0" parTransId="{2028D4A8-7598-47FE-B327-5B80E6D2E556}" sibTransId="{43B9E062-8F1F-422D-BA14-9DF1ED95DF1B}"/>
    <dgm:cxn modelId="{E944C3E5-0BEA-4D9D-85EE-B6B5C3385063}" type="presOf" srcId="{9965AC9E-31F7-46A4-8C93-F4D8116DB392}" destId="{DA8BAFED-D7BD-47C7-B590-6E4F6877653E}" srcOrd="0" destOrd="3" presId="urn:microsoft.com/office/officeart/2005/8/layout/vList2"/>
    <dgm:cxn modelId="{2C8078B3-AF12-4E77-8E0E-3155D1E5ED3B}" srcId="{33C16382-3368-40F2-BE62-C5A785ABFA06}" destId="{5FB34F70-9B6A-41B6-B6F4-87E37031D50A}" srcOrd="12" destOrd="0" parTransId="{1AA1999E-EFF1-4D9E-96A3-0008116B3ED0}" sibTransId="{C55EA437-4AFB-4057-BA08-AD9CE2093455}"/>
    <dgm:cxn modelId="{FE863F58-44F9-4F81-B669-D83FE095F549}" type="presOf" srcId="{A7ABD4B4-37E2-48B9-B32D-43985930644A}" destId="{DA8BAFED-D7BD-47C7-B590-6E4F6877653E}" srcOrd="0" destOrd="0" presId="urn:microsoft.com/office/officeart/2005/8/layout/vList2"/>
    <dgm:cxn modelId="{C50D3EFF-E164-4616-8ACB-45D680592A5C}" type="presOf" srcId="{77349A03-54D5-4E76-9AEF-826445E91388}" destId="{DA8BAFED-D7BD-47C7-B590-6E4F6877653E}" srcOrd="0" destOrd="2" presId="urn:microsoft.com/office/officeart/2005/8/layout/vList2"/>
    <dgm:cxn modelId="{2F12CB25-D8C7-478D-B35B-F66C0F2F37D3}" type="presOf" srcId="{37CC1E9D-299A-4953-8179-1E6A36D379D4}" destId="{DA8BAFED-D7BD-47C7-B590-6E4F6877653E}" srcOrd="0" destOrd="20" presId="urn:microsoft.com/office/officeart/2005/8/layout/vList2"/>
    <dgm:cxn modelId="{590FAE41-D680-4001-847B-406EFA9DAED2}" srcId="{33C16382-3368-40F2-BE62-C5A785ABFA06}" destId="{48C52A08-43C5-43EA-BFCB-D1BF81320D52}" srcOrd="17" destOrd="0" parTransId="{8F3E9939-C9DE-4872-B761-1BE415B93BC2}" sibTransId="{87E573C6-6BA8-482C-A765-3D799AF366E1}"/>
    <dgm:cxn modelId="{FEB80989-B408-4F26-931E-BC3E6921D37D}" srcId="{33C16382-3368-40F2-BE62-C5A785ABFA06}" destId="{9655B541-84DE-4423-ACF0-6F051DF10AF2}" srcOrd="7" destOrd="0" parTransId="{F8656FC1-A599-47A3-A591-73C0E686B2A1}" sibTransId="{D71149E4-5A95-4A0E-BBF0-6B73CDFA83B6}"/>
    <dgm:cxn modelId="{DE776BB1-EEE6-4464-82BC-AA0DFB0469D7}" srcId="{33C16382-3368-40F2-BE62-C5A785ABFA06}" destId="{FC135D33-FB6D-45FF-8249-F6558464C716}" srcOrd="9" destOrd="0" parTransId="{13F5E3B5-64FA-4265-80AA-8A1B5B9A6B25}" sibTransId="{408FC843-C0C0-4F5E-8DA8-686EEDC91E5F}"/>
    <dgm:cxn modelId="{2F11E15E-FBB5-47B2-8843-43B253C3D5E9}" srcId="{33C16382-3368-40F2-BE62-C5A785ABFA06}" destId="{0451C199-1726-4A60-ABD8-6785DF90D9B8}" srcOrd="11" destOrd="0" parTransId="{4214AE26-5219-4A68-B2A4-1EC6BCD7AF6F}" sibTransId="{E5722F1C-D84E-47FC-BF15-DF318053995E}"/>
    <dgm:cxn modelId="{4F8320A0-8B55-4018-A58A-8FD94F9FEC2B}" srcId="{33C16382-3368-40F2-BE62-C5A785ABFA06}" destId="{A7ABD4B4-37E2-48B9-B32D-43985930644A}" srcOrd="0" destOrd="0" parTransId="{47641E5D-5835-4A6A-80AE-9471339B9A8B}" sibTransId="{5A39E368-27B2-4C5D-B777-0EFE12C5D003}"/>
    <dgm:cxn modelId="{C429AEFD-3003-455E-9C9A-1BA27054A519}" srcId="{33C16382-3368-40F2-BE62-C5A785ABFA06}" destId="{BA0A52D6-BB70-4685-B5F7-81EB9C4A15D9}" srcOrd="16" destOrd="0" parTransId="{3F08CD11-BF38-46E3-9729-B6CA27208CA9}" sibTransId="{A1677274-2C19-4C4F-83CE-2AF4EBFEC74D}"/>
    <dgm:cxn modelId="{31B6B903-3E29-41C3-8D4A-D1831F5DC94F}" type="presOf" srcId="{6615DB6E-724B-4FCC-98FB-0F2C8EDF49C6}" destId="{DA8BAFED-D7BD-47C7-B590-6E4F6877653E}" srcOrd="0" destOrd="10" presId="urn:microsoft.com/office/officeart/2005/8/layout/vList2"/>
    <dgm:cxn modelId="{794B2E42-EFC5-47D1-A67E-3D13270B2495}" srcId="{33C16382-3368-40F2-BE62-C5A785ABFA06}" destId="{A5976E6C-1162-4F5C-B8F3-FA50F0403064}" srcOrd="1" destOrd="0" parTransId="{A3193F62-B6B0-4148-AC00-DEB75BF409A7}" sibTransId="{FA93FE06-0F74-416B-8959-6D215667667B}"/>
    <dgm:cxn modelId="{6EC9C319-CD8E-4B59-92EF-44F4F3149EFF}" srcId="{33C16382-3368-40F2-BE62-C5A785ABFA06}" destId="{D296642F-2023-4B31-8650-468D58BC0AAF}" srcOrd="8" destOrd="0" parTransId="{6E47E10C-7932-4269-BDC1-BF1610271C58}" sibTransId="{6A1CF1D3-B47F-4332-8907-79E041489C02}"/>
    <dgm:cxn modelId="{92948AC1-BE6D-45F0-A164-02383DD90E99}" type="presOf" srcId="{9655B541-84DE-4423-ACF0-6F051DF10AF2}" destId="{DA8BAFED-D7BD-47C7-B590-6E4F6877653E}" srcOrd="0" destOrd="7" presId="urn:microsoft.com/office/officeart/2005/8/layout/vList2"/>
    <dgm:cxn modelId="{C6CA6A60-631C-449A-8FFD-7BAB5141BA90}" type="presOf" srcId="{33C16382-3368-40F2-BE62-C5A785ABFA06}" destId="{68F24E86-FDDA-4D2A-BE61-7F57C2BE7AC8}" srcOrd="0" destOrd="0" presId="urn:microsoft.com/office/officeart/2005/8/layout/vList2"/>
    <dgm:cxn modelId="{A4FF4F5A-3C20-4529-B283-C41A05FB730C}" type="presOf" srcId="{4DBD9B75-C38A-424C-A542-6A0CEB85C53F}" destId="{DA8BAFED-D7BD-47C7-B590-6E4F6877653E}" srcOrd="0" destOrd="13" presId="urn:microsoft.com/office/officeart/2005/8/layout/vList2"/>
    <dgm:cxn modelId="{8189DFBB-D85B-4DE1-82CF-FF568BC06B54}" srcId="{33C16382-3368-40F2-BE62-C5A785ABFA06}" destId="{6615DB6E-724B-4FCC-98FB-0F2C8EDF49C6}" srcOrd="10" destOrd="0" parTransId="{F852A365-F536-4D31-AF7C-6E55491070BA}" sibTransId="{131544E7-D025-4532-810C-C3EA25C0126B}"/>
    <dgm:cxn modelId="{CE2A80A4-B309-4487-A9B2-ECB4760B56D3}" type="presOf" srcId="{D4C77E80-826F-4323-9C47-72C7AAD9415E}" destId="{DA8BAFED-D7BD-47C7-B590-6E4F6877653E}" srcOrd="0" destOrd="5" presId="urn:microsoft.com/office/officeart/2005/8/layout/vList2"/>
    <dgm:cxn modelId="{F5A20BA1-8030-4571-890A-028509B189B8}" srcId="{33C16382-3368-40F2-BE62-C5A785ABFA06}" destId="{6F7488BB-11AB-4CB8-B733-FCDC3BCA5E2C}" srcOrd="19" destOrd="0" parTransId="{EDC09119-C73E-4F88-86EC-854ABA067F10}" sibTransId="{577BB76A-7F3D-4001-BC36-F01391C8771C}"/>
    <dgm:cxn modelId="{A3E58997-FCDF-434F-9863-5C7D68DBBE79}" srcId="{FFA58915-7890-4CFD-A7F8-940C4EFC5E3C}" destId="{33C16382-3368-40F2-BE62-C5A785ABFA06}" srcOrd="0" destOrd="0" parTransId="{628EF0A5-C77D-439F-8B7D-FFAC4B4894C6}" sibTransId="{431A193D-1441-4A74-9C98-547DDDD66105}"/>
    <dgm:cxn modelId="{22D96A38-1B24-4CB0-B135-9A41BFB166DC}" type="presOf" srcId="{BA0A52D6-BB70-4685-B5F7-81EB9C4A15D9}" destId="{DA8BAFED-D7BD-47C7-B590-6E4F6877653E}" srcOrd="0" destOrd="16" presId="urn:microsoft.com/office/officeart/2005/8/layout/vList2"/>
    <dgm:cxn modelId="{CCDADEBA-00AF-4BA0-8D5E-9D552F57D307}" type="presOf" srcId="{A5976E6C-1162-4F5C-B8F3-FA50F0403064}" destId="{DA8BAFED-D7BD-47C7-B590-6E4F6877653E}" srcOrd="0" destOrd="1" presId="urn:microsoft.com/office/officeart/2005/8/layout/vList2"/>
    <dgm:cxn modelId="{AC66092F-7DFB-4997-96C7-2BB12BF5EACD}" srcId="{33C16382-3368-40F2-BE62-C5A785ABFA06}" destId="{9965AC9E-31F7-46A4-8C93-F4D8116DB392}" srcOrd="3" destOrd="0" parTransId="{8463322B-847A-4880-9220-3E4CB0B58B17}" sibTransId="{3AB56803-854D-424E-BA25-0768961CFD59}"/>
    <dgm:cxn modelId="{ED83C878-BCBE-4CB3-BEEC-BDC88FC9AAC3}" srcId="{33C16382-3368-40F2-BE62-C5A785ABFA06}" destId="{37CC1E9D-299A-4953-8179-1E6A36D379D4}" srcOrd="20" destOrd="0" parTransId="{14FF5CB9-5E16-465C-B9F2-1A200505ADE2}" sibTransId="{68282C9C-F258-4B21-8586-A2EF4F2533A4}"/>
    <dgm:cxn modelId="{2E8B1655-5658-4B9C-A61A-3576A7EF1536}" type="presOf" srcId="{6F7488BB-11AB-4CB8-B733-FCDC3BCA5E2C}" destId="{DA8BAFED-D7BD-47C7-B590-6E4F6877653E}" srcOrd="0" destOrd="19" presId="urn:microsoft.com/office/officeart/2005/8/layout/vList2"/>
    <dgm:cxn modelId="{669763B5-6237-4B7F-82E6-F2EFD46E16EC}" type="presParOf" srcId="{D5B3FC5A-2B72-44D1-9B25-7AB14149FDA7}" destId="{68F24E86-FDDA-4D2A-BE61-7F57C2BE7AC8}" srcOrd="0" destOrd="0" presId="urn:microsoft.com/office/officeart/2005/8/layout/vList2"/>
    <dgm:cxn modelId="{0A3B26F0-6B53-4043-BDD4-9472B9CE8295}" type="presParOf" srcId="{D5B3FC5A-2B72-44D1-9B25-7AB14149FDA7}" destId="{DA8BAFED-D7BD-47C7-B590-6E4F687765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B9918-227D-4691-A550-B366604BD05D}">
      <dsp:nvSpPr>
        <dsp:cNvPr id="0" name=""/>
        <dsp:cNvSpPr/>
      </dsp:nvSpPr>
      <dsp:spPr>
        <a:xfrm>
          <a:off x="0" y="125062"/>
          <a:ext cx="6096000" cy="6370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Sertifikasi</a:t>
          </a:r>
          <a:endParaRPr lang="id-ID" sz="2200" kern="1200" dirty="0"/>
        </a:p>
      </dsp:txBody>
      <dsp:txXfrm>
        <a:off x="31099" y="156161"/>
        <a:ext cx="6033802" cy="574867"/>
      </dsp:txXfrm>
    </dsp:sp>
    <dsp:sp modelId="{09C6A14E-E67C-41C6-A563-6E55192CC439}">
      <dsp:nvSpPr>
        <dsp:cNvPr id="0" name=""/>
        <dsp:cNvSpPr/>
      </dsp:nvSpPr>
      <dsp:spPr>
        <a:xfrm>
          <a:off x="0" y="762127"/>
          <a:ext cx="6096000" cy="182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 ISO 27001 :2013 Foundation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Programmer, LSP Telematika, Indonesia 	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Project+, CompTIA, USA,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Pengadaan, LKPP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System Analis , LSP Telematika</a:t>
          </a:r>
          <a:endParaRPr lang="id-ID" sz="1700" kern="1200" dirty="0" smtClean="0"/>
        </a:p>
      </dsp:txBody>
      <dsp:txXfrm>
        <a:off x="0" y="762127"/>
        <a:ext cx="6096000" cy="1821600"/>
      </dsp:txXfrm>
    </dsp:sp>
    <dsp:sp modelId="{77808989-C3FF-4489-B0CF-60C5D9BDB474}">
      <dsp:nvSpPr>
        <dsp:cNvPr id="0" name=""/>
        <dsp:cNvSpPr/>
      </dsp:nvSpPr>
      <dsp:spPr>
        <a:xfrm>
          <a:off x="0" y="2583727"/>
          <a:ext cx="6096000" cy="637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Riwayat Pekerjaan</a:t>
          </a:r>
          <a:endParaRPr lang="id-ID" sz="2200" kern="1200" dirty="0"/>
        </a:p>
      </dsp:txBody>
      <dsp:txXfrm>
        <a:off x="31099" y="2614826"/>
        <a:ext cx="6033802" cy="574867"/>
      </dsp:txXfrm>
    </dsp:sp>
    <dsp:sp modelId="{0427FAF3-A671-42E3-89E7-CB261945AC82}">
      <dsp:nvSpPr>
        <dsp:cNvPr id="0" name=""/>
        <dsp:cNvSpPr/>
      </dsp:nvSpPr>
      <dsp:spPr>
        <a:xfrm>
          <a:off x="0" y="3220793"/>
          <a:ext cx="6096000" cy="327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Dosen matakuliah Matematika Diskret, Analisa Algoritma, Komputasi Numerik Logika Fuzzty, Otomata dan Pengantar Kompilasi , Pengenalan </a:t>
          </a:r>
          <a:r>
            <a:rPr lang="id-ID" sz="1700" kern="1200" dirty="0" smtClean="0"/>
            <a:t>pola, Matriks dan Ruang Vektor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Sekretaris JurusanTeknik Informatika UPN Veteran Yogyakarta , </a:t>
          </a:r>
          <a:r>
            <a:rPr lang="id-ID" sz="1700" kern="1200" dirty="0" smtClean="0"/>
            <a:t>2001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Ketua Jurusan Teknik Informatika UPN Veteran Yogyakarta (2002-2006)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Kepala UPT Telematika UPN Veteran Yogyakarta (2008 – 2014)</a:t>
          </a:r>
          <a:endParaRPr lang="id-ID" sz="1700" kern="1200" dirty="0"/>
        </a:p>
      </dsp:txBody>
      <dsp:txXfrm>
        <a:off x="0" y="3220793"/>
        <a:ext cx="6096000" cy="327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B9918-227D-4691-A550-B366604BD05D}">
      <dsp:nvSpPr>
        <dsp:cNvPr id="0" name=""/>
        <dsp:cNvSpPr/>
      </dsp:nvSpPr>
      <dsp:spPr>
        <a:xfrm>
          <a:off x="0" y="247743"/>
          <a:ext cx="6096000" cy="4922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Pengalaman Organisasi</a:t>
          </a:r>
          <a:endParaRPr lang="id-ID" sz="1700" kern="1200" dirty="0"/>
        </a:p>
      </dsp:txBody>
      <dsp:txXfrm>
        <a:off x="24031" y="271774"/>
        <a:ext cx="6047938" cy="444215"/>
      </dsp:txXfrm>
    </dsp:sp>
    <dsp:sp modelId="{09C6A14E-E67C-41C6-A563-6E55192CC439}">
      <dsp:nvSpPr>
        <dsp:cNvPr id="0" name=""/>
        <dsp:cNvSpPr/>
      </dsp:nvSpPr>
      <dsp:spPr>
        <a:xfrm>
          <a:off x="0" y="740021"/>
          <a:ext cx="609600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>
              <a:solidFill>
                <a:schemeClr val="tx1"/>
              </a:solidFill>
            </a:rPr>
            <a:t>Pengurus Ikatan Ahli Informatika Indonesia, DPW DIY Yogyakarta</a:t>
          </a:r>
          <a:endParaRPr lang="id-ID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>
              <a:solidFill>
                <a:schemeClr val="tx1"/>
              </a:solidFill>
            </a:rPr>
            <a:t>Anggota BK Informatika Persatuan Insinyur Indonesia (PII)</a:t>
          </a:r>
          <a:endParaRPr lang="id-ID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>
              <a:solidFill>
                <a:schemeClr val="tx1"/>
              </a:solidFill>
            </a:rPr>
            <a:t>Ketua RT 49 ( 2011-2014) </a:t>
          </a:r>
          <a:r>
            <a:rPr lang="id-ID" sz="1300" kern="1200" dirty="0" smtClean="0">
              <a:solidFill>
                <a:schemeClr val="tx1"/>
              </a:solidFill>
              <a:sym typeface="Wingdings" pitchFamily="2" charset="2"/>
            </a:rPr>
            <a:t>  </a:t>
          </a:r>
          <a:endParaRPr lang="id-ID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>
              <a:solidFill>
                <a:schemeClr val="tx1"/>
              </a:solidFill>
            </a:rPr>
            <a:t>Ketua RW 13 Panembahan (2014-2018, 2018 -  2021) </a:t>
          </a:r>
          <a:r>
            <a:rPr lang="id-ID" sz="1300" kern="1200" dirty="0" smtClean="0">
              <a:solidFill>
                <a:schemeClr val="tx1"/>
              </a:solidFill>
              <a:sym typeface="Wingdings" pitchFamily="2" charset="2"/>
            </a:rPr>
            <a:t>  </a:t>
          </a:r>
          <a:endParaRPr lang="id-ID" sz="1300" kern="1200" dirty="0">
            <a:solidFill>
              <a:schemeClr val="tx1"/>
            </a:solidFill>
          </a:endParaRPr>
        </a:p>
      </dsp:txBody>
      <dsp:txXfrm>
        <a:off x="0" y="740021"/>
        <a:ext cx="6096000" cy="1126080"/>
      </dsp:txXfrm>
    </dsp:sp>
    <dsp:sp modelId="{C38BD3D6-C272-49CB-8BCA-F3F4AEFE6A33}">
      <dsp:nvSpPr>
        <dsp:cNvPr id="0" name=""/>
        <dsp:cNvSpPr/>
      </dsp:nvSpPr>
      <dsp:spPr>
        <a:xfrm>
          <a:off x="0" y="1866101"/>
          <a:ext cx="6096000" cy="4922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smtClean="0"/>
            <a:t>Hibah </a:t>
          </a:r>
          <a:r>
            <a:rPr lang="id-ID" sz="1700" kern="1200" dirty="0" smtClean="0"/>
            <a:t>Penelitian, Pengabdian, Kelembagaan</a:t>
          </a:r>
          <a:endParaRPr lang="id-ID" sz="1700" kern="1200"/>
        </a:p>
      </dsp:txBody>
      <dsp:txXfrm>
        <a:off x="24031" y="1890132"/>
        <a:ext cx="6047938" cy="444215"/>
      </dsp:txXfrm>
    </dsp:sp>
    <dsp:sp modelId="{FC5622B5-9D45-439C-B502-0A89EA7AB290}">
      <dsp:nvSpPr>
        <dsp:cNvPr id="0" name=""/>
        <dsp:cNvSpPr/>
      </dsp:nvSpPr>
      <dsp:spPr>
        <a:xfrm>
          <a:off x="0" y="2358378"/>
          <a:ext cx="6096000" cy="365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K2 </a:t>
          </a:r>
          <a:r>
            <a:rPr lang="id-ID" sz="1300" kern="1200" dirty="0" smtClean="0"/>
            <a:t>Inherent UPT Telematika 2007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Program Hibah Kompetisisi Institusi 2010-2012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Program Hibah Kompetisisi Peningkatan Mutu Program Studi, 2015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Cluster </a:t>
          </a:r>
          <a:r>
            <a:rPr lang="id-ID" sz="1300" kern="1200" dirty="0" smtClean="0"/>
            <a:t>OVOP 2010 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KKN </a:t>
          </a:r>
          <a:r>
            <a:rPr lang="id-ID" sz="1300" kern="1200" dirty="0" smtClean="0"/>
            <a:t>OVOP 2011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Ipteks </a:t>
          </a:r>
          <a:r>
            <a:rPr lang="id-ID" sz="1300" kern="1200" dirty="0" smtClean="0"/>
            <a:t>bagi Kewirausahaan UPN “</a:t>
          </a:r>
          <a:r>
            <a:rPr lang="id-ID" sz="1300" kern="1200" dirty="0" smtClean="0"/>
            <a:t>Veteran” </a:t>
          </a:r>
          <a:r>
            <a:rPr lang="id-ID" sz="1300" kern="1200" dirty="0" smtClean="0"/>
            <a:t>Yogyakarta 2012-2014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Hibah Bersaing Pemetaan Rantai Pasok Industri Furnitur. 2013-2015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Ipteks bagi Produk Ekspor, 2015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Penelitian Cluster Cloud Computing 2016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Penelitian Cluster Pemetaan Cadangan air tanah, 2016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Penelitian Kelembagaan Sistem Informasi Skripsi. 2016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Ipteks Bagi Desa Mitra, 2016-sekarang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300" kern="1200" dirty="0" smtClean="0"/>
            <a:t>Penelitian PDUPT 2018 (</a:t>
          </a:r>
          <a:r>
            <a:rPr lang="id-ID" sz="1300" kern="1200" dirty="0" smtClean="0"/>
            <a:t>tahun I </a:t>
          </a:r>
          <a:r>
            <a:rPr lang="id-ID" sz="1300" kern="1200" dirty="0" smtClean="0"/>
            <a:t>dari rencana 3 tahun)</a:t>
          </a:r>
          <a:endParaRPr lang="id-ID" sz="1300" kern="1200" dirty="0"/>
        </a:p>
      </dsp:txBody>
      <dsp:txXfrm>
        <a:off x="0" y="2358378"/>
        <a:ext cx="6096000" cy="3659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24E86-FDDA-4D2A-BE61-7F57C2BE7AC8}">
      <dsp:nvSpPr>
        <dsp:cNvPr id="0" name=""/>
        <dsp:cNvSpPr/>
      </dsp:nvSpPr>
      <dsp:spPr>
        <a:xfrm>
          <a:off x="0" y="316463"/>
          <a:ext cx="5941168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Project</a:t>
          </a:r>
          <a:endParaRPr lang="id-ID" sz="1400" kern="1200" dirty="0"/>
        </a:p>
      </dsp:txBody>
      <dsp:txXfrm>
        <a:off x="19191" y="335654"/>
        <a:ext cx="5902786" cy="354738"/>
      </dsp:txXfrm>
    </dsp:sp>
    <dsp:sp modelId="{DA8BAFED-D7BD-47C7-B590-6E4F6877653E}">
      <dsp:nvSpPr>
        <dsp:cNvPr id="0" name=""/>
        <dsp:cNvSpPr/>
      </dsp:nvSpPr>
      <dsp:spPr>
        <a:xfrm>
          <a:off x="0" y="709583"/>
          <a:ext cx="5941168" cy="57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63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dirty="0" smtClean="0">
              <a:solidFill>
                <a:schemeClr val="accent1"/>
              </a:solidFill>
              <a:latin typeface="+mn-lt"/>
            </a:rPr>
            <a:t>Data Makro Ketenagakerjaan Kendal (2018 , in progress)</a:t>
          </a:r>
          <a:endParaRPr lang="id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smtClean="0">
              <a:solidFill>
                <a:schemeClr val="accent1"/>
              </a:solidFill>
              <a:latin typeface="+mn-lt"/>
            </a:rPr>
            <a:t>Satu Data Surakarta (I2018, n Progress)</a:t>
          </a:r>
          <a:endParaRPr lang="id-ID" sz="1100" kern="1200" dirty="0">
            <a:solidFill>
              <a:schemeClr val="accent1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smtClean="0">
              <a:solidFill>
                <a:schemeClr val="accent1"/>
              </a:solidFill>
              <a:latin typeface="+mn-lt"/>
            </a:rPr>
            <a:t>Masterplan Garut (2018, in progress)</a:t>
          </a:r>
          <a:endParaRPr lang="id-ID" sz="1100" kern="1200" dirty="0">
            <a:solidFill>
              <a:schemeClr val="accent1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smtClean="0">
              <a:solidFill>
                <a:srgbClr val="FF0000"/>
              </a:solidFill>
              <a:latin typeface="+mn-lt"/>
            </a:rPr>
            <a:t>e-Government Interoperability Framework (eGIF), kota Magelang, 2017</a:t>
          </a:r>
          <a:endParaRPr lang="id-ID" sz="1100" kern="1200" dirty="0">
            <a:solidFill>
              <a:srgbClr val="FF0000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dirty="0" smtClean="0">
              <a:solidFill>
                <a:srgbClr val="FF0000"/>
              </a:solidFill>
              <a:latin typeface="+mn-lt"/>
            </a:rPr>
            <a:t>Masterplan E-Government Kabupaten Paser, 2017</a:t>
          </a:r>
          <a:endParaRPr lang="id-ID" sz="1100" kern="1200" dirty="0">
            <a:solidFill>
              <a:srgbClr val="FF0000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dirty="0" smtClean="0">
              <a:solidFill>
                <a:srgbClr val="FF0000"/>
              </a:solidFill>
              <a:latin typeface="+mn-lt"/>
            </a:rPr>
            <a:t>Masterplan E-Government Kota Padang, 2017</a:t>
          </a:r>
          <a:endParaRPr lang="id-ID" sz="1100" kern="1200" dirty="0">
            <a:solidFill>
              <a:srgbClr val="FF0000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smtClean="0">
              <a:solidFill>
                <a:srgbClr val="FF0000"/>
              </a:solidFill>
              <a:latin typeface="+mn-lt"/>
            </a:rPr>
            <a:t>Masterplan TIK kab limapuluh kota, Sumatera barat, , 2017</a:t>
          </a:r>
          <a:endParaRPr lang="id-ID" sz="1100" kern="1200" dirty="0">
            <a:solidFill>
              <a:srgbClr val="FF0000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n-NO" sz="1100" kern="1200" smtClean="0">
              <a:solidFill>
                <a:srgbClr val="00B050"/>
              </a:solidFill>
              <a:latin typeface="+mn-lt"/>
              <a:cs typeface="Arial" pitchFamily="34" charset="0"/>
            </a:rPr>
            <a:t>P</a:t>
          </a:r>
          <a:r>
            <a:rPr lang="id-ID" sz="1100" kern="1200" smtClean="0">
              <a:solidFill>
                <a:srgbClr val="00B050"/>
              </a:solidFill>
              <a:latin typeface="+mn-lt"/>
              <a:cs typeface="Arial" pitchFamily="34" charset="0"/>
            </a:rPr>
            <a:t>embuatan Masterplan TIK STAIN Metro Lampung, 2016</a:t>
          </a:r>
          <a:endParaRPr lang="id-ID" sz="1100" kern="1200" dirty="0">
            <a:solidFill>
              <a:srgbClr val="00B050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dirty="0" smtClean="0">
              <a:solidFill>
                <a:srgbClr val="00B050"/>
              </a:solidFill>
              <a:latin typeface="+mn-lt"/>
              <a:cs typeface="Arial" pitchFamily="34" charset="0"/>
            </a:rPr>
            <a:t>P</a:t>
          </a:r>
          <a:r>
            <a:rPr lang="nn-NO" sz="1100" kern="1200" dirty="0" smtClean="0">
              <a:solidFill>
                <a:srgbClr val="00B050"/>
              </a:solidFill>
              <a:latin typeface="+mn-lt"/>
              <a:cs typeface="Arial" pitchFamily="34" charset="0"/>
            </a:rPr>
            <a:t>embuatan Sistem Informasi Pusat Data Terpadu</a:t>
          </a:r>
          <a:r>
            <a:rPr lang="id-ID" sz="1100" kern="1200" dirty="0" smtClean="0">
              <a:solidFill>
                <a:srgbClr val="00B050"/>
              </a:solidFill>
              <a:latin typeface="+mn-lt"/>
              <a:cs typeface="Arial" pitchFamily="34" charset="0"/>
            </a:rPr>
            <a:t>, Temanggung, 2016</a:t>
          </a:r>
          <a:endParaRPr lang="id-ID" sz="1100" kern="1200" dirty="0" smtClean="0">
            <a:solidFill>
              <a:srgbClr val="00B05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smtClean="0">
              <a:solidFill>
                <a:srgbClr val="00B050"/>
              </a:solidFill>
              <a:latin typeface="+mn-lt"/>
              <a:cs typeface="Arial" pitchFamily="34" charset="0"/>
            </a:rPr>
            <a:t>Assesment Jaringan Teknologi Informasi Kabupaten Temanggung, 2016</a:t>
          </a:r>
          <a:endParaRPr lang="id-ID" sz="1100" kern="1200" dirty="0" smtClean="0">
            <a:solidFill>
              <a:srgbClr val="00B05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smtClean="0">
              <a:solidFill>
                <a:srgbClr val="00B050"/>
              </a:solidFill>
              <a:latin typeface="+mn-lt"/>
              <a:cs typeface="Arial" pitchFamily="34" charset="0"/>
            </a:rPr>
            <a:t>Penyusunan Strategi Pemasaran Pasar Wisata Buatan Kementerian Pariwisata, 2016</a:t>
          </a:r>
          <a:endParaRPr lang="id-ID" sz="1100" kern="1200" dirty="0" smtClean="0">
            <a:solidFill>
              <a:srgbClr val="00B05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smtClean="0">
              <a:solidFill>
                <a:srgbClr val="00B050"/>
              </a:solidFill>
              <a:latin typeface="+mn-lt"/>
              <a:cs typeface="Arial" pitchFamily="34" charset="0"/>
            </a:rPr>
            <a:t>Penyusunan Rencana Induk Teknologi Informasi Rembang, 2016</a:t>
          </a:r>
          <a:endParaRPr lang="id-ID" sz="1100" kern="1200" dirty="0" smtClean="0">
            <a:solidFill>
              <a:srgbClr val="00B05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dirty="0" smtClean="0">
              <a:solidFill>
                <a:srgbClr val="0070C0"/>
              </a:solidFill>
              <a:latin typeface="+mn-lt"/>
            </a:rPr>
            <a:t>Pembuatan IT Blueprint/ IT Masterplan Kejaksaan RI Th. 2015-2019</a:t>
          </a:r>
          <a:r>
            <a:rPr lang="id-ID" sz="1100" kern="1200" dirty="0" smtClean="0">
              <a:solidFill>
                <a:srgbClr val="0070C0"/>
              </a:solidFill>
              <a:latin typeface="+mn-lt"/>
              <a:cs typeface="Arial" pitchFamily="34" charset="0"/>
            </a:rPr>
            <a:t>, 2015</a:t>
          </a:r>
          <a:endParaRPr lang="id-ID" sz="1100" kern="1200" dirty="0">
            <a:solidFill>
              <a:srgbClr val="0070C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smtClean="0">
              <a:solidFill>
                <a:srgbClr val="0070C0"/>
              </a:solidFill>
              <a:latin typeface="+mn-lt"/>
              <a:cs typeface="Arial" pitchFamily="34" charset="0"/>
            </a:rPr>
            <a:t>Penyusunan Masterplan E-Government Kab Bangka, 2015</a:t>
          </a:r>
          <a:endParaRPr lang="id-ID" sz="1100" kern="1200" dirty="0">
            <a:solidFill>
              <a:srgbClr val="0070C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100" kern="1200" smtClean="0">
              <a:solidFill>
                <a:srgbClr val="0070C0"/>
              </a:solidFill>
              <a:latin typeface="+mn-lt"/>
              <a:cs typeface="Arial" pitchFamily="34" charset="0"/>
            </a:rPr>
            <a:t>Pembangunan/Pengembangan Sistem Informasi Kepegawaian Daerah Gorontalo, 2015</a:t>
          </a:r>
          <a:endParaRPr lang="id-ID" sz="1100" kern="1200" dirty="0" smtClean="0">
            <a:solidFill>
              <a:srgbClr val="0070C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>
              <a:solidFill>
                <a:srgbClr val="7030A0"/>
              </a:solidFill>
              <a:latin typeface="+mn-lt"/>
              <a:cs typeface="Arial" pitchFamily="34" charset="0"/>
            </a:rPr>
            <a:t>Penyusunan Dokumen Sistem Inovasi Daerah Kabupaten Purworejo</a:t>
          </a:r>
          <a:r>
            <a:rPr lang="id-ID" sz="1100" kern="1200" smtClean="0">
              <a:solidFill>
                <a:srgbClr val="7030A0"/>
              </a:solidFill>
              <a:latin typeface="+mn-lt"/>
              <a:cs typeface="Arial" pitchFamily="34" charset="0"/>
            </a:rPr>
            <a:t>, 2014</a:t>
          </a:r>
          <a:endParaRPr lang="id-ID" sz="1100" kern="1200" dirty="0" smtClean="0">
            <a:solidFill>
              <a:srgbClr val="7030A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>
              <a:solidFill>
                <a:srgbClr val="7030A0"/>
              </a:solidFill>
              <a:latin typeface="+mn-lt"/>
              <a:cs typeface="Arial" pitchFamily="34" charset="0"/>
            </a:rPr>
            <a:t>P</a:t>
          </a:r>
          <a:r>
            <a:rPr lang="id-ID" sz="1100" kern="1200" smtClean="0">
              <a:solidFill>
                <a:srgbClr val="7030A0"/>
              </a:solidFill>
              <a:latin typeface="+mn-lt"/>
              <a:cs typeface="Arial" pitchFamily="34" charset="0"/>
            </a:rPr>
            <a:t>enyusunan Peta Potensi Bisnis Unggulan Daerah Istimewa Yogyakarta, 2014</a:t>
          </a:r>
          <a:endParaRPr lang="id-ID" sz="1100" kern="1200" dirty="0" smtClean="0">
            <a:solidFill>
              <a:srgbClr val="7030A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Penyusunan Blueprint Satu Data Pembangunan D</a:t>
          </a:r>
          <a:r>
            <a:rPr lang="id-ID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IY </a:t>
          </a:r>
          <a:r>
            <a:rPr lang="en-US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di BAPPEDA Provinsi DIY</a:t>
          </a:r>
          <a:r>
            <a:rPr lang="id-ID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, 2013</a:t>
          </a:r>
          <a:endParaRPr lang="id-ID" sz="1100" kern="1200" dirty="0" smtClean="0">
            <a:solidFill>
              <a:srgbClr val="7030A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Penyusunan Database Koperasi </a:t>
          </a:r>
          <a:r>
            <a:rPr lang="id-ID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DIY</a:t>
          </a:r>
          <a:r>
            <a:rPr lang="en-US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 di </a:t>
          </a:r>
          <a:r>
            <a:rPr lang="id-ID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DISPERINDAGKOP </a:t>
          </a:r>
          <a:r>
            <a:rPr lang="en-US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dan UKM DIY </a:t>
          </a:r>
          <a:r>
            <a:rPr lang="id-ID" sz="1100" kern="1200" smtClean="0">
              <a:solidFill>
                <a:srgbClr val="C00000"/>
              </a:solidFill>
              <a:latin typeface="+mn-lt"/>
              <a:cs typeface="Arial" pitchFamily="34" charset="0"/>
            </a:rPr>
            <a:t>2013</a:t>
          </a:r>
          <a:endParaRPr lang="id-ID" sz="1100" kern="1200" dirty="0" smtClean="0">
            <a:solidFill>
              <a:srgbClr val="C0000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Penyusunan</a:t>
          </a:r>
          <a:r>
            <a:rPr lang="en-US" sz="1100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 </a:t>
          </a:r>
          <a:r>
            <a:rPr lang="en-US" sz="1100" kern="1200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Sistem</a:t>
          </a:r>
          <a:r>
            <a:rPr lang="en-US" sz="1100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 </a:t>
          </a:r>
          <a:r>
            <a:rPr lang="en-US" sz="1100" kern="1200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Arsip</a:t>
          </a:r>
          <a:r>
            <a:rPr lang="en-US" sz="1100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 </a:t>
          </a:r>
          <a:r>
            <a:rPr lang="en-US" sz="1100" kern="1200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Dinamis</a:t>
          </a:r>
          <a:r>
            <a:rPr lang="en-US" sz="1100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 di </a:t>
          </a:r>
          <a:r>
            <a:rPr lang="en-US" sz="1100" kern="1200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Pemerintah</a:t>
          </a:r>
          <a:r>
            <a:rPr lang="en-US" sz="1100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 Daerah </a:t>
          </a:r>
          <a:r>
            <a:rPr lang="en-US" sz="1100" kern="1200" dirty="0" err="1" smtClean="0">
              <a:solidFill>
                <a:srgbClr val="C00000"/>
              </a:solidFill>
              <a:latin typeface="+mn-lt"/>
              <a:cs typeface="Arial" pitchFamily="34" charset="0"/>
            </a:rPr>
            <a:t>Kabupaten</a:t>
          </a:r>
          <a:r>
            <a:rPr lang="en-US" sz="1100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 </a:t>
          </a:r>
          <a:r>
            <a:rPr lang="id-ID" sz="1100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Bantul, 2013</a:t>
          </a:r>
          <a:endParaRPr lang="id-ID" sz="1100" kern="1200" dirty="0" smtClean="0">
            <a:solidFill>
              <a:srgbClr val="C00000"/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Pengembangan Data TI Dinas Perindustrian Perdagangan Koperasi dan UKM </a:t>
          </a:r>
          <a:r>
            <a:rPr lang="id-ID" sz="1100" kern="1200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DIY , 2012</a:t>
          </a:r>
          <a:endParaRPr lang="id-ID" sz="1100" kern="1200" dirty="0" smtClean="0">
            <a:solidFill>
              <a:schemeClr val="accent6">
                <a:lumMod val="50000"/>
              </a:schemeClr>
            </a:solidFill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Pengembangan</a:t>
          </a:r>
          <a:r>
            <a:rPr lang="en-US" sz="110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 Datacenter </a:t>
          </a:r>
          <a:r>
            <a:rPr lang="id-ID" sz="110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rPr>
            <a:t>DISHUBKOMINFO DIY, 2012</a:t>
          </a:r>
          <a:endParaRPr lang="id-ID" sz="1100" kern="1200" dirty="0">
            <a:solidFill>
              <a:schemeClr val="accent6">
                <a:lumMod val="50000"/>
              </a:schemeClr>
            </a:solidFill>
            <a:latin typeface="+mn-lt"/>
            <a:cs typeface="Arial" pitchFamily="34" charset="0"/>
          </a:endParaRPr>
        </a:p>
      </dsp:txBody>
      <dsp:txXfrm>
        <a:off x="0" y="709583"/>
        <a:ext cx="5941168" cy="579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defTabSz="9239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03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defTabSz="9239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503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C86F193C-C289-4371-A97A-BE0216192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1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defTabSz="9239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363"/>
            <a:ext cx="50292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03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defTabSz="9239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503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6BB55178-6231-4D76-9FDA-850185061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9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D7034-A682-4A61-816F-9588E104565D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89679-47FE-43D4-8BE7-A1D9255E214D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C9491-D8A3-4566-9935-02DCF504A0AA}" type="slidenum">
              <a:rPr lang="en-US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456C4-FDDA-4DD4-BF29-0D768F563E50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F4EF3-B510-4E36-B5D0-F9E2BCF2A127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B253C-60DE-42D6-89AD-1E07803994ED}" type="slidenum">
              <a:rPr lang="en-US"/>
              <a:pPr/>
              <a:t>24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DB50B-0CA3-4F2A-9BAE-95FFC9CF0711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0760E-85DB-4841-A401-AE4F317AD7D6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BE7A0-41A3-4A89-A02E-75914EDFBF54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7E472-9AE8-4D09-BCE2-73923D6B043F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5ABFA-C565-4C5F-92B2-E422F64930AF}" type="slidenum">
              <a:rPr lang="en-US"/>
              <a:pPr/>
              <a:t>11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BF1FE-E78B-4C82-9557-B81501D559AE}" type="slidenum">
              <a:rPr lang="en-US"/>
              <a:pPr/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F177C-C914-4A64-8952-6C86D679B566}" type="slidenum">
              <a:rPr lang="en-US"/>
              <a:pPr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29286-3BC0-4D78-90A5-1D49FC81ADDD}" type="slidenum">
              <a:rPr lang="en-US"/>
              <a:pPr/>
              <a:t>14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656" r:id="rId12"/>
    <p:sldLayoutId id="2147483666" r:id="rId13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roovythemes.com/fantasy/skyscraper_on_water.zip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herucr@gmail.com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Matematika Diskret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Pengantar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/>
            <a:r>
              <a:rPr lang="en-US" sz="2400" b="1" dirty="0" err="1" smtClean="0"/>
              <a:t>Pembuktian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khususnya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induksi</a:t>
            </a:r>
            <a:r>
              <a:rPr lang="en-US" sz="2400" b="1" dirty="0" smtClean="0"/>
              <a:t>)</a:t>
            </a:r>
          </a:p>
          <a:p>
            <a:pPr marL="990600" lvl="1" indent="-533400" eaLnBrk="1" hangingPunct="1"/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kebenaran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/ program</a:t>
            </a:r>
          </a:p>
          <a:p>
            <a:pPr marL="990600" lvl="1" indent="-533400" eaLnBrk="1" hangingPunct="1"/>
            <a:endParaRPr lang="en-US" sz="2400" dirty="0" smtClean="0"/>
          </a:p>
          <a:p>
            <a:pPr marL="609600" indent="-609600" eaLnBrk="1" hangingPunct="1"/>
            <a:r>
              <a:rPr lang="en-US" sz="2400" b="1" dirty="0" smtClean="0"/>
              <a:t>Graph Theory, Tree</a:t>
            </a:r>
          </a:p>
          <a:p>
            <a:pPr marL="990600" lvl="1" indent="-533400" eaLnBrk="1" hangingPunct="1"/>
            <a:r>
              <a:rPr lang="en-US" sz="2400" dirty="0" err="1" smtClean="0"/>
              <a:t>Struktur</a:t>
            </a:r>
            <a:r>
              <a:rPr lang="en-US" sz="2400" dirty="0" smtClean="0"/>
              <a:t> data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program yang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 </a:t>
            </a:r>
            <a:r>
              <a:rPr lang="en-US" sz="2400" dirty="0" err="1" smtClean="0"/>
              <a:t>didasarkan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graph</a:t>
            </a:r>
          </a:p>
          <a:p>
            <a:pPr marL="990600" lvl="1" indent="-533400" eaLnBrk="1" hangingPunct="1"/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database,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,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disiplin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endParaRPr lang="en-US" sz="2400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Yang dibahas..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400" dirty="0" smtClean="0"/>
              <a:t>UTS =30 </a:t>
            </a:r>
            <a:r>
              <a:rPr lang="en-US" sz="2400" dirty="0" smtClean="0"/>
              <a:t>, </a:t>
            </a:r>
            <a:endParaRPr lang="id-ID" sz="2400" dirty="0" smtClean="0"/>
          </a:p>
          <a:p>
            <a:pPr eaLnBrk="1" hangingPunct="1">
              <a:lnSpc>
                <a:spcPct val="90000"/>
              </a:lnSpc>
            </a:pPr>
            <a:r>
              <a:rPr lang="id-ID" sz="2400" dirty="0" smtClean="0"/>
              <a:t>UAS : 40</a:t>
            </a:r>
            <a:r>
              <a:rPr lang="en-US" sz="2400" dirty="0" smtClean="0"/>
              <a:t>, </a:t>
            </a:r>
            <a:endParaRPr lang="id-ID" sz="2400" dirty="0" smtClean="0"/>
          </a:p>
          <a:p>
            <a:pPr eaLnBrk="1" hangingPunct="1">
              <a:lnSpc>
                <a:spcPct val="90000"/>
              </a:lnSpc>
            </a:pPr>
            <a:r>
              <a:rPr lang="id-ID" sz="2400" dirty="0" smtClean="0"/>
              <a:t>Tugas, kuis, k</a:t>
            </a:r>
            <a:r>
              <a:rPr lang="en-US" sz="2400" dirty="0" err="1" smtClean="0"/>
              <a:t>eaktifan</a:t>
            </a:r>
            <a:r>
              <a:rPr lang="id-ID" sz="2400" dirty="0" smtClean="0"/>
              <a:t> 30</a:t>
            </a:r>
            <a:r>
              <a:rPr lang="en-US" sz="2400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Sifat</a:t>
            </a:r>
            <a:r>
              <a:rPr lang="en-US" sz="2400" dirty="0" smtClean="0"/>
              <a:t> UTS &amp; UAS :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diputuskan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Kehadiran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, </a:t>
            </a:r>
            <a:r>
              <a:rPr lang="en-US" sz="2400" dirty="0" err="1" smtClean="0"/>
              <a:t>Kehadiran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id-ID" sz="2400" dirty="0" smtClean="0"/>
              <a:t>85</a:t>
            </a:r>
            <a:r>
              <a:rPr lang="en-US" sz="2400" dirty="0" smtClean="0"/>
              <a:t>%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nilainya</a:t>
            </a:r>
            <a:r>
              <a:rPr lang="en-US" sz="2400" dirty="0" smtClean="0"/>
              <a:t> E*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Penilaian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</a:pPr>
            <a:r>
              <a:rPr lang="en-US" sz="3600" dirty="0" smtClean="0"/>
              <a:t>CL Liu , </a:t>
            </a:r>
            <a:r>
              <a:rPr lang="en-US" sz="3600" dirty="0" err="1" smtClean="0"/>
              <a:t>Dasar</a:t>
            </a:r>
            <a:r>
              <a:rPr lang="en-US" sz="3600" dirty="0" smtClean="0"/>
              <a:t> – </a:t>
            </a:r>
            <a:r>
              <a:rPr lang="en-US" sz="3600" dirty="0" err="1" smtClean="0"/>
              <a:t>dasar</a:t>
            </a:r>
            <a:r>
              <a:rPr lang="en-US" sz="3600" dirty="0" smtClean="0"/>
              <a:t> </a:t>
            </a:r>
            <a:r>
              <a:rPr lang="en-US" sz="3600" dirty="0" err="1" smtClean="0"/>
              <a:t>matematika</a:t>
            </a:r>
            <a:r>
              <a:rPr lang="en-US" sz="3600" dirty="0" smtClean="0"/>
              <a:t> </a:t>
            </a:r>
            <a:r>
              <a:rPr lang="en-US" sz="3600" dirty="0" err="1" smtClean="0"/>
              <a:t>diskret</a:t>
            </a:r>
            <a:endParaRPr lang="en-US" sz="3600" dirty="0" smtClean="0"/>
          </a:p>
          <a:p>
            <a:pPr marL="533400" indent="-533400">
              <a:lnSpc>
                <a:spcPct val="80000"/>
              </a:lnSpc>
            </a:pPr>
            <a:r>
              <a:rPr lang="en-US" sz="3600" dirty="0" err="1" smtClean="0"/>
              <a:t>Rinaldi</a:t>
            </a:r>
            <a:r>
              <a:rPr lang="en-US" sz="3600" dirty="0" smtClean="0"/>
              <a:t> </a:t>
            </a:r>
            <a:r>
              <a:rPr lang="en-US" sz="3600" dirty="0" err="1" smtClean="0"/>
              <a:t>Munir</a:t>
            </a:r>
            <a:r>
              <a:rPr lang="en-US" sz="3600" dirty="0" smtClean="0"/>
              <a:t>, </a:t>
            </a:r>
            <a:r>
              <a:rPr lang="en-US" sz="3600" dirty="0" err="1" smtClean="0"/>
              <a:t>Matematika</a:t>
            </a:r>
            <a:r>
              <a:rPr lang="en-US" sz="3600" dirty="0" smtClean="0"/>
              <a:t> </a:t>
            </a:r>
            <a:r>
              <a:rPr lang="en-US" sz="3600" dirty="0" err="1" smtClean="0"/>
              <a:t>diskret</a:t>
            </a:r>
            <a:endParaRPr lang="en-US" sz="3600" dirty="0" smtClean="0"/>
          </a:p>
          <a:p>
            <a:pPr marL="533400" indent="-533400">
              <a:lnSpc>
                <a:spcPct val="80000"/>
              </a:lnSpc>
            </a:pPr>
            <a:r>
              <a:rPr lang="en-US" sz="3600" dirty="0" err="1" smtClean="0"/>
              <a:t>Jong</a:t>
            </a:r>
            <a:r>
              <a:rPr lang="en-US" sz="3600" dirty="0" smtClean="0"/>
              <a:t> </a:t>
            </a:r>
            <a:r>
              <a:rPr lang="en-US" sz="3600" dirty="0" err="1" smtClean="0"/>
              <a:t>Jek</a:t>
            </a:r>
            <a:r>
              <a:rPr lang="en-US" sz="3600" dirty="0" smtClean="0"/>
              <a:t> Siang, </a:t>
            </a:r>
            <a:r>
              <a:rPr lang="en-US" sz="3600" dirty="0" err="1" smtClean="0"/>
              <a:t>Matematika</a:t>
            </a:r>
            <a:r>
              <a:rPr lang="en-US" sz="3600" dirty="0" smtClean="0"/>
              <a:t> </a:t>
            </a:r>
            <a:r>
              <a:rPr lang="en-US" sz="3600" dirty="0" err="1" smtClean="0"/>
              <a:t>diskret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aplikasinya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ilmu</a:t>
            </a:r>
            <a:r>
              <a:rPr lang="en-US" sz="3600" dirty="0" smtClean="0"/>
              <a:t> </a:t>
            </a:r>
            <a:r>
              <a:rPr lang="en-US" sz="3600" dirty="0" err="1" smtClean="0"/>
              <a:t>komputer</a:t>
            </a:r>
            <a:endParaRPr lang="en-US" sz="3600" dirty="0" smtClean="0"/>
          </a:p>
          <a:p>
            <a:pPr marL="533400" indent="-533400">
              <a:lnSpc>
                <a:spcPct val="80000"/>
              </a:lnSpc>
            </a:pPr>
            <a:r>
              <a:rPr lang="en-US" sz="3600" dirty="0" smtClean="0"/>
              <a:t>Slide </a:t>
            </a:r>
            <a:r>
              <a:rPr lang="en-US" sz="3600" dirty="0" err="1" smtClean="0"/>
              <a:t>Presentasi</a:t>
            </a:r>
            <a:r>
              <a:rPr lang="en-US" sz="3600" dirty="0" smtClean="0"/>
              <a:t> </a:t>
            </a:r>
            <a:r>
              <a:rPr lang="en-US" sz="3600" dirty="0" err="1" smtClean="0"/>
              <a:t>ini</a:t>
            </a:r>
            <a:endParaRPr lang="en-US" sz="3600" dirty="0" smtClean="0"/>
          </a:p>
          <a:p>
            <a:pPr marL="533400" indent="-533400">
              <a:lnSpc>
                <a:spcPct val="80000"/>
              </a:lnSpc>
            </a:pPr>
            <a:r>
              <a:rPr lang="en-US" sz="3600" dirty="0" smtClean="0"/>
              <a:t>Internet resource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36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3600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Pustaka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696200" cy="4264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Pendahuluan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Himpunan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Induksi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Relasi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Relasi</a:t>
            </a:r>
            <a:r>
              <a:rPr lang="en-US" sz="2400" dirty="0" smtClean="0"/>
              <a:t> </a:t>
            </a:r>
            <a:r>
              <a:rPr lang="en-US" sz="2400" dirty="0" err="1" smtClean="0"/>
              <a:t>Rekurensi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Fungsi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Pigeonhole Principle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Kombinatorial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Graph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Graph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Pohon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Pohon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Review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Kuis</a:t>
            </a:r>
            <a:endParaRPr lang="en-US" sz="2400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Materi tiap pertemuan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27100" b="1" dirty="0" err="1" smtClean="0"/>
              <a:t>Intermeso</a:t>
            </a:r>
            <a:endParaRPr lang="en-US" sz="27100" b="1" dirty="0" smtClean="0"/>
          </a:p>
          <a:p>
            <a:r>
              <a:rPr lang="en-US" sz="27100" b="1" dirty="0" smtClean="0"/>
              <a:t>Dan </a:t>
            </a:r>
          </a:p>
          <a:p>
            <a:r>
              <a:rPr lang="en-US" sz="27100" b="1" dirty="0" err="1" smtClean="0"/>
              <a:t>Asah</a:t>
            </a:r>
            <a:r>
              <a:rPr lang="en-US" sz="27100" b="1" dirty="0" smtClean="0"/>
              <a:t> </a:t>
            </a:r>
            <a:r>
              <a:rPr lang="en-US" sz="27100" b="1" dirty="0" err="1" smtClean="0"/>
              <a:t>Otak</a:t>
            </a:r>
            <a:endParaRPr lang="en-US" sz="27100" b="1" dirty="0" smtClean="0"/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dirty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1915" y="836712"/>
            <a:ext cx="4572085" cy="92333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Jangan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Ditiru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7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04864"/>
            <a:ext cx="5659174" cy="201622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355976" y="188640"/>
          <a:ext cx="86409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5" imgW="266469" imgH="431425" progId="Equation.3">
                  <p:embed/>
                </p:oleObj>
              </mc:Choice>
              <mc:Fallback>
                <p:oleObj name="Equation" r:id="rId5" imgW="266469" imgH="431425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88640"/>
                        <a:ext cx="864096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Hitunglah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Selesaikan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Jawab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1915" y="836712"/>
            <a:ext cx="4572085" cy="92333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Jangan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Ditiru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7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21088"/>
            <a:ext cx="6366648" cy="13681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1152128" cy="101247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6505575" cy="49911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60032" y="332656"/>
            <a:ext cx="4572085" cy="92333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Jangan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Ditiru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7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64903"/>
            <a:ext cx="6552728" cy="313057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carilah</a:t>
            </a:r>
            <a:r>
              <a:rPr lang="en-US" dirty="0" smtClean="0"/>
              <a:t> x !!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04048" y="620688"/>
            <a:ext cx="4572085" cy="92333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Jangan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Ditiru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7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6938135" cy="43924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04048" y="620688"/>
            <a:ext cx="4572085" cy="92333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Jangan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70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Ditiru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7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Hmmm...</a:t>
            </a:r>
            <a:endParaRPr lang="en-US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0405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2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72816"/>
            <a:ext cx="4815718" cy="482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520" y="4365104"/>
            <a:ext cx="2376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Paradox </a:t>
            </a:r>
            <a:r>
              <a:rPr lang="en-US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pada</a:t>
            </a:r>
            <a:endParaRPr lang="en-US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Geometri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Pembuktian</a:t>
            </a:r>
            <a:r>
              <a:rPr lang="en-US" dirty="0" smtClean="0"/>
              <a:t> ???</a:t>
            </a:r>
          </a:p>
        </p:txBody>
      </p:sp>
      <p:pic>
        <p:nvPicPr>
          <p:cNvPr id="256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536504" cy="496137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4365104"/>
            <a:ext cx="2376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2=1?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…</a:t>
            </a:r>
            <a:br>
              <a:rPr lang="en-US" dirty="0" smtClean="0"/>
            </a:b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6" name="Picture 4" descr="chicken_20or_20eg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7"/>
            <a:ext cx="5256584" cy="422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588224" y="4005064"/>
            <a:ext cx="1728192" cy="10563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Infinite</a:t>
            </a:r>
          </a:p>
          <a:p>
            <a:pPr algn="ctr"/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Regress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Hilbert</a:t>
            </a:r>
            <a:endParaRPr lang="en-US" dirty="0"/>
          </a:p>
        </p:txBody>
      </p:sp>
      <p:pic>
        <p:nvPicPr>
          <p:cNvPr id="6" name="Picture 9" descr="skyscraper on water wallpaper">
            <a:hlinkClick r:id="rId2" tooltip="&quot;skyscraper on water wallpaper&quot;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84784"/>
            <a:ext cx="4040188" cy="5373216"/>
          </a:xfrm>
          <a:noFill/>
          <a:ln/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769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Hotel Hilbert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kamar</a:t>
            </a:r>
            <a:r>
              <a:rPr lang="en-US" dirty="0" smtClean="0"/>
              <a:t> yang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id-ID" dirty="0" smtClean="0"/>
              <a:t>tak </a:t>
            </a:r>
            <a:r>
              <a:rPr lang="en-US" dirty="0" err="1" smtClean="0"/>
              <a:t>terhingga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tamu</a:t>
            </a:r>
            <a:r>
              <a:rPr lang="en-US" dirty="0" smtClean="0"/>
              <a:t> yang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menginap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hotel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?</a:t>
            </a:r>
          </a:p>
          <a:p>
            <a:pPr>
              <a:buNone/>
            </a:pPr>
            <a:r>
              <a:rPr lang="en-US" dirty="0" smtClean="0"/>
              <a:t>	Di </a:t>
            </a:r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berapakah</a:t>
            </a:r>
            <a:r>
              <a:rPr lang="en-US" dirty="0" smtClean="0"/>
              <a:t> </a:t>
            </a:r>
            <a:r>
              <a:rPr lang="en-US" dirty="0" err="1" smtClean="0"/>
              <a:t>tamu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menginap</a:t>
            </a:r>
            <a:r>
              <a:rPr lang="en-US" dirty="0" smtClean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30963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JANGAN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MENYERAH !</a:t>
            </a:r>
          </a:p>
        </p:txBody>
      </p:sp>
      <p:pic>
        <p:nvPicPr>
          <p:cNvPr id="26630" name="Picture 4" descr="mat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5724128" cy="64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id-ID" dirty="0"/>
              <a:t>Di antara lima orang gadis, Arinta, Elsi, Putri, Rita, dan Venny, dua orang memakai </a:t>
            </a:r>
            <a:r>
              <a:rPr lang="id-ID" dirty="0" smtClean="0"/>
              <a:t>rok dan </a:t>
            </a:r>
            <a:r>
              <a:rPr lang="id-ID" dirty="0"/>
              <a:t>tiga orang memakai celana panjang. Arinta dan Putri memakai jenis pakaian </a:t>
            </a:r>
            <a:r>
              <a:rPr lang="id-ID" dirty="0" smtClean="0"/>
              <a:t>yang sama</a:t>
            </a:r>
            <a:r>
              <a:rPr lang="id-ID" dirty="0"/>
              <a:t>. Jenis pakaian Putri dan Elsi berbeda, demikian pula dengan Elsi dan Rita. </a:t>
            </a:r>
            <a:r>
              <a:rPr lang="id-ID" dirty="0" smtClean="0"/>
              <a:t>Kedua gadis </a:t>
            </a:r>
            <a:r>
              <a:rPr lang="id-ID" dirty="0"/>
              <a:t>yang memakai rok adalah </a:t>
            </a:r>
            <a:r>
              <a:rPr lang="id-ID" dirty="0" smtClean="0"/>
              <a:t>...</a:t>
            </a:r>
          </a:p>
          <a:p>
            <a:pPr marL="109728" indent="0">
              <a:buNone/>
            </a:pP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 Test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42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id-ID" dirty="0"/>
              <a:t>Lima ekor kambing memakan rumput seluas 5 kali ukuran lapangan bola dalam </a:t>
            </a:r>
            <a:r>
              <a:rPr lang="id-ID" dirty="0" smtClean="0"/>
              <a:t>waktu 5 </a:t>
            </a:r>
            <a:r>
              <a:rPr lang="id-ID" dirty="0"/>
              <a:t>hari. Berapa harikah yang dibutuhkan oleh 3 ekor kambing untuk </a:t>
            </a:r>
            <a:r>
              <a:rPr lang="id-ID" dirty="0" smtClean="0"/>
              <a:t>menghabiskan </a:t>
            </a:r>
            <a:r>
              <a:rPr lang="fi-FI" dirty="0" smtClean="0"/>
              <a:t>rumput </a:t>
            </a:r>
            <a:r>
              <a:rPr lang="fi-FI" dirty="0"/>
              <a:t>seluas 3 kali ukuran lapangan bola?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 Test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799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id-ID" dirty="0" smtClean="0"/>
              <a:t>David dan Andika bekerja di perusahaan bidang IT. Gaji </a:t>
            </a:r>
            <a:r>
              <a:rPr lang="id-ID" dirty="0"/>
              <a:t>David 20% lebih banyak dari gaji Andika. Ketika Andika memperoleh </a:t>
            </a:r>
            <a:r>
              <a:rPr lang="id-ID" dirty="0" smtClean="0"/>
              <a:t>kenaikan gaji</a:t>
            </a:r>
            <a:r>
              <a:rPr lang="id-ID" dirty="0"/>
              <a:t>, gajinya menjadi 20% lebih banyak dari gaji David. Persentase kenaikan </a:t>
            </a:r>
            <a:r>
              <a:rPr lang="id-ID" dirty="0" smtClean="0"/>
              <a:t>gaji Andika </a:t>
            </a:r>
            <a:r>
              <a:rPr lang="id-ID" dirty="0"/>
              <a:t>adalah 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 Test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63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id-ID" dirty="0"/>
              <a:t>Suatu pertunjukan dihadiri oleh sejumlah penonton. Setiap </a:t>
            </a:r>
            <a:r>
              <a:rPr lang="id-ID" dirty="0" smtClean="0"/>
              <a:t>penonton dewasa </a:t>
            </a:r>
            <a:r>
              <a:rPr lang="id-ID" dirty="0"/>
              <a:t>membayar tiket seharga 40 ribu rupiah, sedangkan setiap </a:t>
            </a:r>
            <a:r>
              <a:rPr lang="id-ID" dirty="0" smtClean="0"/>
              <a:t>penonton anak </a:t>
            </a:r>
            <a:r>
              <a:rPr lang="id-ID" dirty="0"/>
              <a:t>membayar tiker 15 ribu rupiah. Jika jumlah uang penjumlahan </a:t>
            </a:r>
            <a:r>
              <a:rPr lang="id-ID" dirty="0" smtClean="0"/>
              <a:t>tiket adalah </a:t>
            </a:r>
            <a:r>
              <a:rPr lang="id-ID" dirty="0"/>
              <a:t>5 juta rupiah, dan banyaknya penonton dewasa adalah 40% </a:t>
            </a:r>
            <a:r>
              <a:rPr lang="id-ID" dirty="0" smtClean="0"/>
              <a:t>dari seluruh </a:t>
            </a:r>
            <a:r>
              <a:rPr lang="id-ID" dirty="0"/>
              <a:t>penonton, maka banyaknya penonton anak-anak adalah ....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 test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01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...kenalan dosennya dulu </a:t>
            </a:r>
            <a:r>
              <a:rPr lang="id-ID" dirty="0" smtClean="0">
                <a:sym typeface="Wingdings" pitchFamily="2" charset="2"/>
              </a:rPr>
              <a:t> </a:t>
            </a:r>
            <a:endParaRPr lang="id-ID" dirty="0"/>
          </a:p>
        </p:txBody>
      </p:sp>
      <p:pic>
        <p:nvPicPr>
          <p:cNvPr id="1229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7" y="260648"/>
            <a:ext cx="1163129" cy="116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83887"/>
            <a:ext cx="1975697" cy="40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34" y="1700808"/>
            <a:ext cx="1896958" cy="411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700808"/>
            <a:ext cx="2204343" cy="40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80028" y="6026420"/>
            <a:ext cx="1800200" cy="58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Warga masyarakat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467544" y="6021288"/>
            <a:ext cx="1800200" cy="58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Kalab </a:t>
            </a:r>
          </a:p>
          <a:p>
            <a:pPr algn="ctr"/>
            <a:r>
              <a:rPr lang="id-ID" dirty="0" smtClean="0"/>
              <a:t>Basis Data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2627784" y="6026420"/>
            <a:ext cx="1800200" cy="58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Pak eRWe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4932040" y="6021288"/>
            <a:ext cx="1800200" cy="58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Proyektor</a:t>
            </a:r>
            <a:endParaRPr lang="id-ID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1944216" cy="413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3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9213036"/>
              </p:ext>
            </p:extLst>
          </p:nvPr>
        </p:nvGraphicFramePr>
        <p:xfrm>
          <a:off x="2895600" y="116632"/>
          <a:ext cx="6096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2750"/>
          <a:stretch>
            <a:fillRect/>
          </a:stretch>
        </p:blipFill>
        <p:spPr>
          <a:xfrm>
            <a:off x="611560" y="1307554"/>
            <a:ext cx="1869976" cy="2337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717032"/>
            <a:ext cx="25922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b="1" dirty="0" smtClean="0"/>
              <a:t>Heru Cahya Rustamaji</a:t>
            </a:r>
          </a:p>
          <a:p>
            <a:pPr algn="ctr"/>
            <a:r>
              <a:rPr lang="id-ID" sz="1400" dirty="0" smtClean="0"/>
              <a:t>S2 </a:t>
            </a:r>
            <a:r>
              <a:rPr lang="id-ID" sz="1400" dirty="0"/>
              <a:t>- Teknik Informatika ITB</a:t>
            </a:r>
          </a:p>
          <a:p>
            <a:pPr algn="ctr"/>
            <a:r>
              <a:rPr lang="id-ID" sz="1400" dirty="0"/>
              <a:t>Sofware </a:t>
            </a:r>
            <a:r>
              <a:rPr lang="id-ID" sz="1400" dirty="0" smtClean="0"/>
              <a:t>Engineering </a:t>
            </a:r>
          </a:p>
          <a:p>
            <a:pPr algn="ctr"/>
            <a:r>
              <a:rPr lang="id-ID" sz="1400" dirty="0" smtClean="0"/>
              <a:t>1997 - 2000</a:t>
            </a:r>
            <a:endParaRPr lang="id-ID" sz="1400" dirty="0"/>
          </a:p>
          <a:p>
            <a:pPr algn="ctr"/>
            <a:r>
              <a:rPr lang="id-ID" sz="1400" dirty="0" smtClean="0"/>
              <a:t>S1- Ilmu Komputer UGM </a:t>
            </a:r>
            <a:endParaRPr lang="id-ID" sz="1400" dirty="0" smtClean="0"/>
          </a:p>
          <a:p>
            <a:pPr algn="ctr"/>
            <a:r>
              <a:rPr lang="id-ID" sz="1400" dirty="0" smtClean="0"/>
              <a:t>1990 </a:t>
            </a:r>
            <a:r>
              <a:rPr lang="id-ID" sz="1400" dirty="0" smtClean="0"/>
              <a:t>- 1995</a:t>
            </a:r>
          </a:p>
          <a:p>
            <a:pPr algn="ctr"/>
            <a:r>
              <a:rPr lang="id-ID" sz="1400" dirty="0" smtClean="0"/>
              <a:t>SMAN 8 Yogyakarta </a:t>
            </a:r>
          </a:p>
          <a:p>
            <a:pPr algn="ctr"/>
            <a:r>
              <a:rPr lang="id-ID" sz="1400" dirty="0" smtClean="0"/>
              <a:t>SMPN 2 Yogyakarta</a:t>
            </a:r>
          </a:p>
          <a:p>
            <a:pPr algn="ctr"/>
            <a:r>
              <a:rPr lang="id-ID" sz="1400" dirty="0" smtClean="0"/>
              <a:t>SDN Keputran 1 Yogyakarta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41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8716091"/>
              </p:ext>
            </p:extLst>
          </p:nvPr>
        </p:nvGraphicFramePr>
        <p:xfrm>
          <a:off x="2895600" y="331470"/>
          <a:ext cx="6096000" cy="626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Placeholder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2750"/>
          <a:stretch>
            <a:fillRect/>
          </a:stretch>
        </p:blipFill>
        <p:spPr>
          <a:xfrm>
            <a:off x="611560" y="1307554"/>
            <a:ext cx="1869976" cy="2337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717032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b="1" dirty="0" smtClean="0"/>
              <a:t>Heru Cahya Rustamaji</a:t>
            </a:r>
          </a:p>
          <a:p>
            <a:pPr algn="ctr"/>
            <a:r>
              <a:rPr lang="id-ID" sz="1600" b="1" dirty="0" smtClean="0"/>
              <a:t>HP / WA</a:t>
            </a:r>
          </a:p>
          <a:p>
            <a:pPr algn="ctr"/>
            <a:r>
              <a:rPr lang="id-ID" sz="1600" b="0" dirty="0" smtClean="0"/>
              <a:t>081392373971</a:t>
            </a:r>
          </a:p>
          <a:p>
            <a:pPr algn="ctr"/>
            <a:r>
              <a:rPr lang="id-ID" sz="1600" b="1" dirty="0" smtClean="0"/>
              <a:t>Email</a:t>
            </a:r>
          </a:p>
          <a:p>
            <a:pPr algn="ctr"/>
            <a:r>
              <a:rPr lang="id-ID" sz="1600" b="0" dirty="0" smtClean="0">
                <a:hlinkClick r:id="rId8"/>
              </a:rPr>
              <a:t>herucr@gmail.com</a:t>
            </a:r>
            <a:endParaRPr lang="id-ID" sz="1600" b="0" dirty="0" smtClean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457200" y="274638"/>
            <a:ext cx="2024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/>
              <a:t>Profil </a:t>
            </a:r>
            <a:br>
              <a:rPr lang="id-ID" sz="3200" dirty="0" smtClean="0"/>
            </a:br>
            <a:r>
              <a:rPr lang="id-ID" sz="3200" dirty="0" smtClean="0"/>
              <a:t>Dosen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6099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2024063" cy="1143000"/>
          </a:xfrm>
        </p:spPr>
        <p:txBody>
          <a:bodyPr>
            <a:noAutofit/>
          </a:bodyPr>
          <a:lstStyle/>
          <a:p>
            <a:r>
              <a:rPr lang="id-ID" sz="3200" dirty="0" smtClean="0"/>
              <a:t>Profil </a:t>
            </a:r>
            <a:br>
              <a:rPr lang="id-ID" sz="3200" dirty="0" smtClean="0"/>
            </a:br>
            <a:r>
              <a:rPr lang="id-ID" sz="3200" dirty="0" smtClean="0"/>
              <a:t>Dosen</a:t>
            </a:r>
            <a:endParaRPr lang="id-ID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863981" cy="21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7653820"/>
              </p:ext>
            </p:extLst>
          </p:nvPr>
        </p:nvGraphicFramePr>
        <p:xfrm>
          <a:off x="3023320" y="35954"/>
          <a:ext cx="5941168" cy="682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blob:https://web.whatsapp.com/d52b115e-924a-4a45-8886-7991f1f49e2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861048"/>
            <a:ext cx="2863981" cy="214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3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... </a:t>
            </a:r>
            <a:r>
              <a:rPr lang="en-US" sz="2400" dirty="0" err="1" smtClean="0"/>
              <a:t>cabang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kerangka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... </a:t>
            </a:r>
            <a:r>
              <a:rPr lang="en-US" sz="2400" dirty="0" err="1" smtClean="0"/>
              <a:t>cabang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mengkaji</a:t>
            </a:r>
            <a:r>
              <a:rPr lang="en-US" sz="2400" dirty="0" smtClean="0"/>
              <a:t> </a:t>
            </a:r>
            <a:r>
              <a:rPr lang="en-US" sz="2400" dirty="0" err="1" smtClean="0"/>
              <a:t>objek-objek</a:t>
            </a:r>
            <a:r>
              <a:rPr lang="en-US" sz="2400" dirty="0" smtClean="0"/>
              <a:t> </a:t>
            </a:r>
            <a:r>
              <a:rPr lang="en-US" sz="2400" dirty="0" err="1" smtClean="0"/>
              <a:t>diskrit</a:t>
            </a:r>
            <a:r>
              <a:rPr lang="en-US" sz="2400" dirty="0" smtClean="0"/>
              <a:t>. </a:t>
            </a:r>
            <a:r>
              <a:rPr lang="en-US" sz="2400" dirty="0" err="1" smtClean="0"/>
              <a:t>Diskrit</a:t>
            </a:r>
            <a:r>
              <a:rPr lang="en-US" sz="2400" dirty="0" smtClean="0"/>
              <a:t>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terhubung</a:t>
            </a:r>
            <a:r>
              <a:rPr lang="en-US" sz="2400" dirty="0" smtClean="0"/>
              <a:t>. Integer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diskrit</a:t>
            </a:r>
            <a:r>
              <a:rPr lang="en-US" sz="24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...</a:t>
            </a:r>
            <a:r>
              <a:rPr lang="en-US" sz="2400" dirty="0" err="1" smtClean="0"/>
              <a:t>matematikanya</a:t>
            </a:r>
            <a:r>
              <a:rPr lang="en-US" sz="2400" dirty="0" smtClean="0"/>
              <a:t> orang </a:t>
            </a:r>
            <a:r>
              <a:rPr lang="en-US" sz="2400" dirty="0" err="1" smtClean="0"/>
              <a:t>Informatika</a:t>
            </a: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Matematika diskret adalah ...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01000" cy="4495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dirty="0" err="1" smtClean="0"/>
              <a:t>Matematika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diskret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…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…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berpikir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informatika</a:t>
            </a: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…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/ </a:t>
            </a:r>
            <a:r>
              <a:rPr lang="en-US" sz="2400" dirty="0" err="1" smtClean="0"/>
              <a:t>cara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…tools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…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validitas</a:t>
            </a: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… </a:t>
            </a:r>
            <a:r>
              <a:rPr lang="en-US" sz="2400" dirty="0" err="1" smtClean="0"/>
              <a:t>dll</a:t>
            </a: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Gunanya ...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400" b="1" dirty="0" err="1" smtClean="0"/>
              <a:t>Himpunan</a:t>
            </a:r>
            <a:endParaRPr lang="en-US" sz="2400" b="1" dirty="0" smtClean="0"/>
          </a:p>
          <a:p>
            <a:pPr marL="990600" lvl="1" indent="-533400" eaLnBrk="1" hangingPunct="1"/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disiplin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endParaRPr lang="en-US" sz="2400" dirty="0" smtClean="0"/>
          </a:p>
          <a:p>
            <a:pPr marL="990600" lvl="1" indent="-533400" eaLnBrk="1" hangingPunct="1"/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digital circuits, hardware design</a:t>
            </a:r>
          </a:p>
          <a:p>
            <a:pPr marL="609600" indent="-609600" eaLnBrk="1" hangingPunct="1"/>
            <a:r>
              <a:rPr lang="en-US" sz="2400" b="1" dirty="0" err="1" smtClean="0"/>
              <a:t>Relasi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fungsi</a:t>
            </a:r>
            <a:endParaRPr lang="en-US" sz="2400" b="1" dirty="0" smtClean="0"/>
          </a:p>
          <a:p>
            <a:pPr marL="990600" lvl="1" indent="-533400" eaLnBrk="1" hangingPunct="1"/>
            <a:r>
              <a:rPr lang="en-US" sz="2400" dirty="0" smtClean="0"/>
              <a:t>Basis data,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program, </a:t>
            </a:r>
            <a:r>
              <a:rPr lang="en-US" sz="2400" dirty="0" err="1" smtClean="0"/>
              <a:t>algoritma</a:t>
            </a:r>
            <a:endParaRPr lang="en-US" sz="2400" dirty="0" smtClean="0"/>
          </a:p>
          <a:p>
            <a:pPr marL="609600" indent="-609600" eaLnBrk="1" hangingPunct="1"/>
            <a:r>
              <a:rPr lang="en-US" sz="2400" b="1" dirty="0" err="1" smtClean="0"/>
              <a:t>Relasi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Rekurensi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Fungsi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pembangkit</a:t>
            </a:r>
            <a:endParaRPr lang="en-US" sz="2400" b="1" dirty="0" smtClean="0"/>
          </a:p>
          <a:p>
            <a:pPr marL="990600" lvl="1" indent="-533400" eaLnBrk="1" hangingPunct="1"/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program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Yang dibahas ...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16720</TotalTime>
  <Words>921</Words>
  <Application>Microsoft Office PowerPoint</Application>
  <PresentationFormat>On-screen Show (4:3)</PresentationFormat>
  <Paragraphs>187</Paragraphs>
  <Slides>28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Concourse</vt:lpstr>
      <vt:lpstr>Equation</vt:lpstr>
      <vt:lpstr>Matematika Diskret</vt:lpstr>
      <vt:lpstr>Hmmm...</vt:lpstr>
      <vt:lpstr>...kenalan dosennya dulu  </vt:lpstr>
      <vt:lpstr>PowerPoint Presentation</vt:lpstr>
      <vt:lpstr>PowerPoint Presentation</vt:lpstr>
      <vt:lpstr>Profil  Dosen</vt:lpstr>
      <vt:lpstr>Matematika diskret adalah ...</vt:lpstr>
      <vt:lpstr>Gunanya ...</vt:lpstr>
      <vt:lpstr>Yang dibahas ...</vt:lpstr>
      <vt:lpstr>Yang dibahas..</vt:lpstr>
      <vt:lpstr>Penilaian</vt:lpstr>
      <vt:lpstr>Pustaka</vt:lpstr>
      <vt:lpstr>Materi tiap pertemuan</vt:lpstr>
      <vt:lpstr> </vt:lpstr>
      <vt:lpstr>Hitunglah</vt:lpstr>
      <vt:lpstr>PowerPoint Presentation</vt:lpstr>
      <vt:lpstr>PowerPoint Presentation</vt:lpstr>
      <vt:lpstr>Salah soal ?</vt:lpstr>
      <vt:lpstr>PowerPoint Presentation</vt:lpstr>
      <vt:lpstr>Salah hitung atau salah lihat ?</vt:lpstr>
      <vt:lpstr>Pembuktian ???</vt:lpstr>
      <vt:lpstr>Siapa yang lebih dulu … Telur atau Ayam ?</vt:lpstr>
      <vt:lpstr>Hotel Hilbert</vt:lpstr>
      <vt:lpstr>JANGAN MENYERAH !</vt:lpstr>
      <vt:lpstr>Pre Test</vt:lpstr>
      <vt:lpstr>Pre Test</vt:lpstr>
      <vt:lpstr>Pre Test</vt:lpstr>
      <vt:lpstr>Pre test</vt:lpstr>
    </vt:vector>
  </TitlesOfParts>
  <Company>Columbia University Computer Science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Models</dc:title>
  <dc:creator>Valued Sony Customer</dc:creator>
  <cp:lastModifiedBy>user7</cp:lastModifiedBy>
  <cp:revision>108</cp:revision>
  <dcterms:created xsi:type="dcterms:W3CDTF">2001-04-26T04:38:43Z</dcterms:created>
  <dcterms:modified xsi:type="dcterms:W3CDTF">2018-08-20T01:36:32Z</dcterms:modified>
</cp:coreProperties>
</file>