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8" autoAdjust="0"/>
    <p:restoredTop sz="86410"/>
  </p:normalViewPr>
  <p:slideViewPr>
    <p:cSldViewPr>
      <p:cViewPr varScale="1">
        <p:scale>
          <a:sx n="58" d="100"/>
          <a:sy n="58" d="100"/>
        </p:scale>
        <p:origin x="58" y="70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1/17/2019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1/17/2019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1/17/2019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3824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7</a:t>
            </a:r>
            <a:endParaRPr lang="en-US" dirty="0" smtClean="0"/>
          </a:p>
          <a:p>
            <a:r>
              <a:rPr lang="en-US" dirty="0"/>
              <a:t>Hari </a:t>
            </a:r>
            <a:r>
              <a:rPr lang="en-US" dirty="0" err="1"/>
              <a:t>Prapcoyo,S.Kom</a:t>
            </a:r>
            <a:r>
              <a:rPr lang="en-US" dirty="0"/>
              <a:t>., M.ICT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Facebook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38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Facebook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599"/>
            <a:ext cx="8763000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4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Twitter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1"/>
            <a:ext cx="838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Twitter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1"/>
            <a:ext cx="8305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Twitter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9225"/>
            <a:ext cx="82296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Twitter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59465"/>
            <a:ext cx="85344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Pinterest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199"/>
            <a:ext cx="853440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9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Twitter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"/>
            <a:ext cx="8229599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Twitter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Marketing on other social networks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229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Understanding the difference between traditional online marketing and new social mobile marketing platforms and the relationships between social, mobile, and local marketing.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social marketing process from fan acquisition to sales and the marketing capabilities of social marketing platforms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key elements of a mobile marketing campaign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capabilities of location based local marketing.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Social, mobile, and local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6" y="1447800"/>
            <a:ext cx="826604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8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3058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 tools : ad formats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7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 tools : ad formats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Mobile marketing tools : ad formats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8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Measuring mobile marketing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599"/>
            <a:ext cx="81534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Location-based marketing : targets marketing messages to users based on their location</a:t>
            </a:r>
          </a:p>
          <a:p>
            <a:pPr algn="just"/>
            <a:r>
              <a:rPr lang="en-US" dirty="0" smtClean="0"/>
              <a:t>Location-based services : involve providing services to users based on their location.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and location based mobile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40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" y="1600200"/>
            <a:ext cx="8216348" cy="4800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and location based mobile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social, mobile and local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599"/>
            <a:ext cx="82296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and location based mobile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153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3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Geo-aware : techniques that identify the location of a user’s device and then target marketing to the device.</a:t>
            </a:r>
          </a:p>
          <a:p>
            <a:pPr algn="just"/>
            <a:r>
              <a:rPr lang="en-US" dirty="0" smtClean="0"/>
              <a:t>Proximity marketing : techniques that identify a perimeter around a physical location, and then target ads to users within the perimeter, recommending actions possible within the fenced-in area.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based marketing platforms : the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53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Geo-aware : techniques that identify the location of a user’s device and then target marketing to the device.</a:t>
            </a:r>
          </a:p>
          <a:p>
            <a:pPr algn="just"/>
            <a:r>
              <a:rPr lang="en-US" dirty="0" smtClean="0"/>
              <a:t>Proximity marketing : techniques that identify a perimeter around a physical location, and then target ads to users within the perimeter, recommending actions possible within the fenced-in area.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based marketing platforms : the technologies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799"/>
            <a:ext cx="8229599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Geo-aware : techniques that identify the location of a user’s device and then target marketing to the device.</a:t>
            </a:r>
          </a:p>
          <a:p>
            <a:pPr algn="just"/>
            <a:r>
              <a:rPr lang="en-US" dirty="0" smtClean="0"/>
              <a:t>Proximity marketing : techniques that identify a perimeter around a physical location, and then target ads to users within the perimeter, recommending actions possible within the fenced-in area.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based marketing platforms : the technologies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3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Geo-aware : techniques that identify the location of a user’s device and then target marketing to the device.</a:t>
            </a:r>
          </a:p>
          <a:p>
            <a:pPr algn="just"/>
            <a:r>
              <a:rPr lang="en-US" dirty="0" smtClean="0"/>
              <a:t>Proximity marketing : techniques that identify a perimeter around a physical location, and then target ads to users within the perimeter, recommending actions possible within the fenced-in area.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location-based marketing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305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social, mobile and local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9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social, mobile and local marketing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Social 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Dark social : those forms of social sharing that occurs off the major social networks, through alternative communication tools such as e-mail, instant messages, texts and mobile messaging apps.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Social marketing players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05200"/>
            <a:ext cx="7620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Fan acquisition : attracting people to your marketing messages.</a:t>
            </a:r>
          </a:p>
          <a:p>
            <a:pPr algn="just"/>
            <a:r>
              <a:rPr lang="en-US" dirty="0" smtClean="0"/>
              <a:t>Engagement : encouraging visitors to interact with your content and brand.</a:t>
            </a:r>
          </a:p>
          <a:p>
            <a:pPr algn="just"/>
            <a:r>
              <a:rPr lang="en-US" dirty="0" smtClean="0"/>
              <a:t>Amplification : encouraging visitors to share their likes and comments with their friends.</a:t>
            </a:r>
          </a:p>
          <a:p>
            <a:pPr algn="just"/>
            <a:r>
              <a:rPr lang="en-US" dirty="0" smtClean="0"/>
              <a:t>Community : a stable group of fans engaged and communication with one another over a substantial period of time about your brand.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social marketing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Social density : refers to the number of interactions among members of a group and reflects the “connectedness” of a group, even if these connections are forced on users.</a:t>
            </a:r>
          </a:p>
          <a:p>
            <a:pPr algn="just"/>
            <a:r>
              <a:rPr lang="en-US" dirty="0" smtClean="0"/>
              <a:t>Reaction buttons : gives users a chance to share their feelings about content and other objects they are viewing.</a:t>
            </a:r>
          </a:p>
          <a:p>
            <a:pPr algn="just"/>
            <a:r>
              <a:rPr lang="en-US" dirty="0" smtClean="0"/>
              <a:t>Facebook exchange (FBX) : a real-time bidding system that allows advertiser to target their ads based on personal information provided by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Facebook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832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purl.org/dc/terms/"/>
    <ds:schemaRef ds:uri="4873beb7-5857-4685-be1f-d57550cc96c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2154</Words>
  <Application>Microsoft Office PowerPoint</Application>
  <PresentationFormat>On-screen Show (4:3)</PresentationFormat>
  <Paragraphs>139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MS PGothic</vt:lpstr>
      <vt:lpstr>Calibri</vt:lpstr>
      <vt:lpstr>Corbel</vt:lpstr>
      <vt:lpstr>Wingdings</vt:lpstr>
      <vt:lpstr>Custom Theme</vt:lpstr>
      <vt:lpstr>UPN “VETERAN” YOGYAKARTA</vt:lpstr>
      <vt:lpstr>Social, mobile, and local marketing</vt:lpstr>
      <vt:lpstr>Introduction to social, mobile and local marketing</vt:lpstr>
      <vt:lpstr>Introduction to social, mobile and local marketing</vt:lpstr>
      <vt:lpstr>Introduction to social, mobile and local marketing</vt:lpstr>
      <vt:lpstr>Social marketing</vt:lpstr>
      <vt:lpstr>Social marketing players</vt:lpstr>
      <vt:lpstr>The social marketing process</vt:lpstr>
      <vt:lpstr>Facebook marketing</vt:lpstr>
      <vt:lpstr>Facebook marketing</vt:lpstr>
      <vt:lpstr>Facebook marketing</vt:lpstr>
      <vt:lpstr>Twitter marketing</vt:lpstr>
      <vt:lpstr>Twitter marketing</vt:lpstr>
      <vt:lpstr>Twitter marketing</vt:lpstr>
      <vt:lpstr>Twitter marketing</vt:lpstr>
      <vt:lpstr>Pinterest marketing</vt:lpstr>
      <vt:lpstr>Twitter marketing</vt:lpstr>
      <vt:lpstr>Twitter marketing</vt:lpstr>
      <vt:lpstr>Marketing on other social networks</vt:lpstr>
      <vt:lpstr>Mobile marketing</vt:lpstr>
      <vt:lpstr>Mobile marketing</vt:lpstr>
      <vt:lpstr>Mobile marketing</vt:lpstr>
      <vt:lpstr>Mobile marketing</vt:lpstr>
      <vt:lpstr>Mobile marketing tools : ad formats</vt:lpstr>
      <vt:lpstr>Mobile marketing tools : ad formats</vt:lpstr>
      <vt:lpstr>Mobile marketing tools : ad formats</vt:lpstr>
      <vt:lpstr>Measuring mobile marketing results</vt:lpstr>
      <vt:lpstr>Local and location based mobile marketing</vt:lpstr>
      <vt:lpstr>Local and location based mobile marketing</vt:lpstr>
      <vt:lpstr>Local and location based mobile marketing</vt:lpstr>
      <vt:lpstr>Location based marketing platforms : the technologies</vt:lpstr>
      <vt:lpstr>Location based marketing platforms : the technologies</vt:lpstr>
      <vt:lpstr>Location based marketing platforms : the technologies</vt:lpstr>
      <vt:lpstr>Measuring location-based marketing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2019-01-13T20:37:35Z</dcterms:created>
  <dcterms:modified xsi:type="dcterms:W3CDTF">2019-01-17T04:14:23Z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