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9" autoAdjust="0"/>
    <p:restoredTop sz="94660"/>
  </p:normalViewPr>
  <p:slideViewPr>
    <p:cSldViewPr>
      <p:cViewPr>
        <p:scale>
          <a:sx n="120" d="100"/>
          <a:sy n="120" d="100"/>
        </p:scale>
        <p:origin x="-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DE2B0C-697B-4751-83EF-E8B03339A8BF}" type="datetimeFigureOut">
              <a:rPr lang="id-ID" smtClean="0"/>
              <a:pPr/>
              <a:t>17/05/2017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1BC153-6A6E-47AC-9EC2-718D8A4A1BF3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928670"/>
            <a:ext cx="7851648" cy="1828800"/>
          </a:xfrm>
        </p:spPr>
        <p:txBody>
          <a:bodyPr/>
          <a:lstStyle/>
          <a:p>
            <a:r>
              <a:rPr lang="en-US" dirty="0" err="1" smtClean="0">
                <a:solidFill>
                  <a:schemeClr val="accent4">
                    <a:lumMod val="50000"/>
                  </a:schemeClr>
                </a:solidFill>
              </a:rPr>
              <a:t>Arsip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accent4">
                    <a:lumMod val="50000"/>
                  </a:schemeClr>
                </a:solidFill>
              </a:rPr>
              <a:t>(File)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 3</a:t>
            </a:r>
            <a:endParaRPr lang="id-ID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3343736"/>
          </a:xfrm>
        </p:spPr>
        <p:txBody>
          <a:bodyPr/>
          <a:lstStyle/>
          <a:p>
            <a:r>
              <a:rPr lang="en-US" sz="3200" dirty="0" err="1" smtClean="0">
                <a:latin typeface="Comic Sans MS" pitchFamily="66" charset="0"/>
              </a:rPr>
              <a:t>Algoritma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dan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en-US" sz="3200" dirty="0" err="1" smtClean="0">
                <a:latin typeface="Comic Sans MS" pitchFamily="66" charset="0"/>
              </a:rPr>
              <a:t>Pemrograman</a:t>
            </a:r>
            <a:r>
              <a:rPr lang="en-US" sz="3200" dirty="0" smtClean="0">
                <a:latin typeface="Comic Sans MS" pitchFamily="66" charset="0"/>
              </a:rPr>
              <a:t> </a:t>
            </a:r>
            <a:r>
              <a:rPr lang="id-ID" sz="3200" dirty="0" smtClean="0">
                <a:latin typeface="Comic Sans MS" pitchFamily="66" charset="0"/>
              </a:rPr>
              <a:t>Lanjut</a:t>
            </a:r>
            <a:r>
              <a:rPr lang="en-US" sz="3200" b="1" dirty="0" smtClean="0">
                <a:latin typeface="Comic Sans MS" pitchFamily="66" charset="0"/>
              </a:rPr>
              <a:t/>
            </a:r>
            <a:br>
              <a:rPr lang="en-US" sz="3200" b="1" dirty="0" smtClean="0">
                <a:latin typeface="Comic Sans MS" pitchFamily="66" charset="0"/>
              </a:rPr>
            </a:br>
            <a:r>
              <a:rPr lang="en-US" sz="3200" i="1" dirty="0" smtClean="0">
                <a:latin typeface="Comic Sans MS" pitchFamily="66" charset="0"/>
              </a:rPr>
              <a:t/>
            </a:r>
            <a:br>
              <a:rPr lang="en-US" sz="3200" i="1" dirty="0" smtClean="0">
                <a:latin typeface="Comic Sans MS" pitchFamily="66" charset="0"/>
              </a:rPr>
            </a:br>
            <a:r>
              <a:rPr lang="en-US" sz="2800" b="1" i="1" dirty="0" smtClean="0">
                <a:latin typeface="Comic Sans MS" pitchFamily="66" charset="0"/>
              </a:rPr>
              <a:t>Wilis </a:t>
            </a:r>
            <a:r>
              <a:rPr lang="en-US" sz="2800" b="1" i="1" dirty="0" err="1" smtClean="0">
                <a:latin typeface="Comic Sans MS" pitchFamily="66" charset="0"/>
              </a:rPr>
              <a:t>Kaswidjanti</a:t>
            </a:r>
            <a:r>
              <a:rPr lang="en-US" sz="2800" b="1" i="1" dirty="0" smtClean="0">
                <a:latin typeface="Comic Sans MS" pitchFamily="66" charset="0"/>
              </a:rPr>
              <a:t/>
            </a:r>
            <a:br>
              <a:rPr lang="en-US" sz="2800" b="1" i="1" dirty="0" smtClean="0">
                <a:latin typeface="Comic Sans MS" pitchFamily="66" charset="0"/>
              </a:rPr>
            </a:br>
            <a:r>
              <a:rPr lang="en-US" sz="2800" b="1" i="1" dirty="0" err="1" smtClean="0">
                <a:latin typeface="Comic Sans MS" pitchFamily="66" charset="0"/>
              </a:rPr>
              <a:t>Informatika</a:t>
            </a:r>
            <a:r>
              <a:rPr lang="en-US" sz="2800" b="1" i="1" dirty="0" smtClean="0">
                <a:latin typeface="Comic Sans MS" pitchFamily="66" charset="0"/>
              </a:rPr>
              <a:t> UPN “Veteran” </a:t>
            </a:r>
            <a:r>
              <a:rPr lang="en-US" sz="2800" b="1" i="1" dirty="0" err="1" smtClean="0">
                <a:latin typeface="Comic Sans MS" pitchFamily="66" charset="0"/>
              </a:rPr>
              <a:t>Yk</a:t>
            </a:r>
            <a:r>
              <a:rPr lang="en-US" sz="2800" b="1" i="1" dirty="0" smtClean="0">
                <a:latin typeface="Comic Sans MS" pitchFamily="66" charset="0"/>
              </a:rPr>
              <a:t> </a:t>
            </a:r>
            <a:br>
              <a:rPr lang="en-US" sz="2800" b="1" i="1" dirty="0" smtClean="0">
                <a:latin typeface="Comic Sans MS" pitchFamily="66" charset="0"/>
              </a:rPr>
            </a:b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686800" cy="621510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4600" b="1" dirty="0" err="1" smtClean="0">
                <a:solidFill>
                  <a:srgbClr val="002060"/>
                </a:solidFill>
              </a:rPr>
              <a:t>Deskripsi</a:t>
            </a:r>
            <a:r>
              <a:rPr lang="en-US" sz="4600" b="1" dirty="0" smtClean="0">
                <a:solidFill>
                  <a:srgbClr val="002060"/>
                </a:solidFill>
              </a:rPr>
              <a:t> </a:t>
            </a:r>
            <a:r>
              <a:rPr lang="id-ID" sz="4600" b="1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b="1" dirty="0" smtClean="0"/>
              <a:t>Open(ArsipMhs1, 1)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Open(ArsipMhs2, 1)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Open(ArsipMhs3, 2)</a:t>
            </a:r>
            <a:endParaRPr lang="id-ID" b="1" dirty="0" smtClean="0"/>
          </a:p>
          <a:p>
            <a:pPr>
              <a:buNone/>
            </a:pPr>
            <a:r>
              <a:rPr lang="en-US" b="1" dirty="0" err="1" smtClean="0"/>
              <a:t>FRead</a:t>
            </a:r>
            <a:r>
              <a:rPr lang="en-US" b="1" dirty="0" smtClean="0"/>
              <a:t>(ArsipMhs1, </a:t>
            </a:r>
            <a:r>
              <a:rPr lang="en-US" b="1" dirty="0" err="1" smtClean="0"/>
              <a:t>Mhs</a:t>
            </a:r>
            <a:r>
              <a:rPr lang="en-US" b="1" dirty="0" smtClean="0"/>
              <a:t>)</a:t>
            </a:r>
            <a:endParaRPr lang="id-ID" b="1" dirty="0" smtClean="0"/>
          </a:p>
          <a:p>
            <a:pPr>
              <a:buNone/>
            </a:pPr>
            <a:r>
              <a:rPr lang="en-US" b="1" u="sng" dirty="0" smtClean="0"/>
              <a:t>While </a:t>
            </a:r>
            <a:r>
              <a:rPr lang="en-US" b="1" dirty="0" smtClean="0"/>
              <a:t>(</a:t>
            </a:r>
            <a:r>
              <a:rPr lang="en-US" b="1" dirty="0" err="1" smtClean="0"/>
              <a:t>Mhs</a:t>
            </a:r>
            <a:r>
              <a:rPr lang="id-ID" b="1" dirty="0" smtClean="0"/>
              <a:t>.NIM &lt;&gt; 99999</a:t>
            </a:r>
            <a:r>
              <a:rPr lang="en-US" b="1" dirty="0" smtClean="0"/>
              <a:t>) </a:t>
            </a:r>
            <a:r>
              <a:rPr lang="en-US" b="1" u="sng" dirty="0" smtClean="0"/>
              <a:t>Do</a:t>
            </a:r>
            <a:endParaRPr lang="id-ID" b="1" dirty="0" smtClean="0"/>
          </a:p>
          <a:p>
            <a:pPr lvl="1">
              <a:buNone/>
            </a:pPr>
            <a:r>
              <a:rPr lang="en-US" b="1" dirty="0" err="1" smtClean="0"/>
              <a:t>FWrite</a:t>
            </a:r>
            <a:r>
              <a:rPr lang="en-US" b="1" dirty="0" smtClean="0"/>
              <a:t>(ArsipMhs3, </a:t>
            </a:r>
            <a:r>
              <a:rPr lang="en-US" b="1" dirty="0" err="1" smtClean="0"/>
              <a:t>Mhs</a:t>
            </a:r>
            <a:r>
              <a:rPr lang="en-US" b="1" dirty="0" smtClean="0"/>
              <a:t>)</a:t>
            </a:r>
            <a:endParaRPr lang="id-ID" b="1" dirty="0" smtClean="0"/>
          </a:p>
          <a:p>
            <a:pPr lvl="1">
              <a:buNone/>
            </a:pPr>
            <a:r>
              <a:rPr lang="en-US" b="1" dirty="0" err="1" smtClean="0"/>
              <a:t>FRead</a:t>
            </a:r>
            <a:r>
              <a:rPr lang="en-US" b="1" dirty="0" smtClean="0"/>
              <a:t>(ArsipMhs1, </a:t>
            </a:r>
            <a:r>
              <a:rPr lang="en-US" b="1" dirty="0" err="1" smtClean="0"/>
              <a:t>Mhs</a:t>
            </a:r>
            <a:r>
              <a:rPr lang="en-US" b="1" dirty="0" smtClean="0"/>
              <a:t>)</a:t>
            </a:r>
            <a:endParaRPr lang="id-ID" b="1" dirty="0" smtClean="0"/>
          </a:p>
          <a:p>
            <a:pPr>
              <a:buNone/>
            </a:pPr>
            <a:r>
              <a:rPr lang="en-US" b="1" u="sng" dirty="0" err="1" smtClean="0"/>
              <a:t>EndWhile</a:t>
            </a:r>
            <a:endParaRPr lang="id-ID" b="1" dirty="0" smtClean="0"/>
          </a:p>
          <a:p>
            <a:pPr>
              <a:buNone/>
            </a:pPr>
            <a:r>
              <a:rPr lang="en-US" b="1" dirty="0" err="1" smtClean="0"/>
              <a:t>FRead</a:t>
            </a:r>
            <a:r>
              <a:rPr lang="en-US" b="1" dirty="0" smtClean="0"/>
              <a:t>(ArsipMhs2, </a:t>
            </a:r>
            <a:r>
              <a:rPr lang="en-US" b="1" dirty="0" err="1" smtClean="0"/>
              <a:t>Mhs</a:t>
            </a:r>
            <a:r>
              <a:rPr lang="en-US" b="1" dirty="0" smtClean="0"/>
              <a:t>)</a:t>
            </a:r>
            <a:endParaRPr lang="id-ID" b="1" dirty="0" smtClean="0"/>
          </a:p>
          <a:p>
            <a:pPr>
              <a:buNone/>
            </a:pPr>
            <a:r>
              <a:rPr lang="en-US" b="1" u="sng" dirty="0" smtClean="0"/>
              <a:t>While</a:t>
            </a:r>
            <a:r>
              <a:rPr lang="en-US" b="1" dirty="0" smtClean="0"/>
              <a:t> (Mark(</a:t>
            </a:r>
            <a:r>
              <a:rPr lang="en-US" b="1" dirty="0" err="1" smtClean="0"/>
              <a:t>Mhs</a:t>
            </a:r>
            <a:r>
              <a:rPr lang="en-US" b="1" dirty="0" smtClean="0"/>
              <a:t>) = false) </a:t>
            </a:r>
            <a:r>
              <a:rPr lang="en-US" b="1" u="sng" dirty="0" smtClean="0"/>
              <a:t>Do</a:t>
            </a:r>
            <a:endParaRPr lang="id-ID" b="1" dirty="0" smtClean="0"/>
          </a:p>
          <a:p>
            <a:pPr lvl="1">
              <a:buNone/>
            </a:pPr>
            <a:r>
              <a:rPr lang="en-US" b="1" dirty="0" err="1" smtClean="0"/>
              <a:t>FWrite</a:t>
            </a:r>
            <a:r>
              <a:rPr lang="en-US" b="1" dirty="0" smtClean="0"/>
              <a:t>(ArsipMhs3, </a:t>
            </a:r>
            <a:r>
              <a:rPr lang="en-US" b="1" dirty="0" err="1" smtClean="0"/>
              <a:t>Mhs</a:t>
            </a:r>
            <a:r>
              <a:rPr lang="en-US" b="1" dirty="0" smtClean="0"/>
              <a:t>)</a:t>
            </a:r>
            <a:endParaRPr lang="id-ID" b="1" dirty="0" smtClean="0"/>
          </a:p>
          <a:p>
            <a:pPr lvl="1">
              <a:buNone/>
            </a:pPr>
            <a:r>
              <a:rPr lang="en-US" b="1" dirty="0" err="1" smtClean="0"/>
              <a:t>FRead</a:t>
            </a:r>
            <a:r>
              <a:rPr lang="en-US" b="1" dirty="0" smtClean="0"/>
              <a:t>(ArsipMhs2, </a:t>
            </a:r>
            <a:r>
              <a:rPr lang="en-US" b="1" dirty="0" err="1" smtClean="0"/>
              <a:t>Mhs</a:t>
            </a:r>
            <a:r>
              <a:rPr lang="en-US" b="1" dirty="0" smtClean="0"/>
              <a:t>)</a:t>
            </a:r>
            <a:endParaRPr lang="id-ID" b="1" dirty="0" smtClean="0"/>
          </a:p>
          <a:p>
            <a:pPr>
              <a:buNone/>
            </a:pPr>
            <a:r>
              <a:rPr lang="en-US" b="1" u="sng" dirty="0" err="1" smtClean="0"/>
              <a:t>EndWhile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Mhs.NIM </a:t>
            </a:r>
            <a:r>
              <a:rPr lang="en-US" b="1" dirty="0" smtClean="0">
                <a:sym typeface="Wingdings"/>
              </a:rPr>
              <a:t></a:t>
            </a:r>
            <a:r>
              <a:rPr lang="en-US" b="1" dirty="0" smtClean="0"/>
              <a:t> 99999</a:t>
            </a:r>
            <a:endParaRPr lang="id-ID" b="1" dirty="0" smtClean="0"/>
          </a:p>
          <a:p>
            <a:pPr>
              <a:buNone/>
            </a:pPr>
            <a:r>
              <a:rPr lang="en-US" b="1" dirty="0" err="1" smtClean="0"/>
              <a:t>Mhs.Nama</a:t>
            </a:r>
            <a:r>
              <a:rPr lang="en-US" b="1" dirty="0" smtClean="0"/>
              <a:t> </a:t>
            </a:r>
            <a:r>
              <a:rPr lang="en-US" b="1" dirty="0" smtClean="0">
                <a:sym typeface="Wingdings"/>
              </a:rPr>
              <a:t></a:t>
            </a:r>
            <a:r>
              <a:rPr lang="en-US" b="1" dirty="0" smtClean="0"/>
              <a:t> </a:t>
            </a:r>
            <a:r>
              <a:rPr lang="en-US" b="1" dirty="0" err="1" smtClean="0"/>
              <a:t>xxxxx</a:t>
            </a:r>
            <a:endParaRPr lang="id-ID" b="1" dirty="0" smtClean="0"/>
          </a:p>
          <a:p>
            <a:pPr>
              <a:buNone/>
            </a:pPr>
            <a:r>
              <a:rPr lang="en-US" b="1" dirty="0" err="1" smtClean="0"/>
              <a:t>FWrite</a:t>
            </a:r>
            <a:r>
              <a:rPr lang="en-US" b="1" dirty="0" smtClean="0"/>
              <a:t>(ArsipMhs3, </a:t>
            </a:r>
            <a:r>
              <a:rPr lang="en-US" b="1" dirty="0" err="1" smtClean="0"/>
              <a:t>Mhs</a:t>
            </a:r>
            <a:r>
              <a:rPr lang="en-US" b="1" dirty="0" smtClean="0"/>
              <a:t>)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Close(</a:t>
            </a:r>
            <a:r>
              <a:rPr lang="en-US" b="1" dirty="0" err="1" smtClean="0"/>
              <a:t>ArsipMhsl</a:t>
            </a:r>
            <a:r>
              <a:rPr lang="en-US" b="1" dirty="0" smtClean="0"/>
              <a:t>)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Close(ArsipMhs2)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Close(ArsipMhs3)</a:t>
            </a:r>
            <a:endParaRPr lang="id-ID" b="1" dirty="0" smtClean="0"/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357158" y="1000108"/>
            <a:ext cx="3643338" cy="56436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Algoritma</a:t>
            </a:r>
            <a:r>
              <a:rPr lang="en-US" b="1" dirty="0" smtClean="0"/>
              <a:t> Merging2 {</a:t>
            </a:r>
            <a:r>
              <a:rPr lang="en-US" b="1" dirty="0" err="1" smtClean="0"/>
              <a:t>versi</a:t>
            </a:r>
            <a:r>
              <a:rPr lang="en-US" b="1" dirty="0" smtClean="0"/>
              <a:t> And}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>
              <a:buNone/>
            </a:pPr>
            <a:r>
              <a:rPr lang="id-ID" sz="3200" b="1" dirty="0" smtClean="0">
                <a:solidFill>
                  <a:srgbClr val="002060"/>
                </a:solidFill>
              </a:rPr>
              <a:t>Deklarasi:</a:t>
            </a:r>
          </a:p>
          <a:p>
            <a:pPr>
              <a:buNone/>
            </a:pPr>
            <a:endParaRPr lang="id-ID" u="sng" dirty="0" smtClean="0"/>
          </a:p>
          <a:p>
            <a:pPr>
              <a:buNone/>
            </a:pPr>
            <a:r>
              <a:rPr lang="id-ID" sz="2800" u="sng" dirty="0" smtClean="0"/>
              <a:t>Type</a:t>
            </a:r>
            <a:r>
              <a:rPr lang="id-ID" sz="2800" dirty="0" smtClean="0"/>
              <a:t> DataMhs : Record</a:t>
            </a:r>
          </a:p>
          <a:p>
            <a:pPr>
              <a:buNone/>
            </a:pPr>
            <a:r>
              <a:rPr lang="id-ID" sz="2800" dirty="0" smtClean="0"/>
              <a:t>&lt;NIM : </a:t>
            </a:r>
            <a:r>
              <a:rPr lang="id-ID" sz="2800" u="sng" dirty="0" smtClean="0"/>
              <a:t>Integer</a:t>
            </a:r>
            <a:r>
              <a:rPr lang="id-ID" sz="2800" dirty="0" smtClean="0"/>
              <a:t>,</a:t>
            </a:r>
          </a:p>
          <a:p>
            <a:pPr>
              <a:buNone/>
            </a:pPr>
            <a:r>
              <a:rPr lang="id-ID" sz="2800" dirty="0" smtClean="0"/>
              <a:t>  Nama : </a:t>
            </a:r>
            <a:r>
              <a:rPr lang="id-ID" sz="2800" u="sng" dirty="0" smtClean="0"/>
              <a:t>String</a:t>
            </a:r>
            <a:r>
              <a:rPr lang="id-ID" sz="2800" dirty="0" smtClean="0"/>
              <a:t>&gt;</a:t>
            </a:r>
          </a:p>
          <a:p>
            <a:pPr>
              <a:buNone/>
            </a:pPr>
            <a:r>
              <a:rPr lang="en-US" sz="2800" dirty="0" err="1" smtClean="0"/>
              <a:t>ArsipMhsl</a:t>
            </a:r>
            <a:r>
              <a:rPr lang="en-US" sz="2800" dirty="0" smtClean="0"/>
              <a:t>, ArsipMhs2, ArsipMhs3 : </a:t>
            </a:r>
            <a:r>
              <a:rPr lang="en-US" sz="2800" u="sng" dirty="0" err="1" smtClean="0"/>
              <a:t>SeqFile</a:t>
            </a:r>
            <a:r>
              <a:rPr lang="en-US" sz="2800" dirty="0" smtClean="0"/>
              <a:t> </a:t>
            </a:r>
            <a:r>
              <a:rPr lang="en-US" sz="2800" u="sng" dirty="0" smtClean="0"/>
              <a:t>of</a:t>
            </a:r>
            <a:r>
              <a:rPr lang="en-US" sz="2800" dirty="0" smtClean="0"/>
              <a:t> </a:t>
            </a:r>
            <a:r>
              <a:rPr lang="en-US" sz="2800" dirty="0" err="1" smtClean="0"/>
              <a:t>DataMhs</a:t>
            </a:r>
            <a:endParaRPr lang="id-ID" sz="2800" dirty="0" smtClean="0"/>
          </a:p>
          <a:p>
            <a:pPr>
              <a:buNone/>
            </a:pPr>
            <a:r>
              <a:rPr lang="de-DE" sz="2800" dirty="0" smtClean="0"/>
              <a:t>Mhs1, Mhs2 : </a:t>
            </a:r>
            <a:r>
              <a:rPr lang="id-ID" sz="2800" dirty="0" smtClean="0"/>
              <a:t>array[0..10] of </a:t>
            </a:r>
            <a:r>
              <a:rPr lang="de-DE" sz="2800" dirty="0" smtClean="0"/>
              <a:t>DataMhs</a:t>
            </a: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Function Mark(Input </a:t>
            </a:r>
            <a:r>
              <a:rPr lang="en-US" sz="2800" dirty="0" err="1" smtClean="0"/>
              <a:t>Mhs</a:t>
            </a:r>
            <a:r>
              <a:rPr lang="en-US" sz="2800" dirty="0" smtClean="0"/>
              <a:t> : </a:t>
            </a:r>
            <a:r>
              <a:rPr lang="en-US" sz="2800" dirty="0" err="1" smtClean="0"/>
              <a:t>DataMhs</a:t>
            </a:r>
            <a:r>
              <a:rPr lang="en-US" sz="2800" dirty="0" smtClean="0"/>
              <a:t>) </a:t>
            </a:r>
            <a:r>
              <a:rPr lang="de-DE" sz="2800" dirty="0" smtClean="0">
                <a:sym typeface="Wingdings"/>
              </a:rPr>
              <a:t></a:t>
            </a:r>
            <a:r>
              <a:rPr lang="de-DE" sz="2800" dirty="0" smtClean="0"/>
              <a:t> </a:t>
            </a:r>
            <a:r>
              <a:rPr lang="en-US" sz="2800" dirty="0" smtClean="0"/>
              <a:t>Boolean</a:t>
            </a:r>
            <a:endParaRPr lang="id-ID" sz="28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64371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id-ID" sz="11200" b="1" dirty="0" smtClean="0">
                <a:solidFill>
                  <a:srgbClr val="002060"/>
                </a:solidFill>
              </a:rPr>
              <a:t>                                       </a:t>
            </a:r>
            <a:r>
              <a:rPr lang="en-US" sz="11200" b="1" dirty="0" err="1" smtClean="0">
                <a:solidFill>
                  <a:srgbClr val="002060"/>
                </a:solidFill>
              </a:rPr>
              <a:t>Deskripsi</a:t>
            </a:r>
            <a:r>
              <a:rPr lang="id-ID" sz="11200" b="1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r>
              <a:rPr lang="en-US" sz="5600" b="1" dirty="0" smtClean="0"/>
              <a:t>Open(ArsipMhs1, 1)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smtClean="0"/>
              <a:t>Open(ArsipMhs2, 1)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smtClean="0"/>
              <a:t>Open( ArsipMhs3 , 2)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err="1" smtClean="0"/>
              <a:t>FRead</a:t>
            </a:r>
            <a:r>
              <a:rPr lang="en-US" sz="5600" b="1" dirty="0" smtClean="0"/>
              <a:t>(</a:t>
            </a:r>
            <a:r>
              <a:rPr lang="en-US" sz="5600" b="1" dirty="0" err="1" smtClean="0"/>
              <a:t>ArsipMhsl</a:t>
            </a:r>
            <a:r>
              <a:rPr lang="en-US" sz="5600" b="1" dirty="0" smtClean="0"/>
              <a:t>, </a:t>
            </a:r>
            <a:r>
              <a:rPr lang="en-US" sz="5600" b="1" dirty="0" smtClean="0"/>
              <a:t>Mhs1)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err="1" smtClean="0"/>
              <a:t>FRead</a:t>
            </a:r>
            <a:r>
              <a:rPr lang="en-US" sz="5600" b="1" dirty="0" smtClean="0"/>
              <a:t>(ArsipMhs2, Mhs2)</a:t>
            </a:r>
            <a:endParaRPr lang="id-ID" sz="5600" b="1" dirty="0" smtClean="0"/>
          </a:p>
          <a:p>
            <a:pPr>
              <a:buNone/>
            </a:pPr>
            <a:r>
              <a:rPr lang="en-US" sz="5600" b="1" u="sng" dirty="0" smtClean="0"/>
              <a:t>While</a:t>
            </a:r>
            <a:r>
              <a:rPr lang="en-US" sz="5600" b="1" dirty="0" smtClean="0"/>
              <a:t> (Mark(</a:t>
            </a:r>
            <a:r>
              <a:rPr lang="en-US" sz="5600" b="1" dirty="0" err="1" smtClean="0"/>
              <a:t>Mhsl</a:t>
            </a:r>
            <a:r>
              <a:rPr lang="en-US" sz="5600" b="1" dirty="0" smtClean="0"/>
              <a:t>) = false) </a:t>
            </a:r>
            <a:r>
              <a:rPr lang="en-US" sz="5600" b="1" u="sng" dirty="0" smtClean="0"/>
              <a:t>And</a:t>
            </a:r>
            <a:r>
              <a:rPr lang="en-US" sz="5600" b="1" dirty="0" smtClean="0"/>
              <a:t> (Mark(Mhs2) =false) </a:t>
            </a:r>
            <a:r>
              <a:rPr lang="en-US" sz="5600" b="1" u="sng" dirty="0" smtClean="0"/>
              <a:t>Do</a:t>
            </a:r>
            <a:endParaRPr lang="id-ID" sz="5600" b="1" dirty="0" smtClean="0"/>
          </a:p>
          <a:p>
            <a:pPr lvl="1">
              <a:buNone/>
            </a:pPr>
            <a:r>
              <a:rPr lang="en-US" sz="5400" b="1" u="sng" dirty="0" smtClean="0"/>
              <a:t>If</a:t>
            </a:r>
            <a:r>
              <a:rPr lang="en-US" sz="5400" b="1" dirty="0" smtClean="0"/>
              <a:t> (Mhsl.NIM &lt;= Mhs2.NIM) </a:t>
            </a:r>
            <a:r>
              <a:rPr lang="en-US" sz="5400" b="1" u="sng" dirty="0" smtClean="0"/>
              <a:t>Then</a:t>
            </a:r>
            <a:endParaRPr lang="id-ID" sz="5400" b="1" dirty="0" smtClean="0"/>
          </a:p>
          <a:p>
            <a:pPr lvl="2">
              <a:buNone/>
            </a:pPr>
            <a:r>
              <a:rPr lang="en-US" sz="5100" b="1" dirty="0" err="1" smtClean="0"/>
              <a:t>FWrite</a:t>
            </a:r>
            <a:r>
              <a:rPr lang="en-US" sz="5100" b="1" dirty="0" smtClean="0"/>
              <a:t>(ArsipMhs3, </a:t>
            </a:r>
            <a:r>
              <a:rPr lang="en-US" sz="5100" b="1" dirty="0" err="1" smtClean="0"/>
              <a:t>Mhsl</a:t>
            </a:r>
            <a:r>
              <a:rPr lang="en-US" sz="5100" b="1" dirty="0" smtClean="0"/>
              <a:t>)</a:t>
            </a:r>
            <a:endParaRPr lang="id-ID" sz="5100" b="1" dirty="0" smtClean="0"/>
          </a:p>
          <a:p>
            <a:pPr lvl="2">
              <a:buNone/>
            </a:pPr>
            <a:r>
              <a:rPr lang="en-US" sz="5100" b="1" dirty="0" err="1" smtClean="0"/>
              <a:t>FRead</a:t>
            </a:r>
            <a:r>
              <a:rPr lang="en-US" sz="5100" b="1" dirty="0" smtClean="0"/>
              <a:t>(</a:t>
            </a:r>
            <a:r>
              <a:rPr lang="en-US" sz="5100" b="1" dirty="0" err="1" smtClean="0"/>
              <a:t>ArsipMhsl</a:t>
            </a:r>
            <a:r>
              <a:rPr lang="en-US" sz="5100" b="1" dirty="0" smtClean="0"/>
              <a:t>, </a:t>
            </a:r>
            <a:r>
              <a:rPr lang="en-US" sz="5100" b="1" dirty="0" err="1" smtClean="0"/>
              <a:t>Mhsl</a:t>
            </a:r>
            <a:r>
              <a:rPr lang="en-US" sz="5100" b="1" dirty="0" smtClean="0"/>
              <a:t>)</a:t>
            </a:r>
            <a:endParaRPr lang="id-ID" sz="5100" b="1" dirty="0" smtClean="0"/>
          </a:p>
          <a:p>
            <a:pPr lvl="1">
              <a:buNone/>
            </a:pPr>
            <a:r>
              <a:rPr lang="en-US" sz="5400" b="1" u="sng" smtClean="0"/>
              <a:t>Else</a:t>
            </a:r>
            <a:endParaRPr lang="id-ID" sz="5400" b="1" dirty="0" smtClean="0"/>
          </a:p>
          <a:p>
            <a:pPr lvl="2">
              <a:buNone/>
            </a:pPr>
            <a:r>
              <a:rPr lang="en-US" sz="5100" b="1" dirty="0" err="1" smtClean="0"/>
              <a:t>FWrite</a:t>
            </a:r>
            <a:r>
              <a:rPr lang="en-US" sz="5100" b="1" dirty="0" smtClean="0"/>
              <a:t>(ArsipMhs3, Mhs2)</a:t>
            </a:r>
            <a:endParaRPr lang="id-ID" sz="5100" b="1" dirty="0" smtClean="0"/>
          </a:p>
          <a:p>
            <a:pPr lvl="2">
              <a:buNone/>
            </a:pPr>
            <a:r>
              <a:rPr lang="en-US" sz="5100" b="1" dirty="0" err="1" smtClean="0"/>
              <a:t>FRead</a:t>
            </a:r>
            <a:r>
              <a:rPr lang="en-US" sz="5100" b="1" dirty="0" smtClean="0"/>
              <a:t>(ArsipMhs2, Mhs2)</a:t>
            </a:r>
            <a:endParaRPr lang="id-ID" sz="5100" b="1" dirty="0" smtClean="0"/>
          </a:p>
          <a:p>
            <a:pPr lvl="1">
              <a:buNone/>
            </a:pPr>
            <a:r>
              <a:rPr lang="en-US" sz="5400" b="1" u="sng" dirty="0" err="1" smtClean="0"/>
              <a:t>Endif</a:t>
            </a:r>
            <a:endParaRPr lang="id-ID" sz="5400" b="1" dirty="0" smtClean="0"/>
          </a:p>
          <a:p>
            <a:pPr>
              <a:buNone/>
            </a:pPr>
            <a:r>
              <a:rPr lang="en-US" sz="5600" b="1" u="sng" dirty="0" err="1" smtClean="0"/>
              <a:t>EndWhile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smtClean="0"/>
              <a:t>{Mark(</a:t>
            </a:r>
            <a:r>
              <a:rPr lang="en-US" sz="5600" b="1" dirty="0" err="1" smtClean="0"/>
              <a:t>Mhs</a:t>
            </a:r>
            <a:r>
              <a:rPr lang="en-US" sz="5600" b="1" dirty="0" smtClean="0"/>
              <a:t> 1) = true </a:t>
            </a:r>
            <a:r>
              <a:rPr lang="en-US" sz="5600" b="1" dirty="0" err="1" smtClean="0"/>
              <a:t>atau</a:t>
            </a:r>
            <a:r>
              <a:rPr lang="en-US" sz="5600" b="1" dirty="0" smtClean="0"/>
              <a:t> Mark(Mhs2) = true} 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smtClean="0"/>
              <a:t>{</a:t>
            </a:r>
            <a:r>
              <a:rPr lang="en-US" sz="5600" b="1" dirty="0" err="1" smtClean="0"/>
              <a:t>salin</a:t>
            </a:r>
            <a:r>
              <a:rPr lang="en-US" sz="5600" b="1" dirty="0" smtClean="0"/>
              <a:t> record </a:t>
            </a:r>
            <a:r>
              <a:rPr lang="en-US" sz="5600" b="1" dirty="0" err="1" smtClean="0"/>
              <a:t>yg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tersisa</a:t>
            </a:r>
            <a:r>
              <a:rPr lang="en-US" sz="5600" b="1" dirty="0" smtClean="0"/>
              <a:t>, </a:t>
            </a:r>
            <a:r>
              <a:rPr lang="en-US" sz="5600" b="1" dirty="0" err="1" smtClean="0"/>
              <a:t>pada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ArsipMhs</a:t>
            </a:r>
            <a:r>
              <a:rPr lang="en-US" sz="5600" b="1" dirty="0" smtClean="0"/>
              <a:t> 1 </a:t>
            </a:r>
            <a:r>
              <a:rPr lang="en-US" sz="5600" b="1" dirty="0" err="1" smtClean="0"/>
              <a:t>atau</a:t>
            </a:r>
            <a:r>
              <a:rPr lang="en-US" sz="5600" b="1" dirty="0" smtClean="0"/>
              <a:t> ArsipMhs2}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smtClean="0"/>
              <a:t>{</a:t>
            </a:r>
            <a:r>
              <a:rPr lang="en-US" sz="5600" b="1" dirty="0" err="1" smtClean="0"/>
              <a:t>jikayg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tersisa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adalahArsipMhsI</a:t>
            </a:r>
            <a:r>
              <a:rPr lang="en-US" sz="5600" b="1" dirty="0" smtClean="0"/>
              <a:t>} .</a:t>
            </a:r>
            <a:endParaRPr lang="id-ID" sz="5600" b="1" dirty="0" smtClean="0"/>
          </a:p>
          <a:p>
            <a:pPr>
              <a:buNone/>
            </a:pPr>
            <a:r>
              <a:rPr lang="en-US" sz="5600" b="1" u="sng" dirty="0" smtClean="0"/>
              <a:t>While</a:t>
            </a:r>
            <a:r>
              <a:rPr lang="en-US" sz="5600" b="1" dirty="0" smtClean="0"/>
              <a:t> (Mark(</a:t>
            </a:r>
            <a:r>
              <a:rPr lang="en-US" sz="5600" b="1" dirty="0" err="1" smtClean="0"/>
              <a:t>Mhsl</a:t>
            </a:r>
            <a:r>
              <a:rPr lang="en-US" sz="5600" b="1" dirty="0" smtClean="0"/>
              <a:t>) = false) </a:t>
            </a:r>
            <a:r>
              <a:rPr lang="en-US" sz="5600" b="1" u="sng" dirty="0" smtClean="0"/>
              <a:t>Do</a:t>
            </a:r>
            <a:endParaRPr lang="id-ID" sz="5600" b="1" dirty="0" smtClean="0"/>
          </a:p>
          <a:p>
            <a:pPr lvl="1">
              <a:buNone/>
            </a:pPr>
            <a:r>
              <a:rPr lang="en-US" sz="5400" b="1" dirty="0" err="1" smtClean="0"/>
              <a:t>FWrite</a:t>
            </a:r>
            <a:r>
              <a:rPr lang="en-US" sz="5400" b="1" dirty="0" smtClean="0"/>
              <a:t>(ArsipMhs3, Mhs1)</a:t>
            </a:r>
            <a:endParaRPr lang="id-ID" sz="5400" b="1" dirty="0" smtClean="0"/>
          </a:p>
          <a:p>
            <a:pPr lvl="1">
              <a:buNone/>
            </a:pPr>
            <a:r>
              <a:rPr lang="en-US" sz="5400" b="1" dirty="0" err="1" smtClean="0"/>
              <a:t>FRead</a:t>
            </a:r>
            <a:r>
              <a:rPr lang="en-US" sz="5400" b="1" dirty="0" smtClean="0"/>
              <a:t>(</a:t>
            </a:r>
            <a:r>
              <a:rPr lang="en-US" sz="5400" b="1" dirty="0" err="1" smtClean="0"/>
              <a:t>ArsipMhsl</a:t>
            </a:r>
            <a:r>
              <a:rPr lang="en-US" sz="5400" b="1" dirty="0" smtClean="0"/>
              <a:t>, </a:t>
            </a:r>
            <a:r>
              <a:rPr lang="en-US" sz="5400" b="1" dirty="0" err="1" smtClean="0"/>
              <a:t>Mhsl</a:t>
            </a:r>
            <a:r>
              <a:rPr lang="en-US" sz="5400" b="1" dirty="0" smtClean="0"/>
              <a:t>)</a:t>
            </a:r>
            <a:endParaRPr lang="id-ID" sz="5400" b="1" dirty="0" smtClean="0"/>
          </a:p>
          <a:p>
            <a:pPr>
              <a:buNone/>
            </a:pPr>
            <a:r>
              <a:rPr lang="en-US" sz="5600" b="1" u="sng" dirty="0" err="1" smtClean="0"/>
              <a:t>EndWhile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smtClean="0"/>
              <a:t>{</a:t>
            </a:r>
            <a:r>
              <a:rPr lang="en-US" sz="5600" b="1" dirty="0" err="1" smtClean="0"/>
              <a:t>jika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yg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tersisa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adalah</a:t>
            </a:r>
            <a:r>
              <a:rPr lang="en-US" sz="5600" b="1" dirty="0" smtClean="0"/>
              <a:t> ArsipMhs2}</a:t>
            </a:r>
            <a:endParaRPr lang="id-ID" sz="5600" b="1" dirty="0" smtClean="0"/>
          </a:p>
          <a:p>
            <a:pPr>
              <a:buNone/>
            </a:pPr>
            <a:r>
              <a:rPr lang="en-US" sz="5600" b="1" u="sng" dirty="0" smtClean="0"/>
              <a:t>While</a:t>
            </a:r>
            <a:r>
              <a:rPr lang="en-US" sz="5600" b="1" dirty="0" smtClean="0"/>
              <a:t> (Mark(Mhs2) = false) </a:t>
            </a:r>
            <a:r>
              <a:rPr lang="en-US" sz="5600" b="1" u="sng" dirty="0" smtClean="0"/>
              <a:t>Do</a:t>
            </a:r>
            <a:endParaRPr lang="id-ID" sz="5600" b="1" dirty="0" smtClean="0"/>
          </a:p>
          <a:p>
            <a:pPr lvl="1">
              <a:buNone/>
            </a:pPr>
            <a:r>
              <a:rPr lang="en-US" sz="5400" b="1" dirty="0" err="1" smtClean="0"/>
              <a:t>FWrite</a:t>
            </a:r>
            <a:r>
              <a:rPr lang="en-US" sz="5400" b="1" dirty="0" smtClean="0"/>
              <a:t>(ArsipMhs3, Mhs2)</a:t>
            </a:r>
            <a:endParaRPr lang="id-ID" sz="5400" b="1" dirty="0" smtClean="0"/>
          </a:p>
          <a:p>
            <a:pPr lvl="1">
              <a:buNone/>
            </a:pPr>
            <a:r>
              <a:rPr lang="en-US" sz="5400" b="1" dirty="0" err="1" smtClean="0"/>
              <a:t>FRead</a:t>
            </a:r>
            <a:r>
              <a:rPr lang="en-US" sz="5400" b="1" dirty="0" smtClean="0"/>
              <a:t>(ArsipMhs2, Mhs2)</a:t>
            </a:r>
            <a:endParaRPr lang="id-ID" sz="5400" b="1" dirty="0" smtClean="0"/>
          </a:p>
          <a:p>
            <a:pPr>
              <a:buNone/>
            </a:pPr>
            <a:r>
              <a:rPr lang="en-US" sz="5600" b="1" u="sng" dirty="0" err="1" smtClean="0"/>
              <a:t>EndWhile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err="1" smtClean="0"/>
              <a:t>FWrite</a:t>
            </a:r>
            <a:r>
              <a:rPr lang="en-US" sz="5600" b="1" dirty="0" smtClean="0"/>
              <a:t>(ArsipMhs3, &lt;99999, '</a:t>
            </a:r>
            <a:r>
              <a:rPr lang="en-US" sz="5600" b="1" dirty="0" err="1" smtClean="0"/>
              <a:t>xxxxx</a:t>
            </a:r>
            <a:r>
              <a:rPr lang="en-US" sz="5600" b="1" dirty="0" smtClean="0"/>
              <a:t>'&gt;)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smtClean="0"/>
              <a:t>Close(</a:t>
            </a:r>
            <a:r>
              <a:rPr lang="en-US" sz="5600" b="1" dirty="0" err="1" smtClean="0"/>
              <a:t>ArsipMhsl</a:t>
            </a:r>
            <a:r>
              <a:rPr lang="en-US" sz="5600" b="1" dirty="0" smtClean="0"/>
              <a:t>)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smtClean="0"/>
              <a:t>Close(ArsipMhs2)</a:t>
            </a:r>
            <a:endParaRPr lang="id-ID" sz="5600" b="1" dirty="0" smtClean="0"/>
          </a:p>
          <a:p>
            <a:pPr>
              <a:buNone/>
            </a:pPr>
            <a:r>
              <a:rPr lang="en-US" sz="5600" b="1" dirty="0" smtClean="0"/>
              <a:t>Close(ArsipMhs3)</a:t>
            </a:r>
            <a:endParaRPr lang="id-ID" sz="5600" b="1" dirty="0" smtClean="0"/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214282" y="357166"/>
            <a:ext cx="5572164" cy="65008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Algoritma</a:t>
            </a:r>
            <a:r>
              <a:rPr lang="en-US" b="1" dirty="0" smtClean="0"/>
              <a:t> Merging3 {</a:t>
            </a:r>
            <a:r>
              <a:rPr lang="en-US" b="1" dirty="0" err="1" smtClean="0"/>
              <a:t>versi</a:t>
            </a:r>
            <a:r>
              <a:rPr lang="en-US" b="1" dirty="0" smtClean="0"/>
              <a:t> Or}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/>
          <a:lstStyle/>
          <a:p>
            <a:pPr>
              <a:buNone/>
            </a:pPr>
            <a:r>
              <a:rPr lang="id-ID" sz="3600" b="1" dirty="0" smtClean="0">
                <a:solidFill>
                  <a:srgbClr val="002060"/>
                </a:solidFill>
              </a:rPr>
              <a:t>Deklarasi:</a:t>
            </a:r>
          </a:p>
          <a:p>
            <a:pPr>
              <a:buNone/>
            </a:pPr>
            <a:endParaRPr lang="id-ID" u="sng" dirty="0" smtClean="0"/>
          </a:p>
          <a:p>
            <a:pPr>
              <a:buNone/>
            </a:pPr>
            <a:r>
              <a:rPr lang="id-ID" sz="2800" u="sng" dirty="0" smtClean="0"/>
              <a:t>Type</a:t>
            </a:r>
            <a:r>
              <a:rPr lang="id-ID" sz="2800" dirty="0" smtClean="0"/>
              <a:t> DataMhs : Record</a:t>
            </a:r>
          </a:p>
          <a:p>
            <a:pPr>
              <a:buNone/>
            </a:pPr>
            <a:r>
              <a:rPr lang="id-ID" sz="2800" dirty="0" smtClean="0"/>
              <a:t>&lt;NIM : </a:t>
            </a:r>
            <a:r>
              <a:rPr lang="id-ID" sz="2800" u="sng" dirty="0" smtClean="0"/>
              <a:t>Integer</a:t>
            </a:r>
            <a:r>
              <a:rPr lang="id-ID" sz="2800" dirty="0" smtClean="0"/>
              <a:t>,</a:t>
            </a:r>
          </a:p>
          <a:p>
            <a:pPr>
              <a:buNone/>
            </a:pPr>
            <a:r>
              <a:rPr lang="id-ID" sz="2800" dirty="0" smtClean="0"/>
              <a:t>  Nama: </a:t>
            </a:r>
            <a:r>
              <a:rPr lang="id-ID" sz="2800" u="sng" dirty="0" smtClean="0"/>
              <a:t>String</a:t>
            </a:r>
            <a:r>
              <a:rPr lang="id-ID" sz="2800" dirty="0" smtClean="0"/>
              <a:t>&gt;</a:t>
            </a:r>
          </a:p>
          <a:p>
            <a:pPr>
              <a:buNone/>
            </a:pPr>
            <a:r>
              <a:rPr lang="en-US" sz="2800" dirty="0" err="1" smtClean="0"/>
              <a:t>ArsipMhsl</a:t>
            </a:r>
            <a:r>
              <a:rPr lang="en-US" sz="2800" dirty="0" smtClean="0"/>
              <a:t>, ArsipMhs2, ArsipMhs3 : </a:t>
            </a:r>
            <a:r>
              <a:rPr lang="en-US" sz="2800" u="sng" dirty="0" err="1" smtClean="0"/>
              <a:t>SeqFile</a:t>
            </a:r>
            <a:r>
              <a:rPr lang="en-US" sz="2800" dirty="0" smtClean="0"/>
              <a:t> </a:t>
            </a:r>
            <a:r>
              <a:rPr lang="en-US" sz="2800" u="sng" dirty="0" smtClean="0"/>
              <a:t>of</a:t>
            </a:r>
            <a:r>
              <a:rPr lang="en-US" sz="2800" dirty="0" smtClean="0"/>
              <a:t> </a:t>
            </a:r>
            <a:r>
              <a:rPr lang="en-US" sz="2800" dirty="0" err="1" smtClean="0"/>
              <a:t>DataMhs</a:t>
            </a:r>
            <a:endParaRPr lang="id-ID" sz="2800" dirty="0" smtClean="0"/>
          </a:p>
          <a:p>
            <a:pPr>
              <a:buNone/>
            </a:pPr>
            <a:r>
              <a:rPr lang="de-DE" sz="2800" dirty="0" smtClean="0"/>
              <a:t>Mhs 1, Mhs2 : DataMhs</a:t>
            </a: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Function Mark(Input </a:t>
            </a:r>
            <a:r>
              <a:rPr lang="en-US" sz="2800" dirty="0" err="1" smtClean="0"/>
              <a:t>Mhs</a:t>
            </a:r>
            <a:r>
              <a:rPr lang="en-US" sz="2800" dirty="0" smtClean="0"/>
              <a:t> : </a:t>
            </a:r>
            <a:r>
              <a:rPr lang="en-US" sz="2800" dirty="0" err="1" smtClean="0"/>
              <a:t>DataMhs</a:t>
            </a:r>
            <a:r>
              <a:rPr lang="en-US" sz="2800" dirty="0" smtClean="0"/>
              <a:t>) </a:t>
            </a:r>
            <a:r>
              <a:rPr lang="de-DE" sz="2800" dirty="0" smtClean="0">
                <a:sym typeface="Wingdings"/>
              </a:rPr>
              <a:t></a:t>
            </a:r>
            <a:r>
              <a:rPr lang="en-US" sz="2800" dirty="0" smtClean="0"/>
              <a:t> Boolean</a:t>
            </a:r>
            <a:endParaRPr lang="id-ID" sz="28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621508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5200" b="1" dirty="0" err="1" smtClean="0">
                <a:solidFill>
                  <a:srgbClr val="002060"/>
                </a:solidFill>
              </a:rPr>
              <a:t>Deskripsi</a:t>
            </a:r>
            <a:r>
              <a:rPr lang="id-ID" sz="5200" b="1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endParaRPr lang="id-ID" b="1" dirty="0" smtClean="0"/>
          </a:p>
          <a:p>
            <a:pPr>
              <a:buNone/>
            </a:pPr>
            <a:r>
              <a:rPr lang="en-US" b="1" dirty="0" smtClean="0"/>
              <a:t>Open(</a:t>
            </a:r>
            <a:r>
              <a:rPr lang="en-US" b="1" dirty="0" err="1" smtClean="0"/>
              <a:t>ArsipMhsl</a:t>
            </a:r>
            <a:r>
              <a:rPr lang="en-US" b="1" dirty="0" smtClean="0"/>
              <a:t>, 1)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Open(ArsipMhs2, 1)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Open(ArsipMhs3, 2)</a:t>
            </a:r>
            <a:endParaRPr lang="id-ID" b="1" dirty="0" smtClean="0"/>
          </a:p>
          <a:p>
            <a:pPr>
              <a:buNone/>
            </a:pPr>
            <a:r>
              <a:rPr lang="en-US" b="1" dirty="0" err="1" smtClean="0"/>
              <a:t>FRead</a:t>
            </a:r>
            <a:r>
              <a:rPr lang="en-US" b="1" dirty="0" smtClean="0"/>
              <a:t>(ArsipMhs1, Mhs1)</a:t>
            </a:r>
            <a:endParaRPr lang="id-ID" b="1" dirty="0" smtClean="0"/>
          </a:p>
          <a:p>
            <a:pPr>
              <a:buNone/>
            </a:pPr>
            <a:r>
              <a:rPr lang="en-US" b="1" dirty="0" err="1" smtClean="0"/>
              <a:t>FRead</a:t>
            </a:r>
            <a:r>
              <a:rPr lang="en-US" b="1" dirty="0" smtClean="0"/>
              <a:t>(ArsipMhs2, Mhs2)</a:t>
            </a:r>
            <a:endParaRPr lang="id-ID" b="1" dirty="0" smtClean="0"/>
          </a:p>
          <a:p>
            <a:pPr>
              <a:buNone/>
            </a:pPr>
            <a:r>
              <a:rPr lang="en-US" b="1" u="sng" dirty="0" smtClean="0"/>
              <a:t>While</a:t>
            </a:r>
            <a:r>
              <a:rPr lang="en-US" b="1" dirty="0" smtClean="0"/>
              <a:t> (</a:t>
            </a:r>
            <a:r>
              <a:rPr lang="en-US" b="1" dirty="0" err="1" smtClean="0"/>
              <a:t>Mhsl</a:t>
            </a:r>
            <a:r>
              <a:rPr lang="id-ID" b="1" dirty="0" smtClean="0"/>
              <a:t>.NIM &lt;&gt;9999</a:t>
            </a:r>
            <a:r>
              <a:rPr lang="en-US" b="1" dirty="0"/>
              <a:t>) </a:t>
            </a:r>
            <a:r>
              <a:rPr lang="id-ID" b="1" dirty="0" smtClean="0"/>
              <a:t>or </a:t>
            </a:r>
            <a:r>
              <a:rPr lang="en-US" b="1" dirty="0" smtClean="0"/>
              <a:t>(</a:t>
            </a:r>
            <a:r>
              <a:rPr lang="en-US" b="1" dirty="0" err="1" smtClean="0"/>
              <a:t>Mhs</a:t>
            </a:r>
            <a:r>
              <a:rPr lang="id-ID" b="1" dirty="0" smtClean="0"/>
              <a:t>2.NIM </a:t>
            </a:r>
            <a:r>
              <a:rPr lang="id-ID" b="1" dirty="0"/>
              <a:t>&lt;&gt;9999</a:t>
            </a:r>
            <a:r>
              <a:rPr lang="en-US" b="1" dirty="0"/>
              <a:t>) </a:t>
            </a:r>
            <a:r>
              <a:rPr lang="en-US" b="1" u="sng" dirty="0" smtClean="0"/>
              <a:t>Do</a:t>
            </a:r>
            <a:endParaRPr lang="id-ID" b="1" dirty="0" smtClean="0"/>
          </a:p>
          <a:p>
            <a:pPr lvl="1">
              <a:buNone/>
            </a:pPr>
            <a:r>
              <a:rPr lang="en-US" b="1" u="sng" dirty="0" smtClean="0"/>
              <a:t>If</a:t>
            </a:r>
            <a:r>
              <a:rPr lang="en-US" b="1" dirty="0" smtClean="0"/>
              <a:t> (Mhsl.NIM &lt;= Mhs2.NIM) </a:t>
            </a:r>
            <a:r>
              <a:rPr lang="en-US" b="1" u="sng" dirty="0" smtClean="0"/>
              <a:t>Then</a:t>
            </a:r>
            <a:endParaRPr lang="id-ID" b="1" dirty="0" smtClean="0"/>
          </a:p>
          <a:p>
            <a:pPr lvl="2">
              <a:buNone/>
            </a:pPr>
            <a:r>
              <a:rPr lang="en-US" b="1" dirty="0" err="1" smtClean="0"/>
              <a:t>FWrite</a:t>
            </a:r>
            <a:r>
              <a:rPr lang="en-US" b="1" dirty="0" smtClean="0"/>
              <a:t>(ArsipMhs3, Mhs1)</a:t>
            </a:r>
            <a:endParaRPr lang="id-ID" b="1" dirty="0" smtClean="0"/>
          </a:p>
          <a:p>
            <a:pPr lvl="2">
              <a:buNone/>
            </a:pPr>
            <a:r>
              <a:rPr lang="en-US" b="1" dirty="0" err="1" smtClean="0"/>
              <a:t>FRead</a:t>
            </a:r>
            <a:r>
              <a:rPr lang="en-US" b="1" dirty="0" smtClean="0"/>
              <a:t>(</a:t>
            </a:r>
            <a:r>
              <a:rPr lang="en-US" b="1" dirty="0" err="1" smtClean="0"/>
              <a:t>ArsipMhsl</a:t>
            </a:r>
            <a:r>
              <a:rPr lang="en-US" b="1" dirty="0" smtClean="0"/>
              <a:t>, </a:t>
            </a:r>
            <a:r>
              <a:rPr lang="en-US" b="1" dirty="0" err="1" smtClean="0"/>
              <a:t>Mhsl</a:t>
            </a:r>
            <a:r>
              <a:rPr lang="en-US" b="1" dirty="0" smtClean="0"/>
              <a:t>)</a:t>
            </a:r>
            <a:endParaRPr lang="id-ID" b="1" dirty="0" smtClean="0"/>
          </a:p>
          <a:p>
            <a:pPr lvl="1">
              <a:buNone/>
            </a:pPr>
            <a:r>
              <a:rPr lang="en-US" b="1" u="sng" dirty="0" smtClean="0"/>
              <a:t>Else</a:t>
            </a:r>
            <a:endParaRPr lang="id-ID" b="1" dirty="0" smtClean="0"/>
          </a:p>
          <a:p>
            <a:pPr lvl="2">
              <a:buNone/>
            </a:pPr>
            <a:r>
              <a:rPr lang="en-US" b="1" dirty="0" err="1" smtClean="0"/>
              <a:t>FWrite</a:t>
            </a:r>
            <a:r>
              <a:rPr lang="en-US" b="1" dirty="0" smtClean="0"/>
              <a:t>(ArsipMhs3, Mhs2)</a:t>
            </a:r>
            <a:endParaRPr lang="id-ID" b="1" dirty="0" smtClean="0"/>
          </a:p>
          <a:p>
            <a:pPr lvl="2">
              <a:buNone/>
            </a:pPr>
            <a:r>
              <a:rPr lang="en-US" b="1" dirty="0" err="1" smtClean="0"/>
              <a:t>FRead</a:t>
            </a:r>
            <a:r>
              <a:rPr lang="en-US" b="1" dirty="0" smtClean="0"/>
              <a:t>(ArsipMhs2, Mhs2)</a:t>
            </a:r>
            <a:endParaRPr lang="id-ID" b="1" dirty="0" smtClean="0"/>
          </a:p>
          <a:p>
            <a:pPr lvl="1">
              <a:buNone/>
            </a:pPr>
            <a:r>
              <a:rPr lang="en-US" b="1" u="sng" dirty="0" err="1" smtClean="0"/>
              <a:t>Endif</a:t>
            </a:r>
            <a:endParaRPr lang="id-ID" b="1" dirty="0" smtClean="0"/>
          </a:p>
          <a:p>
            <a:pPr>
              <a:buNone/>
            </a:pPr>
            <a:r>
              <a:rPr lang="en-US" b="1" u="sng" dirty="0" err="1" smtClean="0"/>
              <a:t>EndWhile</a:t>
            </a:r>
            <a:r>
              <a:rPr lang="en-US" b="1" u="sng" dirty="0" smtClean="0"/>
              <a:t> </a:t>
            </a:r>
            <a:endParaRPr lang="id-ID" b="1" dirty="0" smtClean="0"/>
          </a:p>
          <a:p>
            <a:pPr>
              <a:buNone/>
            </a:pPr>
            <a:r>
              <a:rPr lang="en-US" b="1" dirty="0" err="1" smtClean="0"/>
              <a:t>FWrite</a:t>
            </a:r>
            <a:r>
              <a:rPr lang="en-US" b="1" dirty="0" smtClean="0"/>
              <a:t>(ArsipMhs3, &lt;9999, </a:t>
            </a:r>
            <a:r>
              <a:rPr lang="id-ID" b="1" dirty="0" smtClean="0"/>
              <a:t>999</a:t>
            </a:r>
            <a:r>
              <a:rPr lang="en-US" b="1" dirty="0" smtClean="0"/>
              <a:t>&gt;)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Close(ArsipMhs1)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Close(ArsipMhs2)</a:t>
            </a:r>
            <a:endParaRPr lang="id-ID" b="1" dirty="0" smtClean="0"/>
          </a:p>
          <a:p>
            <a:pPr>
              <a:buNone/>
            </a:pPr>
            <a:r>
              <a:rPr lang="en-US" b="1" dirty="0" smtClean="0"/>
              <a:t>Close(ArsipMhs3)</a:t>
            </a:r>
            <a:endParaRPr lang="id-ID" b="1" dirty="0" smtClean="0"/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428596" y="1214422"/>
            <a:ext cx="6643734" cy="535785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Copperplate Gothic Bold" pitchFamily="34" charset="0"/>
              </a:rPr>
              <a:t>Updating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Updating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proses</a:t>
            </a:r>
            <a:r>
              <a:rPr lang="en-US" sz="3200" dirty="0" smtClean="0"/>
              <a:t> editing </a:t>
            </a:r>
            <a:r>
              <a:rPr lang="en-US" sz="3200" dirty="0" err="1" smtClean="0"/>
              <a:t>harga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record (field key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diedit</a:t>
            </a:r>
            <a:r>
              <a:rPr lang="en-US" sz="3200" dirty="0" smtClean="0"/>
              <a:t>) </a:t>
            </a:r>
            <a:r>
              <a:rPr lang="en-US" sz="3200" dirty="0" err="1" smtClean="0"/>
              <a:t>pada</a:t>
            </a:r>
            <a:r>
              <a:rPr lang="en-US" sz="3200" dirty="0" smtClean="0"/>
              <a:t> file master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data </a:t>
            </a:r>
            <a:r>
              <a:rPr lang="en-US" sz="3200" dirty="0" err="1" smtClean="0"/>
              <a:t>dari</a:t>
            </a:r>
            <a:r>
              <a:rPr lang="en-US" sz="3200" dirty="0" smtClean="0"/>
              <a:t> file </a:t>
            </a:r>
            <a:r>
              <a:rPr lang="en-US" sz="3200" dirty="0" err="1" smtClean="0"/>
              <a:t>transaksi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r>
              <a:rPr lang="en-US" sz="3200" dirty="0" err="1" smtClean="0"/>
              <a:t>Berikut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algoitma</a:t>
            </a:r>
            <a:r>
              <a:rPr lang="en-US" sz="3200" dirty="0" smtClean="0"/>
              <a:t> </a:t>
            </a:r>
            <a:r>
              <a:rPr lang="en-US" sz="3200" dirty="0" err="1" smtClean="0"/>
              <a:t>umum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meremajakan</a:t>
            </a:r>
            <a:r>
              <a:rPr lang="en-US" sz="3200" dirty="0" smtClean="0"/>
              <a:t> record </a:t>
            </a:r>
            <a:r>
              <a:rPr lang="en-US" sz="3200" dirty="0" err="1" smtClean="0"/>
              <a:t>pada</a:t>
            </a:r>
            <a:r>
              <a:rPr lang="en-US" sz="3200" dirty="0" smtClean="0"/>
              <a:t> file master (</a:t>
            </a:r>
            <a:r>
              <a:rPr lang="en-US" sz="3200" dirty="0" err="1" smtClean="0"/>
              <a:t>bersifat</a:t>
            </a:r>
            <a:r>
              <a:rPr lang="en-US" sz="3200" dirty="0" smtClean="0"/>
              <a:t> </a:t>
            </a:r>
            <a:r>
              <a:rPr lang="en-US" sz="3200" dirty="0" err="1" smtClean="0"/>
              <a:t>beruntun</a:t>
            </a:r>
            <a:r>
              <a:rPr lang="en-US" sz="3200" dirty="0" smtClean="0"/>
              <a:t>, </a:t>
            </a:r>
            <a:r>
              <a:rPr lang="en-US" sz="3200" dirty="0" err="1" smtClean="0"/>
              <a:t>nilai</a:t>
            </a:r>
            <a:r>
              <a:rPr lang="en-US" sz="3200" dirty="0" smtClean="0"/>
              <a:t> field </a:t>
            </a:r>
            <a:r>
              <a:rPr lang="en-US" sz="3200" dirty="0" err="1" smtClean="0"/>
              <a:t>keynya</a:t>
            </a:r>
            <a:r>
              <a:rPr lang="en-US" sz="3200" dirty="0" smtClean="0"/>
              <a:t> </a:t>
            </a:r>
            <a:r>
              <a:rPr lang="en-US" sz="3200" dirty="0" err="1" smtClean="0"/>
              <a:t>terurut</a:t>
            </a:r>
            <a:r>
              <a:rPr lang="en-US" sz="3200" dirty="0" smtClean="0"/>
              <a:t> </a:t>
            </a:r>
            <a:r>
              <a:rPr lang="en-US" sz="3200" dirty="0" err="1" smtClean="0"/>
              <a:t>naik</a:t>
            </a:r>
            <a:r>
              <a:rPr lang="en-US" sz="3200" dirty="0" smtClean="0"/>
              <a:t> </a:t>
            </a:r>
            <a:r>
              <a:rPr lang="en-US" sz="3200" dirty="0" err="1" smtClean="0"/>
              <a:t>tetapi</a:t>
            </a:r>
            <a:r>
              <a:rPr lang="en-US" sz="3200" dirty="0" smtClean="0"/>
              <a:t> </a:t>
            </a:r>
            <a:r>
              <a:rPr lang="en-US" sz="3200" dirty="0" err="1" smtClean="0"/>
              <a:t>bisa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unik</a:t>
            </a:r>
            <a:r>
              <a:rPr lang="en-US" sz="3200" dirty="0" smtClean="0"/>
              <a:t>).</a:t>
            </a:r>
            <a:endParaRPr lang="id-ID" sz="3200" dirty="0" smtClean="0"/>
          </a:p>
          <a:p>
            <a:r>
              <a:rPr lang="en-US" sz="3200" dirty="0" err="1" smtClean="0"/>
              <a:t>Artinya</a:t>
            </a:r>
            <a:r>
              <a:rPr lang="en-US" sz="3200" dirty="0" smtClean="0"/>
              <a:t> </a:t>
            </a:r>
            <a:r>
              <a:rPr lang="en-US" sz="3200" dirty="0" err="1" smtClean="0"/>
              <a:t>bahwa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record </a:t>
            </a:r>
            <a:r>
              <a:rPr lang="en-US" sz="3200" dirty="0" err="1" smtClean="0"/>
              <a:t>pada</a:t>
            </a:r>
            <a:r>
              <a:rPr lang="en-US" sz="3200" dirty="0" smtClean="0"/>
              <a:t> file master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mengalami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beberapa</a:t>
            </a:r>
            <a:r>
              <a:rPr lang="en-US" sz="3200" dirty="0" smtClean="0"/>
              <a:t> kali </a:t>
            </a:r>
            <a:r>
              <a:rPr lang="en-US" sz="3200" dirty="0" err="1" smtClean="0"/>
              <a:t>peremajaan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Contoh</a:t>
            </a:r>
            <a:r>
              <a:rPr lang="en-US" b="1" dirty="0" smtClean="0">
                <a:solidFill>
                  <a:srgbClr val="002060"/>
                </a:solidFill>
              </a:rPr>
              <a:t> :</a:t>
            </a:r>
            <a:endParaRPr lang="id-ID" b="1" dirty="0" smtClean="0">
              <a:solidFill>
                <a:srgbClr val="002060"/>
              </a:solidFill>
            </a:endParaRPr>
          </a:p>
          <a:p>
            <a:endParaRPr lang="id-ID" dirty="0" smtClean="0"/>
          </a:p>
          <a:p>
            <a:r>
              <a:rPr lang="en-US" sz="3600" dirty="0" err="1" smtClean="0"/>
              <a:t>Peremajaan</a:t>
            </a:r>
            <a:r>
              <a:rPr lang="en-US" sz="3600" dirty="0" smtClean="0"/>
              <a:t> File </a:t>
            </a:r>
            <a:r>
              <a:rPr lang="en-US" sz="3600" dirty="0" err="1" smtClean="0"/>
              <a:t>Saldo</a:t>
            </a:r>
            <a:r>
              <a:rPr lang="en-US" sz="3600" dirty="0" smtClean="0"/>
              <a:t> </a:t>
            </a:r>
            <a:r>
              <a:rPr lang="en-US" sz="3600" dirty="0" err="1" smtClean="0"/>
              <a:t>tabungan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Bank,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perjanjian</a:t>
            </a:r>
            <a:r>
              <a:rPr lang="en-US" sz="3600" dirty="0" smtClean="0"/>
              <a:t> </a:t>
            </a:r>
            <a:r>
              <a:rPr lang="en-US" sz="3600" dirty="0" err="1" smtClean="0"/>
              <a:t>jika</a:t>
            </a:r>
            <a:r>
              <a:rPr lang="en-US" sz="3600" dirty="0" smtClean="0"/>
              <a:t> </a:t>
            </a:r>
            <a:r>
              <a:rPr lang="en-US" sz="3600" dirty="0" err="1" smtClean="0"/>
              <a:t>nilai</a:t>
            </a:r>
            <a:r>
              <a:rPr lang="en-US" sz="3600" dirty="0" smtClean="0"/>
              <a:t> </a:t>
            </a:r>
            <a:r>
              <a:rPr lang="en-US" sz="3600" dirty="0" err="1" smtClean="0"/>
              <a:t>uang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file update </a:t>
            </a:r>
            <a:r>
              <a:rPr lang="en-US" sz="3600" dirty="0" err="1" smtClean="0"/>
              <a:t>berharga</a:t>
            </a:r>
            <a:r>
              <a:rPr lang="en-US" sz="3600" dirty="0" smtClean="0"/>
              <a:t> </a:t>
            </a:r>
            <a:r>
              <a:rPr lang="en-US" sz="3600" dirty="0" err="1" smtClean="0"/>
              <a:t>negatif</a:t>
            </a:r>
            <a:r>
              <a:rPr lang="en-US" sz="3600" dirty="0" smtClean="0"/>
              <a:t>, </a:t>
            </a:r>
            <a:r>
              <a:rPr lang="en-US" sz="3600" dirty="0" err="1" smtClean="0"/>
              <a:t>berari</a:t>
            </a:r>
            <a:r>
              <a:rPr lang="en-US" sz="3600" dirty="0" smtClean="0"/>
              <a:t> </a:t>
            </a:r>
            <a:r>
              <a:rPr lang="en-US" sz="3600" dirty="0" err="1" smtClean="0"/>
              <a:t>pengambilan</a:t>
            </a:r>
            <a:r>
              <a:rPr lang="en-US" sz="3600" dirty="0" smtClean="0"/>
              <a:t>, </a:t>
            </a:r>
            <a:r>
              <a:rPr lang="en-US" sz="3600" dirty="0" err="1" smtClean="0"/>
              <a:t>tetapi</a:t>
            </a:r>
            <a:r>
              <a:rPr lang="en-US" sz="3600" dirty="0" smtClean="0"/>
              <a:t> </a:t>
            </a:r>
            <a:r>
              <a:rPr lang="en-US" sz="3600" dirty="0" err="1" smtClean="0"/>
              <a:t>jika</a:t>
            </a:r>
            <a:r>
              <a:rPr lang="en-US" sz="3600" dirty="0" smtClean="0"/>
              <a:t> </a:t>
            </a:r>
            <a:r>
              <a:rPr lang="en-US" sz="3600" dirty="0" err="1" smtClean="0"/>
              <a:t>nilai</a:t>
            </a:r>
            <a:r>
              <a:rPr lang="en-US" sz="3600" dirty="0" smtClean="0"/>
              <a:t> </a:t>
            </a:r>
            <a:r>
              <a:rPr lang="en-US" sz="3600" dirty="0" err="1" smtClean="0"/>
              <a:t>uang</a:t>
            </a:r>
            <a:r>
              <a:rPr lang="en-US" sz="3600" dirty="0" smtClean="0"/>
              <a:t> </a:t>
            </a:r>
            <a:r>
              <a:rPr lang="en-US" sz="3600" dirty="0" err="1" smtClean="0"/>
              <a:t>pada</a:t>
            </a:r>
            <a:r>
              <a:rPr lang="en-US" sz="3600" dirty="0" smtClean="0"/>
              <a:t> File Update </a:t>
            </a:r>
            <a:r>
              <a:rPr lang="en-US" sz="3600" dirty="0" err="1" smtClean="0"/>
              <a:t>berharga</a:t>
            </a:r>
            <a:r>
              <a:rPr lang="en-US" sz="3600" dirty="0" smtClean="0"/>
              <a:t> </a:t>
            </a:r>
            <a:r>
              <a:rPr lang="en-US" sz="3600" dirty="0" err="1" smtClean="0"/>
              <a:t>positif</a:t>
            </a:r>
            <a:r>
              <a:rPr lang="en-US" sz="3600" dirty="0" smtClean="0"/>
              <a:t>, </a:t>
            </a:r>
            <a:r>
              <a:rPr lang="en-US" sz="3600" dirty="0" err="1" smtClean="0"/>
              <a:t>berarti</a:t>
            </a:r>
            <a:r>
              <a:rPr lang="en-US" sz="3600" dirty="0" smtClean="0"/>
              <a:t> </a:t>
            </a:r>
            <a:r>
              <a:rPr lang="en-US" sz="3600" dirty="0" err="1" smtClean="0"/>
              <a:t>transaksi</a:t>
            </a:r>
            <a:r>
              <a:rPr lang="en-US" sz="3600" dirty="0" smtClean="0"/>
              <a:t> </a:t>
            </a:r>
            <a:r>
              <a:rPr lang="en-US" sz="3600" dirty="0" err="1" smtClean="0"/>
              <a:t>penabungan</a:t>
            </a:r>
            <a:r>
              <a:rPr lang="en-US" sz="3600" dirty="0" smtClean="0"/>
              <a:t>.</a:t>
            </a:r>
            <a:endParaRPr lang="id-ID" sz="3600" dirty="0" smtClean="0"/>
          </a:p>
          <a:p>
            <a:pPr>
              <a:buNone/>
            </a:pPr>
            <a:r>
              <a:rPr lang="id-ID" sz="3600" dirty="0" smtClean="0"/>
              <a:t>   </a:t>
            </a:r>
          </a:p>
          <a:p>
            <a:pPr>
              <a:buNone/>
            </a:pPr>
            <a:r>
              <a:rPr lang="id-ID" dirty="0" smtClean="0"/>
              <a:t>    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1142984"/>
            <a:ext cx="8534759" cy="4742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Updating {</a:t>
            </a:r>
            <a:r>
              <a:rPr lang="en-US" b="1" dirty="0" err="1" smtClean="0">
                <a:solidFill>
                  <a:srgbClr val="002060"/>
                </a:solidFill>
              </a:rPr>
              <a:t>judul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algoritma</a:t>
            </a:r>
            <a:r>
              <a:rPr lang="en-US" b="1" dirty="0" smtClean="0">
                <a:solidFill>
                  <a:srgbClr val="002060"/>
                </a:solidFill>
              </a:rPr>
              <a:t>}</a:t>
            </a:r>
            <a:endParaRPr lang="id-ID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800" dirty="0" smtClean="0"/>
              <a:t>  </a:t>
            </a:r>
            <a:endParaRPr lang="id-ID" sz="2800" dirty="0" smtClean="0"/>
          </a:p>
          <a:p>
            <a:pPr>
              <a:buNone/>
            </a:pPr>
            <a:r>
              <a:rPr lang="id-ID" sz="2800" dirty="0" smtClean="0"/>
              <a:t>  </a:t>
            </a:r>
            <a:r>
              <a:rPr lang="en-US" sz="2800" dirty="0" smtClean="0"/>
              <a:t> {</a:t>
            </a:r>
            <a:r>
              <a:rPr lang="en-US" sz="2800" dirty="0" err="1" smtClean="0"/>
              <a:t>Mengubah</a:t>
            </a:r>
            <a:r>
              <a:rPr lang="en-US" sz="2800" dirty="0" smtClean="0"/>
              <a:t> </a:t>
            </a:r>
            <a:r>
              <a:rPr lang="en-US" sz="2800" dirty="0" err="1" smtClean="0"/>
              <a:t>salah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isi</a:t>
            </a:r>
            <a:r>
              <a:rPr lang="en-US" sz="2800" dirty="0" smtClean="0"/>
              <a:t> field </a:t>
            </a:r>
            <a:r>
              <a:rPr lang="en-US" sz="2800" dirty="0" err="1" smtClean="0"/>
              <a:t>dari</a:t>
            </a:r>
            <a:r>
              <a:rPr lang="en-US" sz="2800" dirty="0" smtClean="0"/>
              <a:t> file master </a:t>
            </a: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dari</a:t>
            </a:r>
            <a:r>
              <a:rPr lang="en-US" sz="2800" dirty="0" smtClean="0"/>
              <a:t> file </a:t>
            </a:r>
            <a:r>
              <a:rPr lang="en-US" sz="2800" dirty="0" err="1" smtClean="0"/>
              <a:t>transaksi</a:t>
            </a:r>
            <a:r>
              <a:rPr lang="en-US" sz="2800" dirty="0" smtClean="0"/>
              <a:t> </a:t>
            </a:r>
            <a:r>
              <a:rPr lang="en-US" sz="2800" dirty="0" err="1" smtClean="0"/>
              <a:t>lalu</a:t>
            </a:r>
            <a:r>
              <a:rPr lang="en-US" sz="2800" dirty="0" smtClean="0"/>
              <a:t> </a:t>
            </a:r>
            <a:r>
              <a:rPr lang="en-US" sz="2800" dirty="0" err="1" smtClean="0"/>
              <a:t>simpan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editing </a:t>
            </a:r>
            <a:r>
              <a:rPr lang="en-US" sz="2800" dirty="0" err="1" smtClean="0"/>
              <a:t>ke</a:t>
            </a:r>
            <a:r>
              <a:rPr lang="en-US" sz="2800" dirty="0" smtClean="0"/>
              <a:t> file new master}</a:t>
            </a: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   {</a:t>
            </a:r>
            <a:r>
              <a:rPr lang="en-US" sz="2800" dirty="0" err="1" smtClean="0"/>
              <a:t>Kondisi</a:t>
            </a:r>
            <a:r>
              <a:rPr lang="en-US" sz="2800" dirty="0" smtClean="0"/>
              <a:t> </a:t>
            </a:r>
            <a:r>
              <a:rPr lang="en-US" sz="2800" dirty="0" err="1" smtClean="0"/>
              <a:t>awal</a:t>
            </a:r>
            <a:r>
              <a:rPr lang="en-US" sz="2800" dirty="0" smtClean="0"/>
              <a:t> :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variabel</a:t>
            </a:r>
            <a:r>
              <a:rPr lang="en-US" sz="2800" dirty="0" smtClean="0"/>
              <a:t>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bemilai</a:t>
            </a:r>
            <a:r>
              <a:rPr lang="en-US" sz="2800" dirty="0" smtClean="0"/>
              <a:t> </a:t>
            </a:r>
            <a:r>
              <a:rPr lang="en-US" sz="2800" dirty="0" err="1" smtClean="0"/>
              <a:t>isi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field key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posisi</a:t>
            </a:r>
            <a:r>
              <a:rPr lang="en-US" sz="2800" dirty="0" smtClean="0"/>
              <a:t> record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diubah</a:t>
            </a:r>
            <a:r>
              <a:rPr lang="en-US" sz="2800" dirty="0" smtClean="0"/>
              <a:t>, field key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terurut</a:t>
            </a:r>
            <a:r>
              <a:rPr lang="en-US" sz="2800" dirty="0" smtClean="0"/>
              <a:t> </a:t>
            </a:r>
            <a:r>
              <a:rPr lang="en-US" sz="2800" dirty="0" err="1" smtClean="0"/>
              <a:t>naik</a:t>
            </a:r>
            <a:r>
              <a:rPr lang="en-US" sz="2800" dirty="0" smtClean="0"/>
              <a:t>}</a:t>
            </a: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   {</a:t>
            </a:r>
            <a:r>
              <a:rPr lang="en-US" sz="2800" dirty="0" err="1" smtClean="0"/>
              <a:t>kondisiakhir</a:t>
            </a:r>
            <a:r>
              <a:rPr lang="en-US" sz="2800" dirty="0" smtClean="0"/>
              <a:t> : file new master </a:t>
            </a:r>
            <a:r>
              <a:rPr lang="en-US" sz="2800" dirty="0" err="1" smtClean="0"/>
              <a:t>sudah</a:t>
            </a:r>
            <a:r>
              <a:rPr lang="en-US" sz="2800" dirty="0" smtClean="0"/>
              <a:t> </a:t>
            </a:r>
            <a:r>
              <a:rPr lang="en-US" sz="2800" dirty="0" err="1" smtClean="0"/>
              <a:t>berisi</a:t>
            </a:r>
            <a:r>
              <a:rPr lang="en-US" sz="2800" dirty="0" smtClean="0"/>
              <a:t> data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hasil</a:t>
            </a:r>
            <a:r>
              <a:rPr lang="en-US" sz="2800" dirty="0" smtClean="0"/>
              <a:t>  editing file master </a:t>
            </a: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     </a:t>
            </a:r>
            <a:r>
              <a:rPr lang="en-US" sz="2800" dirty="0" err="1" smtClean="0"/>
              <a:t>berdasarkan</a:t>
            </a:r>
            <a:r>
              <a:rPr lang="en-US" sz="2800" dirty="0" smtClean="0"/>
              <a:t> file transaksi1}</a:t>
            </a:r>
            <a:endParaRPr lang="id-ID" sz="28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/>
          <a:lstStyle/>
          <a:p>
            <a:pPr>
              <a:buNone/>
            </a:pPr>
            <a:r>
              <a:rPr lang="en-US" sz="3600" b="1" dirty="0" err="1" smtClean="0">
                <a:solidFill>
                  <a:srgbClr val="002060"/>
                </a:solidFill>
              </a:rPr>
              <a:t>Deklarasi</a:t>
            </a:r>
            <a:endParaRPr lang="id-ID" sz="3600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id-ID" u="sng" dirty="0" smtClean="0"/>
          </a:p>
          <a:p>
            <a:pPr>
              <a:buNone/>
            </a:pPr>
            <a:r>
              <a:rPr lang="en-US" sz="2800" u="sng" dirty="0" smtClean="0"/>
              <a:t>Type</a:t>
            </a:r>
            <a:r>
              <a:rPr lang="en-US" sz="2800" dirty="0" smtClean="0"/>
              <a:t> </a:t>
            </a:r>
            <a:r>
              <a:rPr lang="en-US" sz="2800" dirty="0" err="1" smtClean="0"/>
              <a:t>DataSaldo</a:t>
            </a:r>
            <a:r>
              <a:rPr lang="en-US" sz="2800" dirty="0" smtClean="0"/>
              <a:t> : Record</a:t>
            </a: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&lt; </a:t>
            </a:r>
            <a:r>
              <a:rPr lang="en-US" sz="2800" dirty="0" err="1" smtClean="0"/>
              <a:t>NoRek</a:t>
            </a:r>
            <a:r>
              <a:rPr lang="en-US" sz="2800" dirty="0" smtClean="0"/>
              <a:t> : </a:t>
            </a:r>
            <a:r>
              <a:rPr lang="en-US" sz="2800" u="sng" dirty="0" smtClean="0"/>
              <a:t>Integer</a:t>
            </a:r>
            <a:r>
              <a:rPr lang="en-US" sz="2800" dirty="0" smtClean="0"/>
              <a:t>,</a:t>
            </a: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Saldo</a:t>
            </a:r>
            <a:r>
              <a:rPr lang="en-US" sz="2800" dirty="0" smtClean="0"/>
              <a:t> : </a:t>
            </a:r>
            <a:r>
              <a:rPr lang="en-US" sz="2800" u="sng" dirty="0" err="1" smtClean="0"/>
              <a:t>Longint</a:t>
            </a:r>
            <a:r>
              <a:rPr lang="en-US" sz="2800" dirty="0" smtClean="0"/>
              <a:t> &gt;</a:t>
            </a: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Master, </a:t>
            </a:r>
            <a:r>
              <a:rPr lang="en-US" sz="2800" dirty="0" err="1" smtClean="0"/>
              <a:t>Transaksi</a:t>
            </a:r>
            <a:r>
              <a:rPr lang="en-US" sz="2800" dirty="0" smtClean="0"/>
              <a:t>, </a:t>
            </a:r>
            <a:r>
              <a:rPr lang="en-US" sz="2800" dirty="0" err="1" smtClean="0"/>
              <a:t>NewMaster</a:t>
            </a:r>
            <a:r>
              <a:rPr lang="en-US" sz="2800" dirty="0" smtClean="0"/>
              <a:t> : </a:t>
            </a:r>
            <a:r>
              <a:rPr lang="en-US" sz="2800" u="sng" dirty="0" err="1" smtClean="0"/>
              <a:t>SeqFile</a:t>
            </a:r>
            <a:r>
              <a:rPr lang="en-US" sz="2800" dirty="0" smtClean="0"/>
              <a:t> </a:t>
            </a:r>
            <a:r>
              <a:rPr lang="en-US" sz="2800" u="sng" dirty="0" smtClean="0"/>
              <a:t>of</a:t>
            </a:r>
            <a:r>
              <a:rPr lang="en-US" sz="2800" dirty="0" smtClean="0"/>
              <a:t> </a:t>
            </a:r>
            <a:r>
              <a:rPr lang="en-US" sz="2800" dirty="0" err="1" smtClean="0"/>
              <a:t>DataSaldo</a:t>
            </a:r>
            <a:endParaRPr lang="id-ID" sz="2800" dirty="0" smtClean="0"/>
          </a:p>
          <a:p>
            <a:pPr>
              <a:buNone/>
            </a:pPr>
            <a:r>
              <a:rPr lang="en-US" sz="2800" dirty="0" smtClean="0"/>
              <a:t>Nasabah1,Nasabah2 : </a:t>
            </a:r>
            <a:r>
              <a:rPr lang="en-US" sz="2800" dirty="0" err="1" smtClean="0"/>
              <a:t>DataSaldo</a:t>
            </a:r>
            <a:endParaRPr lang="id-ID" sz="2800" dirty="0" smtClean="0"/>
          </a:p>
          <a:p>
            <a:pPr>
              <a:buNone/>
            </a:pPr>
            <a:r>
              <a:rPr lang="en-US" sz="2800" dirty="0" err="1" smtClean="0"/>
              <a:t>NewSaldo</a:t>
            </a:r>
            <a:r>
              <a:rPr lang="en-US" sz="2800" dirty="0" smtClean="0"/>
              <a:t> : </a:t>
            </a:r>
            <a:r>
              <a:rPr lang="en-US" sz="2800" u="sng" dirty="0" err="1" smtClean="0"/>
              <a:t>Longint</a:t>
            </a:r>
            <a:endParaRPr lang="id-ID" sz="2800" dirty="0" smtClean="0"/>
          </a:p>
          <a:p>
            <a:pPr>
              <a:buNone/>
            </a:pPr>
            <a:r>
              <a:rPr lang="en-US" sz="2800" dirty="0" err="1" smtClean="0"/>
              <a:t>FunctionMark</a:t>
            </a:r>
            <a:r>
              <a:rPr lang="en-US" sz="2800" dirty="0" smtClean="0"/>
              <a:t>(</a:t>
            </a:r>
            <a:r>
              <a:rPr lang="en-US" sz="2800" dirty="0" err="1" smtClean="0"/>
              <a:t>InputNasabah</a:t>
            </a:r>
            <a:r>
              <a:rPr lang="en-US" sz="2800" dirty="0" smtClean="0"/>
              <a:t> : </a:t>
            </a:r>
            <a:r>
              <a:rPr lang="en-US" sz="2800" dirty="0" err="1" smtClean="0"/>
              <a:t>DataSaldo</a:t>
            </a:r>
            <a:r>
              <a:rPr lang="en-US" sz="2800" dirty="0" smtClean="0"/>
              <a:t>) </a:t>
            </a:r>
            <a:r>
              <a:rPr lang="en-US" sz="2800" dirty="0" smtClean="0">
                <a:sym typeface="Wingdings"/>
              </a:rPr>
              <a:t></a:t>
            </a:r>
            <a:r>
              <a:rPr lang="en-US" sz="2800" dirty="0" smtClean="0"/>
              <a:t> Boolean</a:t>
            </a:r>
            <a:endParaRPr lang="id-ID" sz="28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6286544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Bodoni MT Black" pitchFamily="18" charset="0"/>
              </a:rPr>
              <a:t>A. </a:t>
            </a:r>
            <a:r>
              <a:rPr lang="en-US" b="1" dirty="0" err="1" smtClean="0">
                <a:solidFill>
                  <a:srgbClr val="002060"/>
                </a:solidFill>
                <a:latin typeface="Bodoni MT Black" pitchFamily="18" charset="0"/>
              </a:rPr>
              <a:t>Algoritma</a:t>
            </a:r>
            <a:r>
              <a:rPr lang="en-US" b="1" dirty="0" smtClean="0">
                <a:solidFill>
                  <a:srgbClr val="002060"/>
                </a:solidFill>
                <a:latin typeface="Bodoni MT Black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Bodoni MT Black" pitchFamily="18" charset="0"/>
              </a:rPr>
              <a:t>Konsolidasi</a:t>
            </a:r>
            <a:endParaRPr lang="id-ID" dirty="0" smtClean="0">
              <a:solidFill>
                <a:srgbClr val="002060"/>
              </a:solidFill>
              <a:latin typeface="Bodoni MT Black" pitchFamily="18" charset="0"/>
            </a:endParaRPr>
          </a:p>
          <a:p>
            <a:endParaRPr lang="id-ID" dirty="0" smtClean="0"/>
          </a:p>
          <a:p>
            <a:r>
              <a:rPr lang="en-US" sz="2800" dirty="0" err="1" smtClean="0"/>
              <a:t>Algoritma</a:t>
            </a:r>
            <a:r>
              <a:rPr lang="en-US" sz="2800" dirty="0" smtClean="0"/>
              <a:t> </a:t>
            </a:r>
            <a:r>
              <a:rPr lang="en-US" sz="2800" dirty="0" err="1" smtClean="0"/>
              <a:t>Konsolidasi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pengelompokan</a:t>
            </a:r>
            <a:r>
              <a:rPr lang="en-US" sz="2800" dirty="0" smtClean="0"/>
              <a:t> data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kunci</a:t>
            </a:r>
            <a:r>
              <a:rPr lang="en-US" sz="2800" dirty="0" smtClean="0"/>
              <a:t> yang </a:t>
            </a:r>
            <a:r>
              <a:rPr lang="en-US" sz="2800" dirty="0" err="1" smtClean="0"/>
              <a:t>sama</a:t>
            </a:r>
            <a:r>
              <a:rPr lang="en-US" sz="2800" dirty="0" smtClean="0"/>
              <a:t> yang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diproses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satu</a:t>
            </a:r>
            <a:r>
              <a:rPr lang="en-US" sz="2800" dirty="0" smtClean="0"/>
              <a:t> </a:t>
            </a:r>
            <a:r>
              <a:rPr lang="en-US" sz="2800" dirty="0" err="1" smtClean="0"/>
              <a:t>kesatuan</a:t>
            </a:r>
            <a:r>
              <a:rPr lang="en-US" sz="2800" dirty="0" smtClean="0"/>
              <a:t>.</a:t>
            </a:r>
            <a:endParaRPr lang="id-ID" sz="2800" dirty="0" smtClean="0"/>
          </a:p>
          <a:p>
            <a:r>
              <a:rPr lang="en-US" sz="2800" dirty="0" err="1" smtClean="0"/>
              <a:t>Contoh</a:t>
            </a:r>
            <a:r>
              <a:rPr lang="en-US" sz="2800" dirty="0" smtClean="0"/>
              <a:t> :</a:t>
            </a:r>
            <a:endParaRPr lang="id-ID" sz="2800" dirty="0" smtClean="0"/>
          </a:p>
          <a:p>
            <a:pPr lvl="1"/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Arsip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,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(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semester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matakuliah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matakuliah</a:t>
            </a:r>
            <a:r>
              <a:rPr lang="en-US" dirty="0" smtClean="0"/>
              <a:t>).</a:t>
            </a:r>
            <a:endParaRPr lang="id-ID" dirty="0" smtClean="0"/>
          </a:p>
          <a:p>
            <a:pPr lvl="1"/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rata-rata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menuliskan</a:t>
            </a:r>
            <a:r>
              <a:rPr lang="en-US" dirty="0" smtClean="0"/>
              <a:t> NIM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rata-rata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en-US" sz="2800" dirty="0" smtClean="0"/>
              <a:t> </a:t>
            </a:r>
            <a:endParaRPr lang="id-ID" sz="28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0"/>
            <a:ext cx="8258204" cy="664371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id-ID" sz="6400" dirty="0" smtClean="0"/>
              <a:t>                                                                       </a:t>
            </a:r>
            <a:r>
              <a:rPr lang="id-ID" sz="6400" b="1" dirty="0" smtClean="0">
                <a:solidFill>
                  <a:srgbClr val="002060"/>
                </a:solidFill>
              </a:rPr>
              <a:t> </a:t>
            </a:r>
            <a:r>
              <a:rPr lang="nb-NO" sz="6400" b="1" dirty="0" smtClean="0">
                <a:solidFill>
                  <a:srgbClr val="002060"/>
                </a:solidFill>
              </a:rPr>
              <a:t>Deskripsi</a:t>
            </a:r>
            <a:r>
              <a:rPr lang="id-ID" sz="6400" b="1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r>
              <a:rPr lang="nb-NO" sz="6400" b="1" dirty="0" smtClean="0"/>
              <a:t>Open(Master, 1)</a:t>
            </a:r>
            <a:r>
              <a:rPr lang="id-ID" sz="6400" b="1" dirty="0" smtClean="0"/>
              <a:t>                                                                               </a:t>
            </a:r>
          </a:p>
          <a:p>
            <a:pPr>
              <a:buNone/>
            </a:pPr>
            <a:r>
              <a:rPr lang="nb-NO" sz="6400" b="1" dirty="0" smtClean="0"/>
              <a:t>Open(Transaksi, 1)</a:t>
            </a:r>
            <a:endParaRPr lang="id-ID" sz="6400" b="1" dirty="0" smtClean="0"/>
          </a:p>
          <a:p>
            <a:pPr>
              <a:buNone/>
            </a:pPr>
            <a:r>
              <a:rPr lang="en-US" sz="6400" b="1" dirty="0" smtClean="0"/>
              <a:t>Open(</a:t>
            </a:r>
            <a:r>
              <a:rPr lang="en-US" sz="6400" b="1" dirty="0" err="1" smtClean="0"/>
              <a:t>NewMaster</a:t>
            </a:r>
            <a:r>
              <a:rPr lang="en-US" sz="6400" b="1" dirty="0" smtClean="0"/>
              <a:t>, 2)</a:t>
            </a:r>
            <a:endParaRPr lang="id-ID" sz="6400" b="1" dirty="0" smtClean="0"/>
          </a:p>
          <a:p>
            <a:pPr>
              <a:buNone/>
            </a:pPr>
            <a:r>
              <a:rPr lang="en-US" sz="6400" b="1" dirty="0" err="1" smtClean="0"/>
              <a:t>FRead</a:t>
            </a:r>
            <a:r>
              <a:rPr lang="en-US" sz="6400" b="1" dirty="0" smtClean="0"/>
              <a:t>(Master, Nasabah1)</a:t>
            </a:r>
            <a:endParaRPr lang="id-ID" sz="6400" b="1" dirty="0" smtClean="0"/>
          </a:p>
          <a:p>
            <a:pPr>
              <a:buNone/>
            </a:pPr>
            <a:r>
              <a:rPr lang="en-US" sz="6400" b="1" dirty="0" err="1" smtClean="0"/>
              <a:t>FRead</a:t>
            </a:r>
            <a:r>
              <a:rPr lang="en-US" sz="6400" b="1" dirty="0" smtClean="0"/>
              <a:t>(</a:t>
            </a:r>
            <a:r>
              <a:rPr lang="en-US" sz="6400" b="1" dirty="0" err="1" smtClean="0"/>
              <a:t>Transaksi</a:t>
            </a:r>
            <a:r>
              <a:rPr lang="en-US" sz="6400" b="1" dirty="0" smtClean="0"/>
              <a:t>, Nasabah2)</a:t>
            </a:r>
            <a:endParaRPr lang="id-ID" sz="6400" b="1" dirty="0" smtClean="0"/>
          </a:p>
          <a:p>
            <a:pPr>
              <a:buNone/>
            </a:pPr>
            <a:r>
              <a:rPr lang="en-US" sz="6400" b="1" u="sng" dirty="0" smtClean="0"/>
              <a:t>While</a:t>
            </a:r>
            <a:r>
              <a:rPr lang="en-US" sz="6400" b="1" dirty="0" smtClean="0"/>
              <a:t> (Mark(</a:t>
            </a:r>
            <a:r>
              <a:rPr lang="en-US" sz="6400" b="1" dirty="0" err="1" smtClean="0"/>
              <a:t>Nasabahl</a:t>
            </a:r>
            <a:r>
              <a:rPr lang="en-US" sz="6400" b="1" dirty="0" smtClean="0"/>
              <a:t>) = false) </a:t>
            </a:r>
            <a:r>
              <a:rPr lang="en-US" sz="6400" b="1" u="sng" dirty="0" smtClean="0"/>
              <a:t>Do</a:t>
            </a:r>
            <a:endParaRPr lang="id-ID" sz="6400" b="1" dirty="0" smtClean="0"/>
          </a:p>
          <a:p>
            <a:pPr>
              <a:buNone/>
            </a:pPr>
            <a:r>
              <a:rPr lang="en-US" sz="6400" b="1" u="sng" dirty="0" smtClean="0"/>
              <a:t>While</a:t>
            </a:r>
            <a:r>
              <a:rPr lang="en-US" sz="6400" b="1" dirty="0" smtClean="0"/>
              <a:t> (Nasabah2.NoRek &lt; </a:t>
            </a:r>
            <a:r>
              <a:rPr lang="en-US" sz="6400" b="1" dirty="0" err="1" smtClean="0"/>
              <a:t>Nasabahl.NoRek</a:t>
            </a:r>
            <a:r>
              <a:rPr lang="en-US" sz="6400" b="1" dirty="0" smtClean="0"/>
              <a:t>)</a:t>
            </a:r>
            <a:endParaRPr lang="id-ID" sz="6400" b="1" dirty="0" smtClean="0"/>
          </a:p>
          <a:p>
            <a:pPr>
              <a:buNone/>
            </a:pPr>
            <a:r>
              <a:rPr lang="en-US" sz="6400" b="1" u="sng" dirty="0" smtClean="0"/>
              <a:t>and</a:t>
            </a:r>
            <a:r>
              <a:rPr lang="en-US" sz="6400" b="1" dirty="0" smtClean="0"/>
              <a:t> (Mark(Nasabah2) = false) </a:t>
            </a:r>
            <a:r>
              <a:rPr lang="en-US" sz="6400" b="1" u="sng" dirty="0" smtClean="0"/>
              <a:t>Do</a:t>
            </a:r>
            <a:endParaRPr lang="id-ID" sz="6400" b="1" dirty="0" smtClean="0"/>
          </a:p>
          <a:p>
            <a:pPr>
              <a:buNone/>
            </a:pPr>
            <a:r>
              <a:rPr lang="en-US" sz="6400" b="1" dirty="0" smtClean="0"/>
              <a:t>     </a:t>
            </a:r>
            <a:r>
              <a:rPr lang="en-US" sz="6400" b="1" dirty="0" err="1" smtClean="0"/>
              <a:t>FRead</a:t>
            </a:r>
            <a:r>
              <a:rPr lang="en-US" sz="6400" b="1" dirty="0" smtClean="0"/>
              <a:t>(</a:t>
            </a:r>
            <a:r>
              <a:rPr lang="en-US" sz="6400" b="1" dirty="0" err="1" smtClean="0"/>
              <a:t>Transaksi</a:t>
            </a:r>
            <a:r>
              <a:rPr lang="en-US" sz="6400" b="1" dirty="0" smtClean="0"/>
              <a:t>, Nasabah2) {skip record </a:t>
            </a:r>
            <a:r>
              <a:rPr lang="en-US" sz="6400" b="1" dirty="0" err="1" smtClean="0"/>
              <a:t>dari</a:t>
            </a:r>
            <a:r>
              <a:rPr lang="en-US" sz="6400" b="1" dirty="0" smtClean="0"/>
              <a:t> file trans}</a:t>
            </a:r>
            <a:endParaRPr lang="id-ID" sz="6400" b="1" dirty="0" smtClean="0"/>
          </a:p>
          <a:p>
            <a:pPr>
              <a:buNone/>
            </a:pPr>
            <a:r>
              <a:rPr lang="en-US" sz="6400" b="1" u="sng" dirty="0" err="1" smtClean="0"/>
              <a:t>EndWhile</a:t>
            </a:r>
            <a:endParaRPr lang="id-ID" sz="6400" b="1" dirty="0" smtClean="0"/>
          </a:p>
          <a:p>
            <a:pPr>
              <a:buNone/>
            </a:pPr>
            <a:r>
              <a:rPr lang="en-US" sz="6400" b="1" u="sng" dirty="0" smtClean="0"/>
              <a:t>If </a:t>
            </a:r>
            <a:r>
              <a:rPr lang="en-US" sz="6400" b="1" dirty="0" smtClean="0"/>
              <a:t>(Nasabah2.NoRek = </a:t>
            </a:r>
            <a:r>
              <a:rPr lang="en-US" sz="6400" b="1" dirty="0" err="1" smtClean="0"/>
              <a:t>Nasabahl.NoRek</a:t>
            </a:r>
            <a:r>
              <a:rPr lang="en-US" sz="6400" b="1" dirty="0" smtClean="0"/>
              <a:t>) </a:t>
            </a:r>
            <a:r>
              <a:rPr lang="en-US" sz="6400" b="1" u="sng" dirty="0" smtClean="0"/>
              <a:t>Then</a:t>
            </a:r>
            <a:endParaRPr lang="id-ID" sz="6400" b="1" dirty="0" smtClean="0"/>
          </a:p>
          <a:p>
            <a:pPr lvl="1">
              <a:buNone/>
            </a:pPr>
            <a:r>
              <a:rPr lang="en-US" sz="6200" b="1" dirty="0" err="1" smtClean="0"/>
              <a:t>NewSaldo</a:t>
            </a:r>
            <a:r>
              <a:rPr lang="en-US" sz="6200" b="1" dirty="0" smtClean="0"/>
              <a:t> </a:t>
            </a:r>
            <a:r>
              <a:rPr lang="en-US" sz="6200" b="1" dirty="0" smtClean="0">
                <a:sym typeface="Wingdings"/>
              </a:rPr>
              <a:t></a:t>
            </a:r>
            <a:r>
              <a:rPr lang="en-US" sz="6200" b="1" dirty="0" smtClean="0"/>
              <a:t> Nasabah1.Saldo {</a:t>
            </a:r>
            <a:r>
              <a:rPr lang="en-US" sz="6200" b="1" dirty="0" err="1" smtClean="0"/>
              <a:t>yg</a:t>
            </a:r>
            <a:r>
              <a:rPr lang="en-US" sz="6200" b="1" dirty="0" smtClean="0"/>
              <a:t> </a:t>
            </a:r>
            <a:r>
              <a:rPr lang="en-US" sz="6200" b="1" dirty="0" err="1" smtClean="0"/>
              <a:t>akan</a:t>
            </a:r>
            <a:r>
              <a:rPr lang="en-US" sz="6200" b="1" dirty="0" smtClean="0"/>
              <a:t> </a:t>
            </a:r>
            <a:r>
              <a:rPr lang="en-US" sz="6200" b="1" dirty="0" err="1" smtClean="0"/>
              <a:t>diedit</a:t>
            </a:r>
            <a:r>
              <a:rPr lang="en-US" sz="6200" b="1" dirty="0" smtClean="0"/>
              <a:t>}</a:t>
            </a:r>
            <a:endParaRPr lang="id-ID" sz="6200" b="1" dirty="0" smtClean="0"/>
          </a:p>
          <a:p>
            <a:pPr lvl="1">
              <a:buNone/>
            </a:pPr>
            <a:r>
              <a:rPr lang="en-US" sz="6200" b="1" u="sng" dirty="0" smtClean="0"/>
              <a:t>While</a:t>
            </a:r>
            <a:r>
              <a:rPr lang="en-US" sz="6200" b="1" dirty="0" smtClean="0"/>
              <a:t> (Nasabah2.NoRek = </a:t>
            </a:r>
            <a:r>
              <a:rPr lang="en-US" sz="6200" b="1" dirty="0" err="1" smtClean="0"/>
              <a:t>Nasabahl.NoRek</a:t>
            </a:r>
            <a:r>
              <a:rPr lang="en-US" sz="6200" b="1" dirty="0" smtClean="0"/>
              <a:t>)</a:t>
            </a:r>
            <a:endParaRPr lang="id-ID" sz="6200" b="1" dirty="0" smtClean="0"/>
          </a:p>
          <a:p>
            <a:pPr lvl="1">
              <a:buNone/>
            </a:pPr>
            <a:r>
              <a:rPr lang="en-US" sz="6200" b="1" u="sng" dirty="0" smtClean="0"/>
              <a:t>and</a:t>
            </a:r>
            <a:r>
              <a:rPr lang="en-US" sz="6200" b="1" dirty="0" smtClean="0"/>
              <a:t> (Mark(Nasabah2) = false) </a:t>
            </a:r>
            <a:r>
              <a:rPr lang="en-US" sz="6200" b="1" u="sng" dirty="0" smtClean="0"/>
              <a:t>Do</a:t>
            </a:r>
            <a:endParaRPr lang="id-ID" sz="6200" b="1" dirty="0" smtClean="0"/>
          </a:p>
          <a:p>
            <a:pPr lvl="1">
              <a:buNone/>
            </a:pPr>
            <a:r>
              <a:rPr lang="en-US" sz="6200" b="1" dirty="0" smtClean="0"/>
              <a:t>     </a:t>
            </a:r>
            <a:r>
              <a:rPr lang="en-US" sz="6200" b="1" dirty="0" err="1" smtClean="0"/>
              <a:t>NewSaldo</a:t>
            </a:r>
            <a:r>
              <a:rPr lang="en-US" sz="6200" b="1" dirty="0" smtClean="0">
                <a:sym typeface="Wingdings"/>
              </a:rPr>
              <a:t></a:t>
            </a:r>
            <a:r>
              <a:rPr lang="en-US" sz="6200" b="1" dirty="0" smtClean="0"/>
              <a:t> </a:t>
            </a:r>
            <a:r>
              <a:rPr lang="en-US" sz="6200" b="1" dirty="0" err="1" smtClean="0"/>
              <a:t>NewSaldo</a:t>
            </a:r>
            <a:r>
              <a:rPr lang="en-US" sz="6200" b="1" dirty="0" smtClean="0"/>
              <a:t>+ Nasabah2.Saldo</a:t>
            </a:r>
            <a:endParaRPr lang="id-ID" sz="6200" b="1" dirty="0" smtClean="0"/>
          </a:p>
          <a:p>
            <a:pPr lvl="1">
              <a:buNone/>
            </a:pPr>
            <a:r>
              <a:rPr lang="en-US" sz="6200" b="1" dirty="0" smtClean="0"/>
              <a:t>     </a:t>
            </a:r>
            <a:r>
              <a:rPr lang="en-US" sz="6200" b="1" dirty="0" err="1" smtClean="0"/>
              <a:t>FRead</a:t>
            </a:r>
            <a:r>
              <a:rPr lang="en-US" sz="6200" b="1" dirty="0" smtClean="0"/>
              <a:t>(</a:t>
            </a:r>
            <a:r>
              <a:rPr lang="en-US" sz="6200" b="1" dirty="0" err="1" smtClean="0"/>
              <a:t>Transaksi</a:t>
            </a:r>
            <a:r>
              <a:rPr lang="en-US" sz="6200" b="1" dirty="0" smtClean="0"/>
              <a:t>, Nasabah2)</a:t>
            </a:r>
            <a:endParaRPr lang="id-ID" sz="6200" b="1" dirty="0" smtClean="0"/>
          </a:p>
          <a:p>
            <a:pPr lvl="1">
              <a:buNone/>
            </a:pPr>
            <a:r>
              <a:rPr lang="en-US" sz="6200" b="1" u="sng" dirty="0" err="1" smtClean="0"/>
              <a:t>EndWhile</a:t>
            </a:r>
            <a:endParaRPr lang="id-ID" sz="6200" b="1" dirty="0" smtClean="0"/>
          </a:p>
          <a:p>
            <a:pPr lvl="1">
              <a:buNone/>
            </a:pPr>
            <a:r>
              <a:rPr lang="en-US" sz="6200" b="1" dirty="0" smtClean="0"/>
              <a:t>Nasabah1.Saldo </a:t>
            </a:r>
            <a:r>
              <a:rPr lang="en-US" sz="6200" b="1" dirty="0" smtClean="0">
                <a:sym typeface="Wingdings"/>
              </a:rPr>
              <a:t></a:t>
            </a:r>
            <a:r>
              <a:rPr lang="en-US" sz="6200" b="1" dirty="0" smtClean="0"/>
              <a:t> </a:t>
            </a:r>
            <a:r>
              <a:rPr lang="en-US" sz="6200" b="1" dirty="0" err="1" smtClean="0"/>
              <a:t>NewSaldo</a:t>
            </a:r>
            <a:endParaRPr lang="id-ID" sz="6200" b="1" dirty="0" smtClean="0"/>
          </a:p>
          <a:p>
            <a:pPr lvl="1">
              <a:buNone/>
            </a:pPr>
            <a:r>
              <a:rPr lang="en-US" sz="6200" b="1" dirty="0" err="1" smtClean="0"/>
              <a:t>FWrite</a:t>
            </a:r>
            <a:r>
              <a:rPr lang="en-US" sz="6200" b="1" dirty="0" smtClean="0"/>
              <a:t>(</a:t>
            </a:r>
            <a:r>
              <a:rPr lang="en-US" sz="6200" b="1" dirty="0" err="1" smtClean="0"/>
              <a:t>NewMaster</a:t>
            </a:r>
            <a:r>
              <a:rPr lang="en-US" sz="6200" b="1" dirty="0" smtClean="0"/>
              <a:t>, Nasabah1)</a:t>
            </a:r>
            <a:endParaRPr lang="id-ID" sz="6200" b="1" dirty="0" smtClean="0"/>
          </a:p>
          <a:p>
            <a:pPr lvl="1">
              <a:buNone/>
            </a:pPr>
            <a:r>
              <a:rPr lang="en-US" sz="6200" b="1" u="sng" dirty="0" smtClean="0"/>
              <a:t>Else</a:t>
            </a:r>
            <a:endParaRPr lang="id-ID" sz="6200" b="1" dirty="0" smtClean="0"/>
          </a:p>
          <a:p>
            <a:pPr lvl="1">
              <a:buNone/>
            </a:pPr>
            <a:r>
              <a:rPr lang="en-US" sz="6200" b="1" dirty="0" err="1" smtClean="0"/>
              <a:t>FWrite</a:t>
            </a:r>
            <a:r>
              <a:rPr lang="en-US" sz="6200" b="1" dirty="0" smtClean="0"/>
              <a:t>(</a:t>
            </a:r>
            <a:r>
              <a:rPr lang="en-US" sz="6200" b="1" dirty="0" err="1" smtClean="0"/>
              <a:t>NewMaster</a:t>
            </a:r>
            <a:r>
              <a:rPr lang="en-US" sz="6200" b="1" dirty="0" smtClean="0"/>
              <a:t>, </a:t>
            </a:r>
            <a:r>
              <a:rPr lang="en-US" sz="6200" b="1" dirty="0" err="1" smtClean="0"/>
              <a:t>Nasabahl</a:t>
            </a:r>
            <a:r>
              <a:rPr lang="en-US" sz="6200" b="1" dirty="0" smtClean="0"/>
              <a:t>) .</a:t>
            </a:r>
            <a:endParaRPr lang="id-ID" sz="6200" b="1" dirty="0" smtClean="0"/>
          </a:p>
          <a:p>
            <a:pPr>
              <a:buNone/>
            </a:pPr>
            <a:r>
              <a:rPr lang="en-US" sz="6400" b="1" u="sng" dirty="0" err="1" smtClean="0"/>
              <a:t>Endif</a:t>
            </a:r>
            <a:endParaRPr lang="id-ID" sz="6400" b="1" dirty="0" smtClean="0"/>
          </a:p>
          <a:p>
            <a:pPr>
              <a:buNone/>
            </a:pPr>
            <a:r>
              <a:rPr lang="en-US" sz="6400" b="1" dirty="0" err="1" smtClean="0"/>
              <a:t>FRead</a:t>
            </a:r>
            <a:r>
              <a:rPr lang="en-US" sz="6400" b="1" dirty="0" smtClean="0"/>
              <a:t>(Master, Nasabah1)</a:t>
            </a:r>
            <a:endParaRPr lang="id-ID" sz="6400" b="1" dirty="0" smtClean="0"/>
          </a:p>
          <a:p>
            <a:pPr>
              <a:buNone/>
            </a:pPr>
            <a:r>
              <a:rPr lang="en-US" sz="6400" b="1" u="sng" dirty="0" err="1" smtClean="0"/>
              <a:t>EndWhile</a:t>
            </a:r>
            <a:endParaRPr lang="id-ID" sz="6400" b="1" dirty="0" smtClean="0"/>
          </a:p>
          <a:p>
            <a:pPr>
              <a:buNone/>
            </a:pPr>
            <a:r>
              <a:rPr lang="en-US" sz="6400" b="1" dirty="0" err="1" smtClean="0"/>
              <a:t>FWrite</a:t>
            </a:r>
            <a:r>
              <a:rPr lang="en-US" sz="6400" b="1" dirty="0" smtClean="0"/>
              <a:t>(</a:t>
            </a:r>
            <a:r>
              <a:rPr lang="en-US" sz="6400" b="1" dirty="0" err="1" smtClean="0"/>
              <a:t>NewMaster</a:t>
            </a:r>
            <a:r>
              <a:rPr lang="en-US" sz="6400" b="1" dirty="0" smtClean="0"/>
              <a:t>, &lt;999, 0&gt;)</a:t>
            </a:r>
            <a:endParaRPr lang="id-ID" sz="6400" b="1" dirty="0" smtClean="0"/>
          </a:p>
          <a:p>
            <a:pPr>
              <a:buNone/>
            </a:pPr>
            <a:r>
              <a:rPr lang="en-US" sz="6400" b="1" dirty="0" smtClean="0"/>
              <a:t>Close(Master)</a:t>
            </a:r>
            <a:r>
              <a:rPr lang="id-ID" sz="6400" b="1" dirty="0" smtClean="0"/>
              <a:t> </a:t>
            </a:r>
            <a:r>
              <a:rPr lang="en-US" sz="6400" b="1" dirty="0" smtClean="0"/>
              <a:t>Close(</a:t>
            </a:r>
            <a:r>
              <a:rPr lang="en-US" sz="6400" b="1" dirty="0" err="1" smtClean="0"/>
              <a:t>Transaksi</a:t>
            </a:r>
            <a:r>
              <a:rPr lang="en-US" sz="6400" b="1" dirty="0" smtClean="0"/>
              <a:t>)</a:t>
            </a:r>
            <a:endParaRPr lang="id-ID" sz="6400" b="1" dirty="0" smtClean="0"/>
          </a:p>
          <a:p>
            <a:pPr>
              <a:buNone/>
            </a:pPr>
            <a:r>
              <a:rPr lang="en-US" sz="6400" b="1" dirty="0" smtClean="0"/>
              <a:t>Close(</a:t>
            </a:r>
            <a:r>
              <a:rPr lang="en-US" sz="6400" b="1" dirty="0" err="1" smtClean="0"/>
              <a:t>NewMaster</a:t>
            </a:r>
            <a:r>
              <a:rPr lang="en-US" sz="6400" b="1" dirty="0" smtClean="0"/>
              <a:t>)</a:t>
            </a:r>
            <a:endParaRPr lang="id-ID" sz="6400" b="1" dirty="0" smtClean="0"/>
          </a:p>
          <a:p>
            <a:pPr>
              <a:buNone/>
            </a:pPr>
            <a:endParaRPr lang="id-ID" sz="6400" b="1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Spliting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r>
              <a:rPr lang="en-US" sz="3200" dirty="0" err="1" smtClean="0"/>
              <a:t>Spliting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pemecahan</a:t>
            </a:r>
            <a:r>
              <a:rPr lang="en-US" sz="3200" dirty="0" smtClean="0"/>
              <a:t> </a:t>
            </a:r>
            <a:r>
              <a:rPr lang="en-US" sz="3200" dirty="0" err="1" smtClean="0"/>
              <a:t>sebuah</a:t>
            </a:r>
            <a:r>
              <a:rPr lang="en-US" sz="3200" dirty="0" smtClean="0"/>
              <a:t> file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dua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file </a:t>
            </a:r>
            <a:r>
              <a:rPr lang="en-US" sz="3200" dirty="0" err="1" smtClean="0"/>
              <a:t>baru</a:t>
            </a:r>
            <a:r>
              <a:rPr lang="en-US" sz="3200" dirty="0" smtClean="0"/>
              <a:t>. </a:t>
            </a:r>
            <a:r>
              <a:rPr lang="en-US" sz="3200" dirty="0" err="1" smtClean="0"/>
              <a:t>Algoritmanya</a:t>
            </a:r>
            <a:r>
              <a:rPr lang="en-US" sz="3200" dirty="0" smtClean="0"/>
              <a:t> </a:t>
            </a:r>
            <a:r>
              <a:rPr lang="en-US" sz="3200" dirty="0" err="1" smtClean="0"/>
              <a:t>tergantung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kriteria</a:t>
            </a:r>
            <a:r>
              <a:rPr lang="en-US" sz="3200" dirty="0" smtClean="0"/>
              <a:t> </a:t>
            </a:r>
            <a:r>
              <a:rPr lang="en-US" sz="3200" dirty="0" err="1" smtClean="0"/>
              <a:t>pemecahannya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b="1" dirty="0" err="1" smtClean="0"/>
              <a:t>Contoh</a:t>
            </a:r>
            <a:r>
              <a:rPr lang="en-US" b="1" dirty="0" smtClean="0"/>
              <a:t> :</a:t>
            </a:r>
            <a:endParaRPr lang="id-ID" b="1" dirty="0" smtClean="0"/>
          </a:p>
          <a:p>
            <a:pPr>
              <a:buNone/>
            </a:pPr>
            <a:r>
              <a:rPr lang="id-ID" dirty="0" smtClean="0"/>
              <a:t>    </a:t>
            </a:r>
            <a:r>
              <a:rPr lang="en-US" sz="3200" dirty="0" err="1" smtClean="0"/>
              <a:t>Memisahakan</a:t>
            </a:r>
            <a:r>
              <a:rPr lang="en-US" sz="3200" dirty="0" smtClean="0"/>
              <a:t> file </a:t>
            </a:r>
            <a:r>
              <a:rPr lang="en-US" sz="3200" dirty="0" err="1" smtClean="0"/>
              <a:t>nilai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matakuliah</a:t>
            </a:r>
            <a:r>
              <a:rPr lang="en-US" sz="3200" dirty="0" smtClean="0"/>
              <a:t> </a:t>
            </a:r>
            <a:r>
              <a:rPr lang="en-US" sz="3200" dirty="0" err="1" smtClean="0"/>
              <a:t>suatu</a:t>
            </a:r>
            <a:r>
              <a:rPr lang="en-US" sz="3200" dirty="0" smtClean="0"/>
              <a:t> </a:t>
            </a:r>
            <a:r>
              <a:rPr lang="en-US" sz="3200" dirty="0" err="1" smtClean="0"/>
              <a:t>kelas</a:t>
            </a:r>
            <a:r>
              <a:rPr lang="en-US" sz="3200" dirty="0" smtClean="0"/>
              <a:t> </a:t>
            </a:r>
            <a:r>
              <a:rPr lang="en-US" sz="3200" dirty="0" err="1" smtClean="0"/>
              <a:t>berdasarkan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nilai</a:t>
            </a:r>
            <a:r>
              <a:rPr lang="en-US" sz="3200" dirty="0" smtClean="0"/>
              <a:t>&gt;=55 </a:t>
            </a:r>
            <a:r>
              <a:rPr lang="en-US" sz="3200" dirty="0" err="1" smtClean="0"/>
              <a:t>dan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nilai</a:t>
            </a:r>
            <a:r>
              <a:rPr lang="en-US" sz="3200" dirty="0" smtClean="0"/>
              <a:t> &lt; 55.</a:t>
            </a:r>
            <a:endParaRPr lang="id-ID" sz="32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214422"/>
            <a:ext cx="7964577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05862" y="1142985"/>
            <a:ext cx="8238104" cy="4644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571604" y="928670"/>
            <a:ext cx="121444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FILE 1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857884" y="857232"/>
            <a:ext cx="121444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FILE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4366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 smtClean="0">
                <a:solidFill>
                  <a:srgbClr val="C00000"/>
                </a:solidFill>
                <a:latin typeface="Arial Black" pitchFamily="34" charset="0"/>
              </a:rPr>
              <a:t>Algoritma</a:t>
            </a:r>
            <a:r>
              <a:rPr lang="en-US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Arial Black" pitchFamily="34" charset="0"/>
              </a:rPr>
              <a:t>Konsolidasi</a:t>
            </a:r>
            <a:endParaRPr lang="id-ID" dirty="0" smtClean="0">
              <a:solidFill>
                <a:srgbClr val="C0000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id-ID" dirty="0" smtClean="0"/>
              <a:t>   </a:t>
            </a:r>
            <a:r>
              <a:rPr lang="en-US" dirty="0" smtClean="0"/>
              <a:t>{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: </a:t>
            </a:r>
            <a:r>
              <a:rPr lang="en-US" dirty="0" err="1" smtClean="0"/>
              <a:t>ArsipMhs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NIM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}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    </a:t>
            </a:r>
            <a:r>
              <a:rPr lang="en-US" dirty="0" smtClean="0"/>
              <a:t>{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: record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NIM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rata-rata}</a:t>
            </a:r>
            <a:endParaRPr lang="id-ID" dirty="0" smtClean="0"/>
          </a:p>
          <a:p>
            <a:pPr>
              <a:buNone/>
            </a:pPr>
            <a:r>
              <a:rPr lang="en-US" b="1" dirty="0" err="1" smtClean="0"/>
              <a:t>Deklarasi</a:t>
            </a:r>
            <a:endParaRPr lang="id-ID" b="1" dirty="0" smtClean="0"/>
          </a:p>
          <a:p>
            <a:pPr>
              <a:buNone/>
            </a:pPr>
            <a:r>
              <a:rPr lang="en-US" dirty="0" smtClean="0"/>
              <a:t>	Type </a:t>
            </a:r>
            <a:r>
              <a:rPr lang="en-US" dirty="0" err="1" smtClean="0"/>
              <a:t>DataMhs</a:t>
            </a:r>
            <a:r>
              <a:rPr lang="en-US" dirty="0" smtClean="0"/>
              <a:t> : Record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	&lt; NIM : </a:t>
            </a:r>
            <a:r>
              <a:rPr lang="en-US" u="sng" dirty="0" smtClean="0"/>
              <a:t>integer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	   </a:t>
            </a:r>
            <a:r>
              <a:rPr lang="en-US" dirty="0" err="1" smtClean="0"/>
              <a:t>Nilai</a:t>
            </a:r>
            <a:r>
              <a:rPr lang="en-US" dirty="0" smtClean="0"/>
              <a:t> : </a:t>
            </a:r>
            <a:r>
              <a:rPr lang="en-US" u="sng" dirty="0" smtClean="0"/>
              <a:t>real</a:t>
            </a:r>
            <a:r>
              <a:rPr lang="en-US" dirty="0" smtClean="0"/>
              <a:t> &gt; 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ArsipMhs1, ArsipMhs2 : </a:t>
            </a:r>
            <a:r>
              <a:rPr lang="en-US" u="sng" dirty="0" err="1" smtClean="0"/>
              <a:t>seqFile</a:t>
            </a:r>
            <a:r>
              <a:rPr lang="en-US" dirty="0" smtClean="0"/>
              <a:t> </a:t>
            </a:r>
            <a:r>
              <a:rPr lang="en-US" u="sng" dirty="0" smtClean="0"/>
              <a:t>of</a:t>
            </a:r>
            <a:r>
              <a:rPr lang="en-US" dirty="0" smtClean="0"/>
              <a:t> </a:t>
            </a:r>
            <a:r>
              <a:rPr lang="en-US" dirty="0" err="1" smtClean="0"/>
              <a:t>DataMhs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Mhs</a:t>
            </a:r>
            <a:r>
              <a:rPr lang="en-US" dirty="0" smtClean="0"/>
              <a:t> : </a:t>
            </a:r>
            <a:r>
              <a:rPr lang="en-US" dirty="0" err="1" smtClean="0"/>
              <a:t>DataMhs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CurrentNim</a:t>
            </a:r>
            <a:r>
              <a:rPr lang="en-US" dirty="0" smtClean="0"/>
              <a:t>, </a:t>
            </a:r>
            <a:r>
              <a:rPr lang="en-US" dirty="0" err="1" smtClean="0"/>
              <a:t>JumNil</a:t>
            </a:r>
            <a:r>
              <a:rPr lang="en-US" dirty="0" smtClean="0"/>
              <a:t>, </a:t>
            </a:r>
            <a:r>
              <a:rPr lang="en-US" dirty="0" err="1" smtClean="0"/>
              <a:t>nMK</a:t>
            </a:r>
            <a:r>
              <a:rPr lang="en-US" dirty="0" smtClean="0"/>
              <a:t> : </a:t>
            </a:r>
            <a:r>
              <a:rPr lang="en-US" u="sng" dirty="0" smtClean="0"/>
              <a:t>integer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Rata : </a:t>
            </a:r>
            <a:r>
              <a:rPr lang="en-US" u="sng" dirty="0" smtClean="0"/>
              <a:t>real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u="sng" dirty="0" smtClean="0"/>
              <a:t>Function</a:t>
            </a:r>
            <a:r>
              <a:rPr lang="en-US" dirty="0" smtClean="0"/>
              <a:t> Mark(</a:t>
            </a:r>
            <a:r>
              <a:rPr lang="en-US" u="sng" dirty="0" smtClean="0"/>
              <a:t>Input</a:t>
            </a:r>
            <a:r>
              <a:rPr lang="en-US" dirty="0" smtClean="0"/>
              <a:t> </a:t>
            </a:r>
            <a:r>
              <a:rPr lang="en-US" dirty="0" err="1" smtClean="0"/>
              <a:t>Mhs</a:t>
            </a:r>
            <a:r>
              <a:rPr lang="en-US" dirty="0" smtClean="0"/>
              <a:t> : </a:t>
            </a:r>
            <a:r>
              <a:rPr lang="en-US" dirty="0" err="1" smtClean="0"/>
              <a:t>DataMhs</a:t>
            </a:r>
            <a:r>
              <a:rPr lang="en-US" dirty="0" smtClean="0"/>
              <a:t>)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u="sng" dirty="0" smtClean="0"/>
              <a:t>Boolean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	{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= &lt;999,’xxxxx’,99.9&gt;}</a:t>
            </a:r>
            <a:endParaRPr lang="id-ID" dirty="0" smtClean="0"/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714348" y="2643182"/>
            <a:ext cx="6858048" cy="40005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64371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4400" b="1" dirty="0" err="1" smtClean="0"/>
              <a:t>Deskripsi</a:t>
            </a:r>
            <a:endParaRPr lang="id-ID" sz="4400" b="1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id-ID" dirty="0" smtClean="0"/>
          </a:p>
          <a:p>
            <a:pPr>
              <a:buNone/>
            </a:pPr>
            <a:r>
              <a:rPr lang="id-ID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Open(ArsipMhs1,1)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Open(ArsipMhs2,2)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Fread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(ArsipMhs1,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Mhs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en-US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If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(Mark(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Mhs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= </a:t>
            </a:r>
            <a:r>
              <a:rPr lang="en-US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true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en-US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then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// </a:t>
            </a:r>
            <a:r>
              <a:rPr lang="en-US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if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(Mhs.NIM ==9999) </a:t>
            </a:r>
            <a:r>
              <a:rPr lang="en-US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then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</a:t>
            </a:r>
            <a:r>
              <a:rPr lang="nb-NO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Output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(‘Arsip kosong…’)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nb-NO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Else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    </a:t>
            </a:r>
            <a:r>
              <a:rPr lang="nb-NO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While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(Mark(Mhs) = </a:t>
            </a:r>
            <a:r>
              <a:rPr lang="nb-NO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false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nb-NO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do 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// (Mhs.NIM &lt;&gt; 9999)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JumNil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/>
              </a:rPr>
              <a:t>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0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nMK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/>
              </a:rPr>
              <a:t>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1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currentNIM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/>
              </a:rPr>
              <a:t>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Mhs.NIM {record1 dari ArsipMhs1}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r>
              <a:rPr lang="nb-NO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Repeat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JumNil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/>
              </a:rPr>
              <a:t>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JumNil + Mhs.Nilai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Fread(ArsipMhs1,Mhs)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	nMK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/>
              </a:rPr>
              <a:t>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nMK + 1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r>
              <a:rPr lang="nb-NO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Until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(currentNIM &lt;&gt; Mhs.NIM)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Rata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/>
              </a:rPr>
              <a:t>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JumNil/nMK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Mhs.NIM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/>
              </a:rPr>
              <a:t></a:t>
            </a: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currentNIM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Mhs.Nilai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/>
              </a:rPr>
              <a:t></a:t>
            </a: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Rata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Fwrite(ArsipMhs2, Mhs)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id-ID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id-ID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nb-NO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Endwhile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</a:t>
            </a: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Mhs.NIM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/>
              </a:rPr>
              <a:t></a:t>
            </a: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9999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</a:t>
            </a:r>
            <a:r>
              <a:rPr lang="id-ID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Mhs.Nilai </a:t>
            </a: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/>
              </a:rPr>
              <a:t></a:t>
            </a:r>
            <a:r>
              <a:rPr lang="pt-B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999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Fwrite(Arsip2,Mhs)  {mark}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nb-NO" b="1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EndIf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Close(ArsipMhs1)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nb-NO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Close(ArsipMhs2)</a:t>
            </a:r>
            <a:endParaRPr lang="id-ID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500034" y="714356"/>
            <a:ext cx="6000792" cy="59293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642918"/>
            <a:ext cx="8229600" cy="438896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002060"/>
                </a:solidFill>
              </a:rPr>
              <a:t>B. </a:t>
            </a:r>
            <a:r>
              <a:rPr lang="en-US" sz="3200" b="1" dirty="0" err="1" smtClean="0">
                <a:solidFill>
                  <a:srgbClr val="002060"/>
                </a:solidFill>
              </a:rPr>
              <a:t>Pemrosesan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Dua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Arsip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Beruntun</a:t>
            </a:r>
            <a:endParaRPr lang="id-ID" sz="32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1. </a:t>
            </a:r>
            <a:r>
              <a:rPr lang="en-US" b="1" i="1" dirty="0" smtClean="0"/>
              <a:t>Merging</a:t>
            </a:r>
            <a:endParaRPr lang="id-ID" i="1" dirty="0" smtClean="0"/>
          </a:p>
          <a:p>
            <a:r>
              <a:rPr lang="en-US" sz="3200" dirty="0" smtClean="0"/>
              <a:t>Merging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penggabungan</a:t>
            </a:r>
            <a:r>
              <a:rPr lang="en-US" sz="3200" dirty="0" smtClean="0"/>
              <a:t> </a:t>
            </a:r>
            <a:r>
              <a:rPr lang="en-US" sz="3200" dirty="0" err="1" smtClean="0"/>
              <a:t>dua</a:t>
            </a:r>
            <a:r>
              <a:rPr lang="en-US" sz="3200" dirty="0" smtClean="0"/>
              <a:t> </a:t>
            </a:r>
            <a:r>
              <a:rPr lang="en-US" sz="3200" dirty="0" err="1" smtClean="0"/>
              <a:t>buah</a:t>
            </a:r>
            <a:r>
              <a:rPr lang="en-US" sz="3200" dirty="0" smtClean="0"/>
              <a:t> file yang </a:t>
            </a:r>
            <a:r>
              <a:rPr lang="en-US" sz="3200" dirty="0" err="1" smtClean="0"/>
              <a:t>tipe</a:t>
            </a:r>
            <a:r>
              <a:rPr lang="en-US" sz="3200" dirty="0" smtClean="0"/>
              <a:t> </a:t>
            </a:r>
            <a:r>
              <a:rPr lang="en-US" sz="3200" dirty="0" err="1" smtClean="0"/>
              <a:t>recordnya</a:t>
            </a:r>
            <a:r>
              <a:rPr lang="en-US" sz="3200" dirty="0" smtClean="0"/>
              <a:t> </a:t>
            </a:r>
            <a:r>
              <a:rPr lang="en-US" sz="3200" dirty="0" err="1" smtClean="0"/>
              <a:t>sama</a:t>
            </a:r>
            <a:r>
              <a:rPr lang="en-US" sz="3200" dirty="0" smtClean="0"/>
              <a:t>. </a:t>
            </a:r>
          </a:p>
          <a:p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melakukan</a:t>
            </a:r>
            <a:r>
              <a:rPr lang="en-US" sz="3200" dirty="0" smtClean="0"/>
              <a:t> merging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dua</a:t>
            </a:r>
            <a:r>
              <a:rPr lang="en-US" sz="3200" dirty="0" smtClean="0"/>
              <a:t> </a:t>
            </a:r>
            <a:r>
              <a:rPr lang="en-US" sz="3200" dirty="0" err="1" smtClean="0"/>
              <a:t>cara</a:t>
            </a:r>
            <a:r>
              <a:rPr lang="en-US" sz="3200" dirty="0" smtClean="0"/>
              <a:t>. Cara yang paling </a:t>
            </a:r>
            <a:r>
              <a:rPr lang="en-US" sz="3200" dirty="0" err="1" smtClean="0"/>
              <a:t>sederhana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data file </a:t>
            </a:r>
            <a:r>
              <a:rPr lang="en-US" sz="3200" dirty="0" err="1" smtClean="0"/>
              <a:t>kedua</a:t>
            </a:r>
            <a:r>
              <a:rPr lang="en-US" sz="3200" dirty="0" smtClean="0"/>
              <a:t> </a:t>
            </a:r>
            <a:r>
              <a:rPr lang="en-US" sz="3200" dirty="0" err="1" smtClean="0"/>
              <a:t>ditambahkan</a:t>
            </a:r>
            <a:r>
              <a:rPr lang="en-US" sz="3200" dirty="0" smtClean="0"/>
              <a:t> </a:t>
            </a:r>
            <a:r>
              <a:rPr lang="en-US" sz="3200" dirty="0" err="1" smtClean="0"/>
              <a:t>setelah</a:t>
            </a:r>
            <a:r>
              <a:rPr lang="en-US" sz="3200" dirty="0" smtClean="0"/>
              <a:t> record </a:t>
            </a:r>
            <a:r>
              <a:rPr lang="en-US" sz="3200" dirty="0" err="1" smtClean="0"/>
              <a:t>terakhir</a:t>
            </a:r>
            <a:r>
              <a:rPr lang="en-US" sz="3200" dirty="0" smtClean="0"/>
              <a:t> file </a:t>
            </a:r>
            <a:r>
              <a:rPr lang="en-US" sz="3200" dirty="0" err="1" smtClean="0"/>
              <a:t>pertama</a:t>
            </a:r>
            <a:r>
              <a:rPr lang="en-US" sz="3200" dirty="0" smtClean="0"/>
              <a:t>, </a:t>
            </a:r>
            <a:r>
              <a:rPr lang="en-US" sz="3200" dirty="0" err="1" smtClean="0"/>
              <a:t>sehingga</a:t>
            </a:r>
            <a:r>
              <a:rPr lang="en-US" sz="3200" dirty="0" smtClean="0"/>
              <a:t> </a:t>
            </a:r>
            <a:r>
              <a:rPr lang="en-US" sz="3200" dirty="0" err="1" smtClean="0"/>
              <a:t>membentuk</a:t>
            </a:r>
            <a:r>
              <a:rPr lang="en-US" sz="3200" dirty="0" smtClean="0"/>
              <a:t> file </a:t>
            </a:r>
            <a:r>
              <a:rPr lang="en-US" sz="3200" dirty="0" err="1" smtClean="0"/>
              <a:t>baru</a:t>
            </a:r>
            <a:r>
              <a:rPr lang="en-US" sz="3200" dirty="0" smtClean="0"/>
              <a:t>. Cara </a:t>
            </a:r>
            <a:r>
              <a:rPr lang="en-US" sz="3200" dirty="0" err="1" smtClean="0"/>
              <a:t>ini</a:t>
            </a:r>
            <a:r>
              <a:rPr lang="en-US" sz="3200" dirty="0" smtClean="0"/>
              <a:t> </a:t>
            </a:r>
            <a:r>
              <a:rPr lang="en-US" sz="3200" dirty="0" err="1" smtClean="0"/>
              <a:t>tidak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dipakai</a:t>
            </a:r>
            <a:r>
              <a:rPr lang="en-US" sz="3200" dirty="0" smtClean="0"/>
              <a:t> </a:t>
            </a:r>
            <a:r>
              <a:rPr lang="en-US" sz="3200" dirty="0" err="1" smtClean="0"/>
              <a:t>jika</a:t>
            </a:r>
            <a:r>
              <a:rPr lang="en-US" sz="3200" dirty="0" smtClean="0"/>
              <a:t> field </a:t>
            </a:r>
            <a:r>
              <a:rPr lang="en-US" sz="3200" dirty="0" err="1" smtClean="0"/>
              <a:t>kunci</a:t>
            </a:r>
            <a:r>
              <a:rPr lang="en-US" sz="3200" dirty="0" smtClean="0"/>
              <a:t> </a:t>
            </a:r>
            <a:r>
              <a:rPr lang="en-US" sz="3200" dirty="0" err="1" smtClean="0"/>
              <a:t>kedua</a:t>
            </a:r>
            <a:r>
              <a:rPr lang="en-US" sz="3200" dirty="0" smtClean="0"/>
              <a:t> file </a:t>
            </a:r>
            <a:r>
              <a:rPr lang="en-US" sz="3200" dirty="0" err="1" smtClean="0"/>
              <a:t>sudah</a:t>
            </a:r>
            <a:r>
              <a:rPr lang="en-US" sz="3200" dirty="0" smtClean="0"/>
              <a:t> </a:t>
            </a:r>
            <a:r>
              <a:rPr lang="en-US" sz="3200" dirty="0" err="1" smtClean="0"/>
              <a:t>terurut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dikehendaki</a:t>
            </a:r>
            <a:r>
              <a:rPr lang="en-US" sz="3200" dirty="0" smtClean="0"/>
              <a:t> file </a:t>
            </a:r>
            <a:r>
              <a:rPr lang="en-US" sz="3200" dirty="0" err="1" smtClean="0"/>
              <a:t>gabungan</a:t>
            </a:r>
            <a:r>
              <a:rPr lang="en-US" sz="3200" dirty="0" smtClean="0"/>
              <a:t> yang field </a:t>
            </a:r>
            <a:r>
              <a:rPr lang="en-US" sz="3200" dirty="0" err="1" smtClean="0"/>
              <a:t>kuncinya</a:t>
            </a:r>
            <a:r>
              <a:rPr lang="en-US" sz="3200" dirty="0" smtClean="0"/>
              <a:t> </a:t>
            </a:r>
            <a:r>
              <a:rPr lang="en-US" sz="3200" dirty="0" err="1" smtClean="0"/>
              <a:t>juga</a:t>
            </a:r>
            <a:r>
              <a:rPr lang="en-US" sz="3200" dirty="0" smtClean="0"/>
              <a:t> </a:t>
            </a:r>
            <a:r>
              <a:rPr lang="en-US" sz="3200" dirty="0" err="1" smtClean="0"/>
              <a:t>terurut</a:t>
            </a:r>
            <a:r>
              <a:rPr lang="en-US" sz="3200" dirty="0" smtClean="0"/>
              <a:t>.</a:t>
            </a:r>
            <a:endParaRPr lang="id-ID" sz="3200" dirty="0" smtClean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10466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002060"/>
                </a:solidFill>
              </a:rPr>
              <a:t>Contoh</a:t>
            </a:r>
            <a:r>
              <a:rPr lang="en-US" dirty="0" smtClean="0">
                <a:solidFill>
                  <a:srgbClr val="002060"/>
                </a:solidFill>
              </a:rPr>
              <a:t> :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7890685" cy="3477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Copperplate Gothic Bold" pitchFamily="34" charset="0"/>
              </a:rPr>
              <a:t>Algoritma</a:t>
            </a:r>
            <a:r>
              <a:rPr lang="en-US" sz="3200" b="1" dirty="0" smtClean="0">
                <a:solidFill>
                  <a:srgbClr val="002060"/>
                </a:solidFill>
                <a:latin typeface="Copperplate Gothic Bold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Copperplate Gothic Bold" pitchFamily="34" charset="0"/>
              </a:rPr>
              <a:t>MergingSambung</a:t>
            </a:r>
            <a:endParaRPr lang="id-ID" sz="3200" dirty="0" smtClean="0">
              <a:solidFill>
                <a:srgbClr val="002060"/>
              </a:solidFill>
              <a:latin typeface="Copperplate Gothic Bold" pitchFamily="34" charset="0"/>
            </a:endParaRPr>
          </a:p>
          <a:p>
            <a:pPr>
              <a:buNone/>
            </a:pPr>
            <a:r>
              <a:rPr lang="id-ID" dirty="0" smtClean="0"/>
              <a:t> </a:t>
            </a:r>
            <a:r>
              <a:rPr lang="en-US" dirty="0" smtClean="0"/>
              <a:t> </a:t>
            </a:r>
            <a:r>
              <a:rPr lang="id-ID" dirty="0" smtClean="0"/>
              <a:t> </a:t>
            </a:r>
            <a:r>
              <a:rPr lang="en-US" dirty="0" smtClean="0"/>
              <a:t>{</a:t>
            </a:r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buah</a:t>
            </a:r>
            <a:r>
              <a:rPr lang="en-US" dirty="0" smtClean="0"/>
              <a:t> </a:t>
            </a:r>
            <a:r>
              <a:rPr lang="en-US" dirty="0" err="1" smtClean="0"/>
              <a:t>arsip</a:t>
            </a:r>
            <a:r>
              <a:rPr lang="en-US" dirty="0" smtClean="0"/>
              <a:t> </a:t>
            </a:r>
            <a:r>
              <a:rPr lang="en-US" dirty="0" err="1" smtClean="0"/>
              <a:t>beruntun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id-ID" dirty="0" smtClean="0"/>
              <a:t>         </a:t>
            </a:r>
            <a:r>
              <a:rPr lang="en-US" dirty="0" smtClean="0"/>
              <a:t>ArsipMhs1 </a:t>
            </a:r>
            <a:r>
              <a:rPr lang="en-US" dirty="0" err="1" smtClean="0"/>
              <a:t>dan</a:t>
            </a:r>
            <a:r>
              <a:rPr lang="en-US" dirty="0" smtClean="0"/>
              <a:t> ArsipMhs2,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arsip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id-ID" dirty="0" smtClean="0"/>
              <a:t>  </a:t>
            </a:r>
            <a:r>
              <a:rPr lang="en-US" dirty="0" smtClean="0"/>
              <a:t>ArsipMhs3,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record </a:t>
            </a:r>
            <a:r>
              <a:rPr lang="en-US" dirty="0" err="1" smtClean="0"/>
              <a:t>arsip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disambungkan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record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arsip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}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    {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: </a:t>
            </a:r>
            <a:r>
              <a:rPr lang="en-US" dirty="0" err="1" smtClean="0"/>
              <a:t>arsip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data}</a:t>
            </a:r>
            <a:endParaRPr lang="id-ID" dirty="0" smtClean="0"/>
          </a:p>
          <a:p>
            <a:pPr>
              <a:buNone/>
            </a:pPr>
            <a:r>
              <a:rPr lang="en-US" dirty="0" smtClean="0"/>
              <a:t>    {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: </a:t>
            </a:r>
            <a:r>
              <a:rPr lang="en-US" dirty="0" err="1" smtClean="0"/>
              <a:t>arsip'ketiga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sambungan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arsip</a:t>
            </a:r>
            <a:r>
              <a:rPr lang="en-US" dirty="0" smtClean="0"/>
              <a:t>}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/>
          <a:lstStyle/>
          <a:p>
            <a:r>
              <a:rPr lang="id-ID" sz="2800" b="1" i="1" dirty="0" smtClean="0">
                <a:solidFill>
                  <a:srgbClr val="002060"/>
                </a:solidFill>
              </a:rPr>
              <a:t>Deklarasi:</a:t>
            </a:r>
          </a:p>
          <a:p>
            <a:pPr>
              <a:buNone/>
            </a:pPr>
            <a:r>
              <a:rPr lang="id-ID" sz="3200" u="sng" dirty="0" smtClean="0"/>
              <a:t>Type</a:t>
            </a:r>
            <a:r>
              <a:rPr lang="id-ID" sz="3200" dirty="0" smtClean="0"/>
              <a:t> DataMhs : Record</a:t>
            </a:r>
          </a:p>
          <a:p>
            <a:pPr>
              <a:buNone/>
            </a:pPr>
            <a:r>
              <a:rPr lang="id-ID" sz="3200" dirty="0" smtClean="0"/>
              <a:t>&lt;NIM : </a:t>
            </a:r>
            <a:r>
              <a:rPr lang="id-ID" sz="3200" u="sng" dirty="0" smtClean="0"/>
              <a:t>Integer</a:t>
            </a:r>
            <a:r>
              <a:rPr lang="id-ID" sz="3200" dirty="0" smtClean="0"/>
              <a:t>,</a:t>
            </a:r>
          </a:p>
          <a:p>
            <a:pPr>
              <a:buNone/>
            </a:pPr>
            <a:r>
              <a:rPr lang="en-US" sz="3200" dirty="0" smtClean="0"/>
              <a:t>  </a:t>
            </a:r>
            <a:r>
              <a:rPr lang="en-US" sz="3200" dirty="0" err="1" smtClean="0"/>
              <a:t>Nama</a:t>
            </a:r>
            <a:r>
              <a:rPr lang="en-US" sz="3200" dirty="0" smtClean="0"/>
              <a:t>: </a:t>
            </a:r>
            <a:r>
              <a:rPr lang="en-US" sz="3200" u="sng" dirty="0" smtClean="0"/>
              <a:t>String</a:t>
            </a:r>
            <a:r>
              <a:rPr lang="en-US" sz="3200" dirty="0" smtClean="0"/>
              <a:t>&gt;</a:t>
            </a:r>
            <a:endParaRPr lang="id-ID" sz="3200" dirty="0" smtClean="0"/>
          </a:p>
          <a:p>
            <a:pPr>
              <a:buNone/>
            </a:pPr>
            <a:r>
              <a:rPr lang="en-US" sz="3200" dirty="0" err="1" smtClean="0"/>
              <a:t>ArsipMhsl</a:t>
            </a:r>
            <a:r>
              <a:rPr lang="en-US" sz="3200" dirty="0" smtClean="0"/>
              <a:t>, ArsipMhs2, ArsipMhs3 : </a:t>
            </a:r>
            <a:r>
              <a:rPr lang="en-US" sz="3200" u="sng" dirty="0" err="1" smtClean="0"/>
              <a:t>SeqFile</a:t>
            </a:r>
            <a:r>
              <a:rPr lang="en-US" sz="3200" dirty="0" smtClean="0"/>
              <a:t> </a:t>
            </a:r>
            <a:r>
              <a:rPr lang="en-US" sz="3200" u="sng" dirty="0" smtClean="0"/>
              <a:t>of</a:t>
            </a:r>
            <a:r>
              <a:rPr lang="en-US" sz="3200" dirty="0" smtClean="0"/>
              <a:t> </a:t>
            </a:r>
            <a:r>
              <a:rPr lang="en-US" sz="3200" dirty="0" err="1" smtClean="0"/>
              <a:t>DataMhs</a:t>
            </a:r>
            <a:endParaRPr lang="id-ID" sz="3200" dirty="0" smtClean="0"/>
          </a:p>
          <a:p>
            <a:pPr>
              <a:buNone/>
            </a:pPr>
            <a:r>
              <a:rPr lang="en-US" sz="3200" dirty="0" err="1" smtClean="0"/>
              <a:t>Mhs</a:t>
            </a:r>
            <a:r>
              <a:rPr lang="en-US" sz="3200" dirty="0" smtClean="0"/>
              <a:t> : </a:t>
            </a:r>
            <a:r>
              <a:rPr lang="en-US" sz="3200" dirty="0" err="1" smtClean="0"/>
              <a:t>DataMhs</a:t>
            </a:r>
            <a:endParaRPr lang="id-ID" sz="3200" dirty="0" smtClean="0"/>
          </a:p>
          <a:p>
            <a:pPr>
              <a:buNone/>
            </a:pPr>
            <a:r>
              <a:rPr lang="en-US" sz="3200" dirty="0" smtClean="0"/>
              <a:t>Function Mark(Input </a:t>
            </a:r>
            <a:r>
              <a:rPr lang="en-US" sz="3200" dirty="0" err="1" smtClean="0"/>
              <a:t>Mhs</a:t>
            </a:r>
            <a:r>
              <a:rPr lang="en-US" sz="3200" dirty="0" smtClean="0"/>
              <a:t> : </a:t>
            </a:r>
            <a:r>
              <a:rPr lang="en-US" sz="3200" dirty="0" err="1" smtClean="0"/>
              <a:t>DataMhs</a:t>
            </a:r>
            <a:r>
              <a:rPr lang="en-US" sz="3200" dirty="0" smtClean="0"/>
              <a:t>) </a:t>
            </a:r>
            <a:r>
              <a:rPr lang="en-US" sz="3200" dirty="0" smtClean="0">
                <a:sym typeface="Wingdings"/>
              </a:rPr>
              <a:t></a:t>
            </a:r>
            <a:r>
              <a:rPr lang="en-US" sz="3200" dirty="0" smtClean="0"/>
              <a:t>  Boolean</a:t>
            </a:r>
            <a:endParaRPr lang="id-ID" sz="32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432</TotalTime>
  <Words>1000</Words>
  <Application>Microsoft Office PowerPoint</Application>
  <PresentationFormat>On-screen Show (4:3)</PresentationFormat>
  <Paragraphs>219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Arsip (File) 3</vt:lpstr>
      <vt:lpstr>PowerPoint Presentation</vt:lpstr>
      <vt:lpstr>PowerPoint Presentation</vt:lpstr>
      <vt:lpstr>PowerPoint Presentation</vt:lpstr>
      <vt:lpstr>PowerPoint Presentation</vt:lpstr>
      <vt:lpstr>B. Pemrosesan Dua Arsip Beruntun</vt:lpstr>
      <vt:lpstr>Contoh : </vt:lpstr>
      <vt:lpstr>PowerPoint Presentation</vt:lpstr>
      <vt:lpstr>PowerPoint Presentation</vt:lpstr>
      <vt:lpstr>PowerPoint Presentation</vt:lpstr>
      <vt:lpstr>Algoritma Merging2 {versi And} </vt:lpstr>
      <vt:lpstr>PowerPoint Presentation</vt:lpstr>
      <vt:lpstr>Algoritma Merging3 {versi Or} </vt:lpstr>
      <vt:lpstr>PowerPoint Presentation</vt:lpstr>
      <vt:lpstr>Updating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Spliting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Arsip (File) 3</dc:title>
  <dc:creator>FAIYO</dc:creator>
  <cp:lastModifiedBy>wilis</cp:lastModifiedBy>
  <cp:revision>16</cp:revision>
  <dcterms:created xsi:type="dcterms:W3CDTF">2010-11-30T13:07:09Z</dcterms:created>
  <dcterms:modified xsi:type="dcterms:W3CDTF">2017-05-17T08:49:20Z</dcterms:modified>
</cp:coreProperties>
</file>