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4" r:id="rId2"/>
    <p:sldMasterId id="2147483726" r:id="rId3"/>
    <p:sldMasterId id="2147483806" r:id="rId4"/>
    <p:sldMasterId id="2147483818" r:id="rId5"/>
    <p:sldMasterId id="2147483830" r:id="rId6"/>
    <p:sldMasterId id="2147483854" r:id="rId7"/>
    <p:sldMasterId id="2147483868" r:id="rId8"/>
  </p:sldMasterIdLst>
  <p:notesMasterIdLst>
    <p:notesMasterId r:id="rId34"/>
  </p:notesMasterIdLst>
  <p:sldIdLst>
    <p:sldId id="256" r:id="rId9"/>
    <p:sldId id="277" r:id="rId10"/>
    <p:sldId id="276" r:id="rId11"/>
    <p:sldId id="278" r:id="rId12"/>
    <p:sldId id="279" r:id="rId13"/>
    <p:sldId id="280" r:id="rId14"/>
    <p:sldId id="281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</p:sldIdLst>
  <p:sldSz cx="9144000" cy="5143500" type="screen16x9"/>
  <p:notesSz cx="6858000" cy="9144000"/>
  <p:defaultTextStyle>
    <a:defPPr>
      <a:defRPr lang="en-US"/>
    </a:defPPr>
    <a:lvl1pPr marL="0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C395B-80C1-43FF-BE59-0526F76F18A1}" type="doc">
      <dgm:prSet loTypeId="urn:microsoft.com/office/officeart/2005/8/layout/vProcess5" loCatId="process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F861D0D-E26A-44F9-BD2A-35B1C3DDCABF}">
      <dgm:prSet phldrT="[Text]"/>
      <dgm:spPr/>
      <dgm:t>
        <a:bodyPr/>
        <a:lstStyle/>
        <a:p>
          <a:r>
            <a:rPr lang="en-US" dirty="0" err="1" smtClean="0">
              <a:solidFill>
                <a:srgbClr val="C00000"/>
              </a:solidFill>
            </a:rPr>
            <a:t>Sektor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Masukan</a:t>
          </a:r>
          <a:endParaRPr lang="en-US" dirty="0">
            <a:solidFill>
              <a:srgbClr val="C00000"/>
            </a:solidFill>
          </a:endParaRPr>
        </a:p>
      </dgm:t>
    </dgm:pt>
    <dgm:pt modelId="{91EF4A6F-E5AC-4FC0-9DAB-03684288AD7A}" type="parTrans" cxnId="{5CB0C51F-0985-4A89-BF60-A89EC349C6BE}">
      <dgm:prSet/>
      <dgm:spPr/>
      <dgm:t>
        <a:bodyPr/>
        <a:lstStyle/>
        <a:p>
          <a:endParaRPr lang="en-US"/>
        </a:p>
      </dgm:t>
    </dgm:pt>
    <dgm:pt modelId="{560A1F71-AC66-444C-9503-E388D958FF3C}" type="sibTrans" cxnId="{5CB0C51F-0985-4A89-BF60-A89EC349C6BE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728F6C7-012C-407D-B010-F9915B5CC998}">
      <dgm:prSet phldrT="[Text]"/>
      <dgm:spPr/>
      <dgm:t>
        <a:bodyPr/>
        <a:lstStyle/>
        <a:p>
          <a:r>
            <a:rPr lang="en-US" dirty="0" err="1" smtClean="0">
              <a:solidFill>
                <a:srgbClr val="C00000"/>
              </a:solidFill>
            </a:rPr>
            <a:t>Sektor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Produksi</a:t>
          </a:r>
          <a:endParaRPr lang="en-US" dirty="0">
            <a:solidFill>
              <a:srgbClr val="C00000"/>
            </a:solidFill>
          </a:endParaRPr>
        </a:p>
      </dgm:t>
    </dgm:pt>
    <dgm:pt modelId="{6BD495A0-ADA4-4761-A04A-BDAEC3EB97E3}" type="parTrans" cxnId="{894FB344-9890-44F9-9705-83A8B5303F62}">
      <dgm:prSet/>
      <dgm:spPr/>
      <dgm:t>
        <a:bodyPr/>
        <a:lstStyle/>
        <a:p>
          <a:endParaRPr lang="en-US"/>
        </a:p>
      </dgm:t>
    </dgm:pt>
    <dgm:pt modelId="{66381FC0-A8D8-4956-8DE9-67C41E1CF9E5}" type="sibTrans" cxnId="{894FB344-9890-44F9-9705-83A8B5303F62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DD4CB15-6519-43C5-89CF-3F388B132865}">
      <dgm:prSet phldrT="[Text]"/>
      <dgm:spPr/>
      <dgm:t>
        <a:bodyPr/>
        <a:lstStyle/>
        <a:p>
          <a:r>
            <a:rPr lang="en-US" dirty="0" err="1" smtClean="0">
              <a:solidFill>
                <a:srgbClr val="C00000"/>
              </a:solidFill>
            </a:rPr>
            <a:t>Sektor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Keluaran</a:t>
          </a:r>
          <a:endParaRPr lang="en-US" dirty="0">
            <a:solidFill>
              <a:srgbClr val="C00000"/>
            </a:solidFill>
          </a:endParaRPr>
        </a:p>
      </dgm:t>
    </dgm:pt>
    <dgm:pt modelId="{105B10F6-5DD0-47DF-A022-FB9417E96F2A}" type="parTrans" cxnId="{FD77C2A3-33FF-4C8C-96F8-BACD5E8B0924}">
      <dgm:prSet/>
      <dgm:spPr/>
      <dgm:t>
        <a:bodyPr/>
        <a:lstStyle/>
        <a:p>
          <a:endParaRPr lang="en-US"/>
        </a:p>
      </dgm:t>
    </dgm:pt>
    <dgm:pt modelId="{AED7D949-F44C-4261-B234-7E4D7584A0CC}" type="sibTrans" cxnId="{FD77C2A3-33FF-4C8C-96F8-BACD5E8B0924}">
      <dgm:prSet/>
      <dgm:spPr/>
      <dgm:t>
        <a:bodyPr/>
        <a:lstStyle/>
        <a:p>
          <a:endParaRPr lang="en-US"/>
        </a:p>
      </dgm:t>
    </dgm:pt>
    <dgm:pt modelId="{4D651076-1EE1-4D5F-B9AC-3DAFFF34B3D4}" type="pres">
      <dgm:prSet presAssocID="{7B2C395B-80C1-43FF-BE59-0526F76F18A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1C00B1-2BF2-41D8-AE27-72F10C084693}" type="pres">
      <dgm:prSet presAssocID="{7B2C395B-80C1-43FF-BE59-0526F76F18A1}" presName="dummyMaxCanvas" presStyleCnt="0">
        <dgm:presLayoutVars/>
      </dgm:prSet>
      <dgm:spPr/>
    </dgm:pt>
    <dgm:pt modelId="{BCB5B6AA-9151-4AF7-A0CE-676C485E7585}" type="pres">
      <dgm:prSet presAssocID="{7B2C395B-80C1-43FF-BE59-0526F76F18A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11AFA-326C-40B2-A47C-502751663710}" type="pres">
      <dgm:prSet presAssocID="{7B2C395B-80C1-43FF-BE59-0526F76F18A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5A545-182D-4A24-AA35-5FEE008ED2AC}" type="pres">
      <dgm:prSet presAssocID="{7B2C395B-80C1-43FF-BE59-0526F76F18A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443A0-98AD-42B8-8E3F-D5CD5EB01CDE}" type="pres">
      <dgm:prSet presAssocID="{7B2C395B-80C1-43FF-BE59-0526F76F18A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E1375-1B8A-4C15-B4D6-527FAA21BC08}" type="pres">
      <dgm:prSet presAssocID="{7B2C395B-80C1-43FF-BE59-0526F76F18A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83545-A682-45D2-8A0F-011E20C2645B}" type="pres">
      <dgm:prSet presAssocID="{7B2C395B-80C1-43FF-BE59-0526F76F18A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4F6D3-9E08-43A7-80EE-B84BE6A9FCBC}" type="pres">
      <dgm:prSet presAssocID="{7B2C395B-80C1-43FF-BE59-0526F76F18A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D1AE7-C0F5-4264-AE67-1945C6DA6274}" type="pres">
      <dgm:prSet presAssocID="{7B2C395B-80C1-43FF-BE59-0526F76F18A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4FB344-9890-44F9-9705-83A8B5303F62}" srcId="{7B2C395B-80C1-43FF-BE59-0526F76F18A1}" destId="{2728F6C7-012C-407D-B010-F9915B5CC998}" srcOrd="1" destOrd="0" parTransId="{6BD495A0-ADA4-4761-A04A-BDAEC3EB97E3}" sibTransId="{66381FC0-A8D8-4956-8DE9-67C41E1CF9E5}"/>
    <dgm:cxn modelId="{AD5EDFD6-5ED8-4A9C-B9AF-044F7FB20F2D}" type="presOf" srcId="{8DD4CB15-6519-43C5-89CF-3F388B132865}" destId="{627D1AE7-C0F5-4264-AE67-1945C6DA6274}" srcOrd="1" destOrd="0" presId="urn:microsoft.com/office/officeart/2005/8/layout/vProcess5"/>
    <dgm:cxn modelId="{8B292D67-E03D-457D-9DBA-A05B5F730742}" type="presOf" srcId="{2728F6C7-012C-407D-B010-F9915B5CC998}" destId="{B8011AFA-326C-40B2-A47C-502751663710}" srcOrd="0" destOrd="0" presId="urn:microsoft.com/office/officeart/2005/8/layout/vProcess5"/>
    <dgm:cxn modelId="{0A9CBCE8-F510-4DBE-A75C-8778DA1D7885}" type="presOf" srcId="{560A1F71-AC66-444C-9503-E388D958FF3C}" destId="{4F1443A0-98AD-42B8-8E3F-D5CD5EB01CDE}" srcOrd="0" destOrd="0" presId="urn:microsoft.com/office/officeart/2005/8/layout/vProcess5"/>
    <dgm:cxn modelId="{4901261A-BC7E-48C4-A64A-CC931BB44295}" type="presOf" srcId="{2F861D0D-E26A-44F9-BD2A-35B1C3DDCABF}" destId="{BCB5B6AA-9151-4AF7-A0CE-676C485E7585}" srcOrd="0" destOrd="0" presId="urn:microsoft.com/office/officeart/2005/8/layout/vProcess5"/>
    <dgm:cxn modelId="{D81D832B-5764-4B02-A6A2-CF588EC0634D}" type="presOf" srcId="{8DD4CB15-6519-43C5-89CF-3F388B132865}" destId="{9495A545-182D-4A24-AA35-5FEE008ED2AC}" srcOrd="0" destOrd="0" presId="urn:microsoft.com/office/officeart/2005/8/layout/vProcess5"/>
    <dgm:cxn modelId="{42C5BF43-5B1E-4B0B-B15D-B7EE1A05AA83}" type="presOf" srcId="{66381FC0-A8D8-4956-8DE9-67C41E1CF9E5}" destId="{675E1375-1B8A-4C15-B4D6-527FAA21BC08}" srcOrd="0" destOrd="0" presId="urn:microsoft.com/office/officeart/2005/8/layout/vProcess5"/>
    <dgm:cxn modelId="{694B0E80-8806-4C92-B9E9-9183E1B7EA9C}" type="presOf" srcId="{7B2C395B-80C1-43FF-BE59-0526F76F18A1}" destId="{4D651076-1EE1-4D5F-B9AC-3DAFFF34B3D4}" srcOrd="0" destOrd="0" presId="urn:microsoft.com/office/officeart/2005/8/layout/vProcess5"/>
    <dgm:cxn modelId="{FD77C2A3-33FF-4C8C-96F8-BACD5E8B0924}" srcId="{7B2C395B-80C1-43FF-BE59-0526F76F18A1}" destId="{8DD4CB15-6519-43C5-89CF-3F388B132865}" srcOrd="2" destOrd="0" parTransId="{105B10F6-5DD0-47DF-A022-FB9417E96F2A}" sibTransId="{AED7D949-F44C-4261-B234-7E4D7584A0CC}"/>
    <dgm:cxn modelId="{88F253EA-4584-4096-A11B-02EC7D641AF8}" type="presOf" srcId="{2728F6C7-012C-407D-B010-F9915B5CC998}" destId="{59A4F6D3-9E08-43A7-80EE-B84BE6A9FCBC}" srcOrd="1" destOrd="0" presId="urn:microsoft.com/office/officeart/2005/8/layout/vProcess5"/>
    <dgm:cxn modelId="{A0B8E17D-18F1-4B28-8654-8796D211D7C5}" type="presOf" srcId="{2F861D0D-E26A-44F9-BD2A-35B1C3DDCABF}" destId="{71583545-A682-45D2-8A0F-011E20C2645B}" srcOrd="1" destOrd="0" presId="urn:microsoft.com/office/officeart/2005/8/layout/vProcess5"/>
    <dgm:cxn modelId="{5CB0C51F-0985-4A89-BF60-A89EC349C6BE}" srcId="{7B2C395B-80C1-43FF-BE59-0526F76F18A1}" destId="{2F861D0D-E26A-44F9-BD2A-35B1C3DDCABF}" srcOrd="0" destOrd="0" parTransId="{91EF4A6F-E5AC-4FC0-9DAB-03684288AD7A}" sibTransId="{560A1F71-AC66-444C-9503-E388D958FF3C}"/>
    <dgm:cxn modelId="{3E3F6E7C-3635-4ECD-A753-3F4321F7CB2B}" type="presParOf" srcId="{4D651076-1EE1-4D5F-B9AC-3DAFFF34B3D4}" destId="{DF1C00B1-2BF2-41D8-AE27-72F10C084693}" srcOrd="0" destOrd="0" presId="urn:microsoft.com/office/officeart/2005/8/layout/vProcess5"/>
    <dgm:cxn modelId="{36BCEFBA-7108-40CF-B6EE-76C4D4FB5F45}" type="presParOf" srcId="{4D651076-1EE1-4D5F-B9AC-3DAFFF34B3D4}" destId="{BCB5B6AA-9151-4AF7-A0CE-676C485E7585}" srcOrd="1" destOrd="0" presId="urn:microsoft.com/office/officeart/2005/8/layout/vProcess5"/>
    <dgm:cxn modelId="{CA789F6E-3A79-40F4-96E6-B52034BF6F90}" type="presParOf" srcId="{4D651076-1EE1-4D5F-B9AC-3DAFFF34B3D4}" destId="{B8011AFA-326C-40B2-A47C-502751663710}" srcOrd="2" destOrd="0" presId="urn:microsoft.com/office/officeart/2005/8/layout/vProcess5"/>
    <dgm:cxn modelId="{45DE2DE1-C217-41B6-8351-C46B67FA109C}" type="presParOf" srcId="{4D651076-1EE1-4D5F-B9AC-3DAFFF34B3D4}" destId="{9495A545-182D-4A24-AA35-5FEE008ED2AC}" srcOrd="3" destOrd="0" presId="urn:microsoft.com/office/officeart/2005/8/layout/vProcess5"/>
    <dgm:cxn modelId="{D4FFCADD-B343-4CDA-AC1F-B3B38BB8D0B1}" type="presParOf" srcId="{4D651076-1EE1-4D5F-B9AC-3DAFFF34B3D4}" destId="{4F1443A0-98AD-42B8-8E3F-D5CD5EB01CDE}" srcOrd="4" destOrd="0" presId="urn:microsoft.com/office/officeart/2005/8/layout/vProcess5"/>
    <dgm:cxn modelId="{B122B117-BCE5-4FF2-BF57-42BA64E267D5}" type="presParOf" srcId="{4D651076-1EE1-4D5F-B9AC-3DAFFF34B3D4}" destId="{675E1375-1B8A-4C15-B4D6-527FAA21BC08}" srcOrd="5" destOrd="0" presId="urn:microsoft.com/office/officeart/2005/8/layout/vProcess5"/>
    <dgm:cxn modelId="{FC119698-8479-425C-BA3B-7FEA18F8629F}" type="presParOf" srcId="{4D651076-1EE1-4D5F-B9AC-3DAFFF34B3D4}" destId="{71583545-A682-45D2-8A0F-011E20C2645B}" srcOrd="6" destOrd="0" presId="urn:microsoft.com/office/officeart/2005/8/layout/vProcess5"/>
    <dgm:cxn modelId="{F8078F5E-6D42-4D0E-8FD2-199EC06D445C}" type="presParOf" srcId="{4D651076-1EE1-4D5F-B9AC-3DAFFF34B3D4}" destId="{59A4F6D3-9E08-43A7-80EE-B84BE6A9FCBC}" srcOrd="7" destOrd="0" presId="urn:microsoft.com/office/officeart/2005/8/layout/vProcess5"/>
    <dgm:cxn modelId="{5E836EF3-98E7-41ED-9163-ACA81CAAB40F}" type="presParOf" srcId="{4D651076-1EE1-4D5F-B9AC-3DAFFF34B3D4}" destId="{627D1AE7-C0F5-4264-AE67-1945C6DA627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2C395B-80C1-43FF-BE59-0526F76F18A1}" type="doc">
      <dgm:prSet loTypeId="urn:microsoft.com/office/officeart/2005/8/layout/vProcess5" loCatId="process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F861D0D-E26A-44F9-BD2A-35B1C3DDCABF}">
      <dgm:prSet phldrT="[Text]"/>
      <dgm:spPr/>
      <dgm:t>
        <a:bodyPr/>
        <a:lstStyle/>
        <a:p>
          <a:r>
            <a:rPr lang="en-US" dirty="0" err="1" smtClean="0">
              <a:solidFill>
                <a:srgbClr val="C00000"/>
              </a:solidFill>
            </a:rPr>
            <a:t>Sektor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Masukan</a:t>
          </a:r>
          <a:endParaRPr lang="en-US" dirty="0">
            <a:solidFill>
              <a:srgbClr val="C00000"/>
            </a:solidFill>
          </a:endParaRPr>
        </a:p>
      </dgm:t>
    </dgm:pt>
    <dgm:pt modelId="{91EF4A6F-E5AC-4FC0-9DAB-03684288AD7A}" type="parTrans" cxnId="{5CB0C51F-0985-4A89-BF60-A89EC349C6BE}">
      <dgm:prSet/>
      <dgm:spPr/>
      <dgm:t>
        <a:bodyPr/>
        <a:lstStyle/>
        <a:p>
          <a:endParaRPr lang="en-US"/>
        </a:p>
      </dgm:t>
    </dgm:pt>
    <dgm:pt modelId="{560A1F71-AC66-444C-9503-E388D958FF3C}" type="sibTrans" cxnId="{5CB0C51F-0985-4A89-BF60-A89EC349C6BE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728F6C7-012C-407D-B010-F9915B5CC998}">
      <dgm:prSet phldrT="[Text]"/>
      <dgm:spPr/>
      <dgm:t>
        <a:bodyPr/>
        <a:lstStyle/>
        <a:p>
          <a:r>
            <a:rPr lang="en-US" dirty="0" err="1" smtClean="0">
              <a:solidFill>
                <a:srgbClr val="C00000"/>
              </a:solidFill>
            </a:rPr>
            <a:t>Sektor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Produksi</a:t>
          </a:r>
          <a:endParaRPr lang="en-US" dirty="0">
            <a:solidFill>
              <a:srgbClr val="C00000"/>
            </a:solidFill>
          </a:endParaRPr>
        </a:p>
      </dgm:t>
    </dgm:pt>
    <dgm:pt modelId="{6BD495A0-ADA4-4761-A04A-BDAEC3EB97E3}" type="parTrans" cxnId="{894FB344-9890-44F9-9705-83A8B5303F62}">
      <dgm:prSet/>
      <dgm:spPr/>
      <dgm:t>
        <a:bodyPr/>
        <a:lstStyle/>
        <a:p>
          <a:endParaRPr lang="en-US"/>
        </a:p>
      </dgm:t>
    </dgm:pt>
    <dgm:pt modelId="{66381FC0-A8D8-4956-8DE9-67C41E1CF9E5}" type="sibTrans" cxnId="{894FB344-9890-44F9-9705-83A8B5303F62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DD4CB15-6519-43C5-89CF-3F388B132865}">
      <dgm:prSet phldrT="[Text]"/>
      <dgm:spPr/>
      <dgm:t>
        <a:bodyPr/>
        <a:lstStyle/>
        <a:p>
          <a:r>
            <a:rPr lang="en-US" dirty="0" err="1" smtClean="0">
              <a:solidFill>
                <a:srgbClr val="C00000"/>
              </a:solidFill>
            </a:rPr>
            <a:t>Sektor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Keluaran</a:t>
          </a:r>
          <a:endParaRPr lang="en-US" dirty="0">
            <a:solidFill>
              <a:srgbClr val="C00000"/>
            </a:solidFill>
          </a:endParaRPr>
        </a:p>
      </dgm:t>
    </dgm:pt>
    <dgm:pt modelId="{105B10F6-5DD0-47DF-A022-FB9417E96F2A}" type="parTrans" cxnId="{FD77C2A3-33FF-4C8C-96F8-BACD5E8B0924}">
      <dgm:prSet/>
      <dgm:spPr/>
      <dgm:t>
        <a:bodyPr/>
        <a:lstStyle/>
        <a:p>
          <a:endParaRPr lang="en-US"/>
        </a:p>
      </dgm:t>
    </dgm:pt>
    <dgm:pt modelId="{AED7D949-F44C-4261-B234-7E4D7584A0CC}" type="sibTrans" cxnId="{FD77C2A3-33FF-4C8C-96F8-BACD5E8B0924}">
      <dgm:prSet/>
      <dgm:spPr/>
      <dgm:t>
        <a:bodyPr/>
        <a:lstStyle/>
        <a:p>
          <a:endParaRPr lang="en-US"/>
        </a:p>
      </dgm:t>
    </dgm:pt>
    <dgm:pt modelId="{4D651076-1EE1-4D5F-B9AC-3DAFFF34B3D4}" type="pres">
      <dgm:prSet presAssocID="{7B2C395B-80C1-43FF-BE59-0526F76F18A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1C00B1-2BF2-41D8-AE27-72F10C084693}" type="pres">
      <dgm:prSet presAssocID="{7B2C395B-80C1-43FF-BE59-0526F76F18A1}" presName="dummyMaxCanvas" presStyleCnt="0">
        <dgm:presLayoutVars/>
      </dgm:prSet>
      <dgm:spPr/>
    </dgm:pt>
    <dgm:pt modelId="{BCB5B6AA-9151-4AF7-A0CE-676C485E7585}" type="pres">
      <dgm:prSet presAssocID="{7B2C395B-80C1-43FF-BE59-0526F76F18A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11AFA-326C-40B2-A47C-502751663710}" type="pres">
      <dgm:prSet presAssocID="{7B2C395B-80C1-43FF-BE59-0526F76F18A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5A545-182D-4A24-AA35-5FEE008ED2AC}" type="pres">
      <dgm:prSet presAssocID="{7B2C395B-80C1-43FF-BE59-0526F76F18A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443A0-98AD-42B8-8E3F-D5CD5EB01CDE}" type="pres">
      <dgm:prSet presAssocID="{7B2C395B-80C1-43FF-BE59-0526F76F18A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E1375-1B8A-4C15-B4D6-527FAA21BC08}" type="pres">
      <dgm:prSet presAssocID="{7B2C395B-80C1-43FF-BE59-0526F76F18A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83545-A682-45D2-8A0F-011E20C2645B}" type="pres">
      <dgm:prSet presAssocID="{7B2C395B-80C1-43FF-BE59-0526F76F18A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4F6D3-9E08-43A7-80EE-B84BE6A9FCBC}" type="pres">
      <dgm:prSet presAssocID="{7B2C395B-80C1-43FF-BE59-0526F76F18A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D1AE7-C0F5-4264-AE67-1945C6DA6274}" type="pres">
      <dgm:prSet presAssocID="{7B2C395B-80C1-43FF-BE59-0526F76F18A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77C2A3-33FF-4C8C-96F8-BACD5E8B0924}" srcId="{7B2C395B-80C1-43FF-BE59-0526F76F18A1}" destId="{8DD4CB15-6519-43C5-89CF-3F388B132865}" srcOrd="2" destOrd="0" parTransId="{105B10F6-5DD0-47DF-A022-FB9417E96F2A}" sibTransId="{AED7D949-F44C-4261-B234-7E4D7584A0CC}"/>
    <dgm:cxn modelId="{4A5AA51A-9BA2-48CF-992D-12CBA6123270}" type="presOf" srcId="{8DD4CB15-6519-43C5-89CF-3F388B132865}" destId="{9495A545-182D-4A24-AA35-5FEE008ED2AC}" srcOrd="0" destOrd="0" presId="urn:microsoft.com/office/officeart/2005/8/layout/vProcess5"/>
    <dgm:cxn modelId="{894FB344-9890-44F9-9705-83A8B5303F62}" srcId="{7B2C395B-80C1-43FF-BE59-0526F76F18A1}" destId="{2728F6C7-012C-407D-B010-F9915B5CC998}" srcOrd="1" destOrd="0" parTransId="{6BD495A0-ADA4-4761-A04A-BDAEC3EB97E3}" sibTransId="{66381FC0-A8D8-4956-8DE9-67C41E1CF9E5}"/>
    <dgm:cxn modelId="{49F1DD5D-01D1-4A3F-8B3C-9A656E434287}" type="presOf" srcId="{66381FC0-A8D8-4956-8DE9-67C41E1CF9E5}" destId="{675E1375-1B8A-4C15-B4D6-527FAA21BC08}" srcOrd="0" destOrd="0" presId="urn:microsoft.com/office/officeart/2005/8/layout/vProcess5"/>
    <dgm:cxn modelId="{F5EE7BC3-467F-4CD0-9EFD-B18436EE7255}" type="presOf" srcId="{560A1F71-AC66-444C-9503-E388D958FF3C}" destId="{4F1443A0-98AD-42B8-8E3F-D5CD5EB01CDE}" srcOrd="0" destOrd="0" presId="urn:microsoft.com/office/officeart/2005/8/layout/vProcess5"/>
    <dgm:cxn modelId="{5CB0C51F-0985-4A89-BF60-A89EC349C6BE}" srcId="{7B2C395B-80C1-43FF-BE59-0526F76F18A1}" destId="{2F861D0D-E26A-44F9-BD2A-35B1C3DDCABF}" srcOrd="0" destOrd="0" parTransId="{91EF4A6F-E5AC-4FC0-9DAB-03684288AD7A}" sibTransId="{560A1F71-AC66-444C-9503-E388D958FF3C}"/>
    <dgm:cxn modelId="{B0AC461C-6F0D-410C-B7CA-256EC0B4AE50}" type="presOf" srcId="{7B2C395B-80C1-43FF-BE59-0526F76F18A1}" destId="{4D651076-1EE1-4D5F-B9AC-3DAFFF34B3D4}" srcOrd="0" destOrd="0" presId="urn:microsoft.com/office/officeart/2005/8/layout/vProcess5"/>
    <dgm:cxn modelId="{2C582664-9E3E-43F3-B01B-58885989EA85}" type="presOf" srcId="{2F861D0D-E26A-44F9-BD2A-35B1C3DDCABF}" destId="{71583545-A682-45D2-8A0F-011E20C2645B}" srcOrd="1" destOrd="0" presId="urn:microsoft.com/office/officeart/2005/8/layout/vProcess5"/>
    <dgm:cxn modelId="{A3029DEC-13F0-4BD6-9B6E-E72BFF862C03}" type="presOf" srcId="{2728F6C7-012C-407D-B010-F9915B5CC998}" destId="{59A4F6D3-9E08-43A7-80EE-B84BE6A9FCBC}" srcOrd="1" destOrd="0" presId="urn:microsoft.com/office/officeart/2005/8/layout/vProcess5"/>
    <dgm:cxn modelId="{0F7F777A-A64F-4C88-A19F-3BFB00DEA4C4}" type="presOf" srcId="{2F861D0D-E26A-44F9-BD2A-35B1C3DDCABF}" destId="{BCB5B6AA-9151-4AF7-A0CE-676C485E7585}" srcOrd="0" destOrd="0" presId="urn:microsoft.com/office/officeart/2005/8/layout/vProcess5"/>
    <dgm:cxn modelId="{075F4DD7-7340-4833-BCDF-5A6456B8C7B5}" type="presOf" srcId="{2728F6C7-012C-407D-B010-F9915B5CC998}" destId="{B8011AFA-326C-40B2-A47C-502751663710}" srcOrd="0" destOrd="0" presId="urn:microsoft.com/office/officeart/2005/8/layout/vProcess5"/>
    <dgm:cxn modelId="{2880CB68-9BDB-4C98-BD31-3C974BFD2375}" type="presOf" srcId="{8DD4CB15-6519-43C5-89CF-3F388B132865}" destId="{627D1AE7-C0F5-4264-AE67-1945C6DA6274}" srcOrd="1" destOrd="0" presId="urn:microsoft.com/office/officeart/2005/8/layout/vProcess5"/>
    <dgm:cxn modelId="{35CFEDF7-7CB0-4E36-93F2-AF46599CFFC7}" type="presParOf" srcId="{4D651076-1EE1-4D5F-B9AC-3DAFFF34B3D4}" destId="{DF1C00B1-2BF2-41D8-AE27-72F10C084693}" srcOrd="0" destOrd="0" presId="urn:microsoft.com/office/officeart/2005/8/layout/vProcess5"/>
    <dgm:cxn modelId="{0F01F061-E72C-421E-AB65-B5C47C8C39AB}" type="presParOf" srcId="{4D651076-1EE1-4D5F-B9AC-3DAFFF34B3D4}" destId="{BCB5B6AA-9151-4AF7-A0CE-676C485E7585}" srcOrd="1" destOrd="0" presId="urn:microsoft.com/office/officeart/2005/8/layout/vProcess5"/>
    <dgm:cxn modelId="{C005CF65-6545-485C-B9D5-BAF0F84AD463}" type="presParOf" srcId="{4D651076-1EE1-4D5F-B9AC-3DAFFF34B3D4}" destId="{B8011AFA-326C-40B2-A47C-502751663710}" srcOrd="2" destOrd="0" presId="urn:microsoft.com/office/officeart/2005/8/layout/vProcess5"/>
    <dgm:cxn modelId="{D2C048FD-6728-4A5D-847C-6E4F65B0E1F7}" type="presParOf" srcId="{4D651076-1EE1-4D5F-B9AC-3DAFFF34B3D4}" destId="{9495A545-182D-4A24-AA35-5FEE008ED2AC}" srcOrd="3" destOrd="0" presId="urn:microsoft.com/office/officeart/2005/8/layout/vProcess5"/>
    <dgm:cxn modelId="{E391F3F0-1DFE-4A1A-8EFF-6C7B33F7C358}" type="presParOf" srcId="{4D651076-1EE1-4D5F-B9AC-3DAFFF34B3D4}" destId="{4F1443A0-98AD-42B8-8E3F-D5CD5EB01CDE}" srcOrd="4" destOrd="0" presId="urn:microsoft.com/office/officeart/2005/8/layout/vProcess5"/>
    <dgm:cxn modelId="{FC331534-CCAE-4201-A5CE-57B35F1FFA7B}" type="presParOf" srcId="{4D651076-1EE1-4D5F-B9AC-3DAFFF34B3D4}" destId="{675E1375-1B8A-4C15-B4D6-527FAA21BC08}" srcOrd="5" destOrd="0" presId="urn:microsoft.com/office/officeart/2005/8/layout/vProcess5"/>
    <dgm:cxn modelId="{1A79F987-2153-42F0-A9D1-B891289768AA}" type="presParOf" srcId="{4D651076-1EE1-4D5F-B9AC-3DAFFF34B3D4}" destId="{71583545-A682-45D2-8A0F-011E20C2645B}" srcOrd="6" destOrd="0" presId="urn:microsoft.com/office/officeart/2005/8/layout/vProcess5"/>
    <dgm:cxn modelId="{E48BE601-7F76-4D57-A030-E0615569783D}" type="presParOf" srcId="{4D651076-1EE1-4D5F-B9AC-3DAFFF34B3D4}" destId="{59A4F6D3-9E08-43A7-80EE-B84BE6A9FCBC}" srcOrd="7" destOrd="0" presId="urn:microsoft.com/office/officeart/2005/8/layout/vProcess5"/>
    <dgm:cxn modelId="{DFAE1EFB-4D88-4090-9DDE-23A13AB62C30}" type="presParOf" srcId="{4D651076-1EE1-4D5F-B9AC-3DAFFF34B3D4}" destId="{627D1AE7-C0F5-4264-AE67-1945C6DA627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2C395B-80C1-43FF-BE59-0526F76F18A1}" type="doc">
      <dgm:prSet loTypeId="urn:microsoft.com/office/officeart/2005/8/layout/vProcess5" loCatId="process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F861D0D-E26A-44F9-BD2A-35B1C3DDCABF}">
      <dgm:prSet phldrT="[Text]"/>
      <dgm:spPr/>
      <dgm:t>
        <a:bodyPr/>
        <a:lstStyle/>
        <a:p>
          <a:r>
            <a:rPr lang="en-US" dirty="0" err="1" smtClean="0">
              <a:solidFill>
                <a:srgbClr val="C00000"/>
              </a:solidFill>
            </a:rPr>
            <a:t>Sektor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Masukan</a:t>
          </a:r>
          <a:endParaRPr lang="en-US" dirty="0">
            <a:solidFill>
              <a:srgbClr val="C00000"/>
            </a:solidFill>
          </a:endParaRPr>
        </a:p>
      </dgm:t>
    </dgm:pt>
    <dgm:pt modelId="{91EF4A6F-E5AC-4FC0-9DAB-03684288AD7A}" type="parTrans" cxnId="{5CB0C51F-0985-4A89-BF60-A89EC349C6BE}">
      <dgm:prSet/>
      <dgm:spPr/>
      <dgm:t>
        <a:bodyPr/>
        <a:lstStyle/>
        <a:p>
          <a:endParaRPr lang="en-US"/>
        </a:p>
      </dgm:t>
    </dgm:pt>
    <dgm:pt modelId="{560A1F71-AC66-444C-9503-E388D958FF3C}" type="sibTrans" cxnId="{5CB0C51F-0985-4A89-BF60-A89EC349C6BE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728F6C7-012C-407D-B010-F9915B5CC998}">
      <dgm:prSet phldrT="[Text]"/>
      <dgm:spPr/>
      <dgm:t>
        <a:bodyPr/>
        <a:lstStyle/>
        <a:p>
          <a:r>
            <a:rPr lang="en-US" dirty="0" err="1" smtClean="0">
              <a:solidFill>
                <a:srgbClr val="C00000"/>
              </a:solidFill>
            </a:rPr>
            <a:t>Sektor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Produksi</a:t>
          </a:r>
          <a:endParaRPr lang="en-US" dirty="0">
            <a:solidFill>
              <a:srgbClr val="C00000"/>
            </a:solidFill>
          </a:endParaRPr>
        </a:p>
      </dgm:t>
    </dgm:pt>
    <dgm:pt modelId="{6BD495A0-ADA4-4761-A04A-BDAEC3EB97E3}" type="parTrans" cxnId="{894FB344-9890-44F9-9705-83A8B5303F62}">
      <dgm:prSet/>
      <dgm:spPr/>
      <dgm:t>
        <a:bodyPr/>
        <a:lstStyle/>
        <a:p>
          <a:endParaRPr lang="en-US"/>
        </a:p>
      </dgm:t>
    </dgm:pt>
    <dgm:pt modelId="{66381FC0-A8D8-4956-8DE9-67C41E1CF9E5}" type="sibTrans" cxnId="{894FB344-9890-44F9-9705-83A8B5303F62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DD4CB15-6519-43C5-89CF-3F388B132865}">
      <dgm:prSet phldrT="[Text]"/>
      <dgm:spPr/>
      <dgm:t>
        <a:bodyPr/>
        <a:lstStyle/>
        <a:p>
          <a:r>
            <a:rPr lang="en-US" dirty="0" err="1" smtClean="0">
              <a:solidFill>
                <a:srgbClr val="C00000"/>
              </a:solidFill>
            </a:rPr>
            <a:t>Sektor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Keluaran</a:t>
          </a:r>
          <a:endParaRPr lang="en-US" dirty="0">
            <a:solidFill>
              <a:srgbClr val="C00000"/>
            </a:solidFill>
          </a:endParaRPr>
        </a:p>
      </dgm:t>
    </dgm:pt>
    <dgm:pt modelId="{105B10F6-5DD0-47DF-A022-FB9417E96F2A}" type="parTrans" cxnId="{FD77C2A3-33FF-4C8C-96F8-BACD5E8B0924}">
      <dgm:prSet/>
      <dgm:spPr/>
      <dgm:t>
        <a:bodyPr/>
        <a:lstStyle/>
        <a:p>
          <a:endParaRPr lang="en-US"/>
        </a:p>
      </dgm:t>
    </dgm:pt>
    <dgm:pt modelId="{AED7D949-F44C-4261-B234-7E4D7584A0CC}" type="sibTrans" cxnId="{FD77C2A3-33FF-4C8C-96F8-BACD5E8B0924}">
      <dgm:prSet/>
      <dgm:spPr/>
      <dgm:t>
        <a:bodyPr/>
        <a:lstStyle/>
        <a:p>
          <a:endParaRPr lang="en-US"/>
        </a:p>
      </dgm:t>
    </dgm:pt>
    <dgm:pt modelId="{4D651076-1EE1-4D5F-B9AC-3DAFFF34B3D4}" type="pres">
      <dgm:prSet presAssocID="{7B2C395B-80C1-43FF-BE59-0526F76F18A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1C00B1-2BF2-41D8-AE27-72F10C084693}" type="pres">
      <dgm:prSet presAssocID="{7B2C395B-80C1-43FF-BE59-0526F76F18A1}" presName="dummyMaxCanvas" presStyleCnt="0">
        <dgm:presLayoutVars/>
      </dgm:prSet>
      <dgm:spPr/>
    </dgm:pt>
    <dgm:pt modelId="{BCB5B6AA-9151-4AF7-A0CE-676C485E7585}" type="pres">
      <dgm:prSet presAssocID="{7B2C395B-80C1-43FF-BE59-0526F76F18A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11AFA-326C-40B2-A47C-502751663710}" type="pres">
      <dgm:prSet presAssocID="{7B2C395B-80C1-43FF-BE59-0526F76F18A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5A545-182D-4A24-AA35-5FEE008ED2AC}" type="pres">
      <dgm:prSet presAssocID="{7B2C395B-80C1-43FF-BE59-0526F76F18A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443A0-98AD-42B8-8E3F-D5CD5EB01CDE}" type="pres">
      <dgm:prSet presAssocID="{7B2C395B-80C1-43FF-BE59-0526F76F18A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E1375-1B8A-4C15-B4D6-527FAA21BC08}" type="pres">
      <dgm:prSet presAssocID="{7B2C395B-80C1-43FF-BE59-0526F76F18A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83545-A682-45D2-8A0F-011E20C2645B}" type="pres">
      <dgm:prSet presAssocID="{7B2C395B-80C1-43FF-BE59-0526F76F18A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4F6D3-9E08-43A7-80EE-B84BE6A9FCBC}" type="pres">
      <dgm:prSet presAssocID="{7B2C395B-80C1-43FF-BE59-0526F76F18A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D1AE7-C0F5-4264-AE67-1945C6DA6274}" type="pres">
      <dgm:prSet presAssocID="{7B2C395B-80C1-43FF-BE59-0526F76F18A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1529B9-E663-4822-901D-FE15C3CC8803}" type="presOf" srcId="{2F861D0D-E26A-44F9-BD2A-35B1C3DDCABF}" destId="{BCB5B6AA-9151-4AF7-A0CE-676C485E7585}" srcOrd="0" destOrd="0" presId="urn:microsoft.com/office/officeart/2005/8/layout/vProcess5"/>
    <dgm:cxn modelId="{894FB344-9890-44F9-9705-83A8B5303F62}" srcId="{7B2C395B-80C1-43FF-BE59-0526F76F18A1}" destId="{2728F6C7-012C-407D-B010-F9915B5CC998}" srcOrd="1" destOrd="0" parTransId="{6BD495A0-ADA4-4761-A04A-BDAEC3EB97E3}" sibTransId="{66381FC0-A8D8-4956-8DE9-67C41E1CF9E5}"/>
    <dgm:cxn modelId="{50E2C638-15E5-4DD4-9E8C-CA251DFF3F33}" type="presOf" srcId="{66381FC0-A8D8-4956-8DE9-67C41E1CF9E5}" destId="{675E1375-1B8A-4C15-B4D6-527FAA21BC08}" srcOrd="0" destOrd="0" presId="urn:microsoft.com/office/officeart/2005/8/layout/vProcess5"/>
    <dgm:cxn modelId="{5B30D7D8-712C-4A8C-89D6-24EF8A858B8A}" type="presOf" srcId="{8DD4CB15-6519-43C5-89CF-3F388B132865}" destId="{9495A545-182D-4A24-AA35-5FEE008ED2AC}" srcOrd="0" destOrd="0" presId="urn:microsoft.com/office/officeart/2005/8/layout/vProcess5"/>
    <dgm:cxn modelId="{D7F610EA-F6DD-4725-9B4F-C1F3ABE73565}" type="presOf" srcId="{2728F6C7-012C-407D-B010-F9915B5CC998}" destId="{59A4F6D3-9E08-43A7-80EE-B84BE6A9FCBC}" srcOrd="1" destOrd="0" presId="urn:microsoft.com/office/officeart/2005/8/layout/vProcess5"/>
    <dgm:cxn modelId="{57FE6F64-C3D2-4E58-BC8A-80516236EB5B}" type="presOf" srcId="{560A1F71-AC66-444C-9503-E388D958FF3C}" destId="{4F1443A0-98AD-42B8-8E3F-D5CD5EB01CDE}" srcOrd="0" destOrd="0" presId="urn:microsoft.com/office/officeart/2005/8/layout/vProcess5"/>
    <dgm:cxn modelId="{A01105B0-2D2D-4407-8FE3-C279F1611227}" type="presOf" srcId="{2F861D0D-E26A-44F9-BD2A-35B1C3DDCABF}" destId="{71583545-A682-45D2-8A0F-011E20C2645B}" srcOrd="1" destOrd="0" presId="urn:microsoft.com/office/officeart/2005/8/layout/vProcess5"/>
    <dgm:cxn modelId="{8FD78265-4C87-4348-8513-71EAFFDEDB77}" type="presOf" srcId="{2728F6C7-012C-407D-B010-F9915B5CC998}" destId="{B8011AFA-326C-40B2-A47C-502751663710}" srcOrd="0" destOrd="0" presId="urn:microsoft.com/office/officeart/2005/8/layout/vProcess5"/>
    <dgm:cxn modelId="{3E3F3A5B-1421-41B6-A340-4602FF4E709E}" type="presOf" srcId="{8DD4CB15-6519-43C5-89CF-3F388B132865}" destId="{627D1AE7-C0F5-4264-AE67-1945C6DA6274}" srcOrd="1" destOrd="0" presId="urn:microsoft.com/office/officeart/2005/8/layout/vProcess5"/>
    <dgm:cxn modelId="{FD77C2A3-33FF-4C8C-96F8-BACD5E8B0924}" srcId="{7B2C395B-80C1-43FF-BE59-0526F76F18A1}" destId="{8DD4CB15-6519-43C5-89CF-3F388B132865}" srcOrd="2" destOrd="0" parTransId="{105B10F6-5DD0-47DF-A022-FB9417E96F2A}" sibTransId="{AED7D949-F44C-4261-B234-7E4D7584A0CC}"/>
    <dgm:cxn modelId="{EB9ADD94-3173-4299-8092-3F9ABCDF2380}" type="presOf" srcId="{7B2C395B-80C1-43FF-BE59-0526F76F18A1}" destId="{4D651076-1EE1-4D5F-B9AC-3DAFFF34B3D4}" srcOrd="0" destOrd="0" presId="urn:microsoft.com/office/officeart/2005/8/layout/vProcess5"/>
    <dgm:cxn modelId="{5CB0C51F-0985-4A89-BF60-A89EC349C6BE}" srcId="{7B2C395B-80C1-43FF-BE59-0526F76F18A1}" destId="{2F861D0D-E26A-44F9-BD2A-35B1C3DDCABF}" srcOrd="0" destOrd="0" parTransId="{91EF4A6F-E5AC-4FC0-9DAB-03684288AD7A}" sibTransId="{560A1F71-AC66-444C-9503-E388D958FF3C}"/>
    <dgm:cxn modelId="{B3882535-8866-4D38-9A52-2E31F8A36DC1}" type="presParOf" srcId="{4D651076-1EE1-4D5F-B9AC-3DAFFF34B3D4}" destId="{DF1C00B1-2BF2-41D8-AE27-72F10C084693}" srcOrd="0" destOrd="0" presId="urn:microsoft.com/office/officeart/2005/8/layout/vProcess5"/>
    <dgm:cxn modelId="{93E0FBBD-A387-45E5-A84F-5F14F40D876A}" type="presParOf" srcId="{4D651076-1EE1-4D5F-B9AC-3DAFFF34B3D4}" destId="{BCB5B6AA-9151-4AF7-A0CE-676C485E7585}" srcOrd="1" destOrd="0" presId="urn:microsoft.com/office/officeart/2005/8/layout/vProcess5"/>
    <dgm:cxn modelId="{B94ADFF3-594A-4477-A0CE-95A4CD92EE67}" type="presParOf" srcId="{4D651076-1EE1-4D5F-B9AC-3DAFFF34B3D4}" destId="{B8011AFA-326C-40B2-A47C-502751663710}" srcOrd="2" destOrd="0" presId="urn:microsoft.com/office/officeart/2005/8/layout/vProcess5"/>
    <dgm:cxn modelId="{0792C4EB-D583-4EE2-B731-122DEAFE7E1D}" type="presParOf" srcId="{4D651076-1EE1-4D5F-B9AC-3DAFFF34B3D4}" destId="{9495A545-182D-4A24-AA35-5FEE008ED2AC}" srcOrd="3" destOrd="0" presId="urn:microsoft.com/office/officeart/2005/8/layout/vProcess5"/>
    <dgm:cxn modelId="{8F484459-F083-444A-91A9-42FE8C257CE2}" type="presParOf" srcId="{4D651076-1EE1-4D5F-B9AC-3DAFFF34B3D4}" destId="{4F1443A0-98AD-42B8-8E3F-D5CD5EB01CDE}" srcOrd="4" destOrd="0" presId="urn:microsoft.com/office/officeart/2005/8/layout/vProcess5"/>
    <dgm:cxn modelId="{1949C2AE-038C-47B7-BB19-AB7AAE0C48D9}" type="presParOf" srcId="{4D651076-1EE1-4D5F-B9AC-3DAFFF34B3D4}" destId="{675E1375-1B8A-4C15-B4D6-527FAA21BC08}" srcOrd="5" destOrd="0" presId="urn:microsoft.com/office/officeart/2005/8/layout/vProcess5"/>
    <dgm:cxn modelId="{95CB2EA6-FFCE-471F-80AE-03E69318E7EC}" type="presParOf" srcId="{4D651076-1EE1-4D5F-B9AC-3DAFFF34B3D4}" destId="{71583545-A682-45D2-8A0F-011E20C2645B}" srcOrd="6" destOrd="0" presId="urn:microsoft.com/office/officeart/2005/8/layout/vProcess5"/>
    <dgm:cxn modelId="{AB328733-1DC4-461D-89A7-25853E35C0D0}" type="presParOf" srcId="{4D651076-1EE1-4D5F-B9AC-3DAFFF34B3D4}" destId="{59A4F6D3-9E08-43A7-80EE-B84BE6A9FCBC}" srcOrd="7" destOrd="0" presId="urn:microsoft.com/office/officeart/2005/8/layout/vProcess5"/>
    <dgm:cxn modelId="{58E2AE92-F7F8-4E9B-9164-5E6C6D102A2B}" type="presParOf" srcId="{4D651076-1EE1-4D5F-B9AC-3DAFFF34B3D4}" destId="{627D1AE7-C0F5-4264-AE67-1945C6DA627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2C395B-80C1-43FF-BE59-0526F76F18A1}" type="doc">
      <dgm:prSet loTypeId="urn:microsoft.com/office/officeart/2005/8/layout/vProcess5" loCatId="process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F861D0D-E26A-44F9-BD2A-35B1C3DDCABF}">
      <dgm:prSet phldrT="[Text]"/>
      <dgm:spPr/>
      <dgm:t>
        <a:bodyPr/>
        <a:lstStyle/>
        <a:p>
          <a:r>
            <a:rPr lang="en-US" dirty="0" err="1" smtClean="0">
              <a:solidFill>
                <a:srgbClr val="C00000"/>
              </a:solidFill>
            </a:rPr>
            <a:t>Sektor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Masukan</a:t>
          </a:r>
          <a:endParaRPr lang="en-US" dirty="0">
            <a:solidFill>
              <a:srgbClr val="C00000"/>
            </a:solidFill>
          </a:endParaRPr>
        </a:p>
      </dgm:t>
    </dgm:pt>
    <dgm:pt modelId="{91EF4A6F-E5AC-4FC0-9DAB-03684288AD7A}" type="parTrans" cxnId="{5CB0C51F-0985-4A89-BF60-A89EC349C6BE}">
      <dgm:prSet/>
      <dgm:spPr/>
      <dgm:t>
        <a:bodyPr/>
        <a:lstStyle/>
        <a:p>
          <a:endParaRPr lang="en-US"/>
        </a:p>
      </dgm:t>
    </dgm:pt>
    <dgm:pt modelId="{560A1F71-AC66-444C-9503-E388D958FF3C}" type="sibTrans" cxnId="{5CB0C51F-0985-4A89-BF60-A89EC349C6BE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728F6C7-012C-407D-B010-F9915B5CC998}">
      <dgm:prSet phldrT="[Text]"/>
      <dgm:spPr/>
      <dgm:t>
        <a:bodyPr/>
        <a:lstStyle/>
        <a:p>
          <a:r>
            <a:rPr lang="en-US" dirty="0" err="1" smtClean="0">
              <a:solidFill>
                <a:srgbClr val="C00000"/>
              </a:solidFill>
            </a:rPr>
            <a:t>Sektor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Produksi</a:t>
          </a:r>
          <a:endParaRPr lang="en-US" dirty="0">
            <a:solidFill>
              <a:srgbClr val="C00000"/>
            </a:solidFill>
          </a:endParaRPr>
        </a:p>
      </dgm:t>
    </dgm:pt>
    <dgm:pt modelId="{6BD495A0-ADA4-4761-A04A-BDAEC3EB97E3}" type="parTrans" cxnId="{894FB344-9890-44F9-9705-83A8B5303F62}">
      <dgm:prSet/>
      <dgm:spPr/>
      <dgm:t>
        <a:bodyPr/>
        <a:lstStyle/>
        <a:p>
          <a:endParaRPr lang="en-US"/>
        </a:p>
      </dgm:t>
    </dgm:pt>
    <dgm:pt modelId="{66381FC0-A8D8-4956-8DE9-67C41E1CF9E5}" type="sibTrans" cxnId="{894FB344-9890-44F9-9705-83A8B5303F62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DD4CB15-6519-43C5-89CF-3F388B132865}">
      <dgm:prSet phldrT="[Text]"/>
      <dgm:spPr/>
      <dgm:t>
        <a:bodyPr/>
        <a:lstStyle/>
        <a:p>
          <a:r>
            <a:rPr lang="en-US" dirty="0" err="1" smtClean="0">
              <a:solidFill>
                <a:srgbClr val="C00000"/>
              </a:solidFill>
            </a:rPr>
            <a:t>Sektor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Keluaran</a:t>
          </a:r>
          <a:endParaRPr lang="en-US" dirty="0">
            <a:solidFill>
              <a:srgbClr val="C00000"/>
            </a:solidFill>
          </a:endParaRPr>
        </a:p>
      </dgm:t>
    </dgm:pt>
    <dgm:pt modelId="{105B10F6-5DD0-47DF-A022-FB9417E96F2A}" type="parTrans" cxnId="{FD77C2A3-33FF-4C8C-96F8-BACD5E8B0924}">
      <dgm:prSet/>
      <dgm:spPr/>
      <dgm:t>
        <a:bodyPr/>
        <a:lstStyle/>
        <a:p>
          <a:endParaRPr lang="en-US"/>
        </a:p>
      </dgm:t>
    </dgm:pt>
    <dgm:pt modelId="{AED7D949-F44C-4261-B234-7E4D7584A0CC}" type="sibTrans" cxnId="{FD77C2A3-33FF-4C8C-96F8-BACD5E8B0924}">
      <dgm:prSet/>
      <dgm:spPr/>
      <dgm:t>
        <a:bodyPr/>
        <a:lstStyle/>
        <a:p>
          <a:endParaRPr lang="en-US"/>
        </a:p>
      </dgm:t>
    </dgm:pt>
    <dgm:pt modelId="{4D651076-1EE1-4D5F-B9AC-3DAFFF34B3D4}" type="pres">
      <dgm:prSet presAssocID="{7B2C395B-80C1-43FF-BE59-0526F76F18A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1C00B1-2BF2-41D8-AE27-72F10C084693}" type="pres">
      <dgm:prSet presAssocID="{7B2C395B-80C1-43FF-BE59-0526F76F18A1}" presName="dummyMaxCanvas" presStyleCnt="0">
        <dgm:presLayoutVars/>
      </dgm:prSet>
      <dgm:spPr/>
    </dgm:pt>
    <dgm:pt modelId="{BCB5B6AA-9151-4AF7-A0CE-676C485E7585}" type="pres">
      <dgm:prSet presAssocID="{7B2C395B-80C1-43FF-BE59-0526F76F18A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11AFA-326C-40B2-A47C-502751663710}" type="pres">
      <dgm:prSet presAssocID="{7B2C395B-80C1-43FF-BE59-0526F76F18A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5A545-182D-4A24-AA35-5FEE008ED2AC}" type="pres">
      <dgm:prSet presAssocID="{7B2C395B-80C1-43FF-BE59-0526F76F18A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443A0-98AD-42B8-8E3F-D5CD5EB01CDE}" type="pres">
      <dgm:prSet presAssocID="{7B2C395B-80C1-43FF-BE59-0526F76F18A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E1375-1B8A-4C15-B4D6-527FAA21BC08}" type="pres">
      <dgm:prSet presAssocID="{7B2C395B-80C1-43FF-BE59-0526F76F18A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83545-A682-45D2-8A0F-011E20C2645B}" type="pres">
      <dgm:prSet presAssocID="{7B2C395B-80C1-43FF-BE59-0526F76F18A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4F6D3-9E08-43A7-80EE-B84BE6A9FCBC}" type="pres">
      <dgm:prSet presAssocID="{7B2C395B-80C1-43FF-BE59-0526F76F18A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D1AE7-C0F5-4264-AE67-1945C6DA6274}" type="pres">
      <dgm:prSet presAssocID="{7B2C395B-80C1-43FF-BE59-0526F76F18A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69C105-9F63-4F12-B57A-5E04431360C0}" type="presOf" srcId="{2F861D0D-E26A-44F9-BD2A-35B1C3DDCABF}" destId="{BCB5B6AA-9151-4AF7-A0CE-676C485E7585}" srcOrd="0" destOrd="0" presId="urn:microsoft.com/office/officeart/2005/8/layout/vProcess5"/>
    <dgm:cxn modelId="{894FB344-9890-44F9-9705-83A8B5303F62}" srcId="{7B2C395B-80C1-43FF-BE59-0526F76F18A1}" destId="{2728F6C7-012C-407D-B010-F9915B5CC998}" srcOrd="1" destOrd="0" parTransId="{6BD495A0-ADA4-4761-A04A-BDAEC3EB97E3}" sibTransId="{66381FC0-A8D8-4956-8DE9-67C41E1CF9E5}"/>
    <dgm:cxn modelId="{543D9A0D-59D1-4971-BE68-7EA40216BFCD}" type="presOf" srcId="{560A1F71-AC66-444C-9503-E388D958FF3C}" destId="{4F1443A0-98AD-42B8-8E3F-D5CD5EB01CDE}" srcOrd="0" destOrd="0" presId="urn:microsoft.com/office/officeart/2005/8/layout/vProcess5"/>
    <dgm:cxn modelId="{D3920D96-8D92-440E-A193-7634488E13A9}" type="presOf" srcId="{2728F6C7-012C-407D-B010-F9915B5CC998}" destId="{59A4F6D3-9E08-43A7-80EE-B84BE6A9FCBC}" srcOrd="1" destOrd="0" presId="urn:microsoft.com/office/officeart/2005/8/layout/vProcess5"/>
    <dgm:cxn modelId="{CF8AF63D-40CC-49C9-8CFD-9D9BC130D03B}" type="presOf" srcId="{66381FC0-A8D8-4956-8DE9-67C41E1CF9E5}" destId="{675E1375-1B8A-4C15-B4D6-527FAA21BC08}" srcOrd="0" destOrd="0" presId="urn:microsoft.com/office/officeart/2005/8/layout/vProcess5"/>
    <dgm:cxn modelId="{792A9C61-F209-40AA-9F26-8644FE0506E6}" type="presOf" srcId="{2F861D0D-E26A-44F9-BD2A-35B1C3DDCABF}" destId="{71583545-A682-45D2-8A0F-011E20C2645B}" srcOrd="1" destOrd="0" presId="urn:microsoft.com/office/officeart/2005/8/layout/vProcess5"/>
    <dgm:cxn modelId="{E18EAE0A-FEFC-4A0C-8C22-E94DB992989B}" type="presOf" srcId="{8DD4CB15-6519-43C5-89CF-3F388B132865}" destId="{9495A545-182D-4A24-AA35-5FEE008ED2AC}" srcOrd="0" destOrd="0" presId="urn:microsoft.com/office/officeart/2005/8/layout/vProcess5"/>
    <dgm:cxn modelId="{F4708FB4-5FC3-4976-A55E-B2D4EBA6E228}" type="presOf" srcId="{8DD4CB15-6519-43C5-89CF-3F388B132865}" destId="{627D1AE7-C0F5-4264-AE67-1945C6DA6274}" srcOrd="1" destOrd="0" presId="urn:microsoft.com/office/officeart/2005/8/layout/vProcess5"/>
    <dgm:cxn modelId="{E05A4938-716F-4DBE-A782-EC069415B616}" type="presOf" srcId="{2728F6C7-012C-407D-B010-F9915B5CC998}" destId="{B8011AFA-326C-40B2-A47C-502751663710}" srcOrd="0" destOrd="0" presId="urn:microsoft.com/office/officeart/2005/8/layout/vProcess5"/>
    <dgm:cxn modelId="{4E4BFAFE-A0EF-4052-9F58-96D98B5282BD}" type="presOf" srcId="{7B2C395B-80C1-43FF-BE59-0526F76F18A1}" destId="{4D651076-1EE1-4D5F-B9AC-3DAFFF34B3D4}" srcOrd="0" destOrd="0" presId="urn:microsoft.com/office/officeart/2005/8/layout/vProcess5"/>
    <dgm:cxn modelId="{FD77C2A3-33FF-4C8C-96F8-BACD5E8B0924}" srcId="{7B2C395B-80C1-43FF-BE59-0526F76F18A1}" destId="{8DD4CB15-6519-43C5-89CF-3F388B132865}" srcOrd="2" destOrd="0" parTransId="{105B10F6-5DD0-47DF-A022-FB9417E96F2A}" sibTransId="{AED7D949-F44C-4261-B234-7E4D7584A0CC}"/>
    <dgm:cxn modelId="{5CB0C51F-0985-4A89-BF60-A89EC349C6BE}" srcId="{7B2C395B-80C1-43FF-BE59-0526F76F18A1}" destId="{2F861D0D-E26A-44F9-BD2A-35B1C3DDCABF}" srcOrd="0" destOrd="0" parTransId="{91EF4A6F-E5AC-4FC0-9DAB-03684288AD7A}" sibTransId="{560A1F71-AC66-444C-9503-E388D958FF3C}"/>
    <dgm:cxn modelId="{AC4EEAFF-78C0-489C-AEE2-928F663B6D78}" type="presParOf" srcId="{4D651076-1EE1-4D5F-B9AC-3DAFFF34B3D4}" destId="{DF1C00B1-2BF2-41D8-AE27-72F10C084693}" srcOrd="0" destOrd="0" presId="urn:microsoft.com/office/officeart/2005/8/layout/vProcess5"/>
    <dgm:cxn modelId="{007D90C3-DA8D-4DDB-A625-F87BF9352259}" type="presParOf" srcId="{4D651076-1EE1-4D5F-B9AC-3DAFFF34B3D4}" destId="{BCB5B6AA-9151-4AF7-A0CE-676C485E7585}" srcOrd="1" destOrd="0" presId="urn:microsoft.com/office/officeart/2005/8/layout/vProcess5"/>
    <dgm:cxn modelId="{26F0FED1-3F0B-4C30-B9C6-18BF75E490BF}" type="presParOf" srcId="{4D651076-1EE1-4D5F-B9AC-3DAFFF34B3D4}" destId="{B8011AFA-326C-40B2-A47C-502751663710}" srcOrd="2" destOrd="0" presId="urn:microsoft.com/office/officeart/2005/8/layout/vProcess5"/>
    <dgm:cxn modelId="{60AE54F6-FB7B-4177-AF44-25D719555390}" type="presParOf" srcId="{4D651076-1EE1-4D5F-B9AC-3DAFFF34B3D4}" destId="{9495A545-182D-4A24-AA35-5FEE008ED2AC}" srcOrd="3" destOrd="0" presId="urn:microsoft.com/office/officeart/2005/8/layout/vProcess5"/>
    <dgm:cxn modelId="{4825664E-DCCF-4FA1-9A46-9490FDD894E9}" type="presParOf" srcId="{4D651076-1EE1-4D5F-B9AC-3DAFFF34B3D4}" destId="{4F1443A0-98AD-42B8-8E3F-D5CD5EB01CDE}" srcOrd="4" destOrd="0" presId="urn:microsoft.com/office/officeart/2005/8/layout/vProcess5"/>
    <dgm:cxn modelId="{1A4253FB-85C3-4811-937A-9D36DF7F38AE}" type="presParOf" srcId="{4D651076-1EE1-4D5F-B9AC-3DAFFF34B3D4}" destId="{675E1375-1B8A-4C15-B4D6-527FAA21BC08}" srcOrd="5" destOrd="0" presId="urn:microsoft.com/office/officeart/2005/8/layout/vProcess5"/>
    <dgm:cxn modelId="{0AA701B7-B77F-4CD1-870E-FF2D6DEBAB82}" type="presParOf" srcId="{4D651076-1EE1-4D5F-B9AC-3DAFFF34B3D4}" destId="{71583545-A682-45D2-8A0F-011E20C2645B}" srcOrd="6" destOrd="0" presId="urn:microsoft.com/office/officeart/2005/8/layout/vProcess5"/>
    <dgm:cxn modelId="{9CAF3844-C8EF-4030-A765-0BF49135068C}" type="presParOf" srcId="{4D651076-1EE1-4D5F-B9AC-3DAFFF34B3D4}" destId="{59A4F6D3-9E08-43A7-80EE-B84BE6A9FCBC}" srcOrd="7" destOrd="0" presId="urn:microsoft.com/office/officeart/2005/8/layout/vProcess5"/>
    <dgm:cxn modelId="{C9626EA8-DD51-4F08-A71E-3C22CE180954}" type="presParOf" srcId="{4D651076-1EE1-4D5F-B9AC-3DAFFF34B3D4}" destId="{627D1AE7-C0F5-4264-AE67-1945C6DA627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2C395B-80C1-43FF-BE59-0526F76F18A1}" type="doc">
      <dgm:prSet loTypeId="urn:microsoft.com/office/officeart/2005/8/layout/vProcess5" loCatId="process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F861D0D-E26A-44F9-BD2A-35B1C3DDCABF}">
      <dgm:prSet phldrT="[Text]"/>
      <dgm:spPr/>
      <dgm:t>
        <a:bodyPr/>
        <a:lstStyle/>
        <a:p>
          <a:r>
            <a:rPr lang="en-US" dirty="0" err="1" smtClean="0">
              <a:solidFill>
                <a:srgbClr val="C00000"/>
              </a:solidFill>
            </a:rPr>
            <a:t>Sektor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Masukan</a:t>
          </a:r>
          <a:endParaRPr lang="en-US" dirty="0">
            <a:solidFill>
              <a:srgbClr val="C00000"/>
            </a:solidFill>
          </a:endParaRPr>
        </a:p>
      </dgm:t>
    </dgm:pt>
    <dgm:pt modelId="{91EF4A6F-E5AC-4FC0-9DAB-03684288AD7A}" type="parTrans" cxnId="{5CB0C51F-0985-4A89-BF60-A89EC349C6BE}">
      <dgm:prSet/>
      <dgm:spPr/>
      <dgm:t>
        <a:bodyPr/>
        <a:lstStyle/>
        <a:p>
          <a:endParaRPr lang="en-US"/>
        </a:p>
      </dgm:t>
    </dgm:pt>
    <dgm:pt modelId="{560A1F71-AC66-444C-9503-E388D958FF3C}" type="sibTrans" cxnId="{5CB0C51F-0985-4A89-BF60-A89EC349C6BE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728F6C7-012C-407D-B010-F9915B5CC998}">
      <dgm:prSet phldrT="[Text]"/>
      <dgm:spPr/>
      <dgm:t>
        <a:bodyPr/>
        <a:lstStyle/>
        <a:p>
          <a:r>
            <a:rPr lang="en-US" dirty="0" err="1" smtClean="0">
              <a:solidFill>
                <a:srgbClr val="C00000"/>
              </a:solidFill>
            </a:rPr>
            <a:t>Sektor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Produksi</a:t>
          </a:r>
          <a:endParaRPr lang="en-US" dirty="0">
            <a:solidFill>
              <a:srgbClr val="C00000"/>
            </a:solidFill>
          </a:endParaRPr>
        </a:p>
      </dgm:t>
    </dgm:pt>
    <dgm:pt modelId="{6BD495A0-ADA4-4761-A04A-BDAEC3EB97E3}" type="parTrans" cxnId="{894FB344-9890-44F9-9705-83A8B5303F62}">
      <dgm:prSet/>
      <dgm:spPr/>
      <dgm:t>
        <a:bodyPr/>
        <a:lstStyle/>
        <a:p>
          <a:endParaRPr lang="en-US"/>
        </a:p>
      </dgm:t>
    </dgm:pt>
    <dgm:pt modelId="{66381FC0-A8D8-4956-8DE9-67C41E1CF9E5}" type="sibTrans" cxnId="{894FB344-9890-44F9-9705-83A8B5303F62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DD4CB15-6519-43C5-89CF-3F388B132865}">
      <dgm:prSet phldrT="[Text]"/>
      <dgm:spPr/>
      <dgm:t>
        <a:bodyPr/>
        <a:lstStyle/>
        <a:p>
          <a:r>
            <a:rPr lang="en-US" dirty="0" err="1" smtClean="0">
              <a:solidFill>
                <a:srgbClr val="C00000"/>
              </a:solidFill>
            </a:rPr>
            <a:t>Sektor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Keluaran</a:t>
          </a:r>
          <a:endParaRPr lang="en-US" dirty="0">
            <a:solidFill>
              <a:srgbClr val="C00000"/>
            </a:solidFill>
          </a:endParaRPr>
        </a:p>
      </dgm:t>
    </dgm:pt>
    <dgm:pt modelId="{105B10F6-5DD0-47DF-A022-FB9417E96F2A}" type="parTrans" cxnId="{FD77C2A3-33FF-4C8C-96F8-BACD5E8B0924}">
      <dgm:prSet/>
      <dgm:spPr/>
      <dgm:t>
        <a:bodyPr/>
        <a:lstStyle/>
        <a:p>
          <a:endParaRPr lang="en-US"/>
        </a:p>
      </dgm:t>
    </dgm:pt>
    <dgm:pt modelId="{AED7D949-F44C-4261-B234-7E4D7584A0CC}" type="sibTrans" cxnId="{FD77C2A3-33FF-4C8C-96F8-BACD5E8B0924}">
      <dgm:prSet/>
      <dgm:spPr/>
      <dgm:t>
        <a:bodyPr/>
        <a:lstStyle/>
        <a:p>
          <a:endParaRPr lang="en-US"/>
        </a:p>
      </dgm:t>
    </dgm:pt>
    <dgm:pt modelId="{4D651076-1EE1-4D5F-B9AC-3DAFFF34B3D4}" type="pres">
      <dgm:prSet presAssocID="{7B2C395B-80C1-43FF-BE59-0526F76F18A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1C00B1-2BF2-41D8-AE27-72F10C084693}" type="pres">
      <dgm:prSet presAssocID="{7B2C395B-80C1-43FF-BE59-0526F76F18A1}" presName="dummyMaxCanvas" presStyleCnt="0">
        <dgm:presLayoutVars/>
      </dgm:prSet>
      <dgm:spPr/>
    </dgm:pt>
    <dgm:pt modelId="{BCB5B6AA-9151-4AF7-A0CE-676C485E7585}" type="pres">
      <dgm:prSet presAssocID="{7B2C395B-80C1-43FF-BE59-0526F76F18A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11AFA-326C-40B2-A47C-502751663710}" type="pres">
      <dgm:prSet presAssocID="{7B2C395B-80C1-43FF-BE59-0526F76F18A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5A545-182D-4A24-AA35-5FEE008ED2AC}" type="pres">
      <dgm:prSet presAssocID="{7B2C395B-80C1-43FF-BE59-0526F76F18A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443A0-98AD-42B8-8E3F-D5CD5EB01CDE}" type="pres">
      <dgm:prSet presAssocID="{7B2C395B-80C1-43FF-BE59-0526F76F18A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E1375-1B8A-4C15-B4D6-527FAA21BC08}" type="pres">
      <dgm:prSet presAssocID="{7B2C395B-80C1-43FF-BE59-0526F76F18A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83545-A682-45D2-8A0F-011E20C2645B}" type="pres">
      <dgm:prSet presAssocID="{7B2C395B-80C1-43FF-BE59-0526F76F18A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4F6D3-9E08-43A7-80EE-B84BE6A9FCBC}" type="pres">
      <dgm:prSet presAssocID="{7B2C395B-80C1-43FF-BE59-0526F76F18A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D1AE7-C0F5-4264-AE67-1945C6DA6274}" type="pres">
      <dgm:prSet presAssocID="{7B2C395B-80C1-43FF-BE59-0526F76F18A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EB5934-4CE2-415D-BFCB-65FD47148E29}" type="presOf" srcId="{66381FC0-A8D8-4956-8DE9-67C41E1CF9E5}" destId="{675E1375-1B8A-4C15-B4D6-527FAA21BC08}" srcOrd="0" destOrd="0" presId="urn:microsoft.com/office/officeart/2005/8/layout/vProcess5"/>
    <dgm:cxn modelId="{FD77C2A3-33FF-4C8C-96F8-BACD5E8B0924}" srcId="{7B2C395B-80C1-43FF-BE59-0526F76F18A1}" destId="{8DD4CB15-6519-43C5-89CF-3F388B132865}" srcOrd="2" destOrd="0" parTransId="{105B10F6-5DD0-47DF-A022-FB9417E96F2A}" sibTransId="{AED7D949-F44C-4261-B234-7E4D7584A0CC}"/>
    <dgm:cxn modelId="{D10B04C5-B68D-49DE-A9F2-9D749B99052A}" type="presOf" srcId="{8DD4CB15-6519-43C5-89CF-3F388B132865}" destId="{9495A545-182D-4A24-AA35-5FEE008ED2AC}" srcOrd="0" destOrd="0" presId="urn:microsoft.com/office/officeart/2005/8/layout/vProcess5"/>
    <dgm:cxn modelId="{9776FA3F-E471-4415-87DC-1BFDED79C98E}" type="presOf" srcId="{7B2C395B-80C1-43FF-BE59-0526F76F18A1}" destId="{4D651076-1EE1-4D5F-B9AC-3DAFFF34B3D4}" srcOrd="0" destOrd="0" presId="urn:microsoft.com/office/officeart/2005/8/layout/vProcess5"/>
    <dgm:cxn modelId="{894FB344-9890-44F9-9705-83A8B5303F62}" srcId="{7B2C395B-80C1-43FF-BE59-0526F76F18A1}" destId="{2728F6C7-012C-407D-B010-F9915B5CC998}" srcOrd="1" destOrd="0" parTransId="{6BD495A0-ADA4-4761-A04A-BDAEC3EB97E3}" sibTransId="{66381FC0-A8D8-4956-8DE9-67C41E1CF9E5}"/>
    <dgm:cxn modelId="{1771F3AC-549A-4C7C-9EC5-693A9E9FCC9B}" type="presOf" srcId="{2F861D0D-E26A-44F9-BD2A-35B1C3DDCABF}" destId="{BCB5B6AA-9151-4AF7-A0CE-676C485E7585}" srcOrd="0" destOrd="0" presId="urn:microsoft.com/office/officeart/2005/8/layout/vProcess5"/>
    <dgm:cxn modelId="{3646ABB5-C0C0-42C6-895D-07D9C622E801}" type="presOf" srcId="{2728F6C7-012C-407D-B010-F9915B5CC998}" destId="{59A4F6D3-9E08-43A7-80EE-B84BE6A9FCBC}" srcOrd="1" destOrd="0" presId="urn:microsoft.com/office/officeart/2005/8/layout/vProcess5"/>
    <dgm:cxn modelId="{5CB0C51F-0985-4A89-BF60-A89EC349C6BE}" srcId="{7B2C395B-80C1-43FF-BE59-0526F76F18A1}" destId="{2F861D0D-E26A-44F9-BD2A-35B1C3DDCABF}" srcOrd="0" destOrd="0" parTransId="{91EF4A6F-E5AC-4FC0-9DAB-03684288AD7A}" sibTransId="{560A1F71-AC66-444C-9503-E388D958FF3C}"/>
    <dgm:cxn modelId="{CF51B815-B965-4673-A41E-6617C326D2BF}" type="presOf" srcId="{560A1F71-AC66-444C-9503-E388D958FF3C}" destId="{4F1443A0-98AD-42B8-8E3F-D5CD5EB01CDE}" srcOrd="0" destOrd="0" presId="urn:microsoft.com/office/officeart/2005/8/layout/vProcess5"/>
    <dgm:cxn modelId="{07BF81DF-328F-450C-82AE-FDDEE5F24BEB}" type="presOf" srcId="{2728F6C7-012C-407D-B010-F9915B5CC998}" destId="{B8011AFA-326C-40B2-A47C-502751663710}" srcOrd="0" destOrd="0" presId="urn:microsoft.com/office/officeart/2005/8/layout/vProcess5"/>
    <dgm:cxn modelId="{70AEE6C1-9C5C-4EB6-B526-704CD95AF7D6}" type="presOf" srcId="{8DD4CB15-6519-43C5-89CF-3F388B132865}" destId="{627D1AE7-C0F5-4264-AE67-1945C6DA6274}" srcOrd="1" destOrd="0" presId="urn:microsoft.com/office/officeart/2005/8/layout/vProcess5"/>
    <dgm:cxn modelId="{7993708D-B589-4B5D-A9EC-F4F52C9B5CDF}" type="presOf" srcId="{2F861D0D-E26A-44F9-BD2A-35B1C3DDCABF}" destId="{71583545-A682-45D2-8A0F-011E20C2645B}" srcOrd="1" destOrd="0" presId="urn:microsoft.com/office/officeart/2005/8/layout/vProcess5"/>
    <dgm:cxn modelId="{CCE3DBD3-2A9B-4850-98DD-059B6515621B}" type="presParOf" srcId="{4D651076-1EE1-4D5F-B9AC-3DAFFF34B3D4}" destId="{DF1C00B1-2BF2-41D8-AE27-72F10C084693}" srcOrd="0" destOrd="0" presId="urn:microsoft.com/office/officeart/2005/8/layout/vProcess5"/>
    <dgm:cxn modelId="{682D5389-72FF-4E1B-BD2D-572AEDFC6E9A}" type="presParOf" srcId="{4D651076-1EE1-4D5F-B9AC-3DAFFF34B3D4}" destId="{BCB5B6AA-9151-4AF7-A0CE-676C485E7585}" srcOrd="1" destOrd="0" presId="urn:microsoft.com/office/officeart/2005/8/layout/vProcess5"/>
    <dgm:cxn modelId="{7408F025-2DEC-4869-AC45-4B5005FB1241}" type="presParOf" srcId="{4D651076-1EE1-4D5F-B9AC-3DAFFF34B3D4}" destId="{B8011AFA-326C-40B2-A47C-502751663710}" srcOrd="2" destOrd="0" presId="urn:microsoft.com/office/officeart/2005/8/layout/vProcess5"/>
    <dgm:cxn modelId="{22A83727-860A-44B0-B517-8953B8B8D702}" type="presParOf" srcId="{4D651076-1EE1-4D5F-B9AC-3DAFFF34B3D4}" destId="{9495A545-182D-4A24-AA35-5FEE008ED2AC}" srcOrd="3" destOrd="0" presId="urn:microsoft.com/office/officeart/2005/8/layout/vProcess5"/>
    <dgm:cxn modelId="{FFDAD9B4-2B1B-4B6A-B1CD-D4BB94150432}" type="presParOf" srcId="{4D651076-1EE1-4D5F-B9AC-3DAFFF34B3D4}" destId="{4F1443A0-98AD-42B8-8E3F-D5CD5EB01CDE}" srcOrd="4" destOrd="0" presId="urn:microsoft.com/office/officeart/2005/8/layout/vProcess5"/>
    <dgm:cxn modelId="{2A51C872-CA73-45CA-8593-05645372E17F}" type="presParOf" srcId="{4D651076-1EE1-4D5F-B9AC-3DAFFF34B3D4}" destId="{675E1375-1B8A-4C15-B4D6-527FAA21BC08}" srcOrd="5" destOrd="0" presId="urn:microsoft.com/office/officeart/2005/8/layout/vProcess5"/>
    <dgm:cxn modelId="{7E2E93C8-B521-406D-BF99-05DFAB719BB1}" type="presParOf" srcId="{4D651076-1EE1-4D5F-B9AC-3DAFFF34B3D4}" destId="{71583545-A682-45D2-8A0F-011E20C2645B}" srcOrd="6" destOrd="0" presId="urn:microsoft.com/office/officeart/2005/8/layout/vProcess5"/>
    <dgm:cxn modelId="{17E26E3C-62B0-4816-A6D3-47BF71EAEE91}" type="presParOf" srcId="{4D651076-1EE1-4D5F-B9AC-3DAFFF34B3D4}" destId="{59A4F6D3-9E08-43A7-80EE-B84BE6A9FCBC}" srcOrd="7" destOrd="0" presId="urn:microsoft.com/office/officeart/2005/8/layout/vProcess5"/>
    <dgm:cxn modelId="{9B8EE232-C82E-4FDD-9568-EB5CC49958D5}" type="presParOf" srcId="{4D651076-1EE1-4D5F-B9AC-3DAFFF34B3D4}" destId="{627D1AE7-C0F5-4264-AE67-1945C6DA627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9FB07F-F1EA-46EC-BB53-B38B9680CE3F}" type="doc">
      <dgm:prSet loTypeId="urn:microsoft.com/office/officeart/2008/layout/AlternatingHexagons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3625F78-9B0C-4720-9509-4F823037E1C0}">
      <dgm:prSet phldrT="[Text]" custT="1"/>
      <dgm:spPr/>
      <dgm:t>
        <a:bodyPr/>
        <a:lstStyle/>
        <a:p>
          <a:r>
            <a:rPr lang="en-US" sz="1300" b="1" dirty="0" smtClean="0">
              <a:solidFill>
                <a:srgbClr val="C00000"/>
              </a:solidFill>
              <a:latin typeface="Cambria" pitchFamily="18" charset="0"/>
            </a:rPr>
            <a:t>Sub </a:t>
          </a:r>
          <a:r>
            <a:rPr lang="en-US" sz="1300" b="1" dirty="0" err="1" smtClean="0">
              <a:solidFill>
                <a:srgbClr val="C00000"/>
              </a:solidFill>
              <a:latin typeface="Cambria" pitchFamily="18" charset="0"/>
            </a:rPr>
            <a:t>Sistem</a:t>
          </a:r>
          <a:r>
            <a:rPr lang="en-US" sz="1300" b="1" dirty="0" smtClean="0">
              <a:solidFill>
                <a:srgbClr val="C00000"/>
              </a:solidFill>
              <a:latin typeface="Cambria" pitchFamily="18" charset="0"/>
            </a:rPr>
            <a:t> Input</a:t>
          </a:r>
          <a:endParaRPr lang="en-US" sz="1300" b="1" dirty="0">
            <a:solidFill>
              <a:srgbClr val="C00000"/>
            </a:solidFill>
            <a:latin typeface="Cambria" pitchFamily="18" charset="0"/>
          </a:endParaRPr>
        </a:p>
      </dgm:t>
    </dgm:pt>
    <dgm:pt modelId="{8B6A6F44-1844-470A-B623-A68F654FC8FE}" type="parTrans" cxnId="{58631780-E911-47F3-9F9C-822E4CD2D9BC}">
      <dgm:prSet/>
      <dgm:spPr/>
      <dgm:t>
        <a:bodyPr/>
        <a:lstStyle/>
        <a:p>
          <a:endParaRPr lang="en-US"/>
        </a:p>
      </dgm:t>
    </dgm:pt>
    <dgm:pt modelId="{CA695009-4C52-4BC2-851B-3647CDCE17C0}" type="sibTrans" cxnId="{58631780-E911-47F3-9F9C-822E4CD2D9BC}">
      <dgm:prSet custT="1"/>
      <dgm:spPr/>
      <dgm:t>
        <a:bodyPr/>
        <a:lstStyle/>
        <a:p>
          <a:r>
            <a:rPr lang="en-US" sz="1300" b="1" dirty="0" smtClean="0">
              <a:solidFill>
                <a:srgbClr val="C00000"/>
              </a:solidFill>
              <a:latin typeface="Cambria" pitchFamily="18" charset="0"/>
            </a:rPr>
            <a:t>Sub </a:t>
          </a:r>
          <a:r>
            <a:rPr lang="en-US" sz="1300" b="1" dirty="0" err="1" smtClean="0">
              <a:solidFill>
                <a:srgbClr val="C00000"/>
              </a:solidFill>
              <a:latin typeface="Cambria" pitchFamily="18" charset="0"/>
            </a:rPr>
            <a:t>Sistem</a:t>
          </a:r>
          <a:r>
            <a:rPr lang="en-US" sz="1300" b="1" dirty="0" smtClean="0">
              <a:solidFill>
                <a:srgbClr val="C00000"/>
              </a:solidFill>
              <a:latin typeface="Cambria" pitchFamily="18" charset="0"/>
            </a:rPr>
            <a:t> </a:t>
          </a:r>
          <a:r>
            <a:rPr lang="en-US" sz="1300" b="1" dirty="0" err="1" smtClean="0">
              <a:solidFill>
                <a:srgbClr val="C00000"/>
              </a:solidFill>
              <a:latin typeface="Cambria" pitchFamily="18" charset="0"/>
            </a:rPr>
            <a:t>Kelembagan</a:t>
          </a:r>
          <a:endParaRPr lang="en-US" sz="1300" b="1" dirty="0">
            <a:solidFill>
              <a:srgbClr val="C00000"/>
            </a:solidFill>
            <a:latin typeface="Cambria" pitchFamily="18" charset="0"/>
          </a:endParaRPr>
        </a:p>
      </dgm:t>
    </dgm:pt>
    <dgm:pt modelId="{A78A7B65-D0DE-4495-BFF2-E7C4AF75BCAC}">
      <dgm:prSet phldrT="[Text]" custT="1"/>
      <dgm:spPr/>
      <dgm:t>
        <a:bodyPr/>
        <a:lstStyle/>
        <a:p>
          <a:r>
            <a:rPr lang="en-US" sz="1300" b="1" dirty="0" smtClean="0">
              <a:solidFill>
                <a:srgbClr val="C00000"/>
              </a:solidFill>
            </a:rPr>
            <a:t>Sub </a:t>
          </a:r>
          <a:r>
            <a:rPr lang="en-US" sz="1300" b="1" dirty="0" err="1" smtClean="0">
              <a:solidFill>
                <a:srgbClr val="C00000"/>
              </a:solidFill>
            </a:rPr>
            <a:t>Sistem</a:t>
          </a:r>
          <a:r>
            <a:rPr lang="en-US" sz="1300" b="1" dirty="0" smtClean="0">
              <a:solidFill>
                <a:srgbClr val="C00000"/>
              </a:solidFill>
            </a:rPr>
            <a:t> </a:t>
          </a:r>
          <a:r>
            <a:rPr lang="en-US" sz="1300" b="1" dirty="0" err="1" smtClean="0">
              <a:solidFill>
                <a:srgbClr val="C00000"/>
              </a:solidFill>
            </a:rPr>
            <a:t>Pemasaran</a:t>
          </a:r>
          <a:endParaRPr lang="en-US" sz="1300" b="1" dirty="0">
            <a:solidFill>
              <a:srgbClr val="C00000"/>
            </a:solidFill>
          </a:endParaRPr>
        </a:p>
      </dgm:t>
    </dgm:pt>
    <dgm:pt modelId="{6D5267B1-CEFC-4DE8-8FC5-9B59A2A4597C}" type="parTrans" cxnId="{4AF6B5AF-5510-4C4C-80E1-39D1306CC8A3}">
      <dgm:prSet/>
      <dgm:spPr/>
      <dgm:t>
        <a:bodyPr/>
        <a:lstStyle/>
        <a:p>
          <a:endParaRPr lang="en-US"/>
        </a:p>
      </dgm:t>
    </dgm:pt>
    <dgm:pt modelId="{CDC672F8-C989-4E8E-B159-E1702A939C0E}" type="sibTrans" cxnId="{4AF6B5AF-5510-4C4C-80E1-39D1306CC8A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300" b="1" dirty="0" smtClean="0">
              <a:solidFill>
                <a:srgbClr val="C00000"/>
              </a:solidFill>
            </a:rPr>
            <a:t>Sub </a:t>
          </a:r>
          <a:r>
            <a:rPr lang="en-US" sz="1300" b="1" dirty="0" err="1" smtClean="0">
              <a:solidFill>
                <a:srgbClr val="C00000"/>
              </a:solidFill>
            </a:rPr>
            <a:t>Sistem</a:t>
          </a:r>
          <a:r>
            <a:rPr lang="en-US" sz="1300" b="1" dirty="0" smtClean="0">
              <a:solidFill>
                <a:srgbClr val="C00000"/>
              </a:solidFill>
            </a:rPr>
            <a:t> </a:t>
          </a:r>
          <a:r>
            <a:rPr lang="en-US" sz="1300" b="1" dirty="0" err="1" smtClean="0">
              <a:solidFill>
                <a:srgbClr val="C00000"/>
              </a:solidFill>
            </a:rPr>
            <a:t>Pengolah</a:t>
          </a:r>
          <a:endParaRPr lang="en-US" sz="1300" b="1" dirty="0" smtClean="0">
            <a:solidFill>
              <a:srgbClr val="C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300" b="1" dirty="0" smtClean="0">
              <a:solidFill>
                <a:srgbClr val="C00000"/>
              </a:solidFill>
            </a:rPr>
            <a:t>an </a:t>
          </a:r>
          <a:r>
            <a:rPr lang="en-US" sz="1300" b="1" dirty="0" err="1" smtClean="0">
              <a:solidFill>
                <a:srgbClr val="C00000"/>
              </a:solidFill>
            </a:rPr>
            <a:t>Hasil</a:t>
          </a:r>
          <a:endParaRPr lang="en-US" sz="1300" b="1" dirty="0">
            <a:solidFill>
              <a:srgbClr val="C00000"/>
            </a:solidFill>
          </a:endParaRPr>
        </a:p>
      </dgm:t>
    </dgm:pt>
    <dgm:pt modelId="{17E3AD05-0ECC-47F0-AC38-7279F0E1708E}" type="pres">
      <dgm:prSet presAssocID="{7C9FB07F-F1EA-46EC-BB53-B38B9680CE3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7ED825-7F93-4634-A71F-4F8690D21066}" type="pres">
      <dgm:prSet presAssocID="{33625F78-9B0C-4720-9509-4F823037E1C0}" presName="composite" presStyleCnt="0"/>
      <dgm:spPr/>
    </dgm:pt>
    <dgm:pt modelId="{A1AA1A31-6F97-4C73-963B-9704BF8F5B54}" type="pres">
      <dgm:prSet presAssocID="{33625F78-9B0C-4720-9509-4F823037E1C0}" presName="Parent1" presStyleLbl="node1" presStyleIdx="0" presStyleCnt="4" custLinFactX="-13" custLinFactNeighborX="-100000" custLinFactNeighborY="-18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686DC-8693-4C07-AC60-2AD192BDC615}" type="pres">
      <dgm:prSet presAssocID="{33625F78-9B0C-4720-9509-4F823037E1C0}" presName="Childtext1" presStyleLbl="revTx" presStyleIdx="0" presStyleCnt="2" custLinFactX="-100000" custLinFactY="100000" custLinFactNeighborX="-196106" custLinFactNeighborY="1664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E43FE-B381-43D5-B998-E3B1AE332310}" type="pres">
      <dgm:prSet presAssocID="{33625F78-9B0C-4720-9509-4F823037E1C0}" presName="BalanceSpacing" presStyleCnt="0"/>
      <dgm:spPr/>
    </dgm:pt>
    <dgm:pt modelId="{8F03154A-69DD-4ABD-A4EB-ACE7AB5542D1}" type="pres">
      <dgm:prSet presAssocID="{33625F78-9B0C-4720-9509-4F823037E1C0}" presName="BalanceSpacing1" presStyleCnt="0"/>
      <dgm:spPr/>
    </dgm:pt>
    <dgm:pt modelId="{28F27773-342C-4F47-83E4-3CB23F77FFDE}" type="pres">
      <dgm:prSet presAssocID="{CA695009-4C52-4BC2-851B-3647CDCE17C0}" presName="Accent1Text" presStyleLbl="node1" presStyleIdx="1" presStyleCnt="4" custLinFactX="75137" custLinFactNeighborX="100000" custLinFactNeighborY="85150"/>
      <dgm:spPr/>
      <dgm:t>
        <a:bodyPr/>
        <a:lstStyle/>
        <a:p>
          <a:endParaRPr lang="en-US"/>
        </a:p>
      </dgm:t>
    </dgm:pt>
    <dgm:pt modelId="{16A28839-FF32-4035-ABB7-7165208C0501}" type="pres">
      <dgm:prSet presAssocID="{CA695009-4C52-4BC2-851B-3647CDCE17C0}" presName="spaceBetweenRectangles" presStyleCnt="0"/>
      <dgm:spPr/>
    </dgm:pt>
    <dgm:pt modelId="{E386E5D6-1480-4D51-89EF-47E1C3777090}" type="pres">
      <dgm:prSet presAssocID="{A78A7B65-D0DE-4495-BFF2-E7C4AF75BCAC}" presName="composite" presStyleCnt="0"/>
      <dgm:spPr/>
    </dgm:pt>
    <dgm:pt modelId="{A17BC40E-A019-458F-A1F0-7FA19FBF8AD7}" type="pres">
      <dgm:prSet presAssocID="{A78A7B65-D0DE-4495-BFF2-E7C4AF75BCAC}" presName="Parent1" presStyleLbl="node1" presStyleIdx="2" presStyleCnt="4" custAng="0" custLinFactX="-1509" custLinFactNeighborX="-100000" custLinFactNeighborY="2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69BB-A33E-43F4-8C03-6C19AAB8D105}" type="pres">
      <dgm:prSet presAssocID="{A78A7B65-D0DE-4495-BFF2-E7C4AF75BCAC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578EB-8EAA-4FE5-8208-2562EC8109D2}" type="pres">
      <dgm:prSet presAssocID="{A78A7B65-D0DE-4495-BFF2-E7C4AF75BCAC}" presName="BalanceSpacing" presStyleCnt="0"/>
      <dgm:spPr/>
    </dgm:pt>
    <dgm:pt modelId="{E5889CB0-E2EF-43F1-9526-988FE20DCFC6}" type="pres">
      <dgm:prSet presAssocID="{A78A7B65-D0DE-4495-BFF2-E7C4AF75BCAC}" presName="BalanceSpacing1" presStyleCnt="0"/>
      <dgm:spPr/>
    </dgm:pt>
    <dgm:pt modelId="{3E049D69-9B31-4DC8-AE6B-3D0084948A5F}" type="pres">
      <dgm:prSet presAssocID="{CDC672F8-C989-4E8E-B159-E1702A939C0E}" presName="Accent1Text" presStyleLbl="node1" presStyleIdx="3" presStyleCnt="4" custScaleX="103284" custLinFactNeighborX="-99329" custLinFactNeighborY="270"/>
      <dgm:spPr/>
      <dgm:t>
        <a:bodyPr/>
        <a:lstStyle/>
        <a:p>
          <a:endParaRPr lang="en-US"/>
        </a:p>
      </dgm:t>
    </dgm:pt>
  </dgm:ptLst>
  <dgm:cxnLst>
    <dgm:cxn modelId="{4F326627-C3BF-48E0-9432-FA25B42F288E}" type="presOf" srcId="{7C9FB07F-F1EA-46EC-BB53-B38B9680CE3F}" destId="{17E3AD05-0ECC-47F0-AC38-7279F0E1708E}" srcOrd="0" destOrd="0" presId="urn:microsoft.com/office/officeart/2008/layout/AlternatingHexagons"/>
    <dgm:cxn modelId="{31958C59-12EC-48D0-AF5E-96586DEE85BC}" type="presOf" srcId="{A78A7B65-D0DE-4495-BFF2-E7C4AF75BCAC}" destId="{A17BC40E-A019-458F-A1F0-7FA19FBF8AD7}" srcOrd="0" destOrd="0" presId="urn:microsoft.com/office/officeart/2008/layout/AlternatingHexagons"/>
    <dgm:cxn modelId="{2A3D8FB2-116D-43C5-A98A-F8565B5F4D3E}" type="presOf" srcId="{33625F78-9B0C-4720-9509-4F823037E1C0}" destId="{A1AA1A31-6F97-4C73-963B-9704BF8F5B54}" srcOrd="0" destOrd="0" presId="urn:microsoft.com/office/officeart/2008/layout/AlternatingHexagons"/>
    <dgm:cxn modelId="{2ED4BE30-BA0B-4DB7-B5D9-C7DF95522FAB}" type="presOf" srcId="{CA695009-4C52-4BC2-851B-3647CDCE17C0}" destId="{28F27773-342C-4F47-83E4-3CB23F77FFDE}" srcOrd="0" destOrd="0" presId="urn:microsoft.com/office/officeart/2008/layout/AlternatingHexagons"/>
    <dgm:cxn modelId="{E416C04C-BAD8-4862-94F8-2B56FD3B3DCC}" type="presOf" srcId="{CDC672F8-C989-4E8E-B159-E1702A939C0E}" destId="{3E049D69-9B31-4DC8-AE6B-3D0084948A5F}" srcOrd="0" destOrd="0" presId="urn:microsoft.com/office/officeart/2008/layout/AlternatingHexagons"/>
    <dgm:cxn modelId="{58631780-E911-47F3-9F9C-822E4CD2D9BC}" srcId="{7C9FB07F-F1EA-46EC-BB53-B38B9680CE3F}" destId="{33625F78-9B0C-4720-9509-4F823037E1C0}" srcOrd="0" destOrd="0" parTransId="{8B6A6F44-1844-470A-B623-A68F654FC8FE}" sibTransId="{CA695009-4C52-4BC2-851B-3647CDCE17C0}"/>
    <dgm:cxn modelId="{4AF6B5AF-5510-4C4C-80E1-39D1306CC8A3}" srcId="{7C9FB07F-F1EA-46EC-BB53-B38B9680CE3F}" destId="{A78A7B65-D0DE-4495-BFF2-E7C4AF75BCAC}" srcOrd="1" destOrd="0" parTransId="{6D5267B1-CEFC-4DE8-8FC5-9B59A2A4597C}" sibTransId="{CDC672F8-C989-4E8E-B159-E1702A939C0E}"/>
    <dgm:cxn modelId="{8D330A0D-A273-4230-8599-67989A1F271D}" type="presParOf" srcId="{17E3AD05-0ECC-47F0-AC38-7279F0E1708E}" destId="{877ED825-7F93-4634-A71F-4F8690D21066}" srcOrd="0" destOrd="0" presId="urn:microsoft.com/office/officeart/2008/layout/AlternatingHexagons"/>
    <dgm:cxn modelId="{AEECE2EB-5271-4054-A356-C85F48D38017}" type="presParOf" srcId="{877ED825-7F93-4634-A71F-4F8690D21066}" destId="{A1AA1A31-6F97-4C73-963B-9704BF8F5B54}" srcOrd="0" destOrd="0" presId="urn:microsoft.com/office/officeart/2008/layout/AlternatingHexagons"/>
    <dgm:cxn modelId="{44ECA948-86FA-4881-9F65-718FC26542E7}" type="presParOf" srcId="{877ED825-7F93-4634-A71F-4F8690D21066}" destId="{66A686DC-8693-4C07-AC60-2AD192BDC615}" srcOrd="1" destOrd="0" presId="urn:microsoft.com/office/officeart/2008/layout/AlternatingHexagons"/>
    <dgm:cxn modelId="{1F362A93-5724-4B5A-98B5-A7A7C9BE5770}" type="presParOf" srcId="{877ED825-7F93-4634-A71F-4F8690D21066}" destId="{463E43FE-B381-43D5-B998-E3B1AE332310}" srcOrd="2" destOrd="0" presId="urn:microsoft.com/office/officeart/2008/layout/AlternatingHexagons"/>
    <dgm:cxn modelId="{B47F2764-458B-4D70-9953-EF882A7CA2A0}" type="presParOf" srcId="{877ED825-7F93-4634-A71F-4F8690D21066}" destId="{8F03154A-69DD-4ABD-A4EB-ACE7AB5542D1}" srcOrd="3" destOrd="0" presId="urn:microsoft.com/office/officeart/2008/layout/AlternatingHexagons"/>
    <dgm:cxn modelId="{B9E6A385-E321-44FA-B389-A926498505EB}" type="presParOf" srcId="{877ED825-7F93-4634-A71F-4F8690D21066}" destId="{28F27773-342C-4F47-83E4-3CB23F77FFDE}" srcOrd="4" destOrd="0" presId="urn:microsoft.com/office/officeart/2008/layout/AlternatingHexagons"/>
    <dgm:cxn modelId="{6C43C464-6DD3-4A0B-86B7-8285B582A331}" type="presParOf" srcId="{17E3AD05-0ECC-47F0-AC38-7279F0E1708E}" destId="{16A28839-FF32-4035-ABB7-7165208C0501}" srcOrd="1" destOrd="0" presId="urn:microsoft.com/office/officeart/2008/layout/AlternatingHexagons"/>
    <dgm:cxn modelId="{CD1C6584-CEDE-4E57-ADA5-F97932D46B37}" type="presParOf" srcId="{17E3AD05-0ECC-47F0-AC38-7279F0E1708E}" destId="{E386E5D6-1480-4D51-89EF-47E1C3777090}" srcOrd="2" destOrd="0" presId="urn:microsoft.com/office/officeart/2008/layout/AlternatingHexagons"/>
    <dgm:cxn modelId="{C36C6B68-B555-4E80-8690-757C166FAADA}" type="presParOf" srcId="{E386E5D6-1480-4D51-89EF-47E1C3777090}" destId="{A17BC40E-A019-458F-A1F0-7FA19FBF8AD7}" srcOrd="0" destOrd="0" presId="urn:microsoft.com/office/officeart/2008/layout/AlternatingHexagons"/>
    <dgm:cxn modelId="{1798BE11-9473-4F9C-B637-1FCF9597D117}" type="presParOf" srcId="{E386E5D6-1480-4D51-89EF-47E1C3777090}" destId="{856069BB-A33E-43F4-8C03-6C19AAB8D105}" srcOrd="1" destOrd="0" presId="urn:microsoft.com/office/officeart/2008/layout/AlternatingHexagons"/>
    <dgm:cxn modelId="{705058B5-0766-4415-B508-8AA924E3017B}" type="presParOf" srcId="{E386E5D6-1480-4D51-89EF-47E1C3777090}" destId="{F47578EB-8EAA-4FE5-8208-2562EC8109D2}" srcOrd="2" destOrd="0" presId="urn:microsoft.com/office/officeart/2008/layout/AlternatingHexagons"/>
    <dgm:cxn modelId="{1BE64CC4-B1CE-4D7E-A3F7-F4FEDFF7617E}" type="presParOf" srcId="{E386E5D6-1480-4D51-89EF-47E1C3777090}" destId="{E5889CB0-E2EF-43F1-9526-988FE20DCFC6}" srcOrd="3" destOrd="0" presId="urn:microsoft.com/office/officeart/2008/layout/AlternatingHexagons"/>
    <dgm:cxn modelId="{DFAACE8D-E251-41A3-BD3E-1D061A0B0226}" type="presParOf" srcId="{E386E5D6-1480-4D51-89EF-47E1C3777090}" destId="{3E049D69-9B31-4DC8-AE6B-3D0084948A5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5B6AA-9151-4AF7-A0CE-676C485E7585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  <a:sp3d extrusionH="28000" prstMaterial="matte"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>
              <a:solidFill>
                <a:srgbClr val="C00000"/>
              </a:solidFill>
            </a:rPr>
            <a:t>Sektor</a:t>
          </a:r>
          <a:r>
            <a:rPr lang="en-US" sz="4200" kern="1200" dirty="0" smtClean="0">
              <a:solidFill>
                <a:srgbClr val="C00000"/>
              </a:solidFill>
            </a:rPr>
            <a:t> </a:t>
          </a:r>
          <a:r>
            <a:rPr lang="en-US" sz="4200" kern="1200" dirty="0" err="1" smtClean="0">
              <a:solidFill>
                <a:srgbClr val="C00000"/>
              </a:solidFill>
            </a:rPr>
            <a:t>Masukan</a:t>
          </a:r>
          <a:endParaRPr lang="en-US" sz="4200" kern="1200" dirty="0">
            <a:solidFill>
              <a:srgbClr val="C00000"/>
            </a:solidFill>
          </a:endParaRPr>
        </a:p>
      </dsp:txBody>
      <dsp:txXfrm>
        <a:off x="35709" y="35709"/>
        <a:ext cx="3865988" cy="1147782"/>
      </dsp:txXfrm>
    </dsp:sp>
    <dsp:sp modelId="{B8011AFA-326C-40B2-A47C-502751663710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4">
            <a:hueOff val="6412521"/>
            <a:satOff val="11594"/>
            <a:lumOff val="-627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  <a:sp3d extrusionH="28000" prstMaterial="matte"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>
              <a:solidFill>
                <a:srgbClr val="C00000"/>
              </a:solidFill>
            </a:rPr>
            <a:t>Sektor</a:t>
          </a:r>
          <a:r>
            <a:rPr lang="en-US" sz="4200" kern="1200" dirty="0" smtClean="0">
              <a:solidFill>
                <a:srgbClr val="C00000"/>
              </a:solidFill>
            </a:rPr>
            <a:t> </a:t>
          </a:r>
          <a:r>
            <a:rPr lang="en-US" sz="4200" kern="1200" dirty="0" err="1" smtClean="0">
              <a:solidFill>
                <a:srgbClr val="C00000"/>
              </a:solidFill>
            </a:rPr>
            <a:t>Produksi</a:t>
          </a:r>
          <a:endParaRPr lang="en-US" sz="4200" kern="1200" dirty="0">
            <a:solidFill>
              <a:srgbClr val="C00000"/>
            </a:solidFill>
          </a:endParaRPr>
        </a:p>
      </dsp:txBody>
      <dsp:txXfrm>
        <a:off x="492908" y="1458108"/>
        <a:ext cx="3860502" cy="1147782"/>
      </dsp:txXfrm>
    </dsp:sp>
    <dsp:sp modelId="{9495A545-182D-4A24-AA35-5FEE008ED2AC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4">
            <a:hueOff val="12825042"/>
            <a:satOff val="23188"/>
            <a:lumOff val="-12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  <a:sp3d extrusionH="28000" prstMaterial="matte"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>
              <a:solidFill>
                <a:srgbClr val="C00000"/>
              </a:solidFill>
            </a:rPr>
            <a:t>Sektor</a:t>
          </a:r>
          <a:r>
            <a:rPr lang="en-US" sz="4200" kern="1200" dirty="0" smtClean="0">
              <a:solidFill>
                <a:srgbClr val="C00000"/>
              </a:solidFill>
            </a:rPr>
            <a:t> </a:t>
          </a:r>
          <a:r>
            <a:rPr lang="en-US" sz="4200" kern="1200" dirty="0" err="1" smtClean="0">
              <a:solidFill>
                <a:srgbClr val="C00000"/>
              </a:solidFill>
            </a:rPr>
            <a:t>Keluaran</a:t>
          </a:r>
          <a:endParaRPr lang="en-US" sz="4200" kern="1200" dirty="0">
            <a:solidFill>
              <a:srgbClr val="C00000"/>
            </a:solidFill>
          </a:endParaRPr>
        </a:p>
      </dsp:txBody>
      <dsp:txXfrm>
        <a:off x="950108" y="2880508"/>
        <a:ext cx="3860502" cy="1147782"/>
      </dsp:txXfrm>
    </dsp:sp>
    <dsp:sp modelId="{4F1443A0-98AD-42B8-8E3F-D5CD5EB01CDE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567428" y="924560"/>
        <a:ext cx="435864" cy="596341"/>
      </dsp:txXfrm>
    </dsp:sp>
    <dsp:sp modelId="{675E1375-1B8A-4C15-B4D6-527FAA21BC08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024628" y="2338832"/>
        <a:ext cx="435864" cy="596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5B6AA-9151-4AF7-A0CE-676C485E7585}">
      <dsp:nvSpPr>
        <dsp:cNvPr id="0" name=""/>
        <dsp:cNvSpPr/>
      </dsp:nvSpPr>
      <dsp:spPr>
        <a:xfrm>
          <a:off x="0" y="0"/>
          <a:ext cx="2072640" cy="5867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C00000"/>
              </a:solidFill>
            </a:rPr>
            <a:t>Sektor</a:t>
          </a:r>
          <a:r>
            <a:rPr lang="en-US" sz="1600" kern="1200" dirty="0" smtClean="0">
              <a:solidFill>
                <a:srgbClr val="C00000"/>
              </a:solidFill>
            </a:rPr>
            <a:t> </a:t>
          </a:r>
          <a:r>
            <a:rPr lang="en-US" sz="1600" kern="1200" dirty="0" err="1" smtClean="0">
              <a:solidFill>
                <a:srgbClr val="C00000"/>
              </a:solidFill>
            </a:rPr>
            <a:t>Masukan</a:t>
          </a:r>
          <a:endParaRPr lang="en-US" sz="1600" kern="1200" dirty="0">
            <a:solidFill>
              <a:srgbClr val="C00000"/>
            </a:solidFill>
          </a:endParaRPr>
        </a:p>
      </dsp:txBody>
      <dsp:txXfrm>
        <a:off x="17185" y="17185"/>
        <a:ext cx="1439501" cy="552370"/>
      </dsp:txXfrm>
    </dsp:sp>
    <dsp:sp modelId="{B8011AFA-326C-40B2-A47C-502751663710}">
      <dsp:nvSpPr>
        <dsp:cNvPr id="0" name=""/>
        <dsp:cNvSpPr/>
      </dsp:nvSpPr>
      <dsp:spPr>
        <a:xfrm>
          <a:off x="182879" y="684529"/>
          <a:ext cx="2072640" cy="586740"/>
        </a:xfrm>
        <a:prstGeom prst="roundRect">
          <a:avLst>
            <a:gd name="adj" fmla="val 10000"/>
          </a:avLst>
        </a:prstGeom>
        <a:solidFill>
          <a:schemeClr val="accent4">
            <a:hueOff val="6412521"/>
            <a:satOff val="11594"/>
            <a:lumOff val="-627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C00000"/>
              </a:solidFill>
            </a:rPr>
            <a:t>Sektor</a:t>
          </a:r>
          <a:r>
            <a:rPr lang="en-US" sz="1600" kern="1200" dirty="0" smtClean="0">
              <a:solidFill>
                <a:srgbClr val="C00000"/>
              </a:solidFill>
            </a:rPr>
            <a:t> </a:t>
          </a:r>
          <a:r>
            <a:rPr lang="en-US" sz="1600" kern="1200" dirty="0" err="1" smtClean="0">
              <a:solidFill>
                <a:srgbClr val="C00000"/>
              </a:solidFill>
            </a:rPr>
            <a:t>Produksi</a:t>
          </a:r>
          <a:endParaRPr lang="en-US" sz="1600" kern="1200" dirty="0">
            <a:solidFill>
              <a:srgbClr val="C00000"/>
            </a:solidFill>
          </a:endParaRPr>
        </a:p>
      </dsp:txBody>
      <dsp:txXfrm>
        <a:off x="200064" y="701714"/>
        <a:ext cx="1474009" cy="552370"/>
      </dsp:txXfrm>
    </dsp:sp>
    <dsp:sp modelId="{9495A545-182D-4A24-AA35-5FEE008ED2AC}">
      <dsp:nvSpPr>
        <dsp:cNvPr id="0" name=""/>
        <dsp:cNvSpPr/>
      </dsp:nvSpPr>
      <dsp:spPr>
        <a:xfrm>
          <a:off x="365759" y="1369059"/>
          <a:ext cx="2072640" cy="586740"/>
        </a:xfrm>
        <a:prstGeom prst="roundRect">
          <a:avLst>
            <a:gd name="adj" fmla="val 10000"/>
          </a:avLst>
        </a:prstGeom>
        <a:solidFill>
          <a:schemeClr val="accent4">
            <a:hueOff val="12825042"/>
            <a:satOff val="23188"/>
            <a:lumOff val="-12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C00000"/>
              </a:solidFill>
            </a:rPr>
            <a:t>Sektor</a:t>
          </a:r>
          <a:r>
            <a:rPr lang="en-US" sz="1600" kern="1200" dirty="0" smtClean="0">
              <a:solidFill>
                <a:srgbClr val="C00000"/>
              </a:solidFill>
            </a:rPr>
            <a:t> </a:t>
          </a:r>
          <a:r>
            <a:rPr lang="en-US" sz="1600" kern="1200" dirty="0" err="1" smtClean="0">
              <a:solidFill>
                <a:srgbClr val="C00000"/>
              </a:solidFill>
            </a:rPr>
            <a:t>Keluaran</a:t>
          </a:r>
          <a:endParaRPr lang="en-US" sz="1600" kern="1200" dirty="0">
            <a:solidFill>
              <a:srgbClr val="C00000"/>
            </a:solidFill>
          </a:endParaRPr>
        </a:p>
      </dsp:txBody>
      <dsp:txXfrm>
        <a:off x="382944" y="1386244"/>
        <a:ext cx="1474009" cy="552370"/>
      </dsp:txXfrm>
    </dsp:sp>
    <dsp:sp modelId="{4F1443A0-98AD-42B8-8E3F-D5CD5EB01CDE}">
      <dsp:nvSpPr>
        <dsp:cNvPr id="0" name=""/>
        <dsp:cNvSpPr/>
      </dsp:nvSpPr>
      <dsp:spPr>
        <a:xfrm>
          <a:off x="1691259" y="444944"/>
          <a:ext cx="381381" cy="381381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777070" y="444944"/>
        <a:ext cx="209759" cy="286989"/>
      </dsp:txXfrm>
    </dsp:sp>
    <dsp:sp modelId="{675E1375-1B8A-4C15-B4D6-527FAA21BC08}">
      <dsp:nvSpPr>
        <dsp:cNvPr id="0" name=""/>
        <dsp:cNvSpPr/>
      </dsp:nvSpPr>
      <dsp:spPr>
        <a:xfrm>
          <a:off x="1874139" y="1125562"/>
          <a:ext cx="381381" cy="381381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959950" y="1125562"/>
        <a:ext cx="209759" cy="286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5B6AA-9151-4AF7-A0CE-676C485E7585}">
      <dsp:nvSpPr>
        <dsp:cNvPr id="0" name=""/>
        <dsp:cNvSpPr/>
      </dsp:nvSpPr>
      <dsp:spPr>
        <a:xfrm>
          <a:off x="0" y="0"/>
          <a:ext cx="2072640" cy="5867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C00000"/>
              </a:solidFill>
            </a:rPr>
            <a:t>Sektor</a:t>
          </a:r>
          <a:r>
            <a:rPr lang="en-US" sz="1600" kern="1200" dirty="0" smtClean="0">
              <a:solidFill>
                <a:srgbClr val="C00000"/>
              </a:solidFill>
            </a:rPr>
            <a:t> </a:t>
          </a:r>
          <a:r>
            <a:rPr lang="en-US" sz="1600" kern="1200" dirty="0" err="1" smtClean="0">
              <a:solidFill>
                <a:srgbClr val="C00000"/>
              </a:solidFill>
            </a:rPr>
            <a:t>Masukan</a:t>
          </a:r>
          <a:endParaRPr lang="en-US" sz="1600" kern="1200" dirty="0">
            <a:solidFill>
              <a:srgbClr val="C00000"/>
            </a:solidFill>
          </a:endParaRPr>
        </a:p>
      </dsp:txBody>
      <dsp:txXfrm>
        <a:off x="17185" y="17185"/>
        <a:ext cx="1439501" cy="552370"/>
      </dsp:txXfrm>
    </dsp:sp>
    <dsp:sp modelId="{B8011AFA-326C-40B2-A47C-502751663710}">
      <dsp:nvSpPr>
        <dsp:cNvPr id="0" name=""/>
        <dsp:cNvSpPr/>
      </dsp:nvSpPr>
      <dsp:spPr>
        <a:xfrm>
          <a:off x="182879" y="684529"/>
          <a:ext cx="2072640" cy="586740"/>
        </a:xfrm>
        <a:prstGeom prst="roundRect">
          <a:avLst>
            <a:gd name="adj" fmla="val 10000"/>
          </a:avLst>
        </a:prstGeom>
        <a:solidFill>
          <a:schemeClr val="accent4">
            <a:hueOff val="6412521"/>
            <a:satOff val="11594"/>
            <a:lumOff val="-627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C00000"/>
              </a:solidFill>
            </a:rPr>
            <a:t>Sektor</a:t>
          </a:r>
          <a:r>
            <a:rPr lang="en-US" sz="1600" kern="1200" dirty="0" smtClean="0">
              <a:solidFill>
                <a:srgbClr val="C00000"/>
              </a:solidFill>
            </a:rPr>
            <a:t> </a:t>
          </a:r>
          <a:r>
            <a:rPr lang="en-US" sz="1600" kern="1200" dirty="0" err="1" smtClean="0">
              <a:solidFill>
                <a:srgbClr val="C00000"/>
              </a:solidFill>
            </a:rPr>
            <a:t>Produksi</a:t>
          </a:r>
          <a:endParaRPr lang="en-US" sz="1600" kern="1200" dirty="0">
            <a:solidFill>
              <a:srgbClr val="C00000"/>
            </a:solidFill>
          </a:endParaRPr>
        </a:p>
      </dsp:txBody>
      <dsp:txXfrm>
        <a:off x="200064" y="701714"/>
        <a:ext cx="1474009" cy="552370"/>
      </dsp:txXfrm>
    </dsp:sp>
    <dsp:sp modelId="{9495A545-182D-4A24-AA35-5FEE008ED2AC}">
      <dsp:nvSpPr>
        <dsp:cNvPr id="0" name=""/>
        <dsp:cNvSpPr/>
      </dsp:nvSpPr>
      <dsp:spPr>
        <a:xfrm>
          <a:off x="365759" y="1369059"/>
          <a:ext cx="2072640" cy="586740"/>
        </a:xfrm>
        <a:prstGeom prst="roundRect">
          <a:avLst>
            <a:gd name="adj" fmla="val 10000"/>
          </a:avLst>
        </a:prstGeom>
        <a:solidFill>
          <a:schemeClr val="accent4">
            <a:hueOff val="12825042"/>
            <a:satOff val="23188"/>
            <a:lumOff val="-12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C00000"/>
              </a:solidFill>
            </a:rPr>
            <a:t>Sektor</a:t>
          </a:r>
          <a:r>
            <a:rPr lang="en-US" sz="1600" kern="1200" dirty="0" smtClean="0">
              <a:solidFill>
                <a:srgbClr val="C00000"/>
              </a:solidFill>
            </a:rPr>
            <a:t> </a:t>
          </a:r>
          <a:r>
            <a:rPr lang="en-US" sz="1600" kern="1200" dirty="0" err="1" smtClean="0">
              <a:solidFill>
                <a:srgbClr val="C00000"/>
              </a:solidFill>
            </a:rPr>
            <a:t>Keluaran</a:t>
          </a:r>
          <a:endParaRPr lang="en-US" sz="1600" kern="1200" dirty="0">
            <a:solidFill>
              <a:srgbClr val="C00000"/>
            </a:solidFill>
          </a:endParaRPr>
        </a:p>
      </dsp:txBody>
      <dsp:txXfrm>
        <a:off x="382944" y="1386244"/>
        <a:ext cx="1474009" cy="552370"/>
      </dsp:txXfrm>
    </dsp:sp>
    <dsp:sp modelId="{4F1443A0-98AD-42B8-8E3F-D5CD5EB01CDE}">
      <dsp:nvSpPr>
        <dsp:cNvPr id="0" name=""/>
        <dsp:cNvSpPr/>
      </dsp:nvSpPr>
      <dsp:spPr>
        <a:xfrm>
          <a:off x="1691259" y="444944"/>
          <a:ext cx="381381" cy="381381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777070" y="444944"/>
        <a:ext cx="209759" cy="286989"/>
      </dsp:txXfrm>
    </dsp:sp>
    <dsp:sp modelId="{675E1375-1B8A-4C15-B4D6-527FAA21BC08}">
      <dsp:nvSpPr>
        <dsp:cNvPr id="0" name=""/>
        <dsp:cNvSpPr/>
      </dsp:nvSpPr>
      <dsp:spPr>
        <a:xfrm>
          <a:off x="1874139" y="1125562"/>
          <a:ext cx="381381" cy="381381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959950" y="1125562"/>
        <a:ext cx="209759" cy="2869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5B6AA-9151-4AF7-A0CE-676C485E7585}">
      <dsp:nvSpPr>
        <dsp:cNvPr id="0" name=""/>
        <dsp:cNvSpPr/>
      </dsp:nvSpPr>
      <dsp:spPr>
        <a:xfrm>
          <a:off x="0" y="0"/>
          <a:ext cx="2072640" cy="5867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C00000"/>
              </a:solidFill>
            </a:rPr>
            <a:t>Sektor</a:t>
          </a:r>
          <a:r>
            <a:rPr lang="en-US" sz="1600" kern="1200" dirty="0" smtClean="0">
              <a:solidFill>
                <a:srgbClr val="C00000"/>
              </a:solidFill>
            </a:rPr>
            <a:t> </a:t>
          </a:r>
          <a:r>
            <a:rPr lang="en-US" sz="1600" kern="1200" dirty="0" err="1" smtClean="0">
              <a:solidFill>
                <a:srgbClr val="C00000"/>
              </a:solidFill>
            </a:rPr>
            <a:t>Masukan</a:t>
          </a:r>
          <a:endParaRPr lang="en-US" sz="1600" kern="1200" dirty="0">
            <a:solidFill>
              <a:srgbClr val="C00000"/>
            </a:solidFill>
          </a:endParaRPr>
        </a:p>
      </dsp:txBody>
      <dsp:txXfrm>
        <a:off x="17185" y="17185"/>
        <a:ext cx="1439501" cy="552370"/>
      </dsp:txXfrm>
    </dsp:sp>
    <dsp:sp modelId="{B8011AFA-326C-40B2-A47C-502751663710}">
      <dsp:nvSpPr>
        <dsp:cNvPr id="0" name=""/>
        <dsp:cNvSpPr/>
      </dsp:nvSpPr>
      <dsp:spPr>
        <a:xfrm>
          <a:off x="182879" y="684529"/>
          <a:ext cx="2072640" cy="586740"/>
        </a:xfrm>
        <a:prstGeom prst="roundRect">
          <a:avLst>
            <a:gd name="adj" fmla="val 10000"/>
          </a:avLst>
        </a:prstGeom>
        <a:solidFill>
          <a:schemeClr val="accent4">
            <a:hueOff val="6412521"/>
            <a:satOff val="11594"/>
            <a:lumOff val="-627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C00000"/>
              </a:solidFill>
            </a:rPr>
            <a:t>Sektor</a:t>
          </a:r>
          <a:r>
            <a:rPr lang="en-US" sz="1600" kern="1200" dirty="0" smtClean="0">
              <a:solidFill>
                <a:srgbClr val="C00000"/>
              </a:solidFill>
            </a:rPr>
            <a:t> </a:t>
          </a:r>
          <a:r>
            <a:rPr lang="en-US" sz="1600" kern="1200" dirty="0" err="1" smtClean="0">
              <a:solidFill>
                <a:srgbClr val="C00000"/>
              </a:solidFill>
            </a:rPr>
            <a:t>Produksi</a:t>
          </a:r>
          <a:endParaRPr lang="en-US" sz="1600" kern="1200" dirty="0">
            <a:solidFill>
              <a:srgbClr val="C00000"/>
            </a:solidFill>
          </a:endParaRPr>
        </a:p>
      </dsp:txBody>
      <dsp:txXfrm>
        <a:off x="200064" y="701714"/>
        <a:ext cx="1474009" cy="552370"/>
      </dsp:txXfrm>
    </dsp:sp>
    <dsp:sp modelId="{9495A545-182D-4A24-AA35-5FEE008ED2AC}">
      <dsp:nvSpPr>
        <dsp:cNvPr id="0" name=""/>
        <dsp:cNvSpPr/>
      </dsp:nvSpPr>
      <dsp:spPr>
        <a:xfrm>
          <a:off x="365759" y="1369059"/>
          <a:ext cx="2072640" cy="586740"/>
        </a:xfrm>
        <a:prstGeom prst="roundRect">
          <a:avLst>
            <a:gd name="adj" fmla="val 10000"/>
          </a:avLst>
        </a:prstGeom>
        <a:solidFill>
          <a:schemeClr val="accent4">
            <a:hueOff val="12825042"/>
            <a:satOff val="23188"/>
            <a:lumOff val="-12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C00000"/>
              </a:solidFill>
            </a:rPr>
            <a:t>Sektor</a:t>
          </a:r>
          <a:r>
            <a:rPr lang="en-US" sz="1600" kern="1200" dirty="0" smtClean="0">
              <a:solidFill>
                <a:srgbClr val="C00000"/>
              </a:solidFill>
            </a:rPr>
            <a:t> </a:t>
          </a:r>
          <a:r>
            <a:rPr lang="en-US" sz="1600" kern="1200" dirty="0" err="1" smtClean="0">
              <a:solidFill>
                <a:srgbClr val="C00000"/>
              </a:solidFill>
            </a:rPr>
            <a:t>Keluaran</a:t>
          </a:r>
          <a:endParaRPr lang="en-US" sz="1600" kern="1200" dirty="0">
            <a:solidFill>
              <a:srgbClr val="C00000"/>
            </a:solidFill>
          </a:endParaRPr>
        </a:p>
      </dsp:txBody>
      <dsp:txXfrm>
        <a:off x="382944" y="1386244"/>
        <a:ext cx="1474009" cy="552370"/>
      </dsp:txXfrm>
    </dsp:sp>
    <dsp:sp modelId="{4F1443A0-98AD-42B8-8E3F-D5CD5EB01CDE}">
      <dsp:nvSpPr>
        <dsp:cNvPr id="0" name=""/>
        <dsp:cNvSpPr/>
      </dsp:nvSpPr>
      <dsp:spPr>
        <a:xfrm>
          <a:off x="1691259" y="444944"/>
          <a:ext cx="381381" cy="381381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777070" y="444944"/>
        <a:ext cx="209759" cy="286989"/>
      </dsp:txXfrm>
    </dsp:sp>
    <dsp:sp modelId="{675E1375-1B8A-4C15-B4D6-527FAA21BC08}">
      <dsp:nvSpPr>
        <dsp:cNvPr id="0" name=""/>
        <dsp:cNvSpPr/>
      </dsp:nvSpPr>
      <dsp:spPr>
        <a:xfrm>
          <a:off x="1874139" y="1125562"/>
          <a:ext cx="381381" cy="381381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959950" y="1125562"/>
        <a:ext cx="209759" cy="2869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5B6AA-9151-4AF7-A0CE-676C485E7585}">
      <dsp:nvSpPr>
        <dsp:cNvPr id="0" name=""/>
        <dsp:cNvSpPr/>
      </dsp:nvSpPr>
      <dsp:spPr>
        <a:xfrm>
          <a:off x="0" y="0"/>
          <a:ext cx="2072640" cy="5867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C00000"/>
              </a:solidFill>
            </a:rPr>
            <a:t>Sektor</a:t>
          </a:r>
          <a:r>
            <a:rPr lang="en-US" sz="1600" kern="1200" dirty="0" smtClean="0">
              <a:solidFill>
                <a:srgbClr val="C00000"/>
              </a:solidFill>
            </a:rPr>
            <a:t> </a:t>
          </a:r>
          <a:r>
            <a:rPr lang="en-US" sz="1600" kern="1200" dirty="0" err="1" smtClean="0">
              <a:solidFill>
                <a:srgbClr val="C00000"/>
              </a:solidFill>
            </a:rPr>
            <a:t>Masukan</a:t>
          </a:r>
          <a:endParaRPr lang="en-US" sz="1600" kern="1200" dirty="0">
            <a:solidFill>
              <a:srgbClr val="C00000"/>
            </a:solidFill>
          </a:endParaRPr>
        </a:p>
      </dsp:txBody>
      <dsp:txXfrm>
        <a:off x="17185" y="17185"/>
        <a:ext cx="1439501" cy="552370"/>
      </dsp:txXfrm>
    </dsp:sp>
    <dsp:sp modelId="{B8011AFA-326C-40B2-A47C-502751663710}">
      <dsp:nvSpPr>
        <dsp:cNvPr id="0" name=""/>
        <dsp:cNvSpPr/>
      </dsp:nvSpPr>
      <dsp:spPr>
        <a:xfrm>
          <a:off x="182879" y="684529"/>
          <a:ext cx="2072640" cy="586740"/>
        </a:xfrm>
        <a:prstGeom prst="roundRect">
          <a:avLst>
            <a:gd name="adj" fmla="val 10000"/>
          </a:avLst>
        </a:prstGeom>
        <a:solidFill>
          <a:schemeClr val="accent4">
            <a:hueOff val="6412521"/>
            <a:satOff val="11594"/>
            <a:lumOff val="-627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C00000"/>
              </a:solidFill>
            </a:rPr>
            <a:t>Sektor</a:t>
          </a:r>
          <a:r>
            <a:rPr lang="en-US" sz="1600" kern="1200" dirty="0" smtClean="0">
              <a:solidFill>
                <a:srgbClr val="C00000"/>
              </a:solidFill>
            </a:rPr>
            <a:t> </a:t>
          </a:r>
          <a:r>
            <a:rPr lang="en-US" sz="1600" kern="1200" dirty="0" err="1" smtClean="0">
              <a:solidFill>
                <a:srgbClr val="C00000"/>
              </a:solidFill>
            </a:rPr>
            <a:t>Produksi</a:t>
          </a:r>
          <a:endParaRPr lang="en-US" sz="1600" kern="1200" dirty="0">
            <a:solidFill>
              <a:srgbClr val="C00000"/>
            </a:solidFill>
          </a:endParaRPr>
        </a:p>
      </dsp:txBody>
      <dsp:txXfrm>
        <a:off x="200064" y="701714"/>
        <a:ext cx="1474009" cy="552370"/>
      </dsp:txXfrm>
    </dsp:sp>
    <dsp:sp modelId="{9495A545-182D-4A24-AA35-5FEE008ED2AC}">
      <dsp:nvSpPr>
        <dsp:cNvPr id="0" name=""/>
        <dsp:cNvSpPr/>
      </dsp:nvSpPr>
      <dsp:spPr>
        <a:xfrm>
          <a:off x="365759" y="1369059"/>
          <a:ext cx="2072640" cy="586740"/>
        </a:xfrm>
        <a:prstGeom prst="roundRect">
          <a:avLst>
            <a:gd name="adj" fmla="val 10000"/>
          </a:avLst>
        </a:prstGeom>
        <a:solidFill>
          <a:schemeClr val="accent4">
            <a:hueOff val="12825042"/>
            <a:satOff val="23188"/>
            <a:lumOff val="-12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C00000"/>
              </a:solidFill>
            </a:rPr>
            <a:t>Sektor</a:t>
          </a:r>
          <a:r>
            <a:rPr lang="en-US" sz="1600" kern="1200" dirty="0" smtClean="0">
              <a:solidFill>
                <a:srgbClr val="C00000"/>
              </a:solidFill>
            </a:rPr>
            <a:t> </a:t>
          </a:r>
          <a:r>
            <a:rPr lang="en-US" sz="1600" kern="1200" dirty="0" err="1" smtClean="0">
              <a:solidFill>
                <a:srgbClr val="C00000"/>
              </a:solidFill>
            </a:rPr>
            <a:t>Keluaran</a:t>
          </a:r>
          <a:endParaRPr lang="en-US" sz="1600" kern="1200" dirty="0">
            <a:solidFill>
              <a:srgbClr val="C00000"/>
            </a:solidFill>
          </a:endParaRPr>
        </a:p>
      </dsp:txBody>
      <dsp:txXfrm>
        <a:off x="382944" y="1386244"/>
        <a:ext cx="1474009" cy="552370"/>
      </dsp:txXfrm>
    </dsp:sp>
    <dsp:sp modelId="{4F1443A0-98AD-42B8-8E3F-D5CD5EB01CDE}">
      <dsp:nvSpPr>
        <dsp:cNvPr id="0" name=""/>
        <dsp:cNvSpPr/>
      </dsp:nvSpPr>
      <dsp:spPr>
        <a:xfrm>
          <a:off x="1691259" y="444944"/>
          <a:ext cx="381381" cy="381381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777070" y="444944"/>
        <a:ext cx="209759" cy="286989"/>
      </dsp:txXfrm>
    </dsp:sp>
    <dsp:sp modelId="{675E1375-1B8A-4C15-B4D6-527FAA21BC08}">
      <dsp:nvSpPr>
        <dsp:cNvPr id="0" name=""/>
        <dsp:cNvSpPr/>
      </dsp:nvSpPr>
      <dsp:spPr>
        <a:xfrm>
          <a:off x="1874139" y="1125562"/>
          <a:ext cx="381381" cy="381381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959950" y="1125562"/>
        <a:ext cx="209759" cy="2869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A1A31-6F97-4C73-963B-9704BF8F5B54}">
      <dsp:nvSpPr>
        <dsp:cNvPr id="0" name=""/>
        <dsp:cNvSpPr/>
      </dsp:nvSpPr>
      <dsp:spPr>
        <a:xfrm rot="5400000">
          <a:off x="830081" y="515946"/>
          <a:ext cx="1268759" cy="110382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  <a:latin typeface="Cambria" pitchFamily="18" charset="0"/>
            </a:rPr>
            <a:t>Sub </a:t>
          </a:r>
          <a:r>
            <a:rPr lang="en-US" sz="1300" b="1" kern="1200" dirty="0" err="1" smtClean="0">
              <a:solidFill>
                <a:srgbClr val="C00000"/>
              </a:solidFill>
              <a:latin typeface="Cambria" pitchFamily="18" charset="0"/>
            </a:rPr>
            <a:t>Sistem</a:t>
          </a:r>
          <a:r>
            <a:rPr lang="en-US" sz="1300" b="1" kern="1200" dirty="0" smtClean="0">
              <a:solidFill>
                <a:srgbClr val="C00000"/>
              </a:solidFill>
              <a:latin typeface="Cambria" pitchFamily="18" charset="0"/>
            </a:rPr>
            <a:t> Input</a:t>
          </a:r>
          <a:endParaRPr lang="en-US" sz="1300" b="1" kern="1200" dirty="0">
            <a:solidFill>
              <a:srgbClr val="C00000"/>
            </a:solidFill>
            <a:latin typeface="Cambria" pitchFamily="18" charset="0"/>
          </a:endParaRPr>
        </a:p>
      </dsp:txBody>
      <dsp:txXfrm rot="-5400000">
        <a:off x="1084562" y="631192"/>
        <a:ext cx="759796" cy="873329"/>
      </dsp:txXfrm>
    </dsp:sp>
    <dsp:sp modelId="{66A686DC-8693-4C07-AC60-2AD192BDC615}">
      <dsp:nvSpPr>
        <dsp:cNvPr id="0" name=""/>
        <dsp:cNvSpPr/>
      </dsp:nvSpPr>
      <dsp:spPr>
        <a:xfrm>
          <a:off x="0" y="2498604"/>
          <a:ext cx="1415935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27773-342C-4F47-83E4-3CB23F77FFDE}">
      <dsp:nvSpPr>
        <dsp:cNvPr id="0" name=""/>
        <dsp:cNvSpPr/>
      </dsp:nvSpPr>
      <dsp:spPr>
        <a:xfrm rot="5400000">
          <a:off x="2675117" y="1619906"/>
          <a:ext cx="1268759" cy="110382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4275014"/>
                <a:satOff val="7729"/>
                <a:lumOff val="-4183"/>
                <a:alphaOff val="0"/>
                <a:shade val="51000"/>
                <a:satMod val="130000"/>
              </a:schemeClr>
            </a:gs>
            <a:gs pos="80000">
              <a:schemeClr val="accent4">
                <a:hueOff val="4275014"/>
                <a:satOff val="7729"/>
                <a:lumOff val="-4183"/>
                <a:alphaOff val="0"/>
                <a:shade val="93000"/>
                <a:satMod val="130000"/>
              </a:schemeClr>
            </a:gs>
            <a:gs pos="100000">
              <a:schemeClr val="accent4">
                <a:hueOff val="4275014"/>
                <a:satOff val="7729"/>
                <a:lumOff val="-41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  <a:latin typeface="Cambria" pitchFamily="18" charset="0"/>
            </a:rPr>
            <a:t>Sub </a:t>
          </a:r>
          <a:r>
            <a:rPr lang="en-US" sz="1300" b="1" kern="1200" dirty="0" err="1" smtClean="0">
              <a:solidFill>
                <a:srgbClr val="C00000"/>
              </a:solidFill>
              <a:latin typeface="Cambria" pitchFamily="18" charset="0"/>
            </a:rPr>
            <a:t>Sistem</a:t>
          </a:r>
          <a:r>
            <a:rPr lang="en-US" sz="1300" b="1" kern="1200" dirty="0" smtClean="0">
              <a:solidFill>
                <a:srgbClr val="C00000"/>
              </a:solidFill>
              <a:latin typeface="Cambria" pitchFamily="18" charset="0"/>
            </a:rPr>
            <a:t> </a:t>
          </a:r>
          <a:r>
            <a:rPr lang="en-US" sz="1300" b="1" kern="1200" dirty="0" err="1" smtClean="0">
              <a:solidFill>
                <a:srgbClr val="C00000"/>
              </a:solidFill>
              <a:latin typeface="Cambria" pitchFamily="18" charset="0"/>
            </a:rPr>
            <a:t>Kelembagan</a:t>
          </a:r>
          <a:endParaRPr lang="en-US" sz="1300" b="1" kern="1200" dirty="0">
            <a:solidFill>
              <a:srgbClr val="C00000"/>
            </a:solidFill>
            <a:latin typeface="Cambria" pitchFamily="18" charset="0"/>
          </a:endParaRPr>
        </a:p>
      </dsp:txBody>
      <dsp:txXfrm rot="-5400000">
        <a:off x="2929598" y="1735152"/>
        <a:ext cx="759796" cy="873329"/>
      </dsp:txXfrm>
    </dsp:sp>
    <dsp:sp modelId="{A17BC40E-A019-458F-A1F0-7FA19FBF8AD7}">
      <dsp:nvSpPr>
        <dsp:cNvPr id="0" name=""/>
        <dsp:cNvSpPr/>
      </dsp:nvSpPr>
      <dsp:spPr>
        <a:xfrm rot="5400000">
          <a:off x="215221" y="1619906"/>
          <a:ext cx="1268759" cy="110382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8550028"/>
                <a:satOff val="15459"/>
                <a:lumOff val="-8366"/>
                <a:alphaOff val="0"/>
                <a:shade val="51000"/>
                <a:satMod val="130000"/>
              </a:schemeClr>
            </a:gs>
            <a:gs pos="80000">
              <a:schemeClr val="accent4">
                <a:hueOff val="8550028"/>
                <a:satOff val="15459"/>
                <a:lumOff val="-8366"/>
                <a:alphaOff val="0"/>
                <a:shade val="93000"/>
                <a:satMod val="130000"/>
              </a:schemeClr>
            </a:gs>
            <a:gs pos="100000">
              <a:schemeClr val="accent4">
                <a:hueOff val="8550028"/>
                <a:satOff val="15459"/>
                <a:lumOff val="-83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Sub </a:t>
          </a:r>
          <a:r>
            <a:rPr lang="en-US" sz="1300" b="1" kern="1200" dirty="0" err="1" smtClean="0">
              <a:solidFill>
                <a:srgbClr val="C00000"/>
              </a:solidFill>
            </a:rPr>
            <a:t>Sistem</a:t>
          </a:r>
          <a:r>
            <a:rPr lang="en-US" sz="1300" b="1" kern="1200" dirty="0" smtClean="0">
              <a:solidFill>
                <a:srgbClr val="C00000"/>
              </a:solidFill>
            </a:rPr>
            <a:t> </a:t>
          </a:r>
          <a:r>
            <a:rPr lang="en-US" sz="1300" b="1" kern="1200" dirty="0" err="1" smtClean="0">
              <a:solidFill>
                <a:srgbClr val="C00000"/>
              </a:solidFill>
            </a:rPr>
            <a:t>Pemasaran</a:t>
          </a:r>
          <a:endParaRPr lang="en-US" sz="1300" b="1" kern="1200" dirty="0">
            <a:solidFill>
              <a:srgbClr val="C00000"/>
            </a:solidFill>
          </a:endParaRPr>
        </a:p>
      </dsp:txBody>
      <dsp:txXfrm rot="-5400000">
        <a:off x="469702" y="1735152"/>
        <a:ext cx="759796" cy="873329"/>
      </dsp:txXfrm>
    </dsp:sp>
    <dsp:sp modelId="{856069BB-A33E-43F4-8C03-6C19AAB8D105}">
      <dsp:nvSpPr>
        <dsp:cNvPr id="0" name=""/>
        <dsp:cNvSpPr/>
      </dsp:nvSpPr>
      <dsp:spPr>
        <a:xfrm>
          <a:off x="2232" y="1787763"/>
          <a:ext cx="137026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49D69-9B31-4DC8-AE6B-3D0084948A5F}">
      <dsp:nvSpPr>
        <dsp:cNvPr id="0" name=""/>
        <dsp:cNvSpPr/>
      </dsp:nvSpPr>
      <dsp:spPr>
        <a:xfrm rot="5400000">
          <a:off x="1431410" y="1601782"/>
          <a:ext cx="1268759" cy="114007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12825042"/>
                <a:satOff val="23188"/>
                <a:lumOff val="-12549"/>
                <a:alphaOff val="0"/>
                <a:shade val="51000"/>
                <a:satMod val="130000"/>
              </a:schemeClr>
            </a:gs>
            <a:gs pos="80000">
              <a:schemeClr val="accent4">
                <a:hueOff val="12825042"/>
                <a:satOff val="23188"/>
                <a:lumOff val="-12549"/>
                <a:alphaOff val="0"/>
                <a:shade val="93000"/>
                <a:satMod val="130000"/>
              </a:schemeClr>
            </a:gs>
            <a:gs pos="100000">
              <a:schemeClr val="accent4">
                <a:hueOff val="12825042"/>
                <a:satOff val="23188"/>
                <a:lumOff val="-1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Sub </a:t>
          </a:r>
          <a:r>
            <a:rPr lang="en-US" sz="1300" b="1" kern="1200" dirty="0" err="1" smtClean="0">
              <a:solidFill>
                <a:srgbClr val="C00000"/>
              </a:solidFill>
            </a:rPr>
            <a:t>Sistem</a:t>
          </a:r>
          <a:r>
            <a:rPr lang="en-US" sz="1300" b="1" kern="1200" dirty="0" smtClean="0">
              <a:solidFill>
                <a:srgbClr val="C00000"/>
              </a:solidFill>
            </a:rPr>
            <a:t> </a:t>
          </a:r>
          <a:r>
            <a:rPr lang="en-US" sz="1300" b="1" kern="1200" dirty="0" err="1" smtClean="0">
              <a:solidFill>
                <a:srgbClr val="C00000"/>
              </a:solidFill>
            </a:rPr>
            <a:t>Pengolah</a:t>
          </a:r>
          <a:endParaRPr lang="en-US" sz="1300" b="1" kern="1200" dirty="0" smtClean="0">
            <a:solidFill>
              <a:srgbClr val="C00000"/>
            </a:solidFill>
          </a:endParaRP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an </a:t>
          </a:r>
          <a:r>
            <a:rPr lang="en-US" sz="1300" b="1" kern="1200" dirty="0" err="1" smtClean="0">
              <a:solidFill>
                <a:srgbClr val="C00000"/>
              </a:solidFill>
            </a:rPr>
            <a:t>Hasil</a:t>
          </a:r>
          <a:endParaRPr lang="en-US" sz="1300" b="1" kern="1200" dirty="0">
            <a:solidFill>
              <a:srgbClr val="C00000"/>
            </a:solidFill>
          </a:endParaRPr>
        </a:p>
      </dsp:txBody>
      <dsp:txXfrm rot="-5400000">
        <a:off x="1676129" y="1738174"/>
        <a:ext cx="779320" cy="867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0E081-65C3-4805-A546-4A23E79B04B9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FD51B-72EE-405E-A2C3-95335221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3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D51B-72EE-405E-A2C3-95335221EB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8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4" y="1597298"/>
            <a:ext cx="7772977" cy="11028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5" y="2914428"/>
            <a:ext cx="6401955" cy="1314896"/>
          </a:xfrm>
        </p:spPr>
        <p:txBody>
          <a:bodyPr/>
          <a:lstStyle>
            <a:lvl1pPr marL="0" indent="0" algn="ctr">
              <a:buNone/>
              <a:defRPr/>
            </a:lvl1pPr>
            <a:lvl2pPr marL="421052" indent="0" algn="ctr">
              <a:buNone/>
              <a:defRPr/>
            </a:lvl2pPr>
            <a:lvl3pPr marL="842103" indent="0" algn="ctr">
              <a:buNone/>
              <a:defRPr/>
            </a:lvl3pPr>
            <a:lvl4pPr marL="1263155" indent="0" algn="ctr">
              <a:buNone/>
              <a:defRPr/>
            </a:lvl4pPr>
            <a:lvl5pPr marL="1684207" indent="0" algn="ctr">
              <a:buNone/>
              <a:defRPr/>
            </a:lvl5pPr>
            <a:lvl6pPr marL="2105258" indent="0" algn="ctr">
              <a:buNone/>
              <a:defRPr/>
            </a:lvl6pPr>
            <a:lvl7pPr marL="2526309" indent="0" algn="ctr">
              <a:buNone/>
              <a:defRPr/>
            </a:lvl7pPr>
            <a:lvl8pPr marL="2947361" indent="0" algn="ctr">
              <a:buNone/>
              <a:defRPr/>
            </a:lvl8pPr>
            <a:lvl9pPr marL="3368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3C9F08-F944-44E4-A07D-A61604B3074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6AB89-A3E9-4334-8203-6606775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43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3C9F08-F944-44E4-A07D-A61604B3074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6AB89-A3E9-4334-8203-6606775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769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79" y="206501"/>
            <a:ext cx="2056535" cy="4387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1" y="206501"/>
            <a:ext cx="6033943" cy="4387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3C9F08-F944-44E4-A07D-A61604B3074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6AB89-A3E9-4334-8203-6606775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043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888" y="3200180"/>
            <a:ext cx="9141114" cy="1943323"/>
            <a:chOff x="2" y="2688"/>
            <a:chExt cx="5758" cy="1632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19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8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20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27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228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9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1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8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4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45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246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7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8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9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0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1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2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53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254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2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516" y="1269132"/>
            <a:ext cx="7772977" cy="1302618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2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027" y="2914430"/>
            <a:ext cx="6401955" cy="131489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493" y="4685854"/>
            <a:ext cx="2133023" cy="34379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6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493" y="4685854"/>
            <a:ext cx="2895023" cy="34379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6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493" y="4685854"/>
            <a:ext cx="2133023" cy="343793"/>
          </a:xfrm>
        </p:spPr>
        <p:txBody>
          <a:bodyPr/>
          <a:lstStyle>
            <a:lvl1pPr>
              <a:defRPr/>
            </a:lvl1pPr>
          </a:lstStyle>
          <a:p>
            <a:fld id="{549A0EA1-BE5A-4181-9FB0-E4268B312A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210C-8425-491E-AC70-A5E45C6B41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93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8" y="3305101"/>
            <a:ext cx="7771534" cy="1021333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8" y="2179960"/>
            <a:ext cx="7771534" cy="1125141"/>
          </a:xfrm>
        </p:spPr>
        <p:txBody>
          <a:bodyPr anchor="b"/>
          <a:lstStyle>
            <a:lvl1pPr marL="0" indent="0">
              <a:buNone/>
              <a:defRPr sz="1800"/>
            </a:lvl1pPr>
            <a:lvl2pPr marL="420993" indent="0">
              <a:buNone/>
              <a:defRPr sz="1700"/>
            </a:lvl2pPr>
            <a:lvl3pPr marL="841985" indent="0">
              <a:buNone/>
              <a:defRPr sz="1500"/>
            </a:lvl3pPr>
            <a:lvl4pPr marL="1262977" indent="0">
              <a:buNone/>
              <a:defRPr sz="1300"/>
            </a:lvl4pPr>
            <a:lvl5pPr marL="1683970" indent="0">
              <a:buNone/>
              <a:defRPr sz="1300"/>
            </a:lvl5pPr>
            <a:lvl6pPr marL="2104962" indent="0">
              <a:buNone/>
              <a:defRPr sz="1300"/>
            </a:lvl6pPr>
            <a:lvl7pPr marL="2525955" indent="0">
              <a:buNone/>
              <a:defRPr sz="1300"/>
            </a:lvl7pPr>
            <a:lvl8pPr marL="2946947" indent="0">
              <a:buNone/>
              <a:defRPr sz="1300"/>
            </a:lvl8pPr>
            <a:lvl9pPr marL="33679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57015-0CC8-4245-90D1-E07B2603C1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66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199930"/>
            <a:ext cx="4045238" cy="339439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7" y="1199930"/>
            <a:ext cx="4045239" cy="339439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81F0E-A6C8-4B25-86F2-7576FCCDE6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35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3" y="206500"/>
            <a:ext cx="8229023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0" y="1150817"/>
            <a:ext cx="4039465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993" indent="0">
              <a:buNone/>
              <a:defRPr sz="1800" b="1"/>
            </a:lvl2pPr>
            <a:lvl3pPr marL="841985" indent="0">
              <a:buNone/>
              <a:defRPr sz="1700" b="1"/>
            </a:lvl3pPr>
            <a:lvl4pPr marL="1262977" indent="0">
              <a:buNone/>
              <a:defRPr sz="1500" b="1"/>
            </a:lvl4pPr>
            <a:lvl5pPr marL="1683970" indent="0">
              <a:buNone/>
              <a:defRPr sz="1500" b="1"/>
            </a:lvl5pPr>
            <a:lvl6pPr marL="2104962" indent="0">
              <a:buNone/>
              <a:defRPr sz="1500" b="1"/>
            </a:lvl6pPr>
            <a:lvl7pPr marL="2525955" indent="0">
              <a:buNone/>
              <a:defRPr sz="1500" b="1"/>
            </a:lvl7pPr>
            <a:lvl8pPr marL="2946947" indent="0">
              <a:buNone/>
              <a:defRPr sz="1500" b="1"/>
            </a:lvl8pPr>
            <a:lvl9pPr marL="336794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0" y="1630785"/>
            <a:ext cx="4039465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7" y="1150817"/>
            <a:ext cx="4040909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993" indent="0">
              <a:buNone/>
              <a:defRPr sz="1800" b="1"/>
            </a:lvl2pPr>
            <a:lvl3pPr marL="841985" indent="0">
              <a:buNone/>
              <a:defRPr sz="1700" b="1"/>
            </a:lvl3pPr>
            <a:lvl4pPr marL="1262977" indent="0">
              <a:buNone/>
              <a:defRPr sz="1500" b="1"/>
            </a:lvl4pPr>
            <a:lvl5pPr marL="1683970" indent="0">
              <a:buNone/>
              <a:defRPr sz="1500" b="1"/>
            </a:lvl5pPr>
            <a:lvl6pPr marL="2104962" indent="0">
              <a:buNone/>
              <a:defRPr sz="1500" b="1"/>
            </a:lvl6pPr>
            <a:lvl7pPr marL="2525955" indent="0">
              <a:buNone/>
              <a:defRPr sz="1500" b="1"/>
            </a:lvl7pPr>
            <a:lvl8pPr marL="2946947" indent="0">
              <a:buNone/>
              <a:defRPr sz="1500" b="1"/>
            </a:lvl8pPr>
            <a:lvl9pPr marL="336794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7" y="1630785"/>
            <a:ext cx="4040909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F8DFA-BF75-4BCD-A73E-DB859C9431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3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38631-5C8A-4469-8580-7EC843AEE2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02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599B2-140E-4CB1-A10F-4AB5F35ABF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74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3" y="204271"/>
            <a:ext cx="3007591" cy="8717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04267"/>
            <a:ext cx="5111750" cy="4390058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3" y="1076030"/>
            <a:ext cx="3007591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20993" indent="0">
              <a:buNone/>
              <a:defRPr sz="1100"/>
            </a:lvl2pPr>
            <a:lvl3pPr marL="841985" indent="0">
              <a:buNone/>
              <a:defRPr sz="900"/>
            </a:lvl3pPr>
            <a:lvl4pPr marL="1262977" indent="0">
              <a:buNone/>
              <a:defRPr sz="800"/>
            </a:lvl4pPr>
            <a:lvl5pPr marL="1683970" indent="0">
              <a:buNone/>
              <a:defRPr sz="800"/>
            </a:lvl5pPr>
            <a:lvl6pPr marL="2104962" indent="0">
              <a:buNone/>
              <a:defRPr sz="800"/>
            </a:lvl6pPr>
            <a:lvl7pPr marL="2525955" indent="0">
              <a:buNone/>
              <a:defRPr sz="800"/>
            </a:lvl7pPr>
            <a:lvl8pPr marL="2946947" indent="0">
              <a:buNone/>
              <a:defRPr sz="800"/>
            </a:lvl8pPr>
            <a:lvl9pPr marL="33679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6D219-62AB-438C-B43E-A6FC3AA8F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9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3C9F08-F944-44E4-A07D-A61604B3074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6AB89-A3E9-4334-8203-6606775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231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6" y="3600897"/>
            <a:ext cx="5486977" cy="4241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6" y="459879"/>
            <a:ext cx="5486977" cy="3086324"/>
          </a:xfrm>
        </p:spPr>
        <p:txBody>
          <a:bodyPr/>
          <a:lstStyle>
            <a:lvl1pPr marL="0" indent="0">
              <a:buNone/>
              <a:defRPr sz="2900"/>
            </a:lvl1pPr>
            <a:lvl2pPr marL="420993" indent="0">
              <a:buNone/>
              <a:defRPr sz="2600"/>
            </a:lvl2pPr>
            <a:lvl3pPr marL="841985" indent="0">
              <a:buNone/>
              <a:defRPr sz="2200"/>
            </a:lvl3pPr>
            <a:lvl4pPr marL="1262977" indent="0">
              <a:buNone/>
              <a:defRPr sz="1800"/>
            </a:lvl4pPr>
            <a:lvl5pPr marL="1683970" indent="0">
              <a:buNone/>
              <a:defRPr sz="1800"/>
            </a:lvl5pPr>
            <a:lvl6pPr marL="2104962" indent="0">
              <a:buNone/>
              <a:defRPr sz="1800"/>
            </a:lvl6pPr>
            <a:lvl7pPr marL="2525955" indent="0">
              <a:buNone/>
              <a:defRPr sz="1800"/>
            </a:lvl7pPr>
            <a:lvl8pPr marL="2946947" indent="0">
              <a:buNone/>
              <a:defRPr sz="1800"/>
            </a:lvl8pPr>
            <a:lvl9pPr marL="33679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6" y="4025059"/>
            <a:ext cx="5486977" cy="603871"/>
          </a:xfrm>
        </p:spPr>
        <p:txBody>
          <a:bodyPr/>
          <a:lstStyle>
            <a:lvl1pPr marL="0" indent="0">
              <a:buNone/>
              <a:defRPr sz="1300"/>
            </a:lvl1pPr>
            <a:lvl2pPr marL="420993" indent="0">
              <a:buNone/>
              <a:defRPr sz="1100"/>
            </a:lvl2pPr>
            <a:lvl3pPr marL="841985" indent="0">
              <a:buNone/>
              <a:defRPr sz="900"/>
            </a:lvl3pPr>
            <a:lvl4pPr marL="1262977" indent="0">
              <a:buNone/>
              <a:defRPr sz="800"/>
            </a:lvl4pPr>
            <a:lvl5pPr marL="1683970" indent="0">
              <a:buNone/>
              <a:defRPr sz="800"/>
            </a:lvl5pPr>
            <a:lvl6pPr marL="2104962" indent="0">
              <a:buNone/>
              <a:defRPr sz="800"/>
            </a:lvl6pPr>
            <a:lvl7pPr marL="2525955" indent="0">
              <a:buNone/>
              <a:defRPr sz="800"/>
            </a:lvl7pPr>
            <a:lvl8pPr marL="2946947" indent="0">
              <a:buNone/>
              <a:defRPr sz="800"/>
            </a:lvl8pPr>
            <a:lvl9pPr marL="33679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3A4B8-4A78-490D-9274-6784F2E8D0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11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072F8-16AE-4EF2-99BF-4F1FA3EAB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40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81" y="208734"/>
            <a:ext cx="2056535" cy="43855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3" y="208734"/>
            <a:ext cx="6033943" cy="43855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3FF20-8D5B-4373-8A98-2E998C3B83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38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6" y="0"/>
            <a:ext cx="9159875" cy="5143500"/>
            <a:chOff x="0" y="0"/>
            <a:chExt cx="5770" cy="4320"/>
          </a:xfrm>
        </p:grpSpPr>
        <p:sp>
          <p:nvSpPr>
            <p:cNvPr id="2867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9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517" y="1199931"/>
            <a:ext cx="7772977" cy="1371823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869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028" y="2914431"/>
            <a:ext cx="6401955" cy="131489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8698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494" y="4682505"/>
            <a:ext cx="2133023" cy="34267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99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700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05D563-62BE-4FCA-AC42-4AF5F21BC9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2DC089-042A-4F31-9263-068F2FF0F1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1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8" y="3305101"/>
            <a:ext cx="7771534" cy="1021333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8" y="2179960"/>
            <a:ext cx="7771534" cy="1125141"/>
          </a:xfrm>
        </p:spPr>
        <p:txBody>
          <a:bodyPr anchor="b"/>
          <a:lstStyle>
            <a:lvl1pPr marL="0" indent="0">
              <a:buNone/>
              <a:defRPr sz="1800"/>
            </a:lvl1pPr>
            <a:lvl2pPr marL="420963" indent="0">
              <a:buNone/>
              <a:defRPr sz="1700"/>
            </a:lvl2pPr>
            <a:lvl3pPr marL="841926" indent="0">
              <a:buNone/>
              <a:defRPr sz="1500"/>
            </a:lvl3pPr>
            <a:lvl4pPr marL="1262888" indent="0">
              <a:buNone/>
              <a:defRPr sz="1300"/>
            </a:lvl4pPr>
            <a:lvl5pPr marL="1683851" indent="0">
              <a:buNone/>
              <a:defRPr sz="1300"/>
            </a:lvl5pPr>
            <a:lvl6pPr marL="2104814" indent="0">
              <a:buNone/>
              <a:defRPr sz="1300"/>
            </a:lvl6pPr>
            <a:lvl7pPr marL="2525777" indent="0">
              <a:buNone/>
              <a:defRPr sz="1300"/>
            </a:lvl7pPr>
            <a:lvl8pPr marL="2946740" indent="0">
              <a:buNone/>
              <a:defRPr sz="1300"/>
            </a:lvl8pPr>
            <a:lvl9pPr marL="336770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47DAB5-23A8-422F-8951-04265BE9EE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58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199927"/>
            <a:ext cx="4045238" cy="339774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8" y="1199927"/>
            <a:ext cx="4045239" cy="339774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D62B98-9332-4F93-9558-26BBCA328F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6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4" y="206500"/>
            <a:ext cx="8229023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0" y="1150817"/>
            <a:ext cx="4039465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963" indent="0">
              <a:buNone/>
              <a:defRPr sz="1800" b="1"/>
            </a:lvl2pPr>
            <a:lvl3pPr marL="841926" indent="0">
              <a:buNone/>
              <a:defRPr sz="1700" b="1"/>
            </a:lvl3pPr>
            <a:lvl4pPr marL="1262888" indent="0">
              <a:buNone/>
              <a:defRPr sz="1500" b="1"/>
            </a:lvl4pPr>
            <a:lvl5pPr marL="1683851" indent="0">
              <a:buNone/>
              <a:defRPr sz="1500" b="1"/>
            </a:lvl5pPr>
            <a:lvl6pPr marL="2104814" indent="0">
              <a:buNone/>
              <a:defRPr sz="1500" b="1"/>
            </a:lvl6pPr>
            <a:lvl7pPr marL="2525777" indent="0">
              <a:buNone/>
              <a:defRPr sz="1500" b="1"/>
            </a:lvl7pPr>
            <a:lvl8pPr marL="2946740" indent="0">
              <a:buNone/>
              <a:defRPr sz="1500" b="1"/>
            </a:lvl8pPr>
            <a:lvl9pPr marL="336770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0" y="1630785"/>
            <a:ext cx="4039465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7" y="1150817"/>
            <a:ext cx="4040909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963" indent="0">
              <a:buNone/>
              <a:defRPr sz="1800" b="1"/>
            </a:lvl2pPr>
            <a:lvl3pPr marL="841926" indent="0">
              <a:buNone/>
              <a:defRPr sz="1700" b="1"/>
            </a:lvl3pPr>
            <a:lvl4pPr marL="1262888" indent="0">
              <a:buNone/>
              <a:defRPr sz="1500" b="1"/>
            </a:lvl4pPr>
            <a:lvl5pPr marL="1683851" indent="0">
              <a:buNone/>
              <a:defRPr sz="1500" b="1"/>
            </a:lvl5pPr>
            <a:lvl6pPr marL="2104814" indent="0">
              <a:buNone/>
              <a:defRPr sz="1500" b="1"/>
            </a:lvl6pPr>
            <a:lvl7pPr marL="2525777" indent="0">
              <a:buNone/>
              <a:defRPr sz="1500" b="1"/>
            </a:lvl7pPr>
            <a:lvl8pPr marL="2946740" indent="0">
              <a:buNone/>
              <a:defRPr sz="1500" b="1"/>
            </a:lvl8pPr>
            <a:lvl9pPr marL="336770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7" y="1630785"/>
            <a:ext cx="4040909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A2CFCF-37DE-4297-A909-5BC1D8DA6B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72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3439FE-3915-43C1-819B-5B5F3EFD86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47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CFC115-D135-4A75-8317-6033DB876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2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6" y="3305101"/>
            <a:ext cx="7771534" cy="1021333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6" y="2179960"/>
            <a:ext cx="7771534" cy="1125141"/>
          </a:xfrm>
        </p:spPr>
        <p:txBody>
          <a:bodyPr anchor="b"/>
          <a:lstStyle>
            <a:lvl1pPr marL="0" indent="0">
              <a:buNone/>
              <a:defRPr sz="1800"/>
            </a:lvl1pPr>
            <a:lvl2pPr marL="421052" indent="0">
              <a:buNone/>
              <a:defRPr sz="1700"/>
            </a:lvl2pPr>
            <a:lvl3pPr marL="842103" indent="0">
              <a:buNone/>
              <a:defRPr sz="1500"/>
            </a:lvl3pPr>
            <a:lvl4pPr marL="1263155" indent="0">
              <a:buNone/>
              <a:defRPr sz="1300"/>
            </a:lvl4pPr>
            <a:lvl5pPr marL="1684207" indent="0">
              <a:buNone/>
              <a:defRPr sz="1300"/>
            </a:lvl5pPr>
            <a:lvl6pPr marL="2105258" indent="0">
              <a:buNone/>
              <a:defRPr sz="1300"/>
            </a:lvl6pPr>
            <a:lvl7pPr marL="2526309" indent="0">
              <a:buNone/>
              <a:defRPr sz="1300"/>
            </a:lvl7pPr>
            <a:lvl8pPr marL="2947361" indent="0">
              <a:buNone/>
              <a:defRPr sz="1300"/>
            </a:lvl8pPr>
            <a:lvl9pPr marL="336841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3C9F08-F944-44E4-A07D-A61604B3074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6AB89-A3E9-4334-8203-6606775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676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4" y="204271"/>
            <a:ext cx="3007591" cy="8717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04267"/>
            <a:ext cx="5111750" cy="4390058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4" y="1076031"/>
            <a:ext cx="3007591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20963" indent="0">
              <a:buNone/>
              <a:defRPr sz="1100"/>
            </a:lvl2pPr>
            <a:lvl3pPr marL="841926" indent="0">
              <a:buNone/>
              <a:defRPr sz="900"/>
            </a:lvl3pPr>
            <a:lvl4pPr marL="1262888" indent="0">
              <a:buNone/>
              <a:defRPr sz="800"/>
            </a:lvl4pPr>
            <a:lvl5pPr marL="1683851" indent="0">
              <a:buNone/>
              <a:defRPr sz="800"/>
            </a:lvl5pPr>
            <a:lvl6pPr marL="2104814" indent="0">
              <a:buNone/>
              <a:defRPr sz="800"/>
            </a:lvl6pPr>
            <a:lvl7pPr marL="2525777" indent="0">
              <a:buNone/>
              <a:defRPr sz="800"/>
            </a:lvl7pPr>
            <a:lvl8pPr marL="2946740" indent="0">
              <a:buNone/>
              <a:defRPr sz="800"/>
            </a:lvl8pPr>
            <a:lvl9pPr marL="336770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2C7F70-AED3-4450-BA2A-C675328953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06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7" y="3600897"/>
            <a:ext cx="5486977" cy="4241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7" y="459879"/>
            <a:ext cx="5486977" cy="3086324"/>
          </a:xfrm>
        </p:spPr>
        <p:txBody>
          <a:bodyPr/>
          <a:lstStyle>
            <a:lvl1pPr marL="0" indent="0">
              <a:buNone/>
              <a:defRPr sz="2900"/>
            </a:lvl1pPr>
            <a:lvl2pPr marL="420963" indent="0">
              <a:buNone/>
              <a:defRPr sz="2600"/>
            </a:lvl2pPr>
            <a:lvl3pPr marL="841926" indent="0">
              <a:buNone/>
              <a:defRPr sz="2200"/>
            </a:lvl3pPr>
            <a:lvl4pPr marL="1262888" indent="0">
              <a:buNone/>
              <a:defRPr sz="1800"/>
            </a:lvl4pPr>
            <a:lvl5pPr marL="1683851" indent="0">
              <a:buNone/>
              <a:defRPr sz="1800"/>
            </a:lvl5pPr>
            <a:lvl6pPr marL="2104814" indent="0">
              <a:buNone/>
              <a:defRPr sz="1800"/>
            </a:lvl6pPr>
            <a:lvl7pPr marL="2525777" indent="0">
              <a:buNone/>
              <a:defRPr sz="1800"/>
            </a:lvl7pPr>
            <a:lvl8pPr marL="2946740" indent="0">
              <a:buNone/>
              <a:defRPr sz="1800"/>
            </a:lvl8pPr>
            <a:lvl9pPr marL="3367703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7" y="4025060"/>
            <a:ext cx="5486977" cy="603871"/>
          </a:xfrm>
        </p:spPr>
        <p:txBody>
          <a:bodyPr/>
          <a:lstStyle>
            <a:lvl1pPr marL="0" indent="0">
              <a:buNone/>
              <a:defRPr sz="1300"/>
            </a:lvl1pPr>
            <a:lvl2pPr marL="420963" indent="0">
              <a:buNone/>
              <a:defRPr sz="1100"/>
            </a:lvl2pPr>
            <a:lvl3pPr marL="841926" indent="0">
              <a:buNone/>
              <a:defRPr sz="900"/>
            </a:lvl3pPr>
            <a:lvl4pPr marL="1262888" indent="0">
              <a:buNone/>
              <a:defRPr sz="800"/>
            </a:lvl4pPr>
            <a:lvl5pPr marL="1683851" indent="0">
              <a:buNone/>
              <a:defRPr sz="800"/>
            </a:lvl5pPr>
            <a:lvl6pPr marL="2104814" indent="0">
              <a:buNone/>
              <a:defRPr sz="800"/>
            </a:lvl6pPr>
            <a:lvl7pPr marL="2525777" indent="0">
              <a:buNone/>
              <a:defRPr sz="800"/>
            </a:lvl7pPr>
            <a:lvl8pPr marL="2946740" indent="0">
              <a:buNone/>
              <a:defRPr sz="800"/>
            </a:lvl8pPr>
            <a:lvl9pPr marL="336770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062711-6D05-4668-B8C6-15DF39B12A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57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7FBD09-9FB4-431B-BB43-5BBB03EC22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20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82" y="208732"/>
            <a:ext cx="2056535" cy="43889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4" y="208732"/>
            <a:ext cx="6033943" cy="43889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96F3A5-965C-4534-BA2B-42DFE08485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67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3" y="1597298"/>
            <a:ext cx="7772977" cy="11028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4" y="2914428"/>
            <a:ext cx="6401955" cy="1314896"/>
          </a:xfrm>
        </p:spPr>
        <p:txBody>
          <a:bodyPr/>
          <a:lstStyle>
            <a:lvl1pPr marL="0" indent="0" algn="ctr">
              <a:buNone/>
              <a:defRPr/>
            </a:lvl1pPr>
            <a:lvl2pPr marL="421081" indent="0" algn="ctr">
              <a:buNone/>
              <a:defRPr/>
            </a:lvl2pPr>
            <a:lvl3pPr marL="842162" indent="0" algn="ctr">
              <a:buNone/>
              <a:defRPr/>
            </a:lvl3pPr>
            <a:lvl4pPr marL="1263244" indent="0" algn="ctr">
              <a:buNone/>
              <a:defRPr/>
            </a:lvl4pPr>
            <a:lvl5pPr marL="1684325" indent="0" algn="ctr">
              <a:buNone/>
              <a:defRPr/>
            </a:lvl5pPr>
            <a:lvl6pPr marL="2105406" indent="0" algn="ctr">
              <a:buNone/>
              <a:defRPr/>
            </a:lvl6pPr>
            <a:lvl7pPr marL="2526487" indent="0" algn="ctr">
              <a:buNone/>
              <a:defRPr/>
            </a:lvl7pPr>
            <a:lvl8pPr marL="2947568" indent="0" algn="ctr">
              <a:buNone/>
              <a:defRPr/>
            </a:lvl8pPr>
            <a:lvl9pPr marL="336865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5D563-62BE-4FCA-AC42-4AF5F21BC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43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DC089-042A-4F31-9263-068F2FF0F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231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3305101"/>
            <a:ext cx="7771534" cy="1021333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179960"/>
            <a:ext cx="7771534" cy="1125141"/>
          </a:xfrm>
        </p:spPr>
        <p:txBody>
          <a:bodyPr anchor="b"/>
          <a:lstStyle>
            <a:lvl1pPr marL="0" indent="0">
              <a:buNone/>
              <a:defRPr sz="1800"/>
            </a:lvl1pPr>
            <a:lvl2pPr marL="421081" indent="0">
              <a:buNone/>
              <a:defRPr sz="1700"/>
            </a:lvl2pPr>
            <a:lvl3pPr marL="842162" indent="0">
              <a:buNone/>
              <a:defRPr sz="1500"/>
            </a:lvl3pPr>
            <a:lvl4pPr marL="1263244" indent="0">
              <a:buNone/>
              <a:defRPr sz="1300"/>
            </a:lvl4pPr>
            <a:lvl5pPr marL="1684325" indent="0">
              <a:buNone/>
              <a:defRPr sz="1300"/>
            </a:lvl5pPr>
            <a:lvl6pPr marL="2105406" indent="0">
              <a:buNone/>
              <a:defRPr sz="1300"/>
            </a:lvl6pPr>
            <a:lvl7pPr marL="2526487" indent="0">
              <a:buNone/>
              <a:defRPr sz="1300"/>
            </a:lvl7pPr>
            <a:lvl8pPr marL="2947568" indent="0">
              <a:buNone/>
              <a:defRPr sz="1300"/>
            </a:lvl8pPr>
            <a:lvl9pPr marL="336865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7DAB5-23A8-422F-8951-04265BE9E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676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199928"/>
            <a:ext cx="4045238" cy="339439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4" y="1199928"/>
            <a:ext cx="4045239" cy="339439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62B98-9332-4F93-9558-26BBCA328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015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0" y="1150815"/>
            <a:ext cx="4039465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081" indent="0">
              <a:buNone/>
              <a:defRPr sz="1800" b="1"/>
            </a:lvl2pPr>
            <a:lvl3pPr marL="842162" indent="0">
              <a:buNone/>
              <a:defRPr sz="1700" b="1"/>
            </a:lvl3pPr>
            <a:lvl4pPr marL="1263244" indent="0">
              <a:buNone/>
              <a:defRPr sz="1500" b="1"/>
            </a:lvl4pPr>
            <a:lvl5pPr marL="1684325" indent="0">
              <a:buNone/>
              <a:defRPr sz="1500" b="1"/>
            </a:lvl5pPr>
            <a:lvl6pPr marL="2105406" indent="0">
              <a:buNone/>
              <a:defRPr sz="1500" b="1"/>
            </a:lvl6pPr>
            <a:lvl7pPr marL="2526487" indent="0">
              <a:buNone/>
              <a:defRPr sz="1500" b="1"/>
            </a:lvl7pPr>
            <a:lvl8pPr marL="2947568" indent="0">
              <a:buNone/>
              <a:defRPr sz="1500" b="1"/>
            </a:lvl8pPr>
            <a:lvl9pPr marL="336865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0" y="1630785"/>
            <a:ext cx="4039465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4" y="1150815"/>
            <a:ext cx="4040909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081" indent="0">
              <a:buNone/>
              <a:defRPr sz="1800" b="1"/>
            </a:lvl2pPr>
            <a:lvl3pPr marL="842162" indent="0">
              <a:buNone/>
              <a:defRPr sz="1700" b="1"/>
            </a:lvl3pPr>
            <a:lvl4pPr marL="1263244" indent="0">
              <a:buNone/>
              <a:defRPr sz="1500" b="1"/>
            </a:lvl4pPr>
            <a:lvl5pPr marL="1684325" indent="0">
              <a:buNone/>
              <a:defRPr sz="1500" b="1"/>
            </a:lvl5pPr>
            <a:lvl6pPr marL="2105406" indent="0">
              <a:buNone/>
              <a:defRPr sz="1500" b="1"/>
            </a:lvl6pPr>
            <a:lvl7pPr marL="2526487" indent="0">
              <a:buNone/>
              <a:defRPr sz="1500" b="1"/>
            </a:lvl7pPr>
            <a:lvl8pPr marL="2947568" indent="0">
              <a:buNone/>
              <a:defRPr sz="1500" b="1"/>
            </a:lvl8pPr>
            <a:lvl9pPr marL="336865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4" y="1630785"/>
            <a:ext cx="4040909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2CFCF-37DE-4297-A909-5BC1D8DA6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256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439FE-3915-43C1-819B-5B5F3EFD8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584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199929"/>
            <a:ext cx="4045238" cy="339439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4" y="1199929"/>
            <a:ext cx="4045239" cy="339439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3C9F08-F944-44E4-A07D-A61604B3074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6AB89-A3E9-4334-8203-6606775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015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FC115-D135-4A75-8317-6033DB876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889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04268"/>
            <a:ext cx="3007591" cy="8717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04267"/>
            <a:ext cx="5111750" cy="4390058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0" y="1076028"/>
            <a:ext cx="3007591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21081" indent="0">
              <a:buNone/>
              <a:defRPr sz="1100"/>
            </a:lvl2pPr>
            <a:lvl3pPr marL="842162" indent="0">
              <a:buNone/>
              <a:defRPr sz="900"/>
            </a:lvl3pPr>
            <a:lvl4pPr marL="1263244" indent="0">
              <a:buNone/>
              <a:defRPr sz="800"/>
            </a:lvl4pPr>
            <a:lvl5pPr marL="1684325" indent="0">
              <a:buNone/>
              <a:defRPr sz="800"/>
            </a:lvl5pPr>
            <a:lvl6pPr marL="2105406" indent="0">
              <a:buNone/>
              <a:defRPr sz="800"/>
            </a:lvl6pPr>
            <a:lvl7pPr marL="2526487" indent="0">
              <a:buNone/>
              <a:defRPr sz="800"/>
            </a:lvl7pPr>
            <a:lvl8pPr marL="2947568" indent="0">
              <a:buNone/>
              <a:defRPr sz="800"/>
            </a:lvl8pPr>
            <a:lvl9pPr marL="336865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C7F70-AED3-4450-BA2A-C67532895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22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3" y="3600897"/>
            <a:ext cx="5486977" cy="4241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3" y="459879"/>
            <a:ext cx="5486977" cy="3086324"/>
          </a:xfrm>
        </p:spPr>
        <p:txBody>
          <a:bodyPr/>
          <a:lstStyle>
            <a:lvl1pPr marL="0" indent="0">
              <a:buNone/>
              <a:defRPr sz="2900"/>
            </a:lvl1pPr>
            <a:lvl2pPr marL="421081" indent="0">
              <a:buNone/>
              <a:defRPr sz="2600"/>
            </a:lvl2pPr>
            <a:lvl3pPr marL="842162" indent="0">
              <a:buNone/>
              <a:defRPr sz="2200"/>
            </a:lvl3pPr>
            <a:lvl4pPr marL="1263244" indent="0">
              <a:buNone/>
              <a:defRPr sz="1800"/>
            </a:lvl4pPr>
            <a:lvl5pPr marL="1684325" indent="0">
              <a:buNone/>
              <a:defRPr sz="1800"/>
            </a:lvl5pPr>
            <a:lvl6pPr marL="2105406" indent="0">
              <a:buNone/>
              <a:defRPr sz="1800"/>
            </a:lvl6pPr>
            <a:lvl7pPr marL="2526487" indent="0">
              <a:buNone/>
              <a:defRPr sz="1800"/>
            </a:lvl7pPr>
            <a:lvl8pPr marL="2947568" indent="0">
              <a:buNone/>
              <a:defRPr sz="1800"/>
            </a:lvl8pPr>
            <a:lvl9pPr marL="336865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3" y="4025057"/>
            <a:ext cx="5486977" cy="603871"/>
          </a:xfrm>
        </p:spPr>
        <p:txBody>
          <a:bodyPr/>
          <a:lstStyle>
            <a:lvl1pPr marL="0" indent="0">
              <a:buNone/>
              <a:defRPr sz="1300"/>
            </a:lvl1pPr>
            <a:lvl2pPr marL="421081" indent="0">
              <a:buNone/>
              <a:defRPr sz="1100"/>
            </a:lvl2pPr>
            <a:lvl3pPr marL="842162" indent="0">
              <a:buNone/>
              <a:defRPr sz="900"/>
            </a:lvl3pPr>
            <a:lvl4pPr marL="1263244" indent="0">
              <a:buNone/>
              <a:defRPr sz="800"/>
            </a:lvl4pPr>
            <a:lvl5pPr marL="1684325" indent="0">
              <a:buNone/>
              <a:defRPr sz="800"/>
            </a:lvl5pPr>
            <a:lvl6pPr marL="2105406" indent="0">
              <a:buNone/>
              <a:defRPr sz="800"/>
            </a:lvl6pPr>
            <a:lvl7pPr marL="2526487" indent="0">
              <a:buNone/>
              <a:defRPr sz="800"/>
            </a:lvl7pPr>
            <a:lvl8pPr marL="2947568" indent="0">
              <a:buNone/>
              <a:defRPr sz="800"/>
            </a:lvl8pPr>
            <a:lvl9pPr marL="336865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62711-6D05-4668-B8C6-15DF39B12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6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FBD09-9FB4-431B-BB43-5BBB03EC2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769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78" y="206500"/>
            <a:ext cx="2056535" cy="4387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0" y="206500"/>
            <a:ext cx="6033943" cy="4387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6F3A5-965C-4534-BA2B-42DFE0848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043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888" y="3200179"/>
            <a:ext cx="9141114" cy="1943323"/>
            <a:chOff x="2" y="2688"/>
            <a:chExt cx="5758" cy="1632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19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8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20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27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228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9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1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8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4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45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246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7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8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9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0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1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2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53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254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2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515" y="1269132"/>
            <a:ext cx="7772977" cy="1302618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2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026" y="2914429"/>
            <a:ext cx="6401955" cy="131489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492" y="4685854"/>
            <a:ext cx="2133023" cy="34379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6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492" y="4685854"/>
            <a:ext cx="2895023" cy="34379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6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492" y="4685854"/>
            <a:ext cx="2133023" cy="343793"/>
          </a:xfrm>
        </p:spPr>
        <p:txBody>
          <a:bodyPr/>
          <a:lstStyle>
            <a:lvl1pPr>
              <a:defRPr/>
            </a:lvl1pPr>
          </a:lstStyle>
          <a:p>
            <a:fld id="{549A0EA1-BE5A-4181-9FB0-E4268B312A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210C-8425-491E-AC70-A5E45C6B41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93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7" y="3305101"/>
            <a:ext cx="7771534" cy="1021333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7" y="2179960"/>
            <a:ext cx="7771534" cy="1125141"/>
          </a:xfrm>
        </p:spPr>
        <p:txBody>
          <a:bodyPr anchor="b"/>
          <a:lstStyle>
            <a:lvl1pPr marL="0" indent="0">
              <a:buNone/>
              <a:defRPr sz="1800"/>
            </a:lvl1pPr>
            <a:lvl2pPr marL="421022" indent="0">
              <a:buNone/>
              <a:defRPr sz="1700"/>
            </a:lvl2pPr>
            <a:lvl3pPr marL="842044" indent="0">
              <a:buNone/>
              <a:defRPr sz="1500"/>
            </a:lvl3pPr>
            <a:lvl4pPr marL="1263066" indent="0">
              <a:buNone/>
              <a:defRPr sz="1300"/>
            </a:lvl4pPr>
            <a:lvl5pPr marL="1684089" indent="0">
              <a:buNone/>
              <a:defRPr sz="1300"/>
            </a:lvl5pPr>
            <a:lvl6pPr marL="2105110" indent="0">
              <a:buNone/>
              <a:defRPr sz="1300"/>
            </a:lvl6pPr>
            <a:lvl7pPr marL="2526132" indent="0">
              <a:buNone/>
              <a:defRPr sz="1300"/>
            </a:lvl7pPr>
            <a:lvl8pPr marL="2947154" indent="0">
              <a:buNone/>
              <a:defRPr sz="1300"/>
            </a:lvl8pPr>
            <a:lvl9pPr marL="336817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57015-0CC8-4245-90D1-E07B2603C1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661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199929"/>
            <a:ext cx="4045238" cy="339439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6" y="1199929"/>
            <a:ext cx="4045239" cy="339439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81F0E-A6C8-4B25-86F2-7576FCCDE6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353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2" y="206500"/>
            <a:ext cx="8229023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0" y="1150816"/>
            <a:ext cx="4039465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022" indent="0">
              <a:buNone/>
              <a:defRPr sz="1800" b="1"/>
            </a:lvl2pPr>
            <a:lvl3pPr marL="842044" indent="0">
              <a:buNone/>
              <a:defRPr sz="1700" b="1"/>
            </a:lvl3pPr>
            <a:lvl4pPr marL="1263066" indent="0">
              <a:buNone/>
              <a:defRPr sz="1500" b="1"/>
            </a:lvl4pPr>
            <a:lvl5pPr marL="1684089" indent="0">
              <a:buNone/>
              <a:defRPr sz="1500" b="1"/>
            </a:lvl5pPr>
            <a:lvl6pPr marL="2105110" indent="0">
              <a:buNone/>
              <a:defRPr sz="1500" b="1"/>
            </a:lvl6pPr>
            <a:lvl7pPr marL="2526132" indent="0">
              <a:buNone/>
              <a:defRPr sz="1500" b="1"/>
            </a:lvl7pPr>
            <a:lvl8pPr marL="2947154" indent="0">
              <a:buNone/>
              <a:defRPr sz="1500" b="1"/>
            </a:lvl8pPr>
            <a:lvl9pPr marL="336817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0" y="1630785"/>
            <a:ext cx="4039465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6" y="1150816"/>
            <a:ext cx="4040909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022" indent="0">
              <a:buNone/>
              <a:defRPr sz="1800" b="1"/>
            </a:lvl2pPr>
            <a:lvl3pPr marL="842044" indent="0">
              <a:buNone/>
              <a:defRPr sz="1700" b="1"/>
            </a:lvl3pPr>
            <a:lvl4pPr marL="1263066" indent="0">
              <a:buNone/>
              <a:defRPr sz="1500" b="1"/>
            </a:lvl4pPr>
            <a:lvl5pPr marL="1684089" indent="0">
              <a:buNone/>
              <a:defRPr sz="1500" b="1"/>
            </a:lvl5pPr>
            <a:lvl6pPr marL="2105110" indent="0">
              <a:buNone/>
              <a:defRPr sz="1500" b="1"/>
            </a:lvl6pPr>
            <a:lvl7pPr marL="2526132" indent="0">
              <a:buNone/>
              <a:defRPr sz="1500" b="1"/>
            </a:lvl7pPr>
            <a:lvl8pPr marL="2947154" indent="0">
              <a:buNone/>
              <a:defRPr sz="1500" b="1"/>
            </a:lvl8pPr>
            <a:lvl9pPr marL="336817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6" y="1630785"/>
            <a:ext cx="4040909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F8DFA-BF75-4BCD-A73E-DB859C9431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3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0" y="1150815"/>
            <a:ext cx="4039465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052" indent="0">
              <a:buNone/>
              <a:defRPr sz="1800" b="1"/>
            </a:lvl2pPr>
            <a:lvl3pPr marL="842103" indent="0">
              <a:buNone/>
              <a:defRPr sz="1700" b="1"/>
            </a:lvl3pPr>
            <a:lvl4pPr marL="1263155" indent="0">
              <a:buNone/>
              <a:defRPr sz="1500" b="1"/>
            </a:lvl4pPr>
            <a:lvl5pPr marL="1684207" indent="0">
              <a:buNone/>
              <a:defRPr sz="1500" b="1"/>
            </a:lvl5pPr>
            <a:lvl6pPr marL="2105258" indent="0">
              <a:buNone/>
              <a:defRPr sz="1500" b="1"/>
            </a:lvl6pPr>
            <a:lvl7pPr marL="2526309" indent="0">
              <a:buNone/>
              <a:defRPr sz="1500" b="1"/>
            </a:lvl7pPr>
            <a:lvl8pPr marL="2947361" indent="0">
              <a:buNone/>
              <a:defRPr sz="1500" b="1"/>
            </a:lvl8pPr>
            <a:lvl9pPr marL="336841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0" y="1630785"/>
            <a:ext cx="4039465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5" y="1150815"/>
            <a:ext cx="4040909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052" indent="0">
              <a:buNone/>
              <a:defRPr sz="1800" b="1"/>
            </a:lvl2pPr>
            <a:lvl3pPr marL="842103" indent="0">
              <a:buNone/>
              <a:defRPr sz="1700" b="1"/>
            </a:lvl3pPr>
            <a:lvl4pPr marL="1263155" indent="0">
              <a:buNone/>
              <a:defRPr sz="1500" b="1"/>
            </a:lvl4pPr>
            <a:lvl5pPr marL="1684207" indent="0">
              <a:buNone/>
              <a:defRPr sz="1500" b="1"/>
            </a:lvl5pPr>
            <a:lvl6pPr marL="2105258" indent="0">
              <a:buNone/>
              <a:defRPr sz="1500" b="1"/>
            </a:lvl6pPr>
            <a:lvl7pPr marL="2526309" indent="0">
              <a:buNone/>
              <a:defRPr sz="1500" b="1"/>
            </a:lvl7pPr>
            <a:lvl8pPr marL="2947361" indent="0">
              <a:buNone/>
              <a:defRPr sz="1500" b="1"/>
            </a:lvl8pPr>
            <a:lvl9pPr marL="336841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5" y="1630785"/>
            <a:ext cx="4040909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3C9F08-F944-44E4-A07D-A61604B3074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6AB89-A3E9-4334-8203-6606775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256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38631-5C8A-4469-8580-7EC843AEE2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024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599B2-140E-4CB1-A10F-4AB5F35ABF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746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2" y="204270"/>
            <a:ext cx="3007591" cy="8717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04267"/>
            <a:ext cx="5111750" cy="4390058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2" y="1076029"/>
            <a:ext cx="3007591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21022" indent="0">
              <a:buNone/>
              <a:defRPr sz="1100"/>
            </a:lvl2pPr>
            <a:lvl3pPr marL="842044" indent="0">
              <a:buNone/>
              <a:defRPr sz="900"/>
            </a:lvl3pPr>
            <a:lvl4pPr marL="1263066" indent="0">
              <a:buNone/>
              <a:defRPr sz="800"/>
            </a:lvl4pPr>
            <a:lvl5pPr marL="1684089" indent="0">
              <a:buNone/>
              <a:defRPr sz="800"/>
            </a:lvl5pPr>
            <a:lvl6pPr marL="2105110" indent="0">
              <a:buNone/>
              <a:defRPr sz="800"/>
            </a:lvl6pPr>
            <a:lvl7pPr marL="2526132" indent="0">
              <a:buNone/>
              <a:defRPr sz="800"/>
            </a:lvl7pPr>
            <a:lvl8pPr marL="2947154" indent="0">
              <a:buNone/>
              <a:defRPr sz="800"/>
            </a:lvl8pPr>
            <a:lvl9pPr marL="336817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6D219-62AB-438C-B43E-A6FC3AA8F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929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5" y="3600897"/>
            <a:ext cx="5486977" cy="4241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5" y="459879"/>
            <a:ext cx="5486977" cy="3086324"/>
          </a:xfrm>
        </p:spPr>
        <p:txBody>
          <a:bodyPr/>
          <a:lstStyle>
            <a:lvl1pPr marL="0" indent="0">
              <a:buNone/>
              <a:defRPr sz="2900"/>
            </a:lvl1pPr>
            <a:lvl2pPr marL="421022" indent="0">
              <a:buNone/>
              <a:defRPr sz="2600"/>
            </a:lvl2pPr>
            <a:lvl3pPr marL="842044" indent="0">
              <a:buNone/>
              <a:defRPr sz="2200"/>
            </a:lvl3pPr>
            <a:lvl4pPr marL="1263066" indent="0">
              <a:buNone/>
              <a:defRPr sz="1800"/>
            </a:lvl4pPr>
            <a:lvl5pPr marL="1684089" indent="0">
              <a:buNone/>
              <a:defRPr sz="1800"/>
            </a:lvl5pPr>
            <a:lvl6pPr marL="2105110" indent="0">
              <a:buNone/>
              <a:defRPr sz="1800"/>
            </a:lvl6pPr>
            <a:lvl7pPr marL="2526132" indent="0">
              <a:buNone/>
              <a:defRPr sz="1800"/>
            </a:lvl7pPr>
            <a:lvl8pPr marL="2947154" indent="0">
              <a:buNone/>
              <a:defRPr sz="1800"/>
            </a:lvl8pPr>
            <a:lvl9pPr marL="3368176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5" y="4025058"/>
            <a:ext cx="5486977" cy="603871"/>
          </a:xfrm>
        </p:spPr>
        <p:txBody>
          <a:bodyPr/>
          <a:lstStyle>
            <a:lvl1pPr marL="0" indent="0">
              <a:buNone/>
              <a:defRPr sz="1300"/>
            </a:lvl1pPr>
            <a:lvl2pPr marL="421022" indent="0">
              <a:buNone/>
              <a:defRPr sz="1100"/>
            </a:lvl2pPr>
            <a:lvl3pPr marL="842044" indent="0">
              <a:buNone/>
              <a:defRPr sz="900"/>
            </a:lvl3pPr>
            <a:lvl4pPr marL="1263066" indent="0">
              <a:buNone/>
              <a:defRPr sz="800"/>
            </a:lvl4pPr>
            <a:lvl5pPr marL="1684089" indent="0">
              <a:buNone/>
              <a:defRPr sz="800"/>
            </a:lvl5pPr>
            <a:lvl6pPr marL="2105110" indent="0">
              <a:buNone/>
              <a:defRPr sz="800"/>
            </a:lvl6pPr>
            <a:lvl7pPr marL="2526132" indent="0">
              <a:buNone/>
              <a:defRPr sz="800"/>
            </a:lvl7pPr>
            <a:lvl8pPr marL="2947154" indent="0">
              <a:buNone/>
              <a:defRPr sz="800"/>
            </a:lvl8pPr>
            <a:lvl9pPr marL="336817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3A4B8-4A78-490D-9274-6784F2E8D0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114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072F8-16AE-4EF2-99BF-4F1FA3EAB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401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80" y="208734"/>
            <a:ext cx="2056535" cy="43855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2" y="208734"/>
            <a:ext cx="6033943" cy="43855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3FF20-8D5B-4373-8A98-2E998C3B83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389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5" y="0"/>
            <a:ext cx="9159875" cy="5143500"/>
            <a:chOff x="0" y="0"/>
            <a:chExt cx="5770" cy="4320"/>
          </a:xfrm>
        </p:grpSpPr>
        <p:sp>
          <p:nvSpPr>
            <p:cNvPr id="2867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9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516" y="1199930"/>
            <a:ext cx="7772977" cy="1371823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869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027" y="2914430"/>
            <a:ext cx="6401955" cy="131489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8698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493" y="4682505"/>
            <a:ext cx="2133023" cy="34267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99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700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05D563-62BE-4FCA-AC42-4AF5F21BC9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2DC089-042A-4F31-9263-068F2FF0F1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1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8" y="3305101"/>
            <a:ext cx="7771534" cy="1021333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8" y="2179960"/>
            <a:ext cx="7771534" cy="1125141"/>
          </a:xfrm>
        </p:spPr>
        <p:txBody>
          <a:bodyPr anchor="b"/>
          <a:lstStyle>
            <a:lvl1pPr marL="0" indent="0">
              <a:buNone/>
              <a:defRPr sz="1800"/>
            </a:lvl1pPr>
            <a:lvl2pPr marL="420993" indent="0">
              <a:buNone/>
              <a:defRPr sz="1700"/>
            </a:lvl2pPr>
            <a:lvl3pPr marL="841985" indent="0">
              <a:buNone/>
              <a:defRPr sz="1500"/>
            </a:lvl3pPr>
            <a:lvl4pPr marL="1262977" indent="0">
              <a:buNone/>
              <a:defRPr sz="1300"/>
            </a:lvl4pPr>
            <a:lvl5pPr marL="1683970" indent="0">
              <a:buNone/>
              <a:defRPr sz="1300"/>
            </a:lvl5pPr>
            <a:lvl6pPr marL="2104962" indent="0">
              <a:buNone/>
              <a:defRPr sz="1300"/>
            </a:lvl6pPr>
            <a:lvl7pPr marL="2525955" indent="0">
              <a:buNone/>
              <a:defRPr sz="1300"/>
            </a:lvl7pPr>
            <a:lvl8pPr marL="2946947" indent="0">
              <a:buNone/>
              <a:defRPr sz="1300"/>
            </a:lvl8pPr>
            <a:lvl9pPr marL="33679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47DAB5-23A8-422F-8951-04265BE9EE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589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199927"/>
            <a:ext cx="4045238" cy="339774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7" y="1199927"/>
            <a:ext cx="4045239" cy="339774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D62B98-9332-4F93-9558-26BBCA328F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3C9F08-F944-44E4-A07D-A61604B3074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6AB89-A3E9-4334-8203-6606775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584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3" y="206500"/>
            <a:ext cx="8229023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0" y="1150817"/>
            <a:ext cx="4039465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993" indent="0">
              <a:buNone/>
              <a:defRPr sz="1800" b="1"/>
            </a:lvl2pPr>
            <a:lvl3pPr marL="841985" indent="0">
              <a:buNone/>
              <a:defRPr sz="1700" b="1"/>
            </a:lvl3pPr>
            <a:lvl4pPr marL="1262977" indent="0">
              <a:buNone/>
              <a:defRPr sz="1500" b="1"/>
            </a:lvl4pPr>
            <a:lvl5pPr marL="1683970" indent="0">
              <a:buNone/>
              <a:defRPr sz="1500" b="1"/>
            </a:lvl5pPr>
            <a:lvl6pPr marL="2104962" indent="0">
              <a:buNone/>
              <a:defRPr sz="1500" b="1"/>
            </a:lvl6pPr>
            <a:lvl7pPr marL="2525955" indent="0">
              <a:buNone/>
              <a:defRPr sz="1500" b="1"/>
            </a:lvl7pPr>
            <a:lvl8pPr marL="2946947" indent="0">
              <a:buNone/>
              <a:defRPr sz="1500" b="1"/>
            </a:lvl8pPr>
            <a:lvl9pPr marL="336794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0" y="1630785"/>
            <a:ext cx="4039465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7" y="1150817"/>
            <a:ext cx="4040909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993" indent="0">
              <a:buNone/>
              <a:defRPr sz="1800" b="1"/>
            </a:lvl2pPr>
            <a:lvl3pPr marL="841985" indent="0">
              <a:buNone/>
              <a:defRPr sz="1700" b="1"/>
            </a:lvl3pPr>
            <a:lvl4pPr marL="1262977" indent="0">
              <a:buNone/>
              <a:defRPr sz="1500" b="1"/>
            </a:lvl4pPr>
            <a:lvl5pPr marL="1683970" indent="0">
              <a:buNone/>
              <a:defRPr sz="1500" b="1"/>
            </a:lvl5pPr>
            <a:lvl6pPr marL="2104962" indent="0">
              <a:buNone/>
              <a:defRPr sz="1500" b="1"/>
            </a:lvl6pPr>
            <a:lvl7pPr marL="2525955" indent="0">
              <a:buNone/>
              <a:defRPr sz="1500" b="1"/>
            </a:lvl7pPr>
            <a:lvl8pPr marL="2946947" indent="0">
              <a:buNone/>
              <a:defRPr sz="1500" b="1"/>
            </a:lvl8pPr>
            <a:lvl9pPr marL="336794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7" y="1630785"/>
            <a:ext cx="4040909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A2CFCF-37DE-4297-A909-5BC1D8DA6B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727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3439FE-3915-43C1-819B-5B5F3EFD86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474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CFC115-D135-4A75-8317-6033DB876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232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3" y="204271"/>
            <a:ext cx="3007591" cy="8717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04267"/>
            <a:ext cx="5111750" cy="4390058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3" y="1076030"/>
            <a:ext cx="3007591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20993" indent="0">
              <a:buNone/>
              <a:defRPr sz="1100"/>
            </a:lvl2pPr>
            <a:lvl3pPr marL="841985" indent="0">
              <a:buNone/>
              <a:defRPr sz="900"/>
            </a:lvl3pPr>
            <a:lvl4pPr marL="1262977" indent="0">
              <a:buNone/>
              <a:defRPr sz="800"/>
            </a:lvl4pPr>
            <a:lvl5pPr marL="1683970" indent="0">
              <a:buNone/>
              <a:defRPr sz="800"/>
            </a:lvl5pPr>
            <a:lvl6pPr marL="2104962" indent="0">
              <a:buNone/>
              <a:defRPr sz="800"/>
            </a:lvl6pPr>
            <a:lvl7pPr marL="2525955" indent="0">
              <a:buNone/>
              <a:defRPr sz="800"/>
            </a:lvl7pPr>
            <a:lvl8pPr marL="2946947" indent="0">
              <a:buNone/>
              <a:defRPr sz="800"/>
            </a:lvl8pPr>
            <a:lvl9pPr marL="33679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2C7F70-AED3-4450-BA2A-C675328953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066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6" y="3600897"/>
            <a:ext cx="5486977" cy="4241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6" y="459879"/>
            <a:ext cx="5486977" cy="3086324"/>
          </a:xfrm>
        </p:spPr>
        <p:txBody>
          <a:bodyPr/>
          <a:lstStyle>
            <a:lvl1pPr marL="0" indent="0">
              <a:buNone/>
              <a:defRPr sz="2900"/>
            </a:lvl1pPr>
            <a:lvl2pPr marL="420993" indent="0">
              <a:buNone/>
              <a:defRPr sz="2600"/>
            </a:lvl2pPr>
            <a:lvl3pPr marL="841985" indent="0">
              <a:buNone/>
              <a:defRPr sz="2200"/>
            </a:lvl3pPr>
            <a:lvl4pPr marL="1262977" indent="0">
              <a:buNone/>
              <a:defRPr sz="1800"/>
            </a:lvl4pPr>
            <a:lvl5pPr marL="1683970" indent="0">
              <a:buNone/>
              <a:defRPr sz="1800"/>
            </a:lvl5pPr>
            <a:lvl6pPr marL="2104962" indent="0">
              <a:buNone/>
              <a:defRPr sz="1800"/>
            </a:lvl6pPr>
            <a:lvl7pPr marL="2525955" indent="0">
              <a:buNone/>
              <a:defRPr sz="1800"/>
            </a:lvl7pPr>
            <a:lvl8pPr marL="2946947" indent="0">
              <a:buNone/>
              <a:defRPr sz="1800"/>
            </a:lvl8pPr>
            <a:lvl9pPr marL="33679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6" y="4025059"/>
            <a:ext cx="5486977" cy="603871"/>
          </a:xfrm>
        </p:spPr>
        <p:txBody>
          <a:bodyPr/>
          <a:lstStyle>
            <a:lvl1pPr marL="0" indent="0">
              <a:buNone/>
              <a:defRPr sz="1300"/>
            </a:lvl1pPr>
            <a:lvl2pPr marL="420993" indent="0">
              <a:buNone/>
              <a:defRPr sz="1100"/>
            </a:lvl2pPr>
            <a:lvl3pPr marL="841985" indent="0">
              <a:buNone/>
              <a:defRPr sz="900"/>
            </a:lvl3pPr>
            <a:lvl4pPr marL="1262977" indent="0">
              <a:buNone/>
              <a:defRPr sz="800"/>
            </a:lvl4pPr>
            <a:lvl5pPr marL="1683970" indent="0">
              <a:buNone/>
              <a:defRPr sz="800"/>
            </a:lvl5pPr>
            <a:lvl6pPr marL="2104962" indent="0">
              <a:buNone/>
              <a:defRPr sz="800"/>
            </a:lvl6pPr>
            <a:lvl7pPr marL="2525955" indent="0">
              <a:buNone/>
              <a:defRPr sz="800"/>
            </a:lvl7pPr>
            <a:lvl8pPr marL="2946947" indent="0">
              <a:buNone/>
              <a:defRPr sz="800"/>
            </a:lvl8pPr>
            <a:lvl9pPr marL="33679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062711-6D05-4668-B8C6-15DF39B12A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573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7FBD09-9FB4-431B-BB43-5BBB03EC22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207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81" y="208732"/>
            <a:ext cx="2056535" cy="43889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3" y="208732"/>
            <a:ext cx="6033943" cy="43889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96F3A5-965C-4534-BA2B-42DFE08485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676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18926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4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276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513" y="1714500"/>
            <a:ext cx="777297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2769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024" y="2914428"/>
            <a:ext cx="6401955" cy="131489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8505D563-62BE-4FCA-AC42-4AF5F21BC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626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DC089-042A-4F31-9263-068F2FF0F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409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3305101"/>
            <a:ext cx="7771534" cy="1021333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179960"/>
            <a:ext cx="7771534" cy="1125141"/>
          </a:xfrm>
        </p:spPr>
        <p:txBody>
          <a:bodyPr anchor="b"/>
          <a:lstStyle>
            <a:lvl1pPr marL="0" indent="0">
              <a:buNone/>
              <a:defRPr sz="1800"/>
            </a:lvl1pPr>
            <a:lvl2pPr marL="421081" indent="0">
              <a:buNone/>
              <a:defRPr sz="1700"/>
            </a:lvl2pPr>
            <a:lvl3pPr marL="842162" indent="0">
              <a:buNone/>
              <a:defRPr sz="1500"/>
            </a:lvl3pPr>
            <a:lvl4pPr marL="1263244" indent="0">
              <a:buNone/>
              <a:defRPr sz="1300"/>
            </a:lvl4pPr>
            <a:lvl5pPr marL="1684325" indent="0">
              <a:buNone/>
              <a:defRPr sz="1300"/>
            </a:lvl5pPr>
            <a:lvl6pPr marL="2105406" indent="0">
              <a:buNone/>
              <a:defRPr sz="1300"/>
            </a:lvl6pPr>
            <a:lvl7pPr marL="2526487" indent="0">
              <a:buNone/>
              <a:defRPr sz="1300"/>
            </a:lvl7pPr>
            <a:lvl8pPr marL="2947568" indent="0">
              <a:buNone/>
              <a:defRPr sz="1300"/>
            </a:lvl8pPr>
            <a:lvl9pPr marL="336865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7DAB5-23A8-422F-8951-04265BE9E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5636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3C9F08-F944-44E4-A07D-A61604B3074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6AB89-A3E9-4334-8203-6606775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889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514" y="1485678"/>
            <a:ext cx="3817215" cy="308632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485678"/>
            <a:ext cx="3817216" cy="308632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62B98-9332-4F93-9558-26BBCA328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16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06500"/>
            <a:ext cx="8229023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0" y="1150815"/>
            <a:ext cx="4039465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081" indent="0">
              <a:buNone/>
              <a:defRPr sz="1800" b="1"/>
            </a:lvl2pPr>
            <a:lvl3pPr marL="842162" indent="0">
              <a:buNone/>
              <a:defRPr sz="1700" b="1"/>
            </a:lvl3pPr>
            <a:lvl4pPr marL="1263244" indent="0">
              <a:buNone/>
              <a:defRPr sz="1500" b="1"/>
            </a:lvl4pPr>
            <a:lvl5pPr marL="1684325" indent="0">
              <a:buNone/>
              <a:defRPr sz="1500" b="1"/>
            </a:lvl5pPr>
            <a:lvl6pPr marL="2105406" indent="0">
              <a:buNone/>
              <a:defRPr sz="1500" b="1"/>
            </a:lvl6pPr>
            <a:lvl7pPr marL="2526487" indent="0">
              <a:buNone/>
              <a:defRPr sz="1500" b="1"/>
            </a:lvl7pPr>
            <a:lvl8pPr marL="2947568" indent="0">
              <a:buNone/>
              <a:defRPr sz="1500" b="1"/>
            </a:lvl8pPr>
            <a:lvl9pPr marL="336865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0" y="1630785"/>
            <a:ext cx="4039465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4" y="1150815"/>
            <a:ext cx="4040909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081" indent="0">
              <a:buNone/>
              <a:defRPr sz="1800" b="1"/>
            </a:lvl2pPr>
            <a:lvl3pPr marL="842162" indent="0">
              <a:buNone/>
              <a:defRPr sz="1700" b="1"/>
            </a:lvl3pPr>
            <a:lvl4pPr marL="1263244" indent="0">
              <a:buNone/>
              <a:defRPr sz="1500" b="1"/>
            </a:lvl4pPr>
            <a:lvl5pPr marL="1684325" indent="0">
              <a:buNone/>
              <a:defRPr sz="1500" b="1"/>
            </a:lvl5pPr>
            <a:lvl6pPr marL="2105406" indent="0">
              <a:buNone/>
              <a:defRPr sz="1500" b="1"/>
            </a:lvl6pPr>
            <a:lvl7pPr marL="2526487" indent="0">
              <a:buNone/>
              <a:defRPr sz="1500" b="1"/>
            </a:lvl7pPr>
            <a:lvl8pPr marL="2947568" indent="0">
              <a:buNone/>
              <a:defRPr sz="1500" b="1"/>
            </a:lvl8pPr>
            <a:lvl9pPr marL="336865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4" y="1630785"/>
            <a:ext cx="4040909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2CFCF-37DE-4297-A909-5BC1D8DA6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288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439FE-3915-43C1-819B-5B5F3EFD8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7486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FC115-D135-4A75-8317-6033DB876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336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04268"/>
            <a:ext cx="3007591" cy="8717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04267"/>
            <a:ext cx="5111750" cy="4390058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0" y="1076028"/>
            <a:ext cx="3007591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21081" indent="0">
              <a:buNone/>
              <a:defRPr sz="1100"/>
            </a:lvl2pPr>
            <a:lvl3pPr marL="842162" indent="0">
              <a:buNone/>
              <a:defRPr sz="900"/>
            </a:lvl3pPr>
            <a:lvl4pPr marL="1263244" indent="0">
              <a:buNone/>
              <a:defRPr sz="800"/>
            </a:lvl4pPr>
            <a:lvl5pPr marL="1684325" indent="0">
              <a:buNone/>
              <a:defRPr sz="800"/>
            </a:lvl5pPr>
            <a:lvl6pPr marL="2105406" indent="0">
              <a:buNone/>
              <a:defRPr sz="800"/>
            </a:lvl6pPr>
            <a:lvl7pPr marL="2526487" indent="0">
              <a:buNone/>
              <a:defRPr sz="800"/>
            </a:lvl7pPr>
            <a:lvl8pPr marL="2947568" indent="0">
              <a:buNone/>
              <a:defRPr sz="800"/>
            </a:lvl8pPr>
            <a:lvl9pPr marL="336865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C7F70-AED3-4450-BA2A-C67532895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903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3" y="3600897"/>
            <a:ext cx="5486977" cy="4241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3" y="459879"/>
            <a:ext cx="5486977" cy="3086324"/>
          </a:xfrm>
        </p:spPr>
        <p:txBody>
          <a:bodyPr/>
          <a:lstStyle>
            <a:lvl1pPr marL="0" indent="0">
              <a:buNone/>
              <a:defRPr sz="2900"/>
            </a:lvl1pPr>
            <a:lvl2pPr marL="421081" indent="0">
              <a:buNone/>
              <a:defRPr sz="2600"/>
            </a:lvl2pPr>
            <a:lvl3pPr marL="842162" indent="0">
              <a:buNone/>
              <a:defRPr sz="2200"/>
            </a:lvl3pPr>
            <a:lvl4pPr marL="1263244" indent="0">
              <a:buNone/>
              <a:defRPr sz="1800"/>
            </a:lvl4pPr>
            <a:lvl5pPr marL="1684325" indent="0">
              <a:buNone/>
              <a:defRPr sz="1800"/>
            </a:lvl5pPr>
            <a:lvl6pPr marL="2105406" indent="0">
              <a:buNone/>
              <a:defRPr sz="1800"/>
            </a:lvl6pPr>
            <a:lvl7pPr marL="2526487" indent="0">
              <a:buNone/>
              <a:defRPr sz="1800"/>
            </a:lvl7pPr>
            <a:lvl8pPr marL="2947568" indent="0">
              <a:buNone/>
              <a:defRPr sz="1800"/>
            </a:lvl8pPr>
            <a:lvl9pPr marL="3368650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3" y="4025057"/>
            <a:ext cx="5486977" cy="603871"/>
          </a:xfrm>
        </p:spPr>
        <p:txBody>
          <a:bodyPr/>
          <a:lstStyle>
            <a:lvl1pPr marL="0" indent="0">
              <a:buNone/>
              <a:defRPr sz="1300"/>
            </a:lvl1pPr>
            <a:lvl2pPr marL="421081" indent="0">
              <a:buNone/>
              <a:defRPr sz="1100"/>
            </a:lvl2pPr>
            <a:lvl3pPr marL="842162" indent="0">
              <a:buNone/>
              <a:defRPr sz="900"/>
            </a:lvl3pPr>
            <a:lvl4pPr marL="1263244" indent="0">
              <a:buNone/>
              <a:defRPr sz="800"/>
            </a:lvl4pPr>
            <a:lvl5pPr marL="1684325" indent="0">
              <a:buNone/>
              <a:defRPr sz="800"/>
            </a:lvl5pPr>
            <a:lvl6pPr marL="2105406" indent="0">
              <a:buNone/>
              <a:defRPr sz="800"/>
            </a:lvl6pPr>
            <a:lvl7pPr marL="2526487" indent="0">
              <a:buNone/>
              <a:defRPr sz="800"/>
            </a:lvl7pPr>
            <a:lvl8pPr marL="2947568" indent="0">
              <a:buNone/>
              <a:defRPr sz="800"/>
            </a:lvl8pPr>
            <a:lvl9pPr marL="336865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62711-6D05-4668-B8C6-15DF39B12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65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FBD09-9FB4-431B-BB43-5BBB03EC2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420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968" y="457647"/>
            <a:ext cx="1942523" cy="41143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513" y="457647"/>
            <a:ext cx="5691909" cy="41143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6F3A5-965C-4534-BA2B-42DFE0848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713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513" y="457647"/>
            <a:ext cx="7772977" cy="41143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C9F08-F944-44E4-A07D-A61604B3074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6AB89-A3E9-4334-8203-6606775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074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13" y="457646"/>
            <a:ext cx="7772977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513" y="1485678"/>
            <a:ext cx="7772977" cy="308632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C9F08-F944-44E4-A07D-A61604B3074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6AB89-A3E9-4334-8203-6606775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6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1" y="204269"/>
            <a:ext cx="3007591" cy="8717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04267"/>
            <a:ext cx="5111750" cy="4390058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1" y="1076029"/>
            <a:ext cx="3007591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21052" indent="0">
              <a:buNone/>
              <a:defRPr sz="1100"/>
            </a:lvl2pPr>
            <a:lvl3pPr marL="842103" indent="0">
              <a:buNone/>
              <a:defRPr sz="900"/>
            </a:lvl3pPr>
            <a:lvl4pPr marL="1263155" indent="0">
              <a:buNone/>
              <a:defRPr sz="800"/>
            </a:lvl4pPr>
            <a:lvl5pPr marL="1684207" indent="0">
              <a:buNone/>
              <a:defRPr sz="800"/>
            </a:lvl5pPr>
            <a:lvl6pPr marL="2105258" indent="0">
              <a:buNone/>
              <a:defRPr sz="800"/>
            </a:lvl6pPr>
            <a:lvl7pPr marL="2526309" indent="0">
              <a:buNone/>
              <a:defRPr sz="800"/>
            </a:lvl7pPr>
            <a:lvl8pPr marL="2947361" indent="0">
              <a:buNone/>
              <a:defRPr sz="800"/>
            </a:lvl8pPr>
            <a:lvl9pPr marL="336841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3C9F08-F944-44E4-A07D-A61604B3074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6AB89-A3E9-4334-8203-6606775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22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851808"/>
            <a:ext cx="1217066" cy="59998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1" y="271797"/>
            <a:ext cx="6858000" cy="12573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1567196"/>
            <a:ext cx="6858000" cy="664758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accent1"/>
                </a:solidFill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D563-62BE-4FCA-AC42-4AF5F21BC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8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C089-042A-4F31-9263-068F2FF0F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0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2343311"/>
            <a:ext cx="1217066" cy="603796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4056913"/>
            <a:ext cx="9144000" cy="1096862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449389"/>
            <a:ext cx="6858000" cy="1579025"/>
          </a:xfrm>
        </p:spPr>
        <p:txBody>
          <a:bodyPr anchor="b">
            <a:normAutofit/>
          </a:bodyPr>
          <a:lstStyle>
            <a:lvl1pPr algn="l">
              <a:defRPr sz="45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3063198"/>
            <a:ext cx="6858000" cy="699973"/>
          </a:xfrm>
        </p:spPr>
        <p:txBody>
          <a:bodyPr anchor="t">
            <a:normAutofit/>
          </a:bodyPr>
          <a:lstStyle>
            <a:lvl1pPr marL="0" indent="0">
              <a:buNone/>
              <a:defRPr sz="2100">
                <a:solidFill>
                  <a:schemeClr val="accent1"/>
                </a:solidFill>
              </a:defRPr>
            </a:lvl1pPr>
            <a:lvl2pPr marL="457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3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4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6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7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DAB5-23A8-422F-8951-04265BE9E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6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00150"/>
            <a:ext cx="3657600" cy="3429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00150"/>
            <a:ext cx="3657600" cy="3429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2B98-9332-4F93-9558-26BBCA328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4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97429"/>
            <a:ext cx="3657600" cy="612322"/>
          </a:xfrm>
        </p:spPr>
        <p:txBody>
          <a:bodyPr anchor="ctr">
            <a:norm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9751"/>
            <a:ext cx="3657600" cy="281939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197429"/>
            <a:ext cx="3657600" cy="612322"/>
          </a:xfrm>
        </p:spPr>
        <p:txBody>
          <a:bodyPr anchor="ctr">
            <a:norm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09751"/>
            <a:ext cx="3657600" cy="281939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FCF-37DE-4297-A909-5BC1D8DA6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39FE-3915-43C1-819B-5B5F3EFD8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1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4056913"/>
            <a:ext cx="9144000" cy="1096862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35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C115-D135-4A75-8317-6033DB876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1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1" y="1200150"/>
            <a:ext cx="4572000" cy="3429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200152"/>
            <a:ext cx="2590800" cy="3428999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accent1"/>
                </a:solidFill>
              </a:defRPr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F70-AED3-4450-BA2A-C67532895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3" y="1200150"/>
            <a:ext cx="5029197" cy="27432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025"/>
            </a:lvl1pPr>
            <a:lvl2pPr marL="457120" indent="0">
              <a:buNone/>
              <a:defRPr sz="2775"/>
            </a:lvl2pPr>
            <a:lvl3pPr marL="914240" indent="0">
              <a:buNone/>
              <a:defRPr sz="2400"/>
            </a:lvl3pPr>
            <a:lvl4pPr marL="1371360" indent="0">
              <a:buNone/>
              <a:defRPr sz="2025"/>
            </a:lvl4pPr>
            <a:lvl5pPr marL="1828480" indent="0">
              <a:buNone/>
              <a:defRPr sz="2025"/>
            </a:lvl5pPr>
            <a:lvl6pPr marL="2285600" indent="0">
              <a:buNone/>
              <a:defRPr sz="2025"/>
            </a:lvl6pPr>
            <a:lvl7pPr marL="2742720" indent="0">
              <a:buNone/>
              <a:defRPr sz="2025"/>
            </a:lvl7pPr>
            <a:lvl8pPr marL="3199840" indent="0">
              <a:buNone/>
              <a:defRPr sz="2025"/>
            </a:lvl8pPr>
            <a:lvl9pPr marL="3656960" indent="0">
              <a:buNone/>
              <a:defRPr sz="2025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200150"/>
            <a:ext cx="2133600" cy="2819400"/>
          </a:xfrm>
        </p:spPr>
        <p:txBody>
          <a:bodyPr anchor="b">
            <a:normAutofit/>
          </a:bodyPr>
          <a:lstStyle>
            <a:lvl1pPr marL="0" indent="0">
              <a:buNone/>
              <a:defRPr sz="2100">
                <a:solidFill>
                  <a:schemeClr val="accent1"/>
                </a:solidFill>
              </a:defRPr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2711-6D05-4668-B8C6-15DF39B12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1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BD09-9FB4-431B-BB43-5BBB03EC2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0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4" y="3600897"/>
            <a:ext cx="5486977" cy="4241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4" y="459879"/>
            <a:ext cx="5486977" cy="3086324"/>
          </a:xfrm>
        </p:spPr>
        <p:txBody>
          <a:bodyPr/>
          <a:lstStyle>
            <a:lvl1pPr marL="0" indent="0">
              <a:buNone/>
              <a:defRPr sz="2900"/>
            </a:lvl1pPr>
            <a:lvl2pPr marL="421052" indent="0">
              <a:buNone/>
              <a:defRPr sz="2600"/>
            </a:lvl2pPr>
            <a:lvl3pPr marL="842103" indent="0">
              <a:buNone/>
              <a:defRPr sz="2200"/>
            </a:lvl3pPr>
            <a:lvl4pPr marL="1263155" indent="0">
              <a:buNone/>
              <a:defRPr sz="1800"/>
            </a:lvl4pPr>
            <a:lvl5pPr marL="1684207" indent="0">
              <a:buNone/>
              <a:defRPr sz="1800"/>
            </a:lvl5pPr>
            <a:lvl6pPr marL="2105258" indent="0">
              <a:buNone/>
              <a:defRPr sz="1800"/>
            </a:lvl6pPr>
            <a:lvl7pPr marL="2526309" indent="0">
              <a:buNone/>
              <a:defRPr sz="1800"/>
            </a:lvl7pPr>
            <a:lvl8pPr marL="2947361" indent="0">
              <a:buNone/>
              <a:defRPr sz="1800"/>
            </a:lvl8pPr>
            <a:lvl9pPr marL="3368413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4" y="4025058"/>
            <a:ext cx="5486977" cy="603871"/>
          </a:xfrm>
        </p:spPr>
        <p:txBody>
          <a:bodyPr/>
          <a:lstStyle>
            <a:lvl1pPr marL="0" indent="0">
              <a:buNone/>
              <a:defRPr sz="1300"/>
            </a:lvl1pPr>
            <a:lvl2pPr marL="421052" indent="0">
              <a:buNone/>
              <a:defRPr sz="1100"/>
            </a:lvl2pPr>
            <a:lvl3pPr marL="842103" indent="0">
              <a:buNone/>
              <a:defRPr sz="900"/>
            </a:lvl3pPr>
            <a:lvl4pPr marL="1263155" indent="0">
              <a:buNone/>
              <a:defRPr sz="800"/>
            </a:lvl4pPr>
            <a:lvl5pPr marL="1684207" indent="0">
              <a:buNone/>
              <a:defRPr sz="800"/>
            </a:lvl5pPr>
            <a:lvl6pPr marL="2105258" indent="0">
              <a:buNone/>
              <a:defRPr sz="800"/>
            </a:lvl6pPr>
            <a:lvl7pPr marL="2526309" indent="0">
              <a:buNone/>
              <a:defRPr sz="800"/>
            </a:lvl7pPr>
            <a:lvl8pPr marL="2947361" indent="0">
              <a:buNone/>
              <a:defRPr sz="800"/>
            </a:lvl8pPr>
            <a:lvl9pPr marL="336841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3C9F08-F944-44E4-A07D-A61604B3074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6AB89-A3E9-4334-8203-6606775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6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7189231" y="175347"/>
            <a:ext cx="797475" cy="393137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4046638"/>
            <a:ext cx="9144000" cy="1096862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35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862886"/>
            <a:ext cx="1371600" cy="37662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62886"/>
            <a:ext cx="6172200" cy="37662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F3A5-965C-4534-BA2B-42DFE0848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9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91" y="206500"/>
            <a:ext cx="822902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91" y="1199929"/>
            <a:ext cx="8229023" cy="339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91" y="4683621"/>
            <a:ext cx="213302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defTabSz="913741">
              <a:defRPr sz="1400"/>
            </a:lvl1pPr>
          </a:lstStyle>
          <a:p>
            <a:fld id="{4D3C9F08-F944-44E4-A07D-A61604B3074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91" y="4683621"/>
            <a:ext cx="289502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defTabSz="91374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91" y="4683621"/>
            <a:ext cx="213302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 defTabSz="913741">
              <a:defRPr sz="1400"/>
            </a:lvl1pPr>
          </a:lstStyle>
          <a:p>
            <a:fld id="{D4C6AB89-A3E9-4334-8203-660677557860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21052"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42103"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263155"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684207"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3567" indent="-343567" algn="l" defTabSz="913741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088" algn="l" defTabSz="913741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271" indent="-229532" algn="l" defTabSz="913741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411" indent="-228070" algn="l" defTabSz="913741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013" indent="-228070" algn="l" defTabSz="91374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78065" indent="-228070" algn="l" defTabSz="91374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9116" indent="-228070" algn="l" defTabSz="91374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20167" indent="-228070" algn="l" defTabSz="91374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41219" indent="-228070" algn="l" defTabSz="91374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052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2103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155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4207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5258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309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7361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8413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hidden">
          <a:xfrm>
            <a:off x="6628537" y="4822031"/>
            <a:ext cx="285750" cy="157386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04" tIns="42102" rIns="84204" bIns="42102"/>
          <a:lstStyle/>
          <a:p>
            <a:endParaRPr lang="en-US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2888" y="3200179"/>
            <a:ext cx="9141114" cy="1943323"/>
            <a:chOff x="2" y="2688"/>
            <a:chExt cx="5758" cy="1632"/>
          </a:xfrm>
        </p:grpSpPr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17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18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0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20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22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22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30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2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2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492" y="208735"/>
            <a:ext cx="8229023" cy="85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92" y="1199929"/>
            <a:ext cx="8229023" cy="339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3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92" y="4683621"/>
            <a:ext cx="213302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defTabSz="913677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92" y="4683621"/>
            <a:ext cx="289502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ctr" defTabSz="913677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2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92" y="4683621"/>
            <a:ext cx="213302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r" defTabSz="913677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DC7F821-2F31-48C4-A816-1A0F822D5BF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ctr" defTabSz="9136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136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9136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9136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9136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21022" algn="ctr" defTabSz="9136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842044" algn="ctr" defTabSz="9136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263066" algn="ctr" defTabSz="9136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684089" algn="ctr" defTabSz="9136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3543" indent="-343543" algn="l" defTabSz="913677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635" indent="-285068" algn="l" defTabSz="913677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190" indent="-229516" algn="l" defTabSz="913677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9299" indent="-228054" algn="l" defTabSz="913677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6868" indent="-228054" algn="l" defTabSz="913677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77891" indent="-228054" algn="l" defTabSz="913677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98912" indent="-228054" algn="l" defTabSz="913677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19933" indent="-228054" algn="l" defTabSz="913677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740956" indent="-228054" algn="l" defTabSz="913677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022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2044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066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4089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5110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132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7154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8176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5" y="0"/>
            <a:ext cx="9159875" cy="5143500"/>
            <a:chOff x="0" y="0"/>
            <a:chExt cx="5770" cy="4320"/>
          </a:xfrm>
        </p:grpSpPr>
        <p:sp>
          <p:nvSpPr>
            <p:cNvPr id="2765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7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493" y="208735"/>
            <a:ext cx="8229023" cy="85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7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93" y="1199927"/>
            <a:ext cx="8229023" cy="339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93" y="4685854"/>
            <a:ext cx="2895023" cy="34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ctr" defTabSz="913613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767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93" y="4682505"/>
            <a:ext cx="2133023" cy="34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r" defTabSz="913613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2800F8D-CCF8-4283-AF41-FE5F657E56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767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93" y="4685854"/>
            <a:ext cx="2133023" cy="34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defTabSz="913613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3613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13613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defTabSz="913613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defTabSz="913613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defTabSz="913613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20993" algn="ctr" defTabSz="913613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841985" algn="ctr" defTabSz="913613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262977" algn="ctr" defTabSz="913613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683970" algn="ctr" defTabSz="913613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3519" indent="-343519" algn="l" defTabSz="91361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583" indent="-285048" algn="l" defTabSz="913613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109" indent="-229500" algn="l" defTabSz="913613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9187" indent="-228038" algn="l" defTabSz="91361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6724" indent="-228038" algn="l" defTabSz="9136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77717" indent="-228038" algn="l" defTabSz="9136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98708" indent="-228038" algn="l" defTabSz="9136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19699" indent="-228038" algn="l" defTabSz="9136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740693" indent="-228038" algn="l" defTabSz="9136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841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0993" algn="l" defTabSz="841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1985" algn="l" defTabSz="841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2977" algn="l" defTabSz="841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3970" algn="l" defTabSz="841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4962" algn="l" defTabSz="841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955" algn="l" defTabSz="841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6947" algn="l" defTabSz="841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7940" algn="l" defTabSz="841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90" y="206500"/>
            <a:ext cx="822902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90" y="1199928"/>
            <a:ext cx="8229023" cy="339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90" y="4683621"/>
            <a:ext cx="213302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defTabSz="913805">
              <a:defRPr sz="1400"/>
            </a:lvl1pPr>
          </a:lstStyle>
          <a:p>
            <a:fld id="{4D3C9F08-F944-44E4-A07D-A61604B3074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90" y="4683621"/>
            <a:ext cx="289502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ctr" defTabSz="913805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90" y="4683621"/>
            <a:ext cx="213302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defTabSz="913805">
              <a:defRPr sz="1400"/>
            </a:lvl1pPr>
          </a:lstStyle>
          <a:p>
            <a:fld id="{D4C6AB89-A3E9-4334-8203-660677557860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21081"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42162"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263244"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684325"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3591" indent="-343591" algn="l" defTabSz="913805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40" indent="-285108" algn="l" defTabSz="913805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352" indent="-229548" algn="l" defTabSz="913805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524" indent="-228086" algn="l" defTabSz="913805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58" indent="-228086" algn="l" defTabSz="91380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78239" indent="-228086" algn="l" defTabSz="91380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9320" indent="-228086" algn="l" defTabSz="91380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20401" indent="-228086" algn="l" defTabSz="91380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41482" indent="-228086" algn="l" defTabSz="91380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081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2162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244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4325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5406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487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7568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8650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hidden">
          <a:xfrm>
            <a:off x="6628536" y="4822031"/>
            <a:ext cx="285750" cy="157386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0" tIns="42105" rIns="84210" bIns="42105"/>
          <a:lstStyle/>
          <a:p>
            <a:endParaRPr lang="en-US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2888" y="3200178"/>
            <a:ext cx="9141114" cy="1943323"/>
            <a:chOff x="2" y="2688"/>
            <a:chExt cx="5758" cy="1632"/>
          </a:xfrm>
        </p:grpSpPr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17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18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0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20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22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22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30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2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2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491" y="208734"/>
            <a:ext cx="8229023" cy="85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91" y="1199929"/>
            <a:ext cx="8229023" cy="339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3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91" y="4683621"/>
            <a:ext cx="213302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defTabSz="91374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91" y="4683621"/>
            <a:ext cx="289502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 defTabSz="91374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2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91" y="4683621"/>
            <a:ext cx="213302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 defTabSz="91374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DC7F821-2F31-48C4-A816-1A0F822D5BF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iming>
    <p:tnLst>
      <p:par>
        <p:cTn id="1" dur="indefinite" restart="never" nodeType="tmRoot"/>
      </p:par>
    </p:tnLst>
  </p:timing>
  <p:txStyles>
    <p:titleStyle>
      <a:lvl1pPr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21052"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842103"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263155"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684207"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3567" indent="-343567" algn="l" defTabSz="913741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688" indent="-285088" algn="l" defTabSz="913741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271" indent="-229532" algn="l" defTabSz="913741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9411" indent="-228070" algn="l" defTabSz="913741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013" indent="-228070" algn="l" defTabSz="913741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78065" indent="-228070" algn="l" defTabSz="913741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99116" indent="-228070" algn="l" defTabSz="913741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20167" indent="-228070" algn="l" defTabSz="913741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741219" indent="-228070" algn="l" defTabSz="913741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052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2103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155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4207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5258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309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7361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8413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4" y="0"/>
            <a:ext cx="9159875" cy="5143500"/>
            <a:chOff x="0" y="0"/>
            <a:chExt cx="5770" cy="4320"/>
          </a:xfrm>
        </p:grpSpPr>
        <p:sp>
          <p:nvSpPr>
            <p:cNvPr id="2765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7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492" y="208735"/>
            <a:ext cx="8229023" cy="85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7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92" y="1199927"/>
            <a:ext cx="8229023" cy="339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92" y="4685854"/>
            <a:ext cx="2895023" cy="34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 defTabSz="913677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767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92" y="4682505"/>
            <a:ext cx="2133023" cy="34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3677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2800F8D-CCF8-4283-AF41-FE5F657E56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767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92" y="4685854"/>
            <a:ext cx="2133023" cy="34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defTabSz="913677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913677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13677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defTabSz="913677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defTabSz="913677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defTabSz="913677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21022" algn="ctr" defTabSz="913677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842044" algn="ctr" defTabSz="913677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263066" algn="ctr" defTabSz="913677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684089" algn="ctr" defTabSz="913677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3543" indent="-343543" algn="l" defTabSz="913677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635" indent="-285068" algn="l" defTabSz="913677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190" indent="-229516" algn="l" defTabSz="913677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9299" indent="-228054" algn="l" defTabSz="913677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6868" indent="-228054" algn="l" defTabSz="913677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77891" indent="-228054" algn="l" defTabSz="913677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98912" indent="-228054" algn="l" defTabSz="913677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19933" indent="-228054" algn="l" defTabSz="913677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740956" indent="-228054" algn="l" defTabSz="913677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022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2044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066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4089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5110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132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7154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8176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5189265"/>
            <a:chOff x="0" y="0"/>
            <a:chExt cx="5760" cy="4358"/>
          </a:xfrm>
        </p:grpSpPr>
        <p:sp>
          <p:nvSpPr>
            <p:cNvPr id="326659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6660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6661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6662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6663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6664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6665" name="Freeform 9"/>
            <p:cNvSpPr>
              <a:spLocks/>
            </p:cNvSpPr>
            <p:nvPr/>
          </p:nvSpPr>
          <p:spPr bwMode="invGray">
            <a:xfrm>
              <a:off x="0" y="2169"/>
              <a:ext cx="5760" cy="1924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6666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2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513" y="457646"/>
            <a:ext cx="777297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666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12" y="4685854"/>
            <a:ext cx="1905000" cy="34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fld id="{4D3C9F08-F944-44E4-A07D-A61604B3074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266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90" y="4685854"/>
            <a:ext cx="2895023" cy="34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32667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89" y="4685854"/>
            <a:ext cx="1905000" cy="34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D4C6AB89-A3E9-4334-8203-660677557860}" type="slidenum">
              <a:rPr lang="en-US" smtClean="0"/>
              <a:t>‹#›</a:t>
            </a:fld>
            <a:endParaRPr lang="en-US"/>
          </a:p>
        </p:txBody>
      </p:sp>
      <p:sp>
        <p:nvSpPr>
          <p:cNvPr id="51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13" y="1485678"/>
            <a:ext cx="7772977" cy="308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7" grpId="0" build="p"/>
    </p:bldLst>
  </p:timing>
  <p:txStyles>
    <p:titleStyle>
      <a:lvl1pPr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21081"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842162"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263244"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684325"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3591" indent="-343591" algn="l" defTabSz="913805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40" indent="-285108" algn="l" defTabSz="913805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352" indent="-229548" algn="l" defTabSz="913805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524" indent="-228086" algn="l" defTabSz="913805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58" indent="-228086" algn="l" defTabSz="91380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78239" indent="-228086" algn="l" defTabSz="91380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9320" indent="-228086" algn="l" defTabSz="91380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20401" indent="-228086" algn="l" defTabSz="91380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41482" indent="-228086" algn="l" defTabSz="91380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081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2162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244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4325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5406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487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7568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8650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4056913"/>
            <a:ext cx="9144000" cy="1096862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350"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600414"/>
            <a:ext cx="797475" cy="393137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4836319"/>
            <a:ext cx="6217920" cy="13573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4300"/>
            <a:ext cx="7315200" cy="97155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00150"/>
            <a:ext cx="7315200" cy="3429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4836319"/>
            <a:ext cx="1066800" cy="13573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D3C9F08-F944-44E4-A07D-A61604B3074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4836319"/>
            <a:ext cx="609600" cy="13573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4C6AB89-A3E9-4334-8203-6606775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4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240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0" indent="-228560" algn="l" defTabSz="91424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66829" indent="-228560" algn="l" defTabSz="91424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098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367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1635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904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58173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96442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34710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hyperlink" Target="http://www.google.co.id/imgres?imgurl=http://2.bp.blogspot.com/_RH3iuWTi5sc/SbB5-hPxQXI/AAAAAAAAAAU/uUPhnSA4vO4/s320/Picture2.jpg&amp;imgrefurl=http://sewakadharma.blogspot.com/&amp;usg=__N_nw2QulWbDFbVRh0GO7yMXl7qw=&amp;h=286&amp;w=320&amp;sz=14&amp;hl=id&amp;start=66&amp;zoom=1&amp;tbnid=GZbaTkFQvpg9EM:&amp;tbnh=105&amp;tbnw=118&amp;ei=yvqnTdHvBcHHrQfv_umnCA&amp;prev=/images?q=sistem+agribisnis+di+indonesia&amp;start=60&amp;um=1&amp;hl=id&amp;sa=N&amp;tbm=isch&amp;um=1&amp;itbs=1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Agribisnis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sebagai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Sistem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dalam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Bidang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Usaha/Perusahaan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816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1950"/>
            <a:ext cx="5190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Cambria" pitchFamily="18" charset="0"/>
              </a:rPr>
              <a:t>Sektor</a:t>
            </a:r>
            <a:r>
              <a:rPr lang="en-US" sz="3200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" pitchFamily="18" charset="0"/>
              </a:rPr>
              <a:t>produksi</a:t>
            </a:r>
            <a:r>
              <a:rPr lang="en-US" sz="3200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" pitchFamily="18" charset="0"/>
              </a:rPr>
              <a:t>usahatani</a:t>
            </a:r>
            <a:endParaRPr 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800" y="1504950"/>
            <a:ext cx="42317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 err="1">
                <a:latin typeface="Cambria" pitchFamily="18" charset="0"/>
              </a:rPr>
              <a:t>Sektor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pusat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dalam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agribisnis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adalah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sektor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produksi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usahatani</a:t>
            </a:r>
            <a:r>
              <a:rPr lang="en-US" dirty="0">
                <a:latin typeface="Cambria" pitchFamily="18" charset="0"/>
              </a:rPr>
              <a:t>. </a:t>
            </a:r>
            <a:endParaRPr lang="en-US" dirty="0" smtClean="0">
              <a:latin typeface="Cambria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err="1" smtClean="0">
                <a:latin typeface="Cambria" pitchFamily="18" charset="0"/>
              </a:rPr>
              <a:t>Apabila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ukuran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tingkat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keluaran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efisiensi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sektor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ini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bertambah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sektor</a:t>
            </a:r>
            <a:r>
              <a:rPr lang="en-US" dirty="0">
                <a:latin typeface="Cambria" pitchFamily="18" charset="0"/>
              </a:rPr>
              <a:t> lain </a:t>
            </a:r>
            <a:r>
              <a:rPr lang="en-US" dirty="0" err="1">
                <a:latin typeface="Cambria" pitchFamily="18" charset="0"/>
              </a:rPr>
              <a:t>juga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ikut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bertambah</a:t>
            </a:r>
            <a:r>
              <a:rPr lang="en-US" dirty="0">
                <a:latin typeface="Cambria" pitchFamily="18" charset="0"/>
              </a:rPr>
              <a:t>. </a:t>
            </a:r>
            <a:endParaRPr lang="en-US" dirty="0" smtClean="0">
              <a:latin typeface="Cambria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err="1" smtClean="0">
                <a:latin typeface="Cambria" pitchFamily="18" charset="0"/>
              </a:rPr>
              <a:t>Baik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bauruknya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sektor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ini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berdampak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pada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langsung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terhadap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situasi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keuangan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sektor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masukan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sektor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keluaran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agribisnis</a:t>
            </a:r>
            <a:r>
              <a:rPr lang="en-US" dirty="0">
                <a:latin typeface="Cambria" pitchFamily="18" charset="0"/>
              </a:rPr>
              <a:t>. 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Termasuk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sektor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produksi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ini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adala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padi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palawija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sapi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domba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lain-lain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73355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Cambria" pitchFamily="18" charset="0"/>
              </a:rPr>
              <a:t>Sektor</a:t>
            </a: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 pitchFamily="18" charset="0"/>
              </a:rPr>
              <a:t>usaha</a:t>
            </a: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tani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memproduksi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hasil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tanaman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dan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hasil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ternak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yang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diproses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dan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disebarkan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kepada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konsumen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oleh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sektor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 pitchFamily="18" charset="0"/>
              </a:rPr>
              <a:t>keluaran</a:t>
            </a:r>
            <a:endParaRPr lang="en-US" sz="2400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33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1600" y="285749"/>
            <a:ext cx="3213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Cambria" pitchFamily="18" charset="0"/>
              </a:rPr>
              <a:t>Sektor</a:t>
            </a:r>
            <a:r>
              <a:rPr lang="en-US" sz="3200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" pitchFamily="18" charset="0"/>
              </a:rPr>
              <a:t>keluaran</a:t>
            </a:r>
            <a:endParaRPr 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962150"/>
            <a:ext cx="441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 err="1">
                <a:latin typeface="Cambria" pitchFamily="18" charset="0"/>
              </a:rPr>
              <a:t>Sektor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terakhir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pada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sistem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produksi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distribusi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pangan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adalah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sektor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keluaran</a:t>
            </a:r>
            <a:r>
              <a:rPr lang="en-US" sz="2000" dirty="0">
                <a:latin typeface="Cambria" pitchFamily="18" charset="0"/>
              </a:rPr>
              <a:t>. </a:t>
            </a:r>
            <a:endParaRPr lang="en-US" sz="2000" dirty="0" smtClean="0"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err="1" smtClean="0">
                <a:latin typeface="Cambria" pitchFamily="18" charset="0"/>
              </a:rPr>
              <a:t>Sektor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keluaran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meliputi</a:t>
            </a:r>
            <a:r>
              <a:rPr lang="en-US" sz="2000" dirty="0">
                <a:latin typeface="Cambria" pitchFamily="18" charset="0"/>
              </a:rPr>
              <a:t>: </a:t>
            </a:r>
            <a:r>
              <a:rPr lang="en-US" sz="2000" dirty="0" err="1">
                <a:latin typeface="Cambria" pitchFamily="18" charset="0"/>
              </a:rPr>
              <a:t>susu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kaleng</a:t>
            </a:r>
            <a:r>
              <a:rPr lang="en-US" sz="2000" dirty="0">
                <a:latin typeface="Cambria" pitchFamily="18" charset="0"/>
              </a:rPr>
              <a:t>, roti, </a:t>
            </a:r>
            <a:r>
              <a:rPr lang="en-US" sz="2000" dirty="0" err="1">
                <a:latin typeface="Cambria" pitchFamily="18" charset="0"/>
              </a:rPr>
              <a:t>keju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lain-lain,  yang </a:t>
            </a:r>
            <a:r>
              <a:rPr lang="en-US" sz="2000" dirty="0" err="1">
                <a:latin typeface="Cambria" pitchFamily="18" charset="0"/>
              </a:rPr>
              <a:t>nantinya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akan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mengalami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pemrosesan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lebih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lanjut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sesuai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dengan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bentuk</a:t>
            </a:r>
            <a:r>
              <a:rPr lang="en-US" sz="2000" dirty="0">
                <a:latin typeface="Cambria" pitchFamily="18" charset="0"/>
              </a:rPr>
              <a:t> yang </a:t>
            </a:r>
            <a:r>
              <a:rPr lang="en-US" sz="2000" dirty="0" err="1">
                <a:latin typeface="Cambria" pitchFamily="18" charset="0"/>
              </a:rPr>
              <a:t>diinginkan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1304593"/>
            <a:ext cx="38728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Cambria" pitchFamily="18" charset="0"/>
              </a:rPr>
              <a:t>Sektor</a:t>
            </a: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ini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bertanggung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jawab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atas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perubahan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bentuk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bahan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baku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yang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dihasilkan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usahatani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menjadi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produk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konsumen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akhir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pada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tingkat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pengecer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8420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92852587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76200" y="209550"/>
            <a:ext cx="906780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Cambria" pitchFamily="18" charset="0"/>
              </a:rPr>
              <a:t>Keterkaitan</a:t>
            </a:r>
            <a:r>
              <a:rPr lang="en-US" sz="2800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itchFamily="18" charset="0"/>
              </a:rPr>
              <a:t>Antar</a:t>
            </a:r>
            <a:r>
              <a:rPr lang="en-US" sz="2800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itchFamily="18" charset="0"/>
              </a:rPr>
              <a:t>Subsistem</a:t>
            </a:r>
            <a:r>
              <a:rPr lang="en-US" sz="2800" b="1" dirty="0">
                <a:solidFill>
                  <a:srgbClr val="FFFF00"/>
                </a:solidFill>
                <a:latin typeface="Cambria" pitchFamily="18" charset="0"/>
              </a:rPr>
              <a:t>/</a:t>
            </a:r>
            <a:r>
              <a:rPr lang="en-US" sz="2800" b="1" dirty="0" err="1">
                <a:solidFill>
                  <a:srgbClr val="FFFF00"/>
                </a:solidFill>
                <a:latin typeface="Cambria" pitchFamily="18" charset="0"/>
              </a:rPr>
              <a:t>Sektor</a:t>
            </a:r>
            <a:r>
              <a:rPr lang="en-US" sz="2800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itchFamily="18" charset="0"/>
              </a:rPr>
              <a:t>Agribisnis</a:t>
            </a:r>
            <a:endParaRPr lang="en-US" sz="2800" b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582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33350"/>
            <a:ext cx="61722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Keterkaitan</a:t>
            </a:r>
            <a:r>
              <a:rPr lang="en-US" sz="2800" dirty="0">
                <a:solidFill>
                  <a:srgbClr val="FFFF00"/>
                </a:solidFill>
                <a:latin typeface="Cambria" pitchFamily="18" charset="0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Cambria" pitchFamily="18" charset="0"/>
              </a:rPr>
              <a:t>antara</a:t>
            </a:r>
            <a:r>
              <a:rPr lang="en-US" sz="28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sektor</a:t>
            </a:r>
            <a:r>
              <a:rPr lang="en-US" sz="28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masukan</a:t>
            </a:r>
            <a:r>
              <a:rPr lang="en-US" sz="28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 pitchFamily="18" charset="0"/>
              </a:rPr>
              <a:t>dgn</a:t>
            </a:r>
            <a:r>
              <a:rPr lang="en-US" sz="28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sektor</a:t>
            </a:r>
            <a:r>
              <a:rPr lang="en-US" sz="28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produksi</a:t>
            </a:r>
            <a:endParaRPr lang="en-US" sz="2800" dirty="0">
              <a:solidFill>
                <a:srgbClr val="FFFF00"/>
              </a:solidFill>
              <a:latin typeface="Cambria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50858438"/>
              </p:ext>
            </p:extLst>
          </p:nvPr>
        </p:nvGraphicFramePr>
        <p:xfrm>
          <a:off x="457200" y="-31455"/>
          <a:ext cx="24384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657600" y="1259292"/>
            <a:ext cx="518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Sektor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masukan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berfungsi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menyediakan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input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bagi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sektor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produksi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.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Apabila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sektor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produksi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mengalami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keterlambatan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atau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kekurangan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ataupun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kelebIhan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dalam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menyediakan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input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akan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mempunyai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dampak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bagi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sektor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keluaran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190750"/>
            <a:ext cx="304800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err="1">
                <a:latin typeface="Cambria" pitchFamily="18" charset="0"/>
              </a:rPr>
              <a:t>Misal</a:t>
            </a:r>
            <a:r>
              <a:rPr lang="en-US" sz="1600" dirty="0">
                <a:latin typeface="Cambria" pitchFamily="18" charset="0"/>
              </a:rPr>
              <a:t> : </a:t>
            </a:r>
            <a:r>
              <a:rPr lang="en-US" sz="1600" dirty="0" err="1">
                <a:latin typeface="Cambria" pitchFamily="18" charset="0"/>
              </a:rPr>
              <a:t>terjadinya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kekurangan</a:t>
            </a:r>
            <a:r>
              <a:rPr lang="en-US" sz="1600" dirty="0">
                <a:latin typeface="Cambria" pitchFamily="18" charset="0"/>
              </a:rPr>
              <a:t> input </a:t>
            </a:r>
            <a:r>
              <a:rPr lang="en-US" sz="1600" dirty="0" err="1">
                <a:latin typeface="Cambria" pitchFamily="18" charset="0"/>
              </a:rPr>
              <a:t>maka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produksi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akan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menurun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dan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jika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jika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kelebihan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produksi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akan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mengalami</a:t>
            </a:r>
            <a:r>
              <a:rPr lang="en-US" sz="1600" dirty="0">
                <a:latin typeface="Cambria" pitchFamily="18" charset="0"/>
              </a:rPr>
              <a:t> over </a:t>
            </a:r>
            <a:r>
              <a:rPr lang="en-US" sz="1600" dirty="0" err="1">
                <a:latin typeface="Cambria" pitchFamily="18" charset="0"/>
              </a:rPr>
              <a:t>produksi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sehingga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mengakibatkan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produsen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atau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petani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megalami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kerugian</a:t>
            </a:r>
            <a:r>
              <a:rPr lang="en-US" sz="1600" dirty="0">
                <a:latin typeface="Cambria" pitchFamily="18" charset="0"/>
              </a:rPr>
              <a:t>, </a:t>
            </a:r>
            <a:r>
              <a:rPr lang="en-US" sz="1600" dirty="0" err="1">
                <a:latin typeface="Cambria" pitchFamily="18" charset="0"/>
              </a:rPr>
              <a:t>sedangkan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akibat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bagi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sektor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masukan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adalah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daya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serap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dan</a:t>
            </a:r>
            <a:r>
              <a:rPr lang="en-US" sz="1600" dirty="0">
                <a:latin typeface="Cambria" pitchFamily="18" charset="0"/>
              </a:rPr>
              <a:t> output </a:t>
            </a:r>
            <a:r>
              <a:rPr lang="en-US" sz="1600" dirty="0" err="1">
                <a:latin typeface="Cambria" pitchFamily="18" charset="0"/>
              </a:rPr>
              <a:t>ke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inputnya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menurun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maka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daya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beli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menjadi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menurun</a:t>
            </a:r>
            <a:r>
              <a:rPr lang="en-US" sz="1600" dirty="0">
                <a:latin typeface="Cambria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3042" y="3132797"/>
            <a:ext cx="4572000" cy="8802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err="1">
                <a:latin typeface="Cambria" pitchFamily="18" charset="0"/>
              </a:rPr>
              <a:t>Misal</a:t>
            </a:r>
            <a:r>
              <a:rPr lang="en-US" sz="1600" dirty="0">
                <a:latin typeface="Cambria" pitchFamily="18" charset="0"/>
              </a:rPr>
              <a:t> : </a:t>
            </a:r>
            <a:r>
              <a:rPr lang="en-US" sz="1600" dirty="0" err="1">
                <a:latin typeface="Cambria" pitchFamily="18" charset="0"/>
              </a:rPr>
              <a:t>harga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pupuk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meningkat</a:t>
            </a:r>
            <a:r>
              <a:rPr lang="en-US" sz="1600" dirty="0">
                <a:latin typeface="Cambria" pitchFamily="18" charset="0"/>
              </a:rPr>
              <a:t>, </a:t>
            </a:r>
            <a:r>
              <a:rPr lang="en-US" sz="1600" dirty="0" err="1">
                <a:latin typeface="Cambria" pitchFamily="18" charset="0"/>
              </a:rPr>
              <a:t>biaya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produksi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meningkat</a:t>
            </a:r>
            <a:r>
              <a:rPr lang="en-US" sz="1600" dirty="0">
                <a:latin typeface="Cambria" pitchFamily="18" charset="0"/>
              </a:rPr>
              <a:t>, </a:t>
            </a:r>
            <a:r>
              <a:rPr lang="en-US" sz="1600" dirty="0" err="1">
                <a:latin typeface="Cambria" pitchFamily="18" charset="0"/>
              </a:rPr>
              <a:t>sehingga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keuntungan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produksi</a:t>
            </a:r>
            <a:r>
              <a:rPr lang="en-US" sz="1600" dirty="0">
                <a:latin typeface="Cambria" pitchFamily="18" charset="0"/>
              </a:rPr>
              <a:t> (</a:t>
            </a:r>
            <a:r>
              <a:rPr lang="en-US" sz="1600" dirty="0" err="1">
                <a:latin typeface="Cambria" pitchFamily="18" charset="0"/>
              </a:rPr>
              <a:t>prodosen</a:t>
            </a:r>
            <a:r>
              <a:rPr lang="en-US" sz="1600" dirty="0">
                <a:latin typeface="Cambria" pitchFamily="18" charset="0"/>
              </a:rPr>
              <a:t>) </a:t>
            </a:r>
            <a:r>
              <a:rPr lang="en-US" sz="1600" dirty="0" err="1">
                <a:latin typeface="Cambria" pitchFamily="18" charset="0"/>
              </a:rPr>
              <a:t>menurun</a:t>
            </a:r>
            <a:r>
              <a:rPr lang="en-US" sz="1600" dirty="0">
                <a:latin typeface="Cambria" pitchFamily="18" charset="0"/>
              </a:rPr>
              <a:t>, yang </a:t>
            </a:r>
            <a:r>
              <a:rPr lang="en-US" sz="1600" dirty="0" err="1">
                <a:latin typeface="Cambria" pitchFamily="18" charset="0"/>
              </a:rPr>
              <a:t>untung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adalah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pedagang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karena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harga</a:t>
            </a:r>
            <a:r>
              <a:rPr lang="en-US" sz="1600" dirty="0">
                <a:latin typeface="Cambria" pitchFamily="18" charset="0"/>
              </a:rPr>
              <a:t> output </a:t>
            </a:r>
            <a:r>
              <a:rPr lang="en-US" sz="1600" dirty="0" err="1">
                <a:latin typeface="Cambria" pitchFamily="18" charset="0"/>
              </a:rPr>
              <a:t>nya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menjadi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naik</a:t>
            </a:r>
            <a:r>
              <a:rPr lang="en-US" sz="1600" dirty="0">
                <a:latin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78906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98254684"/>
              </p:ext>
            </p:extLst>
          </p:nvPr>
        </p:nvGraphicFramePr>
        <p:xfrm>
          <a:off x="457200" y="-31455"/>
          <a:ext cx="24384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276600" y="0"/>
            <a:ext cx="563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Keterkaitan</a:t>
            </a:r>
            <a:r>
              <a:rPr lang="en-US" sz="28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antara</a:t>
            </a:r>
            <a:r>
              <a:rPr lang="en-US" sz="28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sektor</a:t>
            </a:r>
            <a:r>
              <a:rPr lang="en-US" sz="28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produksi</a:t>
            </a:r>
            <a:r>
              <a:rPr lang="en-US" sz="28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sektor</a:t>
            </a:r>
            <a:r>
              <a:rPr lang="en-US" sz="28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keluaran</a:t>
            </a:r>
            <a:endParaRPr lang="en-US" sz="28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3409" y="954106"/>
            <a:ext cx="487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err="1"/>
              <a:t>Kekurangan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kontinuenya</a:t>
            </a:r>
            <a:r>
              <a:rPr lang="en-US" sz="2000" dirty="0"/>
              <a:t> </a:t>
            </a:r>
            <a:r>
              <a:rPr lang="en-US" sz="2000" dirty="0" err="1"/>
              <a:t>sektor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menyediakan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baku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r>
              <a:rPr lang="en-US" sz="2000" dirty="0"/>
              <a:t> (</a:t>
            </a:r>
            <a:r>
              <a:rPr lang="en-US" sz="2000" dirty="0" err="1"/>
              <a:t>sektor</a:t>
            </a:r>
            <a:r>
              <a:rPr lang="en-US" sz="2000" dirty="0"/>
              <a:t> </a:t>
            </a:r>
            <a:r>
              <a:rPr lang="en-US" sz="2000" dirty="0" err="1"/>
              <a:t>keluaran</a:t>
            </a:r>
            <a:r>
              <a:rPr lang="en-US" sz="2000" dirty="0"/>
              <a:t>) </a:t>
            </a:r>
            <a:r>
              <a:rPr lang="en-US" sz="2000" dirty="0" err="1"/>
              <a:t>disebabkan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lain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:</a:t>
            </a:r>
          </a:p>
          <a:p>
            <a:pPr marL="800068" lvl="1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err="1"/>
              <a:t>musim</a:t>
            </a:r>
            <a:r>
              <a:rPr lang="en-US" sz="2000" dirty="0"/>
              <a:t> </a:t>
            </a:r>
            <a:r>
              <a:rPr lang="en-US" sz="2000" dirty="0" err="1"/>
              <a:t>kering</a:t>
            </a:r>
            <a:endParaRPr lang="en-US" sz="2000" dirty="0"/>
          </a:p>
          <a:p>
            <a:pPr marL="800068" lvl="1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err="1"/>
              <a:t>hama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penyakit</a:t>
            </a:r>
            <a:r>
              <a:rPr lang="en-US" sz="2000" dirty="0"/>
              <a:t> yang </a:t>
            </a:r>
            <a:r>
              <a:rPr lang="en-US" sz="2000" dirty="0" err="1"/>
              <a:t>menyerang</a:t>
            </a:r>
            <a:endParaRPr lang="en-US" sz="2000" dirty="0"/>
          </a:p>
          <a:p>
            <a:pPr marL="800068" lvl="1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err="1"/>
              <a:t>transportasi</a:t>
            </a:r>
            <a:r>
              <a:rPr lang="en-US" sz="2000" dirty="0"/>
              <a:t> yang </a:t>
            </a:r>
            <a:r>
              <a:rPr lang="en-US" sz="2000" dirty="0" err="1"/>
              <a:t>tertutup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kesulitan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meangangkut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endParaRPr lang="en-US" sz="2000" dirty="0"/>
          </a:p>
          <a:p>
            <a:pPr marL="800068" lvl="1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err="1"/>
              <a:t>kendala</a:t>
            </a:r>
            <a:r>
              <a:rPr lang="en-US" sz="2000" dirty="0"/>
              <a:t> </a:t>
            </a:r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 </a:t>
            </a:r>
            <a:r>
              <a:rPr lang="en-US" sz="2000" dirty="0" err="1"/>
              <a:t>misal</a:t>
            </a:r>
            <a:r>
              <a:rPr lang="en-US" sz="2000" dirty="0"/>
              <a:t>: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baku</a:t>
            </a:r>
            <a:r>
              <a:rPr lang="en-US" sz="2000" dirty="0"/>
              <a:t> yang </a:t>
            </a:r>
            <a:r>
              <a:rPr lang="en-US" sz="2000" dirty="0" err="1"/>
              <a:t>terlalu</a:t>
            </a:r>
            <a:r>
              <a:rPr lang="en-US" sz="2000" dirty="0"/>
              <a:t> </a:t>
            </a:r>
            <a:r>
              <a:rPr lang="en-US" sz="2000" dirty="0" err="1"/>
              <a:t>rendah</a:t>
            </a:r>
            <a:r>
              <a:rPr lang="en-US" sz="2000" dirty="0"/>
              <a:t> </a:t>
            </a:r>
            <a:r>
              <a:rPr lang="en-US" sz="2000" dirty="0" err="1"/>
              <a:t>mutunya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petani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membudidayakan</a:t>
            </a:r>
            <a:endParaRPr lang="en-US" sz="2000" dirty="0"/>
          </a:p>
          <a:p>
            <a:pPr marL="800068" lvl="1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err="1"/>
              <a:t>berubahnya</a:t>
            </a:r>
            <a:r>
              <a:rPr lang="en-US" sz="2000" dirty="0"/>
              <a:t> </a:t>
            </a:r>
            <a:r>
              <a:rPr lang="en-US" sz="2000" dirty="0" err="1"/>
              <a:t>kebijaksanaan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(</a:t>
            </a:r>
            <a:r>
              <a:rPr lang="en-US" sz="2000" dirty="0" err="1"/>
              <a:t>missalkan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cengkeh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jeruk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7517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4036145"/>
              </p:ext>
            </p:extLst>
          </p:nvPr>
        </p:nvGraphicFramePr>
        <p:xfrm>
          <a:off x="457200" y="-31455"/>
          <a:ext cx="24384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276600" y="0"/>
            <a:ext cx="563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Keterkaitan</a:t>
            </a:r>
            <a:r>
              <a:rPr lang="en-US" sz="28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antara</a:t>
            </a:r>
            <a:r>
              <a:rPr lang="en-US" sz="28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sektor</a:t>
            </a:r>
            <a:r>
              <a:rPr lang="en-US" sz="28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produksi</a:t>
            </a:r>
            <a:r>
              <a:rPr lang="en-US" sz="28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sektor</a:t>
            </a:r>
            <a:r>
              <a:rPr lang="en-US" sz="28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keluaran</a:t>
            </a:r>
            <a:endParaRPr lang="en-US" sz="28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504950"/>
            <a:ext cx="396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Cambria" pitchFamily="18" charset="0"/>
              </a:rPr>
              <a:t>Hal </a:t>
            </a:r>
            <a:r>
              <a:rPr lang="en-US" dirty="0" err="1">
                <a:latin typeface="Cambria" pitchFamily="18" charset="0"/>
              </a:rPr>
              <a:t>ini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karena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hasil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pertanian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memiliki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sifat-sifat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 smtClean="0">
                <a:latin typeface="Cambria" pitchFamily="18" charset="0"/>
              </a:rPr>
              <a:t>spesifik</a:t>
            </a:r>
            <a:r>
              <a:rPr lang="en-US" dirty="0" smtClean="0">
                <a:latin typeface="Cambria" pitchFamily="18" charset="0"/>
              </a:rPr>
              <a:t> :</a:t>
            </a:r>
          </a:p>
          <a:p>
            <a:pPr>
              <a:lnSpc>
                <a:spcPct val="80000"/>
              </a:lnSpc>
            </a:pPr>
            <a:endParaRPr lang="en-US" dirty="0">
              <a:latin typeface="Cambria" pitchFamily="18" charset="0"/>
            </a:endParaRP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 err="1">
                <a:latin typeface="Cambria" pitchFamily="18" charset="0"/>
              </a:rPr>
              <a:t>tidak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tahan</a:t>
            </a:r>
            <a:r>
              <a:rPr lang="en-US" dirty="0">
                <a:latin typeface="Cambria" pitchFamily="18" charset="0"/>
              </a:rPr>
              <a:t> lama, </a:t>
            </a:r>
            <a:r>
              <a:rPr lang="en-US" dirty="0" err="1">
                <a:latin typeface="Cambria" pitchFamily="18" charset="0"/>
              </a:rPr>
              <a:t>mudah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rusak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mudah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busuk</a:t>
            </a:r>
            <a:endParaRPr lang="en-US" dirty="0">
              <a:latin typeface="Cambria" pitchFamily="18" charset="0"/>
            </a:endParaRP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 err="1">
                <a:latin typeface="Cambria" pitchFamily="18" charset="0"/>
              </a:rPr>
              <a:t>nilai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produk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lebih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rendah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dari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nilai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volumenya</a:t>
            </a:r>
            <a:endParaRPr lang="en-US" dirty="0">
              <a:latin typeface="Cambria" pitchFamily="18" charset="0"/>
            </a:endParaRP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 err="1">
                <a:latin typeface="Cambria" pitchFamily="18" charset="0"/>
              </a:rPr>
              <a:t>kualitas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kuantitas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serta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harga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ditentukan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oleh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alam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misal</a:t>
            </a:r>
            <a:r>
              <a:rPr lang="en-US" dirty="0">
                <a:latin typeface="Cambria" pitchFamily="18" charset="0"/>
              </a:rPr>
              <a:t>: </a:t>
            </a:r>
            <a:r>
              <a:rPr lang="en-US" dirty="0" err="1">
                <a:latin typeface="Cambria" pitchFamily="18" charset="0"/>
              </a:rPr>
              <a:t>menanam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semangka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disaat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hujan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mulai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turun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maka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kualitas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kuantitsanya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berkurang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dibandingkan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semangka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sudah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dipanen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sebelum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hujan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mulai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turun</a:t>
            </a:r>
            <a:r>
              <a:rPr lang="en-US" dirty="0">
                <a:latin typeface="Cambria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2114550"/>
            <a:ext cx="41821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i="1" dirty="0" err="1" smtClean="0">
                <a:latin typeface="Cambria" pitchFamily="18" charset="0"/>
              </a:rPr>
              <a:t>Tidak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i="1" dirty="0" err="1" smtClean="0">
                <a:latin typeface="Cambria" pitchFamily="18" charset="0"/>
              </a:rPr>
              <a:t>kontinyu-nya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i="1" dirty="0" err="1" smtClean="0">
                <a:latin typeface="Cambria" pitchFamily="18" charset="0"/>
              </a:rPr>
              <a:t>produksi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i="1" dirty="0" err="1" smtClean="0">
                <a:latin typeface="Cambria" pitchFamily="18" charset="0"/>
              </a:rPr>
              <a:t>menyebabkan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pabrik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pengolahan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hasil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pertanian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mengalami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kerugian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karena</a:t>
            </a:r>
            <a:r>
              <a:rPr lang="en-US" sz="2000" i="1" dirty="0">
                <a:latin typeface="Cambria" pitchFamily="18" charset="0"/>
              </a:rPr>
              <a:t> proses </a:t>
            </a:r>
            <a:r>
              <a:rPr lang="en-US" sz="2000" i="1" dirty="0" err="1">
                <a:latin typeface="Cambria" pitchFamily="18" charset="0"/>
              </a:rPr>
              <a:t>produksinya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terganggu</a:t>
            </a:r>
            <a:r>
              <a:rPr lang="en-US" sz="2000" i="1" dirty="0">
                <a:latin typeface="Cambria" pitchFamily="18" charset="0"/>
              </a:rPr>
              <a:t> yang </a:t>
            </a:r>
            <a:r>
              <a:rPr lang="en-US" sz="2000" i="1" dirty="0" err="1">
                <a:latin typeface="Cambria" pitchFamily="18" charset="0"/>
              </a:rPr>
              <a:t>akhirnya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dapat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merugikan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 smtClean="0">
                <a:latin typeface="Cambria" pitchFamily="18" charset="0"/>
              </a:rPr>
              <a:t>konsumen</a:t>
            </a:r>
            <a:r>
              <a:rPr lang="en-US" sz="2000" i="1" dirty="0" smtClean="0">
                <a:latin typeface="Cambria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i="1" dirty="0" err="1" smtClean="0">
                <a:latin typeface="Cambria" pitchFamily="18" charset="0"/>
              </a:rPr>
              <a:t>Sebaliknya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bila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sektor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keluaran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tidak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mampu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menampung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produk</a:t>
            </a:r>
            <a:r>
              <a:rPr lang="en-US" sz="2000" i="1" dirty="0">
                <a:latin typeface="Cambria" pitchFamily="18" charset="0"/>
              </a:rPr>
              <a:t>/out put </a:t>
            </a:r>
            <a:r>
              <a:rPr lang="en-US" sz="2000" i="1" dirty="0" err="1">
                <a:latin typeface="Cambria" pitchFamily="18" charset="0"/>
              </a:rPr>
              <a:t>dari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sektor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produksi</a:t>
            </a:r>
            <a:r>
              <a:rPr lang="en-US" sz="2000" i="1" dirty="0">
                <a:latin typeface="Cambria" pitchFamily="18" charset="0"/>
              </a:rPr>
              <a:t>, </a:t>
            </a:r>
            <a:r>
              <a:rPr lang="en-US" sz="2000" i="1" dirty="0" err="1">
                <a:latin typeface="Cambria" pitchFamily="18" charset="0"/>
              </a:rPr>
              <a:t>maka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produsen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atau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petani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akan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mengalami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banyak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kerugian</a:t>
            </a:r>
            <a:r>
              <a:rPr lang="en-US" sz="2000" i="1" dirty="0">
                <a:latin typeface="Cambria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50181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36356253"/>
              </p:ext>
            </p:extLst>
          </p:nvPr>
        </p:nvGraphicFramePr>
        <p:xfrm>
          <a:off x="457200" y="-31455"/>
          <a:ext cx="24384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429000" y="57150"/>
            <a:ext cx="563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Keterkaitan</a:t>
            </a:r>
            <a:r>
              <a:rPr lang="en-US" sz="28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antara</a:t>
            </a:r>
            <a:r>
              <a:rPr lang="en-US" sz="28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sektor</a:t>
            </a:r>
            <a:r>
              <a:rPr lang="en-US" sz="28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keluaran</a:t>
            </a:r>
            <a:r>
              <a:rPr lang="en-US" sz="28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dgn</a:t>
            </a:r>
            <a:r>
              <a:rPr lang="en-US" sz="28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sektor</a:t>
            </a:r>
            <a:r>
              <a:rPr lang="en-US" sz="28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" pitchFamily="18" charset="0"/>
              </a:rPr>
              <a:t>masukan</a:t>
            </a:r>
            <a:endParaRPr lang="en-US" sz="28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0991" y="10124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Dampaknya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atau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pengaruhnya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tidak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 pitchFamily="18" charset="0"/>
              </a:rPr>
              <a:t>begitu</a:t>
            </a:r>
            <a:r>
              <a:rPr lang="en-US" sz="20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mbria" pitchFamily="18" charset="0"/>
              </a:rPr>
              <a:t>langsung</a:t>
            </a:r>
            <a:r>
              <a:rPr lang="en-US" sz="2000" dirty="0" smtClean="0">
                <a:solidFill>
                  <a:srgbClr val="FFFF00"/>
                </a:solidFill>
                <a:latin typeface="Cambria" pitchFamily="18" charset="0"/>
              </a:rPr>
              <a:t>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FFFF00"/>
                </a:solidFill>
                <a:latin typeface="Cambria" pitchFamily="18" charset="0"/>
              </a:rPr>
              <a:t>Untuk</a:t>
            </a:r>
            <a:r>
              <a:rPr lang="en-US" sz="20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mbria" pitchFamily="18" charset="0"/>
              </a:rPr>
              <a:t>menghasilkan</a:t>
            </a:r>
            <a:r>
              <a:rPr lang="en-US" sz="20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mbria" pitchFamily="18" charset="0"/>
              </a:rPr>
              <a:t>keluaran</a:t>
            </a:r>
            <a:r>
              <a:rPr lang="en-US" sz="20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mbria" pitchFamily="18" charset="0"/>
              </a:rPr>
              <a:t>dengan</a:t>
            </a:r>
            <a:r>
              <a:rPr lang="en-US" sz="20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mbria" pitchFamily="18" charset="0"/>
              </a:rPr>
              <a:t>kualitas</a:t>
            </a:r>
            <a:r>
              <a:rPr lang="en-US" sz="20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mbria" pitchFamily="18" charset="0"/>
              </a:rPr>
              <a:t>baik</a:t>
            </a:r>
            <a:r>
              <a:rPr lang="en-US" sz="20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mbria" pitchFamily="18" charset="0"/>
              </a:rPr>
              <a:t>harus</a:t>
            </a:r>
            <a:r>
              <a:rPr lang="en-US" sz="20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mbria" pitchFamily="18" charset="0"/>
              </a:rPr>
              <a:t>didukung</a:t>
            </a:r>
            <a:r>
              <a:rPr lang="en-US" sz="20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mbria" pitchFamily="18" charset="0"/>
              </a:rPr>
              <a:t>sektor</a:t>
            </a:r>
            <a:r>
              <a:rPr lang="en-US" sz="20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mbria" pitchFamily="18" charset="0"/>
              </a:rPr>
              <a:t>masukan</a:t>
            </a:r>
            <a:r>
              <a:rPr lang="en-US" sz="2000" dirty="0" smtClean="0">
                <a:solidFill>
                  <a:srgbClr val="FFFF00"/>
                </a:solidFill>
                <a:latin typeface="Cambria" pitchFamily="18" charset="0"/>
              </a:rPr>
              <a:t> yang </a:t>
            </a:r>
            <a:r>
              <a:rPr lang="en-US" sz="2000" dirty="0" err="1" smtClean="0">
                <a:solidFill>
                  <a:srgbClr val="FFFF00"/>
                </a:solidFill>
                <a:latin typeface="Cambria" pitchFamily="18" charset="0"/>
              </a:rPr>
              <a:t>mampu</a:t>
            </a:r>
            <a:r>
              <a:rPr lang="en-US" sz="20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mbria" pitchFamily="18" charset="0"/>
              </a:rPr>
              <a:t>menghasilkan</a:t>
            </a:r>
            <a:r>
              <a:rPr lang="en-US" sz="20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mbria" pitchFamily="18" charset="0"/>
              </a:rPr>
              <a:t>keluaran</a:t>
            </a:r>
            <a:r>
              <a:rPr lang="en-US" sz="20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mbria" pitchFamily="18" charset="0"/>
              </a:rPr>
              <a:t>sesuai</a:t>
            </a:r>
            <a:r>
              <a:rPr lang="en-US" sz="20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mbria" pitchFamily="18" charset="0"/>
              </a:rPr>
              <a:t>kebutuhan</a:t>
            </a:r>
            <a:r>
              <a:rPr lang="en-US" sz="20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mbria" pitchFamily="18" charset="0"/>
              </a:rPr>
              <a:t>konsumen</a:t>
            </a:r>
            <a:endParaRPr lang="en-US" sz="2000" dirty="0" smtClean="0">
              <a:solidFill>
                <a:srgbClr val="FFFF00"/>
              </a:solidFill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endParaRPr lang="en-US" sz="20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038350"/>
            <a:ext cx="3810000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err="1"/>
              <a:t>Contoh</a:t>
            </a:r>
            <a:r>
              <a:rPr lang="en-US" sz="1600" dirty="0"/>
              <a:t> :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pertanian</a:t>
            </a:r>
            <a:r>
              <a:rPr lang="en-US" sz="1600" dirty="0"/>
              <a:t> </a:t>
            </a:r>
            <a:r>
              <a:rPr lang="en-US" sz="1600" dirty="0" err="1"/>
              <a:t>berupa</a:t>
            </a:r>
            <a:r>
              <a:rPr lang="en-US" sz="1600" dirty="0"/>
              <a:t> </a:t>
            </a:r>
            <a:r>
              <a:rPr lang="en-US" sz="1600" dirty="0" err="1" smtClean="0"/>
              <a:t>ketela</a:t>
            </a:r>
            <a:r>
              <a:rPr lang="en-US" sz="1600" dirty="0" smtClean="0"/>
              <a:t> </a:t>
            </a:r>
            <a:r>
              <a:rPr lang="en-US" sz="1600" dirty="0" err="1"/>
              <a:t>diolah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smtClean="0"/>
              <a:t>“</a:t>
            </a:r>
            <a:r>
              <a:rPr lang="en-US" sz="1600" dirty="0" err="1" smtClean="0"/>
              <a:t>MieAyo</a:t>
            </a:r>
            <a:r>
              <a:rPr lang="en-US" sz="1600" dirty="0" smtClean="0"/>
              <a:t>”,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mempengaruhi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 smtClean="0"/>
              <a:t>sekor</a:t>
            </a:r>
            <a:r>
              <a:rPr lang="en-US" sz="1600" dirty="0" smtClean="0"/>
              <a:t> </a:t>
            </a:r>
            <a:r>
              <a:rPr lang="en-US" sz="1600" dirty="0" err="1"/>
              <a:t>keluaran</a:t>
            </a:r>
            <a:r>
              <a:rPr lang="en-US" sz="1600" dirty="0"/>
              <a:t> 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.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produksi</a:t>
            </a:r>
            <a:r>
              <a:rPr lang="en-US" sz="1600" dirty="0"/>
              <a:t> </a:t>
            </a:r>
            <a:r>
              <a:rPr lang="en-US" sz="1600" dirty="0" err="1"/>
              <a:t>ketela</a:t>
            </a:r>
            <a:r>
              <a:rPr lang="en-US" sz="1600" dirty="0" smtClean="0"/>
              <a:t> </a:t>
            </a:r>
            <a:r>
              <a:rPr lang="en-US" sz="1600" dirty="0" err="1"/>
              <a:t>menurun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mempengaruhi</a:t>
            </a:r>
            <a:r>
              <a:rPr lang="en-US" sz="1600" dirty="0"/>
              <a:t> </a:t>
            </a:r>
            <a:r>
              <a:rPr lang="en-US" sz="1600" dirty="0" err="1"/>
              <a:t>produksi</a:t>
            </a:r>
            <a:r>
              <a:rPr lang="en-US" sz="1600" dirty="0"/>
              <a:t> </a:t>
            </a:r>
            <a:r>
              <a:rPr lang="en-US" sz="1600" dirty="0" smtClean="0"/>
              <a:t>“</a:t>
            </a:r>
            <a:r>
              <a:rPr lang="en-US" sz="1600" dirty="0" err="1" smtClean="0"/>
              <a:t>MieAyo</a:t>
            </a:r>
            <a:r>
              <a:rPr lang="en-US" sz="1600" dirty="0" smtClean="0"/>
              <a:t>”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</a:t>
            </a:r>
            <a:r>
              <a:rPr lang="en-US" sz="1600" dirty="0" err="1"/>
              <a:t>menurun</a:t>
            </a:r>
            <a:r>
              <a:rPr lang="en-US" sz="1600" dirty="0"/>
              <a:t>. </a:t>
            </a: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 err="1" smtClean="0"/>
              <a:t>Demikian</a:t>
            </a:r>
            <a:r>
              <a:rPr lang="en-US" sz="1600" dirty="0" smtClean="0"/>
              <a:t> </a:t>
            </a:r>
            <a:r>
              <a:rPr lang="en-US" sz="1600" dirty="0" err="1"/>
              <a:t>sebaliknya</a:t>
            </a:r>
            <a:r>
              <a:rPr lang="en-US" sz="1600" dirty="0"/>
              <a:t>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produksi</a:t>
            </a:r>
            <a:r>
              <a:rPr lang="en-US" sz="1600" dirty="0"/>
              <a:t> </a:t>
            </a:r>
            <a:r>
              <a:rPr lang="en-US" sz="1600" dirty="0" err="1"/>
              <a:t>ketela</a:t>
            </a:r>
            <a:r>
              <a:rPr lang="en-US" sz="1600" dirty="0" smtClean="0"/>
              <a:t> </a:t>
            </a:r>
            <a:r>
              <a:rPr lang="en-US" sz="1600" dirty="0" err="1"/>
              <a:t>meningkat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</a:t>
            </a:r>
            <a:r>
              <a:rPr lang="en-US" sz="1600" dirty="0" smtClean="0"/>
              <a:t>“Mie Ayo”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olahan</a:t>
            </a:r>
            <a:r>
              <a:rPr lang="en-US" sz="1600" dirty="0"/>
              <a:t> </a:t>
            </a:r>
            <a:r>
              <a:rPr lang="en-US" sz="1600" dirty="0" err="1"/>
              <a:t>ketela</a:t>
            </a:r>
            <a:r>
              <a:rPr lang="en-US" sz="1600" dirty="0" smtClean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meningkat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1628" y="3638550"/>
            <a:ext cx="4572000" cy="10895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i="1" dirty="0" err="1" smtClean="0">
                <a:solidFill>
                  <a:srgbClr val="C00000"/>
                </a:solidFill>
                <a:latin typeface="Cambria" pitchFamily="18" charset="0"/>
              </a:rPr>
              <a:t>Pengembangan</a:t>
            </a:r>
            <a:r>
              <a:rPr lang="en-US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Cambria" pitchFamily="18" charset="0"/>
              </a:rPr>
              <a:t>agribisnis</a:t>
            </a:r>
            <a:r>
              <a:rPr lang="en-US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Cambria" pitchFamily="18" charset="0"/>
              </a:rPr>
              <a:t>harus</a:t>
            </a:r>
            <a:r>
              <a:rPr lang="en-US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Cambria" pitchFamily="18" charset="0"/>
              </a:rPr>
              <a:t>dikembangkan</a:t>
            </a:r>
            <a:r>
              <a:rPr lang="en-US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Cambria" pitchFamily="18" charset="0"/>
              </a:rPr>
              <a:t>secara</a:t>
            </a:r>
            <a:r>
              <a:rPr lang="en-US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Cambria" pitchFamily="18" charset="0"/>
              </a:rPr>
              <a:t>menyeluruh</a:t>
            </a:r>
            <a:r>
              <a:rPr lang="en-US" i="1" dirty="0">
                <a:solidFill>
                  <a:srgbClr val="C00000"/>
                </a:solidFill>
                <a:latin typeface="Cambria" pitchFamily="18" charset="0"/>
              </a:rPr>
              <a:t>, </a:t>
            </a:r>
            <a:r>
              <a:rPr lang="en-US" i="1" dirty="0" err="1">
                <a:solidFill>
                  <a:srgbClr val="C00000"/>
                </a:solidFill>
                <a:latin typeface="Cambria" pitchFamily="18" charset="0"/>
              </a:rPr>
              <a:t>artinya</a:t>
            </a:r>
            <a:r>
              <a:rPr lang="en-US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Cambria" pitchFamily="18" charset="0"/>
              </a:rPr>
              <a:t>ketiga</a:t>
            </a:r>
            <a:r>
              <a:rPr lang="en-US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Cambria" pitchFamily="18" charset="0"/>
              </a:rPr>
              <a:t>sektor</a:t>
            </a:r>
            <a:r>
              <a:rPr lang="en-US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Cambria" pitchFamily="18" charset="0"/>
              </a:rPr>
              <a:t>tersebut</a:t>
            </a:r>
            <a:r>
              <a:rPr lang="en-US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Cambria" pitchFamily="18" charset="0"/>
              </a:rPr>
              <a:t>harus</a:t>
            </a:r>
            <a:r>
              <a:rPr lang="en-US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Cambria" pitchFamily="18" charset="0"/>
              </a:rPr>
              <a:t>diperhatikan</a:t>
            </a:r>
            <a:r>
              <a:rPr lang="en-US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Cambria" pitchFamily="18" charset="0"/>
              </a:rPr>
              <a:t>keseimbangannya</a:t>
            </a:r>
            <a:r>
              <a:rPr lang="en-US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Cambria" pitchFamily="18" charset="0"/>
              </a:rPr>
              <a:t>dan</a:t>
            </a:r>
            <a:r>
              <a:rPr lang="en-US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Cambria" pitchFamily="18" charset="0"/>
              </a:rPr>
              <a:t>harus</a:t>
            </a:r>
            <a:r>
              <a:rPr lang="en-US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Cambria" pitchFamily="18" charset="0"/>
              </a:rPr>
              <a:t>dikuasai</a:t>
            </a:r>
            <a:r>
              <a:rPr lang="en-US" i="1" dirty="0">
                <a:solidFill>
                  <a:srgbClr val="C00000"/>
                </a:solidFill>
                <a:latin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57219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312" y="209550"/>
            <a:ext cx="7239288" cy="571054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Cambria" pitchFamily="18" charset="0"/>
              </a:rPr>
              <a:t>Agribisnis</a:t>
            </a:r>
            <a:r>
              <a:rPr lang="en-US" sz="3200" b="1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Cambria" pitchFamily="18" charset="0"/>
              </a:rPr>
              <a:t>Sebagai</a:t>
            </a:r>
            <a:r>
              <a:rPr lang="en-US" sz="3200" b="1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Cambria" pitchFamily="18" charset="0"/>
              </a:rPr>
              <a:t>Suatu</a:t>
            </a:r>
            <a:r>
              <a:rPr lang="en-US" sz="3200" b="1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Cambria" pitchFamily="18" charset="0"/>
              </a:rPr>
              <a:t>Sistem</a:t>
            </a:r>
            <a:r>
              <a:rPr lang="en-US" sz="3200" b="1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br>
              <a:rPr lang="en-US" sz="3200" b="1" dirty="0" smtClean="0">
                <a:solidFill>
                  <a:srgbClr val="FFFF00"/>
                </a:solidFill>
                <a:latin typeface="Cambria" pitchFamily="18" charset="0"/>
              </a:rPr>
            </a:br>
            <a:endParaRPr 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0"/>
            <a:ext cx="2514887" cy="3086323"/>
          </a:xfrm>
        </p:spPr>
        <p:txBody>
          <a:bodyPr/>
          <a:lstStyle/>
          <a:p>
            <a:pPr marL="0" indent="0">
              <a:buNone/>
            </a:pPr>
            <a:endParaRPr lang="en-US" sz="2000" b="1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2000" b="1" dirty="0" err="1" smtClean="0">
                <a:latin typeface="Cambria" pitchFamily="18" charset="0"/>
              </a:rPr>
              <a:t>Agribisnis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 smtClean="0">
                <a:latin typeface="Cambria" pitchFamily="18" charset="0"/>
              </a:rPr>
              <a:t>merupakan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seperangkat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unsur</a:t>
            </a:r>
            <a:r>
              <a:rPr lang="en-US" sz="2000" b="1" dirty="0">
                <a:latin typeface="Cambria" pitchFamily="18" charset="0"/>
              </a:rPr>
              <a:t> yang </a:t>
            </a:r>
            <a:r>
              <a:rPr lang="en-US" sz="2000" b="1" dirty="0" err="1">
                <a:latin typeface="Cambria" pitchFamily="18" charset="0"/>
              </a:rPr>
              <a:t>secara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teratur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 smtClean="0">
                <a:latin typeface="Cambria" pitchFamily="18" charset="0"/>
              </a:rPr>
              <a:t>saling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 smtClean="0">
                <a:latin typeface="Cambria" pitchFamily="18" charset="0"/>
              </a:rPr>
              <a:t>berkaitan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sehingga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 smtClean="0">
                <a:latin typeface="Cambria" pitchFamily="18" charset="0"/>
              </a:rPr>
              <a:t>membentuk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suatu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 smtClean="0">
                <a:latin typeface="Cambria" pitchFamily="18" charset="0"/>
              </a:rPr>
              <a:t>totalitas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3638550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 smtClean="0">
                <a:latin typeface="Cambria" pitchFamily="18" charset="0"/>
              </a:rPr>
              <a:t>Agribisnis</a:t>
            </a:r>
            <a:r>
              <a:rPr lang="en-US" b="1" i="1" dirty="0" smtClean="0">
                <a:latin typeface="Cambria" pitchFamily="18" charset="0"/>
              </a:rPr>
              <a:t> </a:t>
            </a:r>
            <a:r>
              <a:rPr lang="en-US" b="1" i="1" dirty="0" err="1">
                <a:latin typeface="Cambria" pitchFamily="18" charset="0"/>
              </a:rPr>
              <a:t>terdiri</a:t>
            </a:r>
            <a:r>
              <a:rPr lang="en-US" b="1" i="1" dirty="0">
                <a:latin typeface="Cambria" pitchFamily="18" charset="0"/>
              </a:rPr>
              <a:t> </a:t>
            </a:r>
            <a:r>
              <a:rPr lang="en-US" b="1" i="1" dirty="0" err="1">
                <a:latin typeface="Cambria" pitchFamily="18" charset="0"/>
              </a:rPr>
              <a:t>dari</a:t>
            </a:r>
            <a:r>
              <a:rPr lang="en-US" b="1" i="1" dirty="0">
                <a:latin typeface="Cambria" pitchFamily="18" charset="0"/>
              </a:rPr>
              <a:t> </a:t>
            </a:r>
            <a:r>
              <a:rPr lang="en-US" b="1" i="1" dirty="0" err="1">
                <a:latin typeface="Cambria" pitchFamily="18" charset="0"/>
              </a:rPr>
              <a:t>dari</a:t>
            </a:r>
            <a:endParaRPr lang="en-US" b="1" i="1" dirty="0">
              <a:latin typeface="Cambria" pitchFamily="18" charset="0"/>
            </a:endParaRPr>
          </a:p>
          <a:p>
            <a:pPr algn="ctr"/>
            <a:r>
              <a:rPr lang="en-US" b="1" i="1" dirty="0" err="1">
                <a:latin typeface="Cambria" pitchFamily="18" charset="0"/>
              </a:rPr>
              <a:t>berbagai</a:t>
            </a:r>
            <a:r>
              <a:rPr lang="en-US" b="1" i="1" dirty="0">
                <a:latin typeface="Cambria" pitchFamily="18" charset="0"/>
              </a:rPr>
              <a:t> sub </a:t>
            </a:r>
            <a:r>
              <a:rPr lang="en-US" b="1" i="1" dirty="0" err="1">
                <a:latin typeface="Cambria" pitchFamily="18" charset="0"/>
              </a:rPr>
              <a:t>sistem</a:t>
            </a:r>
            <a:r>
              <a:rPr lang="en-US" b="1" i="1" dirty="0">
                <a:latin typeface="Cambria" pitchFamily="18" charset="0"/>
              </a:rPr>
              <a:t> yang </a:t>
            </a:r>
            <a:r>
              <a:rPr lang="en-US" b="1" i="1" dirty="0" err="1">
                <a:latin typeface="Cambria" pitchFamily="18" charset="0"/>
              </a:rPr>
              <a:t>tergabung</a:t>
            </a:r>
            <a:r>
              <a:rPr lang="en-US" b="1" i="1" dirty="0">
                <a:latin typeface="Cambria" pitchFamily="18" charset="0"/>
              </a:rPr>
              <a:t> </a:t>
            </a:r>
            <a:r>
              <a:rPr lang="en-US" b="1" i="1" dirty="0" err="1">
                <a:latin typeface="Cambria" pitchFamily="18" charset="0"/>
              </a:rPr>
              <a:t>dalam</a:t>
            </a:r>
            <a:r>
              <a:rPr lang="en-US" b="1" i="1" dirty="0">
                <a:latin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</a:rPr>
              <a:t>rangkaian</a:t>
            </a:r>
            <a:r>
              <a:rPr lang="en-US" b="1" i="1" dirty="0" smtClean="0">
                <a:latin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</a:rPr>
              <a:t>interaksi</a:t>
            </a:r>
            <a:r>
              <a:rPr lang="en-US" b="1" i="1" dirty="0" smtClean="0">
                <a:latin typeface="Cambria" pitchFamily="18" charset="0"/>
              </a:rPr>
              <a:t> </a:t>
            </a:r>
            <a:r>
              <a:rPr lang="en-US" b="1" i="1" dirty="0" err="1">
                <a:latin typeface="Cambria" pitchFamily="18" charset="0"/>
              </a:rPr>
              <a:t>dan</a:t>
            </a:r>
            <a:r>
              <a:rPr lang="en-US" b="1" i="1" dirty="0">
                <a:latin typeface="Cambria" pitchFamily="18" charset="0"/>
              </a:rPr>
              <a:t> </a:t>
            </a:r>
            <a:r>
              <a:rPr lang="en-US" b="1" i="1" dirty="0" err="1">
                <a:latin typeface="Cambria" pitchFamily="18" charset="0"/>
              </a:rPr>
              <a:t>interpedensi</a:t>
            </a:r>
            <a:r>
              <a:rPr lang="en-US" b="1" i="1" dirty="0">
                <a:latin typeface="Cambria" pitchFamily="18" charset="0"/>
              </a:rPr>
              <a:t> </a:t>
            </a:r>
            <a:r>
              <a:rPr lang="en-US" b="1" i="1" dirty="0" err="1">
                <a:latin typeface="Cambria" pitchFamily="18" charset="0"/>
              </a:rPr>
              <a:t>secara</a:t>
            </a:r>
            <a:r>
              <a:rPr lang="en-US" b="1" i="1" dirty="0">
                <a:latin typeface="Cambria" pitchFamily="18" charset="0"/>
              </a:rPr>
              <a:t> </a:t>
            </a:r>
            <a:r>
              <a:rPr lang="en-US" b="1" i="1" dirty="0" err="1">
                <a:latin typeface="Cambria" pitchFamily="18" charset="0"/>
              </a:rPr>
              <a:t>reguler</a:t>
            </a:r>
            <a:r>
              <a:rPr lang="en-US" b="1" i="1" dirty="0">
                <a:latin typeface="Cambria" pitchFamily="18" charset="0"/>
              </a:rPr>
              <a:t>, </a:t>
            </a:r>
            <a:r>
              <a:rPr lang="en-US" b="1" i="1" dirty="0" err="1">
                <a:latin typeface="Cambria" pitchFamily="18" charset="0"/>
              </a:rPr>
              <a:t>serta</a:t>
            </a:r>
            <a:endParaRPr lang="en-US" b="1" i="1" dirty="0">
              <a:latin typeface="Cambria" pitchFamily="18" charset="0"/>
            </a:endParaRPr>
          </a:p>
          <a:p>
            <a:pPr algn="ctr"/>
            <a:r>
              <a:rPr lang="en-US" b="1" i="1" dirty="0" err="1">
                <a:latin typeface="Cambria" pitchFamily="18" charset="0"/>
              </a:rPr>
              <a:t>terorganisir</a:t>
            </a:r>
            <a:r>
              <a:rPr lang="en-US" b="1" i="1" dirty="0">
                <a:latin typeface="Cambria" pitchFamily="18" charset="0"/>
              </a:rPr>
              <a:t> </a:t>
            </a:r>
            <a:r>
              <a:rPr lang="en-US" b="1" i="1" dirty="0" err="1">
                <a:latin typeface="Cambria" pitchFamily="18" charset="0"/>
              </a:rPr>
              <a:t>sebagai</a:t>
            </a:r>
            <a:r>
              <a:rPr lang="en-US" b="1" i="1" dirty="0">
                <a:latin typeface="Cambria" pitchFamily="18" charset="0"/>
              </a:rPr>
              <a:t> </a:t>
            </a:r>
            <a:r>
              <a:rPr lang="en-US" b="1" i="1" dirty="0" err="1">
                <a:latin typeface="Cambria" pitchFamily="18" charset="0"/>
              </a:rPr>
              <a:t>suatu</a:t>
            </a:r>
            <a:r>
              <a:rPr lang="en-US" b="1" i="1" dirty="0">
                <a:latin typeface="Cambria" pitchFamily="18" charset="0"/>
              </a:rPr>
              <a:t> </a:t>
            </a:r>
            <a:r>
              <a:rPr lang="en-US" b="1" i="1" dirty="0" err="1">
                <a:latin typeface="Cambria" pitchFamily="18" charset="0"/>
              </a:rPr>
              <a:t>totalitas</a:t>
            </a:r>
            <a:r>
              <a:rPr lang="en-US" b="1" i="1" dirty="0">
                <a:latin typeface="Cambria" pitchFamily="18" charset="0"/>
              </a:rPr>
              <a:t>. </a:t>
            </a:r>
            <a:endParaRPr lang="en-US" i="1" dirty="0">
              <a:latin typeface="Cambria" pitchFamily="18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374406488"/>
              </p:ext>
            </p:extLst>
          </p:nvPr>
        </p:nvGraphicFramePr>
        <p:xfrm>
          <a:off x="3962400" y="514350"/>
          <a:ext cx="4571999" cy="3259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120245" y="968787"/>
            <a:ext cx="1066800" cy="1246208"/>
            <a:chOff x="1246911" y="1278661"/>
            <a:chExt cx="957580" cy="1100666"/>
          </a:xfrm>
          <a:scene3d>
            <a:camera prst="orthographicFront"/>
            <a:lightRig rig="flat" dir="t"/>
          </a:scene3d>
        </p:grpSpPr>
        <p:sp>
          <p:nvSpPr>
            <p:cNvPr id="17" name="Hexagon 16"/>
            <p:cNvSpPr/>
            <p:nvPr/>
          </p:nvSpPr>
          <p:spPr>
            <a:xfrm rot="5400000">
              <a:off x="1175368" y="1350204"/>
              <a:ext cx="1100666" cy="957580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2825041"/>
                <a:satOff val="23188"/>
                <a:lumOff val="-12549"/>
                <a:alphaOff val="0"/>
              </a:schemeClr>
            </a:fillRef>
            <a:effectRef idx="2">
              <a:schemeClr val="accent4">
                <a:hueOff val="12825041"/>
                <a:satOff val="23188"/>
                <a:lumOff val="-1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Hexagon 4"/>
            <p:cNvSpPr/>
            <p:nvPr/>
          </p:nvSpPr>
          <p:spPr>
            <a:xfrm>
              <a:off x="1396134" y="1450183"/>
              <a:ext cx="659134" cy="7576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 smtClean="0">
                  <a:solidFill>
                    <a:srgbClr val="C00000"/>
                  </a:solidFill>
                  <a:latin typeface="Cambria" pitchFamily="18" charset="0"/>
                </a:rPr>
                <a:t>Sub </a:t>
              </a:r>
              <a:r>
                <a:rPr lang="en-US" sz="1300" b="1" kern="1200" dirty="0" err="1" smtClean="0">
                  <a:solidFill>
                    <a:srgbClr val="C00000"/>
                  </a:solidFill>
                  <a:latin typeface="Cambria" pitchFamily="18" charset="0"/>
                </a:rPr>
                <a:t>Sistem</a:t>
              </a:r>
              <a:r>
                <a:rPr lang="en-US" sz="1300" b="1" kern="1200" dirty="0" smtClean="0">
                  <a:solidFill>
                    <a:srgbClr val="C00000"/>
                  </a:solidFill>
                  <a:latin typeface="Cambria" pitchFamily="18" charset="0"/>
                </a:rPr>
                <a:t> </a:t>
              </a:r>
              <a:r>
                <a:rPr lang="en-US" sz="1300" b="1" kern="1200" dirty="0" err="1" smtClean="0">
                  <a:solidFill>
                    <a:srgbClr val="C00000"/>
                  </a:solidFill>
                  <a:latin typeface="Cambria" pitchFamily="18" charset="0"/>
                </a:rPr>
                <a:t>Produksi</a:t>
              </a:r>
              <a:endParaRPr lang="en-US" sz="1300" b="1" kern="1200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81662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-19050"/>
            <a:ext cx="4877087" cy="66630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  <a:latin typeface="Cambria" pitchFamily="18" charset="0"/>
              </a:rPr>
              <a:t>SUB-SISTEM AGRIBISNIS</a:t>
            </a:r>
            <a:endParaRPr 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3" y="407320"/>
            <a:ext cx="5257800" cy="3086323"/>
          </a:xfrm>
        </p:spPr>
        <p:txBody>
          <a:bodyPr/>
          <a:lstStyle/>
          <a:p>
            <a:pPr marL="0" indent="0">
              <a:buNone/>
            </a:pPr>
            <a:endParaRPr lang="en-US" sz="2000" b="1" dirty="0">
              <a:latin typeface="Cambria" pitchFamily="18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latin typeface="Cambria" pitchFamily="18" charset="0"/>
              </a:rPr>
              <a:t>Sub-</a:t>
            </a:r>
            <a:r>
              <a:rPr lang="en-US" sz="2000" b="1" dirty="0" err="1" smtClean="0">
                <a:latin typeface="Cambria" pitchFamily="18" charset="0"/>
              </a:rPr>
              <a:t>sistem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faktor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Cambria" pitchFamily="18" charset="0"/>
              </a:rPr>
              <a:t>input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 smtClean="0">
                <a:latin typeface="Cambria" pitchFamily="18" charset="0"/>
              </a:rPr>
              <a:t>pertanian</a:t>
            </a:r>
            <a:endParaRPr lang="en-US" sz="2000" b="1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ambria" pitchFamily="18" charset="0"/>
              </a:rPr>
              <a:t>        </a:t>
            </a:r>
            <a:r>
              <a:rPr lang="en-US" sz="2000" b="1" dirty="0">
                <a:latin typeface="Cambria" pitchFamily="18" charset="0"/>
              </a:rPr>
              <a:t>(</a:t>
            </a:r>
            <a:r>
              <a:rPr lang="en-US" sz="2000" b="1" i="1" dirty="0">
                <a:latin typeface="Cambria" pitchFamily="18" charset="0"/>
              </a:rPr>
              <a:t>input factor sub-system</a:t>
            </a:r>
            <a:r>
              <a:rPr lang="en-US" sz="2000" b="1" i="1" dirty="0" smtClean="0">
                <a:latin typeface="Cambria" pitchFamily="18" charset="0"/>
              </a:rPr>
              <a:t>)</a:t>
            </a:r>
            <a:endParaRPr lang="en-US" sz="2000" b="1" dirty="0" smtClean="0">
              <a:latin typeface="Cambria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000" b="1" dirty="0" smtClean="0">
                <a:latin typeface="Cambria" pitchFamily="18" charset="0"/>
              </a:rPr>
              <a:t>Sub-</a:t>
            </a:r>
            <a:r>
              <a:rPr lang="en-US" sz="2000" b="1" dirty="0" err="1" smtClean="0">
                <a:latin typeface="Cambria" pitchFamily="18" charset="0"/>
              </a:rPr>
              <a:t>sistem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Cambria" pitchFamily="18" charset="0"/>
              </a:rPr>
              <a:t>produksi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pertanian</a:t>
            </a:r>
            <a:r>
              <a:rPr lang="en-US" sz="2000" b="1" dirty="0">
                <a:latin typeface="Cambria" pitchFamily="18" charset="0"/>
              </a:rPr>
              <a:t> </a:t>
            </a:r>
            <a:endParaRPr lang="en-US" sz="2000" b="1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</a:rPr>
              <a:t>       (</a:t>
            </a:r>
            <a:r>
              <a:rPr lang="en-US" sz="2000" b="1" i="1" dirty="0">
                <a:latin typeface="Cambria" pitchFamily="18" charset="0"/>
              </a:rPr>
              <a:t>production sub-system</a:t>
            </a:r>
            <a:r>
              <a:rPr lang="en-US" sz="2000" b="1" i="1" dirty="0" smtClean="0">
                <a:latin typeface="Cambria" pitchFamily="18" charset="0"/>
              </a:rPr>
              <a:t>)</a:t>
            </a:r>
            <a:endParaRPr lang="en-US" sz="2000" b="1" dirty="0">
              <a:latin typeface="Cambria" pitchFamily="18" charset="0"/>
            </a:endParaRPr>
          </a:p>
          <a:p>
            <a:pPr marL="457200" indent="-457200">
              <a:buAutoNum type="arabicPeriod" startAt="3"/>
            </a:pPr>
            <a:r>
              <a:rPr lang="en-US" sz="2000" b="1" dirty="0" smtClean="0">
                <a:latin typeface="Cambria" pitchFamily="18" charset="0"/>
              </a:rPr>
              <a:t>Sub-</a:t>
            </a:r>
            <a:r>
              <a:rPr lang="en-US" sz="2000" b="1" dirty="0" err="1" smtClean="0">
                <a:latin typeface="Cambria" pitchFamily="18" charset="0"/>
              </a:rPr>
              <a:t>sistem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Cambria" pitchFamily="18" charset="0"/>
              </a:rPr>
              <a:t>pengolahan</a:t>
            </a:r>
            <a:r>
              <a:rPr lang="en-US" sz="2000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Cambria" pitchFamily="18" charset="0"/>
              </a:rPr>
              <a:t>hasil</a:t>
            </a:r>
            <a:r>
              <a:rPr lang="en-US" sz="2000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endParaRPr lang="en-US" sz="2000" b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</a:rPr>
              <a:t>       </a:t>
            </a:r>
            <a:r>
              <a:rPr lang="en-US" sz="2000" b="1" dirty="0" err="1" smtClean="0">
                <a:latin typeface="Cambria" pitchFamily="18" charset="0"/>
              </a:rPr>
              <a:t>pertanian</a:t>
            </a:r>
            <a:r>
              <a:rPr lang="en-US" sz="2000" b="1" dirty="0" smtClean="0">
                <a:latin typeface="Cambria" pitchFamily="18" charset="0"/>
              </a:rPr>
              <a:t> (</a:t>
            </a:r>
            <a:r>
              <a:rPr lang="en-US" sz="2000" b="1" i="1" dirty="0">
                <a:latin typeface="Cambria" pitchFamily="18" charset="0"/>
              </a:rPr>
              <a:t>processing sub-system</a:t>
            </a:r>
            <a:r>
              <a:rPr lang="en-US" sz="2000" b="1" i="1" dirty="0" smtClean="0">
                <a:latin typeface="Cambria" pitchFamily="18" charset="0"/>
              </a:rPr>
              <a:t>)</a:t>
            </a:r>
            <a:endParaRPr lang="en-US" sz="2000" b="1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Cambria" pitchFamily="18" charset="0"/>
              </a:rPr>
              <a:t>4. </a:t>
            </a:r>
            <a:r>
              <a:rPr lang="en-US" sz="2000" b="1" dirty="0" smtClean="0">
                <a:latin typeface="Cambria" pitchFamily="18" charset="0"/>
              </a:rPr>
              <a:t>    Sub-</a:t>
            </a:r>
            <a:r>
              <a:rPr lang="en-US" sz="2000" b="1" dirty="0" err="1" smtClean="0">
                <a:latin typeface="Cambria" pitchFamily="18" charset="0"/>
              </a:rPr>
              <a:t>sistem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Cambria" pitchFamily="18" charset="0"/>
              </a:rPr>
              <a:t>pemasaran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</a:rPr>
              <a:t>        (</a:t>
            </a:r>
            <a:r>
              <a:rPr lang="en-US" sz="2000" b="1" i="1" dirty="0">
                <a:latin typeface="Cambria" pitchFamily="18" charset="0"/>
              </a:rPr>
              <a:t>marketing sub-system) </a:t>
            </a:r>
            <a:endParaRPr lang="en-US" sz="2000" b="1" i="1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ambria" pitchFamily="18" charset="0"/>
              </a:rPr>
              <a:t>5</a:t>
            </a:r>
            <a:r>
              <a:rPr lang="en-US" sz="2000" b="1" dirty="0">
                <a:latin typeface="Cambria" pitchFamily="18" charset="0"/>
              </a:rPr>
              <a:t>. </a:t>
            </a:r>
            <a:r>
              <a:rPr lang="en-US" sz="2000" b="1" dirty="0" smtClean="0">
                <a:latin typeface="Cambria" pitchFamily="18" charset="0"/>
              </a:rPr>
              <a:t>     Sub-</a:t>
            </a:r>
            <a:r>
              <a:rPr lang="en-US" sz="2000" b="1" dirty="0" err="1" smtClean="0">
                <a:latin typeface="Cambria" pitchFamily="18" charset="0"/>
              </a:rPr>
              <a:t>sistem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Cambria" pitchFamily="18" charset="0"/>
              </a:rPr>
              <a:t>kelembagaan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penunjang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</a:rPr>
              <a:t>         (</a:t>
            </a:r>
            <a:r>
              <a:rPr lang="en-US" sz="2000" b="1" i="1" dirty="0">
                <a:latin typeface="Cambria" pitchFamily="18" charset="0"/>
              </a:rPr>
              <a:t>supporting institution </a:t>
            </a:r>
            <a:r>
              <a:rPr lang="en-US" sz="2000" b="1" i="1" dirty="0" smtClean="0">
                <a:latin typeface="Cambria" pitchFamily="18" charset="0"/>
              </a:rPr>
              <a:t>sub-system)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90309" y="794905"/>
            <a:ext cx="24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Cambria" pitchFamily="18" charset="0"/>
              </a:rPr>
              <a:t>pengadaan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saprotan</a:t>
            </a:r>
            <a:r>
              <a:rPr lang="en-US" b="1" dirty="0" smtClean="0">
                <a:latin typeface="Cambria" pitchFamily="18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14555" y="1522722"/>
            <a:ext cx="3428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Cambria" pitchFamily="18" charset="0"/>
              </a:rPr>
              <a:t>budidaya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pertanian</a:t>
            </a:r>
            <a:r>
              <a:rPr lang="en-US" b="1" dirty="0" smtClean="0">
                <a:latin typeface="Cambria" pitchFamily="18" charset="0"/>
              </a:rPr>
              <a:t>/</a:t>
            </a:r>
            <a:r>
              <a:rPr lang="en-US" b="1" dirty="0" err="1" smtClean="0">
                <a:latin typeface="Cambria" pitchFamily="18" charset="0"/>
              </a:rPr>
              <a:t>usahatani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35262" y="2260477"/>
            <a:ext cx="3178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Cambria" pitchFamily="18" charset="0"/>
              </a:rPr>
              <a:t>agroindustri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hasil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pertanian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54355" y="3019284"/>
            <a:ext cx="3402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latin typeface="Cambria" pitchFamily="18" charset="0"/>
              </a:rPr>
              <a:t>faktor</a:t>
            </a:r>
            <a:r>
              <a:rPr lang="en-US" b="1" i="1" dirty="0" smtClean="0">
                <a:latin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</a:rPr>
              <a:t>produksi</a:t>
            </a:r>
            <a:r>
              <a:rPr lang="en-US" b="1" i="1" dirty="0" smtClean="0">
                <a:latin typeface="Cambria" pitchFamily="18" charset="0"/>
              </a:rPr>
              <a:t>, </a:t>
            </a:r>
            <a:r>
              <a:rPr lang="en-US" b="1" dirty="0" err="1" smtClean="0">
                <a:latin typeface="Cambria" pitchFamily="18" charset="0"/>
              </a:rPr>
              <a:t>hasil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produksi</a:t>
            </a:r>
            <a:r>
              <a:rPr lang="en-US" b="1" dirty="0" smtClean="0">
                <a:latin typeface="Cambria" pitchFamily="18" charset="0"/>
              </a:rPr>
              <a:t> </a:t>
            </a:r>
          </a:p>
          <a:p>
            <a:r>
              <a:rPr lang="en-US" b="1" dirty="0" err="1" smtClean="0">
                <a:latin typeface="Cambria" pitchFamily="18" charset="0"/>
              </a:rPr>
              <a:t>dan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hasil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olahan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4355" y="3721678"/>
            <a:ext cx="2714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latin typeface="Cambria" pitchFamily="18" charset="0"/>
              </a:rPr>
              <a:t>subsistem</a:t>
            </a:r>
            <a:r>
              <a:rPr lang="en-US" b="1" i="1" dirty="0" smtClean="0">
                <a:latin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</a:rPr>
              <a:t>jasa</a:t>
            </a:r>
            <a:r>
              <a:rPr lang="en-US" b="1" i="1" dirty="0" smtClean="0">
                <a:latin typeface="Cambria" pitchFamily="18" charset="0"/>
              </a:rPr>
              <a:t> </a:t>
            </a:r>
          </a:p>
          <a:p>
            <a:r>
              <a:rPr lang="en-US" b="1" i="1" dirty="0" smtClean="0">
                <a:latin typeface="Cambria" pitchFamily="18" charset="0"/>
              </a:rPr>
              <a:t>(service sub-system)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28" y="843850"/>
            <a:ext cx="476250" cy="361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28" y="1571668"/>
            <a:ext cx="476250" cy="361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42" y="2319814"/>
            <a:ext cx="476250" cy="361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95" y="3029675"/>
            <a:ext cx="476250" cy="361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95" y="3776864"/>
            <a:ext cx="4762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496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987" y="361950"/>
            <a:ext cx="7579013" cy="513904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Cambria" pitchFamily="18" charset="0"/>
              </a:rPr>
              <a:t>Pengertian</a:t>
            </a:r>
            <a:r>
              <a:rPr lang="en-US" sz="3200" b="1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Cambria" pitchFamily="18" charset="0"/>
              </a:rPr>
              <a:t>Fungsional</a:t>
            </a:r>
            <a:r>
              <a:rPr lang="en-US" sz="3200" b="1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Cambria" pitchFamily="18" charset="0"/>
              </a:rPr>
              <a:t>Agribisnis</a:t>
            </a:r>
            <a:r>
              <a:rPr lang="en-US" sz="3200" b="1" dirty="0" smtClean="0">
                <a:solidFill>
                  <a:srgbClr val="FFFF00"/>
                </a:solidFill>
                <a:latin typeface="Cambria" pitchFamily="18" charset="0"/>
              </a:rPr>
              <a:t/>
            </a:r>
            <a:br>
              <a:rPr lang="en-US" sz="3200" b="1" dirty="0" smtClean="0">
                <a:solidFill>
                  <a:srgbClr val="FFFF00"/>
                </a:solidFill>
                <a:latin typeface="Cambria" pitchFamily="18" charset="0"/>
              </a:rPr>
            </a:br>
            <a:endParaRPr 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8750"/>
            <a:ext cx="7620000" cy="3086323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>
                <a:latin typeface="Cambria" pitchFamily="18" charset="0"/>
              </a:rPr>
              <a:t>Sistem agribisnis mencakup 3 aspek utama : </a:t>
            </a:r>
          </a:p>
          <a:p>
            <a:pPr marL="457200" indent="-457200">
              <a:buAutoNum type="arabicPeriod"/>
            </a:pPr>
            <a:r>
              <a:rPr lang="en-US" sz="2000" b="1" dirty="0" err="1" smtClean="0">
                <a:latin typeface="Cambria" pitchFamily="18" charset="0"/>
              </a:rPr>
              <a:t>Aspek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pengolahan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usaha</a:t>
            </a:r>
            <a:r>
              <a:rPr lang="en-US" sz="2000" b="1" dirty="0">
                <a:latin typeface="Cambria" pitchFamily="18" charset="0"/>
              </a:rPr>
              <a:t> (</a:t>
            </a:r>
            <a:r>
              <a:rPr lang="en-US" sz="2000" b="1" dirty="0" err="1">
                <a:latin typeface="Cambria" pitchFamily="18" charset="0"/>
              </a:rPr>
              <a:t>produksi</a:t>
            </a:r>
            <a:r>
              <a:rPr lang="en-US" sz="2000" b="1" dirty="0">
                <a:latin typeface="Cambria" pitchFamily="18" charset="0"/>
              </a:rPr>
              <a:t>) </a:t>
            </a:r>
            <a:r>
              <a:rPr lang="en-US" sz="2000" b="1" dirty="0" err="1">
                <a:latin typeface="Cambria" pitchFamily="18" charset="0"/>
              </a:rPr>
              <a:t>pertanian</a:t>
            </a:r>
            <a:r>
              <a:rPr lang="en-US" sz="2000" b="1" dirty="0">
                <a:latin typeface="Cambria" pitchFamily="18" charset="0"/>
              </a:rPr>
              <a:t> : </a:t>
            </a:r>
            <a:endParaRPr lang="en-US" sz="2000" b="1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mbria" pitchFamily="18" charset="0"/>
              </a:rPr>
              <a:t>        </a:t>
            </a:r>
            <a:r>
              <a:rPr lang="en-US" sz="2000" dirty="0" err="1" smtClean="0">
                <a:latin typeface="Cambria" pitchFamily="18" charset="0"/>
              </a:rPr>
              <a:t>pangan,hortikultura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perkebunan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peternakan</a:t>
            </a:r>
            <a:r>
              <a:rPr lang="en-US" sz="2000" dirty="0">
                <a:latin typeface="Cambria" pitchFamily="18" charset="0"/>
              </a:rPr>
              <a:t>,  </a:t>
            </a:r>
            <a:r>
              <a:rPr lang="en-US" sz="2000" dirty="0" err="1">
                <a:latin typeface="Cambria" pitchFamily="18" charset="0"/>
              </a:rPr>
              <a:t>perikanan</a:t>
            </a:r>
            <a:r>
              <a:rPr lang="en-US" sz="2000" dirty="0">
                <a:latin typeface="Cambria" pitchFamily="18" charset="0"/>
              </a:rPr>
              <a:t> </a:t>
            </a:r>
            <a:endParaRPr lang="en-US" sz="2000" dirty="0" smtClean="0">
              <a:latin typeface="Cambria" pitchFamily="18" charset="0"/>
            </a:endParaRPr>
          </a:p>
          <a:p>
            <a:pPr marL="0" indent="0">
              <a:buNone/>
            </a:pPr>
            <a:endParaRPr lang="en-US" sz="20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mbria" pitchFamily="18" charset="0"/>
              </a:rPr>
              <a:t>2.     </a:t>
            </a:r>
            <a:r>
              <a:rPr lang="en-US" sz="2000" b="1" dirty="0" err="1" smtClean="0">
                <a:latin typeface="Cambria" pitchFamily="18" charset="0"/>
              </a:rPr>
              <a:t>Aspek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produk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penunjang</a:t>
            </a:r>
            <a:r>
              <a:rPr lang="en-US" sz="2000" b="1" dirty="0">
                <a:latin typeface="Cambria" pitchFamily="18" charset="0"/>
              </a:rPr>
              <a:t> keg. </a:t>
            </a:r>
            <a:r>
              <a:rPr lang="en-US" sz="2000" b="1" dirty="0" err="1">
                <a:latin typeface="Cambria" pitchFamily="18" charset="0"/>
              </a:rPr>
              <a:t>pra-pasca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panen</a:t>
            </a:r>
            <a:r>
              <a:rPr lang="en-US" sz="2000" b="1" dirty="0">
                <a:latin typeface="Cambria" pitchFamily="18" charset="0"/>
              </a:rPr>
              <a:t> : </a:t>
            </a:r>
            <a:endParaRPr lang="en-US" sz="2000" b="1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       </a:t>
            </a:r>
            <a:r>
              <a:rPr lang="en-US" sz="2000" dirty="0" err="1" smtClean="0">
                <a:latin typeface="Cambria" pitchFamily="18" charset="0"/>
              </a:rPr>
              <a:t>industri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penghasil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pupuk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bibit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unggul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dll</a:t>
            </a:r>
            <a:r>
              <a:rPr lang="en-US" sz="2000" dirty="0">
                <a:latin typeface="Cambria" pitchFamily="18" charset="0"/>
              </a:rPr>
              <a:t> </a:t>
            </a:r>
            <a:endParaRPr lang="en-US" sz="2000" dirty="0" smtClean="0">
              <a:latin typeface="Cambria" pitchFamily="18" charset="0"/>
            </a:endParaRPr>
          </a:p>
          <a:p>
            <a:pPr marL="0" indent="0">
              <a:buNone/>
            </a:pPr>
            <a:endParaRPr lang="en-US" sz="20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mbria" pitchFamily="18" charset="0"/>
              </a:rPr>
              <a:t>3.     </a:t>
            </a:r>
            <a:r>
              <a:rPr lang="en-US" sz="2000" b="1" dirty="0" err="1" smtClean="0">
                <a:latin typeface="Cambria" pitchFamily="18" charset="0"/>
              </a:rPr>
              <a:t>Aspek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sarana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penunjang</a:t>
            </a:r>
            <a:r>
              <a:rPr lang="en-US" sz="2000" b="1" dirty="0">
                <a:latin typeface="Cambria" pitchFamily="18" charset="0"/>
              </a:rPr>
              <a:t> : </a:t>
            </a:r>
            <a:endParaRPr lang="en-US" sz="2000" b="1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mbria" pitchFamily="18" charset="0"/>
              </a:rPr>
              <a:t>         </a:t>
            </a:r>
            <a:r>
              <a:rPr lang="en-US" sz="2000" dirty="0" err="1" smtClean="0">
                <a:latin typeface="Cambria" pitchFamily="18" charset="0"/>
              </a:rPr>
              <a:t>perbankan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 smtClean="0">
                <a:latin typeface="Cambria" pitchFamily="18" charset="0"/>
              </a:rPr>
              <a:t>pemasaran</a:t>
            </a:r>
            <a:r>
              <a:rPr lang="en-US" sz="2000" dirty="0" smtClean="0">
                <a:latin typeface="Cambria" pitchFamily="18" charset="0"/>
              </a:rPr>
              <a:t>, </a:t>
            </a:r>
            <a:r>
              <a:rPr lang="en-US" sz="2000" dirty="0" err="1" smtClean="0">
                <a:latin typeface="Cambria" pitchFamily="18" charset="0"/>
              </a:rPr>
              <a:t>penyuluhan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penelitian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79731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>
                <a:latin typeface="Cambria" pitchFamily="18" charset="0"/>
              </a:rPr>
              <a:t>Rangkaian</a:t>
            </a:r>
            <a:r>
              <a:rPr lang="en-US" sz="2000" b="1" i="1" dirty="0">
                <a:latin typeface="Cambria" pitchFamily="18" charset="0"/>
              </a:rPr>
              <a:t> </a:t>
            </a:r>
            <a:r>
              <a:rPr lang="en-US" sz="2000" b="1" i="1" dirty="0" err="1">
                <a:latin typeface="Cambria" pitchFamily="18" charset="0"/>
              </a:rPr>
              <a:t>fungsi-fungsi</a:t>
            </a:r>
            <a:r>
              <a:rPr lang="en-US" sz="2000" b="1" i="1" dirty="0">
                <a:latin typeface="Cambria" pitchFamily="18" charset="0"/>
              </a:rPr>
              <a:t> </a:t>
            </a:r>
            <a:r>
              <a:rPr lang="en-US" sz="2000" b="1" i="1" dirty="0" err="1">
                <a:latin typeface="Cambria" pitchFamily="18" charset="0"/>
              </a:rPr>
              <a:t>kegiatan</a:t>
            </a:r>
            <a:r>
              <a:rPr lang="en-US" sz="2000" b="1" i="1" dirty="0">
                <a:latin typeface="Cambria" pitchFamily="18" charset="0"/>
              </a:rPr>
              <a:t> </a:t>
            </a:r>
            <a:r>
              <a:rPr lang="en-US" sz="2000" b="1" i="1" dirty="0" err="1">
                <a:latin typeface="Cambria" pitchFamily="18" charset="0"/>
              </a:rPr>
              <a:t>untuk</a:t>
            </a:r>
            <a:r>
              <a:rPr lang="en-US" sz="2000" b="1" i="1" dirty="0">
                <a:latin typeface="Cambria" pitchFamily="18" charset="0"/>
              </a:rPr>
              <a:t> </a:t>
            </a:r>
            <a:r>
              <a:rPr lang="en-US" sz="2000" b="1" i="1" dirty="0" err="1">
                <a:latin typeface="Cambria" pitchFamily="18" charset="0"/>
              </a:rPr>
              <a:t>memenuhi</a:t>
            </a:r>
            <a:r>
              <a:rPr lang="en-US" sz="2000" b="1" i="1" dirty="0">
                <a:latin typeface="Cambria" pitchFamily="18" charset="0"/>
              </a:rPr>
              <a:t> </a:t>
            </a:r>
          </a:p>
          <a:p>
            <a:pPr algn="ctr"/>
            <a:r>
              <a:rPr lang="en-US" sz="2000" b="1" i="1" dirty="0" err="1">
                <a:latin typeface="Cambria" pitchFamily="18" charset="0"/>
              </a:rPr>
              <a:t>kegiatan</a:t>
            </a:r>
            <a:r>
              <a:rPr lang="en-US" sz="2000" b="1" i="1" dirty="0">
                <a:latin typeface="Cambria" pitchFamily="18" charset="0"/>
              </a:rPr>
              <a:t> </a:t>
            </a:r>
            <a:r>
              <a:rPr lang="en-US" sz="2000" b="1" i="1" dirty="0" err="1">
                <a:latin typeface="Cambria" pitchFamily="18" charset="0"/>
              </a:rPr>
              <a:t>manusia</a:t>
            </a:r>
            <a:endParaRPr lang="en-US" sz="20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7788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SISTEM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52550"/>
            <a:ext cx="6858287" cy="3086323"/>
          </a:xfrm>
        </p:spPr>
        <p:txBody>
          <a:bodyPr/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yang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terorganisir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gug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tujuan-tujuan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2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solidFill>
                  <a:srgbClr val="FFFF00"/>
                </a:solidFill>
                <a:latin typeface="Cambria" pitchFamily="18" charset="0"/>
              </a:rPr>
              <a:t>Pengertian</a:t>
            </a:r>
            <a:r>
              <a:rPr lang="en-US" sz="3200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Cambria" pitchFamily="18" charset="0"/>
              </a:rPr>
              <a:t>Struktural</a:t>
            </a:r>
            <a:r>
              <a:rPr lang="en-US" sz="3200" b="1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" pitchFamily="18" charset="0"/>
              </a:rPr>
              <a:t>Agribisnis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150"/>
            <a:ext cx="6934200" cy="1524000"/>
          </a:xfrm>
        </p:spPr>
        <p:txBody>
          <a:bodyPr/>
          <a:lstStyle/>
          <a:p>
            <a:pPr marL="0" indent="0" algn="ctr">
              <a:buNone/>
            </a:pPr>
            <a:r>
              <a:rPr lang="fi-FI" sz="2400" b="1" i="1" dirty="0">
                <a:latin typeface="Cambria" pitchFamily="18" charset="0"/>
              </a:rPr>
              <a:t>Kumpulan unit usaha atau basis </a:t>
            </a:r>
            <a:r>
              <a:rPr lang="fi-FI" sz="2400" b="1" i="1" dirty="0" smtClean="0">
                <a:latin typeface="Cambria" pitchFamily="18" charset="0"/>
              </a:rPr>
              <a:t>yang </a:t>
            </a:r>
            <a:r>
              <a:rPr lang="fi-FI" sz="2400" b="1" i="1" dirty="0">
                <a:latin typeface="Cambria" pitchFamily="18" charset="0"/>
              </a:rPr>
              <a:t>melaksanakan </a:t>
            </a:r>
            <a:r>
              <a:rPr lang="en-US" sz="2400" b="1" i="1" dirty="0" err="1" smtClean="0">
                <a:latin typeface="Cambria" pitchFamily="18" charset="0"/>
              </a:rPr>
              <a:t>fungsi-fungsi</a:t>
            </a:r>
            <a:endParaRPr lang="en-US" sz="2400" b="1" i="1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2400" b="1" i="1" dirty="0" err="1" smtClean="0">
                <a:latin typeface="Cambria" pitchFamily="18" charset="0"/>
              </a:rPr>
              <a:t>dari</a:t>
            </a:r>
            <a:r>
              <a:rPr lang="en-US" sz="2400" b="1" i="1" dirty="0" smtClean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masing-masing</a:t>
            </a:r>
            <a:r>
              <a:rPr lang="en-US" sz="2400" b="1" i="1" dirty="0">
                <a:latin typeface="Cambria" pitchFamily="18" charset="0"/>
              </a:rPr>
              <a:t> sub-</a:t>
            </a:r>
            <a:r>
              <a:rPr lang="en-US" sz="2400" b="1" i="1" dirty="0" err="1">
                <a:latin typeface="Cambria" pitchFamily="18" charset="0"/>
              </a:rPr>
              <a:t>sistem</a:t>
            </a:r>
            <a:endParaRPr lang="en-US" sz="2400" b="1" i="1" dirty="0">
              <a:latin typeface="Cambria" pitchFamily="18" charset="0"/>
            </a:endParaRPr>
          </a:p>
          <a:p>
            <a:pPr marL="0" indent="0" algn="ctr">
              <a:buNone/>
            </a:pPr>
            <a:endParaRPr lang="en-US" sz="2400" i="1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409949"/>
            <a:ext cx="586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Cambria" pitchFamily="18" charset="0"/>
              </a:rPr>
              <a:t>Tidak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 smtClean="0">
                <a:latin typeface="Cambria" pitchFamily="18" charset="0"/>
              </a:rPr>
              <a:t>hanya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 smtClean="0">
                <a:latin typeface="Cambria" pitchFamily="18" charset="0"/>
              </a:rPr>
              <a:t>mencakup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 smtClean="0">
                <a:latin typeface="Cambria" pitchFamily="18" charset="0"/>
              </a:rPr>
              <a:t>bisnis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 smtClean="0">
                <a:latin typeface="Cambria" pitchFamily="18" charset="0"/>
              </a:rPr>
              <a:t>pertanian</a:t>
            </a:r>
            <a:r>
              <a:rPr lang="en-US" sz="2000" b="1" dirty="0" smtClean="0">
                <a:latin typeface="Cambria" pitchFamily="18" charset="0"/>
              </a:rPr>
              <a:t> yang </a:t>
            </a:r>
            <a:r>
              <a:rPr lang="en-US" sz="2000" b="1" dirty="0" err="1" smtClean="0">
                <a:latin typeface="Cambria" pitchFamily="18" charset="0"/>
              </a:rPr>
              <a:t>besar</a:t>
            </a:r>
            <a:r>
              <a:rPr lang="en-US" sz="2000" b="1" dirty="0" smtClean="0">
                <a:latin typeface="Cambria" pitchFamily="18" charset="0"/>
              </a:rPr>
              <a:t>, </a:t>
            </a:r>
            <a:r>
              <a:rPr lang="fi-FI" sz="2000" b="1" dirty="0" smtClean="0">
                <a:latin typeface="Cambria" pitchFamily="18" charset="0"/>
              </a:rPr>
              <a:t>tetapi skala kecil dan lemah  (pertanian rakyat) </a:t>
            </a:r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276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977" cy="590104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FFFF00"/>
                </a:solidFill>
                <a:latin typeface="Cambria" pitchFamily="18" charset="0"/>
              </a:rPr>
              <a:t>Ruang</a:t>
            </a:r>
            <a:r>
              <a:rPr lang="en-US" sz="32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Cambria" pitchFamily="18" charset="0"/>
              </a:rPr>
              <a:t>Lingkup</a:t>
            </a:r>
            <a:r>
              <a:rPr lang="en-US" sz="32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Cambria" pitchFamily="18" charset="0"/>
              </a:rPr>
              <a:t>Agribisnis</a:t>
            </a:r>
            <a:endParaRPr 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0" t="39529" r="16338" b="4942"/>
          <a:stretch/>
        </p:blipFill>
        <p:spPr bwMode="auto">
          <a:xfrm>
            <a:off x="1371600" y="819150"/>
            <a:ext cx="6477000" cy="410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5980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5" t="28617" r="16516" b="6200"/>
          <a:stretch/>
        </p:blipFill>
        <p:spPr bwMode="auto">
          <a:xfrm>
            <a:off x="838200" y="285750"/>
            <a:ext cx="7543800" cy="4529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6241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3350"/>
            <a:ext cx="7772977" cy="513904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FFFF00"/>
                </a:solidFill>
                <a:latin typeface="Cambria" pitchFamily="18" charset="0"/>
              </a:rPr>
              <a:t>Konsep</a:t>
            </a:r>
            <a:r>
              <a:rPr lang="en-US" sz="32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Cambria" pitchFamily="18" charset="0"/>
              </a:rPr>
              <a:t>Agribisnis</a:t>
            </a:r>
            <a:endParaRPr 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0" t="40300" r="17857" b="5632"/>
          <a:stretch/>
        </p:blipFill>
        <p:spPr bwMode="auto">
          <a:xfrm>
            <a:off x="381000" y="742950"/>
            <a:ext cx="842554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3205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1" t="32998" r="19176" b="8464"/>
          <a:stretch/>
        </p:blipFill>
        <p:spPr bwMode="auto">
          <a:xfrm>
            <a:off x="533400" y="438150"/>
            <a:ext cx="8077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4080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7150"/>
            <a:ext cx="7772977" cy="742504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Cambria" pitchFamily="18" charset="0"/>
              </a:rPr>
              <a:t>Pengembangan</a:t>
            </a:r>
            <a:r>
              <a:rPr lang="en-US" sz="3200" b="1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Cambria" pitchFamily="18" charset="0"/>
              </a:rPr>
              <a:t>Sistem</a:t>
            </a:r>
            <a:r>
              <a:rPr lang="en-US" sz="3200" b="1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Cambria" pitchFamily="18" charset="0"/>
              </a:rPr>
              <a:t>Agribisnis</a:t>
            </a:r>
            <a:endParaRPr 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962150"/>
            <a:ext cx="3810000" cy="1009872"/>
          </a:xfrm>
        </p:spPr>
        <p:txBody>
          <a:bodyPr/>
          <a:lstStyle/>
          <a:p>
            <a:pPr marL="0" indent="0">
              <a:buNone/>
            </a:pPr>
            <a:r>
              <a:rPr lang="nn-NO" sz="2400" i="1" dirty="0">
                <a:latin typeface="Cambria" pitchFamily="18" charset="0"/>
              </a:rPr>
              <a:t>Perkembangan permintaan </a:t>
            </a:r>
            <a:r>
              <a:rPr lang="nn-NO" sz="2400" i="1" dirty="0" smtClean="0">
                <a:latin typeface="Cambria" pitchFamily="18" charset="0"/>
              </a:rPr>
              <a:t>terhadap </a:t>
            </a:r>
            <a:r>
              <a:rPr lang="nn-NO" sz="2400" i="1" dirty="0">
                <a:latin typeface="Cambria" pitchFamily="18" charset="0"/>
              </a:rPr>
              <a:t>produk pertanian tidak </a:t>
            </a:r>
            <a:r>
              <a:rPr lang="en-US" sz="2400" i="1" dirty="0" err="1" smtClean="0">
                <a:latin typeface="Cambria" pitchFamily="18" charset="0"/>
              </a:rPr>
              <a:t>hanya</a:t>
            </a:r>
            <a:r>
              <a:rPr lang="en-US" sz="2400" i="1" dirty="0" smtClean="0">
                <a:latin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</a:rPr>
              <a:t>dlm</a:t>
            </a:r>
            <a:r>
              <a:rPr lang="en-US" sz="2400" i="1" dirty="0">
                <a:latin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</a:rPr>
              <a:t>jumlah</a:t>
            </a:r>
            <a:r>
              <a:rPr lang="en-US" sz="2400" i="1" dirty="0">
                <a:latin typeface="Cambria" pitchFamily="18" charset="0"/>
              </a:rPr>
              <a:t>, </a:t>
            </a:r>
            <a:r>
              <a:rPr lang="en-US" sz="2400" i="1" dirty="0" err="1">
                <a:latin typeface="Cambria" pitchFamily="18" charset="0"/>
              </a:rPr>
              <a:t>tapi</a:t>
            </a:r>
            <a:r>
              <a:rPr lang="en-US" sz="2400" i="1" dirty="0">
                <a:latin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</a:rPr>
              <a:t>juga</a:t>
            </a:r>
            <a:r>
              <a:rPr lang="en-US" sz="2400" i="1" dirty="0">
                <a:latin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</a:rPr>
              <a:t>dlm</a:t>
            </a:r>
            <a:r>
              <a:rPr lang="en-US" sz="2400" i="1" dirty="0">
                <a:latin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</a:rPr>
              <a:t>hal</a:t>
            </a:r>
            <a:r>
              <a:rPr lang="en-US" sz="2400" i="1" dirty="0">
                <a:latin typeface="Cambria" pitchFamily="18" charset="0"/>
              </a:rPr>
              <a:t> :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5333999" y="1200150"/>
            <a:ext cx="36880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FFFF00"/>
                </a:solidFill>
                <a:latin typeface="Cambria" pitchFamily="18" charset="0"/>
              </a:rPr>
              <a:t>Keragaman</a:t>
            </a: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 pitchFamily="18" charset="0"/>
              </a:rPr>
              <a:t>Jenis</a:t>
            </a:r>
            <a:endParaRPr lang="en-US" sz="2400" dirty="0" smtClean="0">
              <a:solidFill>
                <a:srgbClr val="FFFF00"/>
              </a:solidFill>
              <a:latin typeface="Cambria" pitchFamily="18" charset="0"/>
            </a:endParaRP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FFFF00"/>
                </a:solidFill>
                <a:latin typeface="Cambria" pitchFamily="18" charset="0"/>
              </a:rPr>
              <a:t>Peningkatan</a:t>
            </a: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 pitchFamily="18" charset="0"/>
              </a:rPr>
              <a:t>Mutu</a:t>
            </a:r>
            <a:endParaRPr lang="en-US" sz="2400" dirty="0" smtClean="0">
              <a:solidFill>
                <a:srgbClr val="FFFF00"/>
              </a:solidFill>
              <a:latin typeface="Cambria" pitchFamily="18" charset="0"/>
            </a:endParaRP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FFFF00"/>
                </a:solidFill>
                <a:latin typeface="Cambria" pitchFamily="18" charset="0"/>
              </a:rPr>
              <a:t>Kontinuitas</a:t>
            </a: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 pitchFamily="18" charset="0"/>
              </a:rPr>
              <a:t>Jumlah</a:t>
            </a:r>
            <a:endParaRPr lang="en-US" sz="2400" dirty="0" smtClean="0">
              <a:solidFill>
                <a:srgbClr val="FFFF00"/>
              </a:solidFill>
              <a:latin typeface="Cambria" pitchFamily="18" charset="0"/>
            </a:endParaRP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FFFF00"/>
                </a:solidFill>
                <a:latin typeface="Cambria" pitchFamily="18" charset="0"/>
              </a:rPr>
              <a:t>Kesesuaian</a:t>
            </a: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 pitchFamily="18" charset="0"/>
              </a:rPr>
              <a:t>Tempat</a:t>
            </a:r>
            <a:endParaRPr lang="en-US" sz="2400" dirty="0" smtClean="0">
              <a:solidFill>
                <a:srgbClr val="FFFF00"/>
              </a:solidFill>
              <a:latin typeface="Cambria" pitchFamily="18" charset="0"/>
            </a:endParaRP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FFFF00"/>
                </a:solidFill>
                <a:latin typeface="Cambria" pitchFamily="18" charset="0"/>
              </a:rPr>
              <a:t>Kemasan</a:t>
            </a:r>
            <a:endParaRPr lang="en-US" sz="2400" dirty="0" smtClean="0">
              <a:solidFill>
                <a:srgbClr val="FFFF00"/>
              </a:solidFill>
              <a:latin typeface="Cambria" pitchFamily="18" charset="0"/>
            </a:endParaRP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FFFF00"/>
                </a:solidFill>
                <a:latin typeface="Cambria" pitchFamily="18" charset="0"/>
              </a:rPr>
              <a:t>Pengangkutan</a:t>
            </a:r>
            <a:endParaRPr lang="en-US" sz="2400" dirty="0" smtClean="0">
              <a:solidFill>
                <a:srgbClr val="FFFF00"/>
              </a:solidFill>
              <a:latin typeface="Cambria" pitchFamily="18" charset="0"/>
            </a:endParaRP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FFFF00"/>
                </a:solidFill>
                <a:latin typeface="Cambria" pitchFamily="18" charset="0"/>
              </a:rPr>
              <a:t>Mekanisme</a:t>
            </a: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 pitchFamily="18" charset="0"/>
              </a:rPr>
              <a:t>Pemasaran</a:t>
            </a:r>
            <a:endParaRPr lang="en-US" sz="2400" dirty="0" smtClean="0">
              <a:solidFill>
                <a:srgbClr val="FFFF00"/>
              </a:solidFill>
              <a:latin typeface="Cambria" pitchFamily="18" charset="0"/>
            </a:endParaRP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FFFF00"/>
                </a:solidFill>
                <a:latin typeface="Cambria" pitchFamily="18" charset="0"/>
              </a:rPr>
              <a:t>Kesesuaian</a:t>
            </a: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 pitchFamily="18" charset="0"/>
              </a:rPr>
              <a:t>Waktu</a:t>
            </a: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endParaRPr lang="en-US" sz="24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18" y="2439265"/>
            <a:ext cx="1219199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5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 bwMode="auto">
          <a:xfrm>
            <a:off x="2667000" y="1351981"/>
            <a:ext cx="3581400" cy="266700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9943" y="361950"/>
            <a:ext cx="16405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Ciri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Sistem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581400" y="361950"/>
            <a:ext cx="1828800" cy="1752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Goal</a:t>
            </a:r>
          </a:p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</a:rPr>
              <a:t>Oriented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600200" y="3142681"/>
            <a:ext cx="1828800" cy="1752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6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</a:rPr>
              <a:t>Efektif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334000" y="3142681"/>
            <a:ext cx="1828800" cy="1752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Holistik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2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696" y="127747"/>
            <a:ext cx="5970494" cy="971550"/>
          </a:xfrm>
        </p:spPr>
        <p:txBody>
          <a:bodyPr/>
          <a:lstStyle/>
          <a:p>
            <a:pPr algn="r"/>
            <a:r>
              <a:rPr lang="en-GB" i="1" dirty="0" err="1" smtClean="0">
                <a:solidFill>
                  <a:schemeClr val="accent6">
                    <a:lumMod val="75000"/>
                  </a:schemeClr>
                </a:solidFill>
              </a:rPr>
              <a:t>Usahatani</a:t>
            </a: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i="1" dirty="0" err="1" smtClean="0">
                <a:solidFill>
                  <a:schemeClr val="accent6">
                    <a:lumMod val="75000"/>
                  </a:schemeClr>
                </a:solidFill>
              </a:rPr>
              <a:t>adalah</a:t>
            </a: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i="1" dirty="0" err="1" smtClean="0">
                <a:solidFill>
                  <a:schemeClr val="accent6">
                    <a:lumMod val="75000"/>
                  </a:schemeClr>
                </a:solidFill>
              </a:rPr>
              <a:t>suatu</a:t>
            </a: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i="1" dirty="0" err="1" smtClean="0">
                <a:solidFill>
                  <a:schemeClr val="accent6">
                    <a:lumMod val="75000"/>
                  </a:schemeClr>
                </a:solidFill>
              </a:rPr>
              <a:t>usaha</a:t>
            </a: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i="1" dirty="0" err="1" smtClean="0">
                <a:solidFill>
                  <a:schemeClr val="accent6">
                    <a:lumMod val="75000"/>
                  </a:schemeClr>
                </a:solidFill>
              </a:rPr>
              <a:t>bisnis</a:t>
            </a: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(farming is a business)</a:t>
            </a:r>
            <a:endParaRPr lang="id-ID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30" y="1536326"/>
            <a:ext cx="3926540" cy="3429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Pandangan</a:t>
            </a:r>
            <a:r>
              <a:rPr lang="en-GB" dirty="0" smtClean="0"/>
              <a:t> </a:t>
            </a:r>
            <a:r>
              <a:rPr lang="en-GB" dirty="0" err="1" smtClean="0"/>
              <a:t>bahwa</a:t>
            </a:r>
            <a:r>
              <a:rPr lang="en-GB" dirty="0" smtClean="0"/>
              <a:t> </a:t>
            </a:r>
            <a:r>
              <a:rPr lang="en-GB" dirty="0" err="1" smtClean="0"/>
              <a:t>usahatani</a:t>
            </a:r>
            <a:r>
              <a:rPr lang="en-GB" dirty="0" smtClean="0"/>
              <a:t> </a:t>
            </a:r>
            <a:r>
              <a:rPr lang="en-GB" dirty="0" err="1" smtClean="0"/>
              <a:t>adalah</a:t>
            </a:r>
            <a:r>
              <a:rPr lang="en-GB" dirty="0" smtClean="0"/>
              <a:t> </a:t>
            </a:r>
            <a:r>
              <a:rPr lang="en-GB" dirty="0" err="1" smtClean="0"/>
              <a:t>bisnis</a:t>
            </a:r>
            <a:r>
              <a:rPr lang="en-GB" dirty="0" smtClean="0"/>
              <a:t> </a:t>
            </a:r>
            <a:r>
              <a:rPr lang="en-GB" dirty="0" err="1" smtClean="0"/>
              <a:t>komersial</a:t>
            </a:r>
            <a:r>
              <a:rPr lang="en-GB" dirty="0" smtClean="0"/>
              <a:t> </a:t>
            </a:r>
            <a:r>
              <a:rPr lang="en-GB" dirty="0" err="1" smtClean="0"/>
              <a:t>adalah</a:t>
            </a:r>
            <a:r>
              <a:rPr lang="en-GB" dirty="0" smtClean="0"/>
              <a:t> </a:t>
            </a:r>
            <a:r>
              <a:rPr lang="en-GB" dirty="0" err="1" smtClean="0"/>
              <a:t>sesungguhnya</a:t>
            </a:r>
            <a:r>
              <a:rPr lang="en-GB" dirty="0" smtClean="0"/>
              <a:t> yang </a:t>
            </a:r>
            <a:r>
              <a:rPr lang="en-GB" dirty="0" err="1" smtClean="0"/>
              <a:t>menjadi</a:t>
            </a:r>
            <a:r>
              <a:rPr lang="en-GB" dirty="0" smtClean="0"/>
              <a:t> </a:t>
            </a:r>
            <a:r>
              <a:rPr lang="en-GB" dirty="0" err="1" smtClean="0"/>
              <a:t>dasar</a:t>
            </a:r>
            <a:r>
              <a:rPr lang="en-GB" dirty="0" smtClean="0"/>
              <a:t> </a:t>
            </a:r>
            <a:r>
              <a:rPr lang="en-GB" dirty="0" err="1" smtClean="0"/>
              <a:t>penggunaan</a:t>
            </a:r>
            <a:r>
              <a:rPr lang="en-GB" dirty="0" smtClean="0"/>
              <a:t> kata AGRIBISNIS</a:t>
            </a:r>
          </a:p>
          <a:p>
            <a:r>
              <a:rPr lang="en-GB" dirty="0" err="1" smtClean="0"/>
              <a:t>Agribisnis</a:t>
            </a:r>
            <a:r>
              <a:rPr lang="en-GB" dirty="0" smtClean="0"/>
              <a:t>  </a:t>
            </a:r>
            <a:r>
              <a:rPr lang="en-GB" dirty="0" err="1" smtClean="0"/>
              <a:t>berasal</a:t>
            </a:r>
            <a:r>
              <a:rPr lang="en-GB" dirty="0" smtClean="0"/>
              <a:t> </a:t>
            </a:r>
            <a:r>
              <a:rPr lang="en-GB" dirty="0" err="1" smtClean="0"/>
              <a:t>dari</a:t>
            </a:r>
            <a:r>
              <a:rPr lang="en-GB" dirty="0" smtClean="0"/>
              <a:t> 2 kata </a:t>
            </a:r>
            <a:r>
              <a:rPr lang="en-GB" dirty="0" err="1" smtClean="0"/>
              <a:t>yaitu</a:t>
            </a:r>
            <a:r>
              <a:rPr lang="en-GB" dirty="0" smtClean="0"/>
              <a:t> “</a:t>
            </a:r>
            <a:r>
              <a:rPr lang="en-GB" dirty="0" err="1" smtClean="0"/>
              <a:t>agrikultur</a:t>
            </a:r>
            <a:r>
              <a:rPr lang="en-GB" dirty="0" smtClean="0"/>
              <a:t>” </a:t>
            </a:r>
            <a:r>
              <a:rPr lang="en-GB" dirty="0" err="1" smtClean="0"/>
              <a:t>dan</a:t>
            </a:r>
            <a:r>
              <a:rPr lang="en-GB" dirty="0" smtClean="0"/>
              <a:t> “</a:t>
            </a:r>
            <a:r>
              <a:rPr lang="en-GB" dirty="0" err="1" smtClean="0"/>
              <a:t>bisnis</a:t>
            </a:r>
            <a:r>
              <a:rPr lang="en-GB" dirty="0" smtClean="0"/>
              <a:t>”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err="1"/>
              <a:t>A</a:t>
            </a:r>
            <a:r>
              <a:rPr lang="en-GB" dirty="0" err="1" smtClean="0"/>
              <a:t>gribisnis</a:t>
            </a:r>
            <a:r>
              <a:rPr lang="en-GB" dirty="0" smtClean="0"/>
              <a:t> </a:t>
            </a:r>
            <a:r>
              <a:rPr lang="en-GB" dirty="0" err="1"/>
              <a:t>berarti</a:t>
            </a:r>
            <a:r>
              <a:rPr lang="en-GB" dirty="0"/>
              <a:t> </a:t>
            </a:r>
            <a:r>
              <a:rPr lang="en-GB" dirty="0" err="1"/>
              <a:t>bisnis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usaha</a:t>
            </a:r>
            <a:r>
              <a:rPr lang="en-GB" dirty="0"/>
              <a:t> </a:t>
            </a:r>
            <a:r>
              <a:rPr lang="en-GB" dirty="0" err="1"/>
              <a:t>komersial</a:t>
            </a:r>
            <a:r>
              <a:rPr lang="en-GB" dirty="0"/>
              <a:t> yang </a:t>
            </a:r>
            <a:r>
              <a:rPr lang="en-GB" dirty="0" err="1"/>
              <a:t>berkaitan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pertanian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73497" y="1408580"/>
            <a:ext cx="4195692" cy="3429000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100" i="1" dirty="0"/>
          </a:p>
          <a:p>
            <a:r>
              <a:rPr lang="en-GB" sz="2100" i="1" dirty="0" err="1">
                <a:solidFill>
                  <a:srgbClr val="002060"/>
                </a:solidFill>
              </a:rPr>
              <a:t>Agribisnis</a:t>
            </a:r>
            <a:r>
              <a:rPr lang="en-GB" sz="2100" i="1" dirty="0">
                <a:solidFill>
                  <a:srgbClr val="002060"/>
                </a:solidFill>
              </a:rPr>
              <a:t> </a:t>
            </a:r>
            <a:r>
              <a:rPr lang="en-GB" sz="2100" i="1" dirty="0" err="1">
                <a:solidFill>
                  <a:srgbClr val="002060"/>
                </a:solidFill>
              </a:rPr>
              <a:t>tidak</a:t>
            </a:r>
            <a:r>
              <a:rPr lang="en-GB" sz="2100" i="1" dirty="0">
                <a:solidFill>
                  <a:srgbClr val="002060"/>
                </a:solidFill>
              </a:rPr>
              <a:t> </a:t>
            </a:r>
            <a:r>
              <a:rPr lang="en-GB" sz="2100" i="1" dirty="0" err="1">
                <a:solidFill>
                  <a:srgbClr val="002060"/>
                </a:solidFill>
              </a:rPr>
              <a:t>hanya</a:t>
            </a:r>
            <a:r>
              <a:rPr lang="en-GB" sz="2100" i="1" dirty="0">
                <a:solidFill>
                  <a:srgbClr val="002060"/>
                </a:solidFill>
              </a:rPr>
              <a:t> </a:t>
            </a:r>
            <a:r>
              <a:rPr lang="en-GB" sz="2100" i="1" dirty="0" err="1">
                <a:solidFill>
                  <a:srgbClr val="002060"/>
                </a:solidFill>
              </a:rPr>
              <a:t>mencakup</a:t>
            </a:r>
            <a:r>
              <a:rPr lang="en-GB" sz="2100" i="1" dirty="0">
                <a:solidFill>
                  <a:srgbClr val="002060"/>
                </a:solidFill>
              </a:rPr>
              <a:t> </a:t>
            </a:r>
            <a:r>
              <a:rPr lang="en-GB" sz="2100" i="1" dirty="0" err="1">
                <a:solidFill>
                  <a:srgbClr val="002060"/>
                </a:solidFill>
              </a:rPr>
              <a:t>pertanian</a:t>
            </a:r>
            <a:r>
              <a:rPr lang="en-GB" sz="2100" i="1" dirty="0">
                <a:solidFill>
                  <a:srgbClr val="002060"/>
                </a:solidFill>
              </a:rPr>
              <a:t> (</a:t>
            </a:r>
            <a:r>
              <a:rPr lang="en-GB" sz="2100" b="1" i="1" dirty="0">
                <a:solidFill>
                  <a:srgbClr val="002060"/>
                </a:solidFill>
              </a:rPr>
              <a:t>farming</a:t>
            </a:r>
            <a:r>
              <a:rPr lang="en-GB" sz="2100" i="1" dirty="0">
                <a:solidFill>
                  <a:srgbClr val="002060"/>
                </a:solidFill>
              </a:rPr>
              <a:t>) </a:t>
            </a:r>
            <a:r>
              <a:rPr lang="en-GB" sz="2100" i="1" dirty="0" err="1">
                <a:solidFill>
                  <a:srgbClr val="002060"/>
                </a:solidFill>
              </a:rPr>
              <a:t>saja</a:t>
            </a:r>
            <a:r>
              <a:rPr lang="en-GB" sz="2100" i="1" dirty="0">
                <a:solidFill>
                  <a:srgbClr val="002060"/>
                </a:solidFill>
              </a:rPr>
              <a:t> </a:t>
            </a:r>
            <a:r>
              <a:rPr lang="en-GB" sz="2100" i="1" dirty="0" err="1">
                <a:solidFill>
                  <a:srgbClr val="002060"/>
                </a:solidFill>
              </a:rPr>
              <a:t>tapi</a:t>
            </a:r>
            <a:r>
              <a:rPr lang="en-GB" sz="2100" i="1" dirty="0">
                <a:solidFill>
                  <a:srgbClr val="002060"/>
                </a:solidFill>
              </a:rPr>
              <a:t> </a:t>
            </a:r>
            <a:r>
              <a:rPr lang="en-GB" sz="2100" i="1" dirty="0" err="1">
                <a:solidFill>
                  <a:srgbClr val="002060"/>
                </a:solidFill>
              </a:rPr>
              <a:t>juga</a:t>
            </a:r>
            <a:r>
              <a:rPr lang="en-GB" sz="2100" i="1" dirty="0">
                <a:solidFill>
                  <a:srgbClr val="002060"/>
                </a:solidFill>
              </a:rPr>
              <a:t> </a:t>
            </a:r>
            <a:r>
              <a:rPr lang="en-GB" sz="2100" i="1" dirty="0" err="1">
                <a:solidFill>
                  <a:srgbClr val="002060"/>
                </a:solidFill>
              </a:rPr>
              <a:t>mencakup</a:t>
            </a:r>
            <a:r>
              <a:rPr lang="en-GB" sz="2100" i="1" dirty="0">
                <a:solidFill>
                  <a:srgbClr val="002060"/>
                </a:solidFill>
              </a:rPr>
              <a:t> </a:t>
            </a:r>
            <a:r>
              <a:rPr lang="en-GB" sz="2100" i="1" dirty="0" err="1">
                <a:solidFill>
                  <a:srgbClr val="002060"/>
                </a:solidFill>
              </a:rPr>
              <a:t>semua</a:t>
            </a:r>
            <a:r>
              <a:rPr lang="en-GB" sz="2100" i="1" dirty="0">
                <a:solidFill>
                  <a:srgbClr val="002060"/>
                </a:solidFill>
              </a:rPr>
              <a:t> </a:t>
            </a:r>
            <a:r>
              <a:rPr lang="en-GB" sz="2100" i="1" dirty="0" err="1">
                <a:solidFill>
                  <a:srgbClr val="002060"/>
                </a:solidFill>
              </a:rPr>
              <a:t>jenis</a:t>
            </a:r>
            <a:r>
              <a:rPr lang="en-GB" sz="2100" i="1" dirty="0">
                <a:solidFill>
                  <a:srgbClr val="002060"/>
                </a:solidFill>
              </a:rPr>
              <a:t> </a:t>
            </a:r>
            <a:r>
              <a:rPr lang="en-GB" sz="2100" i="1" dirty="0" err="1">
                <a:solidFill>
                  <a:srgbClr val="002060"/>
                </a:solidFill>
              </a:rPr>
              <a:t>usaha</a:t>
            </a:r>
            <a:r>
              <a:rPr lang="en-GB" sz="2100" i="1" dirty="0">
                <a:solidFill>
                  <a:srgbClr val="002060"/>
                </a:solidFill>
              </a:rPr>
              <a:t> yang </a:t>
            </a:r>
            <a:r>
              <a:rPr lang="en-GB" sz="2100" i="1" dirty="0" err="1">
                <a:solidFill>
                  <a:srgbClr val="002060"/>
                </a:solidFill>
              </a:rPr>
              <a:t>berkaitan</a:t>
            </a:r>
            <a:r>
              <a:rPr lang="en-GB" sz="2100" i="1" dirty="0">
                <a:solidFill>
                  <a:srgbClr val="002060"/>
                </a:solidFill>
              </a:rPr>
              <a:t> </a:t>
            </a:r>
            <a:r>
              <a:rPr lang="en-GB" sz="2100" i="1" dirty="0" err="1">
                <a:solidFill>
                  <a:srgbClr val="002060"/>
                </a:solidFill>
              </a:rPr>
              <a:t>dengan</a:t>
            </a:r>
            <a:r>
              <a:rPr lang="en-GB" sz="2100" i="1" dirty="0">
                <a:solidFill>
                  <a:srgbClr val="002060"/>
                </a:solidFill>
              </a:rPr>
              <a:t> </a:t>
            </a:r>
            <a:r>
              <a:rPr lang="en-GB" sz="2100" b="1" i="1" dirty="0" err="1">
                <a:solidFill>
                  <a:srgbClr val="002060"/>
                </a:solidFill>
              </a:rPr>
              <a:t>sarana</a:t>
            </a:r>
            <a:r>
              <a:rPr lang="en-GB" sz="2100" b="1" i="1" dirty="0">
                <a:solidFill>
                  <a:srgbClr val="002060"/>
                </a:solidFill>
              </a:rPr>
              <a:t> </a:t>
            </a:r>
            <a:r>
              <a:rPr lang="en-GB" sz="2100" b="1" i="1" dirty="0" err="1">
                <a:solidFill>
                  <a:srgbClr val="002060"/>
                </a:solidFill>
              </a:rPr>
              <a:t>prasarana</a:t>
            </a:r>
            <a:r>
              <a:rPr lang="en-GB" sz="2100" b="1" i="1" dirty="0">
                <a:solidFill>
                  <a:srgbClr val="002060"/>
                </a:solidFill>
              </a:rPr>
              <a:t> </a:t>
            </a:r>
            <a:r>
              <a:rPr lang="en-GB" sz="2100" b="1" i="1" dirty="0" err="1">
                <a:solidFill>
                  <a:srgbClr val="002060"/>
                </a:solidFill>
              </a:rPr>
              <a:t>produksi</a:t>
            </a:r>
            <a:r>
              <a:rPr lang="en-GB" sz="2100" b="1" i="1" dirty="0">
                <a:solidFill>
                  <a:srgbClr val="002060"/>
                </a:solidFill>
              </a:rPr>
              <a:t> </a:t>
            </a:r>
            <a:r>
              <a:rPr lang="en-GB" sz="2100" i="1" dirty="0" err="1">
                <a:solidFill>
                  <a:srgbClr val="002060"/>
                </a:solidFill>
              </a:rPr>
              <a:t>serta</a:t>
            </a:r>
            <a:r>
              <a:rPr lang="en-GB" sz="2100" i="1" dirty="0">
                <a:solidFill>
                  <a:srgbClr val="002060"/>
                </a:solidFill>
              </a:rPr>
              <a:t> </a:t>
            </a:r>
            <a:r>
              <a:rPr lang="en-GB" sz="2100" b="1" i="1" dirty="0" err="1">
                <a:solidFill>
                  <a:srgbClr val="002060"/>
                </a:solidFill>
              </a:rPr>
              <a:t>penanganan</a:t>
            </a:r>
            <a:r>
              <a:rPr lang="en-GB" sz="2100" b="1" i="1" dirty="0">
                <a:solidFill>
                  <a:srgbClr val="002060"/>
                </a:solidFill>
              </a:rPr>
              <a:t> </a:t>
            </a:r>
            <a:r>
              <a:rPr lang="en-GB" sz="2100" b="1" i="1" dirty="0" err="1">
                <a:solidFill>
                  <a:srgbClr val="002060"/>
                </a:solidFill>
              </a:rPr>
              <a:t>dan</a:t>
            </a:r>
            <a:r>
              <a:rPr lang="en-GB" sz="2100" b="1" i="1" dirty="0">
                <a:solidFill>
                  <a:srgbClr val="002060"/>
                </a:solidFill>
              </a:rPr>
              <a:t> </a:t>
            </a:r>
            <a:r>
              <a:rPr lang="en-GB" sz="2100" b="1" i="1" dirty="0" err="1">
                <a:solidFill>
                  <a:srgbClr val="002060"/>
                </a:solidFill>
              </a:rPr>
              <a:t>pengolahan</a:t>
            </a:r>
            <a:r>
              <a:rPr lang="en-GB" sz="2100" b="1" i="1" dirty="0">
                <a:solidFill>
                  <a:srgbClr val="002060"/>
                </a:solidFill>
              </a:rPr>
              <a:t> </a:t>
            </a:r>
            <a:r>
              <a:rPr lang="en-GB" sz="2100" b="1" i="1" dirty="0" err="1">
                <a:solidFill>
                  <a:srgbClr val="002060"/>
                </a:solidFill>
              </a:rPr>
              <a:t>hasil</a:t>
            </a:r>
            <a:r>
              <a:rPr lang="en-GB" sz="2100" b="1" i="1" dirty="0">
                <a:solidFill>
                  <a:srgbClr val="002060"/>
                </a:solidFill>
              </a:rPr>
              <a:t> </a:t>
            </a:r>
            <a:r>
              <a:rPr lang="en-GB" sz="2100" b="1" i="1" dirty="0" err="1">
                <a:solidFill>
                  <a:srgbClr val="002060"/>
                </a:solidFill>
              </a:rPr>
              <a:t>pertanian</a:t>
            </a:r>
            <a:endParaRPr lang="id-ID" sz="21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9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Paradigma</a:t>
            </a:r>
            <a:r>
              <a:rPr lang="en-GB" dirty="0" smtClean="0"/>
              <a:t> </a:t>
            </a:r>
            <a:r>
              <a:rPr lang="en-GB" dirty="0" err="1" smtClean="0"/>
              <a:t>Agribisnis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73" y="1267385"/>
            <a:ext cx="4827703" cy="3429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Usahatani</a:t>
            </a:r>
            <a:r>
              <a:rPr lang="en-GB" dirty="0" smtClean="0"/>
              <a:t> </a:t>
            </a:r>
            <a:r>
              <a:rPr lang="en-GB" dirty="0" err="1" smtClean="0"/>
              <a:t>adalah</a:t>
            </a:r>
            <a:r>
              <a:rPr lang="en-GB" dirty="0" smtClean="0"/>
              <a:t> </a:t>
            </a:r>
            <a:r>
              <a:rPr lang="en-GB" dirty="0" err="1" smtClean="0"/>
              <a:t>bisnis</a:t>
            </a:r>
            <a:r>
              <a:rPr lang="en-GB" dirty="0" smtClean="0"/>
              <a:t> </a:t>
            </a:r>
            <a:r>
              <a:rPr lang="en-GB" dirty="0" err="1" smtClean="0"/>
              <a:t>sehingga</a:t>
            </a:r>
            <a:r>
              <a:rPr lang="en-GB" dirty="0" smtClean="0"/>
              <a:t> </a:t>
            </a:r>
            <a:r>
              <a:rPr lang="en-GB" dirty="0" err="1" smtClean="0"/>
              <a:t>bertujuan</a:t>
            </a:r>
            <a:r>
              <a:rPr lang="en-GB" dirty="0" smtClean="0"/>
              <a:t> </a:t>
            </a:r>
            <a:r>
              <a:rPr lang="en-GB" dirty="0" err="1" smtClean="0"/>
              <a:t>mencari</a:t>
            </a:r>
            <a:r>
              <a:rPr lang="en-GB" dirty="0" smtClean="0"/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laba</a:t>
            </a:r>
            <a:r>
              <a:rPr lang="en-GB" dirty="0" smtClean="0"/>
              <a:t> </a:t>
            </a:r>
            <a:r>
              <a:rPr lang="en-GB" dirty="0" err="1" smtClean="0"/>
              <a:t>sehingga</a:t>
            </a:r>
            <a:r>
              <a:rPr lang="en-GB" dirty="0" smtClean="0"/>
              <a:t> </a:t>
            </a:r>
            <a:r>
              <a:rPr lang="en-GB" dirty="0" err="1" smtClean="0"/>
              <a:t>harus</a:t>
            </a:r>
            <a:r>
              <a:rPr lang="en-GB" dirty="0" smtClean="0"/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dikelola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secara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rasional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/>
              <a:t>artinya</a:t>
            </a:r>
            <a:r>
              <a:rPr lang="en-GB" dirty="0" smtClean="0"/>
              <a:t> </a:t>
            </a:r>
            <a:r>
              <a:rPr lang="en-GB" dirty="0" err="1" smtClean="0"/>
              <a:t>menggunakan</a:t>
            </a:r>
            <a:r>
              <a:rPr lang="en-GB" dirty="0" smtClean="0"/>
              <a:t> input </a:t>
            </a:r>
            <a:r>
              <a:rPr lang="en-GB" dirty="0" err="1" smtClean="0"/>
              <a:t>secara</a:t>
            </a:r>
            <a:r>
              <a:rPr lang="en-GB" dirty="0" smtClean="0"/>
              <a:t> optimal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memperhatikan</a:t>
            </a:r>
            <a:r>
              <a:rPr lang="en-GB" dirty="0" smtClean="0"/>
              <a:t> </a:t>
            </a:r>
            <a:r>
              <a:rPr lang="en-GB" dirty="0" err="1" smtClean="0"/>
              <a:t>teknologi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harga</a:t>
            </a:r>
            <a:endParaRPr lang="en-GB" dirty="0" smtClean="0"/>
          </a:p>
          <a:p>
            <a:r>
              <a:rPr lang="en-GB" dirty="0" err="1" smtClean="0"/>
              <a:t>Perencanaan</a:t>
            </a:r>
            <a:r>
              <a:rPr lang="en-GB" dirty="0" smtClean="0"/>
              <a:t> </a:t>
            </a:r>
            <a:r>
              <a:rPr lang="en-GB" dirty="0" err="1" smtClean="0"/>
              <a:t>usahatani</a:t>
            </a:r>
            <a:r>
              <a:rPr lang="en-GB" dirty="0" smtClean="0"/>
              <a:t> </a:t>
            </a:r>
            <a:r>
              <a:rPr lang="en-GB" dirty="0" err="1" smtClean="0"/>
              <a:t>harus</a:t>
            </a:r>
            <a:r>
              <a:rPr lang="en-GB" dirty="0" smtClean="0"/>
              <a:t> </a:t>
            </a:r>
            <a:r>
              <a:rPr lang="en-GB" dirty="0" err="1" smtClean="0"/>
              <a:t>berorientasi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pasar</a:t>
            </a:r>
            <a:r>
              <a:rPr lang="en-GB" dirty="0" smtClean="0"/>
              <a:t> output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mempertimbangkan</a:t>
            </a:r>
            <a:r>
              <a:rPr lang="en-GB" dirty="0" smtClean="0"/>
              <a:t> </a:t>
            </a:r>
            <a:r>
              <a:rPr lang="en-GB" dirty="0" err="1" smtClean="0"/>
              <a:t>pasar</a:t>
            </a:r>
            <a:r>
              <a:rPr lang="en-GB" dirty="0" smtClean="0"/>
              <a:t> input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5903260" y="995082"/>
            <a:ext cx="267596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Petani</a:t>
            </a:r>
            <a:r>
              <a:rPr lang="en-GB" sz="21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1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adalah</a:t>
            </a:r>
            <a:r>
              <a:rPr lang="en-GB" sz="21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1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seorang</a:t>
            </a:r>
            <a:r>
              <a:rPr lang="en-GB" sz="21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1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manajer</a:t>
            </a:r>
            <a:r>
              <a:rPr lang="en-GB" sz="21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1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usaha</a:t>
            </a:r>
            <a:r>
              <a:rPr lang="en-GB" sz="21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1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bisnis</a:t>
            </a:r>
            <a:r>
              <a:rPr lang="en-GB" sz="21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1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otonom</a:t>
            </a:r>
            <a:r>
              <a:rPr lang="en-GB" sz="21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1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dalam</a:t>
            </a:r>
            <a:r>
              <a:rPr lang="en-GB" sz="21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1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arti</a:t>
            </a:r>
            <a:r>
              <a:rPr lang="en-GB" sz="21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1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bebas</a:t>
            </a:r>
            <a:r>
              <a:rPr lang="en-GB" sz="21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1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mengambil</a:t>
            </a:r>
            <a:r>
              <a:rPr lang="en-GB" sz="21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1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keputusan</a:t>
            </a:r>
            <a:r>
              <a:rPr lang="en-GB" sz="21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1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berkaitan</a:t>
            </a:r>
            <a:r>
              <a:rPr lang="en-GB" sz="21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1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dengan</a:t>
            </a:r>
            <a:r>
              <a:rPr lang="en-GB" sz="21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1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penetapan</a:t>
            </a:r>
            <a:r>
              <a:rPr lang="en-GB" sz="21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1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jenis</a:t>
            </a:r>
            <a:r>
              <a:rPr lang="en-GB" sz="21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1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komoditas</a:t>
            </a:r>
            <a:r>
              <a:rPr lang="en-GB" sz="2100" i="1" dirty="0">
                <a:solidFill>
                  <a:srgbClr val="002060"/>
                </a:solidFill>
                <a:latin typeface="Cambria" panose="02040503050406030204" pitchFamily="18" charset="0"/>
              </a:rPr>
              <a:t> yang </a:t>
            </a:r>
            <a:r>
              <a:rPr lang="en-GB" sz="21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diusahakan</a:t>
            </a:r>
            <a:r>
              <a:rPr lang="en-GB" sz="2100" i="1" dirty="0">
                <a:solidFill>
                  <a:srgbClr val="002060"/>
                </a:solidFill>
                <a:latin typeface="Cambria" panose="02040503050406030204" pitchFamily="18" charset="0"/>
              </a:rPr>
              <a:t>, target volume </a:t>
            </a:r>
            <a:r>
              <a:rPr lang="en-GB" sz="21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produksi</a:t>
            </a:r>
            <a:r>
              <a:rPr lang="en-GB" sz="2100" i="1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GB" sz="21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serta</a:t>
            </a:r>
            <a:r>
              <a:rPr lang="en-GB" sz="21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1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komposisi</a:t>
            </a:r>
            <a:r>
              <a:rPr lang="en-GB" sz="2100" i="1" dirty="0">
                <a:solidFill>
                  <a:srgbClr val="002060"/>
                </a:solidFill>
                <a:latin typeface="Cambria" panose="02040503050406030204" pitchFamily="18" charset="0"/>
              </a:rPr>
              <a:t> input yang </a:t>
            </a:r>
            <a:r>
              <a:rPr lang="en-GB" sz="21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digunakan</a:t>
            </a:r>
            <a:endParaRPr lang="id-ID" sz="21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0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Sistem</a:t>
            </a:r>
            <a:r>
              <a:rPr lang="en-GB" dirty="0" smtClean="0"/>
              <a:t> </a:t>
            </a:r>
            <a:r>
              <a:rPr lang="en-GB" dirty="0" err="1" smtClean="0"/>
              <a:t>Agribisnis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Perpaduan</a:t>
            </a:r>
            <a:r>
              <a:rPr lang="en-GB" dirty="0" smtClean="0"/>
              <a:t> </a:t>
            </a:r>
            <a:r>
              <a:rPr lang="en-GB" dirty="0" err="1" smtClean="0"/>
              <a:t>saling</a:t>
            </a:r>
            <a:r>
              <a:rPr lang="en-GB" dirty="0" smtClean="0"/>
              <a:t> </a:t>
            </a:r>
            <a:r>
              <a:rPr lang="en-GB" dirty="0" err="1" smtClean="0"/>
              <a:t>tergantung</a:t>
            </a:r>
            <a:r>
              <a:rPr lang="en-GB" dirty="0" smtClean="0"/>
              <a:t> </a:t>
            </a:r>
            <a:r>
              <a:rPr lang="en-GB" dirty="0" err="1" smtClean="0"/>
              <a:t>seluruh</a:t>
            </a:r>
            <a:r>
              <a:rPr lang="en-GB" dirty="0" smtClean="0"/>
              <a:t> </a:t>
            </a:r>
            <a:r>
              <a:rPr lang="en-GB" dirty="0" err="1" smtClean="0"/>
              <a:t>usaha</a:t>
            </a:r>
            <a:r>
              <a:rPr lang="en-GB" dirty="0" smtClean="0"/>
              <a:t> </a:t>
            </a:r>
            <a:r>
              <a:rPr lang="en-GB" dirty="0" err="1" smtClean="0"/>
              <a:t>agribisnis</a:t>
            </a:r>
            <a:r>
              <a:rPr lang="en-GB" dirty="0" smtClean="0"/>
              <a:t> yang </a:t>
            </a:r>
            <a:r>
              <a:rPr lang="en-GB" dirty="0" err="1" smtClean="0"/>
              <a:t>berada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rantai</a:t>
            </a:r>
            <a:r>
              <a:rPr lang="en-GB" dirty="0" smtClean="0"/>
              <a:t> </a:t>
            </a:r>
            <a:r>
              <a:rPr lang="en-GB" dirty="0" err="1" smtClean="0"/>
              <a:t>pasok</a:t>
            </a:r>
            <a:r>
              <a:rPr lang="en-GB" dirty="0" smtClean="0"/>
              <a:t> input, </a:t>
            </a:r>
            <a:r>
              <a:rPr lang="en-GB" dirty="0" err="1" smtClean="0"/>
              <a:t>usahatani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rantai</a:t>
            </a:r>
            <a:r>
              <a:rPr lang="en-GB" dirty="0" smtClean="0"/>
              <a:t> </a:t>
            </a:r>
            <a:r>
              <a:rPr lang="en-GB" dirty="0" err="1" smtClean="0"/>
              <a:t>pasok</a:t>
            </a:r>
            <a:r>
              <a:rPr lang="en-GB" dirty="0" smtClean="0"/>
              <a:t> output, </a:t>
            </a:r>
            <a:r>
              <a:rPr lang="en-GB" dirty="0" err="1" smtClean="0"/>
              <a:t>jasa</a:t>
            </a:r>
            <a:r>
              <a:rPr lang="en-GB" dirty="0" smtClean="0"/>
              <a:t> </a:t>
            </a:r>
            <a:r>
              <a:rPr lang="en-GB" dirty="0" err="1" smtClean="0"/>
              <a:t>layanan</a:t>
            </a:r>
            <a:r>
              <a:rPr lang="en-GB" dirty="0" smtClean="0"/>
              <a:t> </a:t>
            </a:r>
            <a:r>
              <a:rPr lang="en-GB" dirty="0" err="1" smtClean="0"/>
              <a:t>serta</a:t>
            </a:r>
            <a:r>
              <a:rPr lang="en-GB" dirty="0" smtClean="0"/>
              <a:t> </a:t>
            </a:r>
            <a:r>
              <a:rPr lang="en-GB" dirty="0" err="1" smtClean="0"/>
              <a:t>infrastruktur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regulasi</a:t>
            </a:r>
            <a:r>
              <a:rPr lang="en-GB" dirty="0" smtClean="0"/>
              <a:t> </a:t>
            </a:r>
            <a:r>
              <a:rPr lang="en-GB" dirty="0" err="1" smtClean="0"/>
              <a:t>penunjang</a:t>
            </a:r>
            <a:r>
              <a:rPr lang="en-GB" dirty="0" smtClean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0291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Diagram </a:t>
            </a:r>
            <a:r>
              <a:rPr lang="en-GB" dirty="0" err="1" smtClean="0"/>
              <a:t>Sistem</a:t>
            </a:r>
            <a:r>
              <a:rPr lang="en-GB" dirty="0" smtClean="0"/>
              <a:t> </a:t>
            </a:r>
            <a:r>
              <a:rPr lang="en-GB" dirty="0" err="1" smtClean="0"/>
              <a:t>Agribisnis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551" t="21691" r="14791" b="19485"/>
          <a:stretch/>
        </p:blipFill>
        <p:spPr>
          <a:xfrm>
            <a:off x="1038785" y="1361515"/>
            <a:ext cx="6797489" cy="322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1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228600" y="2777778"/>
            <a:ext cx="7315200" cy="99412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4400" dirty="0" smtClean="0">
                <a:solidFill>
                  <a:srgbClr val="92D050"/>
                </a:solidFill>
              </a:rPr>
              <a:t/>
            </a:r>
            <a:br>
              <a:rPr lang="en-US" sz="4400" dirty="0" smtClean="0">
                <a:solidFill>
                  <a:srgbClr val="92D050"/>
                </a:solidFill>
              </a:rPr>
            </a:br>
            <a:r>
              <a:rPr lang="en-US" sz="5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What’s Your Message?</a:t>
            </a:r>
            <a:endParaRPr lang="en-US" sz="56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2" y="15411"/>
            <a:ext cx="3498527" cy="2119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3486" y="15411"/>
            <a:ext cx="5624418" cy="2119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923" y="2113874"/>
            <a:ext cx="7668994" cy="2058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2120" y="2114549"/>
            <a:ext cx="1461333" cy="20573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5230" y="1852332"/>
            <a:ext cx="304800" cy="1143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24937" y="4161559"/>
            <a:ext cx="9200836" cy="1023242"/>
            <a:chOff x="0" y="5089818"/>
            <a:chExt cx="9144000" cy="1768182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64" y="5089818"/>
              <a:ext cx="9098280" cy="173736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518160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537710" y="2251710"/>
              <a:ext cx="68580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98281" y="515874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2819113" y="15411"/>
            <a:ext cx="6324887" cy="513904"/>
          </a:xfrm>
          <a:prstGeom prst="rect">
            <a:avLst/>
          </a:prstGeom>
        </p:spPr>
        <p:txBody>
          <a:bodyPr/>
          <a:lstStyle>
            <a:lvl1pPr algn="ctr" defTabSz="913805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3805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3805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3805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3805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21081" algn="ctr" defTabSz="913805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842162" algn="ctr" defTabSz="913805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263244" algn="ctr" defTabSz="913805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684325" algn="ctr" defTabSz="913805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</a:rPr>
              <a:t>Pengertian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</a:rPr>
              <a:t>Agribisnis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</a:rPr>
              <a:t>secara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</a:rPr>
              <a:t>Luas</a:t>
            </a:r>
            <a:endParaRPr lang="en-US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191000" y="439008"/>
            <a:ext cx="4267200" cy="1695448"/>
          </a:xfrm>
          <a:prstGeom prst="rect">
            <a:avLst/>
          </a:prstGeom>
        </p:spPr>
        <p:txBody>
          <a:bodyPr/>
          <a:lstStyle>
            <a:lvl1pPr marL="343591" indent="-343591" algn="l" defTabSz="913805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40" indent="-285108" algn="l" defTabSz="913805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352" indent="-229548" algn="l" defTabSz="913805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524" indent="-228086" algn="l" defTabSz="913805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158" indent="-228086" algn="l" defTabSz="91380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8239" indent="-228086" algn="l" defTabSz="91380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9320" indent="-228086" algn="l" defTabSz="91380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20401" indent="-228086" algn="l" defTabSz="91380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41482" indent="-228086" algn="l" defTabSz="91380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i="1" dirty="0" err="1" smtClean="0">
                <a:solidFill>
                  <a:srgbClr val="C00000"/>
                </a:solidFill>
                <a:latin typeface="Cambria" pitchFamily="18" charset="0"/>
              </a:rPr>
              <a:t>Agribisnis</a:t>
            </a:r>
            <a:r>
              <a:rPr lang="en-US" sz="2400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Cambria" pitchFamily="18" charset="0"/>
              </a:rPr>
              <a:t>meliputi</a:t>
            </a:r>
            <a:r>
              <a:rPr lang="en-US" sz="2400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Cambria" pitchFamily="18" charset="0"/>
              </a:rPr>
              <a:t>kegiatan</a:t>
            </a:r>
            <a:r>
              <a:rPr lang="en-US" sz="2400" i="1" dirty="0" smtClean="0">
                <a:solidFill>
                  <a:srgbClr val="C00000"/>
                </a:solidFill>
                <a:latin typeface="Cambria" pitchFamily="18" charset="0"/>
              </a:rPr>
              <a:t> di </a:t>
            </a:r>
            <a:r>
              <a:rPr lang="en-US" sz="2400" i="1" dirty="0" err="1" smtClean="0">
                <a:solidFill>
                  <a:srgbClr val="C00000"/>
                </a:solidFill>
                <a:latin typeface="Cambria" pitchFamily="18" charset="0"/>
              </a:rPr>
              <a:t>sektor</a:t>
            </a:r>
            <a:r>
              <a:rPr lang="en-US" sz="2400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Cambria" pitchFamily="18" charset="0"/>
              </a:rPr>
              <a:t>masukan</a:t>
            </a:r>
            <a:r>
              <a:rPr lang="en-US" sz="2400" i="1" dirty="0" smtClean="0">
                <a:solidFill>
                  <a:srgbClr val="C00000"/>
                </a:solidFill>
                <a:latin typeface="Cambria" pitchFamily="18" charset="0"/>
              </a:rPr>
              <a:t> (input), </a:t>
            </a:r>
            <a:r>
              <a:rPr lang="en-US" sz="2400" i="1" dirty="0" err="1" smtClean="0">
                <a:solidFill>
                  <a:srgbClr val="C00000"/>
                </a:solidFill>
                <a:latin typeface="Cambria" pitchFamily="18" charset="0"/>
              </a:rPr>
              <a:t>produksi</a:t>
            </a:r>
            <a:r>
              <a:rPr lang="en-US" sz="2400" i="1" dirty="0" smtClean="0">
                <a:solidFill>
                  <a:srgbClr val="C00000"/>
                </a:solidFill>
                <a:latin typeface="Cambria" pitchFamily="18" charset="0"/>
              </a:rPr>
              <a:t> (farm) </a:t>
            </a:r>
            <a:r>
              <a:rPr lang="en-US" sz="2400" i="1" dirty="0" err="1" smtClean="0">
                <a:solidFill>
                  <a:srgbClr val="C00000"/>
                </a:solidFill>
                <a:latin typeface="Cambria" pitchFamily="18" charset="0"/>
              </a:rPr>
              <a:t>dan</a:t>
            </a:r>
            <a:r>
              <a:rPr lang="en-US" sz="2400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Cambria" pitchFamily="18" charset="0"/>
              </a:rPr>
              <a:t>kegiatan</a:t>
            </a:r>
            <a:r>
              <a:rPr lang="en-US" sz="2400" i="1" dirty="0" smtClean="0">
                <a:solidFill>
                  <a:srgbClr val="C00000"/>
                </a:solidFill>
                <a:latin typeface="Cambria" pitchFamily="18" charset="0"/>
              </a:rPr>
              <a:t> di </a:t>
            </a:r>
            <a:r>
              <a:rPr lang="en-US" sz="2400" i="1" dirty="0" err="1" smtClean="0">
                <a:solidFill>
                  <a:srgbClr val="C00000"/>
                </a:solidFill>
                <a:latin typeface="Cambria" pitchFamily="18" charset="0"/>
              </a:rPr>
              <a:t>sektor</a:t>
            </a:r>
            <a:r>
              <a:rPr lang="en-US" sz="2400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Cambria" pitchFamily="18" charset="0"/>
              </a:rPr>
              <a:t>k</a:t>
            </a:r>
            <a:r>
              <a:rPr lang="en-US" sz="2400" i="1" dirty="0" err="1" smtClean="0">
                <a:solidFill>
                  <a:srgbClr val="C00000"/>
                </a:solidFill>
                <a:latin typeface="Cambria" pitchFamily="18" charset="0"/>
              </a:rPr>
              <a:t>eluaran</a:t>
            </a:r>
            <a:r>
              <a:rPr lang="en-US" sz="2400" i="1" dirty="0" smtClean="0">
                <a:solidFill>
                  <a:srgbClr val="C00000"/>
                </a:solidFill>
                <a:latin typeface="Cambria" pitchFamily="18" charset="0"/>
              </a:rPr>
              <a:t> (output)</a:t>
            </a:r>
            <a:endParaRPr lang="en-US" sz="2400" i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1" name="imgb" descr="bibit+jamu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955" y="2204992"/>
            <a:ext cx="2919845" cy="1966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31" descr="ANd9GcTRS3uo_ZpGFyLoel2KUu8-v--KB6zQ1pmHi912B7tyajj0Nvad_yaqu0c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0" y="2208361"/>
            <a:ext cx="2286000" cy="1963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" descr="D:\FT-SistAgrib\Foto8.jpg"/>
          <p:cNvPicPr>
            <a:picLocks noChangeAspect="1" noChangeArrowheads="1"/>
          </p:cNvPicPr>
          <p:nvPr/>
        </p:nvPicPr>
        <p:blipFill rotWithShape="1">
          <a:blip r:embed="rId12" cstate="print"/>
          <a:srcRect l="5455" b="8283"/>
          <a:stretch/>
        </p:blipFill>
        <p:spPr bwMode="auto">
          <a:xfrm>
            <a:off x="5391509" y="2199737"/>
            <a:ext cx="2263684" cy="1972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608776" y="4171950"/>
            <a:ext cx="17534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Sektor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Masukan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14288" y="4171950"/>
            <a:ext cx="17534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Sektor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Produksi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88972" y="4158459"/>
            <a:ext cx="17534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Sektor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Keluaran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3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0" y="285750"/>
            <a:ext cx="3230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Cambria" pitchFamily="18" charset="0"/>
              </a:rPr>
              <a:t>Sektor</a:t>
            </a:r>
            <a:r>
              <a:rPr lang="en-US" sz="3200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" pitchFamily="18" charset="0"/>
              </a:rPr>
              <a:t>Masukan</a:t>
            </a:r>
            <a:endParaRPr 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5670" y="1337366"/>
            <a:ext cx="426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>
                <a:latin typeface="Cambria" pitchFamily="18" charset="0"/>
              </a:rPr>
              <a:t>Sektor</a:t>
            </a:r>
            <a:r>
              <a:rPr lang="en-US" sz="2400" i="1" dirty="0">
                <a:latin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</a:rPr>
              <a:t>masukan</a:t>
            </a:r>
            <a:r>
              <a:rPr lang="en-US" sz="2400" i="1" dirty="0">
                <a:latin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</a:rPr>
              <a:t>menyediakan</a:t>
            </a:r>
            <a:r>
              <a:rPr lang="en-US" sz="2400" i="1" dirty="0">
                <a:latin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</a:rPr>
              <a:t>perbekalan</a:t>
            </a:r>
            <a:r>
              <a:rPr lang="en-US" sz="2400" i="1" dirty="0">
                <a:latin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</a:rPr>
              <a:t>kepada</a:t>
            </a:r>
            <a:r>
              <a:rPr lang="en-US" sz="2400" i="1" dirty="0">
                <a:latin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</a:rPr>
              <a:t>para</a:t>
            </a:r>
            <a:r>
              <a:rPr lang="en-US" sz="2400" i="1" dirty="0">
                <a:latin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</a:rPr>
              <a:t>pengusahatani</a:t>
            </a:r>
            <a:r>
              <a:rPr lang="en-US" sz="2400" i="1" dirty="0">
                <a:latin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</a:rPr>
              <a:t>untuk</a:t>
            </a:r>
            <a:r>
              <a:rPr lang="en-US" sz="2400" i="1" dirty="0">
                <a:latin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</a:rPr>
              <a:t>dapat</a:t>
            </a:r>
            <a:r>
              <a:rPr lang="en-US" sz="2400" i="1" dirty="0">
                <a:latin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</a:rPr>
              <a:t>memproduksi</a:t>
            </a:r>
            <a:r>
              <a:rPr lang="en-US" sz="2400" i="1" dirty="0">
                <a:latin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</a:rPr>
              <a:t>hasil</a:t>
            </a:r>
            <a:r>
              <a:rPr lang="en-US" sz="2400" i="1" dirty="0">
                <a:latin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</a:rPr>
              <a:t>tanaman</a:t>
            </a:r>
            <a:r>
              <a:rPr lang="en-US" sz="2400" i="1" dirty="0">
                <a:latin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</a:rPr>
              <a:t>dan</a:t>
            </a:r>
            <a:r>
              <a:rPr lang="en-US" sz="2400" i="1" dirty="0">
                <a:latin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</a:rPr>
              <a:t>ternak</a:t>
            </a:r>
            <a:r>
              <a:rPr lang="en-US" sz="2400" i="1" dirty="0">
                <a:latin typeface="Cambria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3095714"/>
            <a:ext cx="3581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ambria" pitchFamily="18" charset="0"/>
              </a:rPr>
              <a:t>Termasuk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kedalam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sektor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masukan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ini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adalah</a:t>
            </a:r>
            <a:r>
              <a:rPr lang="en-US" sz="2000" dirty="0">
                <a:latin typeface="Cambria" pitchFamily="18" charset="0"/>
              </a:rPr>
              <a:t> : </a:t>
            </a:r>
            <a:r>
              <a:rPr lang="en-US" sz="2000" dirty="0" err="1">
                <a:latin typeface="Cambria" pitchFamily="18" charset="0"/>
              </a:rPr>
              <a:t>bibit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makanan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ternak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pupuk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bahan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kimia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mesin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pertanian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bahan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bakar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lain-lain</a:t>
            </a:r>
          </a:p>
        </p:txBody>
      </p:sp>
    </p:spTree>
    <p:extLst>
      <p:ext uri="{BB962C8B-B14F-4D97-AF65-F5344CB8AC3E}">
        <p14:creationId xmlns:p14="http://schemas.microsoft.com/office/powerpoint/2010/main" val="3377614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Theme12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heme12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eme13">
  <a:themeElements>
    <a:clrScheme name="Ribbons 4">
      <a:dk1>
        <a:srgbClr val="000F1E"/>
      </a:dk1>
      <a:lt1>
        <a:srgbClr val="FFFFFF"/>
      </a:lt1>
      <a:dk2>
        <a:srgbClr val="003366"/>
      </a:dk2>
      <a:lt2>
        <a:srgbClr val="33CCCC"/>
      </a:lt2>
      <a:accent1>
        <a:srgbClr val="006699"/>
      </a:accent1>
      <a:accent2>
        <a:srgbClr val="003366"/>
      </a:accent2>
      <a:accent3>
        <a:srgbClr val="AAADB8"/>
      </a:accent3>
      <a:accent4>
        <a:srgbClr val="DADADA"/>
      </a:accent4>
      <a:accent5>
        <a:srgbClr val="AAB8CA"/>
      </a:accent5>
      <a:accent6>
        <a:srgbClr val="002D5C"/>
      </a:accent6>
      <a:hlink>
        <a:srgbClr val="0099CC"/>
      </a:hlink>
      <a:folHlink>
        <a:srgbClr val="009999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eme23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3" id="{B881CC1C-3B85-4970-A1F4-A145131B1339}" vid="{5880B636-65D3-49A4-A67B-24F61C7351FD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Theme12</Template>
  <TotalTime>517</TotalTime>
  <Words>1102</Words>
  <Application>Microsoft Office PowerPoint</Application>
  <PresentationFormat>On-screen Show (16:9)</PresentationFormat>
  <Paragraphs>145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Calibri</vt:lpstr>
      <vt:lpstr>Cambria</vt:lpstr>
      <vt:lpstr>Constantia</vt:lpstr>
      <vt:lpstr>Tahoma</vt:lpstr>
      <vt:lpstr>Times New Roman</vt:lpstr>
      <vt:lpstr>Wingdings</vt:lpstr>
      <vt:lpstr>Theme12</vt:lpstr>
      <vt:lpstr>Ripple</vt:lpstr>
      <vt:lpstr>Curtain Call</vt:lpstr>
      <vt:lpstr>1_Theme12</vt:lpstr>
      <vt:lpstr>1_Ripple</vt:lpstr>
      <vt:lpstr>1_Curtain Call</vt:lpstr>
      <vt:lpstr>Theme13</vt:lpstr>
      <vt:lpstr>Theme23</vt:lpstr>
      <vt:lpstr>Agribisnis sebagai Sistem dalam Bidang Usaha/Perusahaan </vt:lpstr>
      <vt:lpstr>SISTEM</vt:lpstr>
      <vt:lpstr>PowerPoint Presentation</vt:lpstr>
      <vt:lpstr>Usahatani adalah suatu usaha bisnis  (farming is a business)</vt:lpstr>
      <vt:lpstr>Paradigma Agribisnis</vt:lpstr>
      <vt:lpstr>Sistem Agribisnis</vt:lpstr>
      <vt:lpstr>Diagram Sistem Agribisnis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Agribisnis Sebagai Suatu Sistem  </vt:lpstr>
      <vt:lpstr>SUB-SISTEM AGRIBISNIS</vt:lpstr>
      <vt:lpstr>Pengertian Fungsional Agribisnis </vt:lpstr>
      <vt:lpstr>Pengertian Struktural Agribisnis</vt:lpstr>
      <vt:lpstr>Ruang Lingkup Agribisnis</vt:lpstr>
      <vt:lpstr>PowerPoint Presentation</vt:lpstr>
      <vt:lpstr>Konsep Agribisnis</vt:lpstr>
      <vt:lpstr>PowerPoint Presentation</vt:lpstr>
      <vt:lpstr>Pengembangan Sistem Agribisnis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Agribisnis sebagai Sistem dalam Bidang Usaha/Perusahaan</dc:title>
  <dc:creator>Lenovo</dc:creator>
  <cp:lastModifiedBy>heni utami</cp:lastModifiedBy>
  <cp:revision>27</cp:revision>
  <dcterms:created xsi:type="dcterms:W3CDTF">2015-03-05T12:51:14Z</dcterms:created>
  <dcterms:modified xsi:type="dcterms:W3CDTF">2017-01-30T10:24:03Z</dcterms:modified>
</cp:coreProperties>
</file>