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3" r:id="rId4"/>
    <p:sldId id="269" r:id="rId5"/>
    <p:sldId id="264" r:id="rId6"/>
    <p:sldId id="257" r:id="rId7"/>
    <p:sldId id="258" r:id="rId8"/>
    <p:sldId id="265" r:id="rId9"/>
    <p:sldId id="266" r:id="rId10"/>
    <p:sldId id="268" r:id="rId11"/>
    <p:sldId id="259" r:id="rId12"/>
    <p:sldId id="267" r:id="rId13"/>
    <p:sldId id="270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DF"/>
    <a:srgbClr val="0870CE"/>
    <a:srgbClr val="36C80E"/>
    <a:srgbClr val="FC9EE3"/>
    <a:srgbClr val="D4AC02"/>
    <a:srgbClr val="913773"/>
    <a:srgbClr val="C9F0A6"/>
    <a:srgbClr val="10C6C6"/>
    <a:srgbClr val="BCBC1A"/>
    <a:srgbClr val="2A9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DE8A9-F14C-4BFF-A49E-94DE1DBF627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80882B3-50AF-487F-92F3-D7A45528E99F}">
      <dgm:prSet phldrT="[Text]" custT="1"/>
      <dgm:spPr>
        <a:solidFill>
          <a:srgbClr val="913773"/>
        </a:solidFill>
      </dgm:spPr>
      <dgm:t>
        <a:bodyPr/>
        <a:lstStyle/>
        <a:p>
          <a:r>
            <a:rPr lang="id-ID" sz="1400" b="1" dirty="0" smtClean="0">
              <a:latin typeface="+mj-lt"/>
            </a:rPr>
            <a:t>KEHUTANAN DAN PERKEBUNAN</a:t>
          </a:r>
          <a:endParaRPr lang="id-ID" sz="1400" b="1" dirty="0">
            <a:latin typeface="+mj-lt"/>
          </a:endParaRPr>
        </a:p>
      </dgm:t>
    </dgm:pt>
    <dgm:pt modelId="{D5C7326B-6686-40B8-90C3-E5043195FB9A}" type="parTrans" cxnId="{42F7DA19-E7C8-4E6C-B744-7C41DA51FB23}">
      <dgm:prSet/>
      <dgm:spPr/>
      <dgm:t>
        <a:bodyPr/>
        <a:lstStyle/>
        <a:p>
          <a:endParaRPr lang="id-ID"/>
        </a:p>
      </dgm:t>
    </dgm:pt>
    <dgm:pt modelId="{0D6B1E8D-8262-418F-AA7B-AED6F576C770}" type="sibTrans" cxnId="{42F7DA19-E7C8-4E6C-B744-7C41DA51FB23}">
      <dgm:prSet/>
      <dgm:spPr/>
      <dgm:t>
        <a:bodyPr/>
        <a:lstStyle/>
        <a:p>
          <a:endParaRPr lang="id-ID"/>
        </a:p>
      </dgm:t>
    </dgm:pt>
    <dgm:pt modelId="{F9F089D4-9976-4BBC-9248-5B4044FA4DD5}">
      <dgm:prSet phldrT="[Text]"/>
      <dgm:spPr>
        <a:solidFill>
          <a:srgbClr val="10C6C6"/>
        </a:solidFill>
      </dgm:spPr>
      <dgm:t>
        <a:bodyPr/>
        <a:lstStyle/>
        <a:p>
          <a:r>
            <a:rPr lang="id-ID" dirty="0" smtClean="0"/>
            <a:t>BUDIDAYA PERIKANAN</a:t>
          </a:r>
          <a:endParaRPr lang="id-ID" dirty="0"/>
        </a:p>
      </dgm:t>
    </dgm:pt>
    <dgm:pt modelId="{99384B7A-9453-43D1-8DE3-5AFFAD62E31C}" type="parTrans" cxnId="{2D333A2E-219C-44E6-B5B0-7CDF0098209C}">
      <dgm:prSet/>
      <dgm:spPr/>
      <dgm:t>
        <a:bodyPr/>
        <a:lstStyle/>
        <a:p>
          <a:endParaRPr lang="id-ID"/>
        </a:p>
      </dgm:t>
    </dgm:pt>
    <dgm:pt modelId="{5A5D3B2C-C2DE-40D9-A23F-74B997BB8ECB}" type="sibTrans" cxnId="{2D333A2E-219C-44E6-B5B0-7CDF0098209C}">
      <dgm:prSet/>
      <dgm:spPr/>
      <dgm:t>
        <a:bodyPr/>
        <a:lstStyle/>
        <a:p>
          <a:endParaRPr lang="id-ID"/>
        </a:p>
      </dgm:t>
    </dgm:pt>
    <dgm:pt modelId="{8145FC16-A19C-4C89-9849-83B4BDF0042D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  <a:latin typeface="+mj-lt"/>
            </a:rPr>
            <a:t>PETERNAKAN</a:t>
          </a:r>
          <a:endParaRPr lang="id-ID" sz="1400" dirty="0">
            <a:solidFill>
              <a:schemeClr val="tx1"/>
            </a:solidFill>
            <a:latin typeface="+mj-lt"/>
          </a:endParaRPr>
        </a:p>
      </dgm:t>
    </dgm:pt>
    <dgm:pt modelId="{1A853317-69A4-465D-83A3-61B1BC90F1DA}" type="parTrans" cxnId="{425F1EE5-A544-4EF0-A410-5ACFCFF030A7}">
      <dgm:prSet/>
      <dgm:spPr/>
      <dgm:t>
        <a:bodyPr/>
        <a:lstStyle/>
        <a:p>
          <a:endParaRPr lang="id-ID"/>
        </a:p>
      </dgm:t>
    </dgm:pt>
    <dgm:pt modelId="{8D567BEF-6C63-4FB2-9350-C3D675C64752}" type="sibTrans" cxnId="{425F1EE5-A544-4EF0-A410-5ACFCFF030A7}">
      <dgm:prSet/>
      <dgm:spPr/>
      <dgm:t>
        <a:bodyPr/>
        <a:lstStyle/>
        <a:p>
          <a:endParaRPr lang="id-ID"/>
        </a:p>
      </dgm:t>
    </dgm:pt>
    <dgm:pt modelId="{03774F0B-AE58-4D8F-95DC-61841ACEB214}">
      <dgm:prSet phldrT="[Text]" custT="1"/>
      <dgm:spPr>
        <a:solidFill>
          <a:srgbClr val="FC9EE3"/>
        </a:solidFill>
      </dgm:spPr>
      <dgm:t>
        <a:bodyPr/>
        <a:lstStyle/>
        <a:p>
          <a:r>
            <a:rPr lang="id-ID" sz="1400" dirty="0" smtClean="0">
              <a:solidFill>
                <a:schemeClr val="tx1"/>
              </a:solidFill>
            </a:rPr>
            <a:t>PERTANIAN</a:t>
          </a:r>
          <a:endParaRPr lang="id-ID" sz="1400" dirty="0">
            <a:solidFill>
              <a:schemeClr val="tx1"/>
            </a:solidFill>
          </a:endParaRPr>
        </a:p>
      </dgm:t>
    </dgm:pt>
    <dgm:pt modelId="{7DA9A0D8-222C-4AD1-8A9B-EBEAE9CB5A2D}" type="parTrans" cxnId="{D6060B82-685A-44BB-AD9E-924B7CEEE227}">
      <dgm:prSet/>
      <dgm:spPr/>
      <dgm:t>
        <a:bodyPr/>
        <a:lstStyle/>
        <a:p>
          <a:endParaRPr lang="id-ID"/>
        </a:p>
      </dgm:t>
    </dgm:pt>
    <dgm:pt modelId="{C9163FBB-79E7-43EE-A428-4712C0ED935E}" type="sibTrans" cxnId="{D6060B82-685A-44BB-AD9E-924B7CEEE227}">
      <dgm:prSet/>
      <dgm:spPr/>
      <dgm:t>
        <a:bodyPr/>
        <a:lstStyle/>
        <a:p>
          <a:endParaRPr lang="id-ID"/>
        </a:p>
      </dgm:t>
    </dgm:pt>
    <dgm:pt modelId="{6F79B951-C5FE-4894-AE5F-B71C1BA76F84}" type="pres">
      <dgm:prSet presAssocID="{05EDE8A9-F14C-4BFF-A49E-94DE1DBF627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8D48F83-6446-43E5-97B8-80078B65E502}" type="pres">
      <dgm:prSet presAssocID="{05EDE8A9-F14C-4BFF-A49E-94DE1DBF627C}" presName="comp1" presStyleCnt="0"/>
      <dgm:spPr/>
    </dgm:pt>
    <dgm:pt modelId="{E0CA6BDE-49E9-43D8-86A1-66886452E3A4}" type="pres">
      <dgm:prSet presAssocID="{05EDE8A9-F14C-4BFF-A49E-94DE1DBF627C}" presName="circle1" presStyleLbl="node1" presStyleIdx="0" presStyleCnt="4"/>
      <dgm:spPr/>
      <dgm:t>
        <a:bodyPr/>
        <a:lstStyle/>
        <a:p>
          <a:endParaRPr lang="id-ID"/>
        </a:p>
      </dgm:t>
    </dgm:pt>
    <dgm:pt modelId="{B85AF68E-271E-4B8E-B43E-B82D4A327112}" type="pres">
      <dgm:prSet presAssocID="{05EDE8A9-F14C-4BFF-A49E-94DE1DBF627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701C6D-84A8-4C0D-B50A-39ADB23FD769}" type="pres">
      <dgm:prSet presAssocID="{05EDE8A9-F14C-4BFF-A49E-94DE1DBF627C}" presName="comp2" presStyleCnt="0"/>
      <dgm:spPr/>
    </dgm:pt>
    <dgm:pt modelId="{16C27DB5-E58D-4510-87FF-4F7906EBDBE1}" type="pres">
      <dgm:prSet presAssocID="{05EDE8A9-F14C-4BFF-A49E-94DE1DBF627C}" presName="circle2" presStyleLbl="node1" presStyleIdx="1" presStyleCnt="4"/>
      <dgm:spPr/>
      <dgm:t>
        <a:bodyPr/>
        <a:lstStyle/>
        <a:p>
          <a:endParaRPr lang="id-ID"/>
        </a:p>
      </dgm:t>
    </dgm:pt>
    <dgm:pt modelId="{E57BB4B7-668F-4238-997B-C82326D8D9EE}" type="pres">
      <dgm:prSet presAssocID="{05EDE8A9-F14C-4BFF-A49E-94DE1DBF627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956FA5-8D65-4BF9-8F2B-8A4181AACC9C}" type="pres">
      <dgm:prSet presAssocID="{05EDE8A9-F14C-4BFF-A49E-94DE1DBF627C}" presName="comp3" presStyleCnt="0"/>
      <dgm:spPr/>
    </dgm:pt>
    <dgm:pt modelId="{56E3DE08-509C-419B-BF31-3A13CCEC5C74}" type="pres">
      <dgm:prSet presAssocID="{05EDE8A9-F14C-4BFF-A49E-94DE1DBF627C}" presName="circle3" presStyleLbl="node1" presStyleIdx="2" presStyleCnt="4"/>
      <dgm:spPr/>
      <dgm:t>
        <a:bodyPr/>
        <a:lstStyle/>
        <a:p>
          <a:endParaRPr lang="id-ID"/>
        </a:p>
      </dgm:t>
    </dgm:pt>
    <dgm:pt modelId="{52BDB034-EFE9-43E1-BA10-E886EB2539A2}" type="pres">
      <dgm:prSet presAssocID="{05EDE8A9-F14C-4BFF-A49E-94DE1DBF627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3DC39F-625E-4518-9DA4-8B4EA0E9CA51}" type="pres">
      <dgm:prSet presAssocID="{05EDE8A9-F14C-4BFF-A49E-94DE1DBF627C}" presName="comp4" presStyleCnt="0"/>
      <dgm:spPr/>
    </dgm:pt>
    <dgm:pt modelId="{7F8D4518-DC90-429E-8509-57F3F2E6D6F5}" type="pres">
      <dgm:prSet presAssocID="{05EDE8A9-F14C-4BFF-A49E-94DE1DBF627C}" presName="circle4" presStyleLbl="node1" presStyleIdx="3" presStyleCnt="4"/>
      <dgm:spPr/>
      <dgm:t>
        <a:bodyPr/>
        <a:lstStyle/>
        <a:p>
          <a:endParaRPr lang="id-ID"/>
        </a:p>
      </dgm:t>
    </dgm:pt>
    <dgm:pt modelId="{64150A36-E9E0-450B-85D9-2FCED7E2014A}" type="pres">
      <dgm:prSet presAssocID="{05EDE8A9-F14C-4BFF-A49E-94DE1DBF627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73CBDD-9811-40B4-8047-2BA9D80B4F30}" type="presOf" srcId="{8145FC16-A19C-4C89-9849-83B4BDF0042D}" destId="{56E3DE08-509C-419B-BF31-3A13CCEC5C74}" srcOrd="0" destOrd="0" presId="urn:microsoft.com/office/officeart/2005/8/layout/venn2"/>
    <dgm:cxn modelId="{42F7DA19-E7C8-4E6C-B744-7C41DA51FB23}" srcId="{05EDE8A9-F14C-4BFF-A49E-94DE1DBF627C}" destId="{680882B3-50AF-487F-92F3-D7A45528E99F}" srcOrd="0" destOrd="0" parTransId="{D5C7326B-6686-40B8-90C3-E5043195FB9A}" sibTransId="{0D6B1E8D-8262-418F-AA7B-AED6F576C770}"/>
    <dgm:cxn modelId="{F5B82A45-02BB-4B7E-AFC9-8D70D29EAFB3}" type="presOf" srcId="{680882B3-50AF-487F-92F3-D7A45528E99F}" destId="{E0CA6BDE-49E9-43D8-86A1-66886452E3A4}" srcOrd="0" destOrd="0" presId="urn:microsoft.com/office/officeart/2005/8/layout/venn2"/>
    <dgm:cxn modelId="{D6060B82-685A-44BB-AD9E-924B7CEEE227}" srcId="{05EDE8A9-F14C-4BFF-A49E-94DE1DBF627C}" destId="{03774F0B-AE58-4D8F-95DC-61841ACEB214}" srcOrd="3" destOrd="0" parTransId="{7DA9A0D8-222C-4AD1-8A9B-EBEAE9CB5A2D}" sibTransId="{C9163FBB-79E7-43EE-A428-4712C0ED935E}"/>
    <dgm:cxn modelId="{50E41A34-6C1C-427E-9ACB-88273BA5C676}" type="presOf" srcId="{03774F0B-AE58-4D8F-95DC-61841ACEB214}" destId="{7F8D4518-DC90-429E-8509-57F3F2E6D6F5}" srcOrd="0" destOrd="0" presId="urn:microsoft.com/office/officeart/2005/8/layout/venn2"/>
    <dgm:cxn modelId="{3B9AAFB1-4141-4178-8B26-AF1E86060EF2}" type="presOf" srcId="{F9F089D4-9976-4BBC-9248-5B4044FA4DD5}" destId="{16C27DB5-E58D-4510-87FF-4F7906EBDBE1}" srcOrd="0" destOrd="0" presId="urn:microsoft.com/office/officeart/2005/8/layout/venn2"/>
    <dgm:cxn modelId="{425F1EE5-A544-4EF0-A410-5ACFCFF030A7}" srcId="{05EDE8A9-F14C-4BFF-A49E-94DE1DBF627C}" destId="{8145FC16-A19C-4C89-9849-83B4BDF0042D}" srcOrd="2" destOrd="0" parTransId="{1A853317-69A4-465D-83A3-61B1BC90F1DA}" sibTransId="{8D567BEF-6C63-4FB2-9350-C3D675C64752}"/>
    <dgm:cxn modelId="{02F4A9D9-ABBA-4D9C-9F7C-B9203DE3D6BA}" type="presOf" srcId="{05EDE8A9-F14C-4BFF-A49E-94DE1DBF627C}" destId="{6F79B951-C5FE-4894-AE5F-B71C1BA76F84}" srcOrd="0" destOrd="0" presId="urn:microsoft.com/office/officeart/2005/8/layout/venn2"/>
    <dgm:cxn modelId="{FDDCF395-D696-4F30-81A5-4F06FF9C099A}" type="presOf" srcId="{680882B3-50AF-487F-92F3-D7A45528E99F}" destId="{B85AF68E-271E-4B8E-B43E-B82D4A327112}" srcOrd="1" destOrd="0" presId="urn:microsoft.com/office/officeart/2005/8/layout/venn2"/>
    <dgm:cxn modelId="{BA39AE81-722A-460F-B178-7319A62C7937}" type="presOf" srcId="{F9F089D4-9976-4BBC-9248-5B4044FA4DD5}" destId="{E57BB4B7-668F-4238-997B-C82326D8D9EE}" srcOrd="1" destOrd="0" presId="urn:microsoft.com/office/officeart/2005/8/layout/venn2"/>
    <dgm:cxn modelId="{1ED34B5A-66D8-4BD5-B47D-80D8F4B7E6EA}" type="presOf" srcId="{03774F0B-AE58-4D8F-95DC-61841ACEB214}" destId="{64150A36-E9E0-450B-85D9-2FCED7E2014A}" srcOrd="1" destOrd="0" presId="urn:microsoft.com/office/officeart/2005/8/layout/venn2"/>
    <dgm:cxn modelId="{2D333A2E-219C-44E6-B5B0-7CDF0098209C}" srcId="{05EDE8A9-F14C-4BFF-A49E-94DE1DBF627C}" destId="{F9F089D4-9976-4BBC-9248-5B4044FA4DD5}" srcOrd="1" destOrd="0" parTransId="{99384B7A-9453-43D1-8DE3-5AFFAD62E31C}" sibTransId="{5A5D3B2C-C2DE-40D9-A23F-74B997BB8ECB}"/>
    <dgm:cxn modelId="{CDE2FBF3-58B5-4A2F-8781-215589C75E46}" type="presOf" srcId="{8145FC16-A19C-4C89-9849-83B4BDF0042D}" destId="{52BDB034-EFE9-43E1-BA10-E886EB2539A2}" srcOrd="1" destOrd="0" presId="urn:microsoft.com/office/officeart/2005/8/layout/venn2"/>
    <dgm:cxn modelId="{3686709C-0828-42A4-AD53-78B0C8FE7936}" type="presParOf" srcId="{6F79B951-C5FE-4894-AE5F-B71C1BA76F84}" destId="{98D48F83-6446-43E5-97B8-80078B65E502}" srcOrd="0" destOrd="0" presId="urn:microsoft.com/office/officeart/2005/8/layout/venn2"/>
    <dgm:cxn modelId="{9FA76938-FEE7-4C03-B960-AD3BF6F2ABE4}" type="presParOf" srcId="{98D48F83-6446-43E5-97B8-80078B65E502}" destId="{E0CA6BDE-49E9-43D8-86A1-66886452E3A4}" srcOrd="0" destOrd="0" presId="urn:microsoft.com/office/officeart/2005/8/layout/venn2"/>
    <dgm:cxn modelId="{49D10C17-705C-4F3C-9F2C-0C9DF545960C}" type="presParOf" srcId="{98D48F83-6446-43E5-97B8-80078B65E502}" destId="{B85AF68E-271E-4B8E-B43E-B82D4A327112}" srcOrd="1" destOrd="0" presId="urn:microsoft.com/office/officeart/2005/8/layout/venn2"/>
    <dgm:cxn modelId="{3E6A441E-C305-4CE6-AD0F-D6557BCBB2FD}" type="presParOf" srcId="{6F79B951-C5FE-4894-AE5F-B71C1BA76F84}" destId="{05701C6D-84A8-4C0D-B50A-39ADB23FD769}" srcOrd="1" destOrd="0" presId="urn:microsoft.com/office/officeart/2005/8/layout/venn2"/>
    <dgm:cxn modelId="{F2DC835D-DC72-4DED-971A-1AE9734EDCC1}" type="presParOf" srcId="{05701C6D-84A8-4C0D-B50A-39ADB23FD769}" destId="{16C27DB5-E58D-4510-87FF-4F7906EBDBE1}" srcOrd="0" destOrd="0" presId="urn:microsoft.com/office/officeart/2005/8/layout/venn2"/>
    <dgm:cxn modelId="{09037DFC-847E-4F7D-A50A-D05A33D4F877}" type="presParOf" srcId="{05701C6D-84A8-4C0D-B50A-39ADB23FD769}" destId="{E57BB4B7-668F-4238-997B-C82326D8D9EE}" srcOrd="1" destOrd="0" presId="urn:microsoft.com/office/officeart/2005/8/layout/venn2"/>
    <dgm:cxn modelId="{E3F7F0D8-5DB8-4FA0-A69E-AF88FA837932}" type="presParOf" srcId="{6F79B951-C5FE-4894-AE5F-B71C1BA76F84}" destId="{EE956FA5-8D65-4BF9-8F2B-8A4181AACC9C}" srcOrd="2" destOrd="0" presId="urn:microsoft.com/office/officeart/2005/8/layout/venn2"/>
    <dgm:cxn modelId="{93F3AA8B-04DF-4227-9F99-27A0BD448C03}" type="presParOf" srcId="{EE956FA5-8D65-4BF9-8F2B-8A4181AACC9C}" destId="{56E3DE08-509C-419B-BF31-3A13CCEC5C74}" srcOrd="0" destOrd="0" presId="urn:microsoft.com/office/officeart/2005/8/layout/venn2"/>
    <dgm:cxn modelId="{E9F81E1D-6D62-4B78-A725-E84EF46F1620}" type="presParOf" srcId="{EE956FA5-8D65-4BF9-8F2B-8A4181AACC9C}" destId="{52BDB034-EFE9-43E1-BA10-E886EB2539A2}" srcOrd="1" destOrd="0" presId="urn:microsoft.com/office/officeart/2005/8/layout/venn2"/>
    <dgm:cxn modelId="{1E6D0283-16A3-42D7-A552-3D5753C6A415}" type="presParOf" srcId="{6F79B951-C5FE-4894-AE5F-B71C1BA76F84}" destId="{B83DC39F-625E-4518-9DA4-8B4EA0E9CA51}" srcOrd="3" destOrd="0" presId="urn:microsoft.com/office/officeart/2005/8/layout/venn2"/>
    <dgm:cxn modelId="{DE7EDD6A-01D1-413C-A972-93DEEEA7D4CB}" type="presParOf" srcId="{B83DC39F-625E-4518-9DA4-8B4EA0E9CA51}" destId="{7F8D4518-DC90-429E-8509-57F3F2E6D6F5}" srcOrd="0" destOrd="0" presId="urn:microsoft.com/office/officeart/2005/8/layout/venn2"/>
    <dgm:cxn modelId="{169D77CD-4E70-4E96-8FA0-594021DADEDD}" type="presParOf" srcId="{B83DC39F-625E-4518-9DA4-8B4EA0E9CA51}" destId="{64150A36-E9E0-450B-85D9-2FCED7E2014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E7A26-94E6-47BA-AD77-8B96C2B6AD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0EA7D5B-43E7-408A-95BA-8E3881C8C027}">
      <dgm:prSet phldrT="[Text]"/>
      <dgm:spPr>
        <a:solidFill>
          <a:srgbClr val="36C80E"/>
        </a:solidFill>
      </dgm:spPr>
      <dgm:t>
        <a:bodyPr/>
        <a:lstStyle/>
        <a:p>
          <a:r>
            <a:rPr lang="id-ID" dirty="0" smtClean="0"/>
            <a:t>PERTANIAN ARTI LUAS : AGROKOMPLEKS</a:t>
          </a:r>
          <a:endParaRPr lang="id-ID" dirty="0"/>
        </a:p>
      </dgm:t>
    </dgm:pt>
    <dgm:pt modelId="{F7CB7BBD-5F21-4A45-9A1E-102FC4072483}" type="parTrans" cxnId="{3ACF93F2-FA3B-4D4F-8DAD-71C2A45C8132}">
      <dgm:prSet/>
      <dgm:spPr/>
      <dgm:t>
        <a:bodyPr/>
        <a:lstStyle/>
        <a:p>
          <a:endParaRPr lang="id-ID"/>
        </a:p>
      </dgm:t>
    </dgm:pt>
    <dgm:pt modelId="{4F5095C3-2B1B-47F0-93C4-EDE0C94F3ED9}" type="sibTrans" cxnId="{3ACF93F2-FA3B-4D4F-8DAD-71C2A45C8132}">
      <dgm:prSet/>
      <dgm:spPr/>
      <dgm:t>
        <a:bodyPr/>
        <a:lstStyle/>
        <a:p>
          <a:endParaRPr lang="id-ID"/>
        </a:p>
      </dgm:t>
    </dgm:pt>
    <dgm:pt modelId="{DC832C82-D23B-4576-89DA-C617D1C3EDEC}">
      <dgm:prSet phldrT="[Text]"/>
      <dgm:spPr/>
      <dgm:t>
        <a:bodyPr/>
        <a:lstStyle/>
        <a:p>
          <a:r>
            <a:rPr lang="id-ID" dirty="0" smtClean="0"/>
            <a:t>Pertanian rakyat</a:t>
          </a:r>
          <a:endParaRPr lang="id-ID" dirty="0"/>
        </a:p>
      </dgm:t>
    </dgm:pt>
    <dgm:pt modelId="{981D10A1-BD70-4E92-97C6-D633733FA86E}" type="parTrans" cxnId="{2512B5AC-5DF3-431A-90EB-BE5EC4E9B990}">
      <dgm:prSet/>
      <dgm:spPr/>
      <dgm:t>
        <a:bodyPr/>
        <a:lstStyle/>
        <a:p>
          <a:endParaRPr lang="id-ID"/>
        </a:p>
      </dgm:t>
    </dgm:pt>
    <dgm:pt modelId="{D1650D35-9CFC-45DB-8F63-AA2B9677680A}" type="sibTrans" cxnId="{2512B5AC-5DF3-431A-90EB-BE5EC4E9B990}">
      <dgm:prSet/>
      <dgm:spPr/>
      <dgm:t>
        <a:bodyPr/>
        <a:lstStyle/>
        <a:p>
          <a:endParaRPr lang="id-ID"/>
        </a:p>
      </dgm:t>
    </dgm:pt>
    <dgm:pt modelId="{798D8301-E363-4F70-BE6F-09819AC4C141}">
      <dgm:prSet phldrT="[Text]"/>
      <dgm:spPr>
        <a:solidFill>
          <a:srgbClr val="D4AC02"/>
        </a:solidFill>
      </dgm:spPr>
      <dgm:t>
        <a:bodyPr/>
        <a:lstStyle/>
        <a:p>
          <a:r>
            <a:rPr lang="id-ID" dirty="0" smtClean="0"/>
            <a:t>PERTANIAN ARTI SEMPIT : USAHATANI</a:t>
          </a:r>
          <a:endParaRPr lang="id-ID" dirty="0"/>
        </a:p>
      </dgm:t>
    </dgm:pt>
    <dgm:pt modelId="{03DB4F7E-0035-4E5C-AC93-5C18509117B2}" type="parTrans" cxnId="{5D909D90-86CC-476A-BD9E-8476B79C4232}">
      <dgm:prSet/>
      <dgm:spPr/>
      <dgm:t>
        <a:bodyPr/>
        <a:lstStyle/>
        <a:p>
          <a:endParaRPr lang="id-ID"/>
        </a:p>
      </dgm:t>
    </dgm:pt>
    <dgm:pt modelId="{F77D4694-F48B-4696-8691-6222F7549F55}" type="sibTrans" cxnId="{5D909D90-86CC-476A-BD9E-8476B79C4232}">
      <dgm:prSet/>
      <dgm:spPr/>
      <dgm:t>
        <a:bodyPr/>
        <a:lstStyle/>
        <a:p>
          <a:endParaRPr lang="id-ID"/>
        </a:p>
      </dgm:t>
    </dgm:pt>
    <dgm:pt modelId="{D749F507-01D4-4B5F-82A2-4A1B989B8957}">
      <dgm:prSet phldrT="[Text]"/>
      <dgm:spPr/>
      <dgm:t>
        <a:bodyPr/>
        <a:lstStyle/>
        <a:p>
          <a:r>
            <a:rPr lang="id-ID" dirty="0" smtClean="0"/>
            <a:t>Umumnya  diusahakan  oleh keluarga</a:t>
          </a:r>
          <a:endParaRPr lang="id-ID" dirty="0"/>
        </a:p>
      </dgm:t>
    </dgm:pt>
    <dgm:pt modelId="{9BDE8326-BEF5-4492-8B6A-5201F948556C}" type="parTrans" cxnId="{B936E6BF-3277-4821-86CB-5441E239EF7B}">
      <dgm:prSet/>
      <dgm:spPr/>
      <dgm:t>
        <a:bodyPr/>
        <a:lstStyle/>
        <a:p>
          <a:endParaRPr lang="id-ID"/>
        </a:p>
      </dgm:t>
    </dgm:pt>
    <dgm:pt modelId="{D7769F2E-FB42-4104-9A8C-04360269BCF6}" type="sibTrans" cxnId="{B936E6BF-3277-4821-86CB-5441E239EF7B}">
      <dgm:prSet/>
      <dgm:spPr/>
      <dgm:t>
        <a:bodyPr/>
        <a:lstStyle/>
        <a:p>
          <a:endParaRPr lang="id-ID"/>
        </a:p>
      </dgm:t>
    </dgm:pt>
    <dgm:pt modelId="{668D73DC-D5BE-480A-B34F-6312F8EB5920}">
      <dgm:prSet phldrT="[Text]"/>
      <dgm:spPr/>
      <dgm:t>
        <a:bodyPr/>
        <a:lstStyle/>
        <a:p>
          <a:r>
            <a:rPr lang="id-ID" dirty="0" smtClean="0"/>
            <a:t>Perkebunan</a:t>
          </a:r>
          <a:endParaRPr lang="id-ID" dirty="0"/>
        </a:p>
      </dgm:t>
    </dgm:pt>
    <dgm:pt modelId="{731092CA-B31D-4A7C-81CB-860AF9B9A581}" type="parTrans" cxnId="{2E0AA8CF-8813-46E8-B373-B3C69065DFB0}">
      <dgm:prSet/>
      <dgm:spPr/>
      <dgm:t>
        <a:bodyPr/>
        <a:lstStyle/>
        <a:p>
          <a:endParaRPr lang="id-ID"/>
        </a:p>
      </dgm:t>
    </dgm:pt>
    <dgm:pt modelId="{1A7ACC70-EF7A-49A4-A598-A1EF048C00DF}" type="sibTrans" cxnId="{2E0AA8CF-8813-46E8-B373-B3C69065DFB0}">
      <dgm:prSet/>
      <dgm:spPr/>
      <dgm:t>
        <a:bodyPr/>
        <a:lstStyle/>
        <a:p>
          <a:endParaRPr lang="id-ID"/>
        </a:p>
      </dgm:t>
    </dgm:pt>
    <dgm:pt modelId="{EA0D84C5-8426-40D1-BF7F-DB48BDF967A2}">
      <dgm:prSet phldrT="[Text]"/>
      <dgm:spPr/>
      <dgm:t>
        <a:bodyPr/>
        <a:lstStyle/>
        <a:p>
          <a:r>
            <a:rPr lang="id-ID" dirty="0" smtClean="0"/>
            <a:t>Kehutanan</a:t>
          </a:r>
          <a:endParaRPr lang="id-ID" dirty="0"/>
        </a:p>
      </dgm:t>
    </dgm:pt>
    <dgm:pt modelId="{A2BE5034-2C3B-4AD0-BB27-92F1CB642CFD}" type="parTrans" cxnId="{AC07A5B3-6D1F-4BE7-A609-2524A7EE815B}">
      <dgm:prSet/>
      <dgm:spPr/>
      <dgm:t>
        <a:bodyPr/>
        <a:lstStyle/>
        <a:p>
          <a:endParaRPr lang="id-ID"/>
        </a:p>
      </dgm:t>
    </dgm:pt>
    <dgm:pt modelId="{48F02264-7EC6-4B4C-8F76-401F7EA1C617}" type="sibTrans" cxnId="{AC07A5B3-6D1F-4BE7-A609-2524A7EE815B}">
      <dgm:prSet/>
      <dgm:spPr/>
      <dgm:t>
        <a:bodyPr/>
        <a:lstStyle/>
        <a:p>
          <a:endParaRPr lang="id-ID"/>
        </a:p>
      </dgm:t>
    </dgm:pt>
    <dgm:pt modelId="{F9708973-9674-4ED5-A73A-42496694193C}">
      <dgm:prSet phldrT="[Text]"/>
      <dgm:spPr/>
      <dgm:t>
        <a:bodyPr/>
        <a:lstStyle/>
        <a:p>
          <a:r>
            <a:rPr lang="id-ID" dirty="0" smtClean="0"/>
            <a:t>Peternakan</a:t>
          </a:r>
          <a:endParaRPr lang="id-ID" dirty="0"/>
        </a:p>
      </dgm:t>
    </dgm:pt>
    <dgm:pt modelId="{BC163D32-8DEF-4059-AB65-485AB628FD3D}" type="parTrans" cxnId="{494534F6-C208-4CA1-8C01-58F371C9E3C1}">
      <dgm:prSet/>
      <dgm:spPr/>
      <dgm:t>
        <a:bodyPr/>
        <a:lstStyle/>
        <a:p>
          <a:endParaRPr lang="id-ID"/>
        </a:p>
      </dgm:t>
    </dgm:pt>
    <dgm:pt modelId="{79029610-DB81-4A5A-B229-D51E240408D3}" type="sibTrans" cxnId="{494534F6-C208-4CA1-8C01-58F371C9E3C1}">
      <dgm:prSet/>
      <dgm:spPr/>
      <dgm:t>
        <a:bodyPr/>
        <a:lstStyle/>
        <a:p>
          <a:endParaRPr lang="id-ID"/>
        </a:p>
      </dgm:t>
    </dgm:pt>
    <dgm:pt modelId="{4FE100BE-C542-43F0-8C9E-4C1D53AF3836}">
      <dgm:prSet phldrT="[Text]"/>
      <dgm:spPr/>
      <dgm:t>
        <a:bodyPr/>
        <a:lstStyle/>
        <a:p>
          <a:r>
            <a:rPr lang="id-ID" dirty="0" smtClean="0"/>
            <a:t>Budidaya perikanan, penangkapan ikan</a:t>
          </a:r>
          <a:endParaRPr lang="id-ID" dirty="0"/>
        </a:p>
      </dgm:t>
    </dgm:pt>
    <dgm:pt modelId="{29401A7B-F802-4B3F-84F2-58A479E41A99}" type="parTrans" cxnId="{49DB6510-58D4-4117-A930-C61BCD267294}">
      <dgm:prSet/>
      <dgm:spPr/>
      <dgm:t>
        <a:bodyPr/>
        <a:lstStyle/>
        <a:p>
          <a:endParaRPr lang="id-ID"/>
        </a:p>
      </dgm:t>
    </dgm:pt>
    <dgm:pt modelId="{C04B1E32-4996-4350-B9FA-41DB5B89A724}" type="sibTrans" cxnId="{49DB6510-58D4-4117-A930-C61BCD267294}">
      <dgm:prSet/>
      <dgm:spPr/>
      <dgm:t>
        <a:bodyPr/>
        <a:lstStyle/>
        <a:p>
          <a:endParaRPr lang="id-ID"/>
        </a:p>
      </dgm:t>
    </dgm:pt>
    <dgm:pt modelId="{2B36C318-7422-431E-A676-9761C0AFE830}">
      <dgm:prSet phldrT="[Text]"/>
      <dgm:spPr/>
      <dgm:t>
        <a:bodyPr/>
        <a:lstStyle/>
        <a:p>
          <a:r>
            <a:rPr lang="id-ID" dirty="0" smtClean="0"/>
            <a:t>Berskala kecil</a:t>
          </a:r>
          <a:endParaRPr lang="id-ID" dirty="0"/>
        </a:p>
      </dgm:t>
    </dgm:pt>
    <dgm:pt modelId="{27DA670D-67C7-42B0-9631-6596646A584D}" type="parTrans" cxnId="{12264CC1-B3D0-45FB-8C6B-6CAE68D3F55E}">
      <dgm:prSet/>
      <dgm:spPr/>
      <dgm:t>
        <a:bodyPr/>
        <a:lstStyle/>
        <a:p>
          <a:endParaRPr lang="id-ID"/>
        </a:p>
      </dgm:t>
    </dgm:pt>
    <dgm:pt modelId="{A7BC4968-10A9-4515-9C4B-406520A4A99B}" type="sibTrans" cxnId="{12264CC1-B3D0-45FB-8C6B-6CAE68D3F55E}">
      <dgm:prSet/>
      <dgm:spPr/>
      <dgm:t>
        <a:bodyPr/>
        <a:lstStyle/>
        <a:p>
          <a:endParaRPr lang="id-ID"/>
        </a:p>
      </dgm:t>
    </dgm:pt>
    <dgm:pt modelId="{485169EC-58CA-4219-A36F-6E13A179B6A8}">
      <dgm:prSet phldrT="[Text]"/>
      <dgm:spPr/>
      <dgm:t>
        <a:bodyPr/>
        <a:lstStyle/>
        <a:p>
          <a:r>
            <a:rPr lang="id-ID" dirty="0" smtClean="0"/>
            <a:t>Padat karya dan tidak padat modal</a:t>
          </a:r>
          <a:endParaRPr lang="id-ID" dirty="0"/>
        </a:p>
      </dgm:t>
    </dgm:pt>
    <dgm:pt modelId="{90344666-AA8D-40C3-A4FA-ECCE6E2BEB95}" type="parTrans" cxnId="{FFF801CF-5997-45E3-A171-28256692149E}">
      <dgm:prSet/>
      <dgm:spPr/>
      <dgm:t>
        <a:bodyPr/>
        <a:lstStyle/>
        <a:p>
          <a:endParaRPr lang="id-ID"/>
        </a:p>
      </dgm:t>
    </dgm:pt>
    <dgm:pt modelId="{B0763A64-0365-49EE-9DA4-FF1DC8146740}" type="sibTrans" cxnId="{FFF801CF-5997-45E3-A171-28256692149E}">
      <dgm:prSet/>
      <dgm:spPr/>
      <dgm:t>
        <a:bodyPr/>
        <a:lstStyle/>
        <a:p>
          <a:endParaRPr lang="id-ID"/>
        </a:p>
      </dgm:t>
    </dgm:pt>
    <dgm:pt modelId="{77399D7D-C494-4D96-800F-B61530605B5A}">
      <dgm:prSet phldrT="[Text]"/>
      <dgm:spPr/>
      <dgm:t>
        <a:bodyPr/>
        <a:lstStyle/>
        <a:p>
          <a:r>
            <a:rPr lang="id-ID" dirty="0" smtClean="0"/>
            <a:t>Tanaman yg dibudidayakan pada umumnya tanaman pangan</a:t>
          </a:r>
          <a:endParaRPr lang="id-ID" dirty="0"/>
        </a:p>
      </dgm:t>
    </dgm:pt>
    <dgm:pt modelId="{66B44D70-DEF4-4E55-9D40-93FFD814CEFB}" type="parTrans" cxnId="{AF044B60-B65A-4994-AE7D-9AAEA1605FFA}">
      <dgm:prSet/>
      <dgm:spPr/>
      <dgm:t>
        <a:bodyPr/>
        <a:lstStyle/>
        <a:p>
          <a:endParaRPr lang="id-ID"/>
        </a:p>
      </dgm:t>
    </dgm:pt>
    <dgm:pt modelId="{F43C90AE-8684-487E-92F1-43D45459CE09}" type="sibTrans" cxnId="{AF044B60-B65A-4994-AE7D-9AAEA1605FFA}">
      <dgm:prSet/>
      <dgm:spPr/>
      <dgm:t>
        <a:bodyPr/>
        <a:lstStyle/>
        <a:p>
          <a:endParaRPr lang="id-ID"/>
        </a:p>
      </dgm:t>
    </dgm:pt>
    <dgm:pt modelId="{E055DAF4-4EA7-4548-8CF2-7B0EEA4064F4}">
      <dgm:prSet phldrT="[Text]"/>
      <dgm:spPr/>
      <dgm:t>
        <a:bodyPr/>
        <a:lstStyle/>
        <a:p>
          <a:r>
            <a:rPr lang="id-ID" dirty="0" smtClean="0"/>
            <a:t>Bersifat subsisten : output pertanian dikonsumsi, baru bila ada surplus dijual</a:t>
          </a:r>
          <a:endParaRPr lang="id-ID" dirty="0"/>
        </a:p>
      </dgm:t>
    </dgm:pt>
    <dgm:pt modelId="{3EDC72F1-A01F-4A73-B3C7-EA587220FED2}" type="parTrans" cxnId="{DC68959E-4BB7-4992-AB97-B8EFE550653E}">
      <dgm:prSet/>
      <dgm:spPr/>
      <dgm:t>
        <a:bodyPr/>
        <a:lstStyle/>
        <a:p>
          <a:endParaRPr lang="id-ID"/>
        </a:p>
      </dgm:t>
    </dgm:pt>
    <dgm:pt modelId="{9ECA1AD2-FBF2-47D9-85DD-D6E4BA746750}" type="sibTrans" cxnId="{DC68959E-4BB7-4992-AB97-B8EFE550653E}">
      <dgm:prSet/>
      <dgm:spPr/>
      <dgm:t>
        <a:bodyPr/>
        <a:lstStyle/>
        <a:p>
          <a:endParaRPr lang="id-ID"/>
        </a:p>
      </dgm:t>
    </dgm:pt>
    <dgm:pt modelId="{CF1371B2-A85C-461D-832C-2A148DC5C6EC}" type="pres">
      <dgm:prSet presAssocID="{2FDE7A26-94E6-47BA-AD77-8B96C2B6AD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502C0F8-7D8D-439F-8E99-7CD261C323EB}" type="pres">
      <dgm:prSet presAssocID="{E0EA7D5B-43E7-408A-95BA-8E3881C8C0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4C9434-F2D8-4E2F-9188-0CC149A37B4B}" type="pres">
      <dgm:prSet presAssocID="{E0EA7D5B-43E7-408A-95BA-8E3881C8C0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444895-015A-4846-8CE1-58601A25A6BC}" type="pres">
      <dgm:prSet presAssocID="{798D8301-E363-4F70-BE6F-09819AC4C1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3B1745-EE03-4B9F-993B-B403D20DCE65}" type="pres">
      <dgm:prSet presAssocID="{798D8301-E363-4F70-BE6F-09819AC4C1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56624FF-B940-4B90-93F7-ECF7B0B67A60}" type="presOf" srcId="{DC832C82-D23B-4576-89DA-C617D1C3EDEC}" destId="{354C9434-F2D8-4E2F-9188-0CC149A37B4B}" srcOrd="0" destOrd="0" presId="urn:microsoft.com/office/officeart/2005/8/layout/vList2"/>
    <dgm:cxn modelId="{5D909D90-86CC-476A-BD9E-8476B79C4232}" srcId="{2FDE7A26-94E6-47BA-AD77-8B96C2B6AD33}" destId="{798D8301-E363-4F70-BE6F-09819AC4C141}" srcOrd="1" destOrd="0" parTransId="{03DB4F7E-0035-4E5C-AC93-5C18509117B2}" sibTransId="{F77D4694-F48B-4696-8691-6222F7549F55}"/>
    <dgm:cxn modelId="{12264CC1-B3D0-45FB-8C6B-6CAE68D3F55E}" srcId="{798D8301-E363-4F70-BE6F-09819AC4C141}" destId="{2B36C318-7422-431E-A676-9761C0AFE830}" srcOrd="1" destOrd="0" parTransId="{27DA670D-67C7-42B0-9631-6596646A584D}" sibTransId="{A7BC4968-10A9-4515-9C4B-406520A4A99B}"/>
    <dgm:cxn modelId="{AC07A5B3-6D1F-4BE7-A609-2524A7EE815B}" srcId="{E0EA7D5B-43E7-408A-95BA-8E3881C8C027}" destId="{EA0D84C5-8426-40D1-BF7F-DB48BDF967A2}" srcOrd="2" destOrd="0" parTransId="{A2BE5034-2C3B-4AD0-BB27-92F1CB642CFD}" sibTransId="{48F02264-7EC6-4B4C-8F76-401F7EA1C617}"/>
    <dgm:cxn modelId="{494534F6-C208-4CA1-8C01-58F371C9E3C1}" srcId="{E0EA7D5B-43E7-408A-95BA-8E3881C8C027}" destId="{F9708973-9674-4ED5-A73A-42496694193C}" srcOrd="3" destOrd="0" parTransId="{BC163D32-8DEF-4059-AB65-485AB628FD3D}" sibTransId="{79029610-DB81-4A5A-B229-D51E240408D3}"/>
    <dgm:cxn modelId="{E152FB05-3C0F-48CB-9469-F76098A44394}" type="presOf" srcId="{798D8301-E363-4F70-BE6F-09819AC4C141}" destId="{C8444895-015A-4846-8CE1-58601A25A6BC}" srcOrd="0" destOrd="0" presId="urn:microsoft.com/office/officeart/2005/8/layout/vList2"/>
    <dgm:cxn modelId="{D128479E-C363-4C87-B42B-9E6240E70077}" type="presOf" srcId="{E055DAF4-4EA7-4548-8CF2-7B0EEA4064F4}" destId="{7F3B1745-EE03-4B9F-993B-B403D20DCE65}" srcOrd="0" destOrd="4" presId="urn:microsoft.com/office/officeart/2005/8/layout/vList2"/>
    <dgm:cxn modelId="{3ACF93F2-FA3B-4D4F-8DAD-71C2A45C8132}" srcId="{2FDE7A26-94E6-47BA-AD77-8B96C2B6AD33}" destId="{E0EA7D5B-43E7-408A-95BA-8E3881C8C027}" srcOrd="0" destOrd="0" parTransId="{F7CB7BBD-5F21-4A45-9A1E-102FC4072483}" sibTransId="{4F5095C3-2B1B-47F0-93C4-EDE0C94F3ED9}"/>
    <dgm:cxn modelId="{CF2CB506-A356-4506-8B8A-41AB76F947E9}" type="presOf" srcId="{485169EC-58CA-4219-A36F-6E13A179B6A8}" destId="{7F3B1745-EE03-4B9F-993B-B403D20DCE65}" srcOrd="0" destOrd="2" presId="urn:microsoft.com/office/officeart/2005/8/layout/vList2"/>
    <dgm:cxn modelId="{0989759F-D2DC-4BC9-97EF-41BC5FDD6B0F}" type="presOf" srcId="{668D73DC-D5BE-480A-B34F-6312F8EB5920}" destId="{354C9434-F2D8-4E2F-9188-0CC149A37B4B}" srcOrd="0" destOrd="1" presId="urn:microsoft.com/office/officeart/2005/8/layout/vList2"/>
    <dgm:cxn modelId="{B936E6BF-3277-4821-86CB-5441E239EF7B}" srcId="{798D8301-E363-4F70-BE6F-09819AC4C141}" destId="{D749F507-01D4-4B5F-82A2-4A1B989B8957}" srcOrd="0" destOrd="0" parTransId="{9BDE8326-BEF5-4492-8B6A-5201F948556C}" sibTransId="{D7769F2E-FB42-4104-9A8C-04360269BCF6}"/>
    <dgm:cxn modelId="{2E0AA8CF-8813-46E8-B373-B3C69065DFB0}" srcId="{E0EA7D5B-43E7-408A-95BA-8E3881C8C027}" destId="{668D73DC-D5BE-480A-B34F-6312F8EB5920}" srcOrd="1" destOrd="0" parTransId="{731092CA-B31D-4A7C-81CB-860AF9B9A581}" sibTransId="{1A7ACC70-EF7A-49A4-A598-A1EF048C00DF}"/>
    <dgm:cxn modelId="{2512B5AC-5DF3-431A-90EB-BE5EC4E9B990}" srcId="{E0EA7D5B-43E7-408A-95BA-8E3881C8C027}" destId="{DC832C82-D23B-4576-89DA-C617D1C3EDEC}" srcOrd="0" destOrd="0" parTransId="{981D10A1-BD70-4E92-97C6-D633733FA86E}" sibTransId="{D1650D35-9CFC-45DB-8F63-AA2B9677680A}"/>
    <dgm:cxn modelId="{FFF801CF-5997-45E3-A171-28256692149E}" srcId="{798D8301-E363-4F70-BE6F-09819AC4C141}" destId="{485169EC-58CA-4219-A36F-6E13A179B6A8}" srcOrd="2" destOrd="0" parTransId="{90344666-AA8D-40C3-A4FA-ECCE6E2BEB95}" sibTransId="{B0763A64-0365-49EE-9DA4-FF1DC8146740}"/>
    <dgm:cxn modelId="{49DB6510-58D4-4117-A930-C61BCD267294}" srcId="{E0EA7D5B-43E7-408A-95BA-8E3881C8C027}" destId="{4FE100BE-C542-43F0-8C9E-4C1D53AF3836}" srcOrd="4" destOrd="0" parTransId="{29401A7B-F802-4B3F-84F2-58A479E41A99}" sibTransId="{C04B1E32-4996-4350-B9FA-41DB5B89A724}"/>
    <dgm:cxn modelId="{DC68959E-4BB7-4992-AB97-B8EFE550653E}" srcId="{798D8301-E363-4F70-BE6F-09819AC4C141}" destId="{E055DAF4-4EA7-4548-8CF2-7B0EEA4064F4}" srcOrd="4" destOrd="0" parTransId="{3EDC72F1-A01F-4A73-B3C7-EA587220FED2}" sibTransId="{9ECA1AD2-FBF2-47D9-85DD-D6E4BA746750}"/>
    <dgm:cxn modelId="{73680744-58DF-4C0A-A77A-072CCF910B8B}" type="presOf" srcId="{D749F507-01D4-4B5F-82A2-4A1B989B8957}" destId="{7F3B1745-EE03-4B9F-993B-B403D20DCE65}" srcOrd="0" destOrd="0" presId="urn:microsoft.com/office/officeart/2005/8/layout/vList2"/>
    <dgm:cxn modelId="{AF044B60-B65A-4994-AE7D-9AAEA1605FFA}" srcId="{798D8301-E363-4F70-BE6F-09819AC4C141}" destId="{77399D7D-C494-4D96-800F-B61530605B5A}" srcOrd="3" destOrd="0" parTransId="{66B44D70-DEF4-4E55-9D40-93FFD814CEFB}" sibTransId="{F43C90AE-8684-487E-92F1-43D45459CE09}"/>
    <dgm:cxn modelId="{993FD2D5-3B56-4CEF-AF1B-7CAD7E0AA6DB}" type="presOf" srcId="{2B36C318-7422-431E-A676-9761C0AFE830}" destId="{7F3B1745-EE03-4B9F-993B-B403D20DCE65}" srcOrd="0" destOrd="1" presId="urn:microsoft.com/office/officeart/2005/8/layout/vList2"/>
    <dgm:cxn modelId="{C6B36F00-2A6A-4333-A83F-02D37158B59F}" type="presOf" srcId="{EA0D84C5-8426-40D1-BF7F-DB48BDF967A2}" destId="{354C9434-F2D8-4E2F-9188-0CC149A37B4B}" srcOrd="0" destOrd="2" presId="urn:microsoft.com/office/officeart/2005/8/layout/vList2"/>
    <dgm:cxn modelId="{EE043A39-2EAB-444A-9BEB-E4EA54A3206A}" type="presOf" srcId="{77399D7D-C494-4D96-800F-B61530605B5A}" destId="{7F3B1745-EE03-4B9F-993B-B403D20DCE65}" srcOrd="0" destOrd="3" presId="urn:microsoft.com/office/officeart/2005/8/layout/vList2"/>
    <dgm:cxn modelId="{A40871A2-C016-482B-B787-53032A59913C}" type="presOf" srcId="{4FE100BE-C542-43F0-8C9E-4C1D53AF3836}" destId="{354C9434-F2D8-4E2F-9188-0CC149A37B4B}" srcOrd="0" destOrd="4" presId="urn:microsoft.com/office/officeart/2005/8/layout/vList2"/>
    <dgm:cxn modelId="{275FA988-47C9-4981-AD35-7820E03DFDD5}" type="presOf" srcId="{F9708973-9674-4ED5-A73A-42496694193C}" destId="{354C9434-F2D8-4E2F-9188-0CC149A37B4B}" srcOrd="0" destOrd="3" presId="urn:microsoft.com/office/officeart/2005/8/layout/vList2"/>
    <dgm:cxn modelId="{8400A12B-C2A3-4D2A-9259-D7AB828332A9}" type="presOf" srcId="{E0EA7D5B-43E7-408A-95BA-8E3881C8C027}" destId="{5502C0F8-7D8D-439F-8E99-7CD261C323EB}" srcOrd="0" destOrd="0" presId="urn:microsoft.com/office/officeart/2005/8/layout/vList2"/>
    <dgm:cxn modelId="{3FBC160A-11A7-4D69-90E6-F1B6996B5F8E}" type="presOf" srcId="{2FDE7A26-94E6-47BA-AD77-8B96C2B6AD33}" destId="{CF1371B2-A85C-461D-832C-2A148DC5C6EC}" srcOrd="0" destOrd="0" presId="urn:microsoft.com/office/officeart/2005/8/layout/vList2"/>
    <dgm:cxn modelId="{ED5B1480-7938-4E24-AC8D-C96B0FDC364B}" type="presParOf" srcId="{CF1371B2-A85C-461D-832C-2A148DC5C6EC}" destId="{5502C0F8-7D8D-439F-8E99-7CD261C323EB}" srcOrd="0" destOrd="0" presId="urn:microsoft.com/office/officeart/2005/8/layout/vList2"/>
    <dgm:cxn modelId="{BE21AA3D-9D94-4BB8-AD16-DBC9B4869AF4}" type="presParOf" srcId="{CF1371B2-A85C-461D-832C-2A148DC5C6EC}" destId="{354C9434-F2D8-4E2F-9188-0CC149A37B4B}" srcOrd="1" destOrd="0" presId="urn:microsoft.com/office/officeart/2005/8/layout/vList2"/>
    <dgm:cxn modelId="{F3914BC8-05B5-4626-A696-D6298FDA1A67}" type="presParOf" srcId="{CF1371B2-A85C-461D-832C-2A148DC5C6EC}" destId="{C8444895-015A-4846-8CE1-58601A25A6BC}" srcOrd="2" destOrd="0" presId="urn:microsoft.com/office/officeart/2005/8/layout/vList2"/>
    <dgm:cxn modelId="{9AD07ABA-71D9-4556-B0EA-1B0D66468BEE}" type="presParOf" srcId="{CF1371B2-A85C-461D-832C-2A148DC5C6EC}" destId="{7F3B1745-EE03-4B9F-993B-B403D20DCE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A6BDE-49E9-43D8-86A1-66886452E3A4}">
      <dsp:nvSpPr>
        <dsp:cNvPr id="0" name=""/>
        <dsp:cNvSpPr/>
      </dsp:nvSpPr>
      <dsp:spPr>
        <a:xfrm>
          <a:off x="1752600" y="0"/>
          <a:ext cx="4724399" cy="4724399"/>
        </a:xfrm>
        <a:prstGeom prst="ellipse">
          <a:avLst/>
        </a:prstGeom>
        <a:solidFill>
          <a:srgbClr val="9137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KEHUTANAN DAN PERKEBUNAN</a:t>
          </a:r>
          <a:endParaRPr lang="id-ID" sz="1400" b="1" kern="1200" dirty="0">
            <a:latin typeface="+mj-lt"/>
          </a:endParaRPr>
        </a:p>
      </dsp:txBody>
      <dsp:txXfrm>
        <a:off x="3454328" y="236219"/>
        <a:ext cx="1320942" cy="708660"/>
      </dsp:txXfrm>
    </dsp:sp>
    <dsp:sp modelId="{16C27DB5-E58D-4510-87FF-4F7906EBDBE1}">
      <dsp:nvSpPr>
        <dsp:cNvPr id="0" name=""/>
        <dsp:cNvSpPr/>
      </dsp:nvSpPr>
      <dsp:spPr>
        <a:xfrm>
          <a:off x="2225040" y="944879"/>
          <a:ext cx="3779520" cy="3779520"/>
        </a:xfrm>
        <a:prstGeom prst="ellipse">
          <a:avLst/>
        </a:prstGeom>
        <a:solidFill>
          <a:srgbClr val="10C6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BUDIDAYA PERIKANAN</a:t>
          </a:r>
          <a:endParaRPr lang="id-ID" sz="1500" kern="1200" dirty="0"/>
        </a:p>
      </dsp:txBody>
      <dsp:txXfrm>
        <a:off x="3454328" y="1171651"/>
        <a:ext cx="1320942" cy="680313"/>
      </dsp:txXfrm>
    </dsp:sp>
    <dsp:sp modelId="{56E3DE08-509C-419B-BF31-3A13CCEC5C74}">
      <dsp:nvSpPr>
        <dsp:cNvPr id="0" name=""/>
        <dsp:cNvSpPr/>
      </dsp:nvSpPr>
      <dsp:spPr>
        <a:xfrm>
          <a:off x="2697479" y="1889759"/>
          <a:ext cx="2834640" cy="283464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  <a:latin typeface="+mj-lt"/>
            </a:rPr>
            <a:t>PETERNAKAN</a:t>
          </a:r>
          <a:endParaRPr lang="id-ID" sz="1400" kern="1200" dirty="0">
            <a:solidFill>
              <a:schemeClr val="tx1"/>
            </a:solidFill>
            <a:latin typeface="+mj-lt"/>
          </a:endParaRPr>
        </a:p>
      </dsp:txBody>
      <dsp:txXfrm>
        <a:off x="3454328" y="2102357"/>
        <a:ext cx="1320942" cy="637794"/>
      </dsp:txXfrm>
    </dsp:sp>
    <dsp:sp modelId="{7F8D4518-DC90-429E-8509-57F3F2E6D6F5}">
      <dsp:nvSpPr>
        <dsp:cNvPr id="0" name=""/>
        <dsp:cNvSpPr/>
      </dsp:nvSpPr>
      <dsp:spPr>
        <a:xfrm>
          <a:off x="3169919" y="2834639"/>
          <a:ext cx="1889760" cy="1889760"/>
        </a:xfrm>
        <a:prstGeom prst="ellipse">
          <a:avLst/>
        </a:prstGeom>
        <a:solidFill>
          <a:srgbClr val="FC9E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</a:rPr>
            <a:t>PERTANIAN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3446668" y="3307079"/>
        <a:ext cx="1336262" cy="94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2C0F8-7D8D-439F-8E99-7CD261C323EB}">
      <dsp:nvSpPr>
        <dsp:cNvPr id="0" name=""/>
        <dsp:cNvSpPr/>
      </dsp:nvSpPr>
      <dsp:spPr>
        <a:xfrm>
          <a:off x="0" y="72299"/>
          <a:ext cx="8382000" cy="623610"/>
        </a:xfrm>
        <a:prstGeom prst="roundRect">
          <a:avLst/>
        </a:prstGeom>
        <a:solidFill>
          <a:srgbClr val="36C8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PERTANIAN ARTI LUAS : AGROKOMPLEKS</a:t>
          </a:r>
          <a:endParaRPr lang="id-ID" sz="2600" kern="1200" dirty="0"/>
        </a:p>
      </dsp:txBody>
      <dsp:txXfrm>
        <a:off x="30442" y="102741"/>
        <a:ext cx="8321116" cy="562726"/>
      </dsp:txXfrm>
    </dsp:sp>
    <dsp:sp modelId="{354C9434-F2D8-4E2F-9188-0CC149A37B4B}">
      <dsp:nvSpPr>
        <dsp:cNvPr id="0" name=""/>
        <dsp:cNvSpPr/>
      </dsp:nvSpPr>
      <dsp:spPr>
        <a:xfrm>
          <a:off x="0" y="695909"/>
          <a:ext cx="83820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Pertanian rakyat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Perkebunan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Kehutanan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Peternakan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Budidaya perikanan, penangkapan ikan</a:t>
          </a:r>
          <a:endParaRPr lang="id-ID" sz="2000" kern="1200" dirty="0"/>
        </a:p>
      </dsp:txBody>
      <dsp:txXfrm>
        <a:off x="0" y="695909"/>
        <a:ext cx="8382000" cy="1722240"/>
      </dsp:txXfrm>
    </dsp:sp>
    <dsp:sp modelId="{C8444895-015A-4846-8CE1-58601A25A6BC}">
      <dsp:nvSpPr>
        <dsp:cNvPr id="0" name=""/>
        <dsp:cNvSpPr/>
      </dsp:nvSpPr>
      <dsp:spPr>
        <a:xfrm>
          <a:off x="0" y="2418150"/>
          <a:ext cx="8382000" cy="623610"/>
        </a:xfrm>
        <a:prstGeom prst="roundRect">
          <a:avLst/>
        </a:prstGeom>
        <a:solidFill>
          <a:srgbClr val="D4AC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PERTANIAN ARTI SEMPIT : USAHATANI</a:t>
          </a:r>
          <a:endParaRPr lang="id-ID" sz="2600" kern="1200" dirty="0"/>
        </a:p>
      </dsp:txBody>
      <dsp:txXfrm>
        <a:off x="30442" y="2448592"/>
        <a:ext cx="8321116" cy="562726"/>
      </dsp:txXfrm>
    </dsp:sp>
    <dsp:sp modelId="{7F3B1745-EE03-4B9F-993B-B403D20DCE65}">
      <dsp:nvSpPr>
        <dsp:cNvPr id="0" name=""/>
        <dsp:cNvSpPr/>
      </dsp:nvSpPr>
      <dsp:spPr>
        <a:xfrm>
          <a:off x="0" y="3041760"/>
          <a:ext cx="8382000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Umumnya  diusahakan  oleh keluarga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Berskala kecil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Padat karya dan tidak padat modal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Tanaman yg dibudidayakan pada umumnya tanaman pangan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Bersifat subsisten : output pertanian dikonsumsi, baru bila ada surplus dijual</a:t>
          </a:r>
          <a:endParaRPr lang="id-ID" sz="2000" kern="1200" dirty="0"/>
        </a:p>
      </dsp:txBody>
      <dsp:txXfrm>
        <a:off x="0" y="3041760"/>
        <a:ext cx="8382000" cy="199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ABCAFA-9AE2-4BB5-A988-3404B4EA37A0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C78D1-376C-4B38-8DAB-3B62B4CEEB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7772400" cy="119970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E7E3D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Ir. Indah </a:t>
            </a:r>
            <a:r>
              <a:rPr lang="en-US" sz="2800" dirty="0" err="1" smtClean="0">
                <a:solidFill>
                  <a:srgbClr val="E7E3D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Widowati</a:t>
            </a:r>
            <a:r>
              <a:rPr lang="en-US" sz="2800" dirty="0" smtClean="0">
                <a:solidFill>
                  <a:srgbClr val="E7E3D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MP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924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EKONOMI PERTANIAN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1800"/>
            <a:ext cx="2057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93" y="3001108"/>
            <a:ext cx="1781907" cy="183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3" y="2963007"/>
            <a:ext cx="1512277" cy="18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5938"/>
            <a:ext cx="1981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01108"/>
            <a:ext cx="1828800" cy="17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C00000"/>
                </a:solidFill>
              </a:rPr>
              <a:t>RUANG LINGKUP PERTANIAN</a:t>
            </a:r>
            <a:endParaRPr lang="id-ID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r>
              <a:rPr lang="id-ID" sz="2800" dirty="0" smtClean="0">
                <a:solidFill>
                  <a:srgbClr val="0870CE"/>
                </a:solidFill>
              </a:rPr>
              <a:t>PERUSAHAAN PERTANIAN</a:t>
            </a:r>
          </a:p>
          <a:p>
            <a:pPr marL="0" indent="0">
              <a:buNone/>
            </a:pPr>
            <a:r>
              <a:rPr lang="id-ID" sz="3200" dirty="0" smtClean="0">
                <a:solidFill>
                  <a:srgbClr val="FF0000"/>
                </a:solidFill>
                <a:latin typeface="Trebuchet MS"/>
              </a:rPr>
              <a:t>● Perkebunan/</a:t>
            </a:r>
            <a:r>
              <a:rPr lang="id-ID" sz="3200" i="1" dirty="0" smtClean="0">
                <a:solidFill>
                  <a:srgbClr val="FF0000"/>
                </a:solidFill>
                <a:latin typeface="Trebuchet MS"/>
              </a:rPr>
              <a:t>Plantation</a:t>
            </a:r>
          </a:p>
          <a:p>
            <a:pPr marL="0" indent="0">
              <a:buNone/>
            </a:pPr>
            <a:r>
              <a:rPr lang="id-ID" dirty="0" smtClean="0">
                <a:latin typeface="Trebuchet MS"/>
              </a:rPr>
              <a:t>           Orientasi produksi komersial</a:t>
            </a:r>
          </a:p>
          <a:p>
            <a:pPr marL="0" indent="0">
              <a:buNone/>
            </a:pPr>
            <a:r>
              <a:rPr lang="id-ID" dirty="0" smtClean="0">
                <a:latin typeface="Trebuchet MS"/>
              </a:rPr>
              <a:t>            Khususnya komoditas ekspor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914400" y="2971800"/>
            <a:ext cx="533400" cy="304800"/>
          </a:xfrm>
          <a:prstGeom prst="rightArrow">
            <a:avLst/>
          </a:prstGeom>
          <a:solidFill>
            <a:srgbClr val="E7E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914400" y="3505200"/>
            <a:ext cx="533400" cy="304800"/>
          </a:xfrm>
          <a:prstGeom prst="rightArrow">
            <a:avLst/>
          </a:prstGeom>
          <a:solidFill>
            <a:srgbClr val="E7E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67" y="2200275"/>
            <a:ext cx="264201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92" y="4114800"/>
            <a:ext cx="2622891" cy="19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DEFINISI </a:t>
            </a:r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ILMU EKONOMI PERTANIAN</a:t>
            </a:r>
            <a:endParaRPr lang="en-US" sz="2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99310"/>
            <a:ext cx="8686800" cy="545869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Ilmu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Ekonomi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Pertanian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adalah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termasuk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dalam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kelompok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ilmu-ilmu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kemasyarakatan</a:t>
            </a:r>
            <a:r>
              <a:rPr lang="en-US" sz="3200" dirty="0" smtClean="0">
                <a:latin typeface="Calibri" pitchFamily="34" charset="0"/>
              </a:rPr>
              <a:t> (</a:t>
            </a:r>
            <a:r>
              <a:rPr lang="en-US" sz="3200" i="1" dirty="0" smtClean="0">
                <a:latin typeface="Calibri" pitchFamily="34" charset="0"/>
              </a:rPr>
              <a:t>social sciences</a:t>
            </a:r>
            <a:r>
              <a:rPr lang="en-US" sz="3200" dirty="0" smtClean="0">
                <a:latin typeface="Calibri" pitchFamily="34" charset="0"/>
              </a:rPr>
              <a:t>), ILMU YANG MEMPELAJARI PERILAKU </a:t>
            </a:r>
            <a:r>
              <a:rPr lang="en-US" sz="3200" dirty="0" err="1" smtClean="0">
                <a:solidFill>
                  <a:srgbClr val="0070C0"/>
                </a:solidFill>
                <a:latin typeface="Calibri" pitchFamily="34" charset="0"/>
              </a:rPr>
              <a:t>serta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itchFamily="34" charset="0"/>
              </a:rPr>
              <a:t>hubungan-hubungan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itchFamily="34" charset="0"/>
              </a:rPr>
              <a:t>antar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alibri" pitchFamily="34" charset="0"/>
              </a:rPr>
              <a:t>manusia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id-ID" sz="32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Perilaku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yg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dipelajari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bukanlah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hanya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mengenai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perilaku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manusia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secara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sempit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misal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perilaku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petani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dalam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kehidupan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pertaniannya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tetapi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mencakup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persoalan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ekonomi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lainnya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y</a:t>
            </a:r>
            <a:r>
              <a:rPr lang="id-ID" sz="3200" dirty="0" smtClean="0">
                <a:solidFill>
                  <a:srgbClr val="7030A0"/>
                </a:solidFill>
                <a:latin typeface="Calibri" pitchFamily="34" charset="0"/>
              </a:rPr>
              <a:t>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g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langsung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maupun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tidak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langsung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berhubungan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dengan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produksi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pemasaran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dan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konsumsi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Calibri" pitchFamily="34" charset="0"/>
              </a:rPr>
              <a:t>petani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Ilmu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Ekonomi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Pertanian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sebagai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bagian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Dari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ilmu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ekonomi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umum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mempelaja</a:t>
            </a:r>
            <a:r>
              <a:rPr lang="id-ID" sz="3200" dirty="0" smtClean="0">
                <a:solidFill>
                  <a:srgbClr val="002060"/>
                </a:solidFill>
                <a:latin typeface="+mj-lt"/>
              </a:rPr>
              <a:t>r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i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fenomena-fenomena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persoalan-persoalan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berhubungan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dengan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pertanian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baik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mikro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maupun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makro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775855"/>
            <a:ext cx="2057400" cy="609600"/>
          </a:xfrm>
          <a:prstGeom prst="downArrow">
            <a:avLst/>
          </a:prstGeom>
          <a:solidFill>
            <a:srgbClr val="36C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/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id-ID" sz="3600" dirty="0">
                <a:solidFill>
                  <a:srgbClr val="7030A0"/>
                </a:solidFill>
              </a:rPr>
              <a:t>TUGAS </a:t>
            </a:r>
            <a:r>
              <a:rPr lang="en-US" sz="3600" dirty="0">
                <a:solidFill>
                  <a:srgbClr val="7030A0"/>
                </a:solidFill>
              </a:rPr>
              <a:t/>
            </a:r>
            <a:br>
              <a:rPr lang="en-US" sz="3600" dirty="0">
                <a:solidFill>
                  <a:srgbClr val="7030A0"/>
                </a:solidFill>
              </a:rPr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Secara Kelompok dan dipresentasikan di depan kelas</a:t>
            </a:r>
          </a:p>
          <a:p>
            <a:pPr>
              <a:defRPr/>
            </a:pPr>
            <a:r>
              <a:rPr lang="id-ID" dirty="0"/>
              <a:t>Buat kelompok berdasarkan jumlah siswa rerata di kelas, presentasi setiap minggu mulai minggu ke </a:t>
            </a:r>
            <a:r>
              <a:rPr lang="en-US" dirty="0"/>
              <a:t>4</a:t>
            </a:r>
          </a:p>
          <a:p>
            <a:pPr>
              <a:defRPr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4.</a:t>
            </a:r>
          </a:p>
          <a:p>
            <a:pPr marL="0" indent="0">
              <a:buNone/>
              <a:defRPr/>
            </a:pPr>
            <a:endParaRPr lang="id-ID" dirty="0"/>
          </a:p>
          <a:p>
            <a:pPr>
              <a:defRPr/>
            </a:pPr>
            <a:r>
              <a:rPr lang="id-ID" dirty="0">
                <a:solidFill>
                  <a:srgbClr val="FF0000"/>
                </a:solidFill>
              </a:rPr>
              <a:t>MATERI </a:t>
            </a:r>
            <a:r>
              <a:rPr lang="id-ID" dirty="0"/>
              <a:t>:</a:t>
            </a:r>
          </a:p>
          <a:p>
            <a:pPr marL="0" indent="0">
              <a:buNone/>
              <a:defRPr/>
            </a:pPr>
            <a:r>
              <a:rPr lang="id-ID" dirty="0"/>
              <a:t>    @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id-ID" dirty="0" smtClean="0"/>
              <a:t> </a:t>
            </a:r>
            <a:r>
              <a:rPr lang="id-ID" dirty="0"/>
              <a:t>: Problem dan solusi mengatasi masalah </a:t>
            </a:r>
            <a:r>
              <a:rPr lang="id-ID" dirty="0" smtClean="0"/>
              <a:t>p</a:t>
            </a:r>
            <a:r>
              <a:rPr lang="en-US" dirty="0" err="1" smtClean="0"/>
              <a:t>ertanian</a:t>
            </a:r>
            <a:r>
              <a:rPr lang="id-ID" dirty="0" smtClean="0"/>
              <a:t> </a:t>
            </a:r>
            <a:r>
              <a:rPr lang="id-ID" dirty="0"/>
              <a:t>di Indonesia </a:t>
            </a:r>
            <a:r>
              <a:rPr lang="en-US" dirty="0"/>
              <a:t> </a:t>
            </a:r>
            <a:r>
              <a:rPr lang="id-ID" dirty="0">
                <a:sym typeface="Wingdings" pitchFamily="2" charset="2"/>
              </a:rPr>
              <a:t></a:t>
            </a:r>
            <a:r>
              <a:rPr lang="id-ID" dirty="0"/>
              <a:t> tidak boleh sama antar kelompok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478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Sistematika</a:t>
            </a:r>
            <a:r>
              <a:rPr lang="en-US" sz="3600" dirty="0" smtClean="0"/>
              <a:t> </a:t>
            </a:r>
            <a:r>
              <a:rPr lang="en-US" sz="3600" dirty="0" err="1" smtClean="0"/>
              <a:t>Makalah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TOPIK</a:t>
            </a:r>
          </a:p>
          <a:p>
            <a:r>
              <a:rPr lang="en-US" sz="2800" dirty="0"/>
              <a:t>PENDAHULUAN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 err="1"/>
              <a:t>Latar</a:t>
            </a:r>
            <a:r>
              <a:rPr lang="en-US" sz="2800" dirty="0"/>
              <a:t> </a:t>
            </a:r>
            <a:r>
              <a:rPr lang="en-US" sz="2800" dirty="0" err="1"/>
              <a:t>Belakang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   (</a:t>
            </a:r>
            <a:r>
              <a:rPr lang="en-US" sz="2800" dirty="0" err="1"/>
              <a:t>Uraian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problem/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)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ISI &amp; PEMBAHASAN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PENUTUP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 err="1"/>
              <a:t>Solusi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Presentasi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i="1" dirty="0"/>
              <a:t>power point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2800" i="1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6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127" y="824713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633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1. PENGERTIAN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rmAutofit fontScale="85000" lnSpcReduction="20000"/>
          </a:bodyPr>
          <a:lstStyle/>
          <a:p>
            <a:r>
              <a:rPr lang="id-ID" sz="2800" dirty="0">
                <a:latin typeface="+mj-lt"/>
              </a:rPr>
              <a:t>Menurut Hadisapoetro (1975), </a:t>
            </a:r>
            <a:r>
              <a:rPr lang="id-ID" sz="2800" dirty="0">
                <a:solidFill>
                  <a:srgbClr val="FF0000"/>
                </a:solidFill>
                <a:latin typeface="+mj-lt"/>
              </a:rPr>
              <a:t>pertanian diartikan </a:t>
            </a:r>
            <a:r>
              <a:rPr lang="id-ID" sz="2800" dirty="0">
                <a:latin typeface="+mj-lt"/>
              </a:rPr>
              <a:t>sebagai </a:t>
            </a:r>
            <a:r>
              <a:rPr lang="id-ID" sz="2800" dirty="0">
                <a:solidFill>
                  <a:srgbClr val="7030A0"/>
                </a:solidFill>
                <a:latin typeface="+mj-lt"/>
              </a:rPr>
              <a:t>setiap campur tangan tenaga manusia dalam perkembangan tanam-tanaman  maupun hewan agar diperoleh manfaat yang lebih baik daripada tanpa campur tangan tenaga manusia. Secara alami, tanaman dan hewan telah berkembang biak dengan sendirinya di hutan. </a:t>
            </a:r>
          </a:p>
          <a:p>
            <a:r>
              <a:rPr lang="id-ID" sz="2800" dirty="0">
                <a:latin typeface="+mj-lt"/>
              </a:rPr>
              <a:t>Manusia tinggal mengambil sesuatu yang dihasilkan tanaman, misalnya buah-buahan, daun-daunan (sayuran), batang, dan umbi untuk memenuhi kebutuhan hidupnya sebagai bahan makan utama (primer). </a:t>
            </a:r>
          </a:p>
          <a:p>
            <a:r>
              <a:rPr lang="id-ID" sz="2800" dirty="0">
                <a:latin typeface="+mj-lt"/>
              </a:rPr>
              <a:t>Demikian juga perkembangan hewan di hutan, manusia tinggal mengambilnya dengan cara berburu untuk dimanfaatkan sebagai bahan makan </a:t>
            </a:r>
            <a:r>
              <a:rPr lang="id-ID" sz="2800" dirty="0" smtClean="0">
                <a:latin typeface="+mj-lt"/>
              </a:rPr>
              <a:t>sekund</a:t>
            </a:r>
            <a:r>
              <a:rPr lang="en-US" sz="2800" dirty="0" smtClean="0">
                <a:latin typeface="+mj-lt"/>
              </a:rPr>
              <a:t>e</a:t>
            </a:r>
            <a:r>
              <a:rPr lang="id-ID" sz="2800" dirty="0" smtClean="0">
                <a:latin typeface="+mj-lt"/>
              </a:rPr>
              <a:t>r</a:t>
            </a:r>
            <a:r>
              <a:rPr lang="id-ID" sz="2800" dirty="0">
                <a:latin typeface="+mj-lt"/>
              </a:rPr>
              <a:t>. </a:t>
            </a:r>
          </a:p>
          <a:p>
            <a:r>
              <a:rPr lang="id-ID" sz="2800" dirty="0">
                <a:latin typeface="+mj-lt"/>
              </a:rPr>
              <a:t>Dalam tahap ini belum dikenal “pertanian”.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32952" y="384086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4000" dirty="0" smtClean="0">
                <a:latin typeface="+mj-lt"/>
              </a:rPr>
              <a:t>I. PENDAHULUAN</a:t>
            </a:r>
            <a:endParaRPr lang="id-ID" sz="4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29" y="0"/>
            <a:ext cx="2477210" cy="14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1"/>
            <a:ext cx="2438400" cy="14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389120"/>
          </a:xfrm>
        </p:spPr>
        <p:txBody>
          <a:bodyPr>
            <a:noAutofit/>
          </a:bodyPr>
          <a:lstStyle/>
          <a:p>
            <a:r>
              <a:rPr lang="id-ID" sz="3200" dirty="0">
                <a:latin typeface="+mj-lt"/>
              </a:rPr>
              <a:t>Kemudian manusia mulai mencoba menanam tanaman dan menangkap hewan untuk dipelihara di rumahnya. </a:t>
            </a:r>
          </a:p>
          <a:p>
            <a:r>
              <a:rPr lang="id-ID" sz="3200" dirty="0">
                <a:solidFill>
                  <a:srgbClr val="FF0000"/>
                </a:solidFill>
                <a:latin typeface="+mj-lt"/>
              </a:rPr>
              <a:t>Adanya campur tangan manusia </a:t>
            </a:r>
            <a:r>
              <a:rPr lang="id-ID" sz="3200" dirty="0">
                <a:solidFill>
                  <a:srgbClr val="7030A0"/>
                </a:solidFill>
                <a:latin typeface="+mj-lt"/>
              </a:rPr>
              <a:t>ini akan meningkatkan manfaat kepada manusia. Perkembangan inilah yang kemudian disebut dengan </a:t>
            </a:r>
            <a:r>
              <a:rPr lang="id-ID" sz="3200" dirty="0" smtClean="0">
                <a:solidFill>
                  <a:srgbClr val="7030A0"/>
                </a:solidFill>
                <a:latin typeface="+mj-lt"/>
              </a:rPr>
              <a:t>PERTANIAN.</a:t>
            </a:r>
            <a:endParaRPr lang="id-ID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86200" y="914400"/>
            <a:ext cx="12954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943600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/>
              <a:t>Mosher (1966) memberi definisi </a:t>
            </a:r>
            <a:r>
              <a:rPr lang="id-ID" sz="2800" dirty="0">
                <a:solidFill>
                  <a:srgbClr val="FF0000"/>
                </a:solidFill>
              </a:rPr>
              <a:t>PERTANIAN </a:t>
            </a:r>
            <a:r>
              <a:rPr lang="id-ID" sz="2800" dirty="0">
                <a:solidFill>
                  <a:srgbClr val="7030A0"/>
                </a:solidFill>
              </a:rPr>
              <a:t>sebagai sejenis proses produksi yang khas yang didasarkan proses pertumbuhan tanaman dan hewan yang dilakukan oleh petani dalam suatu usahatani sebagai suatu perusahaan</a:t>
            </a:r>
            <a:r>
              <a:rPr lang="id-ID" sz="2800" dirty="0"/>
              <a:t>. Dengan demikian  unsur pertanian terdiri dari proses produksi, petani, usahatani, dan usahatani sebagai perusahaan. </a:t>
            </a:r>
            <a:endParaRPr lang="en-US" sz="2800" dirty="0" smtClean="0"/>
          </a:p>
          <a:p>
            <a:pPr marL="0" indent="0">
              <a:buNone/>
            </a:pPr>
            <a:endParaRPr lang="id-ID" sz="2800" dirty="0"/>
          </a:p>
          <a:p>
            <a:r>
              <a:rPr lang="id-ID" sz="2800" dirty="0">
                <a:solidFill>
                  <a:srgbClr val="FF0000"/>
                </a:solidFill>
              </a:rPr>
              <a:t>Proses produksi </a:t>
            </a:r>
            <a:r>
              <a:rPr lang="id-ID" sz="2800" dirty="0"/>
              <a:t>: tumbuhan mengambil zat hara yang ada di dalam tanah melalui akar-akarnya. Zat ini dibawa ke daun dan dengan bantuan sinar matahari, zat tersebut diubah menjadi buah-buahan, biji-bijian dan hasil lain dalam proses yang disebut photosinthesa. Hasil tumbuhan ini kemudian dimakan oleh hewan dan manusia.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475"/>
            <a:ext cx="8763000" cy="6096000"/>
          </a:xfrm>
        </p:spPr>
        <p:txBody>
          <a:bodyPr>
            <a:normAutofit fontScale="85000" lnSpcReduction="20000"/>
          </a:bodyPr>
          <a:lstStyle/>
          <a:p>
            <a:r>
              <a:rPr lang="id-ID" sz="3100" dirty="0">
                <a:solidFill>
                  <a:schemeClr val="accent1"/>
                </a:solidFill>
                <a:latin typeface="+mj-lt"/>
              </a:rPr>
              <a:t>Bahan makan dari tanaman ini disebut bahan makan primer</a:t>
            </a:r>
            <a:r>
              <a:rPr lang="id-ID" sz="3100" dirty="0">
                <a:latin typeface="+mj-lt"/>
              </a:rPr>
              <a:t>, karena itu tanaman juga disebut pabrik makanan primer. </a:t>
            </a:r>
            <a:r>
              <a:rPr lang="id-ID" sz="3100" dirty="0" smtClean="0">
                <a:latin typeface="+mj-lt"/>
              </a:rPr>
              <a:t>He</a:t>
            </a:r>
            <a:r>
              <a:rPr lang="en-US" sz="3100" dirty="0" smtClean="0">
                <a:latin typeface="+mj-lt"/>
              </a:rPr>
              <a:t>wan/</a:t>
            </a:r>
            <a:r>
              <a:rPr lang="id-ID" sz="3100" dirty="0" smtClean="0">
                <a:latin typeface="+mj-lt"/>
              </a:rPr>
              <a:t> </a:t>
            </a:r>
            <a:r>
              <a:rPr lang="id-ID" sz="3100" dirty="0">
                <a:latin typeface="+mj-lt"/>
              </a:rPr>
              <a:t>ternak dengan makan tumbuh-tumbuhan dapat menghasilkan daging, </a:t>
            </a:r>
            <a:r>
              <a:rPr lang="id-ID" sz="3100" dirty="0" smtClean="0">
                <a:latin typeface="+mj-lt"/>
              </a:rPr>
              <a:t>telur</a:t>
            </a:r>
            <a:r>
              <a:rPr lang="id-ID" sz="3100" dirty="0">
                <a:latin typeface="+mj-lt"/>
              </a:rPr>
              <a:t>, susu dan hasil ternak lain yang dikonsumsi oleh manusia.</a:t>
            </a:r>
            <a:r>
              <a:rPr lang="id-ID" sz="31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id-ID" sz="3100" dirty="0">
                <a:latin typeface="+mj-lt"/>
              </a:rPr>
              <a:t>Karena itu </a:t>
            </a:r>
            <a:r>
              <a:rPr lang="id-ID" sz="3100" dirty="0">
                <a:solidFill>
                  <a:schemeClr val="accent1"/>
                </a:solidFill>
                <a:latin typeface="+mj-lt"/>
              </a:rPr>
              <a:t>hewan </a:t>
            </a:r>
            <a:r>
              <a:rPr lang="id-ID" sz="3100" dirty="0" smtClean="0">
                <a:solidFill>
                  <a:schemeClr val="accent1"/>
                </a:solidFill>
                <a:latin typeface="+mj-lt"/>
              </a:rPr>
              <a:t>disebut sumber  </a:t>
            </a:r>
            <a:r>
              <a:rPr lang="id-ID" sz="3100" dirty="0">
                <a:solidFill>
                  <a:schemeClr val="accent1"/>
                </a:solidFill>
                <a:latin typeface="+mj-lt"/>
              </a:rPr>
              <a:t>bahan makan sekunder</a:t>
            </a:r>
            <a:r>
              <a:rPr lang="id-ID" sz="31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id-ID" sz="3100" dirty="0">
              <a:latin typeface="+mj-lt"/>
            </a:endParaRPr>
          </a:p>
          <a:p>
            <a:r>
              <a:rPr lang="id-ID" sz="3100" dirty="0" smtClean="0">
                <a:solidFill>
                  <a:srgbClr val="FF0000"/>
                </a:solidFill>
                <a:latin typeface="+mj-lt"/>
              </a:rPr>
              <a:t>PETANI</a:t>
            </a:r>
            <a:r>
              <a:rPr lang="id-ID" sz="3100" dirty="0" smtClean="0">
                <a:latin typeface="+mj-lt"/>
              </a:rPr>
              <a:t>: </a:t>
            </a:r>
            <a:r>
              <a:rPr lang="id-ID" sz="3100" dirty="0">
                <a:latin typeface="+mj-lt"/>
              </a:rPr>
              <a:t>Proses produksi tersebut bisa berlangsung tanpa campur tangan manusia seperti dapat kita lihat pada tumbuhan </a:t>
            </a:r>
            <a:r>
              <a:rPr lang="id-ID" sz="3100" dirty="0" smtClean="0">
                <a:latin typeface="+mj-lt"/>
              </a:rPr>
              <a:t>liar,  </a:t>
            </a:r>
            <a:r>
              <a:rPr lang="id-ID" sz="3100" dirty="0">
                <a:latin typeface="+mj-lt"/>
              </a:rPr>
              <a:t>yang dengan demikian belum disebut pertanian. </a:t>
            </a:r>
          </a:p>
          <a:p>
            <a:r>
              <a:rPr lang="id-ID" sz="3100" dirty="0">
                <a:latin typeface="+mj-lt"/>
              </a:rPr>
              <a:t>Dengan turut campur tangannya manusia dalam perkembangan tumbuhan dan hewan, maka pertumbuhan tersebut menjadi lebih sesuai dengan kemauan dan kebutuhan manusia, dan dengan demikian disebut </a:t>
            </a:r>
            <a:r>
              <a:rPr lang="id-ID" sz="3100" dirty="0">
                <a:solidFill>
                  <a:srgbClr val="FF0000"/>
                </a:solidFill>
                <a:latin typeface="+mj-lt"/>
              </a:rPr>
              <a:t>pertanian</a:t>
            </a:r>
            <a:r>
              <a:rPr lang="id-ID" sz="3100" dirty="0">
                <a:latin typeface="+mj-lt"/>
              </a:rPr>
              <a:t>. Manusia yang mempengaruhi pertumbuhan tanaman dan hewan tersebut disebut</a:t>
            </a:r>
            <a:r>
              <a:rPr lang="id-ID" sz="31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d-ID" sz="3100" dirty="0" smtClean="0">
                <a:solidFill>
                  <a:srgbClr val="FF0000"/>
                </a:solidFill>
                <a:latin typeface="+mj-lt"/>
              </a:rPr>
              <a:t>PETANI</a:t>
            </a:r>
            <a:r>
              <a:rPr lang="id-ID" sz="3100" dirty="0" smtClean="0">
                <a:latin typeface="+mj-lt"/>
              </a:rPr>
              <a:t>.</a:t>
            </a:r>
            <a:endParaRPr lang="id-ID" sz="3100" dirty="0">
              <a:latin typeface="+mj-lt"/>
            </a:endParaRP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12" y="-11723"/>
            <a:ext cx="2718288" cy="115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"/>
            <a:ext cx="3028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169" y="1364138"/>
            <a:ext cx="8839200" cy="4864291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EKONOMI PERTANIAN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0500" y="2165068"/>
            <a:ext cx="2209800" cy="1104680"/>
          </a:xfrm>
          <a:prstGeom prst="ellipse">
            <a:avLst/>
          </a:prstGeom>
          <a:solidFill>
            <a:srgbClr val="FC9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EKONOMI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0500" y="4495800"/>
            <a:ext cx="2286000" cy="1118563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PERTANIAN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4724400" y="3510852"/>
            <a:ext cx="762000" cy="762000"/>
          </a:xfrm>
          <a:prstGeom prst="mathPlus">
            <a:avLst/>
          </a:prstGeom>
          <a:solidFill>
            <a:srgbClr val="E7E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5812184" y="3269749"/>
            <a:ext cx="978408" cy="1226051"/>
          </a:xfrm>
          <a:prstGeom prst="rightArrow">
            <a:avLst/>
          </a:prstGeom>
          <a:solidFill>
            <a:srgbClr val="08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858000" y="3269749"/>
            <a:ext cx="2133600" cy="13540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EKONOMI PERTANIAN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165068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002060"/>
                </a:solidFill>
              </a:rPr>
              <a:t>Ekonomi Pertanian merupakan aplikasi prinsip-prinsip ilmu ekonomi di bidang pertanian</a:t>
            </a:r>
            <a:endParaRPr lang="id-ID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id-ID" sz="28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en-US" sz="28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SIFAT  ILMU EKONOMI PERTANIAN</a:t>
            </a:r>
            <a:endParaRPr lang="en-US" sz="2800" b="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Mencakup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proses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hubungan-hubungan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sosial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pertanian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hubungan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faktor-faktor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id-ID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→ </a:t>
            </a:r>
            <a:r>
              <a:rPr lang="en-US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Ekonomi</a:t>
            </a:r>
            <a:r>
              <a:rPr lang="en-US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Mikro</a:t>
            </a:r>
            <a:endParaRPr lang="en-US" sz="24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ekonomi</a:t>
            </a:r>
            <a:r>
              <a:rPr lang="en-US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makro</a:t>
            </a:r>
            <a:r>
              <a:rPr lang="en-US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pendapatan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nasional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konsumsi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lapangan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kerja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pembangunan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nasional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4" name="Down Arrow 3"/>
          <p:cNvSpPr/>
          <p:nvPr/>
        </p:nvSpPr>
        <p:spPr>
          <a:xfrm>
            <a:off x="3429000" y="1676400"/>
            <a:ext cx="16764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>
                <a:solidFill>
                  <a:srgbClr val="FF0000"/>
                </a:solidFill>
              </a:rPr>
              <a:t>PERTANIAN dalam ARTI LUAS dan SEMPIT</a:t>
            </a:r>
            <a:endParaRPr lang="id-ID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93247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02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</a:rPr>
              <a:t>RUANG LINGKUP PERTANIAN</a:t>
            </a:r>
            <a:endParaRPr lang="id-ID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75281"/>
              </p:ext>
            </p:extLst>
          </p:nvPr>
        </p:nvGraphicFramePr>
        <p:xfrm>
          <a:off x="457200" y="13716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281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</TotalTime>
  <Words>689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1. PENGERTIAN</vt:lpstr>
      <vt:lpstr>PowerPoint Presentation</vt:lpstr>
      <vt:lpstr>PowerPoint Presentation</vt:lpstr>
      <vt:lpstr>PowerPoint Presentation</vt:lpstr>
      <vt:lpstr>PowerPoint Presentation</vt:lpstr>
      <vt:lpstr>2. SIFAT  ILMU EKONOMI PERTANIAN</vt:lpstr>
      <vt:lpstr>PERTANIAN dalam ARTI LUAS dan SEMPIT</vt:lpstr>
      <vt:lpstr>RUANG LINGKUP PERTANIAN</vt:lpstr>
      <vt:lpstr>RUANG LINGKUP PERTANIAN</vt:lpstr>
      <vt:lpstr>DEFINISI ILMU EKONOMI PERTANIAN</vt:lpstr>
      <vt:lpstr> TUGAS  </vt:lpstr>
      <vt:lpstr>Sistematika Makalah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acer</cp:lastModifiedBy>
  <cp:revision>88</cp:revision>
  <dcterms:created xsi:type="dcterms:W3CDTF">2012-09-02T18:26:02Z</dcterms:created>
  <dcterms:modified xsi:type="dcterms:W3CDTF">2017-02-19T13:47:52Z</dcterms:modified>
</cp:coreProperties>
</file>