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notesMasterIdLst>
    <p:notesMasterId r:id="rId25"/>
  </p:notesMasterIdLst>
  <p:handoutMasterIdLst>
    <p:handoutMasterId r:id="rId26"/>
  </p:handoutMasterIdLst>
  <p:sldIdLst>
    <p:sldId id="257" r:id="rId2"/>
    <p:sldId id="276" r:id="rId3"/>
    <p:sldId id="272" r:id="rId4"/>
    <p:sldId id="379" r:id="rId5"/>
    <p:sldId id="380" r:id="rId6"/>
    <p:sldId id="381" r:id="rId7"/>
    <p:sldId id="382" r:id="rId8"/>
    <p:sldId id="383" r:id="rId9"/>
    <p:sldId id="385" r:id="rId10"/>
    <p:sldId id="388" r:id="rId11"/>
    <p:sldId id="407" r:id="rId12"/>
    <p:sldId id="408" r:id="rId13"/>
    <p:sldId id="386" r:id="rId14"/>
    <p:sldId id="387" r:id="rId15"/>
    <p:sldId id="411" r:id="rId16"/>
    <p:sldId id="410" r:id="rId17"/>
    <p:sldId id="390" r:id="rId18"/>
    <p:sldId id="392" r:id="rId19"/>
    <p:sldId id="393" r:id="rId20"/>
    <p:sldId id="409" r:id="rId21"/>
    <p:sldId id="406" r:id="rId22"/>
    <p:sldId id="338" r:id="rId23"/>
    <p:sldId id="280" r:id="rId24"/>
  </p:sldIdLst>
  <p:sldSz cx="9144000" cy="6858000" type="screen4x3"/>
  <p:notesSz cx="7010400" cy="11117263"/>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501">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33CCFF"/>
    <a:srgbClr val="666699"/>
    <a:srgbClr val="009900"/>
    <a:srgbClr val="CC0000"/>
    <a:srgbClr val="0000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683" autoAdjust="0"/>
  </p:normalViewPr>
  <p:slideViewPr>
    <p:cSldViewPr>
      <p:cViewPr varScale="1">
        <p:scale>
          <a:sx n="83" d="100"/>
          <a:sy n="83" d="100"/>
        </p:scale>
        <p:origin x="1450"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44" d="100"/>
          <a:sy n="44" d="100"/>
        </p:scale>
        <p:origin x="-1488" y="-102"/>
      </p:cViewPr>
      <p:guideLst>
        <p:guide orient="horz" pos="3501"/>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3038475" cy="555625"/>
          </a:xfrm>
          <a:prstGeom prst="rect">
            <a:avLst/>
          </a:prstGeom>
          <a:noFill/>
          <a:ln w="9525">
            <a:noFill/>
            <a:miter lim="800000"/>
            <a:headEnd/>
            <a:tailEnd/>
          </a:ln>
          <a:effectLst/>
        </p:spPr>
        <p:txBody>
          <a:bodyPr vert="horz" wrap="square" lIns="103574" tIns="51787" rIns="103574" bIns="51787" numCol="1" anchor="t" anchorCtr="0" compatLnSpc="1">
            <a:prstTxWarp prst="textNoShape">
              <a:avLst/>
            </a:prstTxWarp>
          </a:bodyPr>
          <a:lstStyle>
            <a:lvl1pPr defTabSz="1035050" eaLnBrk="1" hangingPunct="1">
              <a:defRPr sz="1400" smtClean="0">
                <a:latin typeface="Times New Roman" pitchFamily="18" charset="0"/>
              </a:defRPr>
            </a:lvl1pPr>
          </a:lstStyle>
          <a:p>
            <a:pPr>
              <a:defRPr/>
            </a:pPr>
            <a:endParaRPr lang="en-US"/>
          </a:p>
        </p:txBody>
      </p:sp>
      <p:sp>
        <p:nvSpPr>
          <p:cNvPr id="10243" name="Rectangle 3"/>
          <p:cNvSpPr>
            <a:spLocks noGrp="1" noChangeArrowheads="1"/>
          </p:cNvSpPr>
          <p:nvPr>
            <p:ph type="dt" sz="quarter" idx="1"/>
          </p:nvPr>
        </p:nvSpPr>
        <p:spPr bwMode="auto">
          <a:xfrm>
            <a:off x="3971925" y="0"/>
            <a:ext cx="3038475" cy="555625"/>
          </a:xfrm>
          <a:prstGeom prst="rect">
            <a:avLst/>
          </a:prstGeom>
          <a:noFill/>
          <a:ln w="9525">
            <a:noFill/>
            <a:miter lim="800000"/>
            <a:headEnd/>
            <a:tailEnd/>
          </a:ln>
          <a:effectLst/>
        </p:spPr>
        <p:txBody>
          <a:bodyPr vert="horz" wrap="square" lIns="103574" tIns="51787" rIns="103574" bIns="51787" numCol="1" anchor="t" anchorCtr="0" compatLnSpc="1">
            <a:prstTxWarp prst="textNoShape">
              <a:avLst/>
            </a:prstTxWarp>
          </a:bodyPr>
          <a:lstStyle>
            <a:lvl1pPr algn="r" defTabSz="1035050" eaLnBrk="1" hangingPunct="1">
              <a:defRPr sz="1400" smtClean="0">
                <a:latin typeface="Times New Roman" pitchFamily="18" charset="0"/>
              </a:defRPr>
            </a:lvl1pPr>
          </a:lstStyle>
          <a:p>
            <a:pPr>
              <a:defRPr/>
            </a:pPr>
            <a:endParaRPr lang="en-US"/>
          </a:p>
        </p:txBody>
      </p:sp>
      <p:sp>
        <p:nvSpPr>
          <p:cNvPr id="10244" name="Rectangle 4"/>
          <p:cNvSpPr>
            <a:spLocks noGrp="1" noChangeArrowheads="1"/>
          </p:cNvSpPr>
          <p:nvPr>
            <p:ph type="ftr" sz="quarter" idx="2"/>
          </p:nvPr>
        </p:nvSpPr>
        <p:spPr bwMode="auto">
          <a:xfrm>
            <a:off x="0" y="10561638"/>
            <a:ext cx="3038475" cy="555625"/>
          </a:xfrm>
          <a:prstGeom prst="rect">
            <a:avLst/>
          </a:prstGeom>
          <a:noFill/>
          <a:ln w="9525">
            <a:noFill/>
            <a:miter lim="800000"/>
            <a:headEnd/>
            <a:tailEnd/>
          </a:ln>
          <a:effectLst/>
        </p:spPr>
        <p:txBody>
          <a:bodyPr vert="horz" wrap="square" lIns="103574" tIns="51787" rIns="103574" bIns="51787" numCol="1" anchor="b" anchorCtr="0" compatLnSpc="1">
            <a:prstTxWarp prst="textNoShape">
              <a:avLst/>
            </a:prstTxWarp>
          </a:bodyPr>
          <a:lstStyle>
            <a:lvl1pPr defTabSz="1035050" eaLnBrk="1" hangingPunct="1">
              <a:defRPr sz="1400" smtClean="0">
                <a:latin typeface="Times New Roman" pitchFamily="18" charset="0"/>
              </a:defRPr>
            </a:lvl1pPr>
          </a:lstStyle>
          <a:p>
            <a:pPr>
              <a:defRPr/>
            </a:pPr>
            <a:endParaRPr lang="en-US"/>
          </a:p>
        </p:txBody>
      </p:sp>
      <p:sp>
        <p:nvSpPr>
          <p:cNvPr id="10245" name="Rectangle 5"/>
          <p:cNvSpPr>
            <a:spLocks noGrp="1" noChangeArrowheads="1"/>
          </p:cNvSpPr>
          <p:nvPr>
            <p:ph type="sldNum" sz="quarter" idx="3"/>
          </p:nvPr>
        </p:nvSpPr>
        <p:spPr bwMode="auto">
          <a:xfrm>
            <a:off x="3971925" y="10561638"/>
            <a:ext cx="3038475" cy="555625"/>
          </a:xfrm>
          <a:prstGeom prst="rect">
            <a:avLst/>
          </a:prstGeom>
          <a:noFill/>
          <a:ln w="9525">
            <a:noFill/>
            <a:miter lim="800000"/>
            <a:headEnd/>
            <a:tailEnd/>
          </a:ln>
          <a:effectLst/>
        </p:spPr>
        <p:txBody>
          <a:bodyPr vert="horz" wrap="square" lIns="103574" tIns="51787" rIns="103574" bIns="51787" numCol="1" anchor="b" anchorCtr="0" compatLnSpc="1">
            <a:prstTxWarp prst="textNoShape">
              <a:avLst/>
            </a:prstTxWarp>
          </a:bodyPr>
          <a:lstStyle>
            <a:lvl1pPr algn="r" defTabSz="1035050" eaLnBrk="1" hangingPunct="1">
              <a:defRPr sz="1400" smtClean="0">
                <a:latin typeface="Times New Roman" pitchFamily="18" charset="0"/>
              </a:defRPr>
            </a:lvl1pPr>
          </a:lstStyle>
          <a:p>
            <a:pPr>
              <a:defRPr/>
            </a:pPr>
            <a:fld id="{37806FFF-6249-486D-96FF-AE2C6D6BEA82}"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hdr" sz="quarter"/>
          </p:nvPr>
        </p:nvSpPr>
        <p:spPr bwMode="auto">
          <a:xfrm>
            <a:off x="0" y="0"/>
            <a:ext cx="3038475" cy="555625"/>
          </a:xfrm>
          <a:prstGeom prst="rect">
            <a:avLst/>
          </a:prstGeom>
          <a:noFill/>
          <a:ln w="9525">
            <a:noFill/>
            <a:miter lim="800000"/>
            <a:headEnd/>
            <a:tailEnd/>
          </a:ln>
          <a:effectLst/>
        </p:spPr>
        <p:txBody>
          <a:bodyPr vert="horz" wrap="square" lIns="103574" tIns="51787" rIns="103574" bIns="51787" numCol="1" anchor="t" anchorCtr="0" compatLnSpc="1">
            <a:prstTxWarp prst="textNoShape">
              <a:avLst/>
            </a:prstTxWarp>
          </a:bodyPr>
          <a:lstStyle>
            <a:lvl1pPr defTabSz="1035050" eaLnBrk="1" hangingPunct="1">
              <a:defRPr sz="1400" smtClean="0">
                <a:latin typeface="Times New Roman" pitchFamily="18" charset="0"/>
              </a:defRPr>
            </a:lvl1pPr>
          </a:lstStyle>
          <a:p>
            <a:pPr>
              <a:defRPr/>
            </a:pPr>
            <a:endParaRPr lang="en-US"/>
          </a:p>
        </p:txBody>
      </p:sp>
      <p:sp>
        <p:nvSpPr>
          <p:cNvPr id="1027" name="Rectangle 3"/>
          <p:cNvSpPr>
            <a:spLocks noGrp="1" noChangeArrowheads="1"/>
          </p:cNvSpPr>
          <p:nvPr>
            <p:ph type="dt" idx="1"/>
          </p:nvPr>
        </p:nvSpPr>
        <p:spPr bwMode="auto">
          <a:xfrm>
            <a:off x="3971925" y="0"/>
            <a:ext cx="3038475" cy="555625"/>
          </a:xfrm>
          <a:prstGeom prst="rect">
            <a:avLst/>
          </a:prstGeom>
          <a:noFill/>
          <a:ln w="9525">
            <a:noFill/>
            <a:miter lim="800000"/>
            <a:headEnd/>
            <a:tailEnd/>
          </a:ln>
          <a:effectLst/>
        </p:spPr>
        <p:txBody>
          <a:bodyPr vert="horz" wrap="square" lIns="103574" tIns="51787" rIns="103574" bIns="51787" numCol="1" anchor="t" anchorCtr="0" compatLnSpc="1">
            <a:prstTxWarp prst="textNoShape">
              <a:avLst/>
            </a:prstTxWarp>
          </a:bodyPr>
          <a:lstStyle>
            <a:lvl1pPr algn="r" defTabSz="1035050" eaLnBrk="1" hangingPunct="1">
              <a:defRPr sz="1400" smtClean="0">
                <a:latin typeface="Times New Roman" pitchFamily="18" charset="0"/>
              </a:defRPr>
            </a:lvl1pPr>
          </a:lstStyle>
          <a:p>
            <a:pPr>
              <a:defRPr/>
            </a:pPr>
            <a:endParaRPr lang="en-US"/>
          </a:p>
        </p:txBody>
      </p:sp>
      <p:sp>
        <p:nvSpPr>
          <p:cNvPr id="26628" name="Rectangle 4"/>
          <p:cNvSpPr>
            <a:spLocks noGrp="1" noRot="1" noChangeAspect="1" noChangeArrowheads="1" noTextEdit="1"/>
          </p:cNvSpPr>
          <p:nvPr>
            <p:ph type="sldImg" idx="2"/>
          </p:nvPr>
        </p:nvSpPr>
        <p:spPr bwMode="auto">
          <a:xfrm>
            <a:off x="727075" y="833438"/>
            <a:ext cx="5557838" cy="4168775"/>
          </a:xfrm>
          <a:prstGeom prst="rect">
            <a:avLst/>
          </a:prstGeom>
          <a:noFill/>
          <a:ln w="9525">
            <a:solidFill>
              <a:srgbClr val="000000"/>
            </a:solidFill>
            <a:miter lim="800000"/>
            <a:headEnd/>
            <a:tailEnd/>
          </a:ln>
        </p:spPr>
      </p:sp>
      <p:sp>
        <p:nvSpPr>
          <p:cNvPr id="1029" name="Rectangle 5"/>
          <p:cNvSpPr>
            <a:spLocks noGrp="1" noChangeArrowheads="1"/>
          </p:cNvSpPr>
          <p:nvPr>
            <p:ph type="body" sz="quarter" idx="3"/>
          </p:nvPr>
        </p:nvSpPr>
        <p:spPr bwMode="auto">
          <a:xfrm>
            <a:off x="935038" y="5280025"/>
            <a:ext cx="5140325" cy="5003800"/>
          </a:xfrm>
          <a:prstGeom prst="rect">
            <a:avLst/>
          </a:prstGeom>
          <a:noFill/>
          <a:ln w="9525">
            <a:noFill/>
            <a:miter lim="800000"/>
            <a:headEnd/>
            <a:tailEnd/>
          </a:ln>
          <a:effectLst/>
        </p:spPr>
        <p:txBody>
          <a:bodyPr vert="horz" wrap="square" lIns="103574" tIns="51787" rIns="103574" bIns="51787"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30" name="Rectangle 6"/>
          <p:cNvSpPr>
            <a:spLocks noGrp="1" noChangeArrowheads="1"/>
          </p:cNvSpPr>
          <p:nvPr>
            <p:ph type="ftr" sz="quarter" idx="4"/>
          </p:nvPr>
        </p:nvSpPr>
        <p:spPr bwMode="auto">
          <a:xfrm>
            <a:off x="0" y="10561638"/>
            <a:ext cx="3038475" cy="555625"/>
          </a:xfrm>
          <a:prstGeom prst="rect">
            <a:avLst/>
          </a:prstGeom>
          <a:noFill/>
          <a:ln w="9525">
            <a:noFill/>
            <a:miter lim="800000"/>
            <a:headEnd/>
            <a:tailEnd/>
          </a:ln>
          <a:effectLst/>
        </p:spPr>
        <p:txBody>
          <a:bodyPr vert="horz" wrap="square" lIns="103574" tIns="51787" rIns="103574" bIns="51787" numCol="1" anchor="b" anchorCtr="0" compatLnSpc="1">
            <a:prstTxWarp prst="textNoShape">
              <a:avLst/>
            </a:prstTxWarp>
          </a:bodyPr>
          <a:lstStyle>
            <a:lvl1pPr defTabSz="1035050" eaLnBrk="1" hangingPunct="1">
              <a:defRPr sz="1400" smtClean="0">
                <a:latin typeface="Times New Roman" pitchFamily="18" charset="0"/>
              </a:defRPr>
            </a:lvl1pPr>
          </a:lstStyle>
          <a:p>
            <a:pPr>
              <a:defRPr/>
            </a:pPr>
            <a:endParaRPr lang="en-US"/>
          </a:p>
        </p:txBody>
      </p:sp>
      <p:sp>
        <p:nvSpPr>
          <p:cNvPr id="1031" name="Rectangle 7"/>
          <p:cNvSpPr>
            <a:spLocks noGrp="1" noChangeArrowheads="1"/>
          </p:cNvSpPr>
          <p:nvPr>
            <p:ph type="sldNum" sz="quarter" idx="5"/>
          </p:nvPr>
        </p:nvSpPr>
        <p:spPr bwMode="auto">
          <a:xfrm>
            <a:off x="3971925" y="10561638"/>
            <a:ext cx="3038475" cy="555625"/>
          </a:xfrm>
          <a:prstGeom prst="rect">
            <a:avLst/>
          </a:prstGeom>
          <a:noFill/>
          <a:ln w="9525">
            <a:noFill/>
            <a:miter lim="800000"/>
            <a:headEnd/>
            <a:tailEnd/>
          </a:ln>
          <a:effectLst/>
        </p:spPr>
        <p:txBody>
          <a:bodyPr vert="horz" wrap="square" lIns="103574" tIns="51787" rIns="103574" bIns="51787" numCol="1" anchor="b" anchorCtr="0" compatLnSpc="1">
            <a:prstTxWarp prst="textNoShape">
              <a:avLst/>
            </a:prstTxWarp>
          </a:bodyPr>
          <a:lstStyle>
            <a:lvl1pPr algn="r" defTabSz="1035050" eaLnBrk="1" hangingPunct="1">
              <a:defRPr sz="1400" smtClean="0">
                <a:latin typeface="Times New Roman" pitchFamily="18" charset="0"/>
              </a:defRPr>
            </a:lvl1pPr>
          </a:lstStyle>
          <a:p>
            <a:pPr>
              <a:defRPr/>
            </a:pPr>
            <a:fld id="{615B73EC-FC30-435D-8794-0141AB774AA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D660A75F-05E5-41DB-BCC4-D7121A55D8EB}" type="slidenum">
              <a:rPr lang="en-US"/>
              <a:pPr/>
              <a:t>1</a:t>
            </a:fld>
            <a:endParaRPr lang="en-US"/>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BC69E819-0B76-4496-A3E3-409939708E58}" type="slidenum">
              <a:rPr lang="en-US"/>
              <a:pPr/>
              <a:t>4</a:t>
            </a:fld>
            <a:endParaRPr lang="en-US"/>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BAE9111A-D300-43BD-9B0E-C9D53EFC280D}" type="slidenum">
              <a:rPr lang="en-US"/>
              <a:pPr/>
              <a:t>5</a:t>
            </a:fld>
            <a:endParaRPr lang="en-US"/>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DDC74004-9CD2-479C-BBE9-84E1885E5BD2}" type="slidenum">
              <a:rPr lang="en-US"/>
              <a:pPr/>
              <a:t>6</a:t>
            </a:fld>
            <a:endParaRPr lang="en-US"/>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12E38157-F7C4-4D11-A5DB-E9ABE0A92808}" type="slidenum">
              <a:rPr lang="en-US"/>
              <a:pPr/>
              <a:t>7</a:t>
            </a:fld>
            <a:endParaRPr lang="en-US"/>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23D4FAB7-DA91-4CD6-B6BC-584C2563050D}" type="slidenum">
              <a:rPr lang="en-US"/>
              <a:pPr/>
              <a:t>8</a:t>
            </a:fld>
            <a:endParaRPr lang="en-US"/>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
          <p:cNvGrpSpPr>
            <a:grpSpLocks/>
          </p:cNvGrpSpPr>
          <p:nvPr/>
        </p:nvGrpSpPr>
        <p:grpSpPr bwMode="auto">
          <a:xfrm>
            <a:off x="228600" y="2889250"/>
            <a:ext cx="8610600" cy="201613"/>
            <a:chOff x="144" y="1680"/>
            <a:chExt cx="5424" cy="144"/>
          </a:xfrm>
        </p:grpSpPr>
        <p:sp>
          <p:nvSpPr>
            <p:cNvPr id="5" name="Rectangle 8"/>
            <p:cNvSpPr>
              <a:spLocks noChangeArrowheads="1"/>
            </p:cNvSpPr>
            <p:nvPr userDrawn="1"/>
          </p:nvSpPr>
          <p:spPr bwMode="auto">
            <a:xfrm>
              <a:off x="144" y="1680"/>
              <a:ext cx="1808" cy="144"/>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6" name="Rectangle 9"/>
            <p:cNvSpPr>
              <a:spLocks noChangeArrowheads="1"/>
            </p:cNvSpPr>
            <p:nvPr userDrawn="1"/>
          </p:nvSpPr>
          <p:spPr bwMode="auto">
            <a:xfrm>
              <a:off x="1952" y="1680"/>
              <a:ext cx="1808" cy="144"/>
            </a:xfrm>
            <a:prstGeom prst="rect">
              <a:avLst/>
            </a:prstGeom>
            <a:solidFill>
              <a:schemeClr val="accent1"/>
            </a:solidFill>
            <a:ln w="9525">
              <a:noFill/>
              <a:miter lim="800000"/>
              <a:headEnd/>
              <a:tailEnd/>
            </a:ln>
            <a:effectLst/>
          </p:spPr>
          <p:txBody>
            <a:bodyPr wrap="none" anchor="ctr"/>
            <a:lstStyle/>
            <a:p>
              <a:pPr>
                <a:defRPr/>
              </a:pPr>
              <a:endParaRPr lang="en-US"/>
            </a:p>
          </p:txBody>
        </p:sp>
        <p:sp>
          <p:nvSpPr>
            <p:cNvPr id="7" name="Rectangle 10"/>
            <p:cNvSpPr>
              <a:spLocks noChangeArrowheads="1"/>
            </p:cNvSpPr>
            <p:nvPr userDrawn="1"/>
          </p:nvSpPr>
          <p:spPr bwMode="auto">
            <a:xfrm>
              <a:off x="3760" y="1680"/>
              <a:ext cx="1808" cy="144"/>
            </a:xfrm>
            <a:prstGeom prst="rect">
              <a:avLst/>
            </a:prstGeom>
            <a:solidFill>
              <a:schemeClr val="tx2"/>
            </a:solidFill>
            <a:ln w="9525">
              <a:noFill/>
              <a:miter lim="800000"/>
              <a:headEnd/>
              <a:tailEnd/>
            </a:ln>
            <a:effectLst/>
          </p:spPr>
          <p:txBody>
            <a:bodyPr wrap="none" anchor="ctr"/>
            <a:lstStyle/>
            <a:p>
              <a:pPr>
                <a:defRPr/>
              </a:pPr>
              <a:endParaRPr lang="en-US"/>
            </a:p>
          </p:txBody>
        </p:sp>
      </p:grpSp>
      <p:pic>
        <p:nvPicPr>
          <p:cNvPr id="8" name="Picture 12" descr="LogoUPN"/>
          <p:cNvPicPr>
            <a:picLocks noChangeAspect="1" noChangeArrowheads="1"/>
          </p:cNvPicPr>
          <p:nvPr userDrawn="1"/>
        </p:nvPicPr>
        <p:blipFill>
          <a:blip r:embed="rId2" cstate="print"/>
          <a:srcRect/>
          <a:stretch>
            <a:fillRect/>
          </a:stretch>
        </p:blipFill>
        <p:spPr bwMode="auto">
          <a:xfrm>
            <a:off x="7543800" y="73025"/>
            <a:ext cx="1524000" cy="1443038"/>
          </a:xfrm>
          <a:prstGeom prst="rect">
            <a:avLst/>
          </a:prstGeom>
          <a:noFill/>
          <a:ln w="9525">
            <a:noFill/>
            <a:miter lim="800000"/>
            <a:headEnd/>
            <a:tailEnd/>
          </a:ln>
        </p:spPr>
      </p:pic>
      <p:sp>
        <p:nvSpPr>
          <p:cNvPr id="222210" name="Rectangle 2"/>
          <p:cNvSpPr>
            <a:spLocks noGrp="1" noChangeArrowheads="1"/>
          </p:cNvSpPr>
          <p:nvPr>
            <p:ph type="ctrTitle"/>
          </p:nvPr>
        </p:nvSpPr>
        <p:spPr>
          <a:xfrm>
            <a:off x="685800" y="685800"/>
            <a:ext cx="7772400" cy="2127250"/>
          </a:xfrm>
        </p:spPr>
        <p:txBody>
          <a:bodyPr/>
          <a:lstStyle>
            <a:lvl1pPr algn="ctr">
              <a:defRPr sz="5800"/>
            </a:lvl1pPr>
          </a:lstStyle>
          <a:p>
            <a:r>
              <a:rPr lang="en-US"/>
              <a:t>Click to edit Master title style</a:t>
            </a:r>
          </a:p>
        </p:txBody>
      </p:sp>
      <p:sp>
        <p:nvSpPr>
          <p:cNvPr id="222211" name="Rectangle 3"/>
          <p:cNvSpPr>
            <a:spLocks noGrp="1" noChangeArrowheads="1"/>
          </p:cNvSpPr>
          <p:nvPr>
            <p:ph type="subTitle" idx="1"/>
          </p:nvPr>
        </p:nvSpPr>
        <p:spPr>
          <a:xfrm>
            <a:off x="1371600" y="3270250"/>
            <a:ext cx="6400800" cy="2209800"/>
          </a:xfrm>
        </p:spPr>
        <p:txBody>
          <a:bodyPr/>
          <a:lstStyle>
            <a:lvl1pPr marL="0" indent="0" algn="ctr">
              <a:buFont typeface="Webdings" pitchFamily="18" charset="2"/>
              <a:buNone/>
              <a:defRPr sz="2400"/>
            </a:lvl1pPr>
          </a:lstStyle>
          <a:p>
            <a:r>
              <a:rPr lang="en-US"/>
              <a:t>Click to edit Master subtitle style</a:t>
            </a:r>
          </a:p>
        </p:txBody>
      </p:sp>
      <p:sp>
        <p:nvSpPr>
          <p:cNvPr id="9" name="Rectangle 4"/>
          <p:cNvSpPr>
            <a:spLocks noGrp="1" noChangeArrowheads="1"/>
          </p:cNvSpPr>
          <p:nvPr>
            <p:ph type="dt" sz="half" idx="10"/>
          </p:nvPr>
        </p:nvSpPr>
        <p:spPr/>
        <p:txBody>
          <a:bodyPr/>
          <a:lstStyle>
            <a:lvl1pPr>
              <a:defRPr smtClean="0"/>
            </a:lvl1pPr>
          </a:lstStyle>
          <a:p>
            <a:pPr>
              <a:defRPr/>
            </a:pPr>
            <a:endParaRPr lang="en-US"/>
          </a:p>
        </p:txBody>
      </p:sp>
      <p:sp>
        <p:nvSpPr>
          <p:cNvPr id="11" name="Rectangle 6"/>
          <p:cNvSpPr>
            <a:spLocks noGrp="1" noChangeArrowheads="1"/>
          </p:cNvSpPr>
          <p:nvPr>
            <p:ph type="sldNum" sz="quarter" idx="12"/>
          </p:nvPr>
        </p:nvSpPr>
        <p:spPr/>
        <p:txBody>
          <a:bodyPr/>
          <a:lstStyle>
            <a:lvl1pPr>
              <a:defRPr smtClean="0"/>
            </a:lvl1pPr>
          </a:lstStyle>
          <a:p>
            <a:pPr>
              <a:defRPr/>
            </a:pPr>
            <a:fld id="{53669FB7-5FD0-4A45-BA0B-C0F53ED22306}" type="slidenum">
              <a:rPr lang="en-US"/>
              <a:pPr>
                <a:defRPr/>
              </a:pPr>
              <a:t>‹#›</a:t>
            </a:fld>
            <a:endParaRPr lang="en-US"/>
          </a:p>
        </p:txBody>
      </p:sp>
      <p:sp>
        <p:nvSpPr>
          <p:cNvPr id="12" name="TextBox 11"/>
          <p:cNvSpPr txBox="1"/>
          <p:nvPr userDrawn="1"/>
        </p:nvSpPr>
        <p:spPr>
          <a:xfrm>
            <a:off x="3048003" y="6282268"/>
            <a:ext cx="3044423" cy="246221"/>
          </a:xfrm>
          <a:prstGeom prst="rect">
            <a:avLst/>
          </a:prstGeom>
          <a:noFill/>
        </p:spPr>
        <p:txBody>
          <a:bodyPr wrap="none" rtlCol="0">
            <a:spAutoFit/>
          </a:bodyPr>
          <a:lstStyle/>
          <a:p>
            <a:r>
              <a:rPr lang="en-US" sz="1000" smtClean="0"/>
              <a:t>Sistem Informasi UPN “Veteran” Yogyakarta</a:t>
            </a:r>
            <a:endParaRPr lang="en-US" sz="10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8B29E35-288C-44DD-8EA9-56A80528EF0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2E22D3E-0824-42D3-8C08-379979963B0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27D4E82-12C8-4AEF-9690-358694446C4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B75B37C-EFC3-406E-9189-67481A85493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2E76967-78ED-4112-9410-23FA0D206B0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980CBD1-F8DE-493D-A761-56C68DE70F1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5C22406-7526-4CA0-8C9D-B11E05CBA2E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01E3FE9-999B-43DB-8E20-4FE2F1912D1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187E12A-5657-434A-A09D-4C51622A144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0C64A8-8D63-4DF3-A91D-6E95244C30D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1D16652-3AF5-4FD8-A6A2-B1B18C7DFD7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21188" name="Rectangle 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lvl1pPr>
          </a:lstStyle>
          <a:p>
            <a:pPr>
              <a:defRPr/>
            </a:pPr>
            <a:endParaRPr lang="en-US"/>
          </a:p>
        </p:txBody>
      </p:sp>
      <p:sp>
        <p:nvSpPr>
          <p:cNvPr id="221190" name="Rectangle 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vl1pPr>
          </a:lstStyle>
          <a:p>
            <a:pPr>
              <a:defRPr/>
            </a:pPr>
            <a:fld id="{2578B361-4EAA-4108-BB5C-7139DB55FA42}" type="slidenum">
              <a:rPr lang="en-US"/>
              <a:pPr>
                <a:defRPr/>
              </a:pPr>
              <a:t>‹#›</a:t>
            </a:fld>
            <a:endParaRPr lang="en-US"/>
          </a:p>
        </p:txBody>
      </p:sp>
      <p:sp>
        <p:nvSpPr>
          <p:cNvPr id="221191" name="Rectangle 7"/>
          <p:cNvSpPr>
            <a:spLocks noChangeArrowheads="1"/>
          </p:cNvSpPr>
          <p:nvPr/>
        </p:nvSpPr>
        <p:spPr bwMode="auto">
          <a:xfrm>
            <a:off x="0" y="0"/>
            <a:ext cx="228600" cy="2286000"/>
          </a:xfrm>
          <a:prstGeom prst="rect">
            <a:avLst/>
          </a:prstGeom>
          <a:solidFill>
            <a:schemeClr val="bg2"/>
          </a:solidFill>
          <a:ln w="9525">
            <a:noFill/>
            <a:miter lim="800000"/>
            <a:headEnd/>
            <a:tailEnd/>
          </a:ln>
          <a:effectLst/>
        </p:spPr>
        <p:txBody>
          <a:bodyPr wrap="none" anchor="ctr"/>
          <a:lstStyle/>
          <a:p>
            <a:pPr algn="ctr" eaLnBrk="1" hangingPunct="1">
              <a:defRPr/>
            </a:pPr>
            <a:endParaRPr lang="en-GB" sz="2400">
              <a:latin typeface="Times New Roman" pitchFamily="18" charset="0"/>
            </a:endParaRPr>
          </a:p>
        </p:txBody>
      </p:sp>
      <p:sp>
        <p:nvSpPr>
          <p:cNvPr id="221192" name="Line 8"/>
          <p:cNvSpPr>
            <a:spLocks noChangeShapeType="1"/>
          </p:cNvSpPr>
          <p:nvPr/>
        </p:nvSpPr>
        <p:spPr bwMode="auto">
          <a:xfrm>
            <a:off x="457200" y="1447800"/>
            <a:ext cx="8077200" cy="0"/>
          </a:xfrm>
          <a:prstGeom prst="line">
            <a:avLst/>
          </a:prstGeom>
          <a:noFill/>
          <a:ln w="19050">
            <a:solidFill>
              <a:schemeClr val="tx2"/>
            </a:solidFill>
            <a:round/>
            <a:headEnd/>
            <a:tailEnd/>
          </a:ln>
          <a:effectLst/>
        </p:spPr>
        <p:txBody>
          <a:bodyPr/>
          <a:lstStyle/>
          <a:p>
            <a:pPr>
              <a:defRPr/>
            </a:pPr>
            <a:endParaRPr lang="en-US"/>
          </a:p>
        </p:txBody>
      </p:sp>
      <p:sp>
        <p:nvSpPr>
          <p:cNvPr id="221193" name="Rectangle 9"/>
          <p:cNvSpPr>
            <a:spLocks noChangeArrowheads="1"/>
          </p:cNvSpPr>
          <p:nvPr/>
        </p:nvSpPr>
        <p:spPr bwMode="auto">
          <a:xfrm>
            <a:off x="0" y="2286000"/>
            <a:ext cx="228600" cy="2286000"/>
          </a:xfrm>
          <a:prstGeom prst="rect">
            <a:avLst/>
          </a:prstGeom>
          <a:solidFill>
            <a:schemeClr val="accent2"/>
          </a:solidFill>
          <a:ln w="9525">
            <a:noFill/>
            <a:miter lim="800000"/>
            <a:headEnd/>
            <a:tailEnd/>
          </a:ln>
          <a:effectLst/>
        </p:spPr>
        <p:txBody>
          <a:bodyPr wrap="none" anchor="ctr"/>
          <a:lstStyle/>
          <a:p>
            <a:pPr algn="ctr" eaLnBrk="1" hangingPunct="1">
              <a:defRPr/>
            </a:pPr>
            <a:endParaRPr lang="en-GB" sz="2400">
              <a:latin typeface="Times New Roman" pitchFamily="18" charset="0"/>
            </a:endParaRPr>
          </a:p>
        </p:txBody>
      </p:sp>
      <p:sp>
        <p:nvSpPr>
          <p:cNvPr id="221194" name="Rectangle 10"/>
          <p:cNvSpPr>
            <a:spLocks noChangeArrowheads="1"/>
          </p:cNvSpPr>
          <p:nvPr/>
        </p:nvSpPr>
        <p:spPr bwMode="auto">
          <a:xfrm>
            <a:off x="0" y="4572000"/>
            <a:ext cx="228600" cy="2286000"/>
          </a:xfrm>
          <a:prstGeom prst="rect">
            <a:avLst/>
          </a:prstGeom>
          <a:solidFill>
            <a:schemeClr val="tx2"/>
          </a:solidFill>
          <a:ln w="9525">
            <a:noFill/>
            <a:miter lim="800000"/>
            <a:headEnd/>
            <a:tailEnd/>
          </a:ln>
          <a:effectLst/>
        </p:spPr>
        <p:txBody>
          <a:bodyPr wrap="none" anchor="ctr"/>
          <a:lstStyle/>
          <a:p>
            <a:pPr algn="ctr" eaLnBrk="1" hangingPunct="1">
              <a:defRPr/>
            </a:pPr>
            <a:endParaRPr lang="en-GB" sz="2400">
              <a:latin typeface="Times New Roman" pitchFamily="18" charset="0"/>
            </a:endParaRPr>
          </a:p>
        </p:txBody>
      </p:sp>
      <p:pic>
        <p:nvPicPr>
          <p:cNvPr id="1035" name="Picture 11" descr="LogoUPN"/>
          <p:cNvPicPr>
            <a:picLocks noChangeAspect="1" noChangeArrowheads="1"/>
          </p:cNvPicPr>
          <p:nvPr userDrawn="1"/>
        </p:nvPicPr>
        <p:blipFill>
          <a:blip r:embed="rId14" cstate="print"/>
          <a:srcRect/>
          <a:stretch>
            <a:fillRect/>
          </a:stretch>
        </p:blipFill>
        <p:spPr bwMode="auto">
          <a:xfrm>
            <a:off x="8153400" y="73025"/>
            <a:ext cx="914400" cy="865188"/>
          </a:xfrm>
          <a:prstGeom prst="rect">
            <a:avLst/>
          </a:prstGeom>
          <a:noFill/>
          <a:ln w="9525">
            <a:noFill/>
            <a:miter lim="800000"/>
            <a:headEnd/>
            <a:tailEnd/>
          </a:ln>
        </p:spPr>
      </p:pic>
      <p:sp>
        <p:nvSpPr>
          <p:cNvPr id="12" name="TextBox 11"/>
          <p:cNvSpPr txBox="1"/>
          <p:nvPr userDrawn="1"/>
        </p:nvSpPr>
        <p:spPr>
          <a:xfrm>
            <a:off x="3048003" y="6282268"/>
            <a:ext cx="3044423" cy="246221"/>
          </a:xfrm>
          <a:prstGeom prst="rect">
            <a:avLst/>
          </a:prstGeom>
          <a:noFill/>
        </p:spPr>
        <p:txBody>
          <a:bodyPr wrap="none" rtlCol="0">
            <a:spAutoFit/>
          </a:bodyPr>
          <a:lstStyle/>
          <a:p>
            <a:r>
              <a:rPr lang="en-US" sz="1000" smtClean="0"/>
              <a:t>Sistem Informasi UPN “Veteran” Yogyakarta</a:t>
            </a:r>
            <a:endParaRPr lang="en-US" sz="1000"/>
          </a:p>
        </p:txBody>
      </p:sp>
    </p:spTree>
  </p:cSld>
  <p:clrMap bg1="lt1" tx1="dk1" bg2="lt2" tx2="dk2" accent1="accent1" accent2="accent2" accent3="accent3" accent4="accent4" accent5="accent5" accent6="accent6" hlink="hlink" folHlink="folHlink"/>
  <p:sldLayoutIdLst>
    <p:sldLayoutId id="2147483828"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 id="2147483827" r:id="rId12"/>
  </p:sldLayoutIdLst>
  <p:timing>
    <p:tnLst>
      <p:par>
        <p:cTn id="1" dur="indefinite" restart="never" nodeType="tmRoot"/>
      </p:par>
    </p:tnLst>
  </p:timing>
  <p:hf hd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Garamond" pitchFamily="18" charset="0"/>
        </a:defRPr>
      </a:lvl2pPr>
      <a:lvl3pPr algn="l" rtl="0" eaLnBrk="0" fontAlgn="base" hangingPunct="0">
        <a:spcBef>
          <a:spcPct val="0"/>
        </a:spcBef>
        <a:spcAft>
          <a:spcPct val="0"/>
        </a:spcAft>
        <a:defRPr sz="4400">
          <a:solidFill>
            <a:schemeClr val="tx2"/>
          </a:solidFill>
          <a:latin typeface="Garamond" pitchFamily="18" charset="0"/>
        </a:defRPr>
      </a:lvl3pPr>
      <a:lvl4pPr algn="l" rtl="0" eaLnBrk="0" fontAlgn="base" hangingPunct="0">
        <a:spcBef>
          <a:spcPct val="0"/>
        </a:spcBef>
        <a:spcAft>
          <a:spcPct val="0"/>
        </a:spcAft>
        <a:defRPr sz="4400">
          <a:solidFill>
            <a:schemeClr val="tx2"/>
          </a:solidFill>
          <a:latin typeface="Garamond" pitchFamily="18" charset="0"/>
        </a:defRPr>
      </a:lvl4pPr>
      <a:lvl5pPr algn="l" rtl="0" eaLnBrk="0" fontAlgn="base" hangingPunct="0">
        <a:spcBef>
          <a:spcPct val="0"/>
        </a:spcBef>
        <a:spcAft>
          <a:spcPct val="0"/>
        </a:spcAft>
        <a:defRPr sz="4400">
          <a:solidFill>
            <a:schemeClr val="tx2"/>
          </a:solidFill>
          <a:latin typeface="Garamond" pitchFamily="18" charset="0"/>
        </a:defRPr>
      </a:lvl5pPr>
      <a:lvl6pPr marL="457200" algn="l" rtl="0" fontAlgn="base">
        <a:spcBef>
          <a:spcPct val="0"/>
        </a:spcBef>
        <a:spcAft>
          <a:spcPct val="0"/>
        </a:spcAft>
        <a:defRPr sz="4400">
          <a:solidFill>
            <a:schemeClr val="tx2"/>
          </a:solidFill>
          <a:latin typeface="Garamond" pitchFamily="18" charset="0"/>
        </a:defRPr>
      </a:lvl6pPr>
      <a:lvl7pPr marL="914400" algn="l" rtl="0" fontAlgn="base">
        <a:spcBef>
          <a:spcPct val="0"/>
        </a:spcBef>
        <a:spcAft>
          <a:spcPct val="0"/>
        </a:spcAft>
        <a:defRPr sz="4400">
          <a:solidFill>
            <a:schemeClr val="tx2"/>
          </a:solidFill>
          <a:latin typeface="Garamond" pitchFamily="18" charset="0"/>
        </a:defRPr>
      </a:lvl7pPr>
      <a:lvl8pPr marL="1371600" algn="l" rtl="0" fontAlgn="base">
        <a:spcBef>
          <a:spcPct val="0"/>
        </a:spcBef>
        <a:spcAft>
          <a:spcPct val="0"/>
        </a:spcAft>
        <a:defRPr sz="4400">
          <a:solidFill>
            <a:schemeClr val="tx2"/>
          </a:solidFill>
          <a:latin typeface="Garamond" pitchFamily="18" charset="0"/>
        </a:defRPr>
      </a:lvl8pPr>
      <a:lvl9pPr marL="1828800" algn="l" rtl="0" fontAlgn="base">
        <a:spcBef>
          <a:spcPct val="0"/>
        </a:spcBef>
        <a:spcAft>
          <a:spcPct val="0"/>
        </a:spcAft>
        <a:defRPr sz="44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rgbClr val="0000FF"/>
        </a:buClr>
        <a:buSzPct val="80000"/>
        <a:buFont typeface="Webdings" pitchFamily="18" charset="2"/>
        <a:buChar char="¿"/>
        <a:defRPr sz="2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Font typeface="Symbol" pitchFamily="18" charset="2"/>
        <a:buChar char="¨"/>
        <a:defRPr sz="2000">
          <a:solidFill>
            <a:schemeClr val="tx1"/>
          </a:solidFill>
          <a:latin typeface="+mn-lt"/>
        </a:defRPr>
      </a:lvl2pPr>
      <a:lvl3pPr marL="1143000" indent="-228600" algn="l" rtl="0" eaLnBrk="0" fontAlgn="base" hangingPunct="0">
        <a:spcBef>
          <a:spcPct val="20000"/>
        </a:spcBef>
        <a:spcAft>
          <a:spcPct val="0"/>
        </a:spcAft>
        <a:buClr>
          <a:schemeClr val="tx1"/>
        </a:buClr>
        <a:buSzPct val="120000"/>
        <a:buFont typeface="Wingdings" pitchFamily="2" charset="2"/>
        <a:buChar char=""/>
        <a:defRPr sz="2000">
          <a:solidFill>
            <a:schemeClr val="tx1"/>
          </a:solidFill>
          <a:latin typeface="+mn-lt"/>
        </a:defRPr>
      </a:lvl3pPr>
      <a:lvl4pPr marL="1600200" indent="-228600" algn="l" rtl="0" eaLnBrk="0" fontAlgn="base" hangingPunct="0">
        <a:spcBef>
          <a:spcPct val="20000"/>
        </a:spcBef>
        <a:spcAft>
          <a:spcPct val="0"/>
        </a:spcAft>
        <a:buClr>
          <a:schemeClr val="tx1"/>
        </a:buClr>
        <a:buFont typeface="Wingdings" pitchFamily="2" charset="2"/>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80000"/>
        <a:buFont typeface="Wingdings" pitchFamily="2" charset="2"/>
        <a:buChar char="§"/>
        <a:defRPr>
          <a:solidFill>
            <a:schemeClr val="tx1"/>
          </a:solidFill>
          <a:latin typeface="+mn-lt"/>
        </a:defRPr>
      </a:lvl5pPr>
      <a:lvl6pPr marL="2514600" indent="-228600" algn="l" rtl="0" fontAlgn="base">
        <a:spcBef>
          <a:spcPct val="20000"/>
        </a:spcBef>
        <a:spcAft>
          <a:spcPct val="0"/>
        </a:spcAft>
        <a:buClr>
          <a:schemeClr val="tx1"/>
        </a:buClr>
        <a:buSzPct val="80000"/>
        <a:buFont typeface="Wingdings" pitchFamily="2" charset="2"/>
        <a:buChar char="§"/>
        <a:defRPr>
          <a:solidFill>
            <a:schemeClr val="tx1"/>
          </a:solidFill>
          <a:latin typeface="+mn-lt"/>
        </a:defRPr>
      </a:lvl6pPr>
      <a:lvl7pPr marL="2971800" indent="-228600" algn="l" rtl="0" fontAlgn="base">
        <a:spcBef>
          <a:spcPct val="20000"/>
        </a:spcBef>
        <a:spcAft>
          <a:spcPct val="0"/>
        </a:spcAft>
        <a:buClr>
          <a:schemeClr val="tx1"/>
        </a:buClr>
        <a:buSzPct val="80000"/>
        <a:buFont typeface="Wingdings" pitchFamily="2" charset="2"/>
        <a:buChar char="§"/>
        <a:defRPr>
          <a:solidFill>
            <a:schemeClr val="tx1"/>
          </a:solidFill>
          <a:latin typeface="+mn-lt"/>
        </a:defRPr>
      </a:lvl7pPr>
      <a:lvl8pPr marL="3429000" indent="-228600" algn="l" rtl="0" fontAlgn="base">
        <a:spcBef>
          <a:spcPct val="20000"/>
        </a:spcBef>
        <a:spcAft>
          <a:spcPct val="0"/>
        </a:spcAft>
        <a:buClr>
          <a:schemeClr val="tx1"/>
        </a:buClr>
        <a:buSzPct val="80000"/>
        <a:buFont typeface="Wingdings" pitchFamily="2" charset="2"/>
        <a:buChar char="§"/>
        <a:defRPr>
          <a:solidFill>
            <a:schemeClr val="tx1"/>
          </a:solidFill>
          <a:latin typeface="+mn-lt"/>
        </a:defRPr>
      </a:lvl8pPr>
      <a:lvl9pPr marL="3886200" indent="-228600" algn="l" rtl="0" fontAlgn="base">
        <a:spcBef>
          <a:spcPct val="20000"/>
        </a:spcBef>
        <a:spcAft>
          <a:spcPct val="0"/>
        </a:spcAft>
        <a:buClr>
          <a:schemeClr val="tx1"/>
        </a:buClr>
        <a:buSzPct val="80000"/>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6"/>
          <p:cNvSpPr>
            <a:spLocks noGrp="1" noChangeArrowheads="1"/>
          </p:cNvSpPr>
          <p:nvPr>
            <p:ph type="sldNum" sz="quarter" idx="12"/>
          </p:nvPr>
        </p:nvSpPr>
        <p:spPr>
          <a:noFill/>
        </p:spPr>
        <p:txBody>
          <a:bodyPr/>
          <a:lstStyle/>
          <a:p>
            <a:fld id="{7E0B2F69-7DC8-453A-9EBE-76A1648DC293}" type="slidenum">
              <a:rPr lang="en-US"/>
              <a:pPr/>
              <a:t>1</a:t>
            </a:fld>
            <a:endParaRPr lang="en-US"/>
          </a:p>
        </p:txBody>
      </p:sp>
      <p:sp>
        <p:nvSpPr>
          <p:cNvPr id="3076" name="Rectangle 2"/>
          <p:cNvSpPr>
            <a:spLocks noGrp="1" noChangeArrowheads="1"/>
          </p:cNvSpPr>
          <p:nvPr>
            <p:ph type="ctrTitle"/>
          </p:nvPr>
        </p:nvSpPr>
        <p:spPr>
          <a:xfrm>
            <a:off x="609600" y="685800"/>
            <a:ext cx="7772400" cy="2127250"/>
          </a:xfrm>
        </p:spPr>
        <p:txBody>
          <a:bodyPr/>
          <a:lstStyle/>
          <a:p>
            <a:pPr eaLnBrk="1" hangingPunct="1"/>
            <a:r>
              <a:rPr lang="id-ID" smtClean="0"/>
              <a:t>Sistem Basis Data</a:t>
            </a:r>
            <a:r>
              <a:rPr lang="en-US" smtClean="0"/>
              <a:t/>
            </a:r>
            <a:br>
              <a:rPr lang="en-US" smtClean="0"/>
            </a:br>
            <a:r>
              <a:rPr lang="en-US" smtClean="0"/>
              <a:t> (124</a:t>
            </a:r>
            <a:r>
              <a:rPr lang="id-ID" smtClean="0"/>
              <a:t>0043</a:t>
            </a:r>
            <a:r>
              <a:rPr lang="en-US" smtClean="0"/>
              <a:t>)</a:t>
            </a:r>
            <a:endParaRPr lang="en-US" sz="7100" smtClean="0"/>
          </a:p>
        </p:txBody>
      </p:sp>
      <p:sp>
        <p:nvSpPr>
          <p:cNvPr id="3077" name="Rectangle 3"/>
          <p:cNvSpPr>
            <a:spLocks noGrp="1" noChangeArrowheads="1"/>
          </p:cNvSpPr>
          <p:nvPr>
            <p:ph type="subTitle" idx="1"/>
          </p:nvPr>
        </p:nvSpPr>
        <p:spPr>
          <a:xfrm>
            <a:off x="1371600" y="3270250"/>
            <a:ext cx="5843588" cy="1262063"/>
          </a:xfrm>
        </p:spPr>
        <p:txBody>
          <a:bodyPr/>
          <a:lstStyle/>
          <a:p>
            <a:pPr eaLnBrk="1" hangingPunct="1">
              <a:lnSpc>
                <a:spcPct val="90000"/>
              </a:lnSpc>
            </a:pPr>
            <a:r>
              <a:rPr lang="en-US" smtClean="0"/>
              <a:t>Pertemuan Ke-7</a:t>
            </a:r>
          </a:p>
          <a:p>
            <a:pPr eaLnBrk="1" hangingPunct="1">
              <a:lnSpc>
                <a:spcPct val="90000"/>
              </a:lnSpc>
            </a:pPr>
            <a:r>
              <a:rPr lang="en-US" b="1" smtClean="0"/>
              <a:t>Structure Query Language</a:t>
            </a:r>
          </a:p>
          <a:p>
            <a:pPr eaLnBrk="1" hangingPunct="1">
              <a:lnSpc>
                <a:spcPct val="90000"/>
              </a:lnSpc>
            </a:pPr>
            <a:r>
              <a:rPr lang="en-US" b="1" smtClean="0"/>
              <a:t>(SQL)</a:t>
            </a:r>
          </a:p>
        </p:txBody>
      </p:sp>
      <p:sp>
        <p:nvSpPr>
          <p:cNvPr id="3078" name="Text Box 4"/>
          <p:cNvSpPr txBox="1">
            <a:spLocks noChangeArrowheads="1"/>
          </p:cNvSpPr>
          <p:nvPr/>
        </p:nvSpPr>
        <p:spPr bwMode="auto">
          <a:xfrm>
            <a:off x="1828800" y="4876800"/>
            <a:ext cx="5334000" cy="369332"/>
          </a:xfrm>
          <a:prstGeom prst="rect">
            <a:avLst/>
          </a:prstGeom>
          <a:noFill/>
          <a:ln w="9525">
            <a:noFill/>
            <a:miter lim="800000"/>
            <a:headEnd/>
            <a:tailEnd/>
          </a:ln>
        </p:spPr>
        <p:txBody>
          <a:bodyPr>
            <a:spAutoFit/>
          </a:bodyPr>
          <a:lstStyle/>
          <a:p>
            <a:pPr algn="ctr" eaLnBrk="1" hangingPunct="1"/>
            <a:r>
              <a:rPr lang="id-ID">
                <a:latin typeface="Arial" charset="0"/>
              </a:rPr>
              <a:t>Herry </a:t>
            </a:r>
            <a:r>
              <a:rPr lang="id-ID" smtClean="0">
                <a:latin typeface="Arial" charset="0"/>
              </a:rPr>
              <a:t>Sofyan</a:t>
            </a:r>
            <a:endParaRPr lang="en-US">
              <a:latin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Slide Number Placeholder 5"/>
          <p:cNvSpPr>
            <a:spLocks noGrp="1"/>
          </p:cNvSpPr>
          <p:nvPr>
            <p:ph type="sldNum" sz="quarter" idx="12"/>
          </p:nvPr>
        </p:nvSpPr>
        <p:spPr>
          <a:noFill/>
        </p:spPr>
        <p:txBody>
          <a:bodyPr/>
          <a:lstStyle/>
          <a:p>
            <a:fld id="{A06EC4C7-6CB2-440E-975D-2400FEFDE17B}" type="slidenum">
              <a:rPr lang="en-US"/>
              <a:pPr/>
              <a:t>10</a:t>
            </a:fld>
            <a:endParaRPr lang="en-US"/>
          </a:p>
        </p:txBody>
      </p:sp>
      <p:sp>
        <p:nvSpPr>
          <p:cNvPr id="12292" name="Rectangle 2"/>
          <p:cNvSpPr>
            <a:spLocks noGrp="1" noChangeArrowheads="1"/>
          </p:cNvSpPr>
          <p:nvPr>
            <p:ph type="title"/>
          </p:nvPr>
        </p:nvSpPr>
        <p:spPr/>
        <p:txBody>
          <a:bodyPr/>
          <a:lstStyle/>
          <a:p>
            <a:pPr eaLnBrk="1" hangingPunct="1"/>
            <a:r>
              <a:rPr lang="en-US" smtClean="0"/>
              <a:t>SQL</a:t>
            </a:r>
          </a:p>
        </p:txBody>
      </p:sp>
      <p:sp>
        <p:nvSpPr>
          <p:cNvPr id="12293" name="Rectangle 5"/>
          <p:cNvSpPr>
            <a:spLocks noGrp="1" noChangeArrowheads="1"/>
          </p:cNvSpPr>
          <p:nvPr>
            <p:ph type="body" idx="1"/>
          </p:nvPr>
        </p:nvSpPr>
        <p:spPr>
          <a:xfrm>
            <a:off x="685800" y="1600200"/>
            <a:ext cx="8001000" cy="3962400"/>
          </a:xfrm>
          <a:noFill/>
        </p:spPr>
        <p:txBody>
          <a:bodyPr/>
          <a:lstStyle/>
          <a:p>
            <a:pPr eaLnBrk="1" hangingPunct="1"/>
            <a:r>
              <a:rPr lang="en-US" smtClean="0"/>
              <a:t> </a:t>
            </a:r>
            <a:r>
              <a:rPr lang="en-US" b="1" smtClean="0"/>
              <a:t>Batasan Integritas SQL</a:t>
            </a:r>
          </a:p>
          <a:p>
            <a:pPr lvl="1" eaLnBrk="1" hangingPunct="1"/>
            <a:r>
              <a:rPr lang="en-US" sz="2200" smtClean="0"/>
              <a:t> Integritas Entitas </a:t>
            </a:r>
          </a:p>
          <a:p>
            <a:pPr lvl="2" eaLnBrk="1" hangingPunct="1">
              <a:buSzTx/>
            </a:pPr>
            <a:r>
              <a:rPr lang="en-US" sz="2200" smtClean="0"/>
              <a:t>PRIMARY KEY (Kunci Utama)</a:t>
            </a:r>
          </a:p>
          <a:p>
            <a:pPr lvl="2" eaLnBrk="1" hangingPunct="1">
              <a:buSzTx/>
            </a:pPr>
            <a:r>
              <a:rPr lang="en-US" sz="2200" smtClean="0"/>
              <a:t>NOT NULL dan UNIQUE</a:t>
            </a:r>
          </a:p>
          <a:p>
            <a:pPr lvl="1" eaLnBrk="1" hangingPunct="1"/>
            <a:r>
              <a:rPr lang="en-US" sz="2200" smtClean="0"/>
              <a:t> Integritas Referensial </a:t>
            </a:r>
          </a:p>
          <a:p>
            <a:pPr lvl="2" eaLnBrk="1" hangingPunct="1">
              <a:buSzTx/>
            </a:pPr>
            <a:r>
              <a:rPr lang="en-US" sz="2200" smtClean="0"/>
              <a:t>FOREIGN KEY</a:t>
            </a:r>
          </a:p>
          <a:p>
            <a:pPr lvl="2" eaLnBrk="1" hangingPunct="1">
              <a:buSzTx/>
            </a:pPr>
            <a:r>
              <a:rPr lang="en-US" sz="2200" smtClean="0"/>
              <a:t>ON DELETE</a:t>
            </a:r>
          </a:p>
          <a:p>
            <a:pPr lvl="2" eaLnBrk="1" hangingPunct="1">
              <a:buSzTx/>
            </a:pPr>
            <a:r>
              <a:rPr lang="en-US" sz="2200" smtClean="0"/>
              <a:t>ON UPDATE</a:t>
            </a:r>
            <a:endParaRPr lang="en-US" sz="2200" smtClean="0">
              <a:solidFill>
                <a:schemeClr val="accent2"/>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lide Number Placeholder 5"/>
          <p:cNvSpPr>
            <a:spLocks noGrp="1"/>
          </p:cNvSpPr>
          <p:nvPr>
            <p:ph type="sldNum" sz="quarter" idx="12"/>
          </p:nvPr>
        </p:nvSpPr>
        <p:spPr>
          <a:noFill/>
        </p:spPr>
        <p:txBody>
          <a:bodyPr/>
          <a:lstStyle/>
          <a:p>
            <a:fld id="{DA6FAF30-FE15-4E6F-B521-4800D9D90D04}" type="slidenum">
              <a:rPr lang="en-US"/>
              <a:pPr/>
              <a:t>11</a:t>
            </a:fld>
            <a:endParaRPr lang="en-US"/>
          </a:p>
        </p:txBody>
      </p:sp>
      <p:sp>
        <p:nvSpPr>
          <p:cNvPr id="13316" name="Rectangle 2"/>
          <p:cNvSpPr>
            <a:spLocks noGrp="1" noChangeArrowheads="1"/>
          </p:cNvSpPr>
          <p:nvPr>
            <p:ph type="title"/>
          </p:nvPr>
        </p:nvSpPr>
        <p:spPr/>
        <p:txBody>
          <a:bodyPr/>
          <a:lstStyle/>
          <a:p>
            <a:pPr eaLnBrk="1" hangingPunct="1"/>
            <a:r>
              <a:rPr lang="en-US" smtClean="0"/>
              <a:t>SQL</a:t>
            </a:r>
          </a:p>
        </p:txBody>
      </p:sp>
      <p:sp>
        <p:nvSpPr>
          <p:cNvPr id="13317" name="Rectangle 3"/>
          <p:cNvSpPr>
            <a:spLocks noGrp="1" noChangeArrowheads="1"/>
          </p:cNvSpPr>
          <p:nvPr>
            <p:ph type="body" idx="1"/>
          </p:nvPr>
        </p:nvSpPr>
        <p:spPr>
          <a:xfrm>
            <a:off x="685800" y="1752600"/>
            <a:ext cx="8001000" cy="3962400"/>
          </a:xfrm>
          <a:noFill/>
        </p:spPr>
        <p:txBody>
          <a:bodyPr/>
          <a:lstStyle/>
          <a:p>
            <a:pPr algn="just" eaLnBrk="1" hangingPunct="1">
              <a:lnSpc>
                <a:spcPct val="90000"/>
              </a:lnSpc>
            </a:pPr>
            <a:r>
              <a:rPr lang="en-US" smtClean="0"/>
              <a:t> </a:t>
            </a:r>
            <a:r>
              <a:rPr lang="en-US" b="1" smtClean="0"/>
              <a:t>PRIMARY KEY </a:t>
            </a:r>
          </a:p>
          <a:p>
            <a:pPr lvl="1" algn="just" eaLnBrk="1" hangingPunct="1">
              <a:lnSpc>
                <a:spcPct val="90000"/>
              </a:lnSpc>
              <a:spcAft>
                <a:spcPct val="20000"/>
              </a:spcAft>
            </a:pPr>
            <a:r>
              <a:rPr lang="en-US" smtClean="0"/>
              <a:t>Sebuah </a:t>
            </a:r>
            <a:r>
              <a:rPr lang="en-US" b="1" smtClean="0"/>
              <a:t>primary key</a:t>
            </a:r>
            <a:r>
              <a:rPr lang="en-US" smtClean="0"/>
              <a:t> (kunci primer) digunakan untuk menge-nali secara unik setiap baris dalam sebuah tabel. Sebuah primary key dapat terdiri dari satu atau beberapa field dalam sebuah tabel. Jika yang digunakan sebagai  primary key adalah gabungan dari beberapa field maka disebut dengan </a:t>
            </a:r>
            <a:r>
              <a:rPr lang="en-US" b="1" smtClean="0"/>
              <a:t>composite key</a:t>
            </a:r>
            <a:r>
              <a:rPr lang="en-US" smtClean="0"/>
              <a:t> (kunci gabungan).</a:t>
            </a:r>
          </a:p>
          <a:p>
            <a:pPr algn="just" eaLnBrk="1" hangingPunct="1">
              <a:lnSpc>
                <a:spcPct val="90000"/>
              </a:lnSpc>
            </a:pPr>
            <a:r>
              <a:rPr lang="en-US" b="1" smtClean="0"/>
              <a:t>NOT NULL</a:t>
            </a:r>
          </a:p>
          <a:p>
            <a:pPr lvl="1" algn="just" eaLnBrk="1" hangingPunct="1">
              <a:lnSpc>
                <a:spcPct val="90000"/>
              </a:lnSpc>
            </a:pPr>
            <a:r>
              <a:rPr lang="en-US" smtClean="0"/>
              <a:t>Sebagai default, sebuah kolom dapat bernilai NULL. Bila diinginkan kolom tersebut harus terisi data (tidak boleh NULL) maka digunakan NOT NULL ketika mendefinisikan kolom tersebut.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Slide Number Placeholder 5"/>
          <p:cNvSpPr>
            <a:spLocks noGrp="1"/>
          </p:cNvSpPr>
          <p:nvPr>
            <p:ph type="sldNum" sz="quarter" idx="12"/>
          </p:nvPr>
        </p:nvSpPr>
        <p:spPr>
          <a:noFill/>
        </p:spPr>
        <p:txBody>
          <a:bodyPr/>
          <a:lstStyle/>
          <a:p>
            <a:fld id="{98539BA9-DCA2-40D4-BED7-C088AA27B887}" type="slidenum">
              <a:rPr lang="en-US"/>
              <a:pPr/>
              <a:t>12</a:t>
            </a:fld>
            <a:endParaRPr lang="en-US"/>
          </a:p>
        </p:txBody>
      </p:sp>
      <p:sp>
        <p:nvSpPr>
          <p:cNvPr id="14340" name="Rectangle 2"/>
          <p:cNvSpPr>
            <a:spLocks noGrp="1" noChangeArrowheads="1"/>
          </p:cNvSpPr>
          <p:nvPr>
            <p:ph type="title"/>
          </p:nvPr>
        </p:nvSpPr>
        <p:spPr/>
        <p:txBody>
          <a:bodyPr/>
          <a:lstStyle/>
          <a:p>
            <a:pPr eaLnBrk="1" hangingPunct="1"/>
            <a:r>
              <a:rPr lang="en-US" smtClean="0"/>
              <a:t>SQL</a:t>
            </a:r>
          </a:p>
        </p:txBody>
      </p:sp>
      <p:sp>
        <p:nvSpPr>
          <p:cNvPr id="14341" name="Rectangle 3"/>
          <p:cNvSpPr>
            <a:spLocks noGrp="1" noChangeArrowheads="1"/>
          </p:cNvSpPr>
          <p:nvPr>
            <p:ph type="body" idx="1"/>
          </p:nvPr>
        </p:nvSpPr>
        <p:spPr>
          <a:xfrm>
            <a:off x="685800" y="1752600"/>
            <a:ext cx="8001000" cy="4343400"/>
          </a:xfrm>
          <a:noFill/>
        </p:spPr>
        <p:txBody>
          <a:bodyPr/>
          <a:lstStyle/>
          <a:p>
            <a:pPr algn="just" eaLnBrk="1" hangingPunct="1">
              <a:lnSpc>
                <a:spcPct val="90000"/>
              </a:lnSpc>
            </a:pPr>
            <a:r>
              <a:rPr lang="en-US" sz="2000" smtClean="0"/>
              <a:t> </a:t>
            </a:r>
            <a:r>
              <a:rPr lang="en-US" sz="2000" b="1" smtClean="0"/>
              <a:t>UNIQUE </a:t>
            </a:r>
          </a:p>
          <a:p>
            <a:pPr lvl="1" algn="just" eaLnBrk="1" hangingPunct="1">
              <a:lnSpc>
                <a:spcPct val="90000"/>
              </a:lnSpc>
              <a:spcAft>
                <a:spcPct val="20000"/>
              </a:spcAft>
            </a:pPr>
            <a:r>
              <a:rPr lang="en-US" smtClean="0"/>
              <a:t>UNIQUE digunakan untuk memastikan bahwa setiap nilai dalam sebuah kolom pasti berbeda.</a:t>
            </a:r>
          </a:p>
          <a:p>
            <a:pPr algn="just" eaLnBrk="1" hangingPunct="1">
              <a:lnSpc>
                <a:spcPct val="90000"/>
              </a:lnSpc>
            </a:pPr>
            <a:r>
              <a:rPr lang="en-US" sz="2000" b="1" smtClean="0"/>
              <a:t>CHECK</a:t>
            </a:r>
          </a:p>
          <a:p>
            <a:pPr lvl="1" algn="just" eaLnBrk="1" hangingPunct="1">
              <a:lnSpc>
                <a:spcPct val="90000"/>
              </a:lnSpc>
              <a:spcAft>
                <a:spcPct val="20000"/>
              </a:spcAft>
            </a:pPr>
            <a:r>
              <a:rPr lang="en-US" smtClean="0"/>
              <a:t>CHECK digunakan untuk memastikan bahwa nilai dalam sebuah kolom telah sesuai dengan kondisi yang diinginkan. </a:t>
            </a:r>
          </a:p>
          <a:p>
            <a:pPr algn="just" eaLnBrk="1" hangingPunct="1">
              <a:lnSpc>
                <a:spcPct val="90000"/>
              </a:lnSpc>
            </a:pPr>
            <a:r>
              <a:rPr lang="en-US" sz="2000" b="1" smtClean="0"/>
              <a:t>FOREIGN KEY </a:t>
            </a:r>
          </a:p>
          <a:p>
            <a:pPr lvl="1" algn="just" eaLnBrk="1" hangingPunct="1">
              <a:lnSpc>
                <a:spcPct val="90000"/>
              </a:lnSpc>
              <a:spcAft>
                <a:spcPct val="20000"/>
              </a:spcAft>
            </a:pPr>
            <a:r>
              <a:rPr lang="en-US" smtClean="0"/>
              <a:t>Sebuah </a:t>
            </a:r>
            <a:r>
              <a:rPr lang="en-US" b="1" smtClean="0"/>
              <a:t>foreign key</a:t>
            </a:r>
            <a:r>
              <a:rPr lang="en-US" smtClean="0"/>
              <a:t> (kunci tamu) adalah sebuah field atau beberapa field yang sama dengan primary key pada tabel lainnya, yang berfungsi sebagai penghubung. Tujuan dibuat-nya foreign key adalah untuk meyakinkan integritas referensial  (referential integrity) dari sebuah data.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Slide Number Placeholder 5"/>
          <p:cNvSpPr>
            <a:spLocks noGrp="1"/>
          </p:cNvSpPr>
          <p:nvPr>
            <p:ph type="sldNum" sz="quarter" idx="12"/>
          </p:nvPr>
        </p:nvSpPr>
        <p:spPr>
          <a:noFill/>
        </p:spPr>
        <p:txBody>
          <a:bodyPr/>
          <a:lstStyle/>
          <a:p>
            <a:fld id="{4F9C8E02-1751-4BFF-B27C-BBF6F4E38A9E}" type="slidenum">
              <a:rPr lang="en-US"/>
              <a:pPr/>
              <a:t>13</a:t>
            </a:fld>
            <a:endParaRPr lang="en-US"/>
          </a:p>
        </p:txBody>
      </p:sp>
      <p:sp>
        <p:nvSpPr>
          <p:cNvPr id="15364" name="Rectangle 2"/>
          <p:cNvSpPr>
            <a:spLocks noGrp="1" noChangeArrowheads="1"/>
          </p:cNvSpPr>
          <p:nvPr>
            <p:ph type="title"/>
          </p:nvPr>
        </p:nvSpPr>
        <p:spPr/>
        <p:txBody>
          <a:bodyPr/>
          <a:lstStyle/>
          <a:p>
            <a:pPr eaLnBrk="1" hangingPunct="1"/>
            <a:r>
              <a:rPr lang="en-US" smtClean="0"/>
              <a:t>SQL</a:t>
            </a:r>
          </a:p>
        </p:txBody>
      </p:sp>
      <p:sp>
        <p:nvSpPr>
          <p:cNvPr id="15365" name="Rectangle 3"/>
          <p:cNvSpPr>
            <a:spLocks noGrp="1" noChangeArrowheads="1"/>
          </p:cNvSpPr>
          <p:nvPr>
            <p:ph type="body" idx="1"/>
          </p:nvPr>
        </p:nvSpPr>
        <p:spPr/>
        <p:txBody>
          <a:bodyPr/>
          <a:lstStyle/>
          <a:p>
            <a:pPr marL="419100" indent="-419100" algn="just" eaLnBrk="1" hangingPunct="1">
              <a:lnSpc>
                <a:spcPct val="80000"/>
              </a:lnSpc>
              <a:spcBef>
                <a:spcPct val="40000"/>
              </a:spcBef>
              <a:buClr>
                <a:srgbClr val="0000CC"/>
              </a:buClr>
              <a:tabLst>
                <a:tab pos="2349500" algn="l"/>
                <a:tab pos="4178300" algn="l"/>
              </a:tabLst>
            </a:pPr>
            <a:r>
              <a:rPr lang="en-US" b="1" smtClean="0"/>
              <a:t>Membuat Struktur Tabel</a:t>
            </a:r>
          </a:p>
          <a:p>
            <a:pPr marL="419100" indent="-419100" algn="just" eaLnBrk="1" hangingPunct="1">
              <a:lnSpc>
                <a:spcPct val="80000"/>
              </a:lnSpc>
              <a:spcBef>
                <a:spcPct val="40000"/>
              </a:spcBef>
              <a:buClr>
                <a:srgbClr val="0000CC"/>
              </a:buClr>
              <a:buFont typeface="Webdings" pitchFamily="18" charset="2"/>
              <a:buNone/>
              <a:tabLst>
                <a:tab pos="2349500" algn="l"/>
                <a:tab pos="4178300" algn="l"/>
              </a:tabLst>
            </a:pPr>
            <a:endParaRPr lang="en-US" sz="900" smtClean="0"/>
          </a:p>
          <a:p>
            <a:pPr marL="838200" lvl="1" indent="-381000" algn="just" eaLnBrk="1" hangingPunct="1">
              <a:lnSpc>
                <a:spcPct val="80000"/>
              </a:lnSpc>
              <a:buClr>
                <a:schemeClr val="accent2"/>
              </a:buClr>
              <a:buFont typeface="Symbol" pitchFamily="18" charset="2"/>
              <a:buNone/>
              <a:tabLst>
                <a:tab pos="2349500" algn="l"/>
                <a:tab pos="4178300" algn="l"/>
              </a:tabLst>
            </a:pPr>
            <a:r>
              <a:rPr lang="en-US" smtClean="0"/>
              <a:t>CREATE TABL</a:t>
            </a:r>
            <a:r>
              <a:rPr lang="id-ID" smtClean="0"/>
              <a:t>E</a:t>
            </a:r>
            <a:r>
              <a:rPr lang="en-US" smtClean="0"/>
              <a:t> &lt;nama tabel&gt;(</a:t>
            </a:r>
          </a:p>
          <a:p>
            <a:pPr marL="838200" lvl="1" indent="-381000" algn="just" eaLnBrk="1" hangingPunct="1">
              <a:lnSpc>
                <a:spcPct val="80000"/>
              </a:lnSpc>
              <a:buClr>
                <a:schemeClr val="accent2"/>
              </a:buClr>
              <a:buFont typeface="Symbol" pitchFamily="18" charset="2"/>
              <a:buChar char=" "/>
              <a:tabLst>
                <a:tab pos="2349500" algn="l"/>
                <a:tab pos="4178300" algn="l"/>
              </a:tabLst>
            </a:pPr>
            <a:r>
              <a:rPr lang="en-US" smtClean="0"/>
              <a:t>&lt;nama atribut-1  tipe data atribut-1, </a:t>
            </a:r>
          </a:p>
          <a:p>
            <a:pPr marL="838200" lvl="1" indent="-381000" algn="just" eaLnBrk="1" hangingPunct="1">
              <a:lnSpc>
                <a:spcPct val="80000"/>
              </a:lnSpc>
              <a:buClr>
                <a:schemeClr val="accent2"/>
              </a:buClr>
              <a:buFont typeface="Symbol" pitchFamily="18" charset="2"/>
              <a:buChar char=" "/>
              <a:tabLst>
                <a:tab pos="2349500" algn="l"/>
                <a:tab pos="4178300" algn="l"/>
              </a:tabLst>
            </a:pPr>
            <a:r>
              <a:rPr lang="en-US" smtClean="0"/>
              <a:t>  nama atribut-2  tipe data atribut-2,</a:t>
            </a:r>
          </a:p>
          <a:p>
            <a:pPr marL="838200" lvl="1" indent="-381000" algn="just" eaLnBrk="1" hangingPunct="1">
              <a:lnSpc>
                <a:spcPct val="80000"/>
              </a:lnSpc>
              <a:buClr>
                <a:schemeClr val="accent2"/>
              </a:buClr>
              <a:buFont typeface="Symbol" pitchFamily="18" charset="2"/>
              <a:buChar char=" "/>
              <a:tabLst>
                <a:tab pos="2349500" algn="l"/>
                <a:tab pos="4178300" algn="l"/>
              </a:tabLst>
            </a:pPr>
            <a:r>
              <a:rPr lang="en-US" smtClean="0"/>
              <a:t>  nama atribut-n  tipe data atribut-n,</a:t>
            </a:r>
          </a:p>
          <a:p>
            <a:pPr marL="838200" lvl="1" indent="-381000" algn="just" eaLnBrk="1" hangingPunct="1">
              <a:lnSpc>
                <a:spcPct val="80000"/>
              </a:lnSpc>
              <a:buClr>
                <a:schemeClr val="accent2"/>
              </a:buClr>
              <a:buFont typeface="Symbol" pitchFamily="18" charset="2"/>
              <a:buChar char=" "/>
              <a:tabLst>
                <a:tab pos="2349500" algn="l"/>
                <a:tab pos="4178300" algn="l"/>
              </a:tabLst>
            </a:pPr>
            <a:r>
              <a:rPr lang="en-US" smtClean="0"/>
              <a:t>  primary key, foreign key&gt;);</a:t>
            </a:r>
          </a:p>
          <a:p>
            <a:pPr marL="838200" lvl="1" indent="-381000" algn="just" eaLnBrk="1" hangingPunct="1">
              <a:lnSpc>
                <a:spcPct val="80000"/>
              </a:lnSpc>
              <a:spcBef>
                <a:spcPct val="40000"/>
              </a:spcBef>
              <a:spcAft>
                <a:spcPct val="50000"/>
              </a:spcAft>
              <a:buFont typeface="Symbol" pitchFamily="18" charset="2"/>
              <a:buNone/>
              <a:tabLst>
                <a:tab pos="2349500" algn="l"/>
                <a:tab pos="4178300" algn="l"/>
              </a:tabLst>
            </a:pPr>
            <a:r>
              <a:rPr lang="en-US" b="1" u="sng" smtClean="0"/>
              <a:t>Contoh 1</a:t>
            </a:r>
            <a:r>
              <a:rPr lang="en-US" u="sng" smtClean="0"/>
              <a:t>:</a:t>
            </a:r>
          </a:p>
          <a:p>
            <a:pPr marL="419100" indent="-419100" algn="just" eaLnBrk="1" hangingPunct="1">
              <a:lnSpc>
                <a:spcPct val="80000"/>
              </a:lnSpc>
              <a:spcBef>
                <a:spcPct val="10000"/>
              </a:spcBef>
              <a:buClr>
                <a:srgbClr val="0000CC"/>
              </a:buClr>
              <a:buFont typeface="Webdings" pitchFamily="18" charset="2"/>
              <a:buNone/>
              <a:tabLst>
                <a:tab pos="2349500" algn="l"/>
                <a:tab pos="4178300" algn="l"/>
              </a:tabLst>
            </a:pPr>
            <a:r>
              <a:rPr lang="en-US" sz="1800" smtClean="0"/>
              <a:t>	</a:t>
            </a:r>
            <a:r>
              <a:rPr lang="en-US" sz="2000" smtClean="0"/>
              <a:t>CREATE TABL</a:t>
            </a:r>
            <a:r>
              <a:rPr lang="id-ID" sz="2000" smtClean="0"/>
              <a:t>E</a:t>
            </a:r>
            <a:r>
              <a:rPr lang="en-US" sz="2000" smtClean="0"/>
              <a:t> wali(</a:t>
            </a:r>
          </a:p>
          <a:p>
            <a:pPr marL="419100" indent="-419100" algn="just" eaLnBrk="1" hangingPunct="1">
              <a:lnSpc>
                <a:spcPct val="80000"/>
              </a:lnSpc>
              <a:buClr>
                <a:srgbClr val="0000CC"/>
              </a:buClr>
              <a:buFont typeface="Webdings" pitchFamily="18" charset="2"/>
              <a:buNone/>
              <a:tabLst>
                <a:tab pos="2349500" algn="l"/>
                <a:tab pos="4178300" algn="l"/>
              </a:tabLst>
            </a:pPr>
            <a:r>
              <a:rPr lang="en-US" sz="2000" smtClean="0"/>
              <a:t>	id_wali 	tinyint 	NOT NULL  UNIQUE, </a:t>
            </a:r>
          </a:p>
          <a:p>
            <a:pPr marL="419100" indent="-419100" algn="just" eaLnBrk="1" hangingPunct="1">
              <a:lnSpc>
                <a:spcPct val="80000"/>
              </a:lnSpc>
              <a:buClr>
                <a:srgbClr val="0000CC"/>
              </a:buClr>
              <a:buFont typeface="Webdings" pitchFamily="18" charset="2"/>
              <a:buNone/>
              <a:tabLst>
                <a:tab pos="2349500" algn="l"/>
                <a:tab pos="4178300" algn="l"/>
              </a:tabLst>
            </a:pPr>
            <a:r>
              <a:rPr lang="en-US" sz="2000" smtClean="0"/>
              <a:t>	nip 	char(9) 	NOT NULL,  </a:t>
            </a:r>
          </a:p>
          <a:p>
            <a:pPr marL="419100" indent="-419100" algn="just" eaLnBrk="1" hangingPunct="1">
              <a:lnSpc>
                <a:spcPct val="80000"/>
              </a:lnSpc>
              <a:buClr>
                <a:srgbClr val="0000CC"/>
              </a:buClr>
              <a:buFont typeface="Webdings" pitchFamily="18" charset="2"/>
              <a:buNone/>
              <a:tabLst>
                <a:tab pos="2349500" algn="l"/>
                <a:tab pos="4178300" algn="l"/>
              </a:tabLst>
            </a:pPr>
            <a:r>
              <a:rPr lang="en-US" sz="2000" smtClean="0"/>
              <a:t>	nama  	varchar(24) 	NOT NULL,</a:t>
            </a:r>
          </a:p>
          <a:p>
            <a:pPr marL="419100" indent="-419100" algn="just" eaLnBrk="1" hangingPunct="1">
              <a:lnSpc>
                <a:spcPct val="80000"/>
              </a:lnSpc>
              <a:buClr>
                <a:srgbClr val="0000CC"/>
              </a:buClr>
              <a:buFont typeface="Webdings" pitchFamily="18" charset="2"/>
              <a:buNone/>
              <a:tabLst>
                <a:tab pos="2349500" algn="l"/>
                <a:tab pos="4178300" algn="l"/>
              </a:tabLst>
            </a:pPr>
            <a:r>
              <a:rPr lang="en-US" sz="2000" smtClean="0"/>
              <a:t>	fungsional  	varchar(15), </a:t>
            </a:r>
          </a:p>
          <a:p>
            <a:pPr marL="419100" indent="-419100" algn="just" eaLnBrk="1" hangingPunct="1">
              <a:lnSpc>
                <a:spcPct val="80000"/>
              </a:lnSpc>
              <a:buClr>
                <a:srgbClr val="0000CC"/>
              </a:buClr>
              <a:buFont typeface="Webdings" pitchFamily="18" charset="2"/>
              <a:buNone/>
              <a:tabLst>
                <a:tab pos="2349500" algn="l"/>
                <a:tab pos="4178300" algn="l"/>
              </a:tabLst>
            </a:pPr>
            <a:r>
              <a:rPr lang="en-US" sz="2000" smtClean="0"/>
              <a:t>	PRIMARY KEY (id_wali));</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Slide Number Placeholder 5"/>
          <p:cNvSpPr>
            <a:spLocks noGrp="1"/>
          </p:cNvSpPr>
          <p:nvPr>
            <p:ph type="sldNum" sz="quarter" idx="12"/>
          </p:nvPr>
        </p:nvSpPr>
        <p:spPr>
          <a:noFill/>
        </p:spPr>
        <p:txBody>
          <a:bodyPr/>
          <a:lstStyle/>
          <a:p>
            <a:fld id="{3C586C45-8D95-4251-A7EA-573A1FE0BD33}" type="slidenum">
              <a:rPr lang="en-US"/>
              <a:pPr/>
              <a:t>14</a:t>
            </a:fld>
            <a:endParaRPr lang="en-US"/>
          </a:p>
        </p:txBody>
      </p:sp>
      <p:sp>
        <p:nvSpPr>
          <p:cNvPr id="16388" name="Rectangle 2"/>
          <p:cNvSpPr>
            <a:spLocks noGrp="1" noChangeArrowheads="1"/>
          </p:cNvSpPr>
          <p:nvPr>
            <p:ph type="title"/>
          </p:nvPr>
        </p:nvSpPr>
        <p:spPr/>
        <p:txBody>
          <a:bodyPr/>
          <a:lstStyle/>
          <a:p>
            <a:pPr eaLnBrk="1" hangingPunct="1"/>
            <a:r>
              <a:rPr lang="en-US" smtClean="0"/>
              <a:t>SQL</a:t>
            </a:r>
          </a:p>
        </p:txBody>
      </p:sp>
      <p:sp>
        <p:nvSpPr>
          <p:cNvPr id="16389" name="Rectangle 3"/>
          <p:cNvSpPr>
            <a:spLocks noGrp="1" noChangeArrowheads="1"/>
          </p:cNvSpPr>
          <p:nvPr>
            <p:ph type="body" idx="1"/>
          </p:nvPr>
        </p:nvSpPr>
        <p:spPr/>
        <p:txBody>
          <a:bodyPr/>
          <a:lstStyle/>
          <a:p>
            <a:pPr marL="838200" lvl="1" indent="-381000" algn="just" eaLnBrk="1" hangingPunct="1">
              <a:lnSpc>
                <a:spcPct val="80000"/>
              </a:lnSpc>
              <a:spcBef>
                <a:spcPct val="40000"/>
              </a:spcBef>
              <a:spcAft>
                <a:spcPct val="50000"/>
              </a:spcAft>
              <a:buFont typeface="Symbol" pitchFamily="18" charset="2"/>
              <a:buNone/>
              <a:tabLst>
                <a:tab pos="800100" algn="l"/>
                <a:tab pos="1828800" algn="l"/>
                <a:tab pos="3378200" algn="l"/>
              </a:tabLst>
            </a:pPr>
            <a:r>
              <a:rPr lang="en-US" b="1" u="sng" smtClean="0"/>
              <a:t>Contoh 2</a:t>
            </a:r>
            <a:r>
              <a:rPr lang="en-US" u="sng" smtClean="0"/>
              <a:t>:</a:t>
            </a:r>
          </a:p>
          <a:p>
            <a:pPr marL="419100" indent="-419100" algn="just" eaLnBrk="1" hangingPunct="1">
              <a:lnSpc>
                <a:spcPct val="110000"/>
              </a:lnSpc>
              <a:spcBef>
                <a:spcPct val="0"/>
              </a:spcBef>
              <a:buClr>
                <a:srgbClr val="0000CC"/>
              </a:buClr>
              <a:buFont typeface="Webdings" pitchFamily="18" charset="2"/>
              <a:buNone/>
              <a:tabLst>
                <a:tab pos="800100" algn="l"/>
                <a:tab pos="1828800" algn="l"/>
                <a:tab pos="3378200" algn="l"/>
              </a:tabLst>
            </a:pPr>
            <a:r>
              <a:rPr lang="en-US" sz="1800" smtClean="0"/>
              <a:t>	</a:t>
            </a:r>
            <a:r>
              <a:rPr lang="en-US" sz="2000" smtClean="0"/>
              <a:t>CREATE TABL</a:t>
            </a:r>
            <a:r>
              <a:rPr lang="id-ID" sz="2000" smtClean="0"/>
              <a:t>E</a:t>
            </a:r>
            <a:r>
              <a:rPr lang="en-US" sz="2000" smtClean="0"/>
              <a:t> Mahasiswa(</a:t>
            </a:r>
          </a:p>
          <a:p>
            <a:pPr marL="419100" indent="-419100" algn="just" eaLnBrk="1" hangingPunct="1">
              <a:lnSpc>
                <a:spcPct val="110000"/>
              </a:lnSpc>
              <a:spcBef>
                <a:spcPct val="0"/>
              </a:spcBef>
              <a:buClr>
                <a:srgbClr val="0000CC"/>
              </a:buClr>
              <a:buFont typeface="Webdings" pitchFamily="18" charset="2"/>
              <a:buNone/>
              <a:tabLst>
                <a:tab pos="800100" algn="l"/>
                <a:tab pos="1828800" algn="l"/>
                <a:tab pos="3378200" algn="l"/>
              </a:tabLst>
            </a:pPr>
            <a:r>
              <a:rPr lang="en-US" sz="2000" smtClean="0"/>
              <a:t>		nomhs 	char(9) 	NOT NULL UNIQUE,</a:t>
            </a:r>
          </a:p>
          <a:p>
            <a:pPr marL="838200" lvl="1" indent="-381000" algn="just" eaLnBrk="1" hangingPunct="1">
              <a:lnSpc>
                <a:spcPct val="110000"/>
              </a:lnSpc>
              <a:spcBef>
                <a:spcPct val="0"/>
              </a:spcBef>
              <a:buClr>
                <a:schemeClr val="accent2"/>
              </a:buClr>
              <a:buFont typeface="Symbol" pitchFamily="18" charset="2"/>
              <a:buNone/>
              <a:tabLst>
                <a:tab pos="800100" algn="l"/>
                <a:tab pos="1828800" algn="l"/>
                <a:tab pos="3378200" algn="l"/>
              </a:tabLst>
            </a:pPr>
            <a:r>
              <a:rPr lang="en-US" smtClean="0"/>
              <a:t>	nama 	varchar(22) 	NOT NULL,</a:t>
            </a:r>
          </a:p>
          <a:p>
            <a:pPr marL="838200" lvl="1" indent="-381000" algn="just" eaLnBrk="1" hangingPunct="1">
              <a:lnSpc>
                <a:spcPct val="110000"/>
              </a:lnSpc>
              <a:spcBef>
                <a:spcPct val="0"/>
              </a:spcBef>
              <a:buClr>
                <a:schemeClr val="accent2"/>
              </a:buClr>
              <a:buFont typeface="Symbol" pitchFamily="18" charset="2"/>
              <a:buNone/>
              <a:tabLst>
                <a:tab pos="800100" algn="l"/>
                <a:tab pos="1828800" algn="l"/>
                <a:tab pos="3378200" algn="l"/>
              </a:tabLst>
            </a:pPr>
            <a:r>
              <a:rPr lang="en-US" smtClean="0"/>
              <a:t>	sks 	tinyint 	NOT NULL,</a:t>
            </a:r>
          </a:p>
          <a:p>
            <a:pPr marL="838200" lvl="1" indent="-381000" algn="just" eaLnBrk="1" hangingPunct="1">
              <a:lnSpc>
                <a:spcPct val="110000"/>
              </a:lnSpc>
              <a:spcBef>
                <a:spcPct val="0"/>
              </a:spcBef>
              <a:buClr>
                <a:schemeClr val="accent2"/>
              </a:buClr>
              <a:buFont typeface="Symbol" pitchFamily="18" charset="2"/>
              <a:buNone/>
              <a:tabLst>
                <a:tab pos="800100" algn="l"/>
                <a:tab pos="1828800" algn="l"/>
                <a:tab pos="3378200" algn="l"/>
              </a:tabLst>
            </a:pPr>
            <a:r>
              <a:rPr lang="en-US" smtClean="0"/>
              <a:t>	ipk 	decimal(4,2) 	NOT NULL,</a:t>
            </a:r>
          </a:p>
          <a:p>
            <a:pPr marL="838200" lvl="1" indent="-381000" algn="just" eaLnBrk="1" hangingPunct="1">
              <a:lnSpc>
                <a:spcPct val="110000"/>
              </a:lnSpc>
              <a:spcBef>
                <a:spcPct val="0"/>
              </a:spcBef>
              <a:buClr>
                <a:schemeClr val="accent2"/>
              </a:buClr>
              <a:buFont typeface="Symbol" pitchFamily="18" charset="2"/>
              <a:buNone/>
              <a:tabLst>
                <a:tab pos="800100" algn="l"/>
                <a:tab pos="1828800" algn="l"/>
                <a:tab pos="3378200" algn="l"/>
              </a:tabLst>
            </a:pPr>
            <a:r>
              <a:rPr lang="en-US" smtClean="0"/>
              <a:t>	id_wali 	tinyint 	NOT NULL,</a:t>
            </a:r>
          </a:p>
          <a:p>
            <a:pPr marL="838200" lvl="1" indent="-381000" algn="just" eaLnBrk="1" hangingPunct="1">
              <a:lnSpc>
                <a:spcPct val="110000"/>
              </a:lnSpc>
              <a:spcBef>
                <a:spcPct val="0"/>
              </a:spcBef>
              <a:buClr>
                <a:schemeClr val="accent2"/>
              </a:buClr>
              <a:buFont typeface="Symbol" pitchFamily="18" charset="2"/>
              <a:buNone/>
              <a:tabLst>
                <a:tab pos="800100" algn="l"/>
                <a:tab pos="1828800" algn="l"/>
                <a:tab pos="3378200" algn="l"/>
              </a:tabLst>
            </a:pPr>
            <a:r>
              <a:rPr lang="en-US" smtClean="0"/>
              <a:t>	PRIMARY KEY (nomhs),</a:t>
            </a:r>
          </a:p>
          <a:p>
            <a:pPr marL="838200" lvl="1" indent="-381000" algn="just" eaLnBrk="1" hangingPunct="1">
              <a:lnSpc>
                <a:spcPct val="110000"/>
              </a:lnSpc>
              <a:spcBef>
                <a:spcPct val="0"/>
              </a:spcBef>
              <a:buClr>
                <a:schemeClr val="accent2"/>
              </a:buClr>
              <a:buFont typeface="Symbol" pitchFamily="18" charset="2"/>
              <a:buNone/>
              <a:tabLst>
                <a:tab pos="800100" algn="l"/>
                <a:tab pos="1828800" algn="l"/>
                <a:tab pos="3378200" algn="l"/>
              </a:tabLst>
            </a:pPr>
            <a:r>
              <a:rPr lang="en-US" smtClean="0"/>
              <a:t>	FOREIGN KEY (id_wali)  REFERENCES  Wali(id_wali) </a:t>
            </a:r>
          </a:p>
          <a:p>
            <a:pPr marL="838200" lvl="1" indent="-381000" algn="just" eaLnBrk="1" hangingPunct="1">
              <a:lnSpc>
                <a:spcPct val="110000"/>
              </a:lnSpc>
              <a:spcBef>
                <a:spcPct val="0"/>
              </a:spcBef>
              <a:buClr>
                <a:schemeClr val="accent2"/>
              </a:buClr>
              <a:buFont typeface="Symbol" pitchFamily="18" charset="2"/>
              <a:buNone/>
              <a:tabLst>
                <a:tab pos="800100" algn="l"/>
                <a:tab pos="1828800" algn="l"/>
                <a:tab pos="3378200" algn="l"/>
              </a:tabLst>
            </a:pPr>
            <a:r>
              <a:rPr lang="en-US" smtClean="0"/>
              <a:t>    ON DELETE RESTRICT</a:t>
            </a:r>
          </a:p>
          <a:p>
            <a:pPr marL="419100" indent="-419100" algn="just" eaLnBrk="1" hangingPunct="1">
              <a:lnSpc>
                <a:spcPct val="110000"/>
              </a:lnSpc>
              <a:spcBef>
                <a:spcPct val="0"/>
              </a:spcBef>
              <a:buClr>
                <a:schemeClr val="accent2"/>
              </a:buClr>
              <a:buFont typeface="Symbol" pitchFamily="18" charset="2"/>
              <a:buChar char=" "/>
              <a:tabLst>
                <a:tab pos="800100" algn="l"/>
                <a:tab pos="1828800" algn="l"/>
                <a:tab pos="3378200" algn="l"/>
              </a:tabLst>
            </a:pPr>
            <a:r>
              <a:rPr lang="en-US" sz="2000" smtClean="0"/>
              <a:t>     ON UPDATE CASCADE);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Slide Number Placeholder 5"/>
          <p:cNvSpPr>
            <a:spLocks noGrp="1"/>
          </p:cNvSpPr>
          <p:nvPr>
            <p:ph type="sldNum" sz="quarter" idx="12"/>
          </p:nvPr>
        </p:nvSpPr>
        <p:spPr>
          <a:noFill/>
        </p:spPr>
        <p:txBody>
          <a:bodyPr/>
          <a:lstStyle/>
          <a:p>
            <a:fld id="{FF39EE08-C51C-4806-AB36-7C10887D240B}" type="slidenum">
              <a:rPr lang="en-US"/>
              <a:pPr/>
              <a:t>15</a:t>
            </a:fld>
            <a:endParaRPr lang="en-US"/>
          </a:p>
        </p:txBody>
      </p:sp>
      <p:sp>
        <p:nvSpPr>
          <p:cNvPr id="17412" name="Rectangle 2"/>
          <p:cNvSpPr>
            <a:spLocks noGrp="1" noChangeArrowheads="1"/>
          </p:cNvSpPr>
          <p:nvPr>
            <p:ph type="title"/>
          </p:nvPr>
        </p:nvSpPr>
        <p:spPr/>
        <p:txBody>
          <a:bodyPr/>
          <a:lstStyle/>
          <a:p>
            <a:pPr eaLnBrk="1" hangingPunct="1"/>
            <a:r>
              <a:rPr lang="en-US" smtClean="0"/>
              <a:t>SQL</a:t>
            </a:r>
          </a:p>
        </p:txBody>
      </p:sp>
      <p:sp>
        <p:nvSpPr>
          <p:cNvPr id="17413" name="Rectangle 3"/>
          <p:cNvSpPr>
            <a:spLocks noGrp="1" noChangeArrowheads="1"/>
          </p:cNvSpPr>
          <p:nvPr>
            <p:ph type="body" idx="1"/>
          </p:nvPr>
        </p:nvSpPr>
        <p:spPr>
          <a:xfrm>
            <a:off x="457200" y="1676400"/>
            <a:ext cx="8229600" cy="4267200"/>
          </a:xfrm>
        </p:spPr>
        <p:txBody>
          <a:bodyPr/>
          <a:lstStyle/>
          <a:p>
            <a:pPr algn="just" eaLnBrk="1" hangingPunct="1">
              <a:lnSpc>
                <a:spcPct val="80000"/>
              </a:lnSpc>
              <a:spcBef>
                <a:spcPct val="40000"/>
              </a:spcBef>
              <a:spcAft>
                <a:spcPct val="20000"/>
              </a:spcAft>
              <a:buClr>
                <a:srgbClr val="0000CC"/>
              </a:buClr>
            </a:pPr>
            <a:r>
              <a:rPr lang="en-US" sz="2400" b="1" smtClean="0"/>
              <a:t>Input Data</a:t>
            </a:r>
          </a:p>
          <a:p>
            <a:pPr algn="just" eaLnBrk="1" hangingPunct="1">
              <a:lnSpc>
                <a:spcPct val="80000"/>
              </a:lnSpc>
              <a:spcBef>
                <a:spcPct val="40000"/>
              </a:spcBef>
              <a:buClr>
                <a:srgbClr val="0000CC"/>
              </a:buClr>
              <a:buFont typeface="Webdings" pitchFamily="18" charset="2"/>
              <a:buNone/>
            </a:pPr>
            <a:r>
              <a:rPr lang="en-US" sz="2000" smtClean="0"/>
              <a:t>	INSERT INTO &lt;nama tabel&gt; VALUES(harga atribut1,</a:t>
            </a:r>
          </a:p>
          <a:p>
            <a:pPr lvl="1" algn="just" eaLnBrk="1" hangingPunct="1">
              <a:lnSpc>
                <a:spcPct val="80000"/>
              </a:lnSpc>
              <a:spcBef>
                <a:spcPct val="30000"/>
              </a:spcBef>
              <a:buClr>
                <a:schemeClr val="accent2"/>
              </a:buClr>
              <a:buFont typeface="Symbol" pitchFamily="18" charset="2"/>
              <a:buChar char=" "/>
            </a:pPr>
            <a:r>
              <a:rPr lang="en-US" smtClean="0"/>
              <a:t>harga atribut2, . . . . dan seterusnya);</a:t>
            </a:r>
          </a:p>
          <a:p>
            <a:pPr lvl="1" eaLnBrk="1" hangingPunct="1">
              <a:lnSpc>
                <a:spcPct val="80000"/>
              </a:lnSpc>
              <a:spcBef>
                <a:spcPct val="50000"/>
              </a:spcBef>
              <a:spcAft>
                <a:spcPct val="20000"/>
              </a:spcAft>
              <a:buClr>
                <a:schemeClr val="accent2"/>
              </a:buClr>
              <a:buFont typeface="Symbol" pitchFamily="18" charset="2"/>
              <a:buNone/>
            </a:pPr>
            <a:r>
              <a:rPr lang="en-US" b="1" u="sng" smtClean="0"/>
              <a:t>Contoh</a:t>
            </a:r>
            <a:r>
              <a:rPr lang="en-US" b="1" smtClean="0"/>
              <a:t>:</a:t>
            </a:r>
          </a:p>
          <a:p>
            <a:pPr lvl="1" eaLnBrk="1" hangingPunct="1">
              <a:lnSpc>
                <a:spcPct val="80000"/>
              </a:lnSpc>
              <a:spcBef>
                <a:spcPct val="30000"/>
              </a:spcBef>
              <a:buClr>
                <a:schemeClr val="accent2"/>
              </a:buClr>
              <a:buFont typeface="Symbol" pitchFamily="18" charset="2"/>
              <a:buNone/>
            </a:pPr>
            <a:r>
              <a:rPr lang="en-US" smtClean="0"/>
              <a:t>INSERT INTO Wali VALUES (5, ‘095065123’,</a:t>
            </a:r>
          </a:p>
          <a:p>
            <a:pPr lvl="1" eaLnBrk="1" hangingPunct="1">
              <a:lnSpc>
                <a:spcPct val="80000"/>
              </a:lnSpc>
              <a:spcBef>
                <a:spcPct val="30000"/>
              </a:spcBef>
              <a:buClr>
                <a:schemeClr val="accent2"/>
              </a:buClr>
              <a:buFont typeface="Symbol" pitchFamily="18" charset="2"/>
              <a:buNone/>
            </a:pPr>
            <a:r>
              <a:rPr lang="en-US" smtClean="0"/>
              <a:t>     ’ Ir. Satriyo Madya, MSc.’, ’Lektor Kepala’);</a:t>
            </a:r>
          </a:p>
          <a:p>
            <a:pPr lvl="1" eaLnBrk="1" hangingPunct="1">
              <a:lnSpc>
                <a:spcPct val="80000"/>
              </a:lnSpc>
              <a:spcBef>
                <a:spcPct val="50000"/>
              </a:spcBef>
              <a:spcAft>
                <a:spcPct val="20000"/>
              </a:spcAft>
              <a:buClr>
                <a:schemeClr val="accent2"/>
              </a:buClr>
              <a:buFont typeface="Symbol" pitchFamily="18" charset="2"/>
              <a:buNone/>
            </a:pPr>
            <a:r>
              <a:rPr lang="en-US" b="1" u="sng" smtClean="0"/>
              <a:t>Contoh</a:t>
            </a:r>
            <a:r>
              <a:rPr lang="en-US" b="1" smtClean="0"/>
              <a:t>:</a:t>
            </a:r>
          </a:p>
          <a:p>
            <a:pPr lvl="1" eaLnBrk="1" hangingPunct="1">
              <a:lnSpc>
                <a:spcPct val="80000"/>
              </a:lnSpc>
              <a:spcBef>
                <a:spcPct val="30000"/>
              </a:spcBef>
              <a:buClr>
                <a:schemeClr val="accent2"/>
              </a:buClr>
              <a:buFont typeface="Symbol" pitchFamily="18" charset="2"/>
              <a:buNone/>
            </a:pPr>
            <a:r>
              <a:rPr lang="en-US" smtClean="0"/>
              <a:t>INSERT INTO Mahasiswa VALUES (‘111900555’,</a:t>
            </a:r>
          </a:p>
          <a:p>
            <a:pPr lvl="1" eaLnBrk="1" hangingPunct="1">
              <a:lnSpc>
                <a:spcPct val="80000"/>
              </a:lnSpc>
              <a:spcBef>
                <a:spcPct val="30000"/>
              </a:spcBef>
              <a:buClr>
                <a:schemeClr val="accent2"/>
              </a:buClr>
              <a:buFont typeface="Symbol" pitchFamily="18" charset="2"/>
              <a:buNone/>
            </a:pPr>
            <a:r>
              <a:rPr lang="en-US" smtClean="0"/>
              <a:t>     ’ Siswanto’, 18, 2.48, 5);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Slide Number Placeholder 5"/>
          <p:cNvSpPr>
            <a:spLocks noGrp="1"/>
          </p:cNvSpPr>
          <p:nvPr>
            <p:ph type="sldNum" sz="quarter" idx="12"/>
          </p:nvPr>
        </p:nvSpPr>
        <p:spPr>
          <a:noFill/>
        </p:spPr>
        <p:txBody>
          <a:bodyPr/>
          <a:lstStyle/>
          <a:p>
            <a:fld id="{571F9D41-4F8C-476A-B7C3-EB57A9BF24BF}" type="slidenum">
              <a:rPr lang="en-US"/>
              <a:pPr/>
              <a:t>16</a:t>
            </a:fld>
            <a:endParaRPr lang="en-US"/>
          </a:p>
        </p:txBody>
      </p:sp>
      <p:sp>
        <p:nvSpPr>
          <p:cNvPr id="18436" name="Rectangle 2"/>
          <p:cNvSpPr>
            <a:spLocks noGrp="1" noChangeArrowheads="1"/>
          </p:cNvSpPr>
          <p:nvPr>
            <p:ph type="title"/>
          </p:nvPr>
        </p:nvSpPr>
        <p:spPr/>
        <p:txBody>
          <a:bodyPr/>
          <a:lstStyle/>
          <a:p>
            <a:pPr eaLnBrk="1" hangingPunct="1"/>
            <a:r>
              <a:rPr lang="en-US" smtClean="0"/>
              <a:t>SQL</a:t>
            </a:r>
          </a:p>
        </p:txBody>
      </p:sp>
      <p:sp>
        <p:nvSpPr>
          <p:cNvPr id="18437" name="Rectangle 3"/>
          <p:cNvSpPr>
            <a:spLocks noGrp="1" noChangeArrowheads="1"/>
          </p:cNvSpPr>
          <p:nvPr>
            <p:ph type="body" idx="1"/>
          </p:nvPr>
        </p:nvSpPr>
        <p:spPr>
          <a:xfrm>
            <a:off x="457200" y="1676400"/>
            <a:ext cx="8229600" cy="4267200"/>
          </a:xfrm>
        </p:spPr>
        <p:txBody>
          <a:bodyPr/>
          <a:lstStyle/>
          <a:p>
            <a:pPr algn="just" eaLnBrk="1" hangingPunct="1">
              <a:spcBef>
                <a:spcPct val="40000"/>
              </a:spcBef>
              <a:spcAft>
                <a:spcPct val="30000"/>
              </a:spcAft>
              <a:buClr>
                <a:srgbClr val="0000CC"/>
              </a:buClr>
            </a:pPr>
            <a:r>
              <a:rPr lang="en-US" b="1" smtClean="0"/>
              <a:t>Mengubah Struktur Tabel</a:t>
            </a:r>
          </a:p>
          <a:p>
            <a:pPr lvl="1" eaLnBrk="1" hangingPunct="1">
              <a:lnSpc>
                <a:spcPct val="70000"/>
              </a:lnSpc>
              <a:spcBef>
                <a:spcPct val="30000"/>
              </a:spcBef>
              <a:buClr>
                <a:schemeClr val="accent2"/>
              </a:buClr>
              <a:buFont typeface="Symbol" pitchFamily="18" charset="2"/>
              <a:buNone/>
            </a:pPr>
            <a:r>
              <a:rPr lang="en-US" smtClean="0"/>
              <a:t>ALTER TABLE &lt;nama tabel&gt;  </a:t>
            </a:r>
          </a:p>
          <a:p>
            <a:pPr lvl="1" eaLnBrk="1" hangingPunct="1">
              <a:lnSpc>
                <a:spcPct val="70000"/>
              </a:lnSpc>
              <a:spcBef>
                <a:spcPct val="30000"/>
              </a:spcBef>
              <a:buClr>
                <a:schemeClr val="accent2"/>
              </a:buClr>
              <a:buFont typeface="Symbol" pitchFamily="18" charset="2"/>
              <a:buNone/>
            </a:pPr>
            <a:r>
              <a:rPr lang="en-US" smtClean="0"/>
              <a:t>MODIFY (&lt;nama atribut&gt; &lt;karakteristik atribut baru&gt;);</a:t>
            </a:r>
          </a:p>
          <a:p>
            <a:pPr lvl="1" eaLnBrk="1" hangingPunct="1">
              <a:spcBef>
                <a:spcPct val="50000"/>
              </a:spcBef>
              <a:spcAft>
                <a:spcPct val="20000"/>
              </a:spcAft>
              <a:buFont typeface="Symbol" pitchFamily="18" charset="2"/>
              <a:buNone/>
            </a:pPr>
            <a:r>
              <a:rPr lang="en-US" b="1" u="sng" smtClean="0"/>
              <a:t>Contoh </a:t>
            </a:r>
            <a:r>
              <a:rPr lang="en-US" u="sng" smtClean="0"/>
              <a:t>:</a:t>
            </a:r>
            <a:endParaRPr lang="en-US" smtClean="0"/>
          </a:p>
          <a:p>
            <a:pPr lvl="1" eaLnBrk="1" hangingPunct="1">
              <a:lnSpc>
                <a:spcPct val="90000"/>
              </a:lnSpc>
              <a:spcBef>
                <a:spcPct val="30000"/>
              </a:spcBef>
              <a:spcAft>
                <a:spcPct val="40000"/>
              </a:spcAft>
              <a:buClr>
                <a:schemeClr val="accent2"/>
              </a:buClr>
              <a:buFont typeface="Symbol" pitchFamily="18" charset="2"/>
              <a:buNone/>
            </a:pPr>
            <a:r>
              <a:rPr lang="en-US" smtClean="0"/>
              <a:t>ALTER TABLE Wali modify(id_wali  INT);</a:t>
            </a:r>
          </a:p>
          <a:p>
            <a:pPr algn="just" eaLnBrk="1" hangingPunct="1">
              <a:spcBef>
                <a:spcPct val="40000"/>
              </a:spcBef>
              <a:spcAft>
                <a:spcPct val="30000"/>
              </a:spcAft>
              <a:buClr>
                <a:srgbClr val="0000CC"/>
              </a:buClr>
            </a:pPr>
            <a:r>
              <a:rPr lang="en-US" sz="2000" smtClean="0"/>
              <a:t> </a:t>
            </a:r>
            <a:r>
              <a:rPr lang="en-US" b="1" smtClean="0"/>
              <a:t>Menambah Struktur Tabel</a:t>
            </a:r>
          </a:p>
          <a:p>
            <a:pPr lvl="1" eaLnBrk="1" hangingPunct="1">
              <a:lnSpc>
                <a:spcPct val="70000"/>
              </a:lnSpc>
              <a:spcBef>
                <a:spcPct val="30000"/>
              </a:spcBef>
              <a:buClr>
                <a:schemeClr val="accent2"/>
              </a:buClr>
              <a:buFont typeface="Symbol" pitchFamily="18" charset="2"/>
              <a:buNone/>
            </a:pPr>
            <a:r>
              <a:rPr lang="en-US" smtClean="0"/>
              <a:t>ALTER TABLE &lt;nama tabel&gt;  </a:t>
            </a:r>
          </a:p>
          <a:p>
            <a:pPr lvl="1" eaLnBrk="1" hangingPunct="1">
              <a:lnSpc>
                <a:spcPct val="70000"/>
              </a:lnSpc>
              <a:spcBef>
                <a:spcPct val="30000"/>
              </a:spcBef>
              <a:buClr>
                <a:schemeClr val="accent2"/>
              </a:buClr>
              <a:buFont typeface="Symbol" pitchFamily="18" charset="2"/>
              <a:buNone/>
            </a:pPr>
            <a:r>
              <a:rPr lang="en-US" smtClean="0"/>
              <a:t>ADD (&lt;nama atribut&gt; &lt;karakteristik atribut&gt;);</a:t>
            </a:r>
          </a:p>
          <a:p>
            <a:pPr lvl="1" eaLnBrk="1" hangingPunct="1">
              <a:spcBef>
                <a:spcPct val="50000"/>
              </a:spcBef>
              <a:spcAft>
                <a:spcPct val="20000"/>
              </a:spcAft>
              <a:buFont typeface="Symbol" pitchFamily="18" charset="2"/>
              <a:buNone/>
            </a:pPr>
            <a:r>
              <a:rPr lang="en-US" b="1" u="sng" smtClean="0"/>
              <a:t>Contoh</a:t>
            </a:r>
            <a:r>
              <a:rPr lang="en-US" b="1" smtClean="0"/>
              <a:t>:</a:t>
            </a:r>
          </a:p>
          <a:p>
            <a:pPr lvl="1" eaLnBrk="1" hangingPunct="1">
              <a:lnSpc>
                <a:spcPct val="90000"/>
              </a:lnSpc>
              <a:spcBef>
                <a:spcPct val="30000"/>
              </a:spcBef>
              <a:spcAft>
                <a:spcPct val="40000"/>
              </a:spcAft>
              <a:buClr>
                <a:schemeClr val="accent2"/>
              </a:buClr>
              <a:buFont typeface="Symbol" pitchFamily="18" charset="2"/>
              <a:buNone/>
            </a:pPr>
            <a:r>
              <a:rPr lang="en-US" smtClean="0"/>
              <a:t>ALTER TABLE Wali ADD(alamat varchar(25));</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Slide Number Placeholder 5"/>
          <p:cNvSpPr>
            <a:spLocks noGrp="1"/>
          </p:cNvSpPr>
          <p:nvPr>
            <p:ph type="sldNum" sz="quarter" idx="12"/>
          </p:nvPr>
        </p:nvSpPr>
        <p:spPr>
          <a:noFill/>
        </p:spPr>
        <p:txBody>
          <a:bodyPr/>
          <a:lstStyle/>
          <a:p>
            <a:fld id="{207E2DCA-978A-4C07-803A-A865107701F3}" type="slidenum">
              <a:rPr lang="en-US"/>
              <a:pPr/>
              <a:t>17</a:t>
            </a:fld>
            <a:endParaRPr lang="en-US"/>
          </a:p>
        </p:txBody>
      </p:sp>
      <p:sp>
        <p:nvSpPr>
          <p:cNvPr id="19460" name="Rectangle 2"/>
          <p:cNvSpPr>
            <a:spLocks noGrp="1" noChangeArrowheads="1"/>
          </p:cNvSpPr>
          <p:nvPr>
            <p:ph type="title"/>
          </p:nvPr>
        </p:nvSpPr>
        <p:spPr/>
        <p:txBody>
          <a:bodyPr/>
          <a:lstStyle/>
          <a:p>
            <a:pPr eaLnBrk="1" hangingPunct="1"/>
            <a:r>
              <a:rPr lang="en-US" smtClean="0"/>
              <a:t>SQL</a:t>
            </a:r>
          </a:p>
        </p:txBody>
      </p:sp>
      <p:sp>
        <p:nvSpPr>
          <p:cNvPr id="19461" name="Rectangle 4"/>
          <p:cNvSpPr>
            <a:spLocks noGrp="1" noChangeArrowheads="1"/>
          </p:cNvSpPr>
          <p:nvPr>
            <p:ph type="body" idx="1"/>
          </p:nvPr>
        </p:nvSpPr>
        <p:spPr>
          <a:xfrm>
            <a:off x="609600" y="1676400"/>
            <a:ext cx="8077200" cy="4267200"/>
          </a:xfrm>
        </p:spPr>
        <p:txBody>
          <a:bodyPr/>
          <a:lstStyle/>
          <a:p>
            <a:pPr algn="just" eaLnBrk="1" hangingPunct="1">
              <a:lnSpc>
                <a:spcPct val="80000"/>
              </a:lnSpc>
              <a:spcBef>
                <a:spcPct val="40000"/>
              </a:spcBef>
              <a:buClr>
                <a:srgbClr val="0000CC"/>
              </a:buClr>
            </a:pPr>
            <a:r>
              <a:rPr lang="en-US" b="1" smtClean="0"/>
              <a:t>Mendefinisikan Primary dan Foreign Key</a:t>
            </a:r>
          </a:p>
          <a:p>
            <a:pPr algn="just" eaLnBrk="1" hangingPunct="1">
              <a:lnSpc>
                <a:spcPct val="80000"/>
              </a:lnSpc>
              <a:spcBef>
                <a:spcPct val="40000"/>
              </a:spcBef>
              <a:buClr>
                <a:srgbClr val="0000CC"/>
              </a:buClr>
              <a:buFont typeface="Webdings" pitchFamily="18" charset="2"/>
              <a:buNone/>
            </a:pPr>
            <a:r>
              <a:rPr lang="en-US" sz="2000" smtClean="0"/>
              <a:t>	 ALTER TABLE &lt;nama tabel&gt;</a:t>
            </a:r>
          </a:p>
          <a:p>
            <a:pPr algn="just" eaLnBrk="1" hangingPunct="1">
              <a:lnSpc>
                <a:spcPct val="80000"/>
              </a:lnSpc>
              <a:spcBef>
                <a:spcPct val="10000"/>
              </a:spcBef>
              <a:buClr>
                <a:srgbClr val="0000CC"/>
              </a:buClr>
              <a:buFont typeface="Webdings" pitchFamily="18" charset="2"/>
              <a:buNone/>
            </a:pPr>
            <a:r>
              <a:rPr lang="en-US" sz="2000" smtClean="0"/>
              <a:t>	 ADD PRIMARY KEY (nama atribut)  </a:t>
            </a:r>
          </a:p>
          <a:p>
            <a:pPr lvl="1" eaLnBrk="1" hangingPunct="1">
              <a:lnSpc>
                <a:spcPct val="80000"/>
              </a:lnSpc>
              <a:spcBef>
                <a:spcPct val="50000"/>
              </a:spcBef>
              <a:spcAft>
                <a:spcPct val="20000"/>
              </a:spcAft>
              <a:buFont typeface="Symbol" pitchFamily="18" charset="2"/>
              <a:buNone/>
            </a:pPr>
            <a:r>
              <a:rPr lang="en-US" b="1" u="sng" smtClean="0"/>
              <a:t>Contoh</a:t>
            </a:r>
            <a:r>
              <a:rPr lang="en-US" b="1" smtClean="0"/>
              <a:t>:</a:t>
            </a:r>
          </a:p>
          <a:p>
            <a:pPr lvl="1" eaLnBrk="1" hangingPunct="1">
              <a:lnSpc>
                <a:spcPct val="90000"/>
              </a:lnSpc>
              <a:spcBef>
                <a:spcPct val="30000"/>
              </a:spcBef>
              <a:spcAft>
                <a:spcPct val="30000"/>
              </a:spcAft>
              <a:buClr>
                <a:schemeClr val="accent2"/>
              </a:buClr>
              <a:buFont typeface="Symbol" pitchFamily="18" charset="2"/>
              <a:buNone/>
            </a:pPr>
            <a:r>
              <a:rPr lang="en-US" smtClean="0"/>
              <a:t>ALTER TABLE  Dosen</a:t>
            </a:r>
          </a:p>
          <a:p>
            <a:pPr lvl="1" eaLnBrk="1" hangingPunct="1">
              <a:lnSpc>
                <a:spcPct val="90000"/>
              </a:lnSpc>
              <a:spcBef>
                <a:spcPct val="0"/>
              </a:spcBef>
              <a:spcAft>
                <a:spcPct val="40000"/>
              </a:spcAft>
              <a:buClr>
                <a:schemeClr val="accent2"/>
              </a:buClr>
              <a:buFont typeface="Symbol" pitchFamily="18" charset="2"/>
              <a:buNone/>
            </a:pPr>
            <a:r>
              <a:rPr lang="en-US" smtClean="0"/>
              <a:t>ADD PRIMARY KEY (kd_dosen);</a:t>
            </a:r>
          </a:p>
          <a:p>
            <a:pPr algn="just" eaLnBrk="1" hangingPunct="1">
              <a:lnSpc>
                <a:spcPct val="80000"/>
              </a:lnSpc>
              <a:spcBef>
                <a:spcPct val="40000"/>
              </a:spcBef>
              <a:buClr>
                <a:srgbClr val="0000CC"/>
              </a:buClr>
              <a:buFont typeface="Webdings" pitchFamily="18" charset="2"/>
              <a:buNone/>
            </a:pPr>
            <a:r>
              <a:rPr lang="en-US" sz="2000" smtClean="0"/>
              <a:t> ALTER TABLE &lt;nama tabel&gt;</a:t>
            </a:r>
          </a:p>
          <a:p>
            <a:pPr algn="just" eaLnBrk="1" hangingPunct="1">
              <a:lnSpc>
                <a:spcPct val="80000"/>
              </a:lnSpc>
              <a:spcBef>
                <a:spcPct val="10000"/>
              </a:spcBef>
              <a:buClr>
                <a:srgbClr val="0000CC"/>
              </a:buClr>
              <a:buFont typeface="Webdings" pitchFamily="18" charset="2"/>
              <a:buNone/>
            </a:pPr>
            <a:r>
              <a:rPr lang="en-US" sz="2000" smtClean="0"/>
              <a:t>	    ADD FOREIGN KEY (nama atribut)  </a:t>
            </a:r>
          </a:p>
          <a:p>
            <a:pPr lvl="1" eaLnBrk="1" hangingPunct="1">
              <a:lnSpc>
                <a:spcPct val="80000"/>
              </a:lnSpc>
              <a:spcBef>
                <a:spcPct val="50000"/>
              </a:spcBef>
              <a:spcAft>
                <a:spcPct val="20000"/>
              </a:spcAft>
              <a:buFont typeface="Symbol" pitchFamily="18" charset="2"/>
              <a:buNone/>
            </a:pPr>
            <a:r>
              <a:rPr lang="en-US" b="1" u="sng" smtClean="0"/>
              <a:t>Contoh</a:t>
            </a:r>
            <a:r>
              <a:rPr lang="en-US" b="1" smtClean="0"/>
              <a:t>:</a:t>
            </a:r>
          </a:p>
          <a:p>
            <a:pPr lvl="1" eaLnBrk="1" hangingPunct="1">
              <a:lnSpc>
                <a:spcPct val="90000"/>
              </a:lnSpc>
              <a:spcBef>
                <a:spcPct val="30000"/>
              </a:spcBef>
              <a:spcAft>
                <a:spcPct val="30000"/>
              </a:spcAft>
              <a:buClr>
                <a:schemeClr val="accent2"/>
              </a:buClr>
              <a:buFont typeface="Symbol" pitchFamily="18" charset="2"/>
              <a:buNone/>
            </a:pPr>
            <a:r>
              <a:rPr lang="en-US" smtClean="0"/>
              <a:t>ALTER TABLE  Kelas</a:t>
            </a:r>
          </a:p>
          <a:p>
            <a:pPr lvl="1" eaLnBrk="1" hangingPunct="1">
              <a:lnSpc>
                <a:spcPct val="90000"/>
              </a:lnSpc>
              <a:spcBef>
                <a:spcPct val="0"/>
              </a:spcBef>
              <a:spcAft>
                <a:spcPct val="40000"/>
              </a:spcAft>
              <a:buClr>
                <a:schemeClr val="accent2"/>
              </a:buClr>
              <a:buFont typeface="Symbol" pitchFamily="18" charset="2"/>
              <a:buNone/>
            </a:pPr>
            <a:r>
              <a:rPr lang="en-US" smtClean="0"/>
              <a:t>ADD FOREIGN KEY (kd_dosen);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Slide Number Placeholder 5"/>
          <p:cNvSpPr>
            <a:spLocks noGrp="1"/>
          </p:cNvSpPr>
          <p:nvPr>
            <p:ph type="sldNum" sz="quarter" idx="12"/>
          </p:nvPr>
        </p:nvSpPr>
        <p:spPr>
          <a:noFill/>
        </p:spPr>
        <p:txBody>
          <a:bodyPr/>
          <a:lstStyle/>
          <a:p>
            <a:fld id="{98E5565E-F04F-4E00-99FA-9187A4C90B00}" type="slidenum">
              <a:rPr lang="en-US"/>
              <a:pPr/>
              <a:t>18</a:t>
            </a:fld>
            <a:endParaRPr lang="en-US"/>
          </a:p>
        </p:txBody>
      </p:sp>
      <p:sp>
        <p:nvSpPr>
          <p:cNvPr id="20484" name="Rectangle 2"/>
          <p:cNvSpPr>
            <a:spLocks noGrp="1" noChangeArrowheads="1"/>
          </p:cNvSpPr>
          <p:nvPr>
            <p:ph type="title"/>
          </p:nvPr>
        </p:nvSpPr>
        <p:spPr/>
        <p:txBody>
          <a:bodyPr/>
          <a:lstStyle/>
          <a:p>
            <a:pPr eaLnBrk="1" hangingPunct="1"/>
            <a:r>
              <a:rPr lang="en-US" smtClean="0"/>
              <a:t>SQL</a:t>
            </a:r>
          </a:p>
        </p:txBody>
      </p:sp>
      <p:sp>
        <p:nvSpPr>
          <p:cNvPr id="20485" name="Rectangle 3"/>
          <p:cNvSpPr>
            <a:spLocks noGrp="1" noChangeArrowheads="1"/>
          </p:cNvSpPr>
          <p:nvPr>
            <p:ph type="body" idx="1"/>
          </p:nvPr>
        </p:nvSpPr>
        <p:spPr>
          <a:xfrm>
            <a:off x="609600" y="1676400"/>
            <a:ext cx="8077200" cy="4267200"/>
          </a:xfrm>
        </p:spPr>
        <p:txBody>
          <a:bodyPr/>
          <a:lstStyle/>
          <a:p>
            <a:pPr algn="just" eaLnBrk="1" hangingPunct="1">
              <a:lnSpc>
                <a:spcPct val="80000"/>
              </a:lnSpc>
              <a:spcBef>
                <a:spcPct val="40000"/>
              </a:spcBef>
              <a:spcAft>
                <a:spcPct val="30000"/>
              </a:spcAft>
              <a:buClr>
                <a:srgbClr val="0000CC"/>
              </a:buClr>
              <a:tabLst>
                <a:tab pos="1943100" algn="l"/>
                <a:tab pos="3492500" algn="l"/>
                <a:tab pos="4064000" algn="l"/>
              </a:tabLst>
            </a:pPr>
            <a:r>
              <a:rPr lang="en-US" b="1" smtClean="0"/>
              <a:t>Mencopy Sebagian Tabel</a:t>
            </a:r>
          </a:p>
          <a:p>
            <a:pPr lvl="1" eaLnBrk="1" hangingPunct="1">
              <a:lnSpc>
                <a:spcPct val="80000"/>
              </a:lnSpc>
              <a:spcBef>
                <a:spcPct val="40000"/>
              </a:spcBef>
              <a:spcAft>
                <a:spcPct val="30000"/>
              </a:spcAft>
              <a:buFont typeface="Symbol" pitchFamily="18" charset="2"/>
              <a:buNone/>
              <a:tabLst>
                <a:tab pos="1943100" algn="l"/>
                <a:tab pos="3492500" algn="l"/>
                <a:tab pos="4064000" algn="l"/>
              </a:tabLst>
            </a:pPr>
            <a:r>
              <a:rPr lang="en-US" b="1" u="sng" smtClean="0"/>
              <a:t>Contoh</a:t>
            </a:r>
            <a:r>
              <a:rPr lang="en-US" b="1" smtClean="0"/>
              <a:t>:</a:t>
            </a:r>
          </a:p>
          <a:p>
            <a:pPr eaLnBrk="1" hangingPunct="1">
              <a:lnSpc>
                <a:spcPct val="70000"/>
              </a:lnSpc>
              <a:spcBef>
                <a:spcPct val="60000"/>
              </a:spcBef>
              <a:buClr>
                <a:schemeClr val="accent2"/>
              </a:buClr>
              <a:buFont typeface="Symbol" pitchFamily="18" charset="2"/>
              <a:buNone/>
              <a:tabLst>
                <a:tab pos="1943100" algn="l"/>
                <a:tab pos="3492500" algn="l"/>
                <a:tab pos="4064000" algn="l"/>
              </a:tabLst>
            </a:pPr>
            <a:r>
              <a:rPr lang="en-US" sz="2000" smtClean="0"/>
              <a:t>	CREATE TABEL dosen(</a:t>
            </a:r>
          </a:p>
          <a:p>
            <a:pPr lvl="1" algn="just" eaLnBrk="1" hangingPunct="1">
              <a:lnSpc>
                <a:spcPct val="80000"/>
              </a:lnSpc>
              <a:spcBef>
                <a:spcPct val="40000"/>
              </a:spcBef>
              <a:buClr>
                <a:schemeClr val="accent2"/>
              </a:buClr>
              <a:buFont typeface="Symbol" pitchFamily="18" charset="2"/>
              <a:buChar char=" "/>
              <a:tabLst>
                <a:tab pos="1943100" algn="l"/>
                <a:tab pos="3492500" algn="l"/>
                <a:tab pos="4064000" algn="l"/>
              </a:tabLst>
            </a:pPr>
            <a:r>
              <a:rPr lang="en-US" smtClean="0"/>
              <a:t>id_dosen	tinyint 	NOT NULL  UNIQUE,</a:t>
            </a:r>
          </a:p>
          <a:p>
            <a:pPr lvl="1" algn="just" eaLnBrk="1" hangingPunct="1">
              <a:lnSpc>
                <a:spcPct val="80000"/>
              </a:lnSpc>
              <a:spcBef>
                <a:spcPct val="40000"/>
              </a:spcBef>
              <a:buClr>
                <a:schemeClr val="accent2"/>
              </a:buClr>
              <a:buFont typeface="Symbol" pitchFamily="18" charset="2"/>
              <a:buChar char=" "/>
              <a:tabLst>
                <a:tab pos="1943100" algn="l"/>
                <a:tab pos="3492500" algn="l"/>
                <a:tab pos="4064000" algn="l"/>
              </a:tabLst>
            </a:pPr>
            <a:r>
              <a:rPr lang="en-US" smtClean="0"/>
              <a:t>nip	char(9) 	NOT NULL,</a:t>
            </a:r>
          </a:p>
          <a:p>
            <a:pPr lvl="1" algn="just" eaLnBrk="1" hangingPunct="1">
              <a:lnSpc>
                <a:spcPct val="80000"/>
              </a:lnSpc>
              <a:spcBef>
                <a:spcPct val="40000"/>
              </a:spcBef>
              <a:buClr>
                <a:schemeClr val="accent2"/>
              </a:buClr>
              <a:buFont typeface="Symbol" pitchFamily="18" charset="2"/>
              <a:buChar char=" "/>
              <a:tabLst>
                <a:tab pos="1943100" algn="l"/>
                <a:tab pos="3492500" algn="l"/>
                <a:tab pos="4064000" algn="l"/>
              </a:tabLst>
            </a:pPr>
            <a:r>
              <a:rPr lang="en-US" smtClean="0"/>
              <a:t>nama 	varchar(24) 	NOT NULl);</a:t>
            </a:r>
          </a:p>
          <a:p>
            <a:pPr algn="just" eaLnBrk="1" hangingPunct="1">
              <a:lnSpc>
                <a:spcPct val="80000"/>
              </a:lnSpc>
              <a:spcBef>
                <a:spcPct val="40000"/>
              </a:spcBef>
              <a:buClr>
                <a:schemeClr val="accent2"/>
              </a:buClr>
              <a:buFont typeface="Symbol" pitchFamily="18" charset="2"/>
              <a:buChar char=" "/>
              <a:tabLst>
                <a:tab pos="1943100" algn="l"/>
                <a:tab pos="3492500" algn="l"/>
                <a:tab pos="4064000" algn="l"/>
              </a:tabLst>
            </a:pPr>
            <a:endParaRPr lang="en-US" sz="2000" smtClean="0"/>
          </a:p>
          <a:p>
            <a:pPr algn="just" eaLnBrk="1" hangingPunct="1">
              <a:lnSpc>
                <a:spcPct val="80000"/>
              </a:lnSpc>
              <a:spcBef>
                <a:spcPct val="40000"/>
              </a:spcBef>
              <a:buClr>
                <a:schemeClr val="accent2"/>
              </a:buClr>
              <a:buFont typeface="Symbol" pitchFamily="18" charset="2"/>
              <a:buNone/>
              <a:tabLst>
                <a:tab pos="1943100" algn="l"/>
                <a:tab pos="3492500" algn="l"/>
                <a:tab pos="4064000" algn="l"/>
              </a:tabLst>
            </a:pPr>
            <a:r>
              <a:rPr lang="en-US" sz="2000" smtClean="0"/>
              <a:t>  	INSERT INTO Dosen (id_dosen, nip, nama) </a:t>
            </a:r>
          </a:p>
          <a:p>
            <a:pPr algn="just" eaLnBrk="1" hangingPunct="1">
              <a:lnSpc>
                <a:spcPct val="80000"/>
              </a:lnSpc>
              <a:spcBef>
                <a:spcPct val="40000"/>
              </a:spcBef>
              <a:buClr>
                <a:schemeClr val="accent2"/>
              </a:buClr>
              <a:buFont typeface="Symbol" pitchFamily="18" charset="2"/>
              <a:buNone/>
              <a:tabLst>
                <a:tab pos="1943100" algn="l"/>
                <a:tab pos="3492500" algn="l"/>
                <a:tab pos="4064000" algn="l"/>
              </a:tabLst>
            </a:pPr>
            <a:r>
              <a:rPr lang="en-US" sz="2000" smtClean="0"/>
              <a:t>  	SELECT id_wali, nip, nama </a:t>
            </a:r>
          </a:p>
          <a:p>
            <a:pPr algn="just" eaLnBrk="1" hangingPunct="1">
              <a:lnSpc>
                <a:spcPct val="80000"/>
              </a:lnSpc>
              <a:spcBef>
                <a:spcPct val="40000"/>
              </a:spcBef>
              <a:buClr>
                <a:schemeClr val="accent2"/>
              </a:buClr>
              <a:buFont typeface="Symbol" pitchFamily="18" charset="2"/>
              <a:buNone/>
              <a:tabLst>
                <a:tab pos="1943100" algn="l"/>
                <a:tab pos="3492500" algn="l"/>
                <a:tab pos="4064000" algn="l"/>
              </a:tabLst>
            </a:pPr>
            <a:r>
              <a:rPr lang="en-US" sz="2000" smtClean="0"/>
              <a:t>  	FROM Wali;</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Slide Number Placeholder 5"/>
          <p:cNvSpPr>
            <a:spLocks noGrp="1"/>
          </p:cNvSpPr>
          <p:nvPr>
            <p:ph type="sldNum" sz="quarter" idx="12"/>
          </p:nvPr>
        </p:nvSpPr>
        <p:spPr>
          <a:noFill/>
        </p:spPr>
        <p:txBody>
          <a:bodyPr/>
          <a:lstStyle/>
          <a:p>
            <a:fld id="{6D6157BF-296D-49B3-B465-07883AF2341F}" type="slidenum">
              <a:rPr lang="en-US"/>
              <a:pPr/>
              <a:t>19</a:t>
            </a:fld>
            <a:endParaRPr lang="en-US"/>
          </a:p>
        </p:txBody>
      </p:sp>
      <p:sp>
        <p:nvSpPr>
          <p:cNvPr id="21508" name="Rectangle 2"/>
          <p:cNvSpPr>
            <a:spLocks noGrp="1" noChangeArrowheads="1"/>
          </p:cNvSpPr>
          <p:nvPr>
            <p:ph type="title"/>
          </p:nvPr>
        </p:nvSpPr>
        <p:spPr/>
        <p:txBody>
          <a:bodyPr/>
          <a:lstStyle/>
          <a:p>
            <a:pPr eaLnBrk="1" hangingPunct="1"/>
            <a:r>
              <a:rPr lang="en-US" smtClean="0"/>
              <a:t>SQL</a:t>
            </a:r>
          </a:p>
        </p:txBody>
      </p:sp>
      <p:sp>
        <p:nvSpPr>
          <p:cNvPr id="21509" name="Rectangle 3"/>
          <p:cNvSpPr>
            <a:spLocks noGrp="1" noChangeArrowheads="1"/>
          </p:cNvSpPr>
          <p:nvPr>
            <p:ph type="body" idx="1"/>
          </p:nvPr>
        </p:nvSpPr>
        <p:spPr>
          <a:xfrm>
            <a:off x="609600" y="1676400"/>
            <a:ext cx="8077200" cy="4267200"/>
          </a:xfrm>
        </p:spPr>
        <p:txBody>
          <a:bodyPr/>
          <a:lstStyle/>
          <a:p>
            <a:pPr algn="just" eaLnBrk="1" hangingPunct="1">
              <a:spcBef>
                <a:spcPct val="40000"/>
              </a:spcBef>
              <a:spcAft>
                <a:spcPct val="20000"/>
              </a:spcAft>
              <a:buClr>
                <a:srgbClr val="0000CC"/>
              </a:buClr>
              <a:tabLst>
                <a:tab pos="2235200" algn="l"/>
                <a:tab pos="4064000" algn="l"/>
              </a:tabLst>
            </a:pPr>
            <a:r>
              <a:rPr lang="en-US" sz="2000" b="1" smtClean="0"/>
              <a:t>Membuat Index</a:t>
            </a:r>
          </a:p>
          <a:p>
            <a:pPr algn="just" eaLnBrk="1" hangingPunct="1">
              <a:lnSpc>
                <a:spcPct val="95000"/>
              </a:lnSpc>
              <a:buClr>
                <a:srgbClr val="0000CC"/>
              </a:buClr>
              <a:buFont typeface="Webdings" pitchFamily="18" charset="2"/>
              <a:buNone/>
              <a:tabLst>
                <a:tab pos="2235200" algn="l"/>
                <a:tab pos="4064000" algn="l"/>
              </a:tabLst>
            </a:pPr>
            <a:r>
              <a:rPr lang="en-US" sz="2000" smtClean="0"/>
              <a:t>	CREATE INDEX &lt;nama index&gt; </a:t>
            </a:r>
          </a:p>
          <a:p>
            <a:pPr algn="just" eaLnBrk="1" hangingPunct="1">
              <a:spcBef>
                <a:spcPct val="0"/>
              </a:spcBef>
              <a:buClr>
                <a:srgbClr val="0000CC"/>
              </a:buClr>
              <a:buFont typeface="Webdings" pitchFamily="18" charset="2"/>
              <a:buNone/>
              <a:tabLst>
                <a:tab pos="2235200" algn="l"/>
                <a:tab pos="4064000" algn="l"/>
              </a:tabLst>
            </a:pPr>
            <a:r>
              <a:rPr lang="en-US" sz="2000" smtClean="0"/>
              <a:t>	    ON &lt;nama tabel&gt; (nama kolom);</a:t>
            </a:r>
          </a:p>
          <a:p>
            <a:pPr lvl="1" eaLnBrk="1" hangingPunct="1">
              <a:lnSpc>
                <a:spcPct val="80000"/>
              </a:lnSpc>
              <a:spcBef>
                <a:spcPct val="50000"/>
              </a:spcBef>
              <a:spcAft>
                <a:spcPct val="20000"/>
              </a:spcAft>
              <a:buFont typeface="Symbol" pitchFamily="18" charset="2"/>
              <a:buNone/>
              <a:tabLst>
                <a:tab pos="2235200" algn="l"/>
                <a:tab pos="4064000" algn="l"/>
              </a:tabLst>
            </a:pPr>
            <a:r>
              <a:rPr lang="en-US" b="1" u="sng" smtClean="0"/>
              <a:t>Contoh</a:t>
            </a:r>
            <a:r>
              <a:rPr lang="en-US" b="1" smtClean="0"/>
              <a:t>:</a:t>
            </a:r>
          </a:p>
          <a:p>
            <a:pPr lvl="1" eaLnBrk="1" hangingPunct="1">
              <a:spcBef>
                <a:spcPct val="30000"/>
              </a:spcBef>
              <a:spcAft>
                <a:spcPct val="40000"/>
              </a:spcAft>
              <a:buClr>
                <a:schemeClr val="accent2"/>
              </a:buClr>
              <a:buFont typeface="Symbol" pitchFamily="18" charset="2"/>
              <a:buNone/>
              <a:tabLst>
                <a:tab pos="2235200" algn="l"/>
                <a:tab pos="4064000" algn="l"/>
              </a:tabLst>
            </a:pPr>
            <a:r>
              <a:rPr lang="en-US" smtClean="0"/>
              <a:t>CREATE INDEX idx_wali ON Wali(id_wali); </a:t>
            </a:r>
          </a:p>
          <a:p>
            <a:pPr algn="just" eaLnBrk="1" hangingPunct="1">
              <a:spcBef>
                <a:spcPct val="40000"/>
              </a:spcBef>
              <a:spcAft>
                <a:spcPct val="20000"/>
              </a:spcAft>
              <a:buClr>
                <a:srgbClr val="0000CC"/>
              </a:buClr>
              <a:tabLst>
                <a:tab pos="2235200" algn="l"/>
                <a:tab pos="4064000" algn="l"/>
              </a:tabLst>
            </a:pPr>
            <a:r>
              <a:rPr lang="en-US" sz="2000" b="1" smtClean="0"/>
              <a:t>Menghapus Semua Isi Tabel</a:t>
            </a:r>
          </a:p>
          <a:p>
            <a:pPr algn="just" eaLnBrk="1" hangingPunct="1">
              <a:lnSpc>
                <a:spcPct val="80000"/>
              </a:lnSpc>
              <a:spcBef>
                <a:spcPct val="40000"/>
              </a:spcBef>
              <a:buClr>
                <a:srgbClr val="0000CC"/>
              </a:buClr>
              <a:buFont typeface="Webdings" pitchFamily="18" charset="2"/>
              <a:buNone/>
              <a:tabLst>
                <a:tab pos="2235200" algn="l"/>
                <a:tab pos="4064000" algn="l"/>
              </a:tabLst>
            </a:pPr>
            <a:r>
              <a:rPr lang="en-US" sz="2000" smtClean="0"/>
              <a:t>	 TRUNCATE TABLE</a:t>
            </a:r>
            <a:r>
              <a:rPr lang="en-US" sz="2000" b="1" smtClean="0"/>
              <a:t> </a:t>
            </a:r>
            <a:r>
              <a:rPr lang="en-US" sz="2000" smtClean="0"/>
              <a:t>&lt;nama tabel&gt;  </a:t>
            </a:r>
          </a:p>
          <a:p>
            <a:pPr lvl="1" eaLnBrk="1" hangingPunct="1">
              <a:lnSpc>
                <a:spcPct val="80000"/>
              </a:lnSpc>
              <a:spcBef>
                <a:spcPct val="50000"/>
              </a:spcBef>
              <a:spcAft>
                <a:spcPct val="20000"/>
              </a:spcAft>
              <a:buFont typeface="Symbol" pitchFamily="18" charset="2"/>
              <a:buNone/>
              <a:tabLst>
                <a:tab pos="2235200" algn="l"/>
                <a:tab pos="4064000" algn="l"/>
              </a:tabLst>
            </a:pPr>
            <a:r>
              <a:rPr lang="en-US" b="1" u="sng" smtClean="0"/>
              <a:t>Contoh</a:t>
            </a:r>
            <a:r>
              <a:rPr lang="en-US" b="1" smtClean="0"/>
              <a:t>:</a:t>
            </a:r>
          </a:p>
          <a:p>
            <a:pPr lvl="1" eaLnBrk="1" hangingPunct="1">
              <a:lnSpc>
                <a:spcPct val="80000"/>
              </a:lnSpc>
              <a:spcBef>
                <a:spcPct val="30000"/>
              </a:spcBef>
              <a:spcAft>
                <a:spcPct val="40000"/>
              </a:spcAft>
              <a:buClr>
                <a:schemeClr val="accent2"/>
              </a:buClr>
              <a:buFont typeface="Symbol" pitchFamily="18" charset="2"/>
              <a:buNone/>
              <a:tabLst>
                <a:tab pos="2235200" algn="l"/>
                <a:tab pos="4064000" algn="l"/>
              </a:tabLst>
            </a:pPr>
            <a:r>
              <a:rPr lang="en-US" smtClean="0"/>
              <a:t>TRUNCATE TABLE</a:t>
            </a:r>
            <a:r>
              <a:rPr lang="en-US" b="1" smtClean="0"/>
              <a:t> </a:t>
            </a:r>
            <a:r>
              <a:rPr lang="en-US" smtClean="0"/>
              <a:t>Wali;</a:t>
            </a:r>
          </a:p>
          <a:p>
            <a:pPr lvl="1" eaLnBrk="1" hangingPunct="1">
              <a:lnSpc>
                <a:spcPct val="80000"/>
              </a:lnSpc>
              <a:spcBef>
                <a:spcPct val="30000"/>
              </a:spcBef>
              <a:spcAft>
                <a:spcPct val="40000"/>
              </a:spcAft>
              <a:buClr>
                <a:schemeClr val="accent2"/>
              </a:buClr>
              <a:buFont typeface="Symbol" pitchFamily="18" charset="2"/>
              <a:buNone/>
              <a:tabLst>
                <a:tab pos="2235200" algn="l"/>
                <a:tab pos="4064000" algn="l"/>
              </a:tabLst>
            </a:pPr>
            <a:r>
              <a:rPr lang="en-US" smtClean="0"/>
              <a:t>TRUNCATE TABLE</a:t>
            </a:r>
            <a:r>
              <a:rPr lang="en-US" b="1" smtClean="0"/>
              <a:t> </a:t>
            </a:r>
            <a:r>
              <a:rPr lang="en-US" smtClean="0"/>
              <a:t>Mahasiswa;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Slide Number Placeholder 5"/>
          <p:cNvSpPr>
            <a:spLocks noGrp="1"/>
          </p:cNvSpPr>
          <p:nvPr>
            <p:ph type="sldNum" sz="quarter" idx="12"/>
          </p:nvPr>
        </p:nvSpPr>
        <p:spPr>
          <a:noFill/>
        </p:spPr>
        <p:txBody>
          <a:bodyPr/>
          <a:lstStyle/>
          <a:p>
            <a:fld id="{88999EB7-5F63-4D64-8DD0-DEEBE4DEE05D}" type="slidenum">
              <a:rPr lang="en-US"/>
              <a:pPr/>
              <a:t>2</a:t>
            </a:fld>
            <a:endParaRPr lang="en-US"/>
          </a:p>
        </p:txBody>
      </p:sp>
      <p:sp>
        <p:nvSpPr>
          <p:cNvPr id="4100" name="Rectangle 2"/>
          <p:cNvSpPr>
            <a:spLocks noGrp="1" noChangeArrowheads="1"/>
          </p:cNvSpPr>
          <p:nvPr>
            <p:ph type="title"/>
          </p:nvPr>
        </p:nvSpPr>
        <p:spPr/>
        <p:txBody>
          <a:bodyPr/>
          <a:lstStyle/>
          <a:p>
            <a:pPr eaLnBrk="1" hangingPunct="1"/>
            <a:r>
              <a:rPr lang="en-US" smtClean="0"/>
              <a:t>Deskripsi</a:t>
            </a:r>
          </a:p>
        </p:txBody>
      </p:sp>
      <p:sp>
        <p:nvSpPr>
          <p:cNvPr id="4101" name="Rectangle 3"/>
          <p:cNvSpPr>
            <a:spLocks noGrp="1" noChangeArrowheads="1"/>
          </p:cNvSpPr>
          <p:nvPr>
            <p:ph type="body" idx="1"/>
          </p:nvPr>
        </p:nvSpPr>
        <p:spPr>
          <a:xfrm>
            <a:off x="457200" y="1905000"/>
            <a:ext cx="8229600" cy="3886200"/>
          </a:xfrm>
        </p:spPr>
        <p:txBody>
          <a:bodyPr/>
          <a:lstStyle/>
          <a:p>
            <a:pPr eaLnBrk="1" hangingPunct="1"/>
            <a:r>
              <a:rPr lang="en-US" smtClean="0"/>
              <a:t>Pengenalan SQL</a:t>
            </a:r>
          </a:p>
          <a:p>
            <a:pPr eaLnBrk="1" hangingPunct="1"/>
            <a:r>
              <a:rPr lang="en-US" smtClean="0"/>
              <a:t>Pengelompokan perintah SQL (DDL,DML)</a:t>
            </a:r>
          </a:p>
          <a:p>
            <a:pPr eaLnBrk="1" hangingPunct="1"/>
            <a:r>
              <a:rPr lang="en-US" smtClean="0"/>
              <a:t>Perintah-perintah DDL contoh penggunaannya</a:t>
            </a:r>
            <a:endParaRPr lang="en-GB"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Slide Number Placeholder 5"/>
          <p:cNvSpPr>
            <a:spLocks noGrp="1"/>
          </p:cNvSpPr>
          <p:nvPr>
            <p:ph type="sldNum" sz="quarter" idx="12"/>
          </p:nvPr>
        </p:nvSpPr>
        <p:spPr>
          <a:noFill/>
        </p:spPr>
        <p:txBody>
          <a:bodyPr/>
          <a:lstStyle/>
          <a:p>
            <a:fld id="{376C92EA-D348-4143-8ED2-569BE2DE84F8}" type="slidenum">
              <a:rPr lang="en-US"/>
              <a:pPr/>
              <a:t>20</a:t>
            </a:fld>
            <a:endParaRPr lang="en-US"/>
          </a:p>
        </p:txBody>
      </p:sp>
      <p:sp>
        <p:nvSpPr>
          <p:cNvPr id="22532" name="Rectangle 2"/>
          <p:cNvSpPr>
            <a:spLocks noGrp="1" noChangeArrowheads="1"/>
          </p:cNvSpPr>
          <p:nvPr>
            <p:ph type="title"/>
          </p:nvPr>
        </p:nvSpPr>
        <p:spPr/>
        <p:txBody>
          <a:bodyPr/>
          <a:lstStyle/>
          <a:p>
            <a:pPr eaLnBrk="1" hangingPunct="1"/>
            <a:r>
              <a:rPr lang="en-US" smtClean="0"/>
              <a:t>SQL</a:t>
            </a:r>
          </a:p>
        </p:txBody>
      </p:sp>
      <p:sp>
        <p:nvSpPr>
          <p:cNvPr id="22533" name="Rectangle 3"/>
          <p:cNvSpPr>
            <a:spLocks noGrp="1" noChangeArrowheads="1"/>
          </p:cNvSpPr>
          <p:nvPr>
            <p:ph type="body" idx="1"/>
          </p:nvPr>
        </p:nvSpPr>
        <p:spPr>
          <a:xfrm>
            <a:off x="609600" y="1676400"/>
            <a:ext cx="8077200" cy="4267200"/>
          </a:xfrm>
        </p:spPr>
        <p:txBody>
          <a:bodyPr/>
          <a:lstStyle/>
          <a:p>
            <a:pPr algn="just" eaLnBrk="1" hangingPunct="1">
              <a:lnSpc>
                <a:spcPct val="90000"/>
              </a:lnSpc>
              <a:spcBef>
                <a:spcPct val="40000"/>
              </a:spcBef>
              <a:spcAft>
                <a:spcPct val="20000"/>
              </a:spcAft>
              <a:buClr>
                <a:srgbClr val="0000CC"/>
              </a:buClr>
              <a:tabLst>
                <a:tab pos="2235200" algn="l"/>
                <a:tab pos="4064000" algn="l"/>
              </a:tabLst>
            </a:pPr>
            <a:r>
              <a:rPr lang="en-US" sz="2000" b="1" smtClean="0"/>
              <a:t>Menghapus Tabel</a:t>
            </a:r>
          </a:p>
          <a:p>
            <a:pPr algn="just" eaLnBrk="1" hangingPunct="1">
              <a:lnSpc>
                <a:spcPct val="80000"/>
              </a:lnSpc>
              <a:spcBef>
                <a:spcPct val="40000"/>
              </a:spcBef>
              <a:buClr>
                <a:srgbClr val="0000CC"/>
              </a:buClr>
              <a:buFont typeface="Webdings" pitchFamily="18" charset="2"/>
              <a:buNone/>
              <a:tabLst>
                <a:tab pos="2235200" algn="l"/>
                <a:tab pos="4064000" algn="l"/>
              </a:tabLst>
            </a:pPr>
            <a:r>
              <a:rPr lang="en-US" sz="2000" smtClean="0"/>
              <a:t>	 DROP TABLE &lt;nama tabel&gt;  </a:t>
            </a:r>
          </a:p>
          <a:p>
            <a:pPr lvl="1" eaLnBrk="1" hangingPunct="1">
              <a:lnSpc>
                <a:spcPct val="80000"/>
              </a:lnSpc>
              <a:spcBef>
                <a:spcPct val="50000"/>
              </a:spcBef>
              <a:spcAft>
                <a:spcPct val="40000"/>
              </a:spcAft>
              <a:buFont typeface="Symbol" pitchFamily="18" charset="2"/>
              <a:buNone/>
              <a:tabLst>
                <a:tab pos="2235200" algn="l"/>
                <a:tab pos="4064000" algn="l"/>
              </a:tabLst>
            </a:pPr>
            <a:r>
              <a:rPr lang="en-US" b="1" u="sng" smtClean="0"/>
              <a:t>Contoh</a:t>
            </a:r>
            <a:r>
              <a:rPr lang="en-US" b="1" smtClean="0"/>
              <a:t>:</a:t>
            </a:r>
          </a:p>
          <a:p>
            <a:pPr lvl="1" eaLnBrk="1" hangingPunct="1">
              <a:lnSpc>
                <a:spcPct val="90000"/>
              </a:lnSpc>
              <a:spcBef>
                <a:spcPct val="30000"/>
              </a:spcBef>
              <a:spcAft>
                <a:spcPct val="40000"/>
              </a:spcAft>
              <a:buClr>
                <a:schemeClr val="accent2"/>
              </a:buClr>
              <a:buFont typeface="Symbol" pitchFamily="18" charset="2"/>
              <a:buNone/>
              <a:tabLst>
                <a:tab pos="2235200" algn="l"/>
                <a:tab pos="4064000" algn="l"/>
              </a:tabLst>
            </a:pPr>
            <a:r>
              <a:rPr lang="en-US" smtClean="0"/>
              <a:t>DROP TABLE Wali;</a:t>
            </a:r>
          </a:p>
          <a:p>
            <a:pPr lvl="1" eaLnBrk="1" hangingPunct="1">
              <a:lnSpc>
                <a:spcPct val="90000"/>
              </a:lnSpc>
              <a:spcBef>
                <a:spcPct val="10000"/>
              </a:spcBef>
              <a:spcAft>
                <a:spcPct val="40000"/>
              </a:spcAft>
              <a:buClr>
                <a:schemeClr val="accent2"/>
              </a:buClr>
              <a:buFont typeface="Symbol" pitchFamily="18" charset="2"/>
              <a:buNone/>
              <a:tabLst>
                <a:tab pos="2235200" algn="l"/>
                <a:tab pos="4064000" algn="l"/>
              </a:tabLst>
            </a:pPr>
            <a:r>
              <a:rPr lang="en-US" smtClean="0"/>
              <a:t>DROP TABLE Mahasiswa;</a:t>
            </a:r>
          </a:p>
          <a:p>
            <a:pPr lvl="1" eaLnBrk="1" hangingPunct="1">
              <a:lnSpc>
                <a:spcPct val="90000"/>
              </a:lnSpc>
              <a:spcBef>
                <a:spcPct val="30000"/>
              </a:spcBef>
              <a:spcAft>
                <a:spcPct val="40000"/>
              </a:spcAft>
              <a:buClr>
                <a:schemeClr val="accent2"/>
              </a:buClr>
              <a:buFont typeface="Symbol" pitchFamily="18" charset="2"/>
              <a:buNone/>
              <a:tabLst>
                <a:tab pos="2235200" algn="l"/>
                <a:tab pos="4064000" algn="l"/>
              </a:tabLst>
            </a:pPr>
            <a:endParaRPr lang="en-US"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Slide Number Placeholder 5"/>
          <p:cNvSpPr>
            <a:spLocks noGrp="1"/>
          </p:cNvSpPr>
          <p:nvPr>
            <p:ph type="sldNum" sz="quarter" idx="12"/>
          </p:nvPr>
        </p:nvSpPr>
        <p:spPr>
          <a:noFill/>
        </p:spPr>
        <p:txBody>
          <a:bodyPr/>
          <a:lstStyle/>
          <a:p>
            <a:fld id="{93CB0A33-C441-4ADC-82A5-6A9008512186}" type="slidenum">
              <a:rPr lang="en-US"/>
              <a:pPr/>
              <a:t>21</a:t>
            </a:fld>
            <a:endParaRPr lang="en-US"/>
          </a:p>
        </p:txBody>
      </p:sp>
      <p:sp>
        <p:nvSpPr>
          <p:cNvPr id="23556" name="Rectangle 2"/>
          <p:cNvSpPr>
            <a:spLocks noGrp="1" noChangeArrowheads="1"/>
          </p:cNvSpPr>
          <p:nvPr>
            <p:ph type="title"/>
          </p:nvPr>
        </p:nvSpPr>
        <p:spPr/>
        <p:txBody>
          <a:bodyPr/>
          <a:lstStyle/>
          <a:p>
            <a:pPr eaLnBrk="1" hangingPunct="1"/>
            <a:r>
              <a:rPr lang="en-US" smtClean="0"/>
              <a:t>Ringkasan Materi</a:t>
            </a:r>
          </a:p>
        </p:txBody>
      </p:sp>
      <p:sp>
        <p:nvSpPr>
          <p:cNvPr id="23557" name="Rectangle 3"/>
          <p:cNvSpPr>
            <a:spLocks noGrp="1" noChangeArrowheads="1"/>
          </p:cNvSpPr>
          <p:nvPr>
            <p:ph type="body" idx="1"/>
          </p:nvPr>
        </p:nvSpPr>
        <p:spPr/>
        <p:txBody>
          <a:bodyPr/>
          <a:lstStyle/>
          <a:p>
            <a:pPr algn="just" eaLnBrk="1" hangingPunct="1">
              <a:buClr>
                <a:srgbClr val="0000CC"/>
              </a:buClr>
              <a:buSzPct val="90000"/>
            </a:pPr>
            <a:r>
              <a:rPr lang="en-US" b="1" smtClean="0"/>
              <a:t>SQL</a:t>
            </a:r>
            <a:r>
              <a:rPr lang="en-US" smtClean="0"/>
              <a:t> (</a:t>
            </a:r>
            <a:r>
              <a:rPr lang="en-US" b="1" i="1" smtClean="0"/>
              <a:t>Structured Query Language</a:t>
            </a:r>
            <a:r>
              <a:rPr lang="en-US" smtClean="0"/>
              <a:t>)  memiliki fungsi sebagai bahasa query interaktif sekaligus juga sebagai bahasa pemrograman basis data. Secara umum perintah-perintah di dalam SQL dikelompokkan menjadi DDL dan DML. </a:t>
            </a:r>
          </a:p>
          <a:p>
            <a:pPr algn="just" eaLnBrk="1" hangingPunct="1">
              <a:buClr>
                <a:srgbClr val="0000CC"/>
              </a:buClr>
              <a:buSzPct val="90000"/>
            </a:pPr>
            <a:r>
              <a:rPr lang="en-US" smtClean="0"/>
              <a:t>DDL berfungsi untuk mendefinisikan objek dalam suatu basis data terdiri dari perintah create, alter dan drop.</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Slide Number Placeholder 5"/>
          <p:cNvSpPr>
            <a:spLocks noGrp="1"/>
          </p:cNvSpPr>
          <p:nvPr>
            <p:ph type="sldNum" sz="quarter" idx="12"/>
          </p:nvPr>
        </p:nvSpPr>
        <p:spPr>
          <a:noFill/>
        </p:spPr>
        <p:txBody>
          <a:bodyPr/>
          <a:lstStyle/>
          <a:p>
            <a:fld id="{A752A433-AFC2-4337-B763-12A97251A215}" type="slidenum">
              <a:rPr lang="en-US"/>
              <a:pPr/>
              <a:t>22</a:t>
            </a:fld>
            <a:endParaRPr lang="en-US"/>
          </a:p>
        </p:txBody>
      </p:sp>
      <p:sp>
        <p:nvSpPr>
          <p:cNvPr id="24580" name="Rectangle 2"/>
          <p:cNvSpPr>
            <a:spLocks noGrp="1" noChangeArrowheads="1"/>
          </p:cNvSpPr>
          <p:nvPr>
            <p:ph type="title"/>
          </p:nvPr>
        </p:nvSpPr>
        <p:spPr>
          <a:xfrm>
            <a:off x="457200" y="304800"/>
            <a:ext cx="8229600" cy="1139825"/>
          </a:xfrm>
        </p:spPr>
        <p:txBody>
          <a:bodyPr/>
          <a:lstStyle/>
          <a:p>
            <a:pPr eaLnBrk="1" hangingPunct="1"/>
            <a:r>
              <a:rPr lang="en-US" smtClean="0"/>
              <a:t>Soal Latihan</a:t>
            </a:r>
          </a:p>
        </p:txBody>
      </p:sp>
      <p:sp>
        <p:nvSpPr>
          <p:cNvPr id="24581" name="Rectangle 3"/>
          <p:cNvSpPr>
            <a:spLocks noGrp="1" noChangeArrowheads="1"/>
          </p:cNvSpPr>
          <p:nvPr>
            <p:ph type="body" idx="1"/>
          </p:nvPr>
        </p:nvSpPr>
        <p:spPr>
          <a:xfrm>
            <a:off x="533400" y="1600200"/>
            <a:ext cx="8001000" cy="4530725"/>
          </a:xfrm>
        </p:spPr>
        <p:txBody>
          <a:bodyPr/>
          <a:lstStyle/>
          <a:p>
            <a:pPr marL="347663" indent="-347663" eaLnBrk="1" hangingPunct="1">
              <a:lnSpc>
                <a:spcPct val="90000"/>
              </a:lnSpc>
              <a:buClr>
                <a:schemeClr val="tx1"/>
              </a:buClr>
              <a:buSzTx/>
              <a:buFont typeface="Symbol" pitchFamily="18" charset="2"/>
              <a:buAutoNum type="arabicPeriod"/>
            </a:pPr>
            <a:r>
              <a:rPr lang="en-US" smtClean="0"/>
              <a:t>Secara umum perintah-perintah SQL dikelompokkan menjadi berapa ? Sebutkan !</a:t>
            </a:r>
          </a:p>
          <a:p>
            <a:pPr marL="347663" indent="-347663" eaLnBrk="1" hangingPunct="1">
              <a:lnSpc>
                <a:spcPct val="90000"/>
              </a:lnSpc>
              <a:buClr>
                <a:schemeClr val="tx1"/>
              </a:buClr>
              <a:buSzTx/>
              <a:buFont typeface="Symbol" pitchFamily="18" charset="2"/>
              <a:buAutoNum type="arabicPeriod"/>
            </a:pPr>
            <a:r>
              <a:rPr lang="en-US" smtClean="0"/>
              <a:t>Sebutkan perintah-perintah yang termasuk dalam DDL.</a:t>
            </a:r>
          </a:p>
          <a:p>
            <a:pPr marL="347663" indent="-347663" eaLnBrk="1" hangingPunct="1">
              <a:lnSpc>
                <a:spcPct val="90000"/>
              </a:lnSpc>
              <a:buClr>
                <a:schemeClr val="tx1"/>
              </a:buClr>
              <a:buSzTx/>
              <a:buFont typeface="Symbol" pitchFamily="18" charset="2"/>
              <a:buAutoNum type="arabicPeriod"/>
            </a:pPr>
            <a:r>
              <a:rPr lang="en-US" smtClean="0"/>
              <a:t>Buatlah sebuah perintah SQL untuk mendefiniskan objek sebagai berikut:</a:t>
            </a:r>
          </a:p>
          <a:p>
            <a:pPr marL="1079500" lvl="1" indent="-457200" eaLnBrk="1" hangingPunct="1">
              <a:lnSpc>
                <a:spcPct val="90000"/>
              </a:lnSpc>
            </a:pPr>
            <a:r>
              <a:rPr lang="en-US" sz="2200" smtClean="0"/>
              <a:t>Buku yang berisi kode buku judul, pengarang, penerbit, tahun terbit dan jumlah stok.</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Slide Number Placeholder 5"/>
          <p:cNvSpPr>
            <a:spLocks noGrp="1"/>
          </p:cNvSpPr>
          <p:nvPr>
            <p:ph type="sldNum" sz="quarter" idx="12"/>
          </p:nvPr>
        </p:nvSpPr>
        <p:spPr>
          <a:noFill/>
        </p:spPr>
        <p:txBody>
          <a:bodyPr/>
          <a:lstStyle/>
          <a:p>
            <a:fld id="{1559F0D3-DC79-49AA-B1A5-59CFED900436}" type="slidenum">
              <a:rPr lang="en-US"/>
              <a:pPr/>
              <a:t>23</a:t>
            </a:fld>
            <a:endParaRPr lang="en-US"/>
          </a:p>
        </p:txBody>
      </p:sp>
      <p:sp>
        <p:nvSpPr>
          <p:cNvPr id="25604" name="Rectangle 2"/>
          <p:cNvSpPr>
            <a:spLocks noGrp="1" noChangeArrowheads="1"/>
          </p:cNvSpPr>
          <p:nvPr>
            <p:ph type="title"/>
          </p:nvPr>
        </p:nvSpPr>
        <p:spPr/>
        <p:txBody>
          <a:bodyPr/>
          <a:lstStyle/>
          <a:p>
            <a:pPr eaLnBrk="1" hangingPunct="1"/>
            <a:r>
              <a:rPr lang="en-US" smtClean="0"/>
              <a:t>Referensi</a:t>
            </a:r>
          </a:p>
        </p:txBody>
      </p:sp>
      <p:sp>
        <p:nvSpPr>
          <p:cNvPr id="25605" name="Rectangle 3"/>
          <p:cNvSpPr>
            <a:spLocks noGrp="1" noChangeArrowheads="1"/>
          </p:cNvSpPr>
          <p:nvPr>
            <p:ph type="body" idx="1"/>
          </p:nvPr>
        </p:nvSpPr>
        <p:spPr/>
        <p:txBody>
          <a:bodyPr/>
          <a:lstStyle/>
          <a:p>
            <a:pPr eaLnBrk="1" hangingPunct="1">
              <a:spcAft>
                <a:spcPct val="30000"/>
              </a:spcAft>
              <a:tabLst>
                <a:tab pos="682625" algn="l"/>
              </a:tabLst>
            </a:pPr>
            <a:r>
              <a:rPr lang="en-US" b="1" dirty="0" err="1" smtClean="0"/>
              <a:t>Buku</a:t>
            </a:r>
            <a:r>
              <a:rPr lang="en-US" b="1" dirty="0" smtClean="0"/>
              <a:t> </a:t>
            </a:r>
            <a:r>
              <a:rPr lang="en-US" b="1" dirty="0" err="1" smtClean="0"/>
              <a:t>Teks</a:t>
            </a:r>
            <a:r>
              <a:rPr lang="en-US" b="1" dirty="0" smtClean="0"/>
              <a:t> (</a:t>
            </a:r>
            <a:r>
              <a:rPr lang="en-US" b="1" i="1" dirty="0" smtClean="0"/>
              <a:t>Textbook</a:t>
            </a:r>
            <a:r>
              <a:rPr lang="en-US" b="1" dirty="0" smtClean="0"/>
              <a:t>)</a:t>
            </a:r>
            <a:endParaRPr lang="en-US" dirty="0" smtClean="0"/>
          </a:p>
          <a:p>
            <a:pPr eaLnBrk="1" hangingPunct="1">
              <a:spcBef>
                <a:spcPct val="0"/>
              </a:spcBef>
              <a:buFont typeface="Webdings" pitchFamily="18" charset="2"/>
              <a:buNone/>
              <a:tabLst>
                <a:tab pos="682625" algn="l"/>
              </a:tabLst>
            </a:pPr>
            <a:r>
              <a:rPr lang="id-ID" dirty="0" smtClean="0"/>
              <a:t>   </a:t>
            </a:r>
            <a:r>
              <a:rPr lang="en-US" dirty="0" smtClean="0"/>
              <a:t>1.   Date, C.J. 2000, </a:t>
            </a:r>
            <a:r>
              <a:rPr lang="en-US" i="1" dirty="0" smtClean="0"/>
              <a:t>An Introduction to Database System</a:t>
            </a:r>
            <a:r>
              <a:rPr lang="en-US" dirty="0" smtClean="0"/>
              <a:t>,</a:t>
            </a:r>
          </a:p>
          <a:p>
            <a:pPr eaLnBrk="1" hangingPunct="1">
              <a:spcBef>
                <a:spcPct val="0"/>
              </a:spcBef>
              <a:spcAft>
                <a:spcPct val="30000"/>
              </a:spcAft>
              <a:buFont typeface="Webdings" pitchFamily="18" charset="2"/>
              <a:buNone/>
              <a:tabLst>
                <a:tab pos="682625" algn="l"/>
              </a:tabLst>
            </a:pPr>
            <a:r>
              <a:rPr lang="en-US" dirty="0" smtClean="0"/>
              <a:t>		Addison Wesley Publishing Company, Vol. 7, New York.</a:t>
            </a:r>
            <a:endParaRPr lang="id-ID" dirty="0" smtClean="0"/>
          </a:p>
          <a:p>
            <a:pPr eaLnBrk="1" hangingPunct="1">
              <a:spcAft>
                <a:spcPct val="40000"/>
              </a:spcAft>
              <a:buFont typeface="Webdings" pitchFamily="18" charset="2"/>
              <a:buNone/>
              <a:tabLst>
                <a:tab pos="682625" algn="l"/>
              </a:tabLst>
            </a:pPr>
            <a:r>
              <a:rPr lang="id-ID" dirty="0" smtClean="0"/>
              <a:t>    </a:t>
            </a:r>
            <a:r>
              <a:rPr lang="en-US" dirty="0" smtClean="0"/>
              <a:t>2. </a:t>
            </a:r>
            <a:r>
              <a:rPr lang="en-US" dirty="0" err="1" smtClean="0"/>
              <a:t>Fathansyah</a:t>
            </a:r>
            <a:r>
              <a:rPr lang="en-US" dirty="0" smtClean="0"/>
              <a:t>, 1999, </a:t>
            </a:r>
            <a:r>
              <a:rPr lang="en-US" i="1" dirty="0" smtClean="0"/>
              <a:t>Basis Data</a:t>
            </a:r>
            <a:r>
              <a:rPr lang="en-US" dirty="0" smtClean="0"/>
              <a:t>, </a:t>
            </a:r>
            <a:r>
              <a:rPr lang="en-US" dirty="0" err="1" smtClean="0"/>
              <a:t>Informatika</a:t>
            </a:r>
            <a:r>
              <a:rPr lang="en-US" dirty="0" smtClean="0"/>
              <a:t>, Bandung.</a:t>
            </a:r>
            <a:endParaRPr lang="id-ID" dirty="0" smtClean="0"/>
          </a:p>
          <a:p>
            <a:pPr eaLnBrk="1" hangingPunct="1">
              <a:spcAft>
                <a:spcPct val="30000"/>
              </a:spcAft>
              <a:tabLst>
                <a:tab pos="682625" algn="l"/>
              </a:tabLst>
            </a:pPr>
            <a:r>
              <a:rPr lang="en-US" b="1" dirty="0" err="1" smtClean="0"/>
              <a:t>Referensi</a:t>
            </a:r>
            <a:endParaRPr lang="en-US" b="1" dirty="0" smtClean="0"/>
          </a:p>
          <a:p>
            <a:pPr eaLnBrk="1" hangingPunct="1">
              <a:spcBef>
                <a:spcPct val="0"/>
              </a:spcBef>
              <a:buFont typeface="Webdings" pitchFamily="18" charset="2"/>
              <a:buNone/>
              <a:tabLst>
                <a:tab pos="682625" algn="l"/>
              </a:tabLst>
            </a:pPr>
            <a:r>
              <a:rPr lang="id-ID" dirty="0" smtClean="0"/>
              <a:t> </a:t>
            </a:r>
            <a:r>
              <a:rPr lang="en-US" dirty="0" smtClean="0"/>
              <a:t>	3. </a:t>
            </a:r>
            <a:r>
              <a:rPr lang="en-US" dirty="0" err="1" smtClean="0"/>
              <a:t>Elmasri</a:t>
            </a:r>
            <a:r>
              <a:rPr lang="en-US" dirty="0" smtClean="0"/>
              <a:t>, </a:t>
            </a:r>
            <a:r>
              <a:rPr lang="en-US" dirty="0" err="1" smtClean="0"/>
              <a:t>Ramez</a:t>
            </a:r>
            <a:r>
              <a:rPr lang="en-US" dirty="0" smtClean="0"/>
              <a:t>; </a:t>
            </a:r>
            <a:r>
              <a:rPr lang="en-US" dirty="0" err="1" smtClean="0"/>
              <a:t>Navathe</a:t>
            </a:r>
            <a:r>
              <a:rPr lang="en-US" dirty="0" smtClean="0"/>
              <a:t>, </a:t>
            </a:r>
            <a:r>
              <a:rPr lang="en-US" dirty="0" err="1" smtClean="0"/>
              <a:t>Shamkant</a:t>
            </a:r>
            <a:r>
              <a:rPr lang="en-US" dirty="0" smtClean="0"/>
              <a:t> B., 2001, </a:t>
            </a:r>
          </a:p>
          <a:p>
            <a:pPr eaLnBrk="1" hangingPunct="1">
              <a:spcBef>
                <a:spcPct val="0"/>
              </a:spcBef>
              <a:buFont typeface="Webdings" pitchFamily="18" charset="2"/>
              <a:buNone/>
              <a:tabLst>
                <a:tab pos="682625" algn="l"/>
              </a:tabLst>
            </a:pPr>
            <a:r>
              <a:rPr lang="en-US" dirty="0" smtClean="0"/>
              <a:t>		F</a:t>
            </a:r>
            <a:r>
              <a:rPr lang="en-US" i="1" dirty="0" smtClean="0"/>
              <a:t>undamentals of Database Systems</a:t>
            </a:r>
            <a:r>
              <a:rPr lang="en-US" dirty="0" smtClean="0"/>
              <a:t>, The Benjamin/ </a:t>
            </a:r>
          </a:p>
          <a:p>
            <a:pPr eaLnBrk="1" hangingPunct="1">
              <a:spcBef>
                <a:spcPct val="0"/>
              </a:spcBef>
              <a:buFont typeface="Webdings" pitchFamily="18" charset="2"/>
              <a:buNone/>
              <a:tabLst>
                <a:tab pos="682625" algn="l"/>
              </a:tabLst>
            </a:pPr>
            <a:r>
              <a:rPr lang="en-US" dirty="0" smtClean="0"/>
              <a:t>		Cummings Publishing Company, Inc., California</a:t>
            </a:r>
            <a:r>
              <a:rPr lang="en-US" dirty="0" smtClean="0"/>
              <a:t>.</a:t>
            </a:r>
          </a:p>
          <a:p>
            <a:pPr eaLnBrk="1" hangingPunct="1">
              <a:spcBef>
                <a:spcPct val="0"/>
              </a:spcBef>
              <a:buNone/>
              <a:tabLst>
                <a:tab pos="682625" algn="l"/>
              </a:tabLst>
            </a:pPr>
            <a:r>
              <a:rPr lang="en-US" smtClean="0">
                <a:latin typeface="Arial" panose="020B0604020202020204" pitchFamily="34" charset="0"/>
                <a:cs typeface="Arial" panose="020B0604020202020204" pitchFamily="34" charset="0"/>
              </a:rPr>
              <a:t>	4</a:t>
            </a:r>
            <a:r>
              <a:rPr lang="en-US" dirty="0">
                <a:latin typeface="Arial" panose="020B0604020202020204" pitchFamily="34" charset="0"/>
                <a:cs typeface="Arial" panose="020B0604020202020204" pitchFamily="34" charset="0"/>
              </a:rPr>
              <a:t>. Kroenke, Auer, 2016, </a:t>
            </a:r>
            <a:r>
              <a:rPr lang="en-US" i="1" dirty="0">
                <a:latin typeface="Arial" panose="020B0604020202020204" pitchFamily="34" charset="0"/>
                <a:cs typeface="Arial" panose="020B0604020202020204" pitchFamily="34" charset="0"/>
              </a:rPr>
              <a:t>Database Processing 	</a:t>
            </a:r>
            <a:r>
              <a:rPr lang="en-US" i="1" dirty="0" err="1">
                <a:latin typeface="Arial" panose="020B0604020202020204" pitchFamily="34" charset="0"/>
                <a:cs typeface="Arial" panose="020B0604020202020204" pitchFamily="34" charset="0"/>
              </a:rPr>
              <a:t>fundamentals,Design</a:t>
            </a:r>
            <a:r>
              <a:rPr lang="en-US" i="1" dirty="0">
                <a:latin typeface="Arial" panose="020B0604020202020204" pitchFamily="34" charset="0"/>
                <a:cs typeface="Arial" panose="020B0604020202020204" pitchFamily="34" charset="0"/>
              </a:rPr>
              <a:t> and Implementation</a:t>
            </a:r>
            <a:r>
              <a:rPr lang="en-US" dirty="0">
                <a:latin typeface="Arial" panose="020B0604020202020204" pitchFamily="34" charset="0"/>
                <a:cs typeface="Arial" panose="020B0604020202020204" pitchFamily="34" charset="0"/>
              </a:rPr>
              <a:t>, Pearson</a:t>
            </a:r>
          </a:p>
          <a:p>
            <a:pPr eaLnBrk="1" hangingPunct="1">
              <a:spcBef>
                <a:spcPct val="0"/>
              </a:spcBef>
              <a:buFont typeface="Webdings" pitchFamily="18" charset="2"/>
              <a:buNone/>
              <a:tabLst>
                <a:tab pos="682625" algn="l"/>
              </a:tabLst>
            </a:pPr>
            <a:endParaRPr lang="id-ID"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Slide Number Placeholder 5"/>
          <p:cNvSpPr>
            <a:spLocks noGrp="1"/>
          </p:cNvSpPr>
          <p:nvPr>
            <p:ph type="sldNum" sz="quarter" idx="12"/>
          </p:nvPr>
        </p:nvSpPr>
        <p:spPr>
          <a:noFill/>
        </p:spPr>
        <p:txBody>
          <a:bodyPr/>
          <a:lstStyle/>
          <a:p>
            <a:fld id="{14E89059-B365-4B3F-AEE0-26145CD0FACD}" type="slidenum">
              <a:rPr lang="en-US"/>
              <a:pPr/>
              <a:t>3</a:t>
            </a:fld>
            <a:endParaRPr lang="en-US"/>
          </a:p>
        </p:txBody>
      </p:sp>
      <p:sp>
        <p:nvSpPr>
          <p:cNvPr id="5124" name="Rectangle 2"/>
          <p:cNvSpPr>
            <a:spLocks noGrp="1" noChangeArrowheads="1"/>
          </p:cNvSpPr>
          <p:nvPr>
            <p:ph type="title"/>
          </p:nvPr>
        </p:nvSpPr>
        <p:spPr/>
        <p:txBody>
          <a:bodyPr/>
          <a:lstStyle/>
          <a:p>
            <a:pPr eaLnBrk="1" hangingPunct="1"/>
            <a:r>
              <a:rPr lang="en-US" smtClean="0"/>
              <a:t>Tujuan Instruksional Khusus (TIK)</a:t>
            </a:r>
          </a:p>
        </p:txBody>
      </p:sp>
      <p:sp>
        <p:nvSpPr>
          <p:cNvPr id="5125" name="Rectangle 3"/>
          <p:cNvSpPr>
            <a:spLocks noGrp="1" noChangeArrowheads="1"/>
          </p:cNvSpPr>
          <p:nvPr>
            <p:ph type="body" idx="1"/>
          </p:nvPr>
        </p:nvSpPr>
        <p:spPr>
          <a:xfrm>
            <a:off x="457200" y="1828800"/>
            <a:ext cx="8001000" cy="4302125"/>
          </a:xfrm>
        </p:spPr>
        <p:txBody>
          <a:bodyPr/>
          <a:lstStyle/>
          <a:p>
            <a:pPr eaLnBrk="1" hangingPunct="1"/>
            <a:r>
              <a:rPr lang="en-US" smtClean="0"/>
              <a:t>Mahasiswa dapat menjelaskan perbedaan macam-macam perintah SQL.</a:t>
            </a:r>
          </a:p>
          <a:p>
            <a:pPr eaLnBrk="1" hangingPunct="1"/>
            <a:r>
              <a:rPr lang="en-US" smtClean="0"/>
              <a:t>Mahasiswa dapat menggunakan perintah-perintah DDL</a:t>
            </a:r>
            <a:r>
              <a:rPr lang="en-US" sz="2400" smtClean="0"/>
              <a:t> untuk mendefinisikan tabel.</a:t>
            </a:r>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lide Number Placeholder 5"/>
          <p:cNvSpPr>
            <a:spLocks noGrp="1"/>
          </p:cNvSpPr>
          <p:nvPr>
            <p:ph type="sldNum" sz="quarter" idx="12"/>
          </p:nvPr>
        </p:nvSpPr>
        <p:spPr>
          <a:noFill/>
        </p:spPr>
        <p:txBody>
          <a:bodyPr/>
          <a:lstStyle/>
          <a:p>
            <a:fld id="{436DB301-2DEA-47A6-8369-99D246817A1E}" type="slidenum">
              <a:rPr lang="en-US"/>
              <a:pPr/>
              <a:t>4</a:t>
            </a:fld>
            <a:endParaRPr lang="en-US"/>
          </a:p>
        </p:txBody>
      </p:sp>
      <p:sp>
        <p:nvSpPr>
          <p:cNvPr id="6148" name="Rectangle 2"/>
          <p:cNvSpPr>
            <a:spLocks noGrp="1" noChangeArrowheads="1"/>
          </p:cNvSpPr>
          <p:nvPr>
            <p:ph type="title"/>
          </p:nvPr>
        </p:nvSpPr>
        <p:spPr>
          <a:xfrm>
            <a:off x="457200" y="228600"/>
            <a:ext cx="8229600" cy="1139825"/>
          </a:xfrm>
        </p:spPr>
        <p:txBody>
          <a:bodyPr/>
          <a:lstStyle/>
          <a:p>
            <a:pPr eaLnBrk="1" hangingPunct="1"/>
            <a:r>
              <a:rPr lang="en-US" smtClean="0"/>
              <a:t>SQL</a:t>
            </a:r>
          </a:p>
        </p:txBody>
      </p:sp>
      <p:sp>
        <p:nvSpPr>
          <p:cNvPr id="6149" name="Rectangle 3"/>
          <p:cNvSpPr>
            <a:spLocks noChangeArrowheads="1"/>
          </p:cNvSpPr>
          <p:nvPr/>
        </p:nvSpPr>
        <p:spPr bwMode="auto">
          <a:xfrm>
            <a:off x="533400" y="1676400"/>
            <a:ext cx="8089900" cy="4343400"/>
          </a:xfrm>
          <a:prstGeom prst="rect">
            <a:avLst/>
          </a:prstGeom>
          <a:noFill/>
          <a:ln w="9525">
            <a:noFill/>
            <a:miter lim="800000"/>
            <a:headEnd/>
            <a:tailEnd/>
          </a:ln>
        </p:spPr>
        <p:txBody>
          <a:bodyPr/>
          <a:lstStyle/>
          <a:p>
            <a:pPr marL="342900" indent="-342900" eaLnBrk="1" hangingPunct="1">
              <a:lnSpc>
                <a:spcPct val="90000"/>
              </a:lnSpc>
              <a:spcAft>
                <a:spcPct val="30000"/>
              </a:spcAft>
              <a:buClr>
                <a:srgbClr val="0000CC"/>
              </a:buClr>
              <a:buSzPct val="80000"/>
              <a:buFont typeface="Webdings" pitchFamily="18" charset="2"/>
              <a:buNone/>
            </a:pPr>
            <a:r>
              <a:rPr lang="en-US" sz="2600" b="1" i="1">
                <a:latin typeface="Arial" charset="0"/>
              </a:rPr>
              <a:t>Structured Query Language</a:t>
            </a:r>
            <a:r>
              <a:rPr lang="en-US" sz="2600">
                <a:latin typeface="Arial" charset="0"/>
              </a:rPr>
              <a:t> (</a:t>
            </a:r>
            <a:r>
              <a:rPr lang="en-US" sz="2600" b="1" i="1">
                <a:latin typeface="Arial" charset="0"/>
              </a:rPr>
              <a:t>SQL</a:t>
            </a:r>
            <a:r>
              <a:rPr lang="en-US" sz="2600">
                <a:latin typeface="Arial" charset="0"/>
              </a:rPr>
              <a:t>)</a:t>
            </a:r>
          </a:p>
          <a:p>
            <a:pPr marL="342900" indent="-342900" algn="just" eaLnBrk="1" hangingPunct="1">
              <a:spcBef>
                <a:spcPct val="20000"/>
              </a:spcBef>
              <a:buClr>
                <a:srgbClr val="0000CC"/>
              </a:buClr>
              <a:buSzPct val="90000"/>
              <a:buFont typeface="Webdings" pitchFamily="18" charset="2"/>
              <a:buChar char="¿"/>
            </a:pPr>
            <a:r>
              <a:rPr lang="en-US" sz="2200" b="1">
                <a:latin typeface="Arial" charset="0"/>
              </a:rPr>
              <a:t>SQL</a:t>
            </a:r>
            <a:r>
              <a:rPr lang="en-US" sz="2200">
                <a:latin typeface="Arial" charset="0"/>
              </a:rPr>
              <a:t> Berfungsi sebagai bahasa query interaktif sekaligus juga sebagai bahasa pemrograman basis data.</a:t>
            </a:r>
          </a:p>
          <a:p>
            <a:pPr marL="660400" lvl="1" indent="-315913" eaLnBrk="1" hangingPunct="1">
              <a:lnSpc>
                <a:spcPct val="70000"/>
              </a:lnSpc>
              <a:spcBef>
                <a:spcPct val="60000"/>
              </a:spcBef>
              <a:buClr>
                <a:schemeClr val="tx1"/>
              </a:buClr>
              <a:buFont typeface="Symbol" pitchFamily="18" charset="2"/>
              <a:buChar char="¨"/>
            </a:pPr>
            <a:r>
              <a:rPr lang="en-US" sz="2200">
                <a:latin typeface="Arial" charset="0"/>
              </a:rPr>
              <a:t>SQL meliputi:</a:t>
            </a:r>
          </a:p>
          <a:p>
            <a:pPr marL="965200" lvl="2" indent="-292100" eaLnBrk="1" hangingPunct="1">
              <a:lnSpc>
                <a:spcPct val="70000"/>
              </a:lnSpc>
              <a:spcBef>
                <a:spcPct val="30000"/>
              </a:spcBef>
              <a:buClr>
                <a:schemeClr val="tx1"/>
              </a:buClr>
              <a:buFont typeface="Symbol" pitchFamily="18" charset="2"/>
              <a:buChar char="·"/>
            </a:pPr>
            <a:r>
              <a:rPr lang="en-US" sz="2000">
                <a:latin typeface="Arial" charset="0"/>
              </a:rPr>
              <a:t>Pendefinisi data (DDL)</a:t>
            </a:r>
          </a:p>
          <a:p>
            <a:pPr marL="965200" lvl="2" indent="-292100" eaLnBrk="1" hangingPunct="1">
              <a:lnSpc>
                <a:spcPct val="70000"/>
              </a:lnSpc>
              <a:spcBef>
                <a:spcPct val="30000"/>
              </a:spcBef>
              <a:buClr>
                <a:schemeClr val="tx1"/>
              </a:buClr>
              <a:buFont typeface="Symbol" pitchFamily="18" charset="2"/>
              <a:buChar char="·"/>
            </a:pPr>
            <a:r>
              <a:rPr lang="en-US" sz="2000">
                <a:latin typeface="Arial" charset="0"/>
              </a:rPr>
              <a:t>Memanipulasi data (DML)</a:t>
            </a:r>
          </a:p>
          <a:p>
            <a:pPr marL="660400" lvl="1" indent="-315913" eaLnBrk="1" hangingPunct="1">
              <a:lnSpc>
                <a:spcPct val="70000"/>
              </a:lnSpc>
              <a:spcBef>
                <a:spcPct val="60000"/>
              </a:spcBef>
              <a:buClr>
                <a:schemeClr val="tx1"/>
              </a:buClr>
              <a:buFont typeface="Symbol" pitchFamily="18" charset="2"/>
              <a:buChar char="¨"/>
            </a:pPr>
            <a:r>
              <a:rPr lang="en-US" sz="2200">
                <a:latin typeface="Arial" charset="0"/>
              </a:rPr>
              <a:t>SQL relatif mudah untuk dipelajari</a:t>
            </a:r>
          </a:p>
          <a:p>
            <a:pPr marL="660400" lvl="1" indent="-315913" eaLnBrk="1" hangingPunct="1">
              <a:lnSpc>
                <a:spcPct val="90000"/>
              </a:lnSpc>
              <a:spcBef>
                <a:spcPct val="40000"/>
              </a:spcBef>
              <a:buClr>
                <a:schemeClr val="tx1"/>
              </a:buClr>
              <a:buFont typeface="Symbol" pitchFamily="18" charset="2"/>
              <a:buChar char="¨"/>
            </a:pPr>
            <a:r>
              <a:rPr lang="en-US" sz="2200">
                <a:latin typeface="Arial" charset="0"/>
              </a:rPr>
              <a:t>SQL standar bentuk penulisannya mengikuti aturan ANSI, pertama kali dikembangkan oleh IBM, San Jose Research Laboratory</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Slide Number Placeholder 5"/>
          <p:cNvSpPr>
            <a:spLocks noGrp="1"/>
          </p:cNvSpPr>
          <p:nvPr>
            <p:ph type="sldNum" sz="quarter" idx="12"/>
          </p:nvPr>
        </p:nvSpPr>
        <p:spPr>
          <a:noFill/>
        </p:spPr>
        <p:txBody>
          <a:bodyPr/>
          <a:lstStyle/>
          <a:p>
            <a:fld id="{54E9AD6B-E564-4EB5-AD8C-60972F0571DC}" type="slidenum">
              <a:rPr lang="en-US"/>
              <a:pPr/>
              <a:t>5</a:t>
            </a:fld>
            <a:endParaRPr lang="en-US"/>
          </a:p>
        </p:txBody>
      </p:sp>
      <p:sp>
        <p:nvSpPr>
          <p:cNvPr id="7172" name="Rectangle 2"/>
          <p:cNvSpPr>
            <a:spLocks noGrp="1" noChangeArrowheads="1"/>
          </p:cNvSpPr>
          <p:nvPr>
            <p:ph type="title"/>
          </p:nvPr>
        </p:nvSpPr>
        <p:spPr>
          <a:xfrm>
            <a:off x="457200" y="228600"/>
            <a:ext cx="8229600" cy="1139825"/>
          </a:xfrm>
        </p:spPr>
        <p:txBody>
          <a:bodyPr/>
          <a:lstStyle/>
          <a:p>
            <a:pPr eaLnBrk="1" hangingPunct="1"/>
            <a:r>
              <a:rPr lang="en-US" smtClean="0"/>
              <a:t>SQL</a:t>
            </a:r>
          </a:p>
        </p:txBody>
      </p:sp>
      <p:sp>
        <p:nvSpPr>
          <p:cNvPr id="7173" name="Rectangle 3"/>
          <p:cNvSpPr>
            <a:spLocks noChangeArrowheads="1"/>
          </p:cNvSpPr>
          <p:nvPr/>
        </p:nvSpPr>
        <p:spPr bwMode="auto">
          <a:xfrm>
            <a:off x="533400" y="1676400"/>
            <a:ext cx="8001000" cy="4343400"/>
          </a:xfrm>
          <a:prstGeom prst="rect">
            <a:avLst/>
          </a:prstGeom>
          <a:noFill/>
          <a:ln w="9525">
            <a:noFill/>
            <a:miter lim="800000"/>
            <a:headEnd/>
            <a:tailEnd/>
          </a:ln>
        </p:spPr>
        <p:txBody>
          <a:bodyPr/>
          <a:lstStyle/>
          <a:p>
            <a:pPr marL="419100" indent="-419100" eaLnBrk="1" hangingPunct="1">
              <a:lnSpc>
                <a:spcPct val="90000"/>
              </a:lnSpc>
              <a:spcAft>
                <a:spcPct val="30000"/>
              </a:spcAft>
              <a:buClr>
                <a:srgbClr val="0000CC"/>
              </a:buClr>
              <a:buSzPct val="80000"/>
              <a:buFont typeface="Webdings" pitchFamily="18" charset="2"/>
              <a:buNone/>
            </a:pPr>
            <a:r>
              <a:rPr lang="en-US" sz="2600" b="1">
                <a:latin typeface="Arial" charset="0"/>
              </a:rPr>
              <a:t>Tipe Data</a:t>
            </a:r>
            <a:endParaRPr lang="en-US" sz="2600">
              <a:latin typeface="Arial" charset="0"/>
            </a:endParaRPr>
          </a:p>
          <a:p>
            <a:pPr marL="419100" indent="-419100" algn="just" eaLnBrk="1" hangingPunct="1">
              <a:spcBef>
                <a:spcPct val="20000"/>
              </a:spcBef>
              <a:buClr>
                <a:srgbClr val="0000CC"/>
              </a:buClr>
              <a:buSzPct val="90000"/>
              <a:buFont typeface="Webdings" pitchFamily="18" charset="2"/>
              <a:buChar char="¿"/>
            </a:pPr>
            <a:r>
              <a:rPr lang="en-US" sz="2200">
                <a:latin typeface="Arial" charset="0"/>
              </a:rPr>
              <a:t>Pemilihan tipe data merupakan suatu hal yang cukup penting dalam mengelola data</a:t>
            </a:r>
            <a:r>
              <a:rPr lang="en-US" sz="2200" b="1">
                <a:latin typeface="Arial" charset="0"/>
              </a:rPr>
              <a:t>.</a:t>
            </a:r>
            <a:r>
              <a:rPr lang="en-US" sz="2200">
                <a:latin typeface="Arial" charset="0"/>
              </a:rPr>
              <a:t> Setiap atribut yang didenisikan harus memiliki tipe data yang sesuai dengan kebutuhan data diolah. Hal tersebut tidak terlepas dari masalah efisiensi ruang penyimpanan data. </a:t>
            </a:r>
          </a:p>
          <a:p>
            <a:pPr marL="419100" indent="-419100" algn="just" eaLnBrk="1" hangingPunct="1">
              <a:spcBef>
                <a:spcPct val="20000"/>
              </a:spcBef>
              <a:buClr>
                <a:srgbClr val="0000CC"/>
              </a:buClr>
              <a:buSzPct val="90000"/>
              <a:buFont typeface="Webdings" pitchFamily="18" charset="2"/>
              <a:buChar char="¿"/>
            </a:pPr>
            <a:r>
              <a:rPr lang="en-US" sz="2200">
                <a:latin typeface="Arial" charset="0"/>
              </a:rPr>
              <a:t>Tiap bahasa pemrograman mempunyai kumpulan tipe data built-in sehingga memungkinkan mendeklarasikan variabel dan menyediakan kumpulan operasi untuk memanipulasi variable tersebut.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4"/>
          <p:cNvSpPr>
            <a:spLocks noGrp="1"/>
          </p:cNvSpPr>
          <p:nvPr>
            <p:ph type="ftr" sz="quarter" idx="4294967295"/>
          </p:nvPr>
        </p:nvSpPr>
        <p:spPr>
          <a:xfrm>
            <a:off x="3124200" y="6248400"/>
            <a:ext cx="2895600" cy="457200"/>
          </a:xfrm>
          <a:prstGeom prst="rect">
            <a:avLst/>
          </a:prstGeom>
          <a:noFill/>
        </p:spPr>
        <p:txBody>
          <a:bodyPr/>
          <a:lstStyle/>
          <a:p>
            <a:r>
              <a:rPr lang="en-US"/>
              <a:t>Teknik Informatika - UPN[V]Yk</a:t>
            </a:r>
          </a:p>
        </p:txBody>
      </p:sp>
      <p:sp>
        <p:nvSpPr>
          <p:cNvPr id="8195" name="Slide Number Placeholder 5"/>
          <p:cNvSpPr>
            <a:spLocks noGrp="1"/>
          </p:cNvSpPr>
          <p:nvPr>
            <p:ph type="sldNum" sz="quarter" idx="12"/>
          </p:nvPr>
        </p:nvSpPr>
        <p:spPr>
          <a:noFill/>
        </p:spPr>
        <p:txBody>
          <a:bodyPr/>
          <a:lstStyle/>
          <a:p>
            <a:fld id="{C2D2B2AE-24EE-48CA-BD96-D599BC73F383}" type="slidenum">
              <a:rPr lang="en-US"/>
              <a:pPr/>
              <a:t>6</a:t>
            </a:fld>
            <a:endParaRPr lang="en-US"/>
          </a:p>
        </p:txBody>
      </p:sp>
      <p:sp>
        <p:nvSpPr>
          <p:cNvPr id="8196" name="Rectangle 2"/>
          <p:cNvSpPr>
            <a:spLocks noGrp="1" noChangeArrowheads="1"/>
          </p:cNvSpPr>
          <p:nvPr>
            <p:ph type="title"/>
          </p:nvPr>
        </p:nvSpPr>
        <p:spPr/>
        <p:txBody>
          <a:bodyPr/>
          <a:lstStyle/>
          <a:p>
            <a:pPr eaLnBrk="1" hangingPunct="1"/>
            <a:r>
              <a:rPr lang="en-US" smtClean="0"/>
              <a:t>SQL</a:t>
            </a:r>
          </a:p>
        </p:txBody>
      </p:sp>
      <p:sp>
        <p:nvSpPr>
          <p:cNvPr id="8197" name="Rectangle 3"/>
          <p:cNvSpPr>
            <a:spLocks noChangeArrowheads="1"/>
          </p:cNvSpPr>
          <p:nvPr/>
        </p:nvSpPr>
        <p:spPr bwMode="auto">
          <a:xfrm>
            <a:off x="2057400" y="1676400"/>
            <a:ext cx="5181600" cy="381000"/>
          </a:xfrm>
          <a:prstGeom prst="rect">
            <a:avLst/>
          </a:prstGeom>
          <a:noFill/>
          <a:ln w="9525">
            <a:noFill/>
            <a:miter lim="800000"/>
            <a:headEnd/>
            <a:tailEnd/>
          </a:ln>
        </p:spPr>
        <p:txBody>
          <a:bodyPr/>
          <a:lstStyle/>
          <a:p>
            <a:pPr marL="419100" indent="-419100" algn="ctr" eaLnBrk="1" hangingPunct="1">
              <a:lnSpc>
                <a:spcPct val="90000"/>
              </a:lnSpc>
              <a:spcAft>
                <a:spcPct val="30000"/>
              </a:spcAft>
              <a:buClr>
                <a:srgbClr val="0000CC"/>
              </a:buClr>
              <a:buSzPct val="80000"/>
              <a:buFont typeface="Webdings" pitchFamily="18" charset="2"/>
              <a:buNone/>
            </a:pPr>
            <a:r>
              <a:rPr lang="en-US" b="1">
                <a:latin typeface="Arial" charset="0"/>
              </a:rPr>
              <a:t>Tabel 7.1. Tipe data teks pada MySQL</a:t>
            </a:r>
            <a:r>
              <a:rPr lang="en-US" sz="2200">
                <a:latin typeface="Arial" charset="0"/>
              </a:rPr>
              <a:t> </a:t>
            </a:r>
          </a:p>
        </p:txBody>
      </p:sp>
      <p:graphicFrame>
        <p:nvGraphicFramePr>
          <p:cNvPr id="477309" name="Group 125"/>
          <p:cNvGraphicFramePr>
            <a:graphicFrameLocks noGrp="1"/>
          </p:cNvGraphicFramePr>
          <p:nvPr>
            <p:ph idx="1"/>
          </p:nvPr>
        </p:nvGraphicFramePr>
        <p:xfrm>
          <a:off x="685800" y="2209800"/>
          <a:ext cx="7924800" cy="2973073"/>
        </p:xfrm>
        <a:graphic>
          <a:graphicData uri="http://schemas.openxmlformats.org/drawingml/2006/table">
            <a:tbl>
              <a:tblPr/>
              <a:tblGrid>
                <a:gridCol w="609600">
                  <a:extLst>
                    <a:ext uri="{9D8B030D-6E8A-4147-A177-3AD203B41FA5}">
                      <a16:colId xmlns:a16="http://schemas.microsoft.com/office/drawing/2014/main" val="20000"/>
                    </a:ext>
                  </a:extLst>
                </a:gridCol>
                <a:gridCol w="1720850">
                  <a:extLst>
                    <a:ext uri="{9D8B030D-6E8A-4147-A177-3AD203B41FA5}">
                      <a16:colId xmlns:a16="http://schemas.microsoft.com/office/drawing/2014/main" val="20001"/>
                    </a:ext>
                  </a:extLst>
                </a:gridCol>
                <a:gridCol w="2797175">
                  <a:extLst>
                    <a:ext uri="{9D8B030D-6E8A-4147-A177-3AD203B41FA5}">
                      <a16:colId xmlns:a16="http://schemas.microsoft.com/office/drawing/2014/main" val="20002"/>
                    </a:ext>
                  </a:extLst>
                </a:gridCol>
                <a:gridCol w="2797175">
                  <a:extLst>
                    <a:ext uri="{9D8B030D-6E8A-4147-A177-3AD203B41FA5}">
                      <a16:colId xmlns:a16="http://schemas.microsoft.com/office/drawing/2014/main" val="20003"/>
                    </a:ext>
                  </a:extLst>
                </a:gridCol>
              </a:tblGrid>
              <a:tr h="392113">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No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Tipe Data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Keterangan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Kapasitas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extLst>
                  <a:ext uri="{0D108BD9-81ED-4DB2-BD59-A6C34878D82A}">
                    <a16:rowId xmlns:a16="http://schemas.microsoft.com/office/drawing/2014/main" val="10000"/>
                  </a:ext>
                </a:extLst>
              </a:tr>
              <a:tr h="392113">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CHAR(M)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Fix L : 1 – 255 char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600" b="0" i="0" u="none" strike="noStrike" cap="none" normalizeH="0" baseline="0" smtClean="0">
                          <a:ln>
                            <a:noFill/>
                          </a:ln>
                          <a:solidFill>
                            <a:schemeClr val="tx1"/>
                          </a:solidFill>
                          <a:effectLst/>
                          <a:latin typeface="Arial" charset="0"/>
                          <a:ea typeface="Times New Roman" pitchFamily="18" charset="0"/>
                          <a:cs typeface="Arial" charset="0"/>
                        </a:rPr>
                        <a:t>M bytes, 1 &lt;= M &lt;= 255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92113">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VARCHAR(M)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Var L: 1 – 255 char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600" b="0" i="0" u="none" strike="noStrike" cap="none" normalizeH="0" baseline="0" smtClean="0">
                          <a:ln>
                            <a:noFill/>
                          </a:ln>
                          <a:solidFill>
                            <a:schemeClr val="tx1"/>
                          </a:solidFill>
                          <a:effectLst/>
                          <a:latin typeface="Arial" charset="0"/>
                          <a:ea typeface="Times New Roman" pitchFamily="18" charset="0"/>
                          <a:cs typeface="Arial" charset="0"/>
                        </a:rPr>
                        <a:t>L+1 bytes, dimana  L &lt;= M dan  1 &lt;= M &lt;= 255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92113">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TINYTEXT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L max : 255 char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600" b="0" i="0" u="none" strike="noStrike" cap="none" normalizeH="0" baseline="0" smtClean="0">
                          <a:ln>
                            <a:noFill/>
                          </a:ln>
                          <a:solidFill>
                            <a:schemeClr val="tx1"/>
                          </a:solidFill>
                          <a:effectLst/>
                          <a:latin typeface="Arial" charset="0"/>
                          <a:ea typeface="Times New Roman" pitchFamily="18" charset="0"/>
                          <a:cs typeface="Arial" charset="0"/>
                        </a:rPr>
                        <a:t>L+1 bytes, dimana L &lt; 2^8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92113">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TEXT, BLOB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L max : 65535 char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600" b="0" i="0" u="none" strike="noStrike" cap="none" normalizeH="0" baseline="0" smtClean="0">
                          <a:ln>
                            <a:noFill/>
                          </a:ln>
                          <a:solidFill>
                            <a:schemeClr val="tx1"/>
                          </a:solidFill>
                          <a:effectLst/>
                          <a:latin typeface="Arial" charset="0"/>
                          <a:ea typeface="Times New Roman" pitchFamily="18" charset="0"/>
                          <a:cs typeface="Arial" charset="0"/>
                        </a:rPr>
                        <a:t>L+2 bytes, dimana L &lt; 2^16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33388">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MEDIUMTEXT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L max : 16777215 char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600" b="0" i="0" u="none" strike="noStrike" cap="none" normalizeH="0" baseline="0" smtClean="0">
                          <a:ln>
                            <a:noFill/>
                          </a:ln>
                          <a:solidFill>
                            <a:schemeClr val="tx1"/>
                          </a:solidFill>
                          <a:effectLst/>
                          <a:latin typeface="Arial" charset="0"/>
                          <a:ea typeface="Times New Roman" pitchFamily="18" charset="0"/>
                          <a:cs typeface="Arial" charset="0"/>
                        </a:rPr>
                        <a:t>L+3 bytes, dimana L &lt; 2^24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92113">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LONGTEXT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L max : 4294967295 char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600" b="0" i="0" u="none" strike="noStrike" cap="none" normalizeH="0" baseline="0" smtClean="0">
                          <a:ln>
                            <a:noFill/>
                          </a:ln>
                          <a:solidFill>
                            <a:schemeClr val="tx1"/>
                          </a:solidFill>
                          <a:effectLst/>
                          <a:latin typeface="Arial" charset="0"/>
                          <a:ea typeface="Times New Roman" pitchFamily="18" charset="0"/>
                          <a:cs typeface="Arial" charset="0"/>
                        </a:rPr>
                        <a:t>L+4 bytes, dimana L &lt; 2^32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Slide Number Placeholder 5"/>
          <p:cNvSpPr>
            <a:spLocks noGrp="1"/>
          </p:cNvSpPr>
          <p:nvPr>
            <p:ph type="sldNum" sz="quarter" idx="12"/>
          </p:nvPr>
        </p:nvSpPr>
        <p:spPr>
          <a:noFill/>
        </p:spPr>
        <p:txBody>
          <a:bodyPr/>
          <a:lstStyle/>
          <a:p>
            <a:fld id="{2E4E8E02-40C1-4144-9F4A-A881D6A0E007}" type="slidenum">
              <a:rPr lang="en-US"/>
              <a:pPr/>
              <a:t>7</a:t>
            </a:fld>
            <a:endParaRPr lang="en-US"/>
          </a:p>
        </p:txBody>
      </p:sp>
      <p:sp>
        <p:nvSpPr>
          <p:cNvPr id="9220" name="Rectangle 2"/>
          <p:cNvSpPr>
            <a:spLocks noGrp="1" noChangeArrowheads="1"/>
          </p:cNvSpPr>
          <p:nvPr>
            <p:ph type="title"/>
          </p:nvPr>
        </p:nvSpPr>
        <p:spPr/>
        <p:txBody>
          <a:bodyPr/>
          <a:lstStyle/>
          <a:p>
            <a:pPr eaLnBrk="1" hangingPunct="1"/>
            <a:r>
              <a:rPr lang="en-US" smtClean="0"/>
              <a:t>SQL</a:t>
            </a:r>
          </a:p>
        </p:txBody>
      </p:sp>
      <p:sp>
        <p:nvSpPr>
          <p:cNvPr id="9221" name="Rectangle 3"/>
          <p:cNvSpPr>
            <a:spLocks noChangeArrowheads="1"/>
          </p:cNvSpPr>
          <p:nvPr/>
        </p:nvSpPr>
        <p:spPr bwMode="auto">
          <a:xfrm>
            <a:off x="1981200" y="1676400"/>
            <a:ext cx="5181600" cy="381000"/>
          </a:xfrm>
          <a:prstGeom prst="rect">
            <a:avLst/>
          </a:prstGeom>
          <a:noFill/>
          <a:ln w="9525">
            <a:noFill/>
            <a:miter lim="800000"/>
            <a:headEnd/>
            <a:tailEnd/>
          </a:ln>
        </p:spPr>
        <p:txBody>
          <a:bodyPr/>
          <a:lstStyle/>
          <a:p>
            <a:pPr marL="419100" indent="-419100" algn="ctr" eaLnBrk="1" hangingPunct="1">
              <a:lnSpc>
                <a:spcPct val="90000"/>
              </a:lnSpc>
              <a:spcAft>
                <a:spcPct val="30000"/>
              </a:spcAft>
              <a:buClr>
                <a:srgbClr val="0000CC"/>
              </a:buClr>
              <a:buSzPct val="80000"/>
              <a:buFont typeface="Webdings" pitchFamily="18" charset="2"/>
              <a:buNone/>
            </a:pPr>
            <a:r>
              <a:rPr lang="en-US" b="1">
                <a:latin typeface="Arial" charset="0"/>
              </a:rPr>
              <a:t>Tabel 7.2. Tipe data numerik pada MySQL</a:t>
            </a:r>
            <a:r>
              <a:rPr lang="en-US" sz="2200">
                <a:latin typeface="Arial" charset="0"/>
              </a:rPr>
              <a:t> </a:t>
            </a:r>
          </a:p>
        </p:txBody>
      </p:sp>
      <p:graphicFrame>
        <p:nvGraphicFramePr>
          <p:cNvPr id="480472" name="Group 216"/>
          <p:cNvGraphicFramePr>
            <a:graphicFrameLocks noGrp="1"/>
          </p:cNvGraphicFramePr>
          <p:nvPr>
            <p:ph idx="1"/>
          </p:nvPr>
        </p:nvGraphicFramePr>
        <p:xfrm>
          <a:off x="914400" y="2286000"/>
          <a:ext cx="7467600" cy="3098800"/>
        </p:xfrm>
        <a:graphic>
          <a:graphicData uri="http://schemas.openxmlformats.org/drawingml/2006/table">
            <a:tbl>
              <a:tblPr/>
              <a:tblGrid>
                <a:gridCol w="685800">
                  <a:extLst>
                    <a:ext uri="{9D8B030D-6E8A-4147-A177-3AD203B41FA5}">
                      <a16:colId xmlns:a16="http://schemas.microsoft.com/office/drawing/2014/main" val="20000"/>
                    </a:ext>
                  </a:extLst>
                </a:gridCol>
                <a:gridCol w="1676400">
                  <a:extLst>
                    <a:ext uri="{9D8B030D-6E8A-4147-A177-3AD203B41FA5}">
                      <a16:colId xmlns:a16="http://schemas.microsoft.com/office/drawing/2014/main" val="20001"/>
                    </a:ext>
                  </a:extLst>
                </a:gridCol>
                <a:gridCol w="3810000">
                  <a:extLst>
                    <a:ext uri="{9D8B030D-6E8A-4147-A177-3AD203B41FA5}">
                      <a16:colId xmlns:a16="http://schemas.microsoft.com/office/drawing/2014/main" val="20002"/>
                    </a:ext>
                  </a:extLst>
                </a:gridCol>
                <a:gridCol w="1295400">
                  <a:extLst>
                    <a:ext uri="{9D8B030D-6E8A-4147-A177-3AD203B41FA5}">
                      <a16:colId xmlns:a16="http://schemas.microsoft.com/office/drawing/2014/main" val="20003"/>
                    </a:ext>
                  </a:extLst>
                </a:gridCol>
              </a:tblGrid>
              <a:tr h="457200">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No</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Tipe Data</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Keterangan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Kap.</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extLst>
                  <a:ext uri="{0D108BD9-81ED-4DB2-BD59-A6C34878D82A}">
                    <a16:rowId xmlns:a16="http://schemas.microsoft.com/office/drawing/2014/main" val="10000"/>
                  </a:ext>
                </a:extLst>
              </a:tr>
              <a:tr h="381000">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1</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TINYINT()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(-128 s/d 127) / (0 s/d 255)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1 byte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1000">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2</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SMALLINT()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(-32768 s/d 32767) / (0 s/d 65535)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2 byte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85800">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3</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MEDIUMINT()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(-8388608 s/d 8388607) / </a:t>
                      </a:r>
                    </a:p>
                    <a:p>
                      <a:pPr marL="0" marR="0" lvl="0" indent="0" algn="l" defTabSz="914400" rtl="0" eaLnBrk="1" fontAlgn="base" latinLnBrk="0" hangingPunct="1">
                        <a:lnSpc>
                          <a:spcPct val="100000"/>
                        </a:lnSpc>
                        <a:spcBef>
                          <a:spcPct val="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(0 s/d 16777215)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3 byte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85800">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4</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INT()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(-2147483648 s/d 2147483647) / </a:t>
                      </a:r>
                    </a:p>
                    <a:p>
                      <a:pPr marL="0" marR="0" lvl="0" indent="0" algn="l" defTabSz="914400" rtl="0" eaLnBrk="1" fontAlgn="base" latinLnBrk="0" hangingPunct="1">
                        <a:lnSpc>
                          <a:spcPct val="100000"/>
                        </a:lnSpc>
                        <a:spcBef>
                          <a:spcPct val="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(0 s/d 4294967295)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4 byte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08000">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5</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BIGINT()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0 sd 18446744073709551615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8 byte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Slide Number Placeholder 6"/>
          <p:cNvSpPr>
            <a:spLocks noGrp="1"/>
          </p:cNvSpPr>
          <p:nvPr>
            <p:ph type="sldNum" sz="quarter" idx="12"/>
          </p:nvPr>
        </p:nvSpPr>
        <p:spPr>
          <a:noFill/>
        </p:spPr>
        <p:txBody>
          <a:bodyPr/>
          <a:lstStyle/>
          <a:p>
            <a:fld id="{18FC4199-0C6C-4BA0-98C7-89B5C1C64EFA}" type="slidenum">
              <a:rPr lang="en-US"/>
              <a:pPr/>
              <a:t>8</a:t>
            </a:fld>
            <a:endParaRPr lang="en-US"/>
          </a:p>
        </p:txBody>
      </p:sp>
      <p:sp>
        <p:nvSpPr>
          <p:cNvPr id="10244" name="Rectangle 2"/>
          <p:cNvSpPr>
            <a:spLocks noGrp="1" noChangeArrowheads="1"/>
          </p:cNvSpPr>
          <p:nvPr>
            <p:ph type="title"/>
          </p:nvPr>
        </p:nvSpPr>
        <p:spPr/>
        <p:txBody>
          <a:bodyPr/>
          <a:lstStyle/>
          <a:p>
            <a:pPr eaLnBrk="1" hangingPunct="1"/>
            <a:r>
              <a:rPr lang="en-US" smtClean="0"/>
              <a:t>SQL</a:t>
            </a:r>
          </a:p>
        </p:txBody>
      </p:sp>
      <p:graphicFrame>
        <p:nvGraphicFramePr>
          <p:cNvPr id="482510" name="Group 206"/>
          <p:cNvGraphicFramePr>
            <a:graphicFrameLocks noGrp="1"/>
          </p:cNvGraphicFramePr>
          <p:nvPr>
            <p:ph sz="half" idx="1"/>
          </p:nvPr>
        </p:nvGraphicFramePr>
        <p:xfrm>
          <a:off x="609600" y="2060575"/>
          <a:ext cx="8153400" cy="3731895"/>
        </p:xfrm>
        <a:graphic>
          <a:graphicData uri="http://schemas.openxmlformats.org/drawingml/2006/table">
            <a:tbl>
              <a:tblPr/>
              <a:tblGrid>
                <a:gridCol w="533400">
                  <a:extLst>
                    <a:ext uri="{9D8B030D-6E8A-4147-A177-3AD203B41FA5}">
                      <a16:colId xmlns:a16="http://schemas.microsoft.com/office/drawing/2014/main" val="20000"/>
                    </a:ext>
                  </a:extLst>
                </a:gridCol>
                <a:gridCol w="1676400">
                  <a:extLst>
                    <a:ext uri="{9D8B030D-6E8A-4147-A177-3AD203B41FA5}">
                      <a16:colId xmlns:a16="http://schemas.microsoft.com/office/drawing/2014/main" val="20001"/>
                    </a:ext>
                  </a:extLst>
                </a:gridCol>
                <a:gridCol w="45720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tblGrid>
              <a:tr h="577850">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No</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Tipe Data</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Keterangan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800" b="0" i="0" u="none" strike="noStrike" cap="none" normalizeH="0" baseline="0" smtClean="0">
                          <a:ln>
                            <a:noFill/>
                          </a:ln>
                          <a:solidFill>
                            <a:schemeClr val="tx1"/>
                          </a:solidFill>
                          <a:effectLst/>
                          <a:latin typeface="Arial" charset="0"/>
                        </a:rPr>
                        <a:t>Kap.</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extLst>
                  <a:ext uri="{0D108BD9-81ED-4DB2-BD59-A6C34878D82A}">
                    <a16:rowId xmlns:a16="http://schemas.microsoft.com/office/drawing/2014/main" val="10000"/>
                  </a:ext>
                </a:extLst>
              </a:tr>
              <a:tr h="482600">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600" b="0" i="0" u="none" strike="noStrike" cap="none" normalizeH="0" baseline="0" smtClean="0">
                          <a:ln>
                            <a:noFill/>
                          </a:ln>
                          <a:solidFill>
                            <a:schemeClr val="tx1"/>
                          </a:solidFill>
                          <a:effectLst/>
                          <a:latin typeface="Arial" charset="0"/>
                        </a:rPr>
                        <a:t>1</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600" b="0" i="0" u="none" strike="noStrike" cap="none" normalizeH="0" baseline="0" smtClean="0">
                          <a:ln>
                            <a:noFill/>
                          </a:ln>
                          <a:solidFill>
                            <a:schemeClr val="tx1"/>
                          </a:solidFill>
                          <a:effectLst/>
                          <a:latin typeface="Arial" charset="0"/>
                        </a:rPr>
                        <a:t>FLOAT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600" b="0" i="0" u="none" strike="noStrike" cap="none" normalizeH="0" baseline="0" smtClean="0">
                          <a:ln>
                            <a:noFill/>
                          </a:ln>
                          <a:solidFill>
                            <a:schemeClr val="tx1"/>
                          </a:solidFill>
                          <a:effectLst/>
                          <a:latin typeface="Arial" charset="0"/>
                        </a:rPr>
                        <a:t>-3.402823466E+38 s/d -1.175494351E-38, 0 dan 1.175494351E-38 s/d 3.402823466E+38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600" b="0" i="0" u="none" strike="noStrike" cap="none" normalizeH="0" baseline="0" smtClean="0">
                          <a:ln>
                            <a:noFill/>
                          </a:ln>
                          <a:solidFill>
                            <a:schemeClr val="tx1"/>
                          </a:solidFill>
                          <a:effectLst/>
                          <a:latin typeface="Arial" charset="0"/>
                        </a:rPr>
                        <a:t>4 byte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82600">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600" b="0" i="0" u="none" strike="noStrike" cap="none" normalizeH="0" baseline="0" smtClean="0">
                          <a:ln>
                            <a:noFill/>
                          </a:ln>
                          <a:solidFill>
                            <a:schemeClr val="tx1"/>
                          </a:solidFill>
                          <a:effectLst/>
                          <a:latin typeface="Arial" charset="0"/>
                        </a:rPr>
                        <a:t>2</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600" b="0" i="0" u="none" strike="noStrike" cap="none" normalizeH="0" baseline="0" smtClean="0">
                          <a:ln>
                            <a:noFill/>
                          </a:ln>
                          <a:solidFill>
                            <a:schemeClr val="tx1"/>
                          </a:solidFill>
                          <a:effectLst/>
                          <a:latin typeface="Arial" charset="0"/>
                        </a:rPr>
                        <a:t>DOUBLE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rgbClr val="0000FF"/>
                        </a:buClr>
                        <a:buSzPct val="80000"/>
                        <a:buFont typeface="Webdings" pitchFamily="18" charset="2"/>
                        <a:buNone/>
                        <a:tabLst/>
                      </a:pPr>
                      <a:r>
                        <a:rPr kumimoji="0" lang="en-US" sz="1600" b="0" i="0" u="none" strike="noStrike" cap="none" normalizeH="0" baseline="0" smtClean="0">
                          <a:ln>
                            <a:noFill/>
                          </a:ln>
                          <a:solidFill>
                            <a:schemeClr val="tx1"/>
                          </a:solidFill>
                          <a:effectLst/>
                          <a:latin typeface="Arial" charset="0"/>
                        </a:rPr>
                        <a:t>-1.7976931348623157E+308  s/d</a:t>
                      </a:r>
                    </a:p>
                    <a:p>
                      <a:pPr marL="0" marR="0" lvl="0" indent="0" algn="l" defTabSz="914400" rtl="0" eaLnBrk="1" fontAlgn="base" latinLnBrk="0" hangingPunct="1">
                        <a:lnSpc>
                          <a:spcPct val="100000"/>
                        </a:lnSpc>
                        <a:spcBef>
                          <a:spcPct val="0"/>
                        </a:spcBef>
                        <a:spcAft>
                          <a:spcPct val="0"/>
                        </a:spcAft>
                        <a:buClr>
                          <a:srgbClr val="0000FF"/>
                        </a:buClr>
                        <a:buSzPct val="80000"/>
                        <a:buFont typeface="Webdings" pitchFamily="18" charset="2"/>
                        <a:buNone/>
                        <a:tabLst/>
                      </a:pPr>
                      <a:r>
                        <a:rPr kumimoji="0" lang="en-US" sz="1600" b="0" i="0" u="none" strike="noStrike" cap="none" normalizeH="0" baseline="0" smtClean="0">
                          <a:ln>
                            <a:noFill/>
                          </a:ln>
                          <a:solidFill>
                            <a:schemeClr val="tx1"/>
                          </a:solidFill>
                          <a:effectLst/>
                          <a:latin typeface="Arial" charset="0"/>
                        </a:rPr>
                        <a:t>-2.2250738585072014E-308, 0 dan 2.2250738585072014E-308  s/d 1.7976931348623157E+308.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600" b="0" i="0" u="none" strike="noStrike" cap="none" normalizeH="0" baseline="0" smtClean="0">
                          <a:ln>
                            <a:noFill/>
                          </a:ln>
                          <a:solidFill>
                            <a:schemeClr val="tx1"/>
                          </a:solidFill>
                          <a:effectLst/>
                          <a:latin typeface="Arial" charset="0"/>
                        </a:rPr>
                        <a:t>8 byte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41325">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600" b="0" i="0" u="none" strike="noStrike" cap="none" normalizeH="0" baseline="0" smtClean="0">
                          <a:ln>
                            <a:noFill/>
                          </a:ln>
                          <a:solidFill>
                            <a:schemeClr val="tx1"/>
                          </a:solidFill>
                          <a:effectLst/>
                          <a:latin typeface="Arial" charset="0"/>
                        </a:rPr>
                        <a:t>3</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600" b="0" i="0" u="none" strike="noStrike" cap="none" normalizeH="0" baseline="0" smtClean="0">
                          <a:ln>
                            <a:noFill/>
                          </a:ln>
                          <a:solidFill>
                            <a:schemeClr val="tx1"/>
                          </a:solidFill>
                          <a:effectLst/>
                          <a:latin typeface="Arial" charset="0"/>
                        </a:rPr>
                        <a:t>REAL</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600" b="0" i="0" u="none" strike="noStrike" cap="none" normalizeH="0" baseline="0" smtClean="0">
                          <a:ln>
                            <a:noFill/>
                          </a:ln>
                          <a:solidFill>
                            <a:schemeClr val="tx1"/>
                          </a:solidFill>
                          <a:effectLst/>
                          <a:latin typeface="Arial" charset="0"/>
                        </a:rPr>
                        <a:t>Sama dengan DOUBLE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600" b="0" i="0" u="none" strike="noStrike" cap="none" normalizeH="0" baseline="0" smtClean="0">
                          <a:ln>
                            <a:noFill/>
                          </a:ln>
                          <a:solidFill>
                            <a:schemeClr val="tx1"/>
                          </a:solidFill>
                          <a:effectLst/>
                          <a:latin typeface="Arial" charset="0"/>
                        </a:rPr>
                        <a:t>8 byte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01638">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600" b="0" i="0" u="none" strike="noStrike" cap="none" normalizeH="0" baseline="0" smtClean="0">
                          <a:ln>
                            <a:noFill/>
                          </a:ln>
                          <a:solidFill>
                            <a:schemeClr val="tx1"/>
                          </a:solidFill>
                          <a:effectLst/>
                          <a:latin typeface="Arial" charset="0"/>
                        </a:rPr>
                        <a:t>4</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600" b="0" i="0" u="none" strike="noStrike" cap="none" normalizeH="0" baseline="0" smtClean="0">
                          <a:ln>
                            <a:noFill/>
                          </a:ln>
                          <a:solidFill>
                            <a:schemeClr val="tx1"/>
                          </a:solidFill>
                          <a:effectLst/>
                          <a:latin typeface="Arial" charset="0"/>
                        </a:rPr>
                        <a:t>DECIMAL(M,D)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600" b="0" i="0" u="none" strike="noStrike" cap="none" normalizeH="0" baseline="0" smtClean="0">
                          <a:ln>
                            <a:noFill/>
                          </a:ln>
                          <a:solidFill>
                            <a:schemeClr val="tx1"/>
                          </a:solidFill>
                          <a:effectLst/>
                          <a:latin typeface="Arial" charset="0"/>
                        </a:rPr>
                        <a:t>Sama dengan DOUBLE, M=lebar D=desimal</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400" b="0" i="0" u="none" strike="noStrike" cap="none" normalizeH="0" baseline="0" smtClean="0">
                          <a:ln>
                            <a:noFill/>
                          </a:ln>
                          <a:solidFill>
                            <a:schemeClr val="tx1"/>
                          </a:solidFill>
                          <a:effectLst/>
                          <a:latin typeface="Arial" charset="0"/>
                        </a:rPr>
                        <a:t>M byte     (D+2, if M &lt; D)</a:t>
                      </a:r>
                      <a:r>
                        <a:rPr kumimoji="0" lang="en-US" sz="1600" b="0" i="0" u="none" strike="noStrike" cap="none" normalizeH="0" baseline="0" smtClean="0">
                          <a:ln>
                            <a:noFill/>
                          </a:ln>
                          <a:solidFill>
                            <a:schemeClr val="tx1"/>
                          </a:solidFill>
                          <a:effectLst/>
                          <a:latin typeface="Arial" charset="0"/>
                        </a:rPr>
                        <a:t> </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57200">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600" b="0" i="0" u="none" strike="noStrike" cap="none" normalizeH="0" baseline="0" smtClean="0">
                          <a:ln>
                            <a:noFill/>
                          </a:ln>
                          <a:solidFill>
                            <a:schemeClr val="tx1"/>
                          </a:solidFill>
                          <a:effectLst/>
                          <a:latin typeface="Arial" charset="0"/>
                        </a:rPr>
                        <a:t>5</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600" b="0" i="0" u="none" strike="noStrike" cap="none" normalizeH="0" baseline="0" smtClean="0">
                          <a:ln>
                            <a:noFill/>
                          </a:ln>
                          <a:solidFill>
                            <a:schemeClr val="tx1"/>
                          </a:solidFill>
                          <a:effectLst/>
                          <a:latin typeface="Arial" charset="0"/>
                        </a:rPr>
                        <a:t>NUMERIC(M,D)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600" b="0" i="0" u="none" strike="noStrike" cap="none" normalizeH="0" baseline="0" smtClean="0">
                          <a:ln>
                            <a:noFill/>
                          </a:ln>
                          <a:solidFill>
                            <a:schemeClr val="tx1"/>
                          </a:solidFill>
                          <a:effectLst/>
                          <a:latin typeface="Arial" charset="0"/>
                        </a:rPr>
                        <a:t>Sama dengan DECIMAL</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00FF"/>
                        </a:buClr>
                        <a:buSzPct val="80000"/>
                        <a:buFont typeface="Webdings" pitchFamily="18" charset="2"/>
                        <a:buNone/>
                        <a:tabLst/>
                      </a:pPr>
                      <a:r>
                        <a:rPr kumimoji="0" lang="en-US" sz="1400" b="0" i="0" u="none" strike="noStrike" cap="none" normalizeH="0" baseline="0" smtClean="0">
                          <a:ln>
                            <a:noFill/>
                          </a:ln>
                          <a:solidFill>
                            <a:schemeClr val="tx1"/>
                          </a:solidFill>
                          <a:effectLst/>
                          <a:latin typeface="Arial" charset="0"/>
                        </a:rPr>
                        <a:t>M byte     (D+2, if M &lt; D)</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10282" name="Rectangle 3"/>
          <p:cNvSpPr>
            <a:spLocks noChangeArrowheads="1"/>
          </p:cNvSpPr>
          <p:nvPr/>
        </p:nvSpPr>
        <p:spPr bwMode="auto">
          <a:xfrm>
            <a:off x="1981200" y="1600200"/>
            <a:ext cx="5181600" cy="381000"/>
          </a:xfrm>
          <a:prstGeom prst="rect">
            <a:avLst/>
          </a:prstGeom>
          <a:noFill/>
          <a:ln w="9525">
            <a:noFill/>
            <a:miter lim="800000"/>
            <a:headEnd/>
            <a:tailEnd/>
          </a:ln>
        </p:spPr>
        <p:txBody>
          <a:bodyPr/>
          <a:lstStyle/>
          <a:p>
            <a:pPr marL="419100" indent="-419100" algn="ctr" eaLnBrk="1" hangingPunct="1">
              <a:lnSpc>
                <a:spcPct val="90000"/>
              </a:lnSpc>
              <a:spcAft>
                <a:spcPct val="30000"/>
              </a:spcAft>
              <a:buClr>
                <a:srgbClr val="0000CC"/>
              </a:buClr>
              <a:buSzPct val="80000"/>
              <a:buFont typeface="Webdings" pitchFamily="18" charset="2"/>
              <a:buNone/>
            </a:pPr>
            <a:r>
              <a:rPr lang="en-US" sz="1600" b="1">
                <a:latin typeface="Arial" charset="0"/>
              </a:rPr>
              <a:t>Tabel 7.3. Tipe data numerik (lanjutan…)</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Slide Number Placeholder 5"/>
          <p:cNvSpPr>
            <a:spLocks noGrp="1"/>
          </p:cNvSpPr>
          <p:nvPr>
            <p:ph type="sldNum" sz="quarter" idx="12"/>
          </p:nvPr>
        </p:nvSpPr>
        <p:spPr>
          <a:noFill/>
        </p:spPr>
        <p:txBody>
          <a:bodyPr/>
          <a:lstStyle/>
          <a:p>
            <a:fld id="{50BD5AA0-A04F-4F3F-8EDE-689F874651CF}" type="slidenum">
              <a:rPr lang="en-US"/>
              <a:pPr/>
              <a:t>9</a:t>
            </a:fld>
            <a:endParaRPr lang="en-US"/>
          </a:p>
        </p:txBody>
      </p:sp>
      <p:sp>
        <p:nvSpPr>
          <p:cNvPr id="11268" name="Rectangle 2"/>
          <p:cNvSpPr>
            <a:spLocks noGrp="1" noChangeArrowheads="1"/>
          </p:cNvSpPr>
          <p:nvPr>
            <p:ph type="title"/>
          </p:nvPr>
        </p:nvSpPr>
        <p:spPr/>
        <p:txBody>
          <a:bodyPr/>
          <a:lstStyle/>
          <a:p>
            <a:pPr eaLnBrk="1" hangingPunct="1"/>
            <a:r>
              <a:rPr lang="en-US" smtClean="0"/>
              <a:t>SQL</a:t>
            </a:r>
          </a:p>
        </p:txBody>
      </p:sp>
      <p:sp>
        <p:nvSpPr>
          <p:cNvPr id="11269" name="Rectangle 3"/>
          <p:cNvSpPr>
            <a:spLocks noGrp="1" noChangeArrowheads="1"/>
          </p:cNvSpPr>
          <p:nvPr>
            <p:ph type="body" idx="1"/>
          </p:nvPr>
        </p:nvSpPr>
        <p:spPr/>
        <p:txBody>
          <a:bodyPr/>
          <a:lstStyle/>
          <a:p>
            <a:pPr eaLnBrk="1" hangingPunct="1">
              <a:buFont typeface="Webdings" pitchFamily="18" charset="2"/>
              <a:buNone/>
            </a:pPr>
            <a:r>
              <a:rPr lang="en-US" sz="2400" b="1" i="1" smtClean="0"/>
              <a:t>Data Definition Language</a:t>
            </a:r>
            <a:r>
              <a:rPr lang="en-US" sz="2400" b="1" smtClean="0"/>
              <a:t> (DDL)</a:t>
            </a:r>
          </a:p>
          <a:p>
            <a:pPr eaLnBrk="1" hangingPunct="1"/>
            <a:r>
              <a:rPr lang="en-US" b="1" smtClean="0"/>
              <a:t>DDL</a:t>
            </a:r>
            <a:r>
              <a:rPr lang="en-US" smtClean="0"/>
              <a:t> berkaitan dengan perintah-perintah untuk mendenifisi- kan tabel-tabel yang terdapat dalam suatu basis data.  </a:t>
            </a:r>
            <a:endParaRPr lang="en-US" b="1" smtClean="0"/>
          </a:p>
          <a:p>
            <a:pPr algn="just" eaLnBrk="1" hangingPunct="1">
              <a:spcBef>
                <a:spcPct val="40000"/>
              </a:spcBef>
              <a:spcAft>
                <a:spcPct val="10000"/>
              </a:spcAft>
              <a:buClr>
                <a:srgbClr val="0000CC"/>
              </a:buClr>
            </a:pPr>
            <a:r>
              <a:rPr lang="en-US" b="1" smtClean="0"/>
              <a:t>Membuat Struktur Basis Data</a:t>
            </a:r>
          </a:p>
          <a:p>
            <a:pPr lvl="1" algn="just" eaLnBrk="1" hangingPunct="1">
              <a:lnSpc>
                <a:spcPct val="80000"/>
              </a:lnSpc>
              <a:spcBef>
                <a:spcPct val="50000"/>
              </a:spcBef>
              <a:buClr>
                <a:schemeClr val="accent2"/>
              </a:buClr>
              <a:buFont typeface="Symbol" pitchFamily="18" charset="2"/>
              <a:buNone/>
            </a:pPr>
            <a:r>
              <a:rPr lang="en-US" sz="2200" smtClean="0"/>
              <a:t>CREATE SCHEMA AUTHORIZATION &lt;creator&gt;;</a:t>
            </a:r>
          </a:p>
          <a:p>
            <a:pPr lvl="1" eaLnBrk="1" hangingPunct="1">
              <a:lnSpc>
                <a:spcPct val="80000"/>
              </a:lnSpc>
              <a:spcBef>
                <a:spcPct val="50000"/>
              </a:spcBef>
              <a:buClr>
                <a:schemeClr val="accent2"/>
              </a:buClr>
              <a:buFont typeface="Symbol" pitchFamily="18" charset="2"/>
              <a:buNone/>
            </a:pPr>
            <a:r>
              <a:rPr lang="en-US" sz="2200" smtClean="0"/>
              <a:t>CREATE DATABASE &lt;nama database&gt;;</a:t>
            </a:r>
          </a:p>
          <a:p>
            <a:pPr lvl="1" eaLnBrk="1" hangingPunct="1">
              <a:lnSpc>
                <a:spcPct val="80000"/>
              </a:lnSpc>
              <a:spcBef>
                <a:spcPct val="50000"/>
              </a:spcBef>
              <a:buFont typeface="Symbol" pitchFamily="18" charset="2"/>
              <a:buChar char="·"/>
            </a:pPr>
            <a:r>
              <a:rPr lang="en-US" sz="2200" b="1" u="sng" smtClean="0"/>
              <a:t>Contoh</a:t>
            </a:r>
            <a:r>
              <a:rPr lang="en-US" sz="2200" b="1" smtClean="0"/>
              <a:t>:</a:t>
            </a:r>
          </a:p>
          <a:p>
            <a:pPr lvl="1" algn="just" eaLnBrk="1" hangingPunct="1">
              <a:spcBef>
                <a:spcPct val="30000"/>
              </a:spcBef>
              <a:buClr>
                <a:schemeClr val="accent2"/>
              </a:buClr>
              <a:buFont typeface="Symbol" pitchFamily="18" charset="2"/>
              <a:buNone/>
            </a:pPr>
            <a:r>
              <a:rPr lang="en-US" sz="2200" smtClean="0"/>
              <a:t>CREATE SCHEMA AUTHORIZATION RONALD;</a:t>
            </a:r>
            <a:endParaRPr lang="en-US" sz="2200" b="1" smtClean="0"/>
          </a:p>
          <a:p>
            <a:pPr lvl="1" eaLnBrk="1" hangingPunct="1">
              <a:spcBef>
                <a:spcPct val="30000"/>
              </a:spcBef>
              <a:buClr>
                <a:schemeClr val="accent2"/>
              </a:buClr>
              <a:buFont typeface="Symbol" pitchFamily="18" charset="2"/>
              <a:buNone/>
            </a:pPr>
            <a:r>
              <a:rPr lang="en-US" sz="2200" smtClean="0"/>
              <a:t>CREATE DATABASE PE</a:t>
            </a:r>
            <a:r>
              <a:rPr lang="id-ID" sz="2200" smtClean="0"/>
              <a:t>RWALI</a:t>
            </a:r>
            <a:r>
              <a:rPr lang="en-US" sz="2200" smtClean="0"/>
              <a:t>AN</a:t>
            </a:r>
            <a:r>
              <a:rPr lang="en-US" sz="2200" smtClean="0">
                <a:solidFill>
                  <a:schemeClr val="accent2"/>
                </a:solidFill>
              </a:rPr>
              <a:t>;</a:t>
            </a:r>
          </a:p>
        </p:txBody>
      </p:sp>
    </p:spTree>
  </p:cSld>
  <p:clrMapOvr>
    <a:masterClrMapping/>
  </p:clrMapOvr>
</p:sld>
</file>

<file path=ppt/theme/theme1.xml><?xml version="1.0" encoding="utf-8"?>
<a:theme xmlns:a="http://schemas.openxmlformats.org/drawingml/2006/main" name="Leve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Level</Template>
  <TotalTime>5256</TotalTime>
  <Words>977</Words>
  <Application>Microsoft Office PowerPoint</Application>
  <PresentationFormat>On-screen Show (4:3)</PresentationFormat>
  <Paragraphs>275</Paragraphs>
  <Slides>23</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Garamond</vt:lpstr>
      <vt:lpstr>Symbol</vt:lpstr>
      <vt:lpstr>Times New Roman</vt:lpstr>
      <vt:lpstr>Verdana</vt:lpstr>
      <vt:lpstr>Webdings</vt:lpstr>
      <vt:lpstr>Wingdings</vt:lpstr>
      <vt:lpstr>Level</vt:lpstr>
      <vt:lpstr>Sistem Basis Data  (1240043)</vt:lpstr>
      <vt:lpstr>Deskripsi</vt:lpstr>
      <vt:lpstr>Tujuan Instruksional Khusus (TIK)</vt:lpstr>
      <vt:lpstr>SQL</vt:lpstr>
      <vt:lpstr>SQL</vt:lpstr>
      <vt:lpstr>SQL</vt:lpstr>
      <vt:lpstr>SQL</vt:lpstr>
      <vt:lpstr>SQL</vt:lpstr>
      <vt:lpstr>SQL</vt:lpstr>
      <vt:lpstr>SQL</vt:lpstr>
      <vt:lpstr>SQL</vt:lpstr>
      <vt:lpstr>SQL</vt:lpstr>
      <vt:lpstr>SQL</vt:lpstr>
      <vt:lpstr>SQL</vt:lpstr>
      <vt:lpstr>SQL</vt:lpstr>
      <vt:lpstr>SQL</vt:lpstr>
      <vt:lpstr>SQL</vt:lpstr>
      <vt:lpstr>SQL</vt:lpstr>
      <vt:lpstr>SQL</vt:lpstr>
      <vt:lpstr>SQL</vt:lpstr>
      <vt:lpstr>Ringkasan Materi</vt:lpstr>
      <vt:lpstr>Soal Latihan</vt:lpstr>
      <vt:lpstr>Referensi</vt:lpstr>
    </vt:vector>
  </TitlesOfParts>
  <Company>FTI - UAJY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JARINGAN KOMPUTER</dc:title>
  <dc:creator>Lab Jaringan Komputer</dc:creator>
  <cp:lastModifiedBy>Windows User</cp:lastModifiedBy>
  <cp:revision>125</cp:revision>
  <cp:lastPrinted>2002-09-06T05:14:34Z</cp:lastPrinted>
  <dcterms:created xsi:type="dcterms:W3CDTF">2002-08-30T16:30:15Z</dcterms:created>
  <dcterms:modified xsi:type="dcterms:W3CDTF">2018-08-16T07:02:46Z</dcterms:modified>
</cp:coreProperties>
</file>