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1" r:id="rId4"/>
    <p:sldId id="263" r:id="rId5"/>
    <p:sldId id="259" r:id="rId6"/>
    <p:sldId id="260" r:id="rId7"/>
    <p:sldId id="264" r:id="rId8"/>
    <p:sldId id="265" r:id="rId9"/>
    <p:sldId id="266" r:id="rId10"/>
    <p:sldId id="261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02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9555C7-E99D-458E-8A02-E1E8947B1AD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3E96345E-B513-475F-9CE9-9598F63F77BC}">
      <dgm:prSet phldrT="[Text]"/>
      <dgm:spPr/>
      <dgm:t>
        <a:bodyPr/>
        <a:lstStyle/>
        <a:p>
          <a:r>
            <a:rPr lang="en-US" i="1" dirty="0" smtClean="0"/>
            <a:t>Reliability</a:t>
          </a:r>
          <a:endParaRPr lang="en-US" dirty="0"/>
        </a:p>
      </dgm:t>
    </dgm:pt>
    <dgm:pt modelId="{6A278492-27A3-4C9F-A6C1-408472BEC9B8}" type="parTrans" cxnId="{FB2D1BEE-89FF-4F18-88E1-95E500D53312}">
      <dgm:prSet/>
      <dgm:spPr/>
      <dgm:t>
        <a:bodyPr/>
        <a:lstStyle/>
        <a:p>
          <a:endParaRPr lang="en-US"/>
        </a:p>
      </dgm:t>
    </dgm:pt>
    <dgm:pt modelId="{0C2F8812-386C-42DE-B759-ED0A7F52AAB9}" type="sibTrans" cxnId="{FB2D1BEE-89FF-4F18-88E1-95E500D53312}">
      <dgm:prSet/>
      <dgm:spPr/>
      <dgm:t>
        <a:bodyPr/>
        <a:lstStyle/>
        <a:p>
          <a:endParaRPr lang="en-US"/>
        </a:p>
      </dgm:t>
    </dgm:pt>
    <dgm:pt modelId="{2A44E750-FC83-483A-A80C-81554184CA49}">
      <dgm:prSet phldrT="[Text]"/>
      <dgm:spPr/>
      <dgm:t>
        <a:bodyPr/>
        <a:lstStyle/>
        <a:p>
          <a:r>
            <a:rPr lang="en-US" i="1" dirty="0" smtClean="0"/>
            <a:t>Accessibility</a:t>
          </a:r>
          <a:endParaRPr lang="en-US" dirty="0"/>
        </a:p>
      </dgm:t>
    </dgm:pt>
    <dgm:pt modelId="{FD52CC4C-8FD6-4072-AEB8-E6D24F25AC91}" type="parTrans" cxnId="{08006C67-1416-4C43-86EE-890DB015F61F}">
      <dgm:prSet/>
      <dgm:spPr/>
      <dgm:t>
        <a:bodyPr/>
        <a:lstStyle/>
        <a:p>
          <a:endParaRPr lang="en-US"/>
        </a:p>
      </dgm:t>
    </dgm:pt>
    <dgm:pt modelId="{93A2A3C5-2B36-4CE6-9686-70A948B0A4B4}" type="sibTrans" cxnId="{08006C67-1416-4C43-86EE-890DB015F61F}">
      <dgm:prSet/>
      <dgm:spPr/>
      <dgm:t>
        <a:bodyPr/>
        <a:lstStyle/>
        <a:p>
          <a:endParaRPr lang="en-US"/>
        </a:p>
      </dgm:t>
    </dgm:pt>
    <dgm:pt modelId="{55157691-E737-4391-8676-C6520012E7FB}">
      <dgm:prSet phldrT="[Text]"/>
      <dgm:spPr/>
      <dgm:t>
        <a:bodyPr/>
        <a:lstStyle/>
        <a:p>
          <a:r>
            <a:rPr lang="en-US" i="1" dirty="0" smtClean="0"/>
            <a:t>Courtesy</a:t>
          </a:r>
          <a:endParaRPr lang="en-US" dirty="0"/>
        </a:p>
      </dgm:t>
    </dgm:pt>
    <dgm:pt modelId="{7466381D-F9A4-44D2-85BF-E9CEADCC0908}" type="parTrans" cxnId="{2C07919C-0445-4C8F-9C5A-352C78D06700}">
      <dgm:prSet/>
      <dgm:spPr/>
      <dgm:t>
        <a:bodyPr/>
        <a:lstStyle/>
        <a:p>
          <a:endParaRPr lang="en-US"/>
        </a:p>
      </dgm:t>
    </dgm:pt>
    <dgm:pt modelId="{3AC8E249-E0C8-4179-BFDF-517B3DFB472A}" type="sibTrans" cxnId="{2C07919C-0445-4C8F-9C5A-352C78D06700}">
      <dgm:prSet/>
      <dgm:spPr/>
      <dgm:t>
        <a:bodyPr/>
        <a:lstStyle/>
        <a:p>
          <a:endParaRPr lang="en-US"/>
        </a:p>
      </dgm:t>
    </dgm:pt>
    <dgm:pt modelId="{5E5E5E62-27B1-43E3-9D42-CE990AE24AB8}">
      <dgm:prSet/>
      <dgm:spPr/>
      <dgm:t>
        <a:bodyPr/>
        <a:lstStyle/>
        <a:p>
          <a:r>
            <a:rPr lang="en-US" i="1" dirty="0" smtClean="0"/>
            <a:t>Responsiveness</a:t>
          </a:r>
          <a:endParaRPr lang="en-US" dirty="0"/>
        </a:p>
      </dgm:t>
    </dgm:pt>
    <dgm:pt modelId="{CAB9AAB2-8BF8-484D-B4E1-3C245F628C1D}" type="parTrans" cxnId="{27ED4932-CAC1-436C-8623-8F73422A2469}">
      <dgm:prSet/>
      <dgm:spPr/>
      <dgm:t>
        <a:bodyPr/>
        <a:lstStyle/>
        <a:p>
          <a:endParaRPr lang="en-US"/>
        </a:p>
      </dgm:t>
    </dgm:pt>
    <dgm:pt modelId="{6E5F11D8-316E-4D09-84B7-A49A336E3162}" type="sibTrans" cxnId="{27ED4932-CAC1-436C-8623-8F73422A2469}">
      <dgm:prSet/>
      <dgm:spPr/>
      <dgm:t>
        <a:bodyPr/>
        <a:lstStyle/>
        <a:p>
          <a:endParaRPr lang="en-US"/>
        </a:p>
      </dgm:t>
    </dgm:pt>
    <dgm:pt modelId="{15FABB8C-7EE5-4FFF-908F-DF434A5FEC8D}">
      <dgm:prSet/>
      <dgm:spPr/>
      <dgm:t>
        <a:bodyPr/>
        <a:lstStyle/>
        <a:p>
          <a:r>
            <a:rPr lang="en-US" i="1" dirty="0" smtClean="0"/>
            <a:t>Competence</a:t>
          </a:r>
          <a:endParaRPr lang="en-US" dirty="0"/>
        </a:p>
      </dgm:t>
    </dgm:pt>
    <dgm:pt modelId="{55462CFA-DC64-48C0-B1CA-9C65470DC451}" type="parTrans" cxnId="{53305736-B447-49EE-8CFD-3C1324A61E29}">
      <dgm:prSet/>
      <dgm:spPr/>
      <dgm:t>
        <a:bodyPr/>
        <a:lstStyle/>
        <a:p>
          <a:endParaRPr lang="en-US"/>
        </a:p>
      </dgm:t>
    </dgm:pt>
    <dgm:pt modelId="{FDA13E4A-CB42-448B-B090-5177DF945DAB}" type="sibTrans" cxnId="{53305736-B447-49EE-8CFD-3C1324A61E29}">
      <dgm:prSet/>
      <dgm:spPr/>
      <dgm:t>
        <a:bodyPr/>
        <a:lstStyle/>
        <a:p>
          <a:endParaRPr lang="en-US"/>
        </a:p>
      </dgm:t>
    </dgm:pt>
    <dgm:pt modelId="{7054F7C5-DA69-40C5-A580-82E88CD6C36F}" type="pres">
      <dgm:prSet presAssocID="{699555C7-E99D-458E-8A02-E1E8947B1AD2}" presName="linearFlow" presStyleCnt="0">
        <dgm:presLayoutVars>
          <dgm:dir/>
          <dgm:resizeHandles val="exact"/>
        </dgm:presLayoutVars>
      </dgm:prSet>
      <dgm:spPr/>
    </dgm:pt>
    <dgm:pt modelId="{41B9E0E4-FA32-4D5B-AEEB-89D190E521F6}" type="pres">
      <dgm:prSet presAssocID="{3E96345E-B513-475F-9CE9-9598F63F77BC}" presName="composite" presStyleCnt="0"/>
      <dgm:spPr/>
    </dgm:pt>
    <dgm:pt modelId="{3D29AC47-A2C6-425F-813B-B37AA7DB11FF}" type="pres">
      <dgm:prSet presAssocID="{3E96345E-B513-475F-9CE9-9598F63F77BC}" presName="imgShp" presStyleLbl="fgImgPlace1" presStyleIdx="0" presStyleCnt="5"/>
      <dgm:spPr/>
    </dgm:pt>
    <dgm:pt modelId="{9D352DA1-FFF8-4719-B7D4-F4F600982BBC}" type="pres">
      <dgm:prSet presAssocID="{3E96345E-B513-475F-9CE9-9598F63F77BC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D34CDE-B1BB-47FC-BBE8-D926F7643CCC}" type="pres">
      <dgm:prSet presAssocID="{0C2F8812-386C-42DE-B759-ED0A7F52AAB9}" presName="spacing" presStyleCnt="0"/>
      <dgm:spPr/>
    </dgm:pt>
    <dgm:pt modelId="{C49A5BBF-C0CF-4631-8B46-4D8248489F47}" type="pres">
      <dgm:prSet presAssocID="{5E5E5E62-27B1-43E3-9D42-CE990AE24AB8}" presName="composite" presStyleCnt="0"/>
      <dgm:spPr/>
    </dgm:pt>
    <dgm:pt modelId="{CB8AFA46-1A20-445B-8E69-462EEB94EE7D}" type="pres">
      <dgm:prSet presAssocID="{5E5E5E62-27B1-43E3-9D42-CE990AE24AB8}" presName="imgShp" presStyleLbl="fgImgPlace1" presStyleIdx="1" presStyleCnt="5"/>
      <dgm:spPr/>
    </dgm:pt>
    <dgm:pt modelId="{18C6D129-2D83-4B4B-B7F9-6504C7779EB3}" type="pres">
      <dgm:prSet presAssocID="{5E5E5E62-27B1-43E3-9D42-CE990AE24AB8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39D2C8-4B08-4795-BF6C-82EB7F0E4161}" type="pres">
      <dgm:prSet presAssocID="{6E5F11D8-316E-4D09-84B7-A49A336E3162}" presName="spacing" presStyleCnt="0"/>
      <dgm:spPr/>
    </dgm:pt>
    <dgm:pt modelId="{708B58CD-DD30-4931-9638-833C565CA891}" type="pres">
      <dgm:prSet presAssocID="{15FABB8C-7EE5-4FFF-908F-DF434A5FEC8D}" presName="composite" presStyleCnt="0"/>
      <dgm:spPr/>
    </dgm:pt>
    <dgm:pt modelId="{49A20B58-1FB8-477B-B429-6477B83ED1ED}" type="pres">
      <dgm:prSet presAssocID="{15FABB8C-7EE5-4FFF-908F-DF434A5FEC8D}" presName="imgShp" presStyleLbl="fgImgPlace1" presStyleIdx="2" presStyleCnt="5"/>
      <dgm:spPr/>
    </dgm:pt>
    <dgm:pt modelId="{2BD2442F-31A3-4751-8D8C-168D3185D173}" type="pres">
      <dgm:prSet presAssocID="{15FABB8C-7EE5-4FFF-908F-DF434A5FEC8D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9EBAC6-3F03-46ED-8EFE-D63A2575B446}" type="pres">
      <dgm:prSet presAssocID="{FDA13E4A-CB42-448B-B090-5177DF945DAB}" presName="spacing" presStyleCnt="0"/>
      <dgm:spPr/>
    </dgm:pt>
    <dgm:pt modelId="{A0CA94D5-A481-49CF-959F-A48FFD2D9F1C}" type="pres">
      <dgm:prSet presAssocID="{2A44E750-FC83-483A-A80C-81554184CA49}" presName="composite" presStyleCnt="0"/>
      <dgm:spPr/>
    </dgm:pt>
    <dgm:pt modelId="{DDBD872E-4017-4D67-9038-2C33DEFD1A3F}" type="pres">
      <dgm:prSet presAssocID="{2A44E750-FC83-483A-A80C-81554184CA49}" presName="imgShp" presStyleLbl="fgImgPlace1" presStyleIdx="3" presStyleCnt="5"/>
      <dgm:spPr/>
    </dgm:pt>
    <dgm:pt modelId="{20EBB972-842C-4D43-BCBD-5F5F37296E89}" type="pres">
      <dgm:prSet presAssocID="{2A44E750-FC83-483A-A80C-81554184CA49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6C2886-7A6B-4B00-B086-F7ACEA4E0CC7}" type="pres">
      <dgm:prSet presAssocID="{93A2A3C5-2B36-4CE6-9686-70A948B0A4B4}" presName="spacing" presStyleCnt="0"/>
      <dgm:spPr/>
    </dgm:pt>
    <dgm:pt modelId="{4EC7A707-B5A9-421E-91B6-67BBE21F6693}" type="pres">
      <dgm:prSet presAssocID="{55157691-E737-4391-8676-C6520012E7FB}" presName="composite" presStyleCnt="0"/>
      <dgm:spPr/>
    </dgm:pt>
    <dgm:pt modelId="{F97C7A7C-E8F8-48CE-8A10-C41516C168C7}" type="pres">
      <dgm:prSet presAssocID="{55157691-E737-4391-8676-C6520012E7FB}" presName="imgShp" presStyleLbl="fgImgPlace1" presStyleIdx="4" presStyleCnt="5"/>
      <dgm:spPr/>
    </dgm:pt>
    <dgm:pt modelId="{93DD36D6-5217-4B20-AFFB-975DF1010F91}" type="pres">
      <dgm:prSet presAssocID="{55157691-E737-4391-8676-C6520012E7FB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3305736-B447-49EE-8CFD-3C1324A61E29}" srcId="{699555C7-E99D-458E-8A02-E1E8947B1AD2}" destId="{15FABB8C-7EE5-4FFF-908F-DF434A5FEC8D}" srcOrd="2" destOrd="0" parTransId="{55462CFA-DC64-48C0-B1CA-9C65470DC451}" sibTransId="{FDA13E4A-CB42-448B-B090-5177DF945DAB}"/>
    <dgm:cxn modelId="{FB2D1BEE-89FF-4F18-88E1-95E500D53312}" srcId="{699555C7-E99D-458E-8A02-E1E8947B1AD2}" destId="{3E96345E-B513-475F-9CE9-9598F63F77BC}" srcOrd="0" destOrd="0" parTransId="{6A278492-27A3-4C9F-A6C1-408472BEC9B8}" sibTransId="{0C2F8812-386C-42DE-B759-ED0A7F52AAB9}"/>
    <dgm:cxn modelId="{27ED4932-CAC1-436C-8623-8F73422A2469}" srcId="{699555C7-E99D-458E-8A02-E1E8947B1AD2}" destId="{5E5E5E62-27B1-43E3-9D42-CE990AE24AB8}" srcOrd="1" destOrd="0" parTransId="{CAB9AAB2-8BF8-484D-B4E1-3C245F628C1D}" sibTransId="{6E5F11D8-316E-4D09-84B7-A49A336E3162}"/>
    <dgm:cxn modelId="{910A9791-F6B0-4F0E-8153-1373CFD6D991}" type="presOf" srcId="{55157691-E737-4391-8676-C6520012E7FB}" destId="{93DD36D6-5217-4B20-AFFB-975DF1010F91}" srcOrd="0" destOrd="0" presId="urn:microsoft.com/office/officeart/2005/8/layout/vList3"/>
    <dgm:cxn modelId="{AD032A0C-1C6D-4FCD-AB40-C7D5DEA58AFD}" type="presOf" srcId="{15FABB8C-7EE5-4FFF-908F-DF434A5FEC8D}" destId="{2BD2442F-31A3-4751-8D8C-168D3185D173}" srcOrd="0" destOrd="0" presId="urn:microsoft.com/office/officeart/2005/8/layout/vList3"/>
    <dgm:cxn modelId="{2C07919C-0445-4C8F-9C5A-352C78D06700}" srcId="{699555C7-E99D-458E-8A02-E1E8947B1AD2}" destId="{55157691-E737-4391-8676-C6520012E7FB}" srcOrd="4" destOrd="0" parTransId="{7466381D-F9A4-44D2-85BF-E9CEADCC0908}" sibTransId="{3AC8E249-E0C8-4179-BFDF-517B3DFB472A}"/>
    <dgm:cxn modelId="{24E64FD5-BB5E-41F9-A500-9AF3B1B2470F}" type="presOf" srcId="{5E5E5E62-27B1-43E3-9D42-CE990AE24AB8}" destId="{18C6D129-2D83-4B4B-B7F9-6504C7779EB3}" srcOrd="0" destOrd="0" presId="urn:microsoft.com/office/officeart/2005/8/layout/vList3"/>
    <dgm:cxn modelId="{51CD2485-F4CB-465D-9968-0144F963A531}" type="presOf" srcId="{3E96345E-B513-475F-9CE9-9598F63F77BC}" destId="{9D352DA1-FFF8-4719-B7D4-F4F600982BBC}" srcOrd="0" destOrd="0" presId="urn:microsoft.com/office/officeart/2005/8/layout/vList3"/>
    <dgm:cxn modelId="{D1EE9B21-EFC2-4F3E-8CF3-6A45FFE68EBF}" type="presOf" srcId="{699555C7-E99D-458E-8A02-E1E8947B1AD2}" destId="{7054F7C5-DA69-40C5-A580-82E88CD6C36F}" srcOrd="0" destOrd="0" presId="urn:microsoft.com/office/officeart/2005/8/layout/vList3"/>
    <dgm:cxn modelId="{595B9A90-254F-42F6-9B0B-C687DEA07924}" type="presOf" srcId="{2A44E750-FC83-483A-A80C-81554184CA49}" destId="{20EBB972-842C-4D43-BCBD-5F5F37296E89}" srcOrd="0" destOrd="0" presId="urn:microsoft.com/office/officeart/2005/8/layout/vList3"/>
    <dgm:cxn modelId="{08006C67-1416-4C43-86EE-890DB015F61F}" srcId="{699555C7-E99D-458E-8A02-E1E8947B1AD2}" destId="{2A44E750-FC83-483A-A80C-81554184CA49}" srcOrd="3" destOrd="0" parTransId="{FD52CC4C-8FD6-4072-AEB8-E6D24F25AC91}" sibTransId="{93A2A3C5-2B36-4CE6-9686-70A948B0A4B4}"/>
    <dgm:cxn modelId="{3F8AB308-6F58-4250-895B-4FDE4856BF5F}" type="presParOf" srcId="{7054F7C5-DA69-40C5-A580-82E88CD6C36F}" destId="{41B9E0E4-FA32-4D5B-AEEB-89D190E521F6}" srcOrd="0" destOrd="0" presId="urn:microsoft.com/office/officeart/2005/8/layout/vList3"/>
    <dgm:cxn modelId="{82BDD0E9-13A1-4784-850C-0995BC45F10E}" type="presParOf" srcId="{41B9E0E4-FA32-4D5B-AEEB-89D190E521F6}" destId="{3D29AC47-A2C6-425F-813B-B37AA7DB11FF}" srcOrd="0" destOrd="0" presId="urn:microsoft.com/office/officeart/2005/8/layout/vList3"/>
    <dgm:cxn modelId="{F46CFB98-DD57-4DF0-AA3F-219B02862FFC}" type="presParOf" srcId="{41B9E0E4-FA32-4D5B-AEEB-89D190E521F6}" destId="{9D352DA1-FFF8-4719-B7D4-F4F600982BBC}" srcOrd="1" destOrd="0" presId="urn:microsoft.com/office/officeart/2005/8/layout/vList3"/>
    <dgm:cxn modelId="{C133E37C-4C7D-44BE-B07C-3B79A5BABC7F}" type="presParOf" srcId="{7054F7C5-DA69-40C5-A580-82E88CD6C36F}" destId="{6CD34CDE-B1BB-47FC-BBE8-D926F7643CCC}" srcOrd="1" destOrd="0" presId="urn:microsoft.com/office/officeart/2005/8/layout/vList3"/>
    <dgm:cxn modelId="{AAAB023A-F6DD-4E3F-A306-3DA389AC7FAB}" type="presParOf" srcId="{7054F7C5-DA69-40C5-A580-82E88CD6C36F}" destId="{C49A5BBF-C0CF-4631-8B46-4D8248489F47}" srcOrd="2" destOrd="0" presId="urn:microsoft.com/office/officeart/2005/8/layout/vList3"/>
    <dgm:cxn modelId="{F5B4E673-FA98-4FD7-8003-23FC3872AED5}" type="presParOf" srcId="{C49A5BBF-C0CF-4631-8B46-4D8248489F47}" destId="{CB8AFA46-1A20-445B-8E69-462EEB94EE7D}" srcOrd="0" destOrd="0" presId="urn:microsoft.com/office/officeart/2005/8/layout/vList3"/>
    <dgm:cxn modelId="{E64F59CB-34CF-4321-86F4-F040AE6DF8BA}" type="presParOf" srcId="{C49A5BBF-C0CF-4631-8B46-4D8248489F47}" destId="{18C6D129-2D83-4B4B-B7F9-6504C7779EB3}" srcOrd="1" destOrd="0" presId="urn:microsoft.com/office/officeart/2005/8/layout/vList3"/>
    <dgm:cxn modelId="{DCB77601-E19F-4A17-B51C-C31CDB006396}" type="presParOf" srcId="{7054F7C5-DA69-40C5-A580-82E88CD6C36F}" destId="{FC39D2C8-4B08-4795-BF6C-82EB7F0E4161}" srcOrd="3" destOrd="0" presId="urn:microsoft.com/office/officeart/2005/8/layout/vList3"/>
    <dgm:cxn modelId="{641406FC-4083-4821-9DB4-DF324F3312F6}" type="presParOf" srcId="{7054F7C5-DA69-40C5-A580-82E88CD6C36F}" destId="{708B58CD-DD30-4931-9638-833C565CA891}" srcOrd="4" destOrd="0" presId="urn:microsoft.com/office/officeart/2005/8/layout/vList3"/>
    <dgm:cxn modelId="{4EDD8786-C772-4A90-A61A-B9E54071C7D3}" type="presParOf" srcId="{708B58CD-DD30-4931-9638-833C565CA891}" destId="{49A20B58-1FB8-477B-B429-6477B83ED1ED}" srcOrd="0" destOrd="0" presId="urn:microsoft.com/office/officeart/2005/8/layout/vList3"/>
    <dgm:cxn modelId="{B70ECBE5-5B46-400F-8BF9-5EF7AEF09263}" type="presParOf" srcId="{708B58CD-DD30-4931-9638-833C565CA891}" destId="{2BD2442F-31A3-4751-8D8C-168D3185D173}" srcOrd="1" destOrd="0" presId="urn:microsoft.com/office/officeart/2005/8/layout/vList3"/>
    <dgm:cxn modelId="{2EB424CB-294D-4809-B7F2-396B485D7B67}" type="presParOf" srcId="{7054F7C5-DA69-40C5-A580-82E88CD6C36F}" destId="{E19EBAC6-3F03-46ED-8EFE-D63A2575B446}" srcOrd="5" destOrd="0" presId="urn:microsoft.com/office/officeart/2005/8/layout/vList3"/>
    <dgm:cxn modelId="{9695D46A-A9F9-4D6B-AF0E-F6D9E893B65D}" type="presParOf" srcId="{7054F7C5-DA69-40C5-A580-82E88CD6C36F}" destId="{A0CA94D5-A481-49CF-959F-A48FFD2D9F1C}" srcOrd="6" destOrd="0" presId="urn:microsoft.com/office/officeart/2005/8/layout/vList3"/>
    <dgm:cxn modelId="{BF5E28E0-F62A-42DB-B337-64ED5415FD5A}" type="presParOf" srcId="{A0CA94D5-A481-49CF-959F-A48FFD2D9F1C}" destId="{DDBD872E-4017-4D67-9038-2C33DEFD1A3F}" srcOrd="0" destOrd="0" presId="urn:microsoft.com/office/officeart/2005/8/layout/vList3"/>
    <dgm:cxn modelId="{0C50B091-617A-44AC-87B4-DA3385637918}" type="presParOf" srcId="{A0CA94D5-A481-49CF-959F-A48FFD2D9F1C}" destId="{20EBB972-842C-4D43-BCBD-5F5F37296E89}" srcOrd="1" destOrd="0" presId="urn:microsoft.com/office/officeart/2005/8/layout/vList3"/>
    <dgm:cxn modelId="{F408F71D-1CC9-463E-96A7-F849005127A3}" type="presParOf" srcId="{7054F7C5-DA69-40C5-A580-82E88CD6C36F}" destId="{776C2886-7A6B-4B00-B086-F7ACEA4E0CC7}" srcOrd="7" destOrd="0" presId="urn:microsoft.com/office/officeart/2005/8/layout/vList3"/>
    <dgm:cxn modelId="{994ADA9E-DB31-4409-8C0A-0D00280D4FFB}" type="presParOf" srcId="{7054F7C5-DA69-40C5-A580-82E88CD6C36F}" destId="{4EC7A707-B5A9-421E-91B6-67BBE21F6693}" srcOrd="8" destOrd="0" presId="urn:microsoft.com/office/officeart/2005/8/layout/vList3"/>
    <dgm:cxn modelId="{9E9EBA2D-170D-4429-BC73-9B0D8135296D}" type="presParOf" srcId="{4EC7A707-B5A9-421E-91B6-67BBE21F6693}" destId="{F97C7A7C-E8F8-48CE-8A10-C41516C168C7}" srcOrd="0" destOrd="0" presId="urn:microsoft.com/office/officeart/2005/8/layout/vList3"/>
    <dgm:cxn modelId="{DC1CD4CE-785B-4F45-8590-45646EC63C92}" type="presParOf" srcId="{4EC7A707-B5A9-421E-91B6-67BBE21F6693}" destId="{93DD36D6-5217-4B20-AFFB-975DF1010F91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9555C7-E99D-458E-8A02-E1E8947B1AD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3E96345E-B513-475F-9CE9-9598F63F77BC}">
      <dgm:prSet phldrT="[Text]"/>
      <dgm:spPr/>
      <dgm:t>
        <a:bodyPr/>
        <a:lstStyle/>
        <a:p>
          <a:r>
            <a:rPr lang="en-US" i="1" dirty="0" smtClean="0"/>
            <a:t>Communication</a:t>
          </a:r>
          <a:endParaRPr lang="en-US" dirty="0"/>
        </a:p>
      </dgm:t>
    </dgm:pt>
    <dgm:pt modelId="{6A278492-27A3-4C9F-A6C1-408472BEC9B8}" type="parTrans" cxnId="{FB2D1BEE-89FF-4F18-88E1-95E500D53312}">
      <dgm:prSet/>
      <dgm:spPr/>
      <dgm:t>
        <a:bodyPr/>
        <a:lstStyle/>
        <a:p>
          <a:endParaRPr lang="en-US"/>
        </a:p>
      </dgm:t>
    </dgm:pt>
    <dgm:pt modelId="{0C2F8812-386C-42DE-B759-ED0A7F52AAB9}" type="sibTrans" cxnId="{FB2D1BEE-89FF-4F18-88E1-95E500D53312}">
      <dgm:prSet/>
      <dgm:spPr/>
      <dgm:t>
        <a:bodyPr/>
        <a:lstStyle/>
        <a:p>
          <a:endParaRPr lang="en-US"/>
        </a:p>
      </dgm:t>
    </dgm:pt>
    <dgm:pt modelId="{2A44E750-FC83-483A-A80C-81554184CA49}">
      <dgm:prSet phldrT="[Text]"/>
      <dgm:spPr/>
      <dgm:t>
        <a:bodyPr/>
        <a:lstStyle/>
        <a:p>
          <a:r>
            <a:rPr lang="en-US" i="1" dirty="0" smtClean="0"/>
            <a:t>Understanding/Knowing the Customer</a:t>
          </a:r>
          <a:endParaRPr lang="en-US" dirty="0"/>
        </a:p>
      </dgm:t>
    </dgm:pt>
    <dgm:pt modelId="{FD52CC4C-8FD6-4072-AEB8-E6D24F25AC91}" type="parTrans" cxnId="{08006C67-1416-4C43-86EE-890DB015F61F}">
      <dgm:prSet/>
      <dgm:spPr/>
      <dgm:t>
        <a:bodyPr/>
        <a:lstStyle/>
        <a:p>
          <a:endParaRPr lang="en-US"/>
        </a:p>
      </dgm:t>
    </dgm:pt>
    <dgm:pt modelId="{93A2A3C5-2B36-4CE6-9686-70A948B0A4B4}" type="sibTrans" cxnId="{08006C67-1416-4C43-86EE-890DB015F61F}">
      <dgm:prSet/>
      <dgm:spPr/>
      <dgm:t>
        <a:bodyPr/>
        <a:lstStyle/>
        <a:p>
          <a:endParaRPr lang="en-US"/>
        </a:p>
      </dgm:t>
    </dgm:pt>
    <dgm:pt modelId="{55157691-E737-4391-8676-C6520012E7FB}">
      <dgm:prSet phldrT="[Text]"/>
      <dgm:spPr/>
      <dgm:t>
        <a:bodyPr/>
        <a:lstStyle/>
        <a:p>
          <a:r>
            <a:rPr lang="en-US" i="1" dirty="0" smtClean="0"/>
            <a:t>Tangibles</a:t>
          </a:r>
          <a:endParaRPr lang="en-US" dirty="0"/>
        </a:p>
      </dgm:t>
    </dgm:pt>
    <dgm:pt modelId="{7466381D-F9A4-44D2-85BF-E9CEADCC0908}" type="parTrans" cxnId="{2C07919C-0445-4C8F-9C5A-352C78D06700}">
      <dgm:prSet/>
      <dgm:spPr/>
      <dgm:t>
        <a:bodyPr/>
        <a:lstStyle/>
        <a:p>
          <a:endParaRPr lang="en-US"/>
        </a:p>
      </dgm:t>
    </dgm:pt>
    <dgm:pt modelId="{3AC8E249-E0C8-4179-BFDF-517B3DFB472A}" type="sibTrans" cxnId="{2C07919C-0445-4C8F-9C5A-352C78D06700}">
      <dgm:prSet/>
      <dgm:spPr/>
      <dgm:t>
        <a:bodyPr/>
        <a:lstStyle/>
        <a:p>
          <a:endParaRPr lang="en-US"/>
        </a:p>
      </dgm:t>
    </dgm:pt>
    <dgm:pt modelId="{5E5E5E62-27B1-43E3-9D42-CE990AE24AB8}">
      <dgm:prSet/>
      <dgm:spPr/>
      <dgm:t>
        <a:bodyPr/>
        <a:lstStyle/>
        <a:p>
          <a:r>
            <a:rPr lang="en-US" i="1" dirty="0" smtClean="0"/>
            <a:t>Credibility</a:t>
          </a:r>
          <a:endParaRPr lang="en-US" dirty="0"/>
        </a:p>
      </dgm:t>
    </dgm:pt>
    <dgm:pt modelId="{CAB9AAB2-8BF8-484D-B4E1-3C245F628C1D}" type="parTrans" cxnId="{27ED4932-CAC1-436C-8623-8F73422A2469}">
      <dgm:prSet/>
      <dgm:spPr/>
      <dgm:t>
        <a:bodyPr/>
        <a:lstStyle/>
        <a:p>
          <a:endParaRPr lang="en-US"/>
        </a:p>
      </dgm:t>
    </dgm:pt>
    <dgm:pt modelId="{6E5F11D8-316E-4D09-84B7-A49A336E3162}" type="sibTrans" cxnId="{27ED4932-CAC1-436C-8623-8F73422A2469}">
      <dgm:prSet/>
      <dgm:spPr/>
      <dgm:t>
        <a:bodyPr/>
        <a:lstStyle/>
        <a:p>
          <a:endParaRPr lang="en-US"/>
        </a:p>
      </dgm:t>
    </dgm:pt>
    <dgm:pt modelId="{15FABB8C-7EE5-4FFF-908F-DF434A5FEC8D}">
      <dgm:prSet/>
      <dgm:spPr/>
      <dgm:t>
        <a:bodyPr/>
        <a:lstStyle/>
        <a:p>
          <a:r>
            <a:rPr lang="en-US" i="1" dirty="0" smtClean="0"/>
            <a:t>Security</a:t>
          </a:r>
          <a:endParaRPr lang="en-US" dirty="0"/>
        </a:p>
      </dgm:t>
    </dgm:pt>
    <dgm:pt modelId="{55462CFA-DC64-48C0-B1CA-9C65470DC451}" type="parTrans" cxnId="{53305736-B447-49EE-8CFD-3C1324A61E29}">
      <dgm:prSet/>
      <dgm:spPr/>
      <dgm:t>
        <a:bodyPr/>
        <a:lstStyle/>
        <a:p>
          <a:endParaRPr lang="en-US"/>
        </a:p>
      </dgm:t>
    </dgm:pt>
    <dgm:pt modelId="{FDA13E4A-CB42-448B-B090-5177DF945DAB}" type="sibTrans" cxnId="{53305736-B447-49EE-8CFD-3C1324A61E29}">
      <dgm:prSet/>
      <dgm:spPr/>
      <dgm:t>
        <a:bodyPr/>
        <a:lstStyle/>
        <a:p>
          <a:endParaRPr lang="en-US"/>
        </a:p>
      </dgm:t>
    </dgm:pt>
    <dgm:pt modelId="{7054F7C5-DA69-40C5-A580-82E88CD6C36F}" type="pres">
      <dgm:prSet presAssocID="{699555C7-E99D-458E-8A02-E1E8947B1AD2}" presName="linearFlow" presStyleCnt="0">
        <dgm:presLayoutVars>
          <dgm:dir/>
          <dgm:resizeHandles val="exact"/>
        </dgm:presLayoutVars>
      </dgm:prSet>
      <dgm:spPr/>
    </dgm:pt>
    <dgm:pt modelId="{41B9E0E4-FA32-4D5B-AEEB-89D190E521F6}" type="pres">
      <dgm:prSet presAssocID="{3E96345E-B513-475F-9CE9-9598F63F77BC}" presName="composite" presStyleCnt="0"/>
      <dgm:spPr/>
    </dgm:pt>
    <dgm:pt modelId="{3D29AC47-A2C6-425F-813B-B37AA7DB11FF}" type="pres">
      <dgm:prSet presAssocID="{3E96345E-B513-475F-9CE9-9598F63F77BC}" presName="imgShp" presStyleLbl="fgImgPlace1" presStyleIdx="0" presStyleCnt="5"/>
      <dgm:spPr/>
    </dgm:pt>
    <dgm:pt modelId="{9D352DA1-FFF8-4719-B7D4-F4F600982BBC}" type="pres">
      <dgm:prSet presAssocID="{3E96345E-B513-475F-9CE9-9598F63F77BC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D34CDE-B1BB-47FC-BBE8-D926F7643CCC}" type="pres">
      <dgm:prSet presAssocID="{0C2F8812-386C-42DE-B759-ED0A7F52AAB9}" presName="spacing" presStyleCnt="0"/>
      <dgm:spPr/>
    </dgm:pt>
    <dgm:pt modelId="{C49A5BBF-C0CF-4631-8B46-4D8248489F47}" type="pres">
      <dgm:prSet presAssocID="{5E5E5E62-27B1-43E3-9D42-CE990AE24AB8}" presName="composite" presStyleCnt="0"/>
      <dgm:spPr/>
    </dgm:pt>
    <dgm:pt modelId="{CB8AFA46-1A20-445B-8E69-462EEB94EE7D}" type="pres">
      <dgm:prSet presAssocID="{5E5E5E62-27B1-43E3-9D42-CE990AE24AB8}" presName="imgShp" presStyleLbl="fgImgPlace1" presStyleIdx="1" presStyleCnt="5"/>
      <dgm:spPr/>
    </dgm:pt>
    <dgm:pt modelId="{18C6D129-2D83-4B4B-B7F9-6504C7779EB3}" type="pres">
      <dgm:prSet presAssocID="{5E5E5E62-27B1-43E3-9D42-CE990AE24AB8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39D2C8-4B08-4795-BF6C-82EB7F0E4161}" type="pres">
      <dgm:prSet presAssocID="{6E5F11D8-316E-4D09-84B7-A49A336E3162}" presName="spacing" presStyleCnt="0"/>
      <dgm:spPr/>
    </dgm:pt>
    <dgm:pt modelId="{708B58CD-DD30-4931-9638-833C565CA891}" type="pres">
      <dgm:prSet presAssocID="{15FABB8C-7EE5-4FFF-908F-DF434A5FEC8D}" presName="composite" presStyleCnt="0"/>
      <dgm:spPr/>
    </dgm:pt>
    <dgm:pt modelId="{49A20B58-1FB8-477B-B429-6477B83ED1ED}" type="pres">
      <dgm:prSet presAssocID="{15FABB8C-7EE5-4FFF-908F-DF434A5FEC8D}" presName="imgShp" presStyleLbl="fgImgPlace1" presStyleIdx="2" presStyleCnt="5"/>
      <dgm:spPr/>
    </dgm:pt>
    <dgm:pt modelId="{2BD2442F-31A3-4751-8D8C-168D3185D173}" type="pres">
      <dgm:prSet presAssocID="{15FABB8C-7EE5-4FFF-908F-DF434A5FEC8D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9EBAC6-3F03-46ED-8EFE-D63A2575B446}" type="pres">
      <dgm:prSet presAssocID="{FDA13E4A-CB42-448B-B090-5177DF945DAB}" presName="spacing" presStyleCnt="0"/>
      <dgm:spPr/>
    </dgm:pt>
    <dgm:pt modelId="{A0CA94D5-A481-49CF-959F-A48FFD2D9F1C}" type="pres">
      <dgm:prSet presAssocID="{2A44E750-FC83-483A-A80C-81554184CA49}" presName="composite" presStyleCnt="0"/>
      <dgm:spPr/>
    </dgm:pt>
    <dgm:pt modelId="{DDBD872E-4017-4D67-9038-2C33DEFD1A3F}" type="pres">
      <dgm:prSet presAssocID="{2A44E750-FC83-483A-A80C-81554184CA49}" presName="imgShp" presStyleLbl="fgImgPlace1" presStyleIdx="3" presStyleCnt="5"/>
      <dgm:spPr/>
    </dgm:pt>
    <dgm:pt modelId="{20EBB972-842C-4D43-BCBD-5F5F37296E89}" type="pres">
      <dgm:prSet presAssocID="{2A44E750-FC83-483A-A80C-81554184CA49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6C2886-7A6B-4B00-B086-F7ACEA4E0CC7}" type="pres">
      <dgm:prSet presAssocID="{93A2A3C5-2B36-4CE6-9686-70A948B0A4B4}" presName="spacing" presStyleCnt="0"/>
      <dgm:spPr/>
    </dgm:pt>
    <dgm:pt modelId="{4EC7A707-B5A9-421E-91B6-67BBE21F6693}" type="pres">
      <dgm:prSet presAssocID="{55157691-E737-4391-8676-C6520012E7FB}" presName="composite" presStyleCnt="0"/>
      <dgm:spPr/>
    </dgm:pt>
    <dgm:pt modelId="{F97C7A7C-E8F8-48CE-8A10-C41516C168C7}" type="pres">
      <dgm:prSet presAssocID="{55157691-E737-4391-8676-C6520012E7FB}" presName="imgShp" presStyleLbl="fgImgPlace1" presStyleIdx="4" presStyleCnt="5"/>
      <dgm:spPr/>
    </dgm:pt>
    <dgm:pt modelId="{93DD36D6-5217-4B20-AFFB-975DF1010F91}" type="pres">
      <dgm:prSet presAssocID="{55157691-E737-4391-8676-C6520012E7FB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3305736-B447-49EE-8CFD-3C1324A61E29}" srcId="{699555C7-E99D-458E-8A02-E1E8947B1AD2}" destId="{15FABB8C-7EE5-4FFF-908F-DF434A5FEC8D}" srcOrd="2" destOrd="0" parTransId="{55462CFA-DC64-48C0-B1CA-9C65470DC451}" sibTransId="{FDA13E4A-CB42-448B-B090-5177DF945DAB}"/>
    <dgm:cxn modelId="{FB2D1BEE-89FF-4F18-88E1-95E500D53312}" srcId="{699555C7-E99D-458E-8A02-E1E8947B1AD2}" destId="{3E96345E-B513-475F-9CE9-9598F63F77BC}" srcOrd="0" destOrd="0" parTransId="{6A278492-27A3-4C9F-A6C1-408472BEC9B8}" sibTransId="{0C2F8812-386C-42DE-B759-ED0A7F52AAB9}"/>
    <dgm:cxn modelId="{EE9AAFD1-D7A6-461F-BDAE-2EC825B7BF33}" type="presOf" srcId="{55157691-E737-4391-8676-C6520012E7FB}" destId="{93DD36D6-5217-4B20-AFFB-975DF1010F91}" srcOrd="0" destOrd="0" presId="urn:microsoft.com/office/officeart/2005/8/layout/vList3"/>
    <dgm:cxn modelId="{27ED4932-CAC1-436C-8623-8F73422A2469}" srcId="{699555C7-E99D-458E-8A02-E1E8947B1AD2}" destId="{5E5E5E62-27B1-43E3-9D42-CE990AE24AB8}" srcOrd="1" destOrd="0" parTransId="{CAB9AAB2-8BF8-484D-B4E1-3C245F628C1D}" sibTransId="{6E5F11D8-316E-4D09-84B7-A49A336E3162}"/>
    <dgm:cxn modelId="{02A65927-C5F6-421C-9062-1213E0C7D2EE}" type="presOf" srcId="{15FABB8C-7EE5-4FFF-908F-DF434A5FEC8D}" destId="{2BD2442F-31A3-4751-8D8C-168D3185D173}" srcOrd="0" destOrd="0" presId="urn:microsoft.com/office/officeart/2005/8/layout/vList3"/>
    <dgm:cxn modelId="{05C6F4CB-4B82-47B8-83FF-B45F3F73A4F5}" type="presOf" srcId="{699555C7-E99D-458E-8A02-E1E8947B1AD2}" destId="{7054F7C5-DA69-40C5-A580-82E88CD6C36F}" srcOrd="0" destOrd="0" presId="urn:microsoft.com/office/officeart/2005/8/layout/vList3"/>
    <dgm:cxn modelId="{2C07919C-0445-4C8F-9C5A-352C78D06700}" srcId="{699555C7-E99D-458E-8A02-E1E8947B1AD2}" destId="{55157691-E737-4391-8676-C6520012E7FB}" srcOrd="4" destOrd="0" parTransId="{7466381D-F9A4-44D2-85BF-E9CEADCC0908}" sibTransId="{3AC8E249-E0C8-4179-BFDF-517B3DFB472A}"/>
    <dgm:cxn modelId="{06A2A788-D054-4F94-B124-A3ABBA773AAC}" type="presOf" srcId="{5E5E5E62-27B1-43E3-9D42-CE990AE24AB8}" destId="{18C6D129-2D83-4B4B-B7F9-6504C7779EB3}" srcOrd="0" destOrd="0" presId="urn:microsoft.com/office/officeart/2005/8/layout/vList3"/>
    <dgm:cxn modelId="{5681DE88-412F-492B-932D-D2369A93414E}" type="presOf" srcId="{3E96345E-B513-475F-9CE9-9598F63F77BC}" destId="{9D352DA1-FFF8-4719-B7D4-F4F600982BBC}" srcOrd="0" destOrd="0" presId="urn:microsoft.com/office/officeart/2005/8/layout/vList3"/>
    <dgm:cxn modelId="{D56E961D-5B94-4CC8-B04E-F51A0879BB67}" type="presOf" srcId="{2A44E750-FC83-483A-A80C-81554184CA49}" destId="{20EBB972-842C-4D43-BCBD-5F5F37296E89}" srcOrd="0" destOrd="0" presId="urn:microsoft.com/office/officeart/2005/8/layout/vList3"/>
    <dgm:cxn modelId="{08006C67-1416-4C43-86EE-890DB015F61F}" srcId="{699555C7-E99D-458E-8A02-E1E8947B1AD2}" destId="{2A44E750-FC83-483A-A80C-81554184CA49}" srcOrd="3" destOrd="0" parTransId="{FD52CC4C-8FD6-4072-AEB8-E6D24F25AC91}" sibTransId="{93A2A3C5-2B36-4CE6-9686-70A948B0A4B4}"/>
    <dgm:cxn modelId="{B6A1AABA-ED39-47C5-9AB5-A29D68B13DAA}" type="presParOf" srcId="{7054F7C5-DA69-40C5-A580-82E88CD6C36F}" destId="{41B9E0E4-FA32-4D5B-AEEB-89D190E521F6}" srcOrd="0" destOrd="0" presId="urn:microsoft.com/office/officeart/2005/8/layout/vList3"/>
    <dgm:cxn modelId="{2625C74A-29CC-4488-B113-FE00987863F6}" type="presParOf" srcId="{41B9E0E4-FA32-4D5B-AEEB-89D190E521F6}" destId="{3D29AC47-A2C6-425F-813B-B37AA7DB11FF}" srcOrd="0" destOrd="0" presId="urn:microsoft.com/office/officeart/2005/8/layout/vList3"/>
    <dgm:cxn modelId="{B1E6D0E2-7B76-4CDE-A3CF-C5EF8BFB642A}" type="presParOf" srcId="{41B9E0E4-FA32-4D5B-AEEB-89D190E521F6}" destId="{9D352DA1-FFF8-4719-B7D4-F4F600982BBC}" srcOrd="1" destOrd="0" presId="urn:microsoft.com/office/officeart/2005/8/layout/vList3"/>
    <dgm:cxn modelId="{82A1C8E1-913A-45DA-BB57-705B72129A4F}" type="presParOf" srcId="{7054F7C5-DA69-40C5-A580-82E88CD6C36F}" destId="{6CD34CDE-B1BB-47FC-BBE8-D926F7643CCC}" srcOrd="1" destOrd="0" presId="urn:microsoft.com/office/officeart/2005/8/layout/vList3"/>
    <dgm:cxn modelId="{2CFCC2D4-BBE7-45A3-B98A-6C5AFD0CBA11}" type="presParOf" srcId="{7054F7C5-DA69-40C5-A580-82E88CD6C36F}" destId="{C49A5BBF-C0CF-4631-8B46-4D8248489F47}" srcOrd="2" destOrd="0" presId="urn:microsoft.com/office/officeart/2005/8/layout/vList3"/>
    <dgm:cxn modelId="{301D6695-8AE8-46C0-ADB5-493BF0E37937}" type="presParOf" srcId="{C49A5BBF-C0CF-4631-8B46-4D8248489F47}" destId="{CB8AFA46-1A20-445B-8E69-462EEB94EE7D}" srcOrd="0" destOrd="0" presId="urn:microsoft.com/office/officeart/2005/8/layout/vList3"/>
    <dgm:cxn modelId="{0B06C976-1C4B-4D94-A952-A38E9CDFF537}" type="presParOf" srcId="{C49A5BBF-C0CF-4631-8B46-4D8248489F47}" destId="{18C6D129-2D83-4B4B-B7F9-6504C7779EB3}" srcOrd="1" destOrd="0" presId="urn:microsoft.com/office/officeart/2005/8/layout/vList3"/>
    <dgm:cxn modelId="{7FBEE19B-F5A0-4C82-BE7A-4EBDC822B2C1}" type="presParOf" srcId="{7054F7C5-DA69-40C5-A580-82E88CD6C36F}" destId="{FC39D2C8-4B08-4795-BF6C-82EB7F0E4161}" srcOrd="3" destOrd="0" presId="urn:microsoft.com/office/officeart/2005/8/layout/vList3"/>
    <dgm:cxn modelId="{09402837-5513-41C9-9C31-6618C7CC3A3B}" type="presParOf" srcId="{7054F7C5-DA69-40C5-A580-82E88CD6C36F}" destId="{708B58CD-DD30-4931-9638-833C565CA891}" srcOrd="4" destOrd="0" presId="urn:microsoft.com/office/officeart/2005/8/layout/vList3"/>
    <dgm:cxn modelId="{FB1CEE45-1C3E-4794-A3CC-780BCDC7D077}" type="presParOf" srcId="{708B58CD-DD30-4931-9638-833C565CA891}" destId="{49A20B58-1FB8-477B-B429-6477B83ED1ED}" srcOrd="0" destOrd="0" presId="urn:microsoft.com/office/officeart/2005/8/layout/vList3"/>
    <dgm:cxn modelId="{24588E9C-310E-4979-8504-28A4B067C391}" type="presParOf" srcId="{708B58CD-DD30-4931-9638-833C565CA891}" destId="{2BD2442F-31A3-4751-8D8C-168D3185D173}" srcOrd="1" destOrd="0" presId="urn:microsoft.com/office/officeart/2005/8/layout/vList3"/>
    <dgm:cxn modelId="{1851A5D4-8A8D-48D6-961D-049E931A6B4B}" type="presParOf" srcId="{7054F7C5-DA69-40C5-A580-82E88CD6C36F}" destId="{E19EBAC6-3F03-46ED-8EFE-D63A2575B446}" srcOrd="5" destOrd="0" presId="urn:microsoft.com/office/officeart/2005/8/layout/vList3"/>
    <dgm:cxn modelId="{140B4F02-F175-4B56-8413-CEFC7D7D4268}" type="presParOf" srcId="{7054F7C5-DA69-40C5-A580-82E88CD6C36F}" destId="{A0CA94D5-A481-49CF-959F-A48FFD2D9F1C}" srcOrd="6" destOrd="0" presId="urn:microsoft.com/office/officeart/2005/8/layout/vList3"/>
    <dgm:cxn modelId="{22032C0F-82A4-4D4D-8398-3854955E210D}" type="presParOf" srcId="{A0CA94D5-A481-49CF-959F-A48FFD2D9F1C}" destId="{DDBD872E-4017-4D67-9038-2C33DEFD1A3F}" srcOrd="0" destOrd="0" presId="urn:microsoft.com/office/officeart/2005/8/layout/vList3"/>
    <dgm:cxn modelId="{694CDA3D-E33E-4AFD-922B-B88C03948EA8}" type="presParOf" srcId="{A0CA94D5-A481-49CF-959F-A48FFD2D9F1C}" destId="{20EBB972-842C-4D43-BCBD-5F5F37296E89}" srcOrd="1" destOrd="0" presId="urn:microsoft.com/office/officeart/2005/8/layout/vList3"/>
    <dgm:cxn modelId="{8D72FE6E-21FE-4387-9AE4-F2A216EB6D82}" type="presParOf" srcId="{7054F7C5-DA69-40C5-A580-82E88CD6C36F}" destId="{776C2886-7A6B-4B00-B086-F7ACEA4E0CC7}" srcOrd="7" destOrd="0" presId="urn:microsoft.com/office/officeart/2005/8/layout/vList3"/>
    <dgm:cxn modelId="{A68FE5E9-3890-40C5-AB7F-20F33BCDC081}" type="presParOf" srcId="{7054F7C5-DA69-40C5-A580-82E88CD6C36F}" destId="{4EC7A707-B5A9-421E-91B6-67BBE21F6693}" srcOrd="8" destOrd="0" presId="urn:microsoft.com/office/officeart/2005/8/layout/vList3"/>
    <dgm:cxn modelId="{502EAC69-2BB6-4140-A06D-4602B2F8B56C}" type="presParOf" srcId="{4EC7A707-B5A9-421E-91B6-67BBE21F6693}" destId="{F97C7A7C-E8F8-48CE-8A10-C41516C168C7}" srcOrd="0" destOrd="0" presId="urn:microsoft.com/office/officeart/2005/8/layout/vList3"/>
    <dgm:cxn modelId="{C0803A55-BAD8-4D44-9A0F-204C6C9EC4E0}" type="presParOf" srcId="{4EC7A707-B5A9-421E-91B6-67BBE21F6693}" destId="{93DD36D6-5217-4B20-AFFB-975DF1010F91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D352DA1-FFF8-4719-B7D4-F4F600982BBC}">
      <dsp:nvSpPr>
        <dsp:cNvPr id="0" name=""/>
        <dsp:cNvSpPr/>
      </dsp:nvSpPr>
      <dsp:spPr>
        <a:xfrm rot="10800000">
          <a:off x="831378" y="1007"/>
          <a:ext cx="2685669" cy="6196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250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i="1" kern="1200" dirty="0" smtClean="0"/>
            <a:t>Reliability</a:t>
          </a:r>
          <a:endParaRPr lang="en-US" sz="2000" kern="1200" dirty="0"/>
        </a:p>
      </dsp:txBody>
      <dsp:txXfrm rot="10800000">
        <a:off x="831378" y="1007"/>
        <a:ext cx="2685669" cy="619652"/>
      </dsp:txXfrm>
    </dsp:sp>
    <dsp:sp modelId="{3D29AC47-A2C6-425F-813B-B37AA7DB11FF}">
      <dsp:nvSpPr>
        <dsp:cNvPr id="0" name=""/>
        <dsp:cNvSpPr/>
      </dsp:nvSpPr>
      <dsp:spPr>
        <a:xfrm>
          <a:off x="521552" y="1007"/>
          <a:ext cx="619652" cy="6196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C6D129-2D83-4B4B-B7F9-6504C7779EB3}">
      <dsp:nvSpPr>
        <dsp:cNvPr id="0" name=""/>
        <dsp:cNvSpPr/>
      </dsp:nvSpPr>
      <dsp:spPr>
        <a:xfrm rot="10800000">
          <a:off x="831378" y="805631"/>
          <a:ext cx="2685669" cy="6196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250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i="1" kern="1200" dirty="0" smtClean="0"/>
            <a:t>Responsiveness</a:t>
          </a:r>
          <a:endParaRPr lang="en-US" sz="2000" kern="1200" dirty="0"/>
        </a:p>
      </dsp:txBody>
      <dsp:txXfrm rot="10800000">
        <a:off x="831378" y="805631"/>
        <a:ext cx="2685669" cy="619652"/>
      </dsp:txXfrm>
    </dsp:sp>
    <dsp:sp modelId="{CB8AFA46-1A20-445B-8E69-462EEB94EE7D}">
      <dsp:nvSpPr>
        <dsp:cNvPr id="0" name=""/>
        <dsp:cNvSpPr/>
      </dsp:nvSpPr>
      <dsp:spPr>
        <a:xfrm>
          <a:off x="521552" y="805631"/>
          <a:ext cx="619652" cy="6196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D2442F-31A3-4751-8D8C-168D3185D173}">
      <dsp:nvSpPr>
        <dsp:cNvPr id="0" name=""/>
        <dsp:cNvSpPr/>
      </dsp:nvSpPr>
      <dsp:spPr>
        <a:xfrm rot="10800000">
          <a:off x="831378" y="1610255"/>
          <a:ext cx="2685669" cy="6196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250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i="1" kern="1200" dirty="0" smtClean="0"/>
            <a:t>Competence</a:t>
          </a:r>
          <a:endParaRPr lang="en-US" sz="2000" kern="1200" dirty="0"/>
        </a:p>
      </dsp:txBody>
      <dsp:txXfrm rot="10800000">
        <a:off x="831378" y="1610255"/>
        <a:ext cx="2685669" cy="619652"/>
      </dsp:txXfrm>
    </dsp:sp>
    <dsp:sp modelId="{49A20B58-1FB8-477B-B429-6477B83ED1ED}">
      <dsp:nvSpPr>
        <dsp:cNvPr id="0" name=""/>
        <dsp:cNvSpPr/>
      </dsp:nvSpPr>
      <dsp:spPr>
        <a:xfrm>
          <a:off x="521552" y="1610255"/>
          <a:ext cx="619652" cy="6196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EBB972-842C-4D43-BCBD-5F5F37296E89}">
      <dsp:nvSpPr>
        <dsp:cNvPr id="0" name=""/>
        <dsp:cNvSpPr/>
      </dsp:nvSpPr>
      <dsp:spPr>
        <a:xfrm rot="10800000">
          <a:off x="831378" y="2414879"/>
          <a:ext cx="2685669" cy="6196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250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i="1" kern="1200" dirty="0" smtClean="0"/>
            <a:t>Accessibility</a:t>
          </a:r>
          <a:endParaRPr lang="en-US" sz="2000" kern="1200" dirty="0"/>
        </a:p>
      </dsp:txBody>
      <dsp:txXfrm rot="10800000">
        <a:off x="831378" y="2414879"/>
        <a:ext cx="2685669" cy="619652"/>
      </dsp:txXfrm>
    </dsp:sp>
    <dsp:sp modelId="{DDBD872E-4017-4D67-9038-2C33DEFD1A3F}">
      <dsp:nvSpPr>
        <dsp:cNvPr id="0" name=""/>
        <dsp:cNvSpPr/>
      </dsp:nvSpPr>
      <dsp:spPr>
        <a:xfrm>
          <a:off x="521552" y="2414879"/>
          <a:ext cx="619652" cy="6196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DD36D6-5217-4B20-AFFB-975DF1010F91}">
      <dsp:nvSpPr>
        <dsp:cNvPr id="0" name=""/>
        <dsp:cNvSpPr/>
      </dsp:nvSpPr>
      <dsp:spPr>
        <a:xfrm rot="10800000">
          <a:off x="831378" y="3219503"/>
          <a:ext cx="2685669" cy="6196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250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i="1" kern="1200" dirty="0" smtClean="0"/>
            <a:t>Courtesy</a:t>
          </a:r>
          <a:endParaRPr lang="en-US" sz="2000" kern="1200" dirty="0"/>
        </a:p>
      </dsp:txBody>
      <dsp:txXfrm rot="10800000">
        <a:off x="831378" y="3219503"/>
        <a:ext cx="2685669" cy="619652"/>
      </dsp:txXfrm>
    </dsp:sp>
    <dsp:sp modelId="{F97C7A7C-E8F8-48CE-8A10-C41516C168C7}">
      <dsp:nvSpPr>
        <dsp:cNvPr id="0" name=""/>
        <dsp:cNvSpPr/>
      </dsp:nvSpPr>
      <dsp:spPr>
        <a:xfrm>
          <a:off x="521552" y="3219503"/>
          <a:ext cx="619652" cy="6196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D352DA1-FFF8-4719-B7D4-F4F600982BBC}">
      <dsp:nvSpPr>
        <dsp:cNvPr id="0" name=""/>
        <dsp:cNvSpPr/>
      </dsp:nvSpPr>
      <dsp:spPr>
        <a:xfrm rot="10800000">
          <a:off x="831378" y="1007"/>
          <a:ext cx="2685669" cy="6196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250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i="1" kern="1200" dirty="0" smtClean="0"/>
            <a:t>Communication</a:t>
          </a:r>
          <a:endParaRPr lang="en-US" sz="1300" kern="1200" dirty="0"/>
        </a:p>
      </dsp:txBody>
      <dsp:txXfrm rot="10800000">
        <a:off x="831378" y="1007"/>
        <a:ext cx="2685669" cy="619652"/>
      </dsp:txXfrm>
    </dsp:sp>
    <dsp:sp modelId="{3D29AC47-A2C6-425F-813B-B37AA7DB11FF}">
      <dsp:nvSpPr>
        <dsp:cNvPr id="0" name=""/>
        <dsp:cNvSpPr/>
      </dsp:nvSpPr>
      <dsp:spPr>
        <a:xfrm>
          <a:off x="521552" y="1007"/>
          <a:ext cx="619652" cy="6196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C6D129-2D83-4B4B-B7F9-6504C7779EB3}">
      <dsp:nvSpPr>
        <dsp:cNvPr id="0" name=""/>
        <dsp:cNvSpPr/>
      </dsp:nvSpPr>
      <dsp:spPr>
        <a:xfrm rot="10800000">
          <a:off x="831378" y="805631"/>
          <a:ext cx="2685669" cy="6196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250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i="1" kern="1200" dirty="0" smtClean="0"/>
            <a:t>Credibility</a:t>
          </a:r>
          <a:endParaRPr lang="en-US" sz="1300" kern="1200" dirty="0"/>
        </a:p>
      </dsp:txBody>
      <dsp:txXfrm rot="10800000">
        <a:off x="831378" y="805631"/>
        <a:ext cx="2685669" cy="619652"/>
      </dsp:txXfrm>
    </dsp:sp>
    <dsp:sp modelId="{CB8AFA46-1A20-445B-8E69-462EEB94EE7D}">
      <dsp:nvSpPr>
        <dsp:cNvPr id="0" name=""/>
        <dsp:cNvSpPr/>
      </dsp:nvSpPr>
      <dsp:spPr>
        <a:xfrm>
          <a:off x="521552" y="805631"/>
          <a:ext cx="619652" cy="6196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D2442F-31A3-4751-8D8C-168D3185D173}">
      <dsp:nvSpPr>
        <dsp:cNvPr id="0" name=""/>
        <dsp:cNvSpPr/>
      </dsp:nvSpPr>
      <dsp:spPr>
        <a:xfrm rot="10800000">
          <a:off x="831378" y="1610255"/>
          <a:ext cx="2685669" cy="6196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250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i="1" kern="1200" dirty="0" smtClean="0"/>
            <a:t>Security</a:t>
          </a:r>
          <a:endParaRPr lang="en-US" sz="1300" kern="1200" dirty="0"/>
        </a:p>
      </dsp:txBody>
      <dsp:txXfrm rot="10800000">
        <a:off x="831378" y="1610255"/>
        <a:ext cx="2685669" cy="619652"/>
      </dsp:txXfrm>
    </dsp:sp>
    <dsp:sp modelId="{49A20B58-1FB8-477B-B429-6477B83ED1ED}">
      <dsp:nvSpPr>
        <dsp:cNvPr id="0" name=""/>
        <dsp:cNvSpPr/>
      </dsp:nvSpPr>
      <dsp:spPr>
        <a:xfrm>
          <a:off x="521552" y="1610255"/>
          <a:ext cx="619652" cy="6196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EBB972-842C-4D43-BCBD-5F5F37296E89}">
      <dsp:nvSpPr>
        <dsp:cNvPr id="0" name=""/>
        <dsp:cNvSpPr/>
      </dsp:nvSpPr>
      <dsp:spPr>
        <a:xfrm rot="10800000">
          <a:off x="831378" y="2414879"/>
          <a:ext cx="2685669" cy="6196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250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i="1" kern="1200" dirty="0" smtClean="0"/>
            <a:t>Understanding/Knowing the Customer</a:t>
          </a:r>
          <a:endParaRPr lang="en-US" sz="1300" kern="1200" dirty="0"/>
        </a:p>
      </dsp:txBody>
      <dsp:txXfrm rot="10800000">
        <a:off x="831378" y="2414879"/>
        <a:ext cx="2685669" cy="619652"/>
      </dsp:txXfrm>
    </dsp:sp>
    <dsp:sp modelId="{DDBD872E-4017-4D67-9038-2C33DEFD1A3F}">
      <dsp:nvSpPr>
        <dsp:cNvPr id="0" name=""/>
        <dsp:cNvSpPr/>
      </dsp:nvSpPr>
      <dsp:spPr>
        <a:xfrm>
          <a:off x="521552" y="2414879"/>
          <a:ext cx="619652" cy="6196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DD36D6-5217-4B20-AFFB-975DF1010F91}">
      <dsp:nvSpPr>
        <dsp:cNvPr id="0" name=""/>
        <dsp:cNvSpPr/>
      </dsp:nvSpPr>
      <dsp:spPr>
        <a:xfrm rot="10800000">
          <a:off x="831378" y="3219503"/>
          <a:ext cx="2685669" cy="6196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250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i="1" kern="1200" dirty="0" smtClean="0"/>
            <a:t>Tangibles</a:t>
          </a:r>
          <a:endParaRPr lang="en-US" sz="1300" kern="1200" dirty="0"/>
        </a:p>
      </dsp:txBody>
      <dsp:txXfrm rot="10800000">
        <a:off x="831378" y="3219503"/>
        <a:ext cx="2685669" cy="619652"/>
      </dsp:txXfrm>
    </dsp:sp>
    <dsp:sp modelId="{F97C7A7C-E8F8-48CE-8A10-C41516C168C7}">
      <dsp:nvSpPr>
        <dsp:cNvPr id="0" name=""/>
        <dsp:cNvSpPr/>
      </dsp:nvSpPr>
      <dsp:spPr>
        <a:xfrm>
          <a:off x="521552" y="3219503"/>
          <a:ext cx="619652" cy="61965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9316C-569C-4880-8A41-74AB2551CA2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05171-A43B-4A2D-9167-CC7A4BE503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9316C-569C-4880-8A41-74AB2551CA2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05171-A43B-4A2D-9167-CC7A4BE503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9316C-569C-4880-8A41-74AB2551CA2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05171-A43B-4A2D-9167-CC7A4BE503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9316C-569C-4880-8A41-74AB2551CA2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05171-A43B-4A2D-9167-CC7A4BE503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9316C-569C-4880-8A41-74AB2551CA2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05171-A43B-4A2D-9167-CC7A4BE503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9316C-569C-4880-8A41-74AB2551CA2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05171-A43B-4A2D-9167-CC7A4BE503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9316C-569C-4880-8A41-74AB2551CA2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05171-A43B-4A2D-9167-CC7A4BE503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9316C-569C-4880-8A41-74AB2551CA2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05171-A43B-4A2D-9167-CC7A4BE503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9316C-569C-4880-8A41-74AB2551CA2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05171-A43B-4A2D-9167-CC7A4BE503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9316C-569C-4880-8A41-74AB2551CA2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05171-A43B-4A2D-9167-CC7A4BE503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9316C-569C-4880-8A41-74AB2551CA2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05171-A43B-4A2D-9167-CC7A4BE503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9316C-569C-4880-8A41-74AB2551CA2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05171-A43B-4A2D-9167-CC7A4BE503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jogja.tribunnews.com/tag/aplikasi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rissa.co.id/onlineshop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12" Type="http://schemas.microsoft.com/office/2007/relationships/diagramDrawing" Target="../diagrams/drawing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diagramColors" Target="../diagrams/colors2.xml"/><Relationship Id="rId5" Type="http://schemas.openxmlformats.org/officeDocument/2006/relationships/diagramColors" Target="../diagrams/colors1.xml"/><Relationship Id="rId10" Type="http://schemas.openxmlformats.org/officeDocument/2006/relationships/diagramQuickStyle" Target="../diagrams/quickStyle2.xml"/><Relationship Id="rId4" Type="http://schemas.openxmlformats.org/officeDocument/2006/relationships/diagramQuickStyle" Target="../diagrams/quickStyle1.xml"/><Relationship Id="rId9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KUALITAS PELAYANAN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Larissa </a:t>
            </a:r>
            <a:r>
              <a:rPr lang="en-US" b="1" dirty="0" smtClean="0"/>
              <a:t>Aesthetic Center </a:t>
            </a:r>
            <a:r>
              <a:rPr lang="en-US" b="1" dirty="0" smtClean="0"/>
              <a:t>Yogyakarta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id-ID" dirty="0" smtClean="0"/>
              <a:t>Fhadli Novriwardi		(141140034)</a:t>
            </a:r>
            <a:endParaRPr lang="en-US" dirty="0" smtClean="0"/>
          </a:p>
          <a:p>
            <a:pPr lvl="0"/>
            <a:r>
              <a:rPr lang="id-ID" dirty="0" smtClean="0"/>
              <a:t>Beatty D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id-ID" dirty="0" smtClean="0"/>
              <a:t>Purwanti	</a:t>
            </a:r>
            <a:r>
              <a:rPr lang="en-US" dirty="0" smtClean="0"/>
              <a:t>	</a:t>
            </a:r>
            <a:r>
              <a:rPr lang="id-ID" dirty="0" smtClean="0"/>
              <a:t>(141140343)</a:t>
            </a:r>
            <a:endParaRPr lang="en-US" dirty="0" smtClean="0"/>
          </a:p>
          <a:p>
            <a:pPr lvl="0"/>
            <a:r>
              <a:rPr lang="id-ID" dirty="0" smtClean="0"/>
              <a:t>Arini lisya wati		(141140409)</a:t>
            </a:r>
            <a:endParaRPr lang="en-US" dirty="0" smtClean="0"/>
          </a:p>
          <a:p>
            <a:pPr lvl="0"/>
            <a:r>
              <a:rPr lang="id-ID" dirty="0" smtClean="0"/>
              <a:t>Esti dwi rahmawati		(141140450)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14337" name="Picture 1" descr="D:\SEMESTER 6\PRAKTIKUM BARCODE\Kualitas Pelayanan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93771" y="0"/>
            <a:ext cx="2850229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3152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 err="1"/>
              <a:t>Layanan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smtClean="0"/>
              <a:t>Larissa Aesthetic Center Yogyakarta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b="1" dirty="0" err="1" smtClean="0"/>
              <a:t>Reservasi</a:t>
            </a:r>
            <a:r>
              <a:rPr lang="en-US" b="1" dirty="0" smtClean="0"/>
              <a:t> Treatment Larissa </a:t>
            </a:r>
            <a:r>
              <a:rPr lang="en-US" b="1" dirty="0" err="1" smtClean="0"/>
              <a:t>dengan</a:t>
            </a:r>
            <a:r>
              <a:rPr lang="en-US" b="1" dirty="0" smtClean="0"/>
              <a:t> Mobile Application</a:t>
            </a:r>
            <a:endParaRPr lang="en-US" dirty="0" smtClean="0"/>
          </a:p>
          <a:p>
            <a:pPr indent="514350">
              <a:buNone/>
            </a:pPr>
            <a:r>
              <a:rPr lang="en-US" dirty="0" smtClean="0"/>
              <a:t>Larissa Aesthetic Center </a:t>
            </a:r>
            <a:r>
              <a:rPr lang="en-US" dirty="0" err="1" smtClean="0"/>
              <a:t>meluncurkan</a:t>
            </a:r>
            <a:r>
              <a:rPr lang="en-US" dirty="0" smtClean="0"/>
              <a:t> </a:t>
            </a:r>
            <a:r>
              <a:rPr lang="en-US" dirty="0" err="1" smtClean="0">
                <a:hlinkClick r:id="rId2" tooltip="aplikasi"/>
              </a:rPr>
              <a:t>aplikasi</a:t>
            </a:r>
            <a:r>
              <a:rPr lang="en-US" dirty="0" smtClean="0"/>
              <a:t> mobile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Android, Larissa Mobile Application </a:t>
            </a:r>
            <a:r>
              <a:rPr lang="en-US" dirty="0" err="1" smtClean="0"/>
              <a:t>di</a:t>
            </a:r>
            <a:r>
              <a:rPr lang="en-US" dirty="0" smtClean="0"/>
              <a:t> Hotel Grand </a:t>
            </a:r>
            <a:r>
              <a:rPr lang="en-US" dirty="0" err="1" smtClean="0"/>
              <a:t>Zuri</a:t>
            </a:r>
            <a:r>
              <a:rPr lang="en-US" dirty="0" smtClean="0"/>
              <a:t> Yogyakarta, </a:t>
            </a:r>
            <a:r>
              <a:rPr lang="en-US" dirty="0" err="1" smtClean="0"/>
              <a:t>Kamis</a:t>
            </a:r>
            <a:r>
              <a:rPr lang="en-US" dirty="0" smtClean="0"/>
              <a:t> (22/10/2015).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memudahkan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, treatment, program promo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disediakan</a:t>
            </a:r>
            <a:r>
              <a:rPr lang="en-US" dirty="0" smtClean="0"/>
              <a:t> </a:t>
            </a:r>
            <a:r>
              <a:rPr lang="en-US" dirty="0" err="1" smtClean="0"/>
              <a:t>klinik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 </a:t>
            </a:r>
            <a:r>
              <a:rPr lang="en-US" dirty="0" err="1" smtClean="0"/>
              <a:t>kecantikan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indent="1039813" algn="just">
              <a:buNone/>
            </a:pPr>
            <a:endParaRPr lang="en-US" dirty="0"/>
          </a:p>
        </p:txBody>
      </p:sp>
      <p:pic>
        <p:nvPicPr>
          <p:cNvPr id="4" name="Picture 2" descr="D:\logo UPN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" y="1"/>
            <a:ext cx="1246659" cy="1219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3152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3733800" cy="3611563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en-US" b="1" dirty="0" smtClean="0"/>
              <a:t>Drive-Thru Larissa</a:t>
            </a:r>
            <a:endParaRPr lang="en-US" dirty="0" smtClean="0"/>
          </a:p>
          <a:p>
            <a:r>
              <a:rPr lang="en-US" dirty="0" smtClean="0"/>
              <a:t>Larissa </a:t>
            </a:r>
            <a:r>
              <a:rPr lang="en-US" dirty="0" err="1" smtClean="0"/>
              <a:t>memudahkan</a:t>
            </a:r>
            <a:r>
              <a:rPr lang="en-US" dirty="0" smtClean="0"/>
              <a:t> </a:t>
            </a:r>
            <a:r>
              <a:rPr lang="en-US" dirty="0" err="1" smtClean="0"/>
              <a:t>pelangganya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kliniknya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pertlu</a:t>
            </a:r>
            <a:r>
              <a:rPr lang="en-US" dirty="0" smtClean="0"/>
              <a:t> </a:t>
            </a:r>
            <a:r>
              <a:rPr lang="en-US" dirty="0" err="1" smtClean="0"/>
              <a:t>mengantre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drive-thru. Larissa </a:t>
            </a:r>
            <a:r>
              <a:rPr lang="en-US" dirty="0" err="1" smtClean="0"/>
              <a:t>menyiapkan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mobil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kampus</a:t>
            </a:r>
            <a:r>
              <a:rPr lang="en-US" dirty="0" smtClean="0"/>
              <a:t> </a:t>
            </a:r>
            <a:r>
              <a:rPr lang="en-US" dirty="0" err="1" smtClean="0"/>
              <a:t>kampus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 Di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gratis skin analyzing, </a:t>
            </a:r>
            <a:r>
              <a:rPr lang="en-US" dirty="0" err="1" smtClean="0"/>
              <a:t>konsultasi</a:t>
            </a:r>
            <a:r>
              <a:rPr lang="en-US" dirty="0" smtClean="0"/>
              <a:t>, quick facial, </a:t>
            </a:r>
            <a:r>
              <a:rPr lang="en-US" dirty="0" err="1" smtClean="0"/>
              <a:t>produk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paket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</a:p>
          <a:p>
            <a:pPr indent="1039813" algn="just">
              <a:buNone/>
            </a:pPr>
            <a:endParaRPr lang="en-US" dirty="0"/>
          </a:p>
        </p:txBody>
      </p:sp>
      <p:pic>
        <p:nvPicPr>
          <p:cNvPr id="4" name="Picture 2" descr="D:\logo UPN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1"/>
            <a:ext cx="1246659" cy="1219199"/>
          </a:xfrm>
          <a:prstGeom prst="rect">
            <a:avLst/>
          </a:prstGeom>
          <a:noFill/>
        </p:spPr>
      </p:pic>
      <p:pic>
        <p:nvPicPr>
          <p:cNvPr id="1026" name="Picture 2" descr="D:\SEMESTER 6\PRAKTIKUM BARCODE\Kualitas Pelayanan\drive tr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04800"/>
            <a:ext cx="3778770" cy="251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315200" cy="1143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2" descr="D:\logo UPN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1"/>
            <a:ext cx="1246659" cy="1219199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b="1" dirty="0" smtClean="0"/>
              <a:t>Larissa Online Shopping </a:t>
            </a:r>
            <a:r>
              <a:rPr lang="en-US" b="1" dirty="0" err="1" smtClean="0"/>
              <a:t>dan</a:t>
            </a:r>
            <a:r>
              <a:rPr lang="en-US" b="1" dirty="0" smtClean="0"/>
              <a:t> Delivery Order</a:t>
            </a:r>
            <a:endParaRPr lang="en-US" dirty="0" smtClean="0"/>
          </a:p>
          <a:p>
            <a:pPr marL="685800" indent="0">
              <a:buNone/>
            </a:pP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kemudahan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, Larissa Aesthetic Center </a:t>
            </a:r>
            <a:r>
              <a:rPr lang="en-US" dirty="0" err="1" smtClean="0"/>
              <a:t>menghadirkan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online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delivery order.</a:t>
            </a:r>
          </a:p>
          <a:p>
            <a:pPr marL="685800" indent="0">
              <a:buNone/>
            </a:pPr>
            <a:r>
              <a:rPr lang="en-US" b="1" dirty="0" err="1" smtClean="0"/>
              <a:t>Produk</a:t>
            </a:r>
            <a:r>
              <a:rPr lang="en-US" b="1" dirty="0" smtClean="0"/>
              <a:t> Larissa </a:t>
            </a:r>
            <a:r>
              <a:rPr lang="en-US" b="1" dirty="0" err="1" smtClean="0"/>
              <a:t>bisa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dapatkan</a:t>
            </a:r>
            <a:r>
              <a:rPr lang="en-US" b="1" dirty="0" smtClean="0"/>
              <a:t> online </a:t>
            </a:r>
            <a:r>
              <a:rPr lang="en-US" b="1" dirty="0" err="1" smtClean="0"/>
              <a:t>melalui</a:t>
            </a:r>
            <a:r>
              <a:rPr lang="en-US" b="1" dirty="0" smtClean="0"/>
              <a:t> :</a:t>
            </a:r>
            <a:endParaRPr lang="en-US" dirty="0" smtClean="0"/>
          </a:p>
          <a:p>
            <a:pPr marL="685800" indent="0">
              <a:buNone/>
            </a:pPr>
            <a:r>
              <a:rPr lang="en-US" dirty="0" smtClean="0"/>
              <a:t>Website : </a:t>
            </a:r>
            <a:r>
              <a:rPr lang="en-US" u="sng" dirty="0" smtClean="0">
                <a:hlinkClick r:id="rId3"/>
              </a:rPr>
              <a:t>www.larissa.co.id/onlineshop</a:t>
            </a:r>
            <a:endParaRPr lang="en-US" dirty="0" smtClean="0"/>
          </a:p>
          <a:p>
            <a:pPr marL="685800" indent="0">
              <a:buNone/>
            </a:pPr>
            <a:r>
              <a:rPr lang="en-US" dirty="0" err="1" smtClean="0"/>
              <a:t>Whatsapp</a:t>
            </a:r>
            <a:r>
              <a:rPr lang="en-US" dirty="0" smtClean="0"/>
              <a:t> : 0811 269 5000</a:t>
            </a:r>
          </a:p>
          <a:p>
            <a:pPr marL="685800" indent="0">
              <a:buNone/>
            </a:pPr>
            <a:r>
              <a:rPr lang="en-US" dirty="0" smtClean="0"/>
              <a:t>Line : @</a:t>
            </a:r>
            <a:r>
              <a:rPr lang="en-US" dirty="0" err="1" smtClean="0"/>
              <a:t>larissaonlineshop</a:t>
            </a:r>
            <a:endParaRPr lang="en-US" dirty="0" smtClean="0"/>
          </a:p>
          <a:p>
            <a:pPr marL="685800" indent="0">
              <a:buNone/>
            </a:pPr>
            <a:r>
              <a:rPr lang="en-US" dirty="0" err="1" smtClean="0"/>
              <a:t>Instagram</a:t>
            </a:r>
            <a:r>
              <a:rPr lang="en-US" dirty="0" smtClean="0"/>
              <a:t> : @</a:t>
            </a:r>
            <a:r>
              <a:rPr lang="en-US" dirty="0" err="1" smtClean="0"/>
              <a:t>larissaonlineshop</a:t>
            </a:r>
            <a:endParaRPr lang="en-US" dirty="0" smtClean="0"/>
          </a:p>
          <a:p>
            <a:pPr marL="685800" indent="0">
              <a:buNone/>
            </a:pPr>
            <a:r>
              <a:rPr lang="en-US" dirty="0" smtClean="0"/>
              <a:t>App </a:t>
            </a:r>
            <a:r>
              <a:rPr lang="en-US" dirty="0" err="1" smtClean="0"/>
              <a:t>iOS</a:t>
            </a:r>
            <a:r>
              <a:rPr lang="en-US" dirty="0" smtClean="0"/>
              <a:t> &amp; Android “Larissa Aesthetic Center”</a:t>
            </a:r>
          </a:p>
          <a:p>
            <a:pPr marL="685800" indent="0">
              <a:buNone/>
            </a:pPr>
            <a:r>
              <a:rPr lang="en-US" b="1" dirty="0" smtClean="0"/>
              <a:t>Format </a:t>
            </a:r>
            <a:r>
              <a:rPr lang="en-US" b="1" dirty="0" err="1" smtClean="0"/>
              <a:t>pemesanan</a:t>
            </a:r>
            <a:r>
              <a:rPr lang="en-US" b="1" dirty="0" smtClean="0"/>
              <a:t>: </a:t>
            </a:r>
            <a:r>
              <a:rPr lang="en-US" b="1" i="1" dirty="0" err="1" smtClean="0"/>
              <a:t>Nama</a:t>
            </a:r>
            <a:r>
              <a:rPr lang="en-US" b="1" i="1" dirty="0" smtClean="0"/>
              <a:t> </a:t>
            </a:r>
            <a:r>
              <a:rPr lang="en-US" b="1" i="1" dirty="0" err="1" smtClean="0"/>
              <a:t>Produk</a:t>
            </a:r>
            <a:r>
              <a:rPr lang="en-US" b="1" i="1" dirty="0" smtClean="0"/>
              <a:t> &lt;</a:t>
            </a:r>
            <a:r>
              <a:rPr lang="en-US" b="1" i="1" dirty="0" err="1" smtClean="0"/>
              <a:t>spasi</a:t>
            </a:r>
            <a:r>
              <a:rPr lang="en-US" b="1" i="1" dirty="0" smtClean="0"/>
              <a:t>&gt; </a:t>
            </a:r>
            <a:r>
              <a:rPr lang="en-US" b="1" i="1" dirty="0" err="1" smtClean="0"/>
              <a:t>Jumlah</a:t>
            </a:r>
            <a:r>
              <a:rPr lang="en-US" b="1" i="1" dirty="0" smtClean="0"/>
              <a:t> </a:t>
            </a:r>
            <a:r>
              <a:rPr lang="en-US" b="1" i="1" dirty="0" err="1" smtClean="0"/>
              <a:t>Barang</a:t>
            </a:r>
            <a:r>
              <a:rPr lang="en-US" b="1" i="1" dirty="0" smtClean="0"/>
              <a:t> &lt;</a:t>
            </a:r>
            <a:r>
              <a:rPr lang="en-US" b="1" i="1" dirty="0" err="1" smtClean="0"/>
              <a:t>spasi</a:t>
            </a:r>
            <a:r>
              <a:rPr lang="en-US" b="1" i="1" dirty="0" smtClean="0"/>
              <a:t>&gt; </a:t>
            </a:r>
            <a:r>
              <a:rPr lang="en-US" b="1" i="1" dirty="0" err="1" smtClean="0"/>
              <a:t>Nama</a:t>
            </a:r>
            <a:r>
              <a:rPr lang="en-US" b="1" i="1" dirty="0" smtClean="0"/>
              <a:t> </a:t>
            </a:r>
            <a:r>
              <a:rPr lang="en-US" b="1" i="1" dirty="0" err="1" smtClean="0"/>
              <a:t>terang</a:t>
            </a:r>
            <a:r>
              <a:rPr lang="en-US" b="1" i="1" dirty="0" smtClean="0"/>
              <a:t> &lt;</a:t>
            </a:r>
            <a:r>
              <a:rPr lang="en-US" b="1" i="1" dirty="0" err="1" smtClean="0"/>
              <a:t>spasi</a:t>
            </a:r>
            <a:r>
              <a:rPr lang="en-US" b="1" i="1" dirty="0" smtClean="0"/>
              <a:t>&gt; </a:t>
            </a:r>
            <a:r>
              <a:rPr lang="en-US" b="1" i="1" dirty="0" err="1" smtClean="0"/>
              <a:t>Alamat</a:t>
            </a:r>
            <a:r>
              <a:rPr lang="en-US" b="1" i="1" dirty="0" smtClean="0"/>
              <a:t> </a:t>
            </a:r>
            <a:r>
              <a:rPr lang="en-US" b="1" i="1" dirty="0" err="1" smtClean="0"/>
              <a:t>Lengka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315200" cy="1143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2" descr="D:\logo UPN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1"/>
            <a:ext cx="1246659" cy="1219199"/>
          </a:xfrm>
          <a:prstGeom prst="rect">
            <a:avLst/>
          </a:prstGeom>
          <a:noFill/>
        </p:spPr>
      </p:pic>
      <p:pic>
        <p:nvPicPr>
          <p:cNvPr id="3073" name="Picture 1" descr="D:\SEMESTER 6\PRAKTIKUM BARCODE\Kualitas Pelayanan\images1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028285"/>
            <a:ext cx="6781800" cy="37978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TERIMA KASIH</a:t>
            </a:r>
            <a:endParaRPr lang="en-US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logo UPN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1"/>
            <a:ext cx="1246659" cy="1219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 smtClean="0"/>
              <a:t>Pelayanan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1600201"/>
            <a:ext cx="5791200" cy="18288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indent="9525" algn="ctr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perspektif</a:t>
            </a:r>
            <a:r>
              <a:rPr lang="en-US" dirty="0"/>
              <a:t> TQM (</a:t>
            </a:r>
            <a:r>
              <a:rPr lang="en-US" i="1" dirty="0"/>
              <a:t>Total Quality Management</a:t>
            </a:r>
            <a:r>
              <a:rPr lang="en-US" dirty="0"/>
              <a:t>)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dipandang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yang </a:t>
            </a:r>
            <a:r>
              <a:rPr lang="en-US" dirty="0" err="1"/>
              <a:t>ditekankan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,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 </a:t>
            </a:r>
            <a:r>
              <a:rPr lang="en-US" dirty="0" err="1" smtClean="0"/>
              <a:t>Menurut</a:t>
            </a:r>
            <a:endParaRPr lang="en-US" dirty="0"/>
          </a:p>
        </p:txBody>
      </p:sp>
      <p:pic>
        <p:nvPicPr>
          <p:cNvPr id="4" name="Picture 2" descr="D:\logo UPN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1"/>
            <a:ext cx="1246659" cy="1219199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962400"/>
            <a:ext cx="4142936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600200" y="43434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</a:rPr>
              <a:t>Apa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itu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kualitas</a:t>
            </a:r>
            <a:r>
              <a:rPr lang="en-US" sz="2400" b="1" dirty="0" smtClean="0">
                <a:solidFill>
                  <a:schemeClr val="bg1"/>
                </a:solidFill>
              </a:rPr>
              <a:t>?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24400" y="3505200"/>
            <a:ext cx="3886200" cy="23083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Garvin (2012)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lima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,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satunya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menilainya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paling </a:t>
            </a:r>
            <a:r>
              <a:rPr lang="en-US" dirty="0" err="1" smtClean="0"/>
              <a:t>memuaskan</a:t>
            </a:r>
            <a:r>
              <a:rPr lang="en-US" dirty="0" smtClean="0"/>
              <a:t> </a:t>
            </a:r>
            <a:r>
              <a:rPr lang="en-US" dirty="0" err="1" smtClean="0"/>
              <a:t>preferensi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berkualitas</a:t>
            </a:r>
            <a:r>
              <a:rPr lang="en-US" dirty="0" smtClean="0"/>
              <a:t> paling </a:t>
            </a:r>
            <a:r>
              <a:rPr lang="en-US" dirty="0" err="1" smtClean="0"/>
              <a:t>tinggi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 smtClean="0"/>
              <a:t>Pelayanan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1600200"/>
            <a:ext cx="4572000" cy="464819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indent="9525" algn="ctr">
              <a:buNone/>
            </a:pP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/</a:t>
            </a:r>
            <a:r>
              <a:rPr lang="en-US" dirty="0" err="1"/>
              <a:t>aktifitas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lain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.</a:t>
            </a:r>
          </a:p>
        </p:txBody>
      </p:sp>
      <p:pic>
        <p:nvPicPr>
          <p:cNvPr id="4" name="Picture 2" descr="D:\logo UPN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1"/>
            <a:ext cx="1246659" cy="1219199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962400"/>
            <a:ext cx="4142936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447800" y="43434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</a:rPr>
              <a:t>Apa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itu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pelayanan</a:t>
            </a:r>
            <a:r>
              <a:rPr lang="en-US" sz="2400" b="1" dirty="0" smtClean="0">
                <a:solidFill>
                  <a:schemeClr val="bg1"/>
                </a:solidFill>
              </a:rPr>
              <a:t>?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315200" cy="1143000"/>
          </a:xfrm>
        </p:spPr>
        <p:txBody>
          <a:bodyPr/>
          <a:lstStyle/>
          <a:p>
            <a:r>
              <a:rPr lang="en-US" dirty="0" err="1" smtClean="0"/>
              <a:t>Jadi</a:t>
            </a:r>
            <a:r>
              <a:rPr lang="en-US" dirty="0" smtClean="0"/>
              <a:t>…….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1039813" algn="just">
              <a:buNone/>
            </a:pP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bagus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ekspektasi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diinginkan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/</a:t>
            </a:r>
            <a:r>
              <a:rPr lang="en-US" dirty="0" err="1"/>
              <a:t>pengunjung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lain,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/</a:t>
            </a:r>
            <a:r>
              <a:rPr lang="en-US" dirty="0" err="1"/>
              <a:t>pengunjung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</p:txBody>
      </p:sp>
      <p:pic>
        <p:nvPicPr>
          <p:cNvPr id="4" name="Picture 2" descr="D:\logo UPN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1"/>
            <a:ext cx="1246659" cy="1219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74638"/>
            <a:ext cx="7010400" cy="1143000"/>
          </a:xfrm>
        </p:spPr>
        <p:txBody>
          <a:bodyPr>
            <a:noAutofit/>
          </a:bodyPr>
          <a:lstStyle/>
          <a:p>
            <a:pPr lvl="0"/>
            <a:r>
              <a:rPr lang="en-US" sz="3600" dirty="0" err="1"/>
              <a:t>Faktor-faktor</a:t>
            </a:r>
            <a:r>
              <a:rPr lang="en-US" sz="3600" dirty="0"/>
              <a:t> yang </a:t>
            </a:r>
            <a:r>
              <a:rPr lang="en-US" sz="3600" dirty="0" err="1"/>
              <a:t>Mempengaruhi</a:t>
            </a:r>
            <a:r>
              <a:rPr lang="en-US" sz="3600" dirty="0"/>
              <a:t> </a:t>
            </a:r>
            <a:r>
              <a:rPr lang="en-US" sz="3600" dirty="0" err="1"/>
              <a:t>Kualitas</a:t>
            </a:r>
            <a:r>
              <a:rPr lang="en-US" sz="3600" dirty="0"/>
              <a:t> </a:t>
            </a:r>
            <a:r>
              <a:rPr lang="en-US" sz="3600" dirty="0" err="1" smtClean="0"/>
              <a:t>Pelayanan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2286000"/>
          <a:ext cx="4038600" cy="3840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D:\logo UPN.jpe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" y="1"/>
            <a:ext cx="1246659" cy="1219199"/>
          </a:xfrm>
          <a:prstGeom prst="rect">
            <a:avLst/>
          </a:prstGeom>
          <a:noFill/>
        </p:spPr>
      </p:pic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48200" y="2362200"/>
          <a:ext cx="4038600" cy="3840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3152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smtClean="0"/>
              <a:t>Larissa Aesthetic Center Yogyakarta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588" lvl="0" indent="-1588">
              <a:buNone/>
            </a:pPr>
            <a:r>
              <a:rPr lang="en-US" dirty="0" smtClean="0"/>
              <a:t>1. </a:t>
            </a:r>
            <a:r>
              <a:rPr lang="en-US" dirty="0" err="1" smtClean="0"/>
              <a:t>Profil</a:t>
            </a:r>
            <a:r>
              <a:rPr lang="en-US" dirty="0" smtClean="0"/>
              <a:t> </a:t>
            </a:r>
            <a:r>
              <a:rPr lang="en-US" dirty="0" smtClean="0"/>
              <a:t>Larissa Aesthetic Center Yogyakarta</a:t>
            </a:r>
          </a:p>
          <a:p>
            <a:pPr indent="571500" algn="just">
              <a:buNone/>
            </a:pPr>
            <a:r>
              <a:rPr lang="en-US" dirty="0" err="1" smtClean="0"/>
              <a:t>Berawal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dibidang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rambut</a:t>
            </a:r>
            <a:r>
              <a:rPr lang="en-US" dirty="0" smtClean="0"/>
              <a:t> yang </a:t>
            </a:r>
            <a:r>
              <a:rPr lang="en-US" dirty="0" err="1" smtClean="0"/>
              <a:t>aman</a:t>
            </a:r>
            <a:r>
              <a:rPr lang="en-US" dirty="0" smtClean="0"/>
              <a:t>,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efeknsamping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11 </a:t>
            </a:r>
            <a:r>
              <a:rPr lang="en-US" dirty="0" err="1" smtClean="0"/>
              <a:t>juni</a:t>
            </a:r>
            <a:r>
              <a:rPr lang="en-US" dirty="0" smtClean="0"/>
              <a:t> 1984, </a:t>
            </a:r>
            <a:r>
              <a:rPr lang="en-US" dirty="0" err="1" smtClean="0"/>
              <a:t>R.Ngt.Poedji</a:t>
            </a:r>
            <a:r>
              <a:rPr lang="en-US" dirty="0" smtClean="0"/>
              <a:t> </a:t>
            </a:r>
            <a:r>
              <a:rPr lang="en-US" dirty="0" err="1" smtClean="0"/>
              <a:t>Lirnawati</a:t>
            </a:r>
            <a:r>
              <a:rPr lang="en-US" dirty="0" smtClean="0"/>
              <a:t> </a:t>
            </a:r>
            <a:r>
              <a:rPr lang="en-US" dirty="0" err="1" smtClean="0"/>
              <a:t>berbekal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yang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Key Brown Beauty School </a:t>
            </a:r>
            <a:r>
              <a:rPr lang="en-US" dirty="0" err="1" smtClean="0"/>
              <a:t>di</a:t>
            </a:r>
            <a:r>
              <a:rPr lang="en-US" dirty="0" smtClean="0"/>
              <a:t> Los Angeles, USA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perguruan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dibidang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kosmetologi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Jerman</a:t>
            </a:r>
            <a:r>
              <a:rPr lang="en-US" dirty="0" smtClean="0"/>
              <a:t>, </a:t>
            </a:r>
            <a:r>
              <a:rPr lang="en-US" dirty="0" err="1" smtClean="0"/>
              <a:t>Perancis</a:t>
            </a:r>
            <a:r>
              <a:rPr lang="en-US" dirty="0" smtClean="0"/>
              <a:t>, </a:t>
            </a:r>
            <a:r>
              <a:rPr lang="en-US" dirty="0" err="1" smtClean="0"/>
              <a:t>Jepang</a:t>
            </a:r>
            <a:r>
              <a:rPr lang="en-US" dirty="0" smtClean="0"/>
              <a:t>, </a:t>
            </a:r>
            <a:r>
              <a:rPr lang="en-US" dirty="0" err="1" smtClean="0"/>
              <a:t>Hongkong</a:t>
            </a:r>
            <a:r>
              <a:rPr lang="en-US" dirty="0" smtClean="0"/>
              <a:t>, Singapore, </a:t>
            </a:r>
            <a:r>
              <a:rPr lang="en-US" dirty="0" err="1" smtClean="0"/>
              <a:t>mendirikan</a:t>
            </a:r>
            <a:r>
              <a:rPr lang="en-US" dirty="0" smtClean="0"/>
              <a:t> Larissa Beauty Salon.</a:t>
            </a:r>
          </a:p>
          <a:p>
            <a:pPr indent="571500" algn="just">
              <a:buNone/>
            </a:pPr>
            <a:r>
              <a:rPr lang="en-US" dirty="0" err="1" smtClean="0"/>
              <a:t>Konsep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 &amp; </a:t>
            </a:r>
            <a:r>
              <a:rPr lang="en-US" dirty="0" err="1" smtClean="0"/>
              <a:t>rambut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bahan-bahan</a:t>
            </a:r>
            <a:r>
              <a:rPr lang="en-US" dirty="0" smtClean="0"/>
              <a:t> </a:t>
            </a:r>
            <a:r>
              <a:rPr lang="en-US" dirty="0" err="1" smtClean="0"/>
              <a:t>alami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buah</a:t>
            </a:r>
            <a:r>
              <a:rPr lang="en-US" dirty="0" smtClean="0"/>
              <a:t>, </a:t>
            </a:r>
            <a:r>
              <a:rPr lang="en-US" dirty="0" err="1" smtClean="0"/>
              <a:t>sayuran</a:t>
            </a:r>
            <a:r>
              <a:rPr lang="en-US" dirty="0" smtClean="0"/>
              <a:t>, </a:t>
            </a:r>
            <a:r>
              <a:rPr lang="en-US" dirty="0" err="1" smtClean="0"/>
              <a:t>umbi</a:t>
            </a:r>
            <a:r>
              <a:rPr lang="en-US" dirty="0" smtClean="0"/>
              <a:t>, </a:t>
            </a:r>
            <a:r>
              <a:rPr lang="en-US" dirty="0" err="1" smtClean="0"/>
              <a:t>batang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akar</a:t>
            </a:r>
            <a:r>
              <a:rPr lang="en-US" dirty="0" smtClean="0"/>
              <a:t>,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‘back to nature’ </a:t>
            </a:r>
            <a:r>
              <a:rPr lang="en-US" dirty="0" err="1" smtClean="0"/>
              <a:t>seiring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Larissa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Latin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bersinar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terang</a:t>
            </a:r>
            <a:r>
              <a:rPr lang="en-US" dirty="0" smtClean="0"/>
              <a:t>. </a:t>
            </a:r>
            <a:r>
              <a:rPr lang="en-US" dirty="0" err="1" smtClean="0"/>
              <a:t>Seiring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dibidang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 &amp; </a:t>
            </a:r>
            <a:r>
              <a:rPr lang="en-US" dirty="0" err="1" smtClean="0"/>
              <a:t>rambut</a:t>
            </a:r>
            <a:r>
              <a:rPr lang="en-US" dirty="0" smtClean="0"/>
              <a:t>, Larissa Beauty Salon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Larissa Skin Care &amp; Hair Treatment</a:t>
            </a:r>
            <a:r>
              <a:rPr lang="en-US" dirty="0" smtClean="0"/>
              <a:t>.</a:t>
            </a:r>
            <a:endParaRPr lang="en-US" dirty="0" smtClean="0"/>
          </a:p>
        </p:txBody>
      </p:sp>
      <p:pic>
        <p:nvPicPr>
          <p:cNvPr id="4" name="Picture 2" descr="D:\logo UPN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1"/>
            <a:ext cx="1246659" cy="1219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3152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indent="571500" algn="just">
              <a:buNone/>
            </a:pPr>
            <a:r>
              <a:rPr lang="en-US" dirty="0" err="1" smtClean="0"/>
              <a:t>Terhitung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2 </a:t>
            </a:r>
            <a:r>
              <a:rPr lang="en-US" dirty="0" err="1" smtClean="0"/>
              <a:t>Juni</a:t>
            </a:r>
            <a:r>
              <a:rPr lang="en-US" dirty="0" smtClean="0"/>
              <a:t> 1998, Larissa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sertifikat</a:t>
            </a:r>
            <a:r>
              <a:rPr lang="en-US" dirty="0" smtClean="0"/>
              <a:t> </a:t>
            </a:r>
            <a:r>
              <a:rPr lang="en-US" dirty="0" err="1" smtClean="0"/>
              <a:t>merek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Departement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Direktorat</a:t>
            </a:r>
            <a:r>
              <a:rPr lang="en-US" dirty="0" smtClean="0"/>
              <a:t> </a:t>
            </a:r>
            <a:r>
              <a:rPr lang="en-US" dirty="0" err="1" smtClean="0"/>
              <a:t>Jendral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Intelektual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merk</a:t>
            </a:r>
            <a:r>
              <a:rPr lang="en-US" dirty="0" smtClean="0"/>
              <a:t> Larissa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terdaftar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</a:p>
          <a:p>
            <a:pPr indent="571500" algn="just">
              <a:buNone/>
            </a:pP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Larissa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cabang</a:t>
            </a:r>
            <a:r>
              <a:rPr lang="en-US" dirty="0" smtClean="0"/>
              <a:t> yang </a:t>
            </a:r>
            <a:r>
              <a:rPr lang="en-US" dirty="0" err="1" smtClean="0"/>
              <a:t>tersebar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Yogyakarta, Solo, Semarang, </a:t>
            </a:r>
            <a:r>
              <a:rPr lang="en-US" dirty="0" err="1" smtClean="0"/>
              <a:t>Klaten</a:t>
            </a:r>
            <a:r>
              <a:rPr lang="en-US" dirty="0" smtClean="0"/>
              <a:t>, </a:t>
            </a:r>
            <a:r>
              <a:rPr lang="en-US" dirty="0" err="1" smtClean="0"/>
              <a:t>Purwokerto</a:t>
            </a:r>
            <a:r>
              <a:rPr lang="en-US" dirty="0" smtClean="0"/>
              <a:t>, </a:t>
            </a:r>
            <a:r>
              <a:rPr lang="en-US" dirty="0" err="1" smtClean="0"/>
              <a:t>Tegal</a:t>
            </a:r>
            <a:r>
              <a:rPr lang="en-US" dirty="0" smtClean="0"/>
              <a:t>, </a:t>
            </a:r>
            <a:r>
              <a:rPr lang="en-US" dirty="0" err="1" smtClean="0"/>
              <a:t>Salatiga</a:t>
            </a:r>
            <a:r>
              <a:rPr lang="en-US" dirty="0" smtClean="0"/>
              <a:t>, Surabaya, Malang, Kediri, </a:t>
            </a:r>
            <a:r>
              <a:rPr lang="en-US" dirty="0" err="1" smtClean="0"/>
              <a:t>Denpasar</a:t>
            </a:r>
            <a:r>
              <a:rPr lang="en-US" dirty="0" smtClean="0"/>
              <a:t>, </a:t>
            </a:r>
            <a:r>
              <a:rPr lang="en-US" dirty="0" err="1" smtClean="0"/>
              <a:t>Magelang</a:t>
            </a:r>
            <a:r>
              <a:rPr lang="en-US" dirty="0" smtClean="0"/>
              <a:t>, </a:t>
            </a:r>
            <a:r>
              <a:rPr lang="en-US" dirty="0" err="1" smtClean="0"/>
              <a:t>Madiun</a:t>
            </a:r>
            <a:r>
              <a:rPr lang="en-US" dirty="0" smtClean="0"/>
              <a:t>, </a:t>
            </a:r>
            <a:r>
              <a:rPr lang="en-US" dirty="0" err="1" smtClean="0"/>
              <a:t>Sragen</a:t>
            </a:r>
            <a:r>
              <a:rPr lang="en-US" dirty="0" smtClean="0"/>
              <a:t>, </a:t>
            </a:r>
            <a:r>
              <a:rPr lang="en-US" dirty="0" err="1" smtClean="0"/>
              <a:t>Mojokerto</a:t>
            </a:r>
            <a:r>
              <a:rPr lang="en-US" dirty="0" smtClean="0"/>
              <a:t>, Kudus,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Ponorogo</a:t>
            </a:r>
            <a:endParaRPr lang="en-US" dirty="0" smtClean="0"/>
          </a:p>
          <a:p>
            <a:pPr indent="571500" algn="just">
              <a:buNone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cabang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Yogyakarta,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Jl. C. </a:t>
            </a:r>
            <a:r>
              <a:rPr lang="en-US" dirty="0" err="1" smtClean="0"/>
              <a:t>Simanjuntak</a:t>
            </a:r>
            <a:r>
              <a:rPr lang="en-US" dirty="0" smtClean="0"/>
              <a:t> No.78 Yogyakarta 55225 (0274) 562902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Jl. </a:t>
            </a:r>
            <a:r>
              <a:rPr lang="en-US" dirty="0" err="1" smtClean="0"/>
              <a:t>Magelang</a:t>
            </a:r>
            <a:r>
              <a:rPr lang="en-US" dirty="0" smtClean="0"/>
              <a:t> Km. 6 No.26 Yogyakarta 55284 (0274) 623170</a:t>
            </a:r>
          </a:p>
          <a:p>
            <a:pPr indent="1039813" algn="just">
              <a:buNone/>
            </a:pPr>
            <a:endParaRPr lang="en-US" dirty="0"/>
          </a:p>
        </p:txBody>
      </p:sp>
      <p:pic>
        <p:nvPicPr>
          <p:cNvPr id="4" name="Picture 2" descr="D:\logo UPN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1"/>
            <a:ext cx="1246659" cy="1219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3152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Larissa Aesthetic Center Yogyakarta</a:t>
            </a:r>
          </a:p>
          <a:p>
            <a:pPr lvl="0"/>
            <a:r>
              <a:rPr lang="en-US" dirty="0" err="1" smtClean="0"/>
              <a:t>Pendaftaran</a:t>
            </a:r>
            <a:endParaRPr lang="en-US" dirty="0" smtClean="0"/>
          </a:p>
          <a:p>
            <a:pPr indent="-1588">
              <a:buNone/>
            </a:pP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Larissa Aesthetic Center,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sambut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security yang </a:t>
            </a:r>
            <a:r>
              <a:rPr lang="en-US" dirty="0" err="1" smtClean="0"/>
              <a:t>ramah</a:t>
            </a:r>
            <a:r>
              <a:rPr lang="en-US" dirty="0" smtClean="0"/>
              <a:t> yang </a:t>
            </a:r>
            <a:r>
              <a:rPr lang="en-US" dirty="0" err="1" smtClean="0"/>
              <a:t>menanyakan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Larissa Aesthetic Center,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facial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konsultasi</a:t>
            </a:r>
            <a:r>
              <a:rPr lang="en-US" dirty="0" smtClean="0"/>
              <a:t>.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 err="1" smtClean="0"/>
              <a:t>antrian</a:t>
            </a:r>
            <a:r>
              <a:rPr lang="en-US" dirty="0" smtClean="0"/>
              <a:t> yang </a:t>
            </a:r>
            <a:r>
              <a:rPr lang="en-US" dirty="0" err="1" smtClean="0"/>
              <a:t>tercetak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antrian</a:t>
            </a:r>
            <a:r>
              <a:rPr lang="en-US" dirty="0" smtClean="0"/>
              <a:t>. </a:t>
            </a:r>
          </a:p>
          <a:p>
            <a:pPr lvl="0"/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endParaRPr lang="en-US" dirty="0" smtClean="0"/>
          </a:p>
          <a:p>
            <a:pPr indent="-1588">
              <a:buNone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 err="1" smtClean="0"/>
              <a:t>antrian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panggil</a:t>
            </a:r>
            <a:r>
              <a:rPr lang="en-US" dirty="0" smtClean="0"/>
              <a:t>, </a:t>
            </a:r>
            <a:r>
              <a:rPr lang="en-US" dirty="0" err="1" smtClean="0"/>
              <a:t>disana</a:t>
            </a:r>
            <a:r>
              <a:rPr lang="en-US" dirty="0" smtClean="0"/>
              <a:t> </a:t>
            </a:r>
            <a:r>
              <a:rPr lang="en-US" dirty="0" err="1" smtClean="0"/>
              <a:t>disediakan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, </a:t>
            </a:r>
            <a:r>
              <a:rPr lang="en-US" dirty="0" err="1" smtClean="0"/>
              <a:t>diantaranya</a:t>
            </a:r>
            <a:r>
              <a:rPr lang="en-US" dirty="0" smtClean="0"/>
              <a:t> </a:t>
            </a:r>
            <a:r>
              <a:rPr lang="en-US" dirty="0" err="1" smtClean="0"/>
              <a:t>mebel</a:t>
            </a:r>
            <a:r>
              <a:rPr lang="en-US" dirty="0" smtClean="0"/>
              <a:t> yang </a:t>
            </a:r>
            <a:r>
              <a:rPr lang="en-US" dirty="0" err="1" smtClean="0"/>
              <a:t>empuk</a:t>
            </a:r>
            <a:r>
              <a:rPr lang="en-US" dirty="0" smtClean="0"/>
              <a:t>, air </a:t>
            </a:r>
            <a:r>
              <a:rPr lang="en-US" dirty="0" err="1" smtClean="0"/>
              <a:t>minum</a:t>
            </a:r>
            <a:r>
              <a:rPr lang="en-US" dirty="0" smtClean="0"/>
              <a:t> gratis, </a:t>
            </a:r>
            <a:r>
              <a:rPr lang="en-US" dirty="0" err="1" smtClean="0"/>
              <a:t>televisi</a:t>
            </a:r>
            <a:r>
              <a:rPr lang="en-US" dirty="0" smtClean="0"/>
              <a:t>, AC yang </a:t>
            </a:r>
            <a:r>
              <a:rPr lang="en-US" dirty="0" err="1" smtClean="0"/>
              <a:t>dingin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kebersihan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yang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terjaga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Verifikasi</a:t>
            </a:r>
            <a:endParaRPr lang="en-US" dirty="0" smtClean="0"/>
          </a:p>
          <a:p>
            <a:pPr lvl="0" indent="-1588">
              <a:buNone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 err="1" smtClean="0"/>
              <a:t>antrian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dipanggil</a:t>
            </a:r>
            <a:r>
              <a:rPr lang="en-US" dirty="0" smtClean="0"/>
              <a:t>,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menanyakan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.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menanyakan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menawarkan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ramah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murah</a:t>
            </a:r>
            <a:r>
              <a:rPr lang="en-US" dirty="0" smtClean="0"/>
              <a:t> </a:t>
            </a:r>
            <a:r>
              <a:rPr lang="en-US" dirty="0" err="1" smtClean="0"/>
              <a:t>senyum</a:t>
            </a:r>
            <a:r>
              <a:rPr lang="en-US" dirty="0" smtClean="0"/>
              <a:t>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menyarankan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menawarkan</a:t>
            </a:r>
            <a:r>
              <a:rPr lang="en-US" dirty="0" smtClean="0"/>
              <a:t> treatments </a:t>
            </a:r>
            <a:r>
              <a:rPr lang="en-US" dirty="0" err="1" smtClean="0"/>
              <a:t>seperti</a:t>
            </a:r>
            <a:r>
              <a:rPr lang="en-US" dirty="0" smtClean="0"/>
              <a:t> face treatments, hair treatments </a:t>
            </a:r>
            <a:r>
              <a:rPr lang="en-US" dirty="0" err="1" smtClean="0"/>
              <a:t>dan</a:t>
            </a:r>
            <a:r>
              <a:rPr lang="en-US" dirty="0" smtClean="0"/>
              <a:t> body treatments.</a:t>
            </a:r>
          </a:p>
          <a:p>
            <a:pPr indent="1039813" algn="just">
              <a:buNone/>
            </a:pPr>
            <a:endParaRPr lang="en-US" dirty="0"/>
          </a:p>
        </p:txBody>
      </p:sp>
      <p:pic>
        <p:nvPicPr>
          <p:cNvPr id="4" name="Picture 2" descr="D:\logo UPN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1"/>
            <a:ext cx="1246659" cy="1219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3152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pPr indent="-1588">
              <a:buNone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paket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pilih</a:t>
            </a:r>
            <a:r>
              <a:rPr lang="en-US" dirty="0" smtClean="0"/>
              <a:t>,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konsultasi</a:t>
            </a:r>
            <a:r>
              <a:rPr lang="en-US" dirty="0" smtClean="0"/>
              <a:t>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konsultasi</a:t>
            </a:r>
            <a:r>
              <a:rPr lang="en-US" dirty="0" smtClean="0"/>
              <a:t>, Larissa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dokter</a:t>
            </a:r>
            <a:r>
              <a:rPr lang="en-US" dirty="0" smtClean="0"/>
              <a:t> yang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kecantikan</a:t>
            </a:r>
            <a:r>
              <a:rPr lang="en-US" dirty="0" smtClean="0"/>
              <a:t>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 facial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terampil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. </a:t>
            </a:r>
          </a:p>
          <a:p>
            <a:pPr lvl="0"/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pPr indent="-1588">
              <a:buNone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kosultasi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treatments </a:t>
            </a:r>
            <a:r>
              <a:rPr lang="en-US" dirty="0" err="1" smtClean="0"/>
              <a:t>selesai</a:t>
            </a:r>
            <a:r>
              <a:rPr lang="en-US" dirty="0" smtClean="0"/>
              <a:t>,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kasir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disarankan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dokter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poduk</a:t>
            </a:r>
            <a:r>
              <a:rPr lang="en-US" dirty="0" smtClean="0"/>
              <a:t> </a:t>
            </a:r>
            <a:r>
              <a:rPr lang="en-US" dirty="0" err="1" smtClean="0"/>
              <a:t>kecantikan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en-US" dirty="0" err="1" smtClean="0"/>
              <a:t>sebentar</a:t>
            </a:r>
            <a:r>
              <a:rPr lang="en-US" dirty="0" smtClean="0"/>
              <a:t>,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dipanggil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kasir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,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roti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air </a:t>
            </a:r>
            <a:r>
              <a:rPr lang="en-US" dirty="0" err="1" smtClean="0"/>
              <a:t>minum</a:t>
            </a:r>
            <a:r>
              <a:rPr lang="en-US" dirty="0" smtClean="0"/>
              <a:t> gratis.</a:t>
            </a:r>
          </a:p>
          <a:p>
            <a:pPr indent="1039813" algn="just">
              <a:buNone/>
            </a:pPr>
            <a:endParaRPr lang="en-US" dirty="0"/>
          </a:p>
        </p:txBody>
      </p:sp>
      <p:pic>
        <p:nvPicPr>
          <p:cNvPr id="4" name="Picture 2" descr="D:\logo UPN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1"/>
            <a:ext cx="1246659" cy="1219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925</Words>
  <Application>Microsoft Office PowerPoint</Application>
  <PresentationFormat>On-screen Show (4:3)</PresentationFormat>
  <Paragraphs>58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KUALITAS PELAYANAN Larissa Aesthetic Center Yogyakarta </vt:lpstr>
      <vt:lpstr>Pengertian Kualitas Pelayanan</vt:lpstr>
      <vt:lpstr>Pengertian Kualitas Pelayanan</vt:lpstr>
      <vt:lpstr>Jadi…….</vt:lpstr>
      <vt:lpstr>Faktor-faktor yang Mempengaruhi Kualitas Pelayanan</vt:lpstr>
      <vt:lpstr>Pelayanan Pada Larissa Aesthetic Center Yogyakarta</vt:lpstr>
      <vt:lpstr>Slide 7</vt:lpstr>
      <vt:lpstr>Slide 8</vt:lpstr>
      <vt:lpstr>Slide 9</vt:lpstr>
      <vt:lpstr>Layanan yang Diberikan Larissa Aesthetic Center Yogyakarta</vt:lpstr>
      <vt:lpstr>Slide 11</vt:lpstr>
      <vt:lpstr>Slide 12</vt:lpstr>
      <vt:lpstr>Slide 13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</dc:creator>
  <cp:lastModifiedBy>z</cp:lastModifiedBy>
  <cp:revision>14</cp:revision>
  <dcterms:created xsi:type="dcterms:W3CDTF">2017-03-13T14:31:13Z</dcterms:created>
  <dcterms:modified xsi:type="dcterms:W3CDTF">2017-03-21T20:55:50Z</dcterms:modified>
</cp:coreProperties>
</file>