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326" r:id="rId3"/>
    <p:sldId id="327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8A8F9-B800-470C-BF56-B1F24035EEF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D3BAA-C941-4448-8A31-AD8B2F863DF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223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E63CE68-E1B0-4045-A340-4FA90D397E87}" type="datetimeFigureOut">
              <a:rPr lang="id-ID" smtClean="0"/>
              <a:t>24/03/2017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445A88-C587-412A-9A2D-D1FACD2C240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83768" y="692696"/>
            <a:ext cx="6660232" cy="3888432"/>
          </a:xfrm>
        </p:spPr>
        <p:txBody>
          <a:bodyPr>
            <a:normAutofit fontScale="90000"/>
          </a:bodyPr>
          <a:lstStyle/>
          <a:p>
            <a:r>
              <a:rPr lang="id-ID" sz="3600" dirty="0" smtClean="0">
                <a:solidFill>
                  <a:schemeClr val="tx1"/>
                </a:solidFill>
              </a:rPr>
              <a:t>Azas – Azas Teknik Kimia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/>
              <a:t/>
            </a:r>
            <a:br>
              <a:rPr lang="id-ID" sz="3600" dirty="0" smtClean="0"/>
            </a:br>
            <a:r>
              <a:rPr lang="id-ID" dirty="0" smtClean="0">
                <a:solidFill>
                  <a:srgbClr val="C00000"/>
                </a:solidFill>
              </a:rPr>
              <a:t>“Pertemuan ke 5”</a:t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>
                <a:solidFill>
                  <a:srgbClr val="C00000"/>
                </a:solidFill>
              </a:rPr>
              <a:t/>
            </a:r>
            <a:br>
              <a:rPr lang="id-ID" dirty="0" smtClean="0">
                <a:solidFill>
                  <a:srgbClr val="C00000"/>
                </a:solidFill>
              </a:rPr>
            </a:br>
            <a:r>
              <a:rPr lang="id-ID" dirty="0" smtClean="0"/>
              <a:t>Prodi D3 Teknik Kimia</a:t>
            </a:r>
            <a:br>
              <a:rPr lang="id-ID" dirty="0" smtClean="0"/>
            </a:br>
            <a:r>
              <a:rPr lang="id-ID" dirty="0" smtClean="0"/>
              <a:t>fakultas teknik industri</a:t>
            </a:r>
            <a:br>
              <a:rPr lang="id-ID" dirty="0" smtClean="0"/>
            </a:br>
            <a:r>
              <a:rPr lang="id-ID" dirty="0" smtClean="0"/>
              <a:t>upn veteran yogyakarta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6056" y="5229200"/>
            <a:ext cx="3888432" cy="1371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Retno Ringgani, S.T., M.Eng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283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-459432"/>
            <a:ext cx="7467600" cy="1143000"/>
          </a:xfrm>
        </p:spPr>
        <p:txBody>
          <a:bodyPr/>
          <a:lstStyle/>
          <a:p>
            <a:r>
              <a:rPr lang="id-ID" b="1" dirty="0" smtClean="0"/>
              <a:t>QUIS _ 90 menit</a:t>
            </a:r>
            <a:endParaRPr lang="id-ID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8064896" cy="5472608"/>
          </a:xfrm>
        </p:spPr>
        <p:txBody>
          <a:bodyPr>
            <a:normAutofit fontScale="85000" lnSpcReduction="1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s-ES" dirty="0" smtClean="0"/>
              <a:t>Etanol </a:t>
            </a:r>
            <a:r>
              <a:rPr lang="es-ES" dirty="0"/>
              <a:t>10% </a:t>
            </a:r>
            <a:r>
              <a:rPr lang="es-ES" dirty="0" err="1"/>
              <a:t>akan</a:t>
            </a:r>
            <a:r>
              <a:rPr lang="es-ES" dirty="0"/>
              <a:t> </a:t>
            </a:r>
            <a:r>
              <a:rPr lang="es-ES" dirty="0" err="1"/>
              <a:t>dibuat</a:t>
            </a:r>
            <a:r>
              <a:rPr lang="es-ES" dirty="0"/>
              <a:t> </a:t>
            </a:r>
            <a:r>
              <a:rPr lang="es-ES" dirty="0" err="1"/>
              <a:t>menjadi</a:t>
            </a:r>
            <a:r>
              <a:rPr lang="es-ES" dirty="0"/>
              <a:t> Etanol </a:t>
            </a:r>
            <a:r>
              <a:rPr lang="id-ID" dirty="0"/>
              <a:t>75</a:t>
            </a:r>
            <a:r>
              <a:rPr lang="es-ES" dirty="0"/>
              <a:t>% </a:t>
            </a:r>
            <a:r>
              <a:rPr lang="es-ES" dirty="0" err="1"/>
              <a:t>dengan</a:t>
            </a:r>
            <a:r>
              <a:rPr lang="es-ES" dirty="0"/>
              <a:t> cara </a:t>
            </a:r>
            <a:r>
              <a:rPr lang="es-ES" dirty="0" err="1"/>
              <a:t>didistilasi</a:t>
            </a:r>
            <a:r>
              <a:rPr lang="es-ES" dirty="0"/>
              <a:t>. </a:t>
            </a:r>
            <a:r>
              <a:rPr lang="es-ES" dirty="0" err="1"/>
              <a:t>Hasil</a:t>
            </a:r>
            <a:r>
              <a:rPr lang="es-ES" dirty="0"/>
              <a:t> atas </a:t>
            </a:r>
            <a:r>
              <a:rPr lang="es-ES" dirty="0" err="1"/>
              <a:t>dari</a:t>
            </a:r>
            <a:r>
              <a:rPr lang="es-ES" dirty="0"/>
              <a:t> menara </a:t>
            </a:r>
            <a:r>
              <a:rPr lang="es-ES" dirty="0" err="1"/>
              <a:t>distilasi</a:t>
            </a:r>
            <a:r>
              <a:rPr lang="es-ES" dirty="0"/>
              <a:t> </a:t>
            </a:r>
            <a:r>
              <a:rPr lang="es-ES" dirty="0" err="1"/>
              <a:t>berupa</a:t>
            </a:r>
            <a:r>
              <a:rPr lang="es-ES" dirty="0"/>
              <a:t> Etanol </a:t>
            </a:r>
            <a:r>
              <a:rPr lang="id-ID" dirty="0"/>
              <a:t>75</a:t>
            </a:r>
            <a:r>
              <a:rPr lang="es-ES" dirty="0"/>
              <a:t>% dan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bawahnya</a:t>
            </a:r>
            <a:r>
              <a:rPr lang="es-ES" dirty="0"/>
              <a:t> </a:t>
            </a:r>
            <a:r>
              <a:rPr lang="es-ES" dirty="0" err="1"/>
              <a:t>berupa</a:t>
            </a:r>
            <a:r>
              <a:rPr lang="es-ES" dirty="0"/>
              <a:t> air yang </a:t>
            </a:r>
            <a:r>
              <a:rPr lang="es-ES" dirty="0" err="1"/>
              <a:t>mengandung</a:t>
            </a:r>
            <a:r>
              <a:rPr lang="es-ES" dirty="0"/>
              <a:t> Etanol 3%. </a:t>
            </a:r>
            <a:r>
              <a:rPr lang="es-ES" dirty="0" err="1"/>
              <a:t>Jika</a:t>
            </a:r>
            <a:r>
              <a:rPr lang="es-ES" dirty="0"/>
              <a:t> </a:t>
            </a:r>
            <a:r>
              <a:rPr lang="es-ES" dirty="0" err="1"/>
              <a:t>umpan</a:t>
            </a:r>
            <a:r>
              <a:rPr lang="es-ES" dirty="0"/>
              <a:t> </a:t>
            </a:r>
            <a:r>
              <a:rPr lang="es-ES" dirty="0" err="1"/>
              <a:t>masuk</a:t>
            </a:r>
            <a:r>
              <a:rPr lang="es-ES" dirty="0"/>
              <a:t> menara </a:t>
            </a:r>
            <a:r>
              <a:rPr lang="es-ES" dirty="0" err="1"/>
              <a:t>berupa</a:t>
            </a:r>
            <a:r>
              <a:rPr lang="es-ES" dirty="0"/>
              <a:t> Etanol 10% </a:t>
            </a:r>
            <a:r>
              <a:rPr lang="es-ES" dirty="0" err="1"/>
              <a:t>sebanyak</a:t>
            </a:r>
            <a:r>
              <a:rPr lang="es-ES" dirty="0"/>
              <a:t> 1000 kg/</a:t>
            </a:r>
            <a:r>
              <a:rPr lang="es-ES" dirty="0" err="1"/>
              <a:t>jam</a:t>
            </a:r>
            <a:r>
              <a:rPr lang="es-ES" dirty="0"/>
              <a:t>, </a:t>
            </a:r>
            <a:r>
              <a:rPr lang="es-ES" dirty="0" err="1"/>
              <a:t>tentukan</a:t>
            </a:r>
            <a:r>
              <a:rPr lang="es-ES" dirty="0"/>
              <a:t> </a:t>
            </a:r>
            <a:r>
              <a:rPr lang="es-ES" dirty="0" err="1"/>
              <a:t>hasil</a:t>
            </a:r>
            <a:r>
              <a:rPr lang="es-ES" dirty="0"/>
              <a:t> atas dan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bawah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menara </a:t>
            </a:r>
            <a:r>
              <a:rPr lang="es-ES" dirty="0" err="1"/>
              <a:t>tersebut</a:t>
            </a:r>
            <a:r>
              <a:rPr lang="es-ES" dirty="0"/>
              <a:t>?</a:t>
            </a:r>
            <a:endParaRPr lang="id-ID" dirty="0"/>
          </a:p>
          <a:p>
            <a:pPr marL="457200" indent="-457200">
              <a:buFont typeface="+mj-lt"/>
              <a:buAutoNum type="arabicPeriod"/>
            </a:pPr>
            <a:endParaRPr lang="id-ID" dirty="0"/>
          </a:p>
          <a:p>
            <a:pPr marL="457200" lvl="0" indent="-457200">
              <a:buFont typeface="+mj-lt"/>
              <a:buAutoNum type="arabicPeriod"/>
            </a:pPr>
            <a:r>
              <a:rPr lang="id-ID" dirty="0"/>
              <a:t>Propana (C</a:t>
            </a:r>
            <a:r>
              <a:rPr lang="id-ID" baseline="-25000" dirty="0"/>
              <a:t>3</a:t>
            </a:r>
            <a:r>
              <a:rPr lang="id-ID" dirty="0"/>
              <a:t>H</a:t>
            </a:r>
            <a:r>
              <a:rPr lang="id-ID" baseline="-25000" dirty="0"/>
              <a:t>8</a:t>
            </a:r>
            <a:r>
              <a:rPr lang="id-ID" dirty="0"/>
              <a:t>) murni dibakar dengan udara 100% berlebihan di dalam </a:t>
            </a:r>
            <a:r>
              <a:rPr lang="id-ID" b="1" dirty="0"/>
              <a:t>Burner. </a:t>
            </a:r>
            <a:r>
              <a:rPr lang="id-ID" dirty="0"/>
              <a:t>Gas keluar Burner terdiri dari</a:t>
            </a:r>
            <a:r>
              <a:rPr lang="id-ID" b="1" dirty="0"/>
              <a:t> </a:t>
            </a:r>
            <a:r>
              <a:rPr lang="id-ID" dirty="0"/>
              <a:t> CO</a:t>
            </a:r>
            <a:r>
              <a:rPr lang="id-ID" baseline="-25000" dirty="0"/>
              <a:t>2</a:t>
            </a:r>
            <a:r>
              <a:rPr lang="id-ID" dirty="0"/>
              <a:t> , H</a:t>
            </a:r>
            <a:r>
              <a:rPr lang="id-ID" baseline="-25000" dirty="0"/>
              <a:t>2</a:t>
            </a:r>
            <a:r>
              <a:rPr lang="id-ID" dirty="0"/>
              <a:t>O, O</a:t>
            </a:r>
            <a:r>
              <a:rPr lang="id-ID" baseline="-25000" dirty="0"/>
              <a:t>2</a:t>
            </a:r>
            <a:r>
              <a:rPr lang="id-ID" dirty="0"/>
              <a:t>, dan N</a:t>
            </a:r>
            <a:r>
              <a:rPr lang="id-ID" baseline="-25000" dirty="0"/>
              <a:t>2</a:t>
            </a:r>
            <a:r>
              <a:rPr lang="id-ID" dirty="0"/>
              <a:t>.  Diketahui berat atom C=12, O=16, H=1, N=14. </a:t>
            </a:r>
            <a:r>
              <a:rPr lang="nb-NO" dirty="0"/>
              <a:t>Tentukan komposisi gas keluar Burner</a:t>
            </a:r>
            <a:r>
              <a:rPr lang="nb-NO" dirty="0" smtClean="0"/>
              <a:t>?</a:t>
            </a:r>
            <a:endParaRPr lang="id-ID" dirty="0" smtClean="0"/>
          </a:p>
          <a:p>
            <a:pPr marL="457200" lvl="0" indent="-457200">
              <a:buFont typeface="+mj-lt"/>
              <a:buAutoNum type="arabicPeriod"/>
            </a:pPr>
            <a:endParaRPr lang="id-ID" dirty="0"/>
          </a:p>
          <a:p>
            <a:pPr marL="457200" lvl="0" indent="-457200">
              <a:buFont typeface="+mj-lt"/>
              <a:buAutoNum type="arabicPeriod"/>
            </a:pPr>
            <a:r>
              <a:rPr lang="id-ID" b="1" dirty="0"/>
              <a:t>Pulp </a:t>
            </a:r>
            <a:r>
              <a:rPr lang="id-ID" dirty="0"/>
              <a:t>basah mengandung air 80%, akan dikeringkan sehingga kadar airnya menjadi 20% dalam alat pengering. Sebagai media pengering digunakan udara bebas air. Jika air yang menguap bersama udara keluar pengering sebanyak 1000 kg/jam, hitunglah : Banyaknya Pulp basah masuk alat pengering dan Banyaknya Pulp kering yang keluar </a:t>
            </a:r>
            <a:r>
              <a:rPr lang="id-ID" dirty="0" smtClean="0"/>
              <a:t>pengering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4691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id-ID" dirty="0" smtClean="0"/>
              <a:t>4. </a:t>
            </a:r>
            <a:r>
              <a:rPr lang="en-US" dirty="0" err="1" smtClean="0"/>
              <a:t>Campuran</a:t>
            </a:r>
            <a:r>
              <a:rPr lang="en-US" dirty="0" smtClean="0"/>
              <a:t> </a:t>
            </a:r>
            <a:r>
              <a:rPr lang="en-US" dirty="0"/>
              <a:t>gas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95%, </a:t>
            </a:r>
            <a:r>
              <a:rPr lang="en-US" dirty="0" err="1"/>
              <a:t>Aseton</a:t>
            </a:r>
            <a:r>
              <a:rPr lang="en-US" dirty="0"/>
              <a:t> 3%, </a:t>
            </a:r>
            <a:r>
              <a:rPr lang="en-US" dirty="0" err="1"/>
              <a:t>dan</a:t>
            </a:r>
            <a:r>
              <a:rPr lang="en-US" dirty="0"/>
              <a:t> Air 2%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Asetonnya</a:t>
            </a:r>
            <a:r>
              <a:rPr lang="en-US" dirty="0"/>
              <a:t>. </a:t>
            </a:r>
            <a:r>
              <a:rPr lang="en-US" dirty="0" err="1"/>
              <a:t>Campuran</a:t>
            </a:r>
            <a:r>
              <a:rPr lang="en-US" dirty="0"/>
              <a:t> gas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Absorber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disera</a:t>
            </a:r>
            <a:r>
              <a:rPr lang="id-ID" dirty="0"/>
              <a:t>p</a:t>
            </a:r>
            <a:r>
              <a:rPr lang="en-US" dirty="0"/>
              <a:t> </a:t>
            </a:r>
            <a:r>
              <a:rPr lang="en-US" dirty="0" err="1"/>
              <a:t>Asetonnya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air </a:t>
            </a:r>
            <a:r>
              <a:rPr lang="en-US" dirty="0" err="1"/>
              <a:t>murni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Aseton</a:t>
            </a:r>
            <a:r>
              <a:rPr lang="en-US" dirty="0"/>
              <a:t> </a:t>
            </a:r>
            <a:r>
              <a:rPr lang="en-US" dirty="0" err="1"/>
              <a:t>tersera</a:t>
            </a:r>
            <a:r>
              <a:rPr lang="id-ID" dirty="0"/>
              <a:t>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Absorber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diumpankan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Distilasi</a:t>
            </a:r>
            <a:r>
              <a:rPr lang="en-US" dirty="0"/>
              <a:t>. </a:t>
            </a:r>
            <a:r>
              <a:rPr lang="en-US" dirty="0" err="1"/>
              <a:t>Aseton</a:t>
            </a:r>
            <a:r>
              <a:rPr lang="en-US" dirty="0"/>
              <a:t> yang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Absorber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air </a:t>
            </a:r>
            <a:r>
              <a:rPr lang="en-US" dirty="0" err="1"/>
              <a:t>sebanyak</a:t>
            </a:r>
            <a:r>
              <a:rPr lang="en-US" dirty="0"/>
              <a:t> 81%,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yang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Absorber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air 0,5%.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distilasi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Aseton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air 1%,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bawahnya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air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aseton</a:t>
            </a:r>
            <a:r>
              <a:rPr lang="en-US" dirty="0"/>
              <a:t> 4%. </a:t>
            </a:r>
            <a:endParaRPr lang="id-ID" dirty="0"/>
          </a:p>
          <a:p>
            <a:pPr marL="0" indent="0">
              <a:buNone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udara</a:t>
            </a:r>
            <a:r>
              <a:rPr lang="en-US" dirty="0"/>
              <a:t> yang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kolom</a:t>
            </a:r>
            <a:r>
              <a:rPr lang="en-US" dirty="0"/>
              <a:t> Absorber </a:t>
            </a:r>
            <a:r>
              <a:rPr lang="en-US" dirty="0" err="1"/>
              <a:t>sebanyak</a:t>
            </a:r>
            <a:r>
              <a:rPr lang="en-US" dirty="0"/>
              <a:t> 1000 kg/jam, 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kg/jam.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031294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1675</TotalTime>
  <Words>292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Oriel</vt:lpstr>
      <vt:lpstr>Azas – Azas Teknik Kimia  “Pertemuan ke 5”  Prodi D3 Teknik Kimia fakultas teknik industri upn veteran yogyakarta </vt:lpstr>
      <vt:lpstr>QUIS _ 90 menit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Azas – Azas Teknik Kimia</dc:title>
  <dc:creator>Dell</dc:creator>
  <cp:lastModifiedBy>Dell</cp:lastModifiedBy>
  <cp:revision>323</cp:revision>
  <dcterms:created xsi:type="dcterms:W3CDTF">2017-02-08T07:33:59Z</dcterms:created>
  <dcterms:modified xsi:type="dcterms:W3CDTF">2017-03-23T20:57:30Z</dcterms:modified>
</cp:coreProperties>
</file>