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2" r:id="rId9"/>
    <p:sldId id="261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89FFA-F4BD-4CC4-832F-7B2462C5754B}" type="datetimeFigureOut">
              <a:rPr lang="id-ID" smtClean="0"/>
              <a:t>07/02/2018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7F3A1-DD06-44A6-8DBB-34229B403B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595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F3A1-DD06-44A6-8DBB-34229B403BF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609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5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94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133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457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96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268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262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97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3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84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78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jghjh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7962901" y="4781550"/>
            <a:ext cx="108234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smtClean="0">
                <a:solidFill>
                  <a:schemeClr val="bg1"/>
                </a:solidFill>
              </a:rPr>
              <a:t>Page </a:t>
            </a:r>
            <a:fld id="{C0EAF76B-E8F3-4595-8501-984CB3DE6BFD}" type="slidenum">
              <a:rPr lang="fr-FR" b="1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fr-FR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AGRIBISNIS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en-US" dirty="0" err="1" smtClean="0"/>
              <a:t>Heni</a:t>
            </a:r>
            <a:r>
              <a:rPr lang="en-US" dirty="0" smtClean="0"/>
              <a:t> Handri </a:t>
            </a:r>
            <a:r>
              <a:rPr lang="en-US" dirty="0" err="1" smtClean="0"/>
              <a:t>Utami,SP.,MM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823715"/>
              </p:ext>
            </p:extLst>
          </p:nvPr>
        </p:nvGraphicFramePr>
        <p:xfrm>
          <a:off x="152400" y="0"/>
          <a:ext cx="8762999" cy="44424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7692"/>
                <a:gridCol w="1774104"/>
                <a:gridCol w="1373004"/>
                <a:gridCol w="4648199"/>
              </a:tblGrid>
              <a:tr h="762000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Pertemuan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Hari,tanggal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Jam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Materi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1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Jumat, 21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Juli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20.20 - 22.00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Kontrak kuliah, overview, arti dan ruang lingkup agribisnis, agribisnis sebagai sistem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2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Senin, 24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Juli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18.40 - 20.20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Lembaga penunjang,</a:t>
                      </a:r>
                      <a:r>
                        <a:rPr lang="id-ID" sz="1600" baseline="0" dirty="0" smtClean="0">
                          <a:latin typeface="Cambria" pitchFamily="18" charset="0"/>
                        </a:rPr>
                        <a:t> LKM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3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Senin, 24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Juli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20.20 - 22.00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Sumberdaya Manusia dan SDA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4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Jumat, 28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Juli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20.20 - 22.00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Manajemen Agribisnis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5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Rabu, 2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Agustus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15.00 - 16,40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Pengelolaan usaha secara mandiri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6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Jumat, 4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Agustus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18.40 - 20.20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Strategi Pengembangan Agribisnis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7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Jumat, 4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Agustus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20.20 - 22.00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Cambria" pitchFamily="18" charset="0"/>
                        </a:rPr>
                        <a:t>Presentasi kasus agribisnis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Cambria" pitchFamily="18" charset="0"/>
                        </a:rPr>
                        <a:t>8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Senin, 7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Agustus 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20.20 - 22.00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Cambria" pitchFamily="18" charset="0"/>
                        </a:rPr>
                        <a:t>Presentasi kasus agribisnis</a:t>
                      </a:r>
                      <a:endParaRPr lang="id-ID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6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1"/>
            <a:ext cx="4343400" cy="33944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ambria" pitchFamily="18" charset="0"/>
              </a:rPr>
              <a:t>Sistem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Agribisnis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merupakan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mata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kuliah</a:t>
            </a:r>
            <a:r>
              <a:rPr lang="en-US" sz="2000" dirty="0">
                <a:latin typeface="Cambria" pitchFamily="18" charset="0"/>
              </a:rPr>
              <a:t> yang </a:t>
            </a:r>
            <a:r>
              <a:rPr lang="en-US" sz="2000" dirty="0" err="1">
                <a:latin typeface="Cambria" pitchFamily="18" charset="0"/>
              </a:rPr>
              <a:t>memberikan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pengetahuan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bisnis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dibidang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pertanian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pangan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non-</a:t>
            </a:r>
            <a:r>
              <a:rPr lang="en-US" sz="2000" dirty="0" err="1">
                <a:latin typeface="Cambria" pitchFamily="18" charset="0"/>
              </a:rPr>
              <a:t>pangan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sehingga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mahasiswa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mampu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menganalisis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berbagai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kasus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dalam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agribisnis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berdasarkan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informasi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data </a:t>
            </a: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sistem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agribisnis</a:t>
            </a:r>
            <a:r>
              <a:rPr lang="en-US" sz="2000" dirty="0">
                <a:latin typeface="Cambria" pitchFamily="18" charset="0"/>
              </a:rPr>
              <a:t>. </a:t>
            </a:r>
            <a:endParaRPr lang="en-US" sz="20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276350"/>
            <a:ext cx="342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Mata </a:t>
            </a:r>
            <a:r>
              <a:rPr lang="en-US" sz="2000" dirty="0" err="1" smtClean="0">
                <a:latin typeface="Cambria" pitchFamily="18" charset="0"/>
              </a:rPr>
              <a:t>kuliah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juga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motivasi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mahasiswa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mengikuti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perkembangan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teknologi</a:t>
            </a:r>
            <a:r>
              <a:rPr lang="en-US" sz="2000" dirty="0" smtClean="0">
                <a:latin typeface="Cambria" pitchFamily="18" charset="0"/>
              </a:rPr>
              <a:t> (hardware, software,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bioteknologi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pengetahuan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secara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intelektual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kultural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66750"/>
            <a:ext cx="6705600" cy="339447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agribisnis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agribisnis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4" t="40749" r="8823" b="16299"/>
          <a:stretch/>
        </p:blipFill>
        <p:spPr bwMode="auto">
          <a:xfrm>
            <a:off x="762000" y="514350"/>
            <a:ext cx="7543800" cy="3505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8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37"/>
            <a:ext cx="8229600" cy="85725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352550"/>
            <a:ext cx="472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Pertemuan</a:t>
            </a:r>
            <a:r>
              <a:rPr lang="en-US" sz="2400" dirty="0" smtClean="0"/>
              <a:t> ke-7,8: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makalah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 </a:t>
            </a:r>
            <a:r>
              <a:rPr lang="en-US" sz="2400" dirty="0" err="1" smtClean="0"/>
              <a:t>agribisnis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IPTEKS</a:t>
            </a:r>
            <a:r>
              <a:rPr lang="id-ID" sz="2400" dirty="0" smtClean="0"/>
              <a:t> pada sub sistem </a:t>
            </a:r>
            <a:r>
              <a:rPr lang="en-GB" sz="2400" dirty="0" err="1" smtClean="0"/>
              <a:t>hulu</a:t>
            </a:r>
            <a:r>
              <a:rPr lang="en-GB" sz="2400" dirty="0" smtClean="0"/>
              <a:t>, </a:t>
            </a:r>
            <a:r>
              <a:rPr lang="id-ID" sz="2400" dirty="0" smtClean="0"/>
              <a:t>hilir dan lembaga penunjang agribisnis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1491049"/>
            <a:ext cx="3640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Subsistem</a:t>
            </a:r>
            <a:r>
              <a:rPr lang="en-GB" dirty="0" smtClean="0"/>
              <a:t> </a:t>
            </a:r>
            <a:r>
              <a:rPr lang="en-GB" dirty="0" err="1" smtClean="0"/>
              <a:t>agribisnis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agribisnis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Lembaga</a:t>
            </a:r>
            <a:r>
              <a:rPr lang="en-GB" dirty="0" smtClean="0"/>
              <a:t> </a:t>
            </a:r>
            <a:r>
              <a:rPr lang="en-GB" dirty="0" err="1" smtClean="0"/>
              <a:t>Penunjang</a:t>
            </a:r>
            <a:r>
              <a:rPr lang="en-GB" dirty="0" smtClean="0"/>
              <a:t> </a:t>
            </a:r>
            <a:r>
              <a:rPr lang="en-GB" dirty="0" err="1" smtClean="0"/>
              <a:t>agribisnis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Kunci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37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Makalah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Times New Roman</a:t>
            </a:r>
          </a:p>
          <a:p>
            <a:r>
              <a:rPr lang="id-ID" dirty="0" smtClean="0"/>
              <a:t>Font 12</a:t>
            </a:r>
          </a:p>
          <a:p>
            <a:r>
              <a:rPr lang="id-ID" dirty="0" smtClean="0"/>
              <a:t>Spasi 1,5</a:t>
            </a:r>
          </a:p>
          <a:p>
            <a:r>
              <a:rPr lang="id-ID" dirty="0" smtClean="0"/>
              <a:t>Dikumpulkan saat presentasi</a:t>
            </a:r>
          </a:p>
          <a:p>
            <a:r>
              <a:rPr lang="id-ID" dirty="0" smtClean="0"/>
              <a:t>Sumber disebutkan: Jurnal atau kasus nyata atau sumber lain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3513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Media Presentasi bebas (power point, video,web dll)</a:t>
            </a:r>
          </a:p>
          <a:p>
            <a:r>
              <a:rPr lang="id-ID" dirty="0" smtClean="0"/>
              <a:t>Performance: Pakaian (tidak menggunakan jeans dan sopan), artikulasi, kontak mata dengan audience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908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07858"/>
              </p:ext>
            </p:extLst>
          </p:nvPr>
        </p:nvGraphicFramePr>
        <p:xfrm>
          <a:off x="381000" y="361950"/>
          <a:ext cx="8229600" cy="29667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00200"/>
                <a:gridCol w="3886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2060"/>
                          </a:solidFill>
                        </a:rPr>
                        <a:t>No. Presensi</a:t>
                      </a:r>
                      <a:endParaRPr lang="id-ID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2060"/>
                          </a:solidFill>
                        </a:rPr>
                        <a:t>Sistem Agribisnis</a:t>
                      </a:r>
                      <a:endParaRPr lang="id-ID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2060"/>
                          </a:solidFill>
                        </a:rPr>
                        <a:t>Pertemuan</a:t>
                      </a:r>
                      <a:endParaRPr lang="id-ID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Tanaman</a:t>
                      </a:r>
                      <a:r>
                        <a:rPr lang="id-ID" baseline="0" dirty="0" smtClean="0"/>
                        <a:t> Pangan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Sayuran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Peternakan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Perikanan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Buah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Tanaman Obat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Agribisnis Perkebunan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63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71550"/>
            <a:ext cx="6411686" cy="3394472"/>
          </a:xfrm>
        </p:spPr>
        <p:txBody>
          <a:bodyPr/>
          <a:lstStyle/>
          <a:p>
            <a:r>
              <a:rPr lang="en-US" sz="2800" dirty="0" smtClean="0"/>
              <a:t>Isi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/ </a:t>
            </a:r>
            <a:r>
              <a:rPr lang="en-US" sz="2800" dirty="0" err="1" smtClean="0"/>
              <a:t>substansi</a:t>
            </a:r>
            <a:endParaRPr lang="en-US" sz="2800" dirty="0" smtClean="0"/>
          </a:p>
          <a:p>
            <a:r>
              <a:rPr lang="en-US" sz="2800" dirty="0" smtClean="0"/>
              <a:t>Media </a:t>
            </a:r>
            <a:r>
              <a:rPr lang="en-US" sz="2800" dirty="0" err="1" smtClean="0"/>
              <a:t>penyampaian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endParaRPr lang="en-US" sz="2800" dirty="0" smtClean="0"/>
          </a:p>
          <a:p>
            <a:r>
              <a:rPr lang="en-US" sz="2800" dirty="0" smtClean="0"/>
              <a:t>Performance</a:t>
            </a:r>
            <a:endParaRPr lang="id-ID" sz="2800" dirty="0" smtClean="0"/>
          </a:p>
          <a:p>
            <a:r>
              <a:rPr lang="id-ID" sz="2800" dirty="0" smtClean="0"/>
              <a:t>Kemampuan menyampaikan materi</a:t>
            </a:r>
            <a:endParaRPr lang="en-US" sz="2800" dirty="0" smtClean="0"/>
          </a:p>
          <a:p>
            <a:r>
              <a:rPr lang="en-US" sz="2800" dirty="0" err="1" smtClean="0"/>
              <a:t>Kejelasan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endParaRPr lang="en-US" sz="2800" dirty="0" smtClean="0"/>
          </a:p>
          <a:p>
            <a:r>
              <a:rPr lang="en-US" sz="2800" dirty="0" err="1" smtClean="0"/>
              <a:t>Keaktifan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diskusi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89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8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Theme38</Template>
  <TotalTime>406</TotalTime>
  <Words>342</Words>
  <Application>Microsoft Office PowerPoint</Application>
  <PresentationFormat>On-screen Show (16:9)</PresentationFormat>
  <Paragraphs>93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Theme38</vt:lpstr>
      <vt:lpstr>SISTEM AGRIBISNIS</vt:lpstr>
      <vt:lpstr>Deskripsi Mata Kuliah</vt:lpstr>
      <vt:lpstr>PowerPoint Presentation</vt:lpstr>
      <vt:lpstr>PowerPoint Presentation</vt:lpstr>
      <vt:lpstr>Tugas Perorangan</vt:lpstr>
      <vt:lpstr>Makalah</vt:lpstr>
      <vt:lpstr>Presentasi</vt:lpstr>
      <vt:lpstr>PowerPoint Presentation</vt:lpstr>
      <vt:lpstr>Komponen Penilaian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AGRIBISNIS</dc:title>
  <dc:creator>Lenovo</dc:creator>
  <cp:lastModifiedBy>Volker</cp:lastModifiedBy>
  <cp:revision>18</cp:revision>
  <dcterms:created xsi:type="dcterms:W3CDTF">2015-08-10T08:00:06Z</dcterms:created>
  <dcterms:modified xsi:type="dcterms:W3CDTF">2018-02-07T04:40:39Z</dcterms:modified>
</cp:coreProperties>
</file>