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8" autoAdjust="0"/>
    <p:restoredTop sz="86410"/>
  </p:normalViewPr>
  <p:slideViewPr>
    <p:cSldViewPr>
      <p:cViewPr varScale="1">
        <p:scale>
          <a:sx n="59" d="100"/>
          <a:sy n="59" d="100"/>
        </p:scale>
        <p:origin x="58" y="691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1/18/2019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1/18/2019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1/18/2019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13824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E-Commerce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11</a:t>
            </a:r>
            <a:endParaRPr lang="en-US" dirty="0" smtClean="0"/>
          </a:p>
          <a:p>
            <a:r>
              <a:rPr lang="en-US" dirty="0"/>
              <a:t>Hari </a:t>
            </a:r>
            <a:r>
              <a:rPr lang="en-US" dirty="0" err="1"/>
              <a:t>Prapcoyo,S.Kom</a:t>
            </a:r>
            <a:r>
              <a:rPr lang="en-US" dirty="0"/>
              <a:t>., M.ICT</a:t>
            </a:r>
          </a:p>
          <a:p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UPN “VETERAN” YOGYAKARTA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3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General communities : offer members opportunities to interact with a general audience organized into general topics.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social network and their business models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8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General communities : offer members opportunities to interact with a general audience organized into general topics.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social network and their business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305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objective: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different types of social networks and online communities and their business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major types of auctions, their benefits and costs, how they operate, when to use them and the potential for auction abuse and fraud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Describe the major types of internet portal and their business models.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</a:t>
            </a:r>
            <a:r>
              <a:rPr lang="en-US" dirty="0" err="1" smtClean="0"/>
              <a:t>contenct</a:t>
            </a:r>
            <a:r>
              <a:rPr lang="en-US" dirty="0" smtClean="0"/>
              <a:t> and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6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Social network : involves a group of people shared social interaction common ties among members and people who share an area for some period of time.</a:t>
            </a:r>
          </a:p>
          <a:p>
            <a:pPr algn="just"/>
            <a:r>
              <a:rPr lang="en-US" dirty="0" smtClean="0"/>
              <a:t>Online social network : an area online, where people who share common ties can interact with one another.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Social network and online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3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Social network : involves a group of people shared social interaction common ties among members and people who share an area for some period of time.</a:t>
            </a:r>
          </a:p>
          <a:p>
            <a:pPr algn="just"/>
            <a:r>
              <a:rPr lang="en-US" dirty="0" smtClean="0"/>
              <a:t>Online social network : an area online, where people who share common ties can interact with one another.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Social network and online communities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8262"/>
            <a:ext cx="8229600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1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Social network : involves a group of people shared social interaction common ties among members and people who share an area for some period of time.</a:t>
            </a:r>
          </a:p>
          <a:p>
            <a:pPr algn="just"/>
            <a:r>
              <a:rPr lang="en-US" dirty="0" smtClean="0"/>
              <a:t>Online social network : an area online, where people who share common ties can interact with one another.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Social network and online communities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229600" cy="49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7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Social network : involves a group of people shared social interaction common ties among members and people who share an area for some period of time.</a:t>
            </a:r>
          </a:p>
          <a:p>
            <a:pPr algn="just"/>
            <a:r>
              <a:rPr lang="en-US" dirty="0" smtClean="0"/>
              <a:t>Online social network : an area online, where people who share common ties can interact with one another.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Social network and online communities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6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General communities : offer members opportunities to interact with a general audience organized into general topics.</a:t>
            </a:r>
            <a:endParaRPr lang="en-US" dirty="0" smtClean="0"/>
          </a:p>
          <a:p>
            <a:pPr algn="just"/>
            <a:r>
              <a:rPr lang="en-US" dirty="0" smtClean="0"/>
              <a:t>Practice networks : offer members focused discussion groups, help, information, and knowledge relating to an area of shared practice.</a:t>
            </a:r>
          </a:p>
          <a:p>
            <a:pPr algn="just"/>
            <a:r>
              <a:rPr lang="en-US" dirty="0" smtClean="0"/>
              <a:t>Interest based social networks : offer members focused discussion groups based on a shared interest in some specific topic.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social network and their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5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Affinity communities : offers members focused discussions and interaction with other people who share the same affinity.</a:t>
            </a:r>
          </a:p>
          <a:p>
            <a:pPr algn="just"/>
            <a:r>
              <a:rPr lang="en-US" dirty="0" smtClean="0"/>
              <a:t>Sponsored communities : online communities created for the purpose of pursuing organizational (and often commercial) goals.</a:t>
            </a:r>
          </a:p>
          <a:p>
            <a:pPr algn="just"/>
            <a:r>
              <a:rPr lang="en-US" dirty="0" smtClean="0"/>
              <a:t>Algorithms : set of step by step instructions, similar to a recipe, for producing a desired output from required inputs.</a:t>
            </a:r>
          </a:p>
          <a:p>
            <a:pPr algn="just"/>
            <a:r>
              <a:rPr lang="en-US" dirty="0" smtClean="0"/>
              <a:t>Computer algorithms : computer programs that carry out step by step instructions to produce desired outputs.</a:t>
            </a:r>
          </a:p>
          <a:p>
            <a:pPr algn="just"/>
            <a:r>
              <a:rPr lang="en-US" dirty="0" smtClean="0"/>
              <a:t>Affinity groups : generally composed of like-minded people who share views attitudes, purchase patterns and tastes in music and videos.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social network and their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6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General communities : offer members opportunities to interact with a general audience organized into general topics.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social network and their business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350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6A27F-3C5D-4FBA-9D24-506479B57DAA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TF10073846</Template>
  <TotalTime>0</TotalTime>
  <Words>531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MS PGothic</vt:lpstr>
      <vt:lpstr>Calibri</vt:lpstr>
      <vt:lpstr>Corbel</vt:lpstr>
      <vt:lpstr>Wingdings</vt:lpstr>
      <vt:lpstr>Custom Theme</vt:lpstr>
      <vt:lpstr>UPN “VETERAN” YOGYAKARTA</vt:lpstr>
      <vt:lpstr>Online contenct and media</vt:lpstr>
      <vt:lpstr>Social network and online communities</vt:lpstr>
      <vt:lpstr>Social network and online communities</vt:lpstr>
      <vt:lpstr>Social network and online communities</vt:lpstr>
      <vt:lpstr>Social network and online communities</vt:lpstr>
      <vt:lpstr>Types of social network and their business models</vt:lpstr>
      <vt:lpstr>Types of social network and their business models</vt:lpstr>
      <vt:lpstr>Types of social network and their business models</vt:lpstr>
      <vt:lpstr>Types of social network and their business models</vt:lpstr>
      <vt:lpstr>Types of social network and their business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2019-01-13T20:37:35Z</dcterms:created>
  <dcterms:modified xsi:type="dcterms:W3CDTF">2019-01-18T07:14:59Z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