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3"/>
  </p:notesMasterIdLst>
  <p:sldIdLst>
    <p:sldId id="256" r:id="rId2"/>
    <p:sldId id="346" r:id="rId3"/>
    <p:sldId id="347" r:id="rId4"/>
    <p:sldId id="348" r:id="rId5"/>
    <p:sldId id="349" r:id="rId6"/>
    <p:sldId id="350" r:id="rId7"/>
    <p:sldId id="351" r:id="rId8"/>
    <p:sldId id="352" r:id="rId9"/>
    <p:sldId id="353" r:id="rId10"/>
    <p:sldId id="354" r:id="rId11"/>
    <p:sldId id="355" r:id="rId12"/>
    <p:sldId id="356" r:id="rId13"/>
    <p:sldId id="357" r:id="rId14"/>
    <p:sldId id="358" r:id="rId15"/>
    <p:sldId id="359" r:id="rId16"/>
    <p:sldId id="360" r:id="rId17"/>
    <p:sldId id="361" r:id="rId18"/>
    <p:sldId id="362" r:id="rId19"/>
    <p:sldId id="363" r:id="rId20"/>
    <p:sldId id="364" r:id="rId21"/>
    <p:sldId id="365" r:id="rId22"/>
    <p:sldId id="366" r:id="rId23"/>
    <p:sldId id="367" r:id="rId24"/>
    <p:sldId id="368" r:id="rId25"/>
    <p:sldId id="369" r:id="rId26"/>
    <p:sldId id="370" r:id="rId27"/>
    <p:sldId id="371" r:id="rId28"/>
    <p:sldId id="372" r:id="rId29"/>
    <p:sldId id="373" r:id="rId30"/>
    <p:sldId id="374" r:id="rId31"/>
    <p:sldId id="375" r:id="rId32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6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45306-7A7B-403D-82D6-3D03CEE60FBD}" type="datetimeFigureOut">
              <a:rPr lang="id-ID" smtClean="0"/>
              <a:t>31/10/2016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1D3F1-2CBB-41B1-A6CE-D6B6FEEBD4D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81590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9EA2D9B-FEF5-40F2-BFDB-E4E0B625EE0D}" type="datetimeFigureOut">
              <a:rPr lang="id-ID" smtClean="0"/>
              <a:t>31/10/2016</a:t>
            </a:fld>
            <a:endParaRPr lang="id-ID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64B2036-DDAF-4378-A51D-36F900AE4900}" type="slidenum">
              <a:rPr lang="id-ID" smtClean="0"/>
              <a:t>‹#›</a:t>
            </a:fld>
            <a:endParaRPr lang="id-ID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2D9B-FEF5-40F2-BFDB-E4E0B625EE0D}" type="datetimeFigureOut">
              <a:rPr lang="id-ID" smtClean="0"/>
              <a:t>31/10/2016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B2036-DDAF-4378-A51D-36F900AE490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2D9B-FEF5-40F2-BFDB-E4E0B625EE0D}" type="datetimeFigureOut">
              <a:rPr lang="id-ID" smtClean="0"/>
              <a:t>31/10/2016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B2036-DDAF-4378-A51D-36F900AE490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2D9B-FEF5-40F2-BFDB-E4E0B625EE0D}" type="datetimeFigureOut">
              <a:rPr lang="id-ID" smtClean="0"/>
              <a:t>31/10/2016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B2036-DDAF-4378-A51D-36F900AE490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2D9B-FEF5-40F2-BFDB-E4E0B625EE0D}" type="datetimeFigureOut">
              <a:rPr lang="id-ID" smtClean="0"/>
              <a:t>31/10/2016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B2036-DDAF-4378-A51D-36F900AE490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2D9B-FEF5-40F2-BFDB-E4E0B625EE0D}" type="datetimeFigureOut">
              <a:rPr lang="id-ID" smtClean="0"/>
              <a:t>31/10/2016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B2036-DDAF-4378-A51D-36F900AE4900}" type="slidenum">
              <a:rPr lang="id-ID" smtClean="0"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2D9B-FEF5-40F2-BFDB-E4E0B625EE0D}" type="datetimeFigureOut">
              <a:rPr lang="id-ID" smtClean="0"/>
              <a:t>31/10/2016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B2036-DDAF-4378-A51D-36F900AE490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2D9B-FEF5-40F2-BFDB-E4E0B625EE0D}" type="datetimeFigureOut">
              <a:rPr lang="id-ID" smtClean="0"/>
              <a:t>31/10/2016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B2036-DDAF-4378-A51D-36F900AE490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2D9B-FEF5-40F2-BFDB-E4E0B625EE0D}" type="datetimeFigureOut">
              <a:rPr lang="id-ID" smtClean="0"/>
              <a:t>31/10/2016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B2036-DDAF-4378-A51D-36F900AE490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2D9B-FEF5-40F2-BFDB-E4E0B625EE0D}" type="datetimeFigureOut">
              <a:rPr lang="id-ID" smtClean="0"/>
              <a:t>31/10/2016</a:t>
            </a:fld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B2036-DDAF-4378-A51D-36F900AE4900}" type="slidenum">
              <a:rPr lang="id-ID" smtClean="0"/>
              <a:t>‹#›</a:t>
            </a:fld>
            <a:endParaRPr lang="id-ID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2D9B-FEF5-40F2-BFDB-E4E0B625EE0D}" type="datetimeFigureOut">
              <a:rPr lang="id-ID" smtClean="0"/>
              <a:t>31/10/2016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B2036-DDAF-4378-A51D-36F900AE490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9EA2D9B-FEF5-40F2-BFDB-E4E0B625EE0D}" type="datetimeFigureOut">
              <a:rPr lang="id-ID" smtClean="0"/>
              <a:t>31/10/2016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64B2036-DDAF-4378-A51D-36F900AE4900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2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2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2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2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28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2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30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3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6016" y="188640"/>
            <a:ext cx="3313355" cy="1702160"/>
          </a:xfrm>
        </p:spPr>
        <p:txBody>
          <a:bodyPr/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Perpindahan Kalor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Pertemuan ke-9</a:t>
            </a:r>
            <a:b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 Oktober 2016</a:t>
            </a:r>
          </a:p>
          <a:p>
            <a:endParaRPr lang="id-ID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d-ID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Retno Ringgani, S.T., M.Eng</a:t>
            </a:r>
            <a:endParaRPr lang="id-ID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800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3403392"/>
              </p:ext>
            </p:extLst>
          </p:nvPr>
        </p:nvGraphicFramePr>
        <p:xfrm>
          <a:off x="349214" y="980728"/>
          <a:ext cx="8454577" cy="5229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8" name="Document" r:id="rId3" imgW="9269123" imgH="5734792" progId="Word.Document.12">
                  <p:embed/>
                </p:oleObj>
              </mc:Choice>
              <mc:Fallback>
                <p:oleObj name="Document" r:id="rId3" imgW="9269123" imgH="5734792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14" y="980728"/>
                        <a:ext cx="8454577" cy="52299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204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04800" y="609600"/>
          <a:ext cx="9269413" cy="248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2" name="Document" r:id="rId3" imgW="9269123" imgH="2485844" progId="Word.Document.12">
                  <p:embed/>
                </p:oleObj>
              </mc:Choice>
              <mc:Fallback>
                <p:oleObj name="Document" r:id="rId3" imgW="9269123" imgH="2485844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609600"/>
                        <a:ext cx="9269413" cy="248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018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6092768"/>
              </p:ext>
            </p:extLst>
          </p:nvPr>
        </p:nvGraphicFramePr>
        <p:xfrm>
          <a:off x="683568" y="908720"/>
          <a:ext cx="9185275" cy="522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6" name="Document" r:id="rId3" imgW="9304920" imgH="5296493" progId="Word.Document.12">
                  <p:embed/>
                </p:oleObj>
              </mc:Choice>
              <mc:Fallback>
                <p:oleObj name="Document" r:id="rId3" imgW="9304920" imgH="5296493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908720"/>
                        <a:ext cx="9185275" cy="522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489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1063414"/>
              </p:ext>
            </p:extLst>
          </p:nvPr>
        </p:nvGraphicFramePr>
        <p:xfrm>
          <a:off x="611560" y="692696"/>
          <a:ext cx="9269413" cy="416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2" name="Document" r:id="rId3" imgW="9269123" imgH="4163591" progId="Word.Document.12">
                  <p:embed/>
                </p:oleObj>
              </mc:Choice>
              <mc:Fallback>
                <p:oleObj name="Document" r:id="rId3" imgW="9269123" imgH="4163591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692696"/>
                        <a:ext cx="9269413" cy="416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467544" y="2351613"/>
            <a:ext cx="7056784" cy="23042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ounded Rectangle 5"/>
          <p:cNvSpPr/>
          <p:nvPr/>
        </p:nvSpPr>
        <p:spPr>
          <a:xfrm>
            <a:off x="467544" y="548680"/>
            <a:ext cx="7488832" cy="165618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6863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5105331"/>
              </p:ext>
            </p:extLst>
          </p:nvPr>
        </p:nvGraphicFramePr>
        <p:xfrm>
          <a:off x="611560" y="908720"/>
          <a:ext cx="9269413" cy="457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55" name="Document" r:id="rId3" imgW="9269123" imgH="4572859" progId="Word.Document.12">
                  <p:embed/>
                </p:oleObj>
              </mc:Choice>
              <mc:Fallback>
                <p:oleObj name="Document" r:id="rId3" imgW="9269123" imgH="4572859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908720"/>
                        <a:ext cx="9269413" cy="457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497987" y="764704"/>
            <a:ext cx="7632848" cy="26642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Rounded Rectangle 2"/>
          <p:cNvSpPr/>
          <p:nvPr/>
        </p:nvSpPr>
        <p:spPr>
          <a:xfrm>
            <a:off x="525697" y="3503741"/>
            <a:ext cx="7242365" cy="187220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3923928" y="2852936"/>
            <a:ext cx="4032448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5813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1591274"/>
              </p:ext>
            </p:extLst>
          </p:nvPr>
        </p:nvGraphicFramePr>
        <p:xfrm>
          <a:off x="33441" y="489409"/>
          <a:ext cx="9110560" cy="4860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8" name="Document" r:id="rId3" imgW="9269123" imgH="4944692" progId="Word.Document.12">
                  <p:embed/>
                </p:oleObj>
              </mc:Choice>
              <mc:Fallback>
                <p:oleObj name="Document" r:id="rId3" imgW="9269123" imgH="4944692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41" y="489409"/>
                        <a:ext cx="9110560" cy="48603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94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04800" y="457200"/>
          <a:ext cx="9269413" cy="5132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0" name="Document" r:id="rId3" imgW="9269123" imgH="5132948" progId="Word.Document.12">
                  <p:embed/>
                </p:oleObj>
              </mc:Choice>
              <mc:Fallback>
                <p:oleObj name="Document" r:id="rId3" imgW="9269123" imgH="5132948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57200"/>
                        <a:ext cx="9269413" cy="5132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683568" y="836712"/>
            <a:ext cx="4320480" cy="7200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583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0897181"/>
              </p:ext>
            </p:extLst>
          </p:nvPr>
        </p:nvGraphicFramePr>
        <p:xfrm>
          <a:off x="539552" y="620688"/>
          <a:ext cx="9269413" cy="5233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24" name="Document" r:id="rId3" imgW="9269123" imgH="5233735" progId="Word.Document.12">
                  <p:embed/>
                </p:oleObj>
              </mc:Choice>
              <mc:Fallback>
                <p:oleObj name="Document" r:id="rId3" imgW="9269123" imgH="5233735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620688"/>
                        <a:ext cx="9269413" cy="5233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926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3671331"/>
              </p:ext>
            </p:extLst>
          </p:nvPr>
        </p:nvGraphicFramePr>
        <p:xfrm>
          <a:off x="755576" y="692696"/>
          <a:ext cx="9269413" cy="443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7" name="Document" r:id="rId3" imgW="9269123" imgH="4431397" progId="Word.Document.12">
                  <p:embed/>
                </p:oleObj>
              </mc:Choice>
              <mc:Fallback>
                <p:oleObj name="Document" r:id="rId3" imgW="9269123" imgH="4431397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692696"/>
                        <a:ext cx="9269413" cy="443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707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6469246"/>
              </p:ext>
            </p:extLst>
          </p:nvPr>
        </p:nvGraphicFramePr>
        <p:xfrm>
          <a:off x="539552" y="620688"/>
          <a:ext cx="9412288" cy="593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0" name="Document" r:id="rId3" imgW="9544421" imgH="5938478" progId="Word.Document.12">
                  <p:embed/>
                </p:oleObj>
              </mc:Choice>
              <mc:Fallback>
                <p:oleObj name="Document" r:id="rId3" imgW="9544421" imgH="5938478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620688"/>
                        <a:ext cx="9412288" cy="593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601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6021997"/>
              </p:ext>
            </p:extLst>
          </p:nvPr>
        </p:nvGraphicFramePr>
        <p:xfrm>
          <a:off x="323528" y="548680"/>
          <a:ext cx="9269412" cy="567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25" name="Document" r:id="rId3" imgW="9269123" imgH="5672880" progId="Word.Document.12">
                  <p:embed/>
                </p:oleObj>
              </mc:Choice>
              <mc:Fallback>
                <p:oleObj name="Document" r:id="rId3" imgW="9269123" imgH="567288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548680"/>
                        <a:ext cx="9269412" cy="567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553407" y="1454341"/>
            <a:ext cx="1656184" cy="64807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5" name="Straight Connector 4"/>
          <p:cNvCxnSpPr/>
          <p:nvPr/>
        </p:nvCxnSpPr>
        <p:spPr>
          <a:xfrm>
            <a:off x="755576" y="3068960"/>
            <a:ext cx="29523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70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4624529"/>
              </p:ext>
            </p:extLst>
          </p:nvPr>
        </p:nvGraphicFramePr>
        <p:xfrm>
          <a:off x="611560" y="548680"/>
          <a:ext cx="9269413" cy="568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93" name="Document" r:id="rId3" imgW="9269123" imgH="5686918" progId="Word.Document.12">
                  <p:embed/>
                </p:oleObj>
              </mc:Choice>
              <mc:Fallback>
                <p:oleObj name="Document" r:id="rId3" imgW="9269123" imgH="5686918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548680"/>
                        <a:ext cx="9269413" cy="568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6232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19088" y="488950"/>
          <a:ext cx="9269412" cy="588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17" name="Document" r:id="rId3" imgW="9269123" imgH="5880573" progId="Word.Document.12">
                  <p:embed/>
                </p:oleObj>
              </mc:Choice>
              <mc:Fallback>
                <p:oleObj name="Document" r:id="rId3" imgW="9269123" imgH="5880573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88" y="488950"/>
                        <a:ext cx="9269412" cy="588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29573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487830"/>
              </p:ext>
            </p:extLst>
          </p:nvPr>
        </p:nvGraphicFramePr>
        <p:xfrm>
          <a:off x="539552" y="692696"/>
          <a:ext cx="9269412" cy="546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1" name="Document" r:id="rId3" imgW="9269123" imgH="5462666" progId="Word.Document.12">
                  <p:embed/>
                </p:oleObj>
              </mc:Choice>
              <mc:Fallback>
                <p:oleObj name="Document" r:id="rId3" imgW="9269123" imgH="5462666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692696"/>
                        <a:ext cx="9269412" cy="546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39325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358813"/>
              </p:ext>
            </p:extLst>
          </p:nvPr>
        </p:nvGraphicFramePr>
        <p:xfrm>
          <a:off x="539552" y="404664"/>
          <a:ext cx="8604448" cy="609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5" name="Document" r:id="rId3" imgW="9269123" imgH="6094746" progId="Word.Document.12">
                  <p:embed/>
                </p:oleObj>
              </mc:Choice>
              <mc:Fallback>
                <p:oleObj name="Document" r:id="rId3" imgW="9269123" imgH="6094746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404664"/>
                        <a:ext cx="8604448" cy="609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48328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04800" y="381000"/>
          <a:ext cx="9269413" cy="589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9" name="Document" r:id="rId3" imgW="9269123" imgH="5898211" progId="Word.Document.12">
                  <p:embed/>
                </p:oleObj>
              </mc:Choice>
              <mc:Fallback>
                <p:oleObj name="Document" r:id="rId3" imgW="9269123" imgH="5898211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81000"/>
                        <a:ext cx="9269413" cy="589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54814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1196399"/>
              </p:ext>
            </p:extLst>
          </p:nvPr>
        </p:nvGraphicFramePr>
        <p:xfrm>
          <a:off x="467544" y="764704"/>
          <a:ext cx="9269413" cy="558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13" name="Document" r:id="rId3" imgW="9269123" imgH="5589370" progId="Word.Document.12">
                  <p:embed/>
                </p:oleObj>
              </mc:Choice>
              <mc:Fallback>
                <p:oleObj name="Document" r:id="rId3" imgW="9269123" imgH="558937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764704"/>
                        <a:ext cx="9269413" cy="558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52167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04800" y="381000"/>
          <a:ext cx="9269413" cy="332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7" name="Document" r:id="rId3" imgW="9269123" imgH="3327417" progId="Word.Document.12">
                  <p:embed/>
                </p:oleObj>
              </mc:Choice>
              <mc:Fallback>
                <p:oleObj name="Document" r:id="rId3" imgW="9269123" imgH="3327417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81000"/>
                        <a:ext cx="9269413" cy="332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78151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04800" y="304800"/>
          <a:ext cx="9269413" cy="320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61" name="Document" r:id="rId3" imgW="9269123" imgH="3203953" progId="Word.Document.12">
                  <p:embed/>
                </p:oleObj>
              </mc:Choice>
              <mc:Fallback>
                <p:oleObj name="Document" r:id="rId3" imgW="9269123" imgH="3203953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04800"/>
                        <a:ext cx="9269413" cy="320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3308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3034952"/>
              </p:ext>
            </p:extLst>
          </p:nvPr>
        </p:nvGraphicFramePr>
        <p:xfrm>
          <a:off x="827584" y="764704"/>
          <a:ext cx="9158288" cy="511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5" name="Document" r:id="rId3" imgW="9285812" imgH="5181900" progId="Word.Document.12">
                  <p:embed/>
                </p:oleObj>
              </mc:Choice>
              <mc:Fallback>
                <p:oleObj name="Document" r:id="rId3" imgW="9285812" imgH="51819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764704"/>
                        <a:ext cx="9158288" cy="5113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57683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783675"/>
              </p:ext>
            </p:extLst>
          </p:nvPr>
        </p:nvGraphicFramePr>
        <p:xfrm>
          <a:off x="539552" y="692696"/>
          <a:ext cx="9412288" cy="581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8" name="Document" r:id="rId3" imgW="9544421" imgH="5820011" progId="Word.Document.12">
                  <p:embed/>
                </p:oleObj>
              </mc:Choice>
              <mc:Fallback>
                <p:oleObj name="Document" r:id="rId3" imgW="9544421" imgH="5820011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692696"/>
                        <a:ext cx="9412288" cy="581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7558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5344272"/>
              </p:ext>
            </p:extLst>
          </p:nvPr>
        </p:nvGraphicFramePr>
        <p:xfrm>
          <a:off x="611560" y="548680"/>
          <a:ext cx="9269412" cy="573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48" name="Document" r:id="rId3" imgW="9269123" imgH="5735872" progId="Word.Document.12">
                  <p:embed/>
                </p:oleObj>
              </mc:Choice>
              <mc:Fallback>
                <p:oleObj name="Document" r:id="rId3" imgW="9269123" imgH="5735872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548680"/>
                        <a:ext cx="9269412" cy="573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00629" y="497823"/>
                <a:ext cx="64806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d-ID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id-ID" b="0" i="1" smtClean="0">
                              <a:latin typeface="Cambria Math"/>
                              <a:cs typeface="Times New Roman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id-ID" b="0" i="1" smtClean="0">
                              <a:latin typeface="Cambria Math"/>
                              <a:cs typeface="Times New Roman" pitchFamily="18" charset="0"/>
                            </a:rPr>
                            <m:t>𝐿</m:t>
                          </m:r>
                        </m:sub>
                      </m:sSub>
                      <m:r>
                        <a:rPr lang="id-ID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</m:oMath>
                  </m:oMathPara>
                </a14:m>
                <a:endParaRPr lang="id-ID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29" y="497823"/>
                <a:ext cx="648063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333" r="-17925" b="-26667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569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81000" y="685800"/>
          <a:ext cx="9269413" cy="473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31" name="Document" r:id="rId3" imgW="9269123" imgH="4734839" progId="Word.Document.12">
                  <p:embed/>
                </p:oleObj>
              </mc:Choice>
              <mc:Fallback>
                <p:oleObj name="Document" r:id="rId3" imgW="9269123" imgH="4734839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685800"/>
                        <a:ext cx="9269413" cy="473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59772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091911"/>
              </p:ext>
            </p:extLst>
          </p:nvPr>
        </p:nvGraphicFramePr>
        <p:xfrm>
          <a:off x="683568" y="620688"/>
          <a:ext cx="9269413" cy="516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55" name="Document" r:id="rId3" imgW="9269123" imgH="5165704" progId="Word.Document.12">
                  <p:embed/>
                </p:oleObj>
              </mc:Choice>
              <mc:Fallback>
                <p:oleObj name="Document" r:id="rId3" imgW="9269123" imgH="5165704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620688"/>
                        <a:ext cx="9269413" cy="516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5222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2774716"/>
              </p:ext>
            </p:extLst>
          </p:nvPr>
        </p:nvGraphicFramePr>
        <p:xfrm>
          <a:off x="82337" y="548680"/>
          <a:ext cx="9269412" cy="580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71" name="Document" r:id="rId3" imgW="9269123" imgH="5804983" progId="Word.Document.12">
                  <p:embed/>
                </p:oleObj>
              </mc:Choice>
              <mc:Fallback>
                <p:oleObj name="Document" r:id="rId3" imgW="9269123" imgH="5804983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37" y="548680"/>
                        <a:ext cx="9269412" cy="5805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870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4338465"/>
              </p:ext>
            </p:extLst>
          </p:nvPr>
        </p:nvGraphicFramePr>
        <p:xfrm>
          <a:off x="319088" y="823913"/>
          <a:ext cx="9269412" cy="5208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95" name="Document" r:id="rId3" imgW="9269123" imgH="5209258" progId="Word.Document.12">
                  <p:embed/>
                </p:oleObj>
              </mc:Choice>
              <mc:Fallback>
                <p:oleObj name="Document" r:id="rId3" imgW="9269123" imgH="5209258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88" y="823913"/>
                        <a:ext cx="9269412" cy="5208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39834" y="1817114"/>
                <a:ext cx="324031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b="0" i="1" smtClean="0">
                          <a:latin typeface="Cambria Math"/>
                          <a:cs typeface="Times New Roman" pitchFamily="18" charset="0"/>
                        </a:rPr>
                        <m:t>𝑐</m:t>
                      </m:r>
                      <m:r>
                        <a:rPr lang="id-ID" b="0" i="1" smtClean="0">
                          <a:latin typeface="Cambria Math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id-ID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834" y="1817114"/>
                <a:ext cx="324031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r="-56604" b="-24590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8228" y="2420888"/>
                <a:ext cx="324031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b="0" i="1" smtClean="0">
                          <a:latin typeface="Cambria Math"/>
                          <a:cs typeface="Times New Roman" pitchFamily="18" charset="0"/>
                        </a:rPr>
                        <m:t>𝑑</m:t>
                      </m:r>
                      <m:r>
                        <a:rPr lang="id-ID" b="0" i="1" smtClean="0">
                          <a:latin typeface="Cambria Math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id-ID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28" y="2420888"/>
                <a:ext cx="324031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62264" b="-24590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5006781" y="4885748"/>
            <a:ext cx="7920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749287" y="5605828"/>
            <a:ext cx="7920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47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4236791"/>
              </p:ext>
            </p:extLst>
          </p:nvPr>
        </p:nvGraphicFramePr>
        <p:xfrm>
          <a:off x="323528" y="1052736"/>
          <a:ext cx="8668119" cy="4152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8" name="Document" r:id="rId3" imgW="9269123" imgH="4440396" progId="Word.Document.12">
                  <p:embed/>
                </p:oleObj>
              </mc:Choice>
              <mc:Fallback>
                <p:oleObj name="Document" r:id="rId3" imgW="9269123" imgH="4440396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052736"/>
                        <a:ext cx="8668119" cy="41522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2035132" y="908720"/>
            <a:ext cx="5328592" cy="10081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8" name="Straight Connector 7"/>
          <p:cNvCxnSpPr/>
          <p:nvPr/>
        </p:nvCxnSpPr>
        <p:spPr>
          <a:xfrm>
            <a:off x="298551" y="2708920"/>
            <a:ext cx="23042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801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0404348"/>
              </p:ext>
            </p:extLst>
          </p:nvPr>
        </p:nvGraphicFramePr>
        <p:xfrm>
          <a:off x="755576" y="692696"/>
          <a:ext cx="9269413" cy="561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1" name="Document" r:id="rId3" imgW="9269123" imgH="5610247" progId="Word.Document.12">
                  <p:embed/>
                </p:oleObj>
              </mc:Choice>
              <mc:Fallback>
                <p:oleObj name="Document" r:id="rId3" imgW="9269123" imgH="5610247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692696"/>
                        <a:ext cx="9269413" cy="561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128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19088" y="444500"/>
          <a:ext cx="9269412" cy="596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5" name="Document" r:id="rId3" imgW="9269123" imgH="5967682" progId="Word.Document.12">
                  <p:embed/>
                </p:oleObj>
              </mc:Choice>
              <mc:Fallback>
                <p:oleObj name="Document" r:id="rId3" imgW="9269123" imgH="5967682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88" y="444500"/>
                        <a:ext cx="9269412" cy="596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599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931748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9360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12187545</TotalTime>
  <Words>13</Words>
  <Application>Microsoft Office PowerPoint</Application>
  <PresentationFormat>On-screen Show (4:3)</PresentationFormat>
  <Paragraphs>7</Paragraphs>
  <Slides>31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Austin</vt:lpstr>
      <vt:lpstr>Document</vt:lpstr>
      <vt:lpstr>Perpindahan Kalor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Perpindahan Kalor</dc:title>
  <dc:creator>Dell</dc:creator>
  <cp:lastModifiedBy>Dell</cp:lastModifiedBy>
  <cp:revision>422</cp:revision>
  <dcterms:created xsi:type="dcterms:W3CDTF">2016-09-02T14:33:44Z</dcterms:created>
  <dcterms:modified xsi:type="dcterms:W3CDTF">2016-10-31T03:58:15Z</dcterms:modified>
</cp:coreProperties>
</file>