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handoutMasterIdLst>
    <p:handoutMasterId r:id="rId17"/>
  </p:handoutMasterIdLst>
  <p:sldIdLst>
    <p:sldId id="261" r:id="rId2"/>
    <p:sldId id="257" r:id="rId3"/>
    <p:sldId id="262" r:id="rId4"/>
    <p:sldId id="263" r:id="rId5"/>
    <p:sldId id="264" r:id="rId6"/>
    <p:sldId id="265" r:id="rId7"/>
    <p:sldId id="266" r:id="rId8"/>
    <p:sldId id="267" r:id="rId9"/>
    <p:sldId id="268" r:id="rId10"/>
    <p:sldId id="269" r:id="rId11"/>
    <p:sldId id="270" r:id="rId12"/>
    <p:sldId id="271" r:id="rId13"/>
    <p:sldId id="272" r:id="rId14"/>
    <p:sldId id="273"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C89EF96-8CEA-46FF-86C4-4CE0E760980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63" autoAdjust="0"/>
    <p:restoredTop sz="94757" autoAdjust="0"/>
  </p:normalViewPr>
  <p:slideViewPr>
    <p:cSldViewPr snapToGrid="0">
      <p:cViewPr varScale="1">
        <p:scale>
          <a:sx n="88" d="100"/>
          <a:sy n="88" d="100"/>
        </p:scale>
        <p:origin x="269" y="77"/>
      </p:cViewPr>
      <p:guideLst>
        <p:guide pos="3840"/>
        <p:guide orient="horz" pos="216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2" d="100"/>
          <a:sy n="82" d="100"/>
        </p:scale>
        <p:origin x="3852"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9041DB8-B66F-4DC8-A96E-33677E0F90FF}" type="datetimeFigureOut">
              <a:rPr lang="en-US" smtClean="0"/>
              <a:t>8/19/2018</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604A0D4-B89B-4ADD-AF9E-38636B40EE4E}" type="slidenum">
              <a:rPr lang="en-US" smtClean="0"/>
              <a:t>‹#›</a:t>
            </a:fld>
            <a:endParaRPr lang="en-US"/>
          </a:p>
        </p:txBody>
      </p:sp>
    </p:spTree>
    <p:extLst>
      <p:ext uri="{BB962C8B-B14F-4D97-AF65-F5344CB8AC3E}">
        <p14:creationId xmlns:p14="http://schemas.microsoft.com/office/powerpoint/2010/main" val="42473891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B49C4A-65AC-492D-9701-81B46C3AD0E4}" type="datetimeFigureOut">
              <a:rPr lang="en-US" smtClean="0"/>
              <a:t>8/19/2018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869989-EB00-4EE7-BCB5-25BDC5BB29F8}" type="slidenum">
              <a:rPr lang="en-US" smtClean="0"/>
              <a:t>‹#›</a:t>
            </a:fld>
            <a:endParaRPr lang="en-US"/>
          </a:p>
        </p:txBody>
      </p:sp>
    </p:spTree>
    <p:extLst>
      <p:ext uri="{BB962C8B-B14F-4D97-AF65-F5344CB8AC3E}">
        <p14:creationId xmlns:p14="http://schemas.microsoft.com/office/powerpoint/2010/main" val="21936361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869989-EB00-4EE7-BCB5-25BDC5BB29F8}" type="slidenum">
              <a:rPr lang="en-US" smtClean="0"/>
              <a:t>2</a:t>
            </a:fld>
            <a:endParaRPr lang="en-US"/>
          </a:p>
        </p:txBody>
      </p:sp>
    </p:spTree>
    <p:extLst>
      <p:ext uri="{BB962C8B-B14F-4D97-AF65-F5344CB8AC3E}">
        <p14:creationId xmlns:p14="http://schemas.microsoft.com/office/powerpoint/2010/main" val="19803039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869989-EB00-4EE7-BCB5-25BDC5BB29F8}" type="slidenum">
              <a:rPr lang="en-US" smtClean="0"/>
              <a:t>11</a:t>
            </a:fld>
            <a:endParaRPr lang="en-US"/>
          </a:p>
        </p:txBody>
      </p:sp>
    </p:spTree>
    <p:extLst>
      <p:ext uri="{BB962C8B-B14F-4D97-AF65-F5344CB8AC3E}">
        <p14:creationId xmlns:p14="http://schemas.microsoft.com/office/powerpoint/2010/main" val="10650103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869989-EB00-4EE7-BCB5-25BDC5BB29F8}" type="slidenum">
              <a:rPr lang="en-US" smtClean="0"/>
              <a:t>12</a:t>
            </a:fld>
            <a:endParaRPr lang="en-US"/>
          </a:p>
        </p:txBody>
      </p:sp>
    </p:spTree>
    <p:extLst>
      <p:ext uri="{BB962C8B-B14F-4D97-AF65-F5344CB8AC3E}">
        <p14:creationId xmlns:p14="http://schemas.microsoft.com/office/powerpoint/2010/main" val="37311919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869989-EB00-4EE7-BCB5-25BDC5BB29F8}" type="slidenum">
              <a:rPr lang="en-US" smtClean="0"/>
              <a:t>13</a:t>
            </a:fld>
            <a:endParaRPr lang="en-US"/>
          </a:p>
        </p:txBody>
      </p:sp>
    </p:spTree>
    <p:extLst>
      <p:ext uri="{BB962C8B-B14F-4D97-AF65-F5344CB8AC3E}">
        <p14:creationId xmlns:p14="http://schemas.microsoft.com/office/powerpoint/2010/main" val="35665758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869989-EB00-4EE7-BCB5-25BDC5BB29F8}" type="slidenum">
              <a:rPr lang="en-US" smtClean="0"/>
              <a:t>3</a:t>
            </a:fld>
            <a:endParaRPr lang="en-US"/>
          </a:p>
        </p:txBody>
      </p:sp>
    </p:spTree>
    <p:extLst>
      <p:ext uri="{BB962C8B-B14F-4D97-AF65-F5344CB8AC3E}">
        <p14:creationId xmlns:p14="http://schemas.microsoft.com/office/powerpoint/2010/main" val="15531111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869989-EB00-4EE7-BCB5-25BDC5BB29F8}" type="slidenum">
              <a:rPr lang="en-US" smtClean="0"/>
              <a:t>4</a:t>
            </a:fld>
            <a:endParaRPr lang="en-US"/>
          </a:p>
        </p:txBody>
      </p:sp>
    </p:spTree>
    <p:extLst>
      <p:ext uri="{BB962C8B-B14F-4D97-AF65-F5344CB8AC3E}">
        <p14:creationId xmlns:p14="http://schemas.microsoft.com/office/powerpoint/2010/main" val="39837756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869989-EB00-4EE7-BCB5-25BDC5BB29F8}" type="slidenum">
              <a:rPr lang="en-US" smtClean="0"/>
              <a:t>5</a:t>
            </a:fld>
            <a:endParaRPr lang="en-US"/>
          </a:p>
        </p:txBody>
      </p:sp>
    </p:spTree>
    <p:extLst>
      <p:ext uri="{BB962C8B-B14F-4D97-AF65-F5344CB8AC3E}">
        <p14:creationId xmlns:p14="http://schemas.microsoft.com/office/powerpoint/2010/main" val="41287910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869989-EB00-4EE7-BCB5-25BDC5BB29F8}" type="slidenum">
              <a:rPr lang="en-US" smtClean="0"/>
              <a:t>6</a:t>
            </a:fld>
            <a:endParaRPr lang="en-US"/>
          </a:p>
        </p:txBody>
      </p:sp>
    </p:spTree>
    <p:extLst>
      <p:ext uri="{BB962C8B-B14F-4D97-AF65-F5344CB8AC3E}">
        <p14:creationId xmlns:p14="http://schemas.microsoft.com/office/powerpoint/2010/main" val="23443293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869989-EB00-4EE7-BCB5-25BDC5BB29F8}" type="slidenum">
              <a:rPr lang="en-US" smtClean="0"/>
              <a:t>7</a:t>
            </a:fld>
            <a:endParaRPr lang="en-US"/>
          </a:p>
        </p:txBody>
      </p:sp>
    </p:spTree>
    <p:extLst>
      <p:ext uri="{BB962C8B-B14F-4D97-AF65-F5344CB8AC3E}">
        <p14:creationId xmlns:p14="http://schemas.microsoft.com/office/powerpoint/2010/main" val="8895560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869989-EB00-4EE7-BCB5-25BDC5BB29F8}" type="slidenum">
              <a:rPr lang="en-US" smtClean="0"/>
              <a:t>8</a:t>
            </a:fld>
            <a:endParaRPr lang="en-US"/>
          </a:p>
        </p:txBody>
      </p:sp>
    </p:spTree>
    <p:extLst>
      <p:ext uri="{BB962C8B-B14F-4D97-AF65-F5344CB8AC3E}">
        <p14:creationId xmlns:p14="http://schemas.microsoft.com/office/powerpoint/2010/main" val="42204037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869989-EB00-4EE7-BCB5-25BDC5BB29F8}" type="slidenum">
              <a:rPr lang="en-US" smtClean="0"/>
              <a:t>9</a:t>
            </a:fld>
            <a:endParaRPr lang="en-US"/>
          </a:p>
        </p:txBody>
      </p:sp>
    </p:spTree>
    <p:extLst>
      <p:ext uri="{BB962C8B-B14F-4D97-AF65-F5344CB8AC3E}">
        <p14:creationId xmlns:p14="http://schemas.microsoft.com/office/powerpoint/2010/main" val="35451414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869989-EB00-4EE7-BCB5-25BDC5BB29F8}" type="slidenum">
              <a:rPr lang="en-US" smtClean="0"/>
              <a:t>10</a:t>
            </a:fld>
            <a:endParaRPr lang="en-US"/>
          </a:p>
        </p:txBody>
      </p:sp>
    </p:spTree>
    <p:extLst>
      <p:ext uri="{BB962C8B-B14F-4D97-AF65-F5344CB8AC3E}">
        <p14:creationId xmlns:p14="http://schemas.microsoft.com/office/powerpoint/2010/main" val="39593012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 name="Group 4"/>
          <p:cNvGrpSpPr/>
          <p:nvPr userDrawn="1"/>
        </p:nvGrpSpPr>
        <p:grpSpPr bwMode="hidden">
          <a:xfrm>
            <a:off x="-1" y="0"/>
            <a:ext cx="12192002" cy="6858000"/>
            <a:chOff x="-1" y="0"/>
            <a:chExt cx="12192002" cy="6858000"/>
          </a:xfrm>
        </p:grpSpPr>
        <p:cxnSp>
          <p:nvCxnSpPr>
            <p:cNvPr id="6" name="Straight Connector 5"/>
            <p:cNvCxnSpPr/>
            <p:nvPr/>
          </p:nvCxnSpPr>
          <p:spPr bwMode="hidden">
            <a:xfrm>
              <a:off x="610194"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bwMode="hidden">
            <a:xfrm>
              <a:off x="1829332"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bwMode="hidden">
            <a:xfrm>
              <a:off x="3048470"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hidden">
            <a:xfrm>
              <a:off x="4267608"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bwMode="hidden">
            <a:xfrm>
              <a:off x="5486746"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bwMode="hidden">
            <a:xfrm>
              <a:off x="6705884"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bwMode="hidden">
            <a:xfrm>
              <a:off x="7925022"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bwMode="hidden">
            <a:xfrm>
              <a:off x="9144160"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bwMode="hidden">
            <a:xfrm>
              <a:off x="10363298"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hidden">
            <a:xfrm>
              <a:off x="11582436"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hidden">
            <a:xfrm>
              <a:off x="2819" y="386485"/>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hidden">
            <a:xfrm>
              <a:off x="2819" y="1611181"/>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bwMode="hidden">
            <a:xfrm>
              <a:off x="2819" y="2835877"/>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bwMode="hidden">
            <a:xfrm>
              <a:off x="2819" y="4060573"/>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bwMode="hidden">
            <a:xfrm>
              <a:off x="2819" y="5285269"/>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bwMode="hidden">
            <a:xfrm>
              <a:off x="2819" y="6509965"/>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23" name="Group 22"/>
            <p:cNvGrpSpPr/>
            <p:nvPr userDrawn="1"/>
          </p:nvGrpSpPr>
          <p:grpSpPr bwMode="hidden">
            <a:xfrm>
              <a:off x="-1" y="0"/>
              <a:ext cx="12192001" cy="6858000"/>
              <a:chOff x="-1" y="0"/>
              <a:chExt cx="12192001" cy="6858000"/>
            </a:xfrm>
          </p:grpSpPr>
          <p:cxnSp>
            <p:nvCxnSpPr>
              <p:cNvPr id="41" name="Straight Connector 40"/>
              <p:cNvCxnSpPr/>
              <p:nvPr/>
            </p:nvCxnSpPr>
            <p:spPr bwMode="hidden">
              <a:xfrm>
                <a:off x="225425"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bwMode="hidden">
              <a:xfrm>
                <a:off x="144915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bwMode="hidden">
              <a:xfrm>
                <a:off x="266598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bwMode="hidden">
              <a:xfrm>
                <a:off x="3885119"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bwMode="hidden">
              <a:xfrm>
                <a:off x="510650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46" name="Group 45"/>
              <p:cNvGrpSpPr/>
              <p:nvPr/>
            </p:nvGrpSpPr>
            <p:grpSpPr bwMode="hidden">
              <a:xfrm>
                <a:off x="6327885" y="0"/>
                <a:ext cx="5864115" cy="5898673"/>
                <a:chOff x="6327885" y="0"/>
                <a:chExt cx="5864115" cy="5898673"/>
              </a:xfrm>
            </p:grpSpPr>
            <p:cxnSp>
              <p:nvCxnSpPr>
                <p:cNvPr id="52" name="Straight Connector 51"/>
                <p:cNvCxnSpPr/>
                <p:nvPr/>
              </p:nvCxnSpPr>
              <p:spPr bwMode="hidden">
                <a:xfrm>
                  <a:off x="6327885" y="0"/>
                  <a:ext cx="5864115" cy="5898673"/>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bwMode="hidden">
                <a:xfrm>
                  <a:off x="7549268" y="0"/>
                  <a:ext cx="4642732" cy="467242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bwMode="hidden">
                <a:xfrm>
                  <a:off x="8772997" y="0"/>
                  <a:ext cx="3419003" cy="34567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bwMode="hidden">
                <a:xfrm>
                  <a:off x="9982200" y="0"/>
                  <a:ext cx="2209800" cy="222646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bwMode="hidden">
                <a:xfrm>
                  <a:off x="11199019" y="0"/>
                  <a:ext cx="992981" cy="1002506"/>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cxnSp>
            <p:nvCxnSpPr>
              <p:cNvPr id="47" name="Straight Connector 46"/>
              <p:cNvCxnSpPr/>
              <p:nvPr/>
            </p:nvCxnSpPr>
            <p:spPr bwMode="hidden">
              <a:xfrm flipH="1" flipV="1">
                <a:off x="-1" y="1012053"/>
                <a:ext cx="5828811" cy="58459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bwMode="hidden">
              <a:xfrm flipH="1" flipV="1">
                <a:off x="-1" y="2227340"/>
                <a:ext cx="4614781" cy="4630658"/>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bwMode="hidden">
              <a:xfrm flipH="1" flipV="1">
                <a:off x="-1" y="3432149"/>
                <a:ext cx="3398419" cy="34258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bwMode="hidden">
              <a:xfrm flipH="1" flipV="1">
                <a:off x="-1" y="4651431"/>
                <a:ext cx="2196496" cy="2206567"/>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bwMode="hidden">
              <a:xfrm flipH="1" flipV="1">
                <a:off x="-1" y="5864453"/>
                <a:ext cx="987003" cy="9935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grpSp>
          <p:nvGrpSpPr>
            <p:cNvPr id="24" name="Group 23"/>
            <p:cNvGrpSpPr/>
            <p:nvPr userDrawn="1"/>
          </p:nvGrpSpPr>
          <p:grpSpPr bwMode="hidden">
            <a:xfrm flipH="1">
              <a:off x="0" y="0"/>
              <a:ext cx="12192001" cy="6858000"/>
              <a:chOff x="-1" y="0"/>
              <a:chExt cx="12192001" cy="6858000"/>
            </a:xfrm>
          </p:grpSpPr>
          <p:cxnSp>
            <p:nvCxnSpPr>
              <p:cNvPr id="25" name="Straight Connector 24"/>
              <p:cNvCxnSpPr/>
              <p:nvPr/>
            </p:nvCxnSpPr>
            <p:spPr bwMode="hidden">
              <a:xfrm>
                <a:off x="225425"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bwMode="hidden">
              <a:xfrm>
                <a:off x="144915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bwMode="hidden">
              <a:xfrm>
                <a:off x="266598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bwMode="hidden">
              <a:xfrm>
                <a:off x="3885119"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bwMode="hidden">
              <a:xfrm>
                <a:off x="515064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30" name="Group 29"/>
              <p:cNvGrpSpPr/>
              <p:nvPr/>
            </p:nvGrpSpPr>
            <p:grpSpPr bwMode="hidden">
              <a:xfrm>
                <a:off x="6327885" y="0"/>
                <a:ext cx="5864115" cy="5898673"/>
                <a:chOff x="6327885" y="0"/>
                <a:chExt cx="5864115" cy="5898673"/>
              </a:xfrm>
            </p:grpSpPr>
            <p:cxnSp>
              <p:nvCxnSpPr>
                <p:cNvPr id="36" name="Straight Connector 35"/>
                <p:cNvCxnSpPr/>
                <p:nvPr/>
              </p:nvCxnSpPr>
              <p:spPr bwMode="hidden">
                <a:xfrm>
                  <a:off x="6327885" y="0"/>
                  <a:ext cx="5864115" cy="5898673"/>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bwMode="hidden">
                <a:xfrm>
                  <a:off x="7549268" y="0"/>
                  <a:ext cx="4642732" cy="467242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bwMode="hidden">
                <a:xfrm>
                  <a:off x="8772997" y="0"/>
                  <a:ext cx="3419003" cy="34567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bwMode="hidden">
                <a:xfrm>
                  <a:off x="9982200" y="0"/>
                  <a:ext cx="2209800" cy="222646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bwMode="hidden">
                <a:xfrm>
                  <a:off x="11199019" y="0"/>
                  <a:ext cx="992981" cy="1002506"/>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cxnSp>
            <p:nvCxnSpPr>
              <p:cNvPr id="31" name="Straight Connector 30"/>
              <p:cNvCxnSpPr/>
              <p:nvPr/>
            </p:nvCxnSpPr>
            <p:spPr bwMode="hidden">
              <a:xfrm flipH="1" flipV="1">
                <a:off x="-1" y="1012053"/>
                <a:ext cx="5828811" cy="58459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bwMode="hidden">
              <a:xfrm flipH="1" flipV="1">
                <a:off x="-1" y="2227340"/>
                <a:ext cx="4614781" cy="4630658"/>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bwMode="hidden">
              <a:xfrm flipH="1" flipV="1">
                <a:off x="-1" y="3432149"/>
                <a:ext cx="3398419" cy="34258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bwMode="hidden">
              <a:xfrm flipH="1" flipV="1">
                <a:off x="-1" y="4651431"/>
                <a:ext cx="2196496" cy="2206567"/>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bwMode="hidden">
              <a:xfrm flipH="1" flipV="1">
                <a:off x="-1" y="5864453"/>
                <a:ext cx="987003" cy="9935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grpSp>
      <p:sp>
        <p:nvSpPr>
          <p:cNvPr id="2" name="Title 1"/>
          <p:cNvSpPr>
            <a:spLocks noGrp="1"/>
          </p:cNvSpPr>
          <p:nvPr>
            <p:ph type="ctrTitle"/>
          </p:nvPr>
        </p:nvSpPr>
        <p:spPr>
          <a:xfrm>
            <a:off x="1293845" y="1909346"/>
            <a:ext cx="9604310" cy="3383280"/>
          </a:xfrm>
        </p:spPr>
        <p:txBody>
          <a:bodyPr anchor="b">
            <a:normAutofit/>
          </a:bodyPr>
          <a:lstStyle>
            <a:lvl1pPr algn="l">
              <a:lnSpc>
                <a:spcPct val="76000"/>
              </a:lnSpc>
              <a:defRPr sz="8000" cap="none"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293845" y="5432564"/>
            <a:ext cx="9604310" cy="457200"/>
          </a:xfrm>
        </p:spPr>
        <p:txBody>
          <a:bodyPr>
            <a:normAutofit/>
          </a:bodyPr>
          <a:lstStyle>
            <a:lvl1pPr marL="0" indent="0" algn="l">
              <a:spcBef>
                <a:spcPts val="0"/>
              </a:spcBef>
              <a:buNone/>
              <a:defRPr sz="2000" b="0">
                <a:solidFill>
                  <a:schemeClr val="accent1">
                    <a:lumMod val="7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cxnSp>
        <p:nvCxnSpPr>
          <p:cNvPr id="58" name="Straight Connector 57"/>
          <p:cNvCxnSpPr/>
          <p:nvPr userDrawn="1"/>
        </p:nvCxnSpPr>
        <p:spPr>
          <a:xfrm>
            <a:off x="1295400" y="5294175"/>
            <a:ext cx="9601200" cy="0"/>
          </a:xfrm>
          <a:prstGeom prst="line">
            <a:avLst/>
          </a:prstGeom>
          <a:ln w="127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8862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84A29A4-78C8-47AB-BA06-22CB45938951}" type="datetime1">
              <a:rPr lang="en-US" smtClean="0"/>
              <a:t>8/19/2018</a:t>
            </a:fld>
            <a:endParaRPr lang="en-US"/>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24771542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09314" y="489856"/>
            <a:ext cx="1687286" cy="530134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295399" y="489856"/>
            <a:ext cx="7587344" cy="5301343"/>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1ED4ACF-2D82-46F2-A8E9-23963AA34E86}" type="datetime1">
              <a:rPr lang="en-US" smtClean="0"/>
              <a:t>8/19/2018</a:t>
            </a:fld>
            <a:endParaRPr lang="en-US"/>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2524635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AE374B5B-21A0-4192-BF4C-38187F1A68D8}" type="datetime1">
              <a:rPr lang="en-US" smtClean="0"/>
              <a:t>8/19/2018</a:t>
            </a:fld>
            <a:endParaRPr lang="en-US"/>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3112444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gradFill flip="none" rotWithShape="1">
          <a:gsLst>
            <a:gs pos="0">
              <a:schemeClr val="accent1"/>
            </a:gs>
            <a:gs pos="97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7" name="Group 6"/>
          <p:cNvGrpSpPr/>
          <p:nvPr userDrawn="1"/>
        </p:nvGrpSpPr>
        <p:grpSpPr bwMode="hidden">
          <a:xfrm>
            <a:off x="-1" y="0"/>
            <a:ext cx="12192002" cy="6858000"/>
            <a:chOff x="-1" y="0"/>
            <a:chExt cx="12192002" cy="6858000"/>
          </a:xfrm>
        </p:grpSpPr>
        <p:cxnSp>
          <p:nvCxnSpPr>
            <p:cNvPr id="8" name="Straight Connector 7"/>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4" name="Group 23"/>
            <p:cNvGrpSpPr/>
            <p:nvPr userDrawn="1"/>
          </p:nvGrpSpPr>
          <p:grpSpPr bwMode="hidden">
            <a:xfrm>
              <a:off x="-1" y="0"/>
              <a:ext cx="12192001" cy="6858000"/>
              <a:chOff x="-1" y="0"/>
              <a:chExt cx="12192001" cy="6858000"/>
            </a:xfrm>
          </p:grpSpPr>
          <p:cxnSp>
            <p:nvCxnSpPr>
              <p:cNvPr id="42" name="Straight Connector 41"/>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7" name="Group 46"/>
              <p:cNvGrpSpPr/>
              <p:nvPr/>
            </p:nvGrpSpPr>
            <p:grpSpPr bwMode="hidden">
              <a:xfrm>
                <a:off x="6327885" y="0"/>
                <a:ext cx="5864115" cy="5898673"/>
                <a:chOff x="6327885" y="0"/>
                <a:chExt cx="5864115" cy="5898673"/>
              </a:xfrm>
            </p:grpSpPr>
            <p:cxnSp>
              <p:nvCxnSpPr>
                <p:cNvPr id="53" name="Straight Connector 52"/>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48" name="Straight Connector 47"/>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5" name="Group 24"/>
            <p:cNvGrpSpPr/>
            <p:nvPr userDrawn="1"/>
          </p:nvGrpSpPr>
          <p:grpSpPr bwMode="hidden">
            <a:xfrm flipH="1">
              <a:off x="0" y="0"/>
              <a:ext cx="12192001" cy="6858000"/>
              <a:chOff x="-1" y="0"/>
              <a:chExt cx="12192001" cy="6858000"/>
            </a:xfrm>
          </p:grpSpPr>
          <p:cxnSp>
            <p:nvCxnSpPr>
              <p:cNvPr id="26" name="Straight Connector 25"/>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1" name="Group 30"/>
              <p:cNvGrpSpPr/>
              <p:nvPr/>
            </p:nvGrpSpPr>
            <p:grpSpPr bwMode="hidden">
              <a:xfrm>
                <a:off x="6327885" y="0"/>
                <a:ext cx="5864115" cy="5898673"/>
                <a:chOff x="6327885" y="0"/>
                <a:chExt cx="5864115" cy="5898673"/>
              </a:xfrm>
            </p:grpSpPr>
            <p:cxnSp>
              <p:nvCxnSpPr>
                <p:cNvPr id="37" name="Straight Connector 36"/>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2" name="Straight Connector 31"/>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2" name="Title 1"/>
          <p:cNvSpPr>
            <a:spLocks noGrp="1"/>
          </p:cNvSpPr>
          <p:nvPr>
            <p:ph type="title"/>
          </p:nvPr>
        </p:nvSpPr>
        <p:spPr>
          <a:xfrm>
            <a:off x="1295400" y="2541573"/>
            <a:ext cx="9601200" cy="2743200"/>
          </a:xfrm>
        </p:spPr>
        <p:txBody>
          <a:bodyPr anchor="b">
            <a:normAutofit/>
          </a:bodyPr>
          <a:lstStyle>
            <a:lvl1pPr>
              <a:lnSpc>
                <a:spcPct val="85000"/>
              </a:lnSpc>
              <a:defRPr sz="6000" cap="none" baseline="0">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295400" y="5431536"/>
            <a:ext cx="9601200" cy="457200"/>
          </a:xfrm>
        </p:spPr>
        <p:txBody>
          <a:bodyPr>
            <a:normAutofit/>
          </a:bodyPr>
          <a:lstStyle>
            <a:lvl1pPr marL="0" indent="0">
              <a:spcBef>
                <a:spcPts val="0"/>
              </a:spcBef>
              <a:buNone/>
              <a:defRPr sz="2000" b="0">
                <a:solidFill>
                  <a:schemeClr val="tx1"/>
                </a:solidFill>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cxnSp>
        <p:nvCxnSpPr>
          <p:cNvPr id="58" name="Straight Connector 57"/>
          <p:cNvCxnSpPr/>
          <p:nvPr userDrawn="1"/>
        </p:nvCxnSpPr>
        <p:spPr>
          <a:xfrm>
            <a:off x="1295400" y="5294175"/>
            <a:ext cx="9601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6778040"/>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95400" y="1981199"/>
            <a:ext cx="4572000" cy="3810001"/>
          </a:xfrm>
        </p:spPr>
        <p:txBody>
          <a:bodyPr>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24600" y="1981199"/>
            <a:ext cx="4572000" cy="3810001"/>
          </a:xfrm>
        </p:spPr>
        <p:txBody>
          <a:bodyPr>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3B5CF7C-B333-48E1-A4A6-83A3C8B73AC0}" type="datetime1">
              <a:rPr lang="en-US" smtClean="0"/>
              <a:t>8/19/2018</a:t>
            </a:fld>
            <a:endParaRPr lang="en-US"/>
          </a:p>
        </p:txBody>
      </p:sp>
      <p:sp>
        <p:nvSpPr>
          <p:cNvPr id="7" name="Slide Number Placeholder 6"/>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4044567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a:xfrm>
            <a:off x="1295400" y="1818322"/>
            <a:ext cx="4572000" cy="641350"/>
          </a:xfrm>
        </p:spPr>
        <p:txBody>
          <a:bodyPr anchor="ctr">
            <a:normAutofit/>
          </a:bodyPr>
          <a:lstStyle>
            <a:lvl1pPr marL="0" indent="0">
              <a:spcBef>
                <a:spcPts val="0"/>
              </a:spcBef>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295400" y="2503713"/>
            <a:ext cx="4572000" cy="3287487"/>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24600" y="1818322"/>
            <a:ext cx="4572000" cy="641350"/>
          </a:xfrm>
        </p:spPr>
        <p:txBody>
          <a:bodyPr anchor="ctr">
            <a:normAutofit/>
          </a:bodyPr>
          <a:lstStyle>
            <a:lvl1pPr marL="0" indent="0">
              <a:spcBef>
                <a:spcPts val="0"/>
              </a:spcBef>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24600" y="2503713"/>
            <a:ext cx="4572000" cy="3287487"/>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AE320762-5CBF-4210-AB54-376B091119F8}" type="datetime1">
              <a:rPr lang="en-US" smtClean="0"/>
              <a:t>8/19/2018</a:t>
            </a:fld>
            <a:endParaRPr lang="en-US"/>
          </a:p>
        </p:txBody>
      </p:sp>
      <p:sp>
        <p:nvSpPr>
          <p:cNvPr id="9" name="Slide Number Placeholder 8"/>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3397906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7F0DB371-BF5F-4058-A212-1A908E4D2674}" type="datetime1">
              <a:rPr lang="en-US" smtClean="0"/>
              <a:t>8/19/2018</a:t>
            </a:fld>
            <a:endParaRPr lang="en-US"/>
          </a:p>
        </p:txBody>
      </p:sp>
      <p:sp>
        <p:nvSpPr>
          <p:cNvPr id="5" name="Slide Number Placeholder 4"/>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3238976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grpSp>
        <p:nvGrpSpPr>
          <p:cNvPr id="161" name="Group 160"/>
          <p:cNvGrpSpPr/>
          <p:nvPr userDrawn="1"/>
        </p:nvGrpSpPr>
        <p:grpSpPr bwMode="hidden">
          <a:xfrm>
            <a:off x="-1" y="0"/>
            <a:ext cx="12192002" cy="6858000"/>
            <a:chOff x="-1" y="0"/>
            <a:chExt cx="12192002" cy="6858000"/>
          </a:xfrm>
        </p:grpSpPr>
        <p:cxnSp>
          <p:nvCxnSpPr>
            <p:cNvPr id="162" name="Straight Connector 161"/>
            <p:cNvCxnSpPr/>
            <p:nvPr/>
          </p:nvCxnSpPr>
          <p:spPr bwMode="hidden">
            <a:xfrm>
              <a:off x="610194"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3" name="Straight Connector 162"/>
            <p:cNvCxnSpPr/>
            <p:nvPr/>
          </p:nvCxnSpPr>
          <p:spPr bwMode="hidden">
            <a:xfrm>
              <a:off x="1829332"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p:nvPr/>
          </p:nvCxnSpPr>
          <p:spPr bwMode="hidden">
            <a:xfrm>
              <a:off x="3048470"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bwMode="hidden">
            <a:xfrm>
              <a:off x="4267608"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bwMode="hidden">
            <a:xfrm>
              <a:off x="5486746"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p:cNvCxnSpPr/>
            <p:nvPr/>
          </p:nvCxnSpPr>
          <p:spPr bwMode="hidden">
            <a:xfrm>
              <a:off x="6705884"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p:nvCxnSpPr>
          <p:spPr bwMode="hidden">
            <a:xfrm>
              <a:off x="7925022"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bwMode="hidden">
            <a:xfrm>
              <a:off x="9144160"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bwMode="hidden">
            <a:xfrm>
              <a:off x="10363298"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bwMode="hidden">
            <a:xfrm>
              <a:off x="11582436"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bwMode="hidden">
            <a:xfrm>
              <a:off x="2819" y="386485"/>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bwMode="hidden">
            <a:xfrm>
              <a:off x="2819" y="1611181"/>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4" name="Straight Connector 173"/>
            <p:cNvCxnSpPr/>
            <p:nvPr/>
          </p:nvCxnSpPr>
          <p:spPr bwMode="hidden">
            <a:xfrm>
              <a:off x="2819" y="2835877"/>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5" name="Straight Connector 174"/>
            <p:cNvCxnSpPr/>
            <p:nvPr/>
          </p:nvCxnSpPr>
          <p:spPr bwMode="hidden">
            <a:xfrm>
              <a:off x="2819" y="4060573"/>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6" name="Straight Connector 175"/>
            <p:cNvCxnSpPr/>
            <p:nvPr/>
          </p:nvCxnSpPr>
          <p:spPr bwMode="hidden">
            <a:xfrm>
              <a:off x="2819" y="5285269"/>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bwMode="hidden">
            <a:xfrm>
              <a:off x="2819" y="6509965"/>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178" name="Group 177"/>
            <p:cNvGrpSpPr/>
            <p:nvPr userDrawn="1"/>
          </p:nvGrpSpPr>
          <p:grpSpPr bwMode="hidden">
            <a:xfrm>
              <a:off x="-1" y="0"/>
              <a:ext cx="12192001" cy="6858000"/>
              <a:chOff x="-1" y="0"/>
              <a:chExt cx="12192001" cy="6858000"/>
            </a:xfrm>
          </p:grpSpPr>
          <p:cxnSp>
            <p:nvCxnSpPr>
              <p:cNvPr id="196" name="Straight Connector 195"/>
              <p:cNvCxnSpPr/>
              <p:nvPr/>
            </p:nvCxnSpPr>
            <p:spPr bwMode="hidden">
              <a:xfrm>
                <a:off x="225425"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p:cNvCxnSpPr/>
              <p:nvPr/>
            </p:nvCxnSpPr>
            <p:spPr bwMode="hidden">
              <a:xfrm>
                <a:off x="1449154"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bwMode="hidden">
              <a:xfrm>
                <a:off x="266598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bwMode="hidden">
              <a:xfrm>
                <a:off x="3885119"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p:cNvCxnSpPr/>
              <p:nvPr/>
            </p:nvCxnSpPr>
            <p:spPr bwMode="hidden">
              <a:xfrm>
                <a:off x="510650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201" name="Group 200"/>
              <p:cNvGrpSpPr/>
              <p:nvPr/>
            </p:nvGrpSpPr>
            <p:grpSpPr bwMode="hidden">
              <a:xfrm>
                <a:off x="6327885" y="0"/>
                <a:ext cx="5864115" cy="5898673"/>
                <a:chOff x="6327885" y="0"/>
                <a:chExt cx="5864115" cy="5898673"/>
              </a:xfrm>
            </p:grpSpPr>
            <p:cxnSp>
              <p:nvCxnSpPr>
                <p:cNvPr id="207" name="Straight Connector 206"/>
                <p:cNvCxnSpPr/>
                <p:nvPr/>
              </p:nvCxnSpPr>
              <p:spPr bwMode="hidden">
                <a:xfrm>
                  <a:off x="6327885" y="0"/>
                  <a:ext cx="5864115" cy="5898673"/>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p:cNvCxnSpPr/>
                <p:nvPr/>
              </p:nvCxnSpPr>
              <p:spPr bwMode="hidden">
                <a:xfrm>
                  <a:off x="7549268" y="0"/>
                  <a:ext cx="4642732" cy="467242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bwMode="hidden">
                <a:xfrm>
                  <a:off x="8772997" y="0"/>
                  <a:ext cx="3419003" cy="34567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bwMode="hidden">
                <a:xfrm>
                  <a:off x="9982200" y="0"/>
                  <a:ext cx="2209800" cy="222646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bwMode="hidden">
                <a:xfrm>
                  <a:off x="11199019" y="0"/>
                  <a:ext cx="992981" cy="1002506"/>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cxnSp>
            <p:nvCxnSpPr>
              <p:cNvPr id="202" name="Straight Connector 201"/>
              <p:cNvCxnSpPr/>
              <p:nvPr/>
            </p:nvCxnSpPr>
            <p:spPr bwMode="hidden">
              <a:xfrm flipH="1" flipV="1">
                <a:off x="-1" y="1012053"/>
                <a:ext cx="5828811" cy="58459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p:cNvCxnSpPr/>
              <p:nvPr/>
            </p:nvCxnSpPr>
            <p:spPr bwMode="hidden">
              <a:xfrm flipH="1" flipV="1">
                <a:off x="-1" y="2227340"/>
                <a:ext cx="4614781" cy="4630658"/>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p:cNvCxnSpPr/>
              <p:nvPr/>
            </p:nvCxnSpPr>
            <p:spPr bwMode="hidden">
              <a:xfrm flipH="1" flipV="1">
                <a:off x="-1" y="3432149"/>
                <a:ext cx="3398419" cy="34258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bwMode="hidden">
              <a:xfrm flipH="1" flipV="1">
                <a:off x="-1" y="4651431"/>
                <a:ext cx="2196496" cy="2206567"/>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p:cNvCxnSpPr/>
              <p:nvPr/>
            </p:nvCxnSpPr>
            <p:spPr bwMode="hidden">
              <a:xfrm flipH="1" flipV="1">
                <a:off x="-1" y="5864453"/>
                <a:ext cx="987003" cy="9935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grpSp>
          <p:nvGrpSpPr>
            <p:cNvPr id="179" name="Group 178"/>
            <p:cNvGrpSpPr/>
            <p:nvPr userDrawn="1"/>
          </p:nvGrpSpPr>
          <p:grpSpPr bwMode="hidden">
            <a:xfrm flipH="1">
              <a:off x="0" y="0"/>
              <a:ext cx="12192001" cy="6858000"/>
              <a:chOff x="-1" y="0"/>
              <a:chExt cx="12192001" cy="6858000"/>
            </a:xfrm>
          </p:grpSpPr>
          <p:cxnSp>
            <p:nvCxnSpPr>
              <p:cNvPr id="180" name="Straight Connector 179"/>
              <p:cNvCxnSpPr/>
              <p:nvPr/>
            </p:nvCxnSpPr>
            <p:spPr bwMode="hidden">
              <a:xfrm>
                <a:off x="225425"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bwMode="hidden">
              <a:xfrm>
                <a:off x="1449154"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bwMode="hidden">
              <a:xfrm>
                <a:off x="266598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bwMode="hidden">
              <a:xfrm>
                <a:off x="3885119"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bwMode="hidden">
              <a:xfrm>
                <a:off x="510650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185" name="Group 184"/>
              <p:cNvGrpSpPr/>
              <p:nvPr/>
            </p:nvGrpSpPr>
            <p:grpSpPr bwMode="hidden">
              <a:xfrm>
                <a:off x="6327885" y="0"/>
                <a:ext cx="5864115" cy="5898673"/>
                <a:chOff x="6327885" y="0"/>
                <a:chExt cx="5864115" cy="5898673"/>
              </a:xfrm>
            </p:grpSpPr>
            <p:cxnSp>
              <p:nvCxnSpPr>
                <p:cNvPr id="191" name="Straight Connector 190"/>
                <p:cNvCxnSpPr/>
                <p:nvPr/>
              </p:nvCxnSpPr>
              <p:spPr bwMode="hidden">
                <a:xfrm>
                  <a:off x="6327885" y="0"/>
                  <a:ext cx="5864115" cy="5898673"/>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bwMode="hidden">
                <a:xfrm>
                  <a:off x="7549268" y="0"/>
                  <a:ext cx="4642732" cy="467242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p:nvCxnSpPr>
              <p:spPr bwMode="hidden">
                <a:xfrm>
                  <a:off x="8772997" y="0"/>
                  <a:ext cx="3419003" cy="34567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p:cNvCxnSpPr/>
                <p:nvPr/>
              </p:nvCxnSpPr>
              <p:spPr bwMode="hidden">
                <a:xfrm>
                  <a:off x="9982200" y="0"/>
                  <a:ext cx="2209800" cy="222646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5" name="Straight Connector 194"/>
                <p:cNvCxnSpPr/>
                <p:nvPr/>
              </p:nvCxnSpPr>
              <p:spPr bwMode="hidden">
                <a:xfrm>
                  <a:off x="11199019" y="0"/>
                  <a:ext cx="992981" cy="1002506"/>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cxnSp>
            <p:nvCxnSpPr>
              <p:cNvPr id="186" name="Straight Connector 185"/>
              <p:cNvCxnSpPr/>
              <p:nvPr/>
            </p:nvCxnSpPr>
            <p:spPr bwMode="hidden">
              <a:xfrm flipH="1" flipV="1">
                <a:off x="-1" y="1012053"/>
                <a:ext cx="5828811" cy="58459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bwMode="hidden">
              <a:xfrm flipH="1" flipV="1">
                <a:off x="-1" y="2227340"/>
                <a:ext cx="4614781" cy="4630658"/>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bwMode="hidden">
              <a:xfrm flipH="1" flipV="1">
                <a:off x="-1" y="3432149"/>
                <a:ext cx="3398419" cy="34258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bwMode="hidden">
              <a:xfrm flipH="1" flipV="1">
                <a:off x="-1" y="4651431"/>
                <a:ext cx="2196496" cy="2206567"/>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bwMode="hidden">
              <a:xfrm flipH="1" flipV="1">
                <a:off x="-1" y="5864453"/>
                <a:ext cx="987003" cy="9935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grpSp>
      <p:sp>
        <p:nvSpPr>
          <p:cNvPr id="213" name="Footer Placeholder 212"/>
          <p:cNvSpPr>
            <a:spLocks noGrp="1"/>
          </p:cNvSpPr>
          <p:nvPr>
            <p:ph type="ftr" sz="quarter" idx="11"/>
          </p:nvPr>
        </p:nvSpPr>
        <p:spPr/>
        <p:txBody>
          <a:bodyPr/>
          <a:lstStyle/>
          <a:p>
            <a:r>
              <a:rPr lang="en-US" dirty="0"/>
              <a:t>Add a footer</a:t>
            </a:r>
          </a:p>
        </p:txBody>
      </p:sp>
      <p:sp>
        <p:nvSpPr>
          <p:cNvPr id="212" name="Date Placeholder 211"/>
          <p:cNvSpPr>
            <a:spLocks noGrp="1"/>
          </p:cNvSpPr>
          <p:nvPr>
            <p:ph type="dt" sz="half" idx="10"/>
          </p:nvPr>
        </p:nvSpPr>
        <p:spPr/>
        <p:txBody>
          <a:bodyPr/>
          <a:lstStyle/>
          <a:p>
            <a:fld id="{60A4083B-90AA-48CF-BAD5-00AA24D7F288}" type="datetime1">
              <a:rPr lang="en-US" smtClean="0"/>
              <a:t>8/19/2018</a:t>
            </a:fld>
            <a:endParaRPr lang="en-US"/>
          </a:p>
        </p:txBody>
      </p:sp>
      <p:sp>
        <p:nvSpPr>
          <p:cNvPr id="214" name="Slide Number Placeholder 213"/>
          <p:cNvSpPr>
            <a:spLocks noGrp="1"/>
          </p:cNvSpPr>
          <p:nvPr>
            <p:ph type="sldNum" sz="quarter" idx="12"/>
          </p:nvPr>
        </p:nvSpPr>
        <p:spPr/>
        <p:txBody>
          <a:bodyPr/>
          <a:lstStyle/>
          <a:p>
            <a:fld id="{E31375A4-56A4-47D6-9801-1991572033F7}" type="slidenum">
              <a:rPr lang="en-US" smtClean="0"/>
              <a:pPr/>
              <a:t>‹#›</a:t>
            </a:fld>
            <a:endParaRPr lang="en-US"/>
          </a:p>
        </p:txBody>
      </p:sp>
    </p:spTree>
    <p:extLst>
      <p:ext uri="{BB962C8B-B14F-4D97-AF65-F5344CB8AC3E}">
        <p14:creationId xmlns:p14="http://schemas.microsoft.com/office/powerpoint/2010/main" val="214681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gradFill flip="none" rotWithShape="1">
          <a:gsLst>
            <a:gs pos="0">
              <a:schemeClr val="accent1"/>
            </a:gs>
            <a:gs pos="100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9" name="Group 8"/>
          <p:cNvGrpSpPr/>
          <p:nvPr userDrawn="1"/>
        </p:nvGrpSpPr>
        <p:grpSpPr bwMode="hidden">
          <a:xfrm>
            <a:off x="-1" y="0"/>
            <a:ext cx="12192002" cy="6858000"/>
            <a:chOff x="-1" y="0"/>
            <a:chExt cx="12192002" cy="6858000"/>
          </a:xfrm>
        </p:grpSpPr>
        <p:cxnSp>
          <p:nvCxnSpPr>
            <p:cNvPr id="10" name="Straight Connector 9"/>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6" name="Group 25"/>
            <p:cNvGrpSpPr/>
            <p:nvPr userDrawn="1"/>
          </p:nvGrpSpPr>
          <p:grpSpPr bwMode="hidden">
            <a:xfrm>
              <a:off x="-1" y="0"/>
              <a:ext cx="12192001" cy="6858000"/>
              <a:chOff x="-1" y="0"/>
              <a:chExt cx="12192001" cy="6858000"/>
            </a:xfrm>
          </p:grpSpPr>
          <p:cxnSp>
            <p:nvCxnSpPr>
              <p:cNvPr id="44" name="Straight Connector 43"/>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9" name="Group 48"/>
              <p:cNvGrpSpPr/>
              <p:nvPr/>
            </p:nvGrpSpPr>
            <p:grpSpPr bwMode="hidden">
              <a:xfrm>
                <a:off x="6327885" y="0"/>
                <a:ext cx="5864115" cy="5898673"/>
                <a:chOff x="6327885" y="0"/>
                <a:chExt cx="5864115" cy="5898673"/>
              </a:xfrm>
            </p:grpSpPr>
            <p:cxnSp>
              <p:nvCxnSpPr>
                <p:cNvPr id="55" name="Straight Connector 54"/>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50" name="Straight Connector 49"/>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7" name="Group 26"/>
            <p:cNvGrpSpPr/>
            <p:nvPr userDrawn="1"/>
          </p:nvGrpSpPr>
          <p:grpSpPr bwMode="hidden">
            <a:xfrm flipH="1">
              <a:off x="0" y="0"/>
              <a:ext cx="12192001" cy="6858000"/>
              <a:chOff x="-1" y="0"/>
              <a:chExt cx="12192001" cy="6858000"/>
            </a:xfrm>
          </p:grpSpPr>
          <p:cxnSp>
            <p:nvCxnSpPr>
              <p:cNvPr id="28" name="Straight Connector 27"/>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3" name="Group 32"/>
              <p:cNvGrpSpPr/>
              <p:nvPr/>
            </p:nvGrpSpPr>
            <p:grpSpPr bwMode="hidden">
              <a:xfrm>
                <a:off x="6327885" y="0"/>
                <a:ext cx="5864115" cy="5898673"/>
                <a:chOff x="6327885" y="0"/>
                <a:chExt cx="5864115" cy="5898673"/>
              </a:xfrm>
            </p:grpSpPr>
            <p:cxnSp>
              <p:nvCxnSpPr>
                <p:cNvPr id="39" name="Straight Connector 38"/>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4" name="Straight Connector 33"/>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7" name="Rectangle 6"/>
          <p:cNvSpPr/>
          <p:nvPr userDrawn="1"/>
        </p:nvSpPr>
        <p:spPr>
          <a:xfrm>
            <a:off x="0" y="0"/>
            <a:ext cx="7315200" cy="6858000"/>
          </a:xfrm>
          <a:prstGeom prst="rect">
            <a:avLst/>
          </a:prstGeom>
          <a:gradFill>
            <a:gsLst>
              <a:gs pos="69000">
                <a:schemeClr val="bg1"/>
              </a:gs>
              <a:gs pos="0">
                <a:schemeClr val="bg1"/>
              </a:gs>
              <a:gs pos="100000">
                <a:schemeClr val="bg1">
                  <a:lumMod val="95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913152" y="571500"/>
            <a:ext cx="3657600" cy="2197100"/>
          </a:xfrm>
        </p:spPr>
        <p:txBody>
          <a:bodyPr anchor="b">
            <a:normAutofit/>
          </a:bodyPr>
          <a:lstStyle>
            <a:lvl1pPr>
              <a:defRPr sz="2600">
                <a:solidFill>
                  <a:schemeClr val="bg1"/>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543197" y="571500"/>
            <a:ext cx="6217920" cy="5715000"/>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913152" y="2995012"/>
            <a:ext cx="3657600" cy="2285950"/>
          </a:xfrm>
        </p:spPr>
        <p:txBody>
          <a:bodyPr>
            <a:normAutofit/>
          </a:bodyPr>
          <a:lstStyle>
            <a:lvl1pPr marL="0" indent="0">
              <a:spcBef>
                <a:spcPts val="1200"/>
              </a:spcBef>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cxnSp>
        <p:nvCxnSpPr>
          <p:cNvPr id="60" name="Straight Connector 59"/>
          <p:cNvCxnSpPr/>
          <p:nvPr userDrawn="1"/>
        </p:nvCxnSpPr>
        <p:spPr>
          <a:xfrm>
            <a:off x="7923089" y="2895600"/>
            <a:ext cx="365931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lvl1pPr>
              <a:defRPr>
                <a:solidFill>
                  <a:schemeClr val="bg1"/>
                </a:solidFill>
              </a:defRPr>
            </a:lvl1pPr>
          </a:lstStyle>
          <a:p>
            <a:fld id="{F5BAF629-ECA2-4CF3-B790-9D9BDED98269}" type="datetime1">
              <a:rPr lang="en-US" smtClean="0"/>
              <a:pPr/>
              <a:t>8/19/2018</a:t>
            </a:fld>
            <a:endParaRPr lang="en-US"/>
          </a:p>
        </p:txBody>
      </p:sp>
      <p:sp>
        <p:nvSpPr>
          <p:cNvPr id="8" name="Slide Number Placeholder 7"/>
          <p:cNvSpPr>
            <a:spLocks noGrp="1"/>
          </p:cNvSpPr>
          <p:nvPr>
            <p:ph type="sldNum" sz="quarter" idx="12"/>
          </p:nvPr>
        </p:nvSpPr>
        <p:spPr/>
        <p:txBody>
          <a:bodyPr/>
          <a:lstStyle>
            <a:lvl1pPr>
              <a:defRPr>
                <a:solidFill>
                  <a:schemeClr val="bg1"/>
                </a:solidFill>
              </a:defRPr>
            </a:lvl1pPr>
          </a:lstStyle>
          <a:p>
            <a:fld id="{E31375A4-56A4-47D6-9801-1991572033F7}" type="slidenum">
              <a:rPr lang="en-US" smtClean="0"/>
              <a:pPr/>
              <a:t>‹#›</a:t>
            </a:fld>
            <a:endParaRPr lang="en-US"/>
          </a:p>
        </p:txBody>
      </p:sp>
    </p:spTree>
    <p:extLst>
      <p:ext uri="{BB962C8B-B14F-4D97-AF65-F5344CB8AC3E}">
        <p14:creationId xmlns:p14="http://schemas.microsoft.com/office/powerpoint/2010/main" val="1667374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gradFill flip="none" rotWithShape="1">
          <a:gsLst>
            <a:gs pos="0">
              <a:schemeClr val="accent1"/>
            </a:gs>
            <a:gs pos="100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8" name="Group 7"/>
          <p:cNvGrpSpPr/>
          <p:nvPr/>
        </p:nvGrpSpPr>
        <p:grpSpPr bwMode="hidden">
          <a:xfrm>
            <a:off x="-1" y="0"/>
            <a:ext cx="12192002" cy="6858000"/>
            <a:chOff x="-1" y="0"/>
            <a:chExt cx="12192002" cy="6858000"/>
          </a:xfrm>
        </p:grpSpPr>
        <p:cxnSp>
          <p:nvCxnSpPr>
            <p:cNvPr id="9" name="Straight Connector 8"/>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5" name="Group 24"/>
            <p:cNvGrpSpPr/>
            <p:nvPr/>
          </p:nvGrpSpPr>
          <p:grpSpPr bwMode="hidden">
            <a:xfrm>
              <a:off x="-1" y="0"/>
              <a:ext cx="12192001" cy="6858000"/>
              <a:chOff x="-1" y="0"/>
              <a:chExt cx="12192001" cy="6858000"/>
            </a:xfrm>
          </p:grpSpPr>
          <p:cxnSp>
            <p:nvCxnSpPr>
              <p:cNvPr id="43" name="Straight Connector 42"/>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8" name="Group 47"/>
              <p:cNvGrpSpPr/>
              <p:nvPr/>
            </p:nvGrpSpPr>
            <p:grpSpPr bwMode="hidden">
              <a:xfrm>
                <a:off x="6327885" y="0"/>
                <a:ext cx="5864115" cy="5898673"/>
                <a:chOff x="6327885" y="0"/>
                <a:chExt cx="5864115" cy="5898673"/>
              </a:xfrm>
            </p:grpSpPr>
            <p:cxnSp>
              <p:nvCxnSpPr>
                <p:cNvPr id="54" name="Straight Connector 53"/>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49" name="Straight Connector 48"/>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6" name="Group 25"/>
            <p:cNvGrpSpPr/>
            <p:nvPr/>
          </p:nvGrpSpPr>
          <p:grpSpPr bwMode="hidden">
            <a:xfrm flipH="1">
              <a:off x="0" y="0"/>
              <a:ext cx="12192001" cy="6858000"/>
              <a:chOff x="-1" y="0"/>
              <a:chExt cx="12192001" cy="6858000"/>
            </a:xfrm>
          </p:grpSpPr>
          <p:cxnSp>
            <p:nvCxnSpPr>
              <p:cNvPr id="27" name="Straight Connector 26"/>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2" name="Group 31"/>
              <p:cNvGrpSpPr/>
              <p:nvPr/>
            </p:nvGrpSpPr>
            <p:grpSpPr bwMode="hidden">
              <a:xfrm>
                <a:off x="6327885" y="0"/>
                <a:ext cx="5864115" cy="5898673"/>
                <a:chOff x="6327885" y="0"/>
                <a:chExt cx="5864115" cy="5898673"/>
              </a:xfrm>
            </p:grpSpPr>
            <p:cxnSp>
              <p:nvCxnSpPr>
                <p:cNvPr id="38" name="Straight Connector 37"/>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3" name="Straight Connector 32"/>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60" name="Rectangle 59"/>
          <p:cNvSpPr/>
          <p:nvPr/>
        </p:nvSpPr>
        <p:spPr>
          <a:xfrm>
            <a:off x="0" y="0"/>
            <a:ext cx="7315200" cy="6858000"/>
          </a:xfrm>
          <a:prstGeom prst="rect">
            <a:avLst/>
          </a:prstGeom>
          <a:gradFill>
            <a:gsLst>
              <a:gs pos="69000">
                <a:schemeClr val="bg1"/>
              </a:gs>
              <a:gs pos="0">
                <a:schemeClr val="bg1"/>
              </a:gs>
              <a:gs pos="100000">
                <a:schemeClr val="bg1">
                  <a:lumMod val="95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9" name="Straight Connector 58"/>
          <p:cNvCxnSpPr/>
          <p:nvPr/>
        </p:nvCxnSpPr>
        <p:spPr>
          <a:xfrm>
            <a:off x="7923089" y="2895600"/>
            <a:ext cx="365931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7909560" y="576072"/>
            <a:ext cx="3657600" cy="2194560"/>
          </a:xfrm>
        </p:spPr>
        <p:txBody>
          <a:bodyPr anchor="b">
            <a:normAutofit/>
          </a:bodyPr>
          <a:lstStyle>
            <a:lvl1pPr>
              <a:defRPr sz="2600">
                <a:solidFill>
                  <a:schemeClr val="bg1"/>
                </a:solidFill>
              </a:defRPr>
            </a:lvl1pPr>
          </a:lstStyle>
          <a:p>
            <a:r>
              <a:rPr lang="en-US" smtClean="0"/>
              <a:t>Click to edit Master title style</a:t>
            </a:r>
            <a:endParaRPr lang="en-US"/>
          </a:p>
        </p:txBody>
      </p:sp>
      <p:sp>
        <p:nvSpPr>
          <p:cNvPr id="3" name="Picture Placeholder 2" descr="An empty placeholder to add an image. Click on the placeholder and select the image that you wish to add."/>
          <p:cNvSpPr>
            <a:spLocks noGrp="1"/>
          </p:cNvSpPr>
          <p:nvPr>
            <p:ph type="pic" idx="1"/>
          </p:nvPr>
        </p:nvSpPr>
        <p:spPr>
          <a:xfrm>
            <a:off x="4412" y="-159"/>
            <a:ext cx="7315200" cy="6858000"/>
          </a:xfrm>
        </p:spPr>
        <p:txBody>
          <a:bodyPr tIns="45720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7909560" y="2999232"/>
            <a:ext cx="3657600" cy="2286000"/>
          </a:xfrm>
        </p:spPr>
        <p:txBody>
          <a:bodyPr/>
          <a:lstStyle>
            <a:lvl1pPr marL="0" indent="0">
              <a:spcBef>
                <a:spcPts val="1200"/>
              </a:spcBef>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Tree>
    <p:extLst>
      <p:ext uri="{BB962C8B-B14F-4D97-AF65-F5344CB8AC3E}">
        <p14:creationId xmlns:p14="http://schemas.microsoft.com/office/powerpoint/2010/main" val="6203180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3000">
              <a:schemeClr val="bg1"/>
            </a:gs>
            <a:gs pos="0">
              <a:schemeClr val="bg1">
                <a:lumMod val="100000"/>
              </a:schemeClr>
            </a:gs>
            <a:gs pos="100000">
              <a:schemeClr val="bg1">
                <a:lumMod val="95000"/>
                <a:alpha val="65000"/>
              </a:schemeClr>
            </a:gs>
          </a:gsLst>
          <a:lin ang="5400000" scaled="1"/>
          <a:tileRect/>
        </a:gradFill>
        <a:effectLst/>
      </p:bgPr>
    </p:bg>
    <p:spTree>
      <p:nvGrpSpPr>
        <p:cNvPr id="1" name=""/>
        <p:cNvGrpSpPr/>
        <p:nvPr/>
      </p:nvGrpSpPr>
      <p:grpSpPr>
        <a:xfrm>
          <a:off x="0" y="0"/>
          <a:ext cx="0" cy="0"/>
          <a:chOff x="0" y="0"/>
          <a:chExt cx="0" cy="0"/>
        </a:xfrm>
      </p:grpSpPr>
      <p:grpSp>
        <p:nvGrpSpPr>
          <p:cNvPr id="96" name="Group 95"/>
          <p:cNvGrpSpPr/>
          <p:nvPr userDrawn="1"/>
        </p:nvGrpSpPr>
        <p:grpSpPr bwMode="hidden">
          <a:xfrm>
            <a:off x="-1" y="-195943"/>
            <a:ext cx="12192002" cy="6858000"/>
            <a:chOff x="-1" y="0"/>
            <a:chExt cx="12192002" cy="6858000"/>
          </a:xfrm>
        </p:grpSpPr>
        <p:cxnSp>
          <p:nvCxnSpPr>
            <p:cNvPr id="97" name="Straight Connector 96"/>
            <p:cNvCxnSpPr/>
            <p:nvPr/>
          </p:nvCxnSpPr>
          <p:spPr bwMode="hidden">
            <a:xfrm>
              <a:off x="610194"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bwMode="hidden">
            <a:xfrm>
              <a:off x="1829332"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p:nvCxnSpPr>
          <p:spPr bwMode="hidden">
            <a:xfrm>
              <a:off x="3048470"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bwMode="hidden">
            <a:xfrm>
              <a:off x="4267608"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bwMode="hidden">
            <a:xfrm>
              <a:off x="5486746"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p:nvCxnSpPr>
          <p:spPr bwMode="hidden">
            <a:xfrm>
              <a:off x="6705884"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bwMode="hidden">
            <a:xfrm>
              <a:off x="7925022"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bwMode="hidden">
            <a:xfrm>
              <a:off x="9144160"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p:nvCxnSpPr>
          <p:spPr bwMode="hidden">
            <a:xfrm>
              <a:off x="10363298"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bwMode="hidden">
            <a:xfrm>
              <a:off x="11582436"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bwMode="hidden">
            <a:xfrm>
              <a:off x="2819" y="386485"/>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bwMode="hidden">
            <a:xfrm>
              <a:off x="2819" y="1611181"/>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bwMode="hidden">
            <a:xfrm>
              <a:off x="2819" y="2835877"/>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bwMode="hidden">
            <a:xfrm>
              <a:off x="2819" y="4060573"/>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p:cNvCxnSpPr/>
            <p:nvPr/>
          </p:nvCxnSpPr>
          <p:spPr bwMode="hidden">
            <a:xfrm>
              <a:off x="2819" y="5285269"/>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p:nvPr/>
          </p:nvCxnSpPr>
          <p:spPr bwMode="hidden">
            <a:xfrm>
              <a:off x="2819" y="6509965"/>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13" name="Group 112"/>
            <p:cNvGrpSpPr/>
            <p:nvPr userDrawn="1"/>
          </p:nvGrpSpPr>
          <p:grpSpPr bwMode="hidden">
            <a:xfrm>
              <a:off x="-1" y="0"/>
              <a:ext cx="12192001" cy="6858000"/>
              <a:chOff x="-1" y="0"/>
              <a:chExt cx="12192001" cy="6858000"/>
            </a:xfrm>
          </p:grpSpPr>
          <p:cxnSp>
            <p:nvCxnSpPr>
              <p:cNvPr id="131" name="Straight Connector 130"/>
              <p:cNvCxnSpPr/>
              <p:nvPr/>
            </p:nvCxnSpPr>
            <p:spPr bwMode="hidden">
              <a:xfrm>
                <a:off x="225425"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p:cNvCxnSpPr/>
              <p:nvPr/>
            </p:nvCxnSpPr>
            <p:spPr bwMode="hidden">
              <a:xfrm>
                <a:off x="1449154"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p:cNvCxnSpPr/>
              <p:nvPr/>
            </p:nvCxnSpPr>
            <p:spPr bwMode="hidden">
              <a:xfrm>
                <a:off x="266598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p:cNvCxnSpPr/>
              <p:nvPr/>
            </p:nvCxnSpPr>
            <p:spPr bwMode="hidden">
              <a:xfrm>
                <a:off x="3885119"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p:cNvCxnSpPr/>
              <p:nvPr/>
            </p:nvCxnSpPr>
            <p:spPr bwMode="hidden">
              <a:xfrm>
                <a:off x="510650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36" name="Group 135"/>
              <p:cNvGrpSpPr/>
              <p:nvPr/>
            </p:nvGrpSpPr>
            <p:grpSpPr bwMode="hidden">
              <a:xfrm>
                <a:off x="6327885" y="0"/>
                <a:ext cx="5864115" cy="5898673"/>
                <a:chOff x="6327885" y="0"/>
                <a:chExt cx="5864115" cy="5898673"/>
              </a:xfrm>
            </p:grpSpPr>
            <p:cxnSp>
              <p:nvCxnSpPr>
                <p:cNvPr id="142" name="Straight Connector 141"/>
                <p:cNvCxnSpPr/>
                <p:nvPr/>
              </p:nvCxnSpPr>
              <p:spPr bwMode="hidden">
                <a:xfrm>
                  <a:off x="6327885" y="0"/>
                  <a:ext cx="5864115" cy="5898673"/>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p:cNvCxnSpPr/>
                <p:nvPr/>
              </p:nvCxnSpPr>
              <p:spPr bwMode="hidden">
                <a:xfrm>
                  <a:off x="7549268" y="0"/>
                  <a:ext cx="4642732" cy="467242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p:cNvCxnSpPr/>
                <p:nvPr/>
              </p:nvCxnSpPr>
              <p:spPr bwMode="hidden">
                <a:xfrm>
                  <a:off x="8772997" y="0"/>
                  <a:ext cx="3419003" cy="34567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bwMode="hidden">
                <a:xfrm>
                  <a:off x="9982200" y="0"/>
                  <a:ext cx="2209800" cy="222646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p:nvPr/>
              </p:nvCxnSpPr>
              <p:spPr bwMode="hidden">
                <a:xfrm>
                  <a:off x="11199019" y="0"/>
                  <a:ext cx="992981" cy="1002506"/>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137" name="Straight Connector 136"/>
              <p:cNvCxnSpPr/>
              <p:nvPr/>
            </p:nvCxnSpPr>
            <p:spPr bwMode="hidden">
              <a:xfrm flipH="1" flipV="1">
                <a:off x="-1" y="1012053"/>
                <a:ext cx="5828811" cy="58459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bwMode="hidden">
              <a:xfrm flipH="1" flipV="1">
                <a:off x="-1" y="2227340"/>
                <a:ext cx="4614781" cy="4630658"/>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bwMode="hidden">
              <a:xfrm flipH="1" flipV="1">
                <a:off x="-1" y="3432149"/>
                <a:ext cx="3398419" cy="34258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p:nvCxnSpPr>
            <p:spPr bwMode="hidden">
              <a:xfrm flipH="1" flipV="1">
                <a:off x="-1" y="4651431"/>
                <a:ext cx="2196496" cy="2206567"/>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p:cNvCxnSpPr/>
              <p:nvPr/>
            </p:nvCxnSpPr>
            <p:spPr bwMode="hidden">
              <a:xfrm flipH="1" flipV="1">
                <a:off x="-1" y="5864453"/>
                <a:ext cx="987003" cy="9935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114" name="Group 113"/>
            <p:cNvGrpSpPr/>
            <p:nvPr userDrawn="1"/>
          </p:nvGrpSpPr>
          <p:grpSpPr bwMode="hidden">
            <a:xfrm flipH="1">
              <a:off x="0" y="0"/>
              <a:ext cx="12192001" cy="6858000"/>
              <a:chOff x="-1" y="0"/>
              <a:chExt cx="12192001" cy="6858000"/>
            </a:xfrm>
          </p:grpSpPr>
          <p:cxnSp>
            <p:nvCxnSpPr>
              <p:cNvPr id="115" name="Straight Connector 114"/>
              <p:cNvCxnSpPr/>
              <p:nvPr/>
            </p:nvCxnSpPr>
            <p:spPr bwMode="hidden">
              <a:xfrm>
                <a:off x="225425"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p:cNvCxnSpPr/>
              <p:nvPr/>
            </p:nvCxnSpPr>
            <p:spPr bwMode="hidden">
              <a:xfrm>
                <a:off x="1449154"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p:cNvCxnSpPr/>
              <p:nvPr/>
            </p:nvCxnSpPr>
            <p:spPr bwMode="hidden">
              <a:xfrm>
                <a:off x="266598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bwMode="hidden">
              <a:xfrm>
                <a:off x="3885119"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bwMode="hidden">
              <a:xfrm>
                <a:off x="510650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20" name="Group 119"/>
              <p:cNvGrpSpPr/>
              <p:nvPr/>
            </p:nvGrpSpPr>
            <p:grpSpPr bwMode="hidden">
              <a:xfrm>
                <a:off x="6327885" y="0"/>
                <a:ext cx="5864115" cy="5898673"/>
                <a:chOff x="6327885" y="0"/>
                <a:chExt cx="5864115" cy="5898673"/>
              </a:xfrm>
            </p:grpSpPr>
            <p:cxnSp>
              <p:nvCxnSpPr>
                <p:cNvPr id="126" name="Straight Connector 125"/>
                <p:cNvCxnSpPr/>
                <p:nvPr/>
              </p:nvCxnSpPr>
              <p:spPr bwMode="hidden">
                <a:xfrm>
                  <a:off x="6327885" y="0"/>
                  <a:ext cx="5864115" cy="5898673"/>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bwMode="hidden">
                <a:xfrm>
                  <a:off x="7549268" y="0"/>
                  <a:ext cx="4642732" cy="467242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bwMode="hidden">
                <a:xfrm>
                  <a:off x="8772997" y="0"/>
                  <a:ext cx="3419003" cy="34567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bwMode="hidden">
                <a:xfrm>
                  <a:off x="9982200" y="0"/>
                  <a:ext cx="2209800" cy="222646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bwMode="hidden">
                <a:xfrm>
                  <a:off x="11199019" y="0"/>
                  <a:ext cx="992981" cy="1002506"/>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121" name="Straight Connector 120"/>
              <p:cNvCxnSpPr/>
              <p:nvPr/>
            </p:nvCxnSpPr>
            <p:spPr bwMode="hidden">
              <a:xfrm flipH="1" flipV="1">
                <a:off x="-1" y="1012053"/>
                <a:ext cx="5828811" cy="58459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bwMode="hidden">
              <a:xfrm flipH="1" flipV="1">
                <a:off x="-1" y="2227340"/>
                <a:ext cx="4614781" cy="4630658"/>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p:cNvCxnSpPr/>
              <p:nvPr/>
            </p:nvCxnSpPr>
            <p:spPr bwMode="hidden">
              <a:xfrm flipH="1" flipV="1">
                <a:off x="-1" y="3432149"/>
                <a:ext cx="3398419" cy="34258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bwMode="hidden">
              <a:xfrm flipH="1" flipV="1">
                <a:off x="-1" y="4651431"/>
                <a:ext cx="2196496" cy="2206567"/>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p:cNvCxnSpPr/>
              <p:nvPr/>
            </p:nvCxnSpPr>
            <p:spPr bwMode="hidden">
              <a:xfrm flipH="1" flipV="1">
                <a:off x="-1" y="5864453"/>
                <a:ext cx="987003" cy="9935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2" name="Title Placeholder 1"/>
          <p:cNvSpPr>
            <a:spLocks noGrp="1"/>
          </p:cNvSpPr>
          <p:nvPr>
            <p:ph type="title"/>
          </p:nvPr>
        </p:nvSpPr>
        <p:spPr>
          <a:xfrm>
            <a:off x="1295400" y="503853"/>
            <a:ext cx="9601200" cy="1142385"/>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95400" y="1981201"/>
            <a:ext cx="9601200" cy="3809999"/>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cxnSp>
        <p:nvCxnSpPr>
          <p:cNvPr id="148" name="Straight Connector 147"/>
          <p:cNvCxnSpPr/>
          <p:nvPr userDrawn="1"/>
        </p:nvCxnSpPr>
        <p:spPr>
          <a:xfrm>
            <a:off x="609600" y="6172200"/>
            <a:ext cx="10972800" cy="0"/>
          </a:xfrm>
          <a:prstGeom prst="line">
            <a:avLst/>
          </a:prstGeom>
          <a:ln w="127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5" name="Footer Placeholder 4"/>
          <p:cNvSpPr>
            <a:spLocks noGrp="1"/>
          </p:cNvSpPr>
          <p:nvPr>
            <p:ph type="ftr" sz="quarter" idx="3"/>
          </p:nvPr>
        </p:nvSpPr>
        <p:spPr>
          <a:xfrm>
            <a:off x="609601" y="6289679"/>
            <a:ext cx="6128030" cy="222436"/>
          </a:xfrm>
          <a:prstGeom prst="rect">
            <a:avLst/>
          </a:prstGeom>
        </p:spPr>
        <p:txBody>
          <a:bodyPr vert="horz" lIns="91440" tIns="45720" rIns="91440" bIns="45720" rtlCol="0" anchor="ctr"/>
          <a:lstStyle>
            <a:lvl1pPr algn="l">
              <a:defRPr sz="1100">
                <a:solidFill>
                  <a:schemeClr val="tx1">
                    <a:lumMod val="90000"/>
                    <a:lumOff val="10000"/>
                  </a:schemeClr>
                </a:solidFill>
              </a:defRPr>
            </a:lvl1pPr>
          </a:lstStyle>
          <a:p>
            <a:r>
              <a:rPr lang="en-US" dirty="0"/>
              <a:t>Add a footer</a:t>
            </a:r>
          </a:p>
        </p:txBody>
      </p:sp>
      <p:sp>
        <p:nvSpPr>
          <p:cNvPr id="4" name="Date Placeholder 3"/>
          <p:cNvSpPr>
            <a:spLocks noGrp="1"/>
          </p:cNvSpPr>
          <p:nvPr>
            <p:ph type="dt" sz="half" idx="2"/>
          </p:nvPr>
        </p:nvSpPr>
        <p:spPr>
          <a:xfrm>
            <a:off x="9294042" y="6289679"/>
            <a:ext cx="965946" cy="222436"/>
          </a:xfrm>
          <a:prstGeom prst="rect">
            <a:avLst/>
          </a:prstGeom>
        </p:spPr>
        <p:txBody>
          <a:bodyPr vert="horz" lIns="91440" tIns="45720" rIns="91440" bIns="45720" rtlCol="0" anchor="ctr"/>
          <a:lstStyle>
            <a:lvl1pPr algn="r">
              <a:defRPr sz="1100">
                <a:solidFill>
                  <a:schemeClr val="tx1">
                    <a:lumMod val="90000"/>
                    <a:lumOff val="10000"/>
                  </a:schemeClr>
                </a:solidFill>
              </a:defRPr>
            </a:lvl1pPr>
          </a:lstStyle>
          <a:p>
            <a:fld id="{B51B2453-8663-4C69-AF73-9FD7B1DEC5D0}" type="datetime1">
              <a:rPr lang="en-US" smtClean="0"/>
              <a:pPr/>
              <a:t>8/19/2018</a:t>
            </a:fld>
            <a:endParaRPr lang="en-US" dirty="0"/>
          </a:p>
        </p:txBody>
      </p:sp>
      <p:sp>
        <p:nvSpPr>
          <p:cNvPr id="6" name="Slide Number Placeholder 5"/>
          <p:cNvSpPr>
            <a:spLocks noGrp="1"/>
          </p:cNvSpPr>
          <p:nvPr>
            <p:ph type="sldNum" sz="quarter" idx="4"/>
          </p:nvPr>
        </p:nvSpPr>
        <p:spPr>
          <a:xfrm>
            <a:off x="10665311" y="6289679"/>
            <a:ext cx="918882" cy="222436"/>
          </a:xfrm>
          <a:prstGeom prst="rect">
            <a:avLst/>
          </a:prstGeom>
        </p:spPr>
        <p:txBody>
          <a:bodyPr vert="horz" lIns="91440" tIns="45720" rIns="91440" bIns="45720" rtlCol="0" anchor="ctr"/>
          <a:lstStyle>
            <a:lvl1pPr algn="r">
              <a:defRPr sz="1100">
                <a:solidFill>
                  <a:schemeClr val="tx1">
                    <a:lumMod val="90000"/>
                    <a:lumOff val="10000"/>
                  </a:schemeClr>
                </a:solidFill>
              </a:defRPr>
            </a:lvl1p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19432598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9"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200" b="1" kern="1200">
          <a:solidFill>
            <a:schemeClr val="accent1">
              <a:lumMod val="75000"/>
            </a:schemeClr>
          </a:solidFill>
          <a:latin typeface="+mj-lt"/>
          <a:ea typeface="+mj-ea"/>
          <a:cs typeface="+mj-cs"/>
        </a:defRPr>
      </a:lvl1pPr>
    </p:titleStyle>
    <p:bodyStyle>
      <a:lvl1pPr marL="228600" indent="-228600" algn="l" defTabSz="914400" rtl="0" eaLnBrk="1" latinLnBrk="0" hangingPunct="1">
        <a:lnSpc>
          <a:spcPct val="90000"/>
        </a:lnSpc>
        <a:spcBef>
          <a:spcPts val="1800"/>
        </a:spcBef>
        <a:buClr>
          <a:schemeClr val="accent1">
            <a:lumMod val="75000"/>
          </a:schemeClr>
        </a:buClr>
        <a:buSzPct val="100000"/>
        <a:buFont typeface="Arial" pitchFamily="34" charset="0"/>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1200"/>
        </a:spcBef>
        <a:buClr>
          <a:schemeClr val="accent1">
            <a:lumMod val="75000"/>
          </a:schemeClr>
        </a:buClr>
        <a:buSzPct val="100000"/>
        <a:buFont typeface="Arial" pitchFamily="34" charset="0"/>
        <a:buChar char="▪"/>
        <a:defRPr sz="1800" kern="1200">
          <a:solidFill>
            <a:schemeClr val="tx1"/>
          </a:solidFill>
          <a:latin typeface="+mn-lt"/>
          <a:ea typeface="+mn-ea"/>
          <a:cs typeface="+mn-cs"/>
        </a:defRPr>
      </a:lvl2pPr>
      <a:lvl3pPr marL="685800" indent="-179388" algn="l" defTabSz="914400" rtl="0" eaLnBrk="1" latinLnBrk="0" hangingPunct="1">
        <a:lnSpc>
          <a:spcPct val="90000"/>
        </a:lnSpc>
        <a:spcBef>
          <a:spcPts val="800"/>
        </a:spcBef>
        <a:buClr>
          <a:schemeClr val="accent1">
            <a:lumMod val="75000"/>
          </a:schemeClr>
        </a:buClr>
        <a:buSzPct val="100000"/>
        <a:buFont typeface="Arial" pitchFamily="34" charset="0"/>
        <a:buChar char="▪"/>
        <a:defRPr sz="1600" kern="1200">
          <a:solidFill>
            <a:schemeClr val="tx1"/>
          </a:solidFill>
          <a:latin typeface="+mn-lt"/>
          <a:ea typeface="+mn-ea"/>
          <a:cs typeface="+mn-cs"/>
        </a:defRPr>
      </a:lvl3pPr>
      <a:lvl4pPr marL="914400" indent="-182880" algn="l" defTabSz="914400" rtl="0" eaLnBrk="1" latinLnBrk="0" hangingPunct="1">
        <a:lnSpc>
          <a:spcPct val="90000"/>
        </a:lnSpc>
        <a:spcBef>
          <a:spcPts val="8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4pPr>
      <a:lvl5pPr marL="1143000" indent="-179388"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5pPr>
      <a:lvl6pPr marL="1371600" indent="-182880"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6pPr>
      <a:lvl7pPr marL="1600200" indent="-179388"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7pPr>
      <a:lvl8pPr marL="1828800" indent="-182880"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8pPr>
      <a:lvl9pPr marL="1878012" indent="0" algn="l" defTabSz="914400" rtl="0" eaLnBrk="1" latinLnBrk="0" hangingPunct="1">
        <a:lnSpc>
          <a:spcPct val="90000"/>
        </a:lnSpc>
        <a:spcBef>
          <a:spcPts val="600"/>
        </a:spcBef>
        <a:buClr>
          <a:schemeClr val="accent1">
            <a:lumMod val="75000"/>
          </a:schemeClr>
        </a:buClr>
        <a:buSzPct val="100000"/>
        <a:buFont typeface="Arial" pitchFamily="34" charset="0"/>
        <a:buNone/>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1" y="4057650"/>
            <a:ext cx="9715500" cy="1234976"/>
          </a:xfrm>
        </p:spPr>
        <p:txBody>
          <a:bodyPr>
            <a:normAutofit/>
          </a:bodyPr>
          <a:lstStyle/>
          <a:p>
            <a:r>
              <a:rPr lang="en-US" sz="6000" dirty="0" err="1" smtClean="0"/>
              <a:t>Teamworking</a:t>
            </a:r>
            <a:endParaRPr lang="en-US" sz="6000" dirty="0"/>
          </a:p>
        </p:txBody>
      </p:sp>
      <p:sp>
        <p:nvSpPr>
          <p:cNvPr id="3" name="Subtitle 2"/>
          <p:cNvSpPr>
            <a:spLocks noGrp="1"/>
          </p:cNvSpPr>
          <p:nvPr>
            <p:ph type="subTitle" idx="1"/>
          </p:nvPr>
        </p:nvSpPr>
        <p:spPr>
          <a:xfrm>
            <a:off x="1219201" y="5432564"/>
            <a:ext cx="9715500" cy="785356"/>
          </a:xfrm>
        </p:spPr>
        <p:txBody>
          <a:bodyPr/>
          <a:lstStyle/>
          <a:p>
            <a:r>
              <a:rPr lang="en-US" dirty="0" err="1" smtClean="0"/>
              <a:t>Sistem</a:t>
            </a:r>
            <a:r>
              <a:rPr lang="en-US" dirty="0" smtClean="0"/>
              <a:t> </a:t>
            </a:r>
            <a:r>
              <a:rPr lang="en-US" dirty="0" err="1" smtClean="0"/>
              <a:t>Informasi</a:t>
            </a:r>
            <a:r>
              <a:rPr lang="en-US" dirty="0" smtClean="0"/>
              <a:t> UPN “Veteran” Yogyakarta</a:t>
            </a:r>
            <a:endParaRPr lang="en-US" dirty="0"/>
          </a:p>
        </p:txBody>
      </p:sp>
    </p:spTree>
    <p:extLst>
      <p:ext uri="{BB962C8B-B14F-4D97-AF65-F5344CB8AC3E}">
        <p14:creationId xmlns:p14="http://schemas.microsoft.com/office/powerpoint/2010/main" val="106904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142" y="200296"/>
            <a:ext cx="10972800" cy="1236617"/>
          </a:xfrm>
        </p:spPr>
        <p:txBody>
          <a:bodyPr/>
          <a:lstStyle/>
          <a:p>
            <a:r>
              <a:rPr lang="en-US" dirty="0" smtClean="0"/>
              <a:t>Production teams</a:t>
            </a:r>
            <a:endParaRPr lang="en-US" dirty="0"/>
          </a:p>
        </p:txBody>
      </p:sp>
      <p:sp>
        <p:nvSpPr>
          <p:cNvPr id="3" name="Content Placeholder 2"/>
          <p:cNvSpPr>
            <a:spLocks noGrp="1"/>
          </p:cNvSpPr>
          <p:nvPr>
            <p:ph idx="1"/>
          </p:nvPr>
        </p:nvSpPr>
        <p:spPr>
          <a:xfrm>
            <a:off x="615142" y="1436913"/>
            <a:ext cx="10972800" cy="4620987"/>
          </a:xfrm>
        </p:spPr>
        <p:txBody>
          <a:bodyPr>
            <a:normAutofit/>
          </a:bodyPr>
          <a:lstStyle/>
          <a:p>
            <a:pPr algn="just">
              <a:buFont typeface="Wingdings" panose="05000000000000000000" pitchFamily="2" charset="2"/>
              <a:buChar char="§"/>
            </a:pPr>
            <a:r>
              <a:rPr lang="en-US" dirty="0" smtClean="0"/>
              <a:t>Japanese </a:t>
            </a:r>
            <a:r>
              <a:rPr lang="en-US" dirty="0" err="1" smtClean="0"/>
              <a:t>teamworking</a:t>
            </a:r>
            <a:r>
              <a:rPr lang="en-US" dirty="0" smtClean="0"/>
              <a:t> use of scientific management principles of minimum manning, multi tasking, multi machine operation, pre-defined work operations, repetitive short cycle work, powerful first line supervisors, and a conventional managerial hierarchy.</a:t>
            </a:r>
          </a:p>
          <a:p>
            <a:pPr algn="just">
              <a:buFont typeface="Wingdings" panose="05000000000000000000" pitchFamily="2" charset="2"/>
              <a:buChar char="§"/>
            </a:pPr>
            <a:r>
              <a:rPr lang="en-US" dirty="0" smtClean="0"/>
              <a:t>Total quality management a philosophy of management that is driven by customer needs and expectations, and which is committed to continuous improvement.</a:t>
            </a:r>
          </a:p>
          <a:p>
            <a:pPr algn="just">
              <a:buFont typeface="Wingdings" panose="05000000000000000000" pitchFamily="2" charset="2"/>
              <a:buChar char="§"/>
            </a:pPr>
            <a:r>
              <a:rPr lang="en-US" dirty="0" smtClean="0"/>
              <a:t>Just in time system a system of managing inventory (Stock) in which items are delivered when they are needed in the production process, instead of being stored by the manufacturer.</a:t>
            </a:r>
          </a:p>
          <a:p>
            <a:pPr algn="just">
              <a:buFont typeface="Wingdings" panose="05000000000000000000" pitchFamily="2" charset="2"/>
              <a:buChar char="§"/>
            </a:pPr>
            <a:endParaRPr lang="en-US" dirty="0" smtClean="0"/>
          </a:p>
          <a:p>
            <a:pPr algn="just">
              <a:buFont typeface="Wingdings" panose="05000000000000000000" pitchFamily="2" charset="2"/>
              <a:buChar char="§"/>
            </a:pPr>
            <a:endParaRPr lang="en-US" dirty="0" smtClean="0"/>
          </a:p>
          <a:p>
            <a:pPr algn="just">
              <a:buFont typeface="Wingdings" panose="05000000000000000000" pitchFamily="2" charset="2"/>
              <a:buChar char="§"/>
            </a:pPr>
            <a:endParaRPr lang="en-US" dirty="0" smtClean="0"/>
          </a:p>
          <a:p>
            <a:pPr algn="just">
              <a:buFont typeface="Wingdings" panose="05000000000000000000" pitchFamily="2" charset="2"/>
              <a:buChar char="§"/>
            </a:pPr>
            <a:endParaRPr lang="en-US" dirty="0"/>
          </a:p>
          <a:p>
            <a:pPr algn="just">
              <a:buFont typeface="Wingdings" panose="05000000000000000000" pitchFamily="2" charset="2"/>
              <a:buChar char="§"/>
            </a:pPr>
            <a:endParaRPr lang="en-US" dirty="0"/>
          </a:p>
        </p:txBody>
      </p:sp>
      <p:pic>
        <p:nvPicPr>
          <p:cNvPr id="4" name="Picture 3"/>
          <p:cNvPicPr>
            <a:picLocks noChangeAspect="1"/>
          </p:cNvPicPr>
          <p:nvPr/>
        </p:nvPicPr>
        <p:blipFill>
          <a:blip r:embed="rId3"/>
          <a:stretch>
            <a:fillRect/>
          </a:stretch>
        </p:blipFill>
        <p:spPr>
          <a:xfrm>
            <a:off x="615142" y="228600"/>
            <a:ext cx="10972800" cy="6400800"/>
          </a:xfrm>
          <a:prstGeom prst="rect">
            <a:avLst/>
          </a:prstGeom>
        </p:spPr>
      </p:pic>
    </p:spTree>
    <p:extLst>
      <p:ext uri="{BB962C8B-B14F-4D97-AF65-F5344CB8AC3E}">
        <p14:creationId xmlns:p14="http://schemas.microsoft.com/office/powerpoint/2010/main" val="7802103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142" y="200296"/>
            <a:ext cx="10972800" cy="1236617"/>
          </a:xfrm>
        </p:spPr>
        <p:txBody>
          <a:bodyPr/>
          <a:lstStyle/>
          <a:p>
            <a:r>
              <a:rPr lang="en-US" dirty="0" smtClean="0"/>
              <a:t>Production teams</a:t>
            </a:r>
            <a:endParaRPr lang="en-US" dirty="0"/>
          </a:p>
        </p:txBody>
      </p:sp>
      <p:sp>
        <p:nvSpPr>
          <p:cNvPr id="3" name="Content Placeholder 2"/>
          <p:cNvSpPr>
            <a:spLocks noGrp="1"/>
          </p:cNvSpPr>
          <p:nvPr>
            <p:ph idx="1"/>
          </p:nvPr>
        </p:nvSpPr>
        <p:spPr>
          <a:xfrm>
            <a:off x="615142" y="1436913"/>
            <a:ext cx="10972800" cy="4620987"/>
          </a:xfrm>
        </p:spPr>
        <p:txBody>
          <a:bodyPr>
            <a:normAutofit/>
          </a:bodyPr>
          <a:lstStyle/>
          <a:p>
            <a:pPr algn="just">
              <a:buFont typeface="Wingdings" panose="05000000000000000000" pitchFamily="2" charset="2"/>
              <a:buChar char="§"/>
            </a:pPr>
            <a:r>
              <a:rPr lang="en-US" dirty="0" smtClean="0"/>
              <a:t>Kaizen Japanese term for ‘continuous improvement’ which refers to an element within total quality management in which employees are given responsibility, within limits, to suggest incremental changes to their work practices.</a:t>
            </a:r>
          </a:p>
          <a:p>
            <a:pPr algn="just">
              <a:buFont typeface="Wingdings" panose="05000000000000000000" pitchFamily="2" charset="2"/>
              <a:buChar char="§"/>
            </a:pPr>
            <a:endParaRPr lang="en-US" dirty="0" smtClean="0"/>
          </a:p>
          <a:p>
            <a:pPr algn="just">
              <a:buFont typeface="Wingdings" panose="05000000000000000000" pitchFamily="2" charset="2"/>
              <a:buChar char="§"/>
            </a:pPr>
            <a:endParaRPr lang="en-US" dirty="0" smtClean="0"/>
          </a:p>
          <a:p>
            <a:pPr algn="just">
              <a:buFont typeface="Wingdings" panose="05000000000000000000" pitchFamily="2" charset="2"/>
              <a:buChar char="§"/>
            </a:pPr>
            <a:endParaRPr lang="en-US" dirty="0" smtClean="0"/>
          </a:p>
          <a:p>
            <a:pPr algn="just">
              <a:buFont typeface="Wingdings" panose="05000000000000000000" pitchFamily="2" charset="2"/>
              <a:buChar char="§"/>
            </a:pPr>
            <a:endParaRPr lang="en-US" dirty="0"/>
          </a:p>
          <a:p>
            <a:pPr algn="just">
              <a:buFont typeface="Wingdings" panose="05000000000000000000" pitchFamily="2" charset="2"/>
              <a:buChar char="§"/>
            </a:pPr>
            <a:endParaRPr lang="en-US" dirty="0"/>
          </a:p>
        </p:txBody>
      </p:sp>
    </p:spTree>
    <p:extLst>
      <p:ext uri="{BB962C8B-B14F-4D97-AF65-F5344CB8AC3E}">
        <p14:creationId xmlns:p14="http://schemas.microsoft.com/office/powerpoint/2010/main" val="5633390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142" y="200296"/>
            <a:ext cx="10972800" cy="1236617"/>
          </a:xfrm>
        </p:spPr>
        <p:txBody>
          <a:bodyPr/>
          <a:lstStyle/>
          <a:p>
            <a:r>
              <a:rPr lang="en-US" dirty="0" smtClean="0"/>
              <a:t>Ecological framework for analyzing work team effectiveness</a:t>
            </a:r>
            <a:endParaRPr lang="en-US" dirty="0"/>
          </a:p>
        </p:txBody>
      </p:sp>
      <p:sp>
        <p:nvSpPr>
          <p:cNvPr id="3" name="Content Placeholder 2"/>
          <p:cNvSpPr>
            <a:spLocks noGrp="1"/>
          </p:cNvSpPr>
          <p:nvPr>
            <p:ph idx="1"/>
          </p:nvPr>
        </p:nvSpPr>
        <p:spPr>
          <a:xfrm>
            <a:off x="615142" y="1436913"/>
            <a:ext cx="10972800" cy="4620987"/>
          </a:xfrm>
        </p:spPr>
        <p:txBody>
          <a:bodyPr>
            <a:normAutofit/>
          </a:bodyPr>
          <a:lstStyle/>
          <a:p>
            <a:pPr algn="just">
              <a:buFont typeface="Wingdings" panose="05000000000000000000" pitchFamily="2" charset="2"/>
              <a:buChar char="§"/>
            </a:pPr>
            <a:r>
              <a:rPr lang="en-US" dirty="0" smtClean="0"/>
              <a:t>Kaizen Japanese term for ‘continuous improvement’ which refers to an element within total quality management in which employees are given responsibility, within limits, to suggest incremental changes to their work practices.</a:t>
            </a:r>
          </a:p>
          <a:p>
            <a:pPr algn="just">
              <a:buFont typeface="Wingdings" panose="05000000000000000000" pitchFamily="2" charset="2"/>
              <a:buChar char="§"/>
            </a:pPr>
            <a:endParaRPr lang="en-US" dirty="0" smtClean="0"/>
          </a:p>
          <a:p>
            <a:pPr algn="just">
              <a:buFont typeface="Wingdings" panose="05000000000000000000" pitchFamily="2" charset="2"/>
              <a:buChar char="§"/>
            </a:pPr>
            <a:endParaRPr lang="en-US" dirty="0" smtClean="0"/>
          </a:p>
          <a:p>
            <a:pPr algn="just">
              <a:buFont typeface="Wingdings" panose="05000000000000000000" pitchFamily="2" charset="2"/>
              <a:buChar char="§"/>
            </a:pPr>
            <a:endParaRPr lang="en-US" dirty="0" smtClean="0"/>
          </a:p>
          <a:p>
            <a:pPr algn="just">
              <a:buFont typeface="Wingdings" panose="05000000000000000000" pitchFamily="2" charset="2"/>
              <a:buChar char="§"/>
            </a:pPr>
            <a:endParaRPr lang="en-US" dirty="0"/>
          </a:p>
          <a:p>
            <a:pPr algn="just">
              <a:buFont typeface="Wingdings" panose="05000000000000000000" pitchFamily="2" charset="2"/>
              <a:buChar char="§"/>
            </a:pPr>
            <a:endParaRPr lang="en-US" dirty="0"/>
          </a:p>
        </p:txBody>
      </p:sp>
      <p:pic>
        <p:nvPicPr>
          <p:cNvPr id="4" name="Picture 3"/>
          <p:cNvPicPr>
            <a:picLocks noChangeAspect="1"/>
          </p:cNvPicPr>
          <p:nvPr/>
        </p:nvPicPr>
        <p:blipFill>
          <a:blip r:embed="rId3"/>
          <a:stretch>
            <a:fillRect/>
          </a:stretch>
        </p:blipFill>
        <p:spPr>
          <a:xfrm>
            <a:off x="381000" y="1436913"/>
            <a:ext cx="11206941" cy="4505325"/>
          </a:xfrm>
          <a:prstGeom prst="rect">
            <a:avLst/>
          </a:prstGeom>
        </p:spPr>
      </p:pic>
    </p:spTree>
    <p:extLst>
      <p:ext uri="{BB962C8B-B14F-4D97-AF65-F5344CB8AC3E}">
        <p14:creationId xmlns:p14="http://schemas.microsoft.com/office/powerpoint/2010/main" val="28120978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142" y="200296"/>
            <a:ext cx="10972800" cy="1236617"/>
          </a:xfrm>
        </p:spPr>
        <p:txBody>
          <a:bodyPr/>
          <a:lstStyle/>
          <a:p>
            <a:r>
              <a:rPr lang="en-US" dirty="0" smtClean="0"/>
              <a:t>Work team boundaries</a:t>
            </a:r>
            <a:endParaRPr lang="en-US" dirty="0"/>
          </a:p>
        </p:txBody>
      </p:sp>
      <p:sp>
        <p:nvSpPr>
          <p:cNvPr id="3" name="Content Placeholder 2"/>
          <p:cNvSpPr>
            <a:spLocks noGrp="1"/>
          </p:cNvSpPr>
          <p:nvPr>
            <p:ph idx="1"/>
          </p:nvPr>
        </p:nvSpPr>
        <p:spPr>
          <a:xfrm>
            <a:off x="615142" y="1436913"/>
            <a:ext cx="10972800" cy="4620987"/>
          </a:xfrm>
        </p:spPr>
        <p:txBody>
          <a:bodyPr>
            <a:normAutofit/>
          </a:bodyPr>
          <a:lstStyle/>
          <a:p>
            <a:pPr algn="just">
              <a:buFont typeface="Wingdings" panose="05000000000000000000" pitchFamily="2" charset="2"/>
              <a:buChar char="§"/>
            </a:pPr>
            <a:r>
              <a:rPr lang="en-US" dirty="0" smtClean="0"/>
              <a:t>External work team differentiates the degree to which a work team stands out from its organizational context, in terms of its membership, temporal scope and territory.</a:t>
            </a:r>
          </a:p>
          <a:p>
            <a:pPr algn="just">
              <a:buFont typeface="Wingdings" panose="05000000000000000000" pitchFamily="2" charset="2"/>
              <a:buChar char="§"/>
            </a:pPr>
            <a:r>
              <a:rPr lang="en-US" dirty="0" smtClean="0"/>
              <a:t>Internal work team differentiation the degree to which a team’s members possess different skills and knowledge that contributes towards the achievement of the team’s objective.</a:t>
            </a:r>
          </a:p>
          <a:p>
            <a:pPr algn="just">
              <a:buFont typeface="Wingdings" panose="05000000000000000000" pitchFamily="2" charset="2"/>
              <a:buChar char="§"/>
            </a:pPr>
            <a:r>
              <a:rPr lang="en-US" dirty="0" smtClean="0"/>
              <a:t>External work team integration the degree to which a work team is linked with the larger organizational of which it is a part.</a:t>
            </a:r>
          </a:p>
          <a:p>
            <a:pPr algn="just">
              <a:buFont typeface="Wingdings" panose="05000000000000000000" pitchFamily="2" charset="2"/>
              <a:buChar char="§"/>
            </a:pPr>
            <a:r>
              <a:rPr lang="en-US" dirty="0" smtClean="0"/>
              <a:t>Team performance a measure of how well a team achieves its task, and meets the needs and expectations of management, customers and shareholders</a:t>
            </a:r>
          </a:p>
          <a:p>
            <a:pPr algn="just">
              <a:buFont typeface="Wingdings" panose="05000000000000000000" pitchFamily="2" charset="2"/>
              <a:buChar char="§"/>
            </a:pPr>
            <a:r>
              <a:rPr lang="en-US" dirty="0" smtClean="0"/>
              <a:t>Team viability a measure of how well a team meets the needs and expectations </a:t>
            </a:r>
            <a:r>
              <a:rPr lang="en-US" smtClean="0"/>
              <a:t>of its members.</a:t>
            </a:r>
            <a:endParaRPr lang="en-US" dirty="0" smtClean="0"/>
          </a:p>
          <a:p>
            <a:pPr algn="just">
              <a:buFont typeface="Wingdings" panose="05000000000000000000" pitchFamily="2" charset="2"/>
              <a:buChar char="§"/>
            </a:pPr>
            <a:endParaRPr lang="en-US" dirty="0" smtClean="0"/>
          </a:p>
          <a:p>
            <a:pPr algn="just">
              <a:buFont typeface="Wingdings" panose="05000000000000000000" pitchFamily="2" charset="2"/>
              <a:buChar char="§"/>
            </a:pPr>
            <a:endParaRPr lang="en-US" dirty="0" smtClean="0"/>
          </a:p>
          <a:p>
            <a:pPr algn="just">
              <a:buFont typeface="Wingdings" panose="05000000000000000000" pitchFamily="2" charset="2"/>
              <a:buChar char="§"/>
            </a:pPr>
            <a:endParaRPr lang="en-US" dirty="0" smtClean="0"/>
          </a:p>
          <a:p>
            <a:pPr algn="just">
              <a:buFont typeface="Wingdings" panose="05000000000000000000" pitchFamily="2" charset="2"/>
              <a:buChar char="§"/>
            </a:pPr>
            <a:endParaRPr lang="en-US" dirty="0"/>
          </a:p>
          <a:p>
            <a:pPr algn="just">
              <a:buFont typeface="Wingdings" panose="05000000000000000000" pitchFamily="2" charset="2"/>
              <a:buChar char="§"/>
            </a:pPr>
            <a:endParaRPr lang="en-US" dirty="0"/>
          </a:p>
        </p:txBody>
      </p:sp>
    </p:spTree>
    <p:extLst>
      <p:ext uri="{BB962C8B-B14F-4D97-AF65-F5344CB8AC3E}">
        <p14:creationId xmlns:p14="http://schemas.microsoft.com/office/powerpoint/2010/main" val="41044840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a:t>
            </a:r>
            <a:endParaRPr lang="en-US" dirty="0"/>
          </a:p>
        </p:txBody>
      </p:sp>
      <p:sp>
        <p:nvSpPr>
          <p:cNvPr id="7" name="Content Placeholder 2"/>
          <p:cNvSpPr>
            <a:spLocks noGrp="1"/>
          </p:cNvSpPr>
          <p:nvPr>
            <p:ph idx="1"/>
          </p:nvPr>
        </p:nvSpPr>
        <p:spPr>
          <a:xfrm>
            <a:off x="1295400" y="1981201"/>
            <a:ext cx="9601200" cy="3809999"/>
          </a:xfrm>
        </p:spPr>
        <p:txBody>
          <a:bodyPr/>
          <a:lstStyle/>
          <a:p>
            <a:r>
              <a:rPr lang="en-US" dirty="0" err="1" smtClean="0"/>
              <a:t>Huczynski</a:t>
            </a:r>
            <a:r>
              <a:rPr lang="en-US" dirty="0" smtClean="0"/>
              <a:t>, Buchanan, 2013 , </a:t>
            </a:r>
            <a:r>
              <a:rPr lang="en-US" i="1" dirty="0" smtClean="0"/>
              <a:t>Organizational </a:t>
            </a:r>
            <a:r>
              <a:rPr lang="en-US" i="1" dirty="0" err="1" smtClean="0"/>
              <a:t>Behaviour</a:t>
            </a:r>
            <a:r>
              <a:rPr lang="en-US" i="1" dirty="0" smtClean="0"/>
              <a:t>, </a:t>
            </a:r>
            <a:r>
              <a:rPr lang="en-US" dirty="0" smtClean="0"/>
              <a:t>Pearson</a:t>
            </a:r>
          </a:p>
          <a:p>
            <a:r>
              <a:rPr lang="en-US" dirty="0" err="1" smtClean="0"/>
              <a:t>Umam</a:t>
            </a:r>
            <a:r>
              <a:rPr lang="en-US" dirty="0" smtClean="0"/>
              <a:t>, </a:t>
            </a:r>
            <a:r>
              <a:rPr lang="en-US" dirty="0" err="1" smtClean="0"/>
              <a:t>Khaerul</a:t>
            </a:r>
            <a:r>
              <a:rPr lang="en-US" dirty="0" smtClean="0"/>
              <a:t>, 2012, </a:t>
            </a:r>
            <a:r>
              <a:rPr lang="en-US" i="1" dirty="0" err="1" smtClean="0"/>
              <a:t>Manajemen</a:t>
            </a:r>
            <a:r>
              <a:rPr lang="en-US" i="1" dirty="0" smtClean="0"/>
              <a:t> </a:t>
            </a:r>
            <a:r>
              <a:rPr lang="en-US" i="1" dirty="0" err="1" smtClean="0"/>
              <a:t>Organisasi</a:t>
            </a:r>
            <a:r>
              <a:rPr lang="en-US" dirty="0" smtClean="0"/>
              <a:t>, </a:t>
            </a:r>
            <a:r>
              <a:rPr lang="en-US" dirty="0" err="1" smtClean="0"/>
              <a:t>Pustaka</a:t>
            </a:r>
            <a:r>
              <a:rPr lang="en-US" dirty="0" smtClean="0"/>
              <a:t> </a:t>
            </a:r>
            <a:r>
              <a:rPr lang="en-US" dirty="0" err="1" smtClean="0"/>
              <a:t>Setia</a:t>
            </a:r>
            <a:r>
              <a:rPr lang="en-US" dirty="0" smtClean="0"/>
              <a:t>.</a:t>
            </a:r>
          </a:p>
          <a:p>
            <a:r>
              <a:rPr lang="en-US" dirty="0" err="1" smtClean="0"/>
              <a:t>Wardiah</a:t>
            </a:r>
            <a:r>
              <a:rPr lang="en-US" dirty="0" smtClean="0"/>
              <a:t>, Mia </a:t>
            </a:r>
            <a:r>
              <a:rPr lang="en-US" dirty="0" err="1" smtClean="0"/>
              <a:t>Lasmi</a:t>
            </a:r>
            <a:r>
              <a:rPr lang="en-US" dirty="0" smtClean="0"/>
              <a:t>, </a:t>
            </a:r>
            <a:r>
              <a:rPr lang="en-US" i="1" dirty="0" err="1" smtClean="0"/>
              <a:t>Teori</a:t>
            </a:r>
            <a:r>
              <a:rPr lang="en-US" i="1" dirty="0" smtClean="0"/>
              <a:t> </a:t>
            </a:r>
            <a:r>
              <a:rPr lang="en-US" i="1" dirty="0" err="1" smtClean="0"/>
              <a:t>perilaku</a:t>
            </a:r>
            <a:r>
              <a:rPr lang="en-US" i="1" dirty="0" smtClean="0"/>
              <a:t> </a:t>
            </a:r>
            <a:r>
              <a:rPr lang="en-US" i="1" dirty="0" err="1" smtClean="0"/>
              <a:t>dan</a:t>
            </a:r>
            <a:r>
              <a:rPr lang="en-US" i="1" dirty="0" smtClean="0"/>
              <a:t> </a:t>
            </a:r>
            <a:r>
              <a:rPr lang="en-US" i="1" dirty="0" err="1" smtClean="0"/>
              <a:t>budaya</a:t>
            </a:r>
            <a:r>
              <a:rPr lang="en-US" i="1" dirty="0" smtClean="0"/>
              <a:t> </a:t>
            </a:r>
            <a:r>
              <a:rPr lang="en-US" i="1" dirty="0" err="1" smtClean="0"/>
              <a:t>organisasi</a:t>
            </a:r>
            <a:r>
              <a:rPr lang="en-US" dirty="0" smtClean="0"/>
              <a:t>, </a:t>
            </a:r>
            <a:r>
              <a:rPr lang="en-US" dirty="0" err="1" smtClean="0"/>
              <a:t>Pustaka</a:t>
            </a:r>
            <a:r>
              <a:rPr lang="en-US" dirty="0" smtClean="0"/>
              <a:t> </a:t>
            </a:r>
            <a:r>
              <a:rPr lang="en-US" dirty="0" err="1" smtClean="0"/>
              <a:t>Setia</a:t>
            </a:r>
            <a:r>
              <a:rPr lang="en-US" dirty="0" smtClean="0"/>
              <a:t>.</a:t>
            </a:r>
            <a:endParaRPr lang="en-US" dirty="0"/>
          </a:p>
        </p:txBody>
      </p:sp>
    </p:spTree>
    <p:extLst>
      <p:ext uri="{BB962C8B-B14F-4D97-AF65-F5344CB8AC3E}">
        <p14:creationId xmlns:p14="http://schemas.microsoft.com/office/powerpoint/2010/main" val="14538316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142" y="200296"/>
            <a:ext cx="10972800" cy="1236617"/>
          </a:xfrm>
        </p:spPr>
        <p:txBody>
          <a:bodyPr/>
          <a:lstStyle/>
          <a:p>
            <a:r>
              <a:rPr lang="en-US" dirty="0" smtClean="0"/>
              <a:t>Why study </a:t>
            </a:r>
            <a:r>
              <a:rPr lang="en-US" dirty="0" err="1" smtClean="0"/>
              <a:t>teamworking</a:t>
            </a:r>
            <a:r>
              <a:rPr lang="en-US" dirty="0" smtClean="0"/>
              <a:t>?</a:t>
            </a:r>
            <a:endParaRPr lang="en-US" dirty="0"/>
          </a:p>
        </p:txBody>
      </p:sp>
      <p:sp>
        <p:nvSpPr>
          <p:cNvPr id="3" name="Content Placeholder 2"/>
          <p:cNvSpPr>
            <a:spLocks noGrp="1"/>
          </p:cNvSpPr>
          <p:nvPr>
            <p:ph idx="1"/>
          </p:nvPr>
        </p:nvSpPr>
        <p:spPr>
          <a:xfrm>
            <a:off x="615142" y="1436913"/>
            <a:ext cx="10972800" cy="4582887"/>
          </a:xfrm>
        </p:spPr>
        <p:txBody>
          <a:bodyPr>
            <a:normAutofit fontScale="62500" lnSpcReduction="20000"/>
          </a:bodyPr>
          <a:lstStyle/>
          <a:p>
            <a:pPr marL="0" indent="0" algn="just">
              <a:buNone/>
            </a:pPr>
            <a:r>
              <a:rPr lang="en-US" dirty="0" err="1" smtClean="0"/>
              <a:t>Teamworking</a:t>
            </a:r>
            <a:r>
              <a:rPr lang="en-US" dirty="0" smtClean="0"/>
              <a:t> provides a mechanism to bring together different employee expertise and skills that are required to complete increasingly complex work tasks in ever shorter time frames. Teams are popular in organization and are positively perceived by their members, by managers and by society at large. Companies appear to believe that teams are an effective way of :</a:t>
            </a:r>
          </a:p>
          <a:p>
            <a:pPr algn="just">
              <a:buFont typeface="Wingdings" panose="05000000000000000000" pitchFamily="2" charset="2"/>
              <a:buChar char="Ø"/>
            </a:pPr>
            <a:r>
              <a:rPr lang="en-US" dirty="0" smtClean="0"/>
              <a:t>Improving performance</a:t>
            </a:r>
          </a:p>
          <a:p>
            <a:pPr algn="just">
              <a:buFont typeface="Wingdings" panose="05000000000000000000" pitchFamily="2" charset="2"/>
              <a:buChar char="Ø"/>
            </a:pPr>
            <a:r>
              <a:rPr lang="en-US" dirty="0" smtClean="0"/>
              <a:t>Reducing production costs</a:t>
            </a:r>
          </a:p>
          <a:p>
            <a:pPr algn="just">
              <a:buFont typeface="Wingdings" panose="05000000000000000000" pitchFamily="2" charset="2"/>
              <a:buChar char="Ø"/>
            </a:pPr>
            <a:r>
              <a:rPr lang="en-US" dirty="0" smtClean="0"/>
              <a:t>Speeding up innovations</a:t>
            </a:r>
          </a:p>
          <a:p>
            <a:pPr algn="just">
              <a:buFont typeface="Wingdings" panose="05000000000000000000" pitchFamily="2" charset="2"/>
              <a:buChar char="Ø"/>
            </a:pPr>
            <a:r>
              <a:rPr lang="en-US" dirty="0" smtClean="0"/>
              <a:t>Improving product quality</a:t>
            </a:r>
          </a:p>
          <a:p>
            <a:pPr algn="just">
              <a:buFont typeface="Wingdings" panose="05000000000000000000" pitchFamily="2" charset="2"/>
              <a:buChar char="Ø"/>
            </a:pPr>
            <a:r>
              <a:rPr lang="en-US" dirty="0" smtClean="0"/>
              <a:t>Increasing work flexibility</a:t>
            </a:r>
          </a:p>
          <a:p>
            <a:pPr algn="just">
              <a:buFont typeface="Wingdings" panose="05000000000000000000" pitchFamily="2" charset="2"/>
              <a:buChar char="Ø"/>
            </a:pPr>
            <a:r>
              <a:rPr lang="en-US" dirty="0" smtClean="0"/>
              <a:t>Introducing new technologies</a:t>
            </a:r>
          </a:p>
          <a:p>
            <a:pPr algn="just">
              <a:buFont typeface="Wingdings" panose="05000000000000000000" pitchFamily="2" charset="2"/>
              <a:buChar char="Ø"/>
            </a:pPr>
            <a:r>
              <a:rPr lang="en-US" dirty="0" smtClean="0"/>
              <a:t>Increasing employee participation</a:t>
            </a:r>
          </a:p>
          <a:p>
            <a:pPr algn="just">
              <a:buFont typeface="Wingdings" panose="05000000000000000000" pitchFamily="2" charset="2"/>
              <a:buChar char="Ø"/>
            </a:pPr>
            <a:r>
              <a:rPr lang="en-US" dirty="0" smtClean="0"/>
              <a:t>Achieving better industrial relations</a:t>
            </a:r>
          </a:p>
          <a:p>
            <a:pPr algn="just">
              <a:buFont typeface="Wingdings" panose="05000000000000000000" pitchFamily="2" charset="2"/>
              <a:buChar char="Ø"/>
            </a:pPr>
            <a:r>
              <a:rPr lang="en-US" dirty="0" smtClean="0"/>
              <a:t>Meeting the challenge of global competition</a:t>
            </a:r>
          </a:p>
          <a:p>
            <a:pPr algn="just">
              <a:buFont typeface="Wingdings" panose="05000000000000000000" pitchFamily="2" charset="2"/>
              <a:buChar char="Ø"/>
            </a:pPr>
            <a:r>
              <a:rPr lang="en-US" dirty="0" smtClean="0"/>
              <a:t>Identifying and solving work related problems</a:t>
            </a:r>
          </a:p>
          <a:p>
            <a:pPr marL="0" indent="0" algn="just">
              <a:buNone/>
            </a:pPr>
            <a:r>
              <a:rPr lang="en-US" dirty="0"/>
              <a:t>	</a:t>
            </a:r>
            <a:endParaRPr lang="en-US" dirty="0" smtClean="0"/>
          </a:p>
          <a:p>
            <a:pPr algn="just"/>
            <a:endParaRPr lang="en-US" dirty="0"/>
          </a:p>
          <a:p>
            <a:pPr algn="just"/>
            <a:endParaRPr lang="en-US" dirty="0"/>
          </a:p>
        </p:txBody>
      </p:sp>
    </p:spTree>
    <p:extLst>
      <p:ext uri="{BB962C8B-B14F-4D97-AF65-F5344CB8AC3E}">
        <p14:creationId xmlns:p14="http://schemas.microsoft.com/office/powerpoint/2010/main" val="39846177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142" y="200296"/>
            <a:ext cx="10972800" cy="1236617"/>
          </a:xfrm>
        </p:spPr>
        <p:txBody>
          <a:bodyPr/>
          <a:lstStyle/>
          <a:p>
            <a:r>
              <a:rPr lang="en-US" dirty="0" smtClean="0"/>
              <a:t>The T-Word and team work design</a:t>
            </a:r>
            <a:endParaRPr lang="en-US" dirty="0"/>
          </a:p>
        </p:txBody>
      </p:sp>
      <p:sp>
        <p:nvSpPr>
          <p:cNvPr id="3" name="Content Placeholder 2"/>
          <p:cNvSpPr>
            <a:spLocks noGrp="1"/>
          </p:cNvSpPr>
          <p:nvPr>
            <p:ph idx="1"/>
          </p:nvPr>
        </p:nvSpPr>
        <p:spPr>
          <a:xfrm>
            <a:off x="615142" y="1436913"/>
            <a:ext cx="10972800" cy="4620987"/>
          </a:xfrm>
        </p:spPr>
        <p:txBody>
          <a:bodyPr>
            <a:normAutofit/>
          </a:bodyPr>
          <a:lstStyle/>
          <a:p>
            <a:pPr algn="just">
              <a:buFont typeface="Wingdings" panose="05000000000000000000" pitchFamily="2" charset="2"/>
              <a:buChar char="§"/>
            </a:pPr>
            <a:r>
              <a:rPr lang="en-US" dirty="0" smtClean="0"/>
              <a:t>Team a group whose members goal that they pursue collaboratively and who can only succeed or fail collectively</a:t>
            </a:r>
          </a:p>
          <a:p>
            <a:pPr marL="0" indent="0" algn="just">
              <a:buNone/>
            </a:pPr>
            <a:endParaRPr lang="en-US" dirty="0" smtClean="0"/>
          </a:p>
          <a:p>
            <a:pPr algn="just"/>
            <a:endParaRPr lang="en-US" dirty="0"/>
          </a:p>
          <a:p>
            <a:pPr algn="just"/>
            <a:endParaRPr lang="en-US" dirty="0"/>
          </a:p>
        </p:txBody>
      </p:sp>
    </p:spTree>
    <p:extLst>
      <p:ext uri="{BB962C8B-B14F-4D97-AF65-F5344CB8AC3E}">
        <p14:creationId xmlns:p14="http://schemas.microsoft.com/office/powerpoint/2010/main" val="13261564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142" y="200296"/>
            <a:ext cx="10972800" cy="1236617"/>
          </a:xfrm>
        </p:spPr>
        <p:txBody>
          <a:bodyPr/>
          <a:lstStyle/>
          <a:p>
            <a:r>
              <a:rPr lang="en-US" dirty="0" smtClean="0"/>
              <a:t>Types of teams</a:t>
            </a:r>
            <a:endParaRPr lang="en-US" dirty="0"/>
          </a:p>
        </p:txBody>
      </p:sp>
      <p:sp>
        <p:nvSpPr>
          <p:cNvPr id="3" name="Content Placeholder 2"/>
          <p:cNvSpPr>
            <a:spLocks noGrp="1"/>
          </p:cNvSpPr>
          <p:nvPr>
            <p:ph idx="1"/>
          </p:nvPr>
        </p:nvSpPr>
        <p:spPr>
          <a:xfrm>
            <a:off x="615142" y="1436913"/>
            <a:ext cx="10972800" cy="4620987"/>
          </a:xfrm>
        </p:spPr>
        <p:txBody>
          <a:bodyPr>
            <a:normAutofit/>
          </a:bodyPr>
          <a:lstStyle/>
          <a:p>
            <a:pPr marL="0" indent="0" algn="just">
              <a:buNone/>
            </a:pPr>
            <a:r>
              <a:rPr lang="en-US" dirty="0" smtClean="0"/>
              <a:t>Team a group whose members goal that they pursue collaboratively and who can only succeed or fail collectively</a:t>
            </a:r>
          </a:p>
          <a:p>
            <a:pPr marL="0" indent="0" algn="just">
              <a:buNone/>
            </a:pPr>
            <a:endParaRPr lang="en-US" dirty="0" smtClean="0"/>
          </a:p>
          <a:p>
            <a:pPr algn="just"/>
            <a:endParaRPr lang="en-US" dirty="0"/>
          </a:p>
          <a:p>
            <a:pPr algn="just"/>
            <a:endParaRPr lang="en-US" dirty="0"/>
          </a:p>
        </p:txBody>
      </p:sp>
      <p:pic>
        <p:nvPicPr>
          <p:cNvPr id="4" name="Picture 3"/>
          <p:cNvPicPr>
            <a:picLocks noChangeAspect="1"/>
          </p:cNvPicPr>
          <p:nvPr/>
        </p:nvPicPr>
        <p:blipFill>
          <a:blip r:embed="rId3"/>
          <a:stretch>
            <a:fillRect/>
          </a:stretch>
        </p:blipFill>
        <p:spPr>
          <a:xfrm>
            <a:off x="615142" y="200295"/>
            <a:ext cx="10972800" cy="6429105"/>
          </a:xfrm>
          <a:prstGeom prst="rect">
            <a:avLst/>
          </a:prstGeom>
        </p:spPr>
      </p:pic>
    </p:spTree>
    <p:extLst>
      <p:ext uri="{BB962C8B-B14F-4D97-AF65-F5344CB8AC3E}">
        <p14:creationId xmlns:p14="http://schemas.microsoft.com/office/powerpoint/2010/main" val="25832532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142" y="200296"/>
            <a:ext cx="10972800" cy="1236617"/>
          </a:xfrm>
        </p:spPr>
        <p:txBody>
          <a:bodyPr/>
          <a:lstStyle/>
          <a:p>
            <a:r>
              <a:rPr lang="en-US" dirty="0" smtClean="0"/>
              <a:t>Types of teams</a:t>
            </a:r>
            <a:endParaRPr lang="en-US" dirty="0"/>
          </a:p>
        </p:txBody>
      </p:sp>
      <p:sp>
        <p:nvSpPr>
          <p:cNvPr id="3" name="Content Placeholder 2"/>
          <p:cNvSpPr>
            <a:spLocks noGrp="1"/>
          </p:cNvSpPr>
          <p:nvPr>
            <p:ph idx="1"/>
          </p:nvPr>
        </p:nvSpPr>
        <p:spPr>
          <a:xfrm>
            <a:off x="615142" y="1436913"/>
            <a:ext cx="10972800" cy="1211037"/>
          </a:xfrm>
        </p:spPr>
        <p:txBody>
          <a:bodyPr>
            <a:normAutofit/>
          </a:bodyPr>
          <a:lstStyle/>
          <a:p>
            <a:pPr algn="just">
              <a:buFont typeface="Wingdings" panose="05000000000000000000" pitchFamily="2" charset="2"/>
              <a:buChar char="§"/>
            </a:pPr>
            <a:r>
              <a:rPr lang="en-US" dirty="0" smtClean="0"/>
              <a:t>Team autonomy the extent to which a team experiences freedom, independence and discretion in decisions relating to the performance of its tasks.</a:t>
            </a:r>
          </a:p>
          <a:p>
            <a:pPr algn="just">
              <a:buFont typeface="Wingdings" panose="05000000000000000000" pitchFamily="2" charset="2"/>
              <a:buChar char="§"/>
            </a:pPr>
            <a:endParaRPr lang="en-US" dirty="0" smtClean="0"/>
          </a:p>
          <a:p>
            <a:pPr algn="just">
              <a:buFont typeface="Wingdings" panose="05000000000000000000" pitchFamily="2" charset="2"/>
              <a:buChar char="§"/>
            </a:pPr>
            <a:endParaRPr lang="en-US" dirty="0"/>
          </a:p>
          <a:p>
            <a:pPr algn="just">
              <a:buFont typeface="Wingdings" panose="05000000000000000000" pitchFamily="2" charset="2"/>
              <a:buChar char="§"/>
            </a:pPr>
            <a:endParaRPr lang="en-US" dirty="0"/>
          </a:p>
        </p:txBody>
      </p:sp>
      <p:sp>
        <p:nvSpPr>
          <p:cNvPr id="5" name="Title 1"/>
          <p:cNvSpPr txBox="1">
            <a:spLocks/>
          </p:cNvSpPr>
          <p:nvPr/>
        </p:nvSpPr>
        <p:spPr>
          <a:xfrm>
            <a:off x="653242" y="2676796"/>
            <a:ext cx="10972800" cy="1236617"/>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b="1" kern="1200">
                <a:solidFill>
                  <a:schemeClr val="accent1">
                    <a:lumMod val="75000"/>
                  </a:schemeClr>
                </a:solidFill>
                <a:latin typeface="+mj-lt"/>
                <a:ea typeface="+mj-ea"/>
                <a:cs typeface="+mj-cs"/>
              </a:defRPr>
            </a:lvl1pPr>
          </a:lstStyle>
          <a:p>
            <a:r>
              <a:rPr lang="en-US" dirty="0" smtClean="0"/>
              <a:t>Advice teams</a:t>
            </a:r>
            <a:endParaRPr lang="en-US" dirty="0"/>
          </a:p>
        </p:txBody>
      </p:sp>
      <p:sp>
        <p:nvSpPr>
          <p:cNvPr id="6" name="Content Placeholder 2"/>
          <p:cNvSpPr txBox="1">
            <a:spLocks/>
          </p:cNvSpPr>
          <p:nvPr/>
        </p:nvSpPr>
        <p:spPr>
          <a:xfrm>
            <a:off x="653242" y="3913413"/>
            <a:ext cx="10972800" cy="21254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800"/>
              </a:spcBef>
              <a:buClr>
                <a:schemeClr val="accent1">
                  <a:lumMod val="75000"/>
                </a:schemeClr>
              </a:buClr>
              <a:buSzPct val="100000"/>
              <a:buFont typeface="Arial" pitchFamily="34" charset="0"/>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1200"/>
              </a:spcBef>
              <a:buClr>
                <a:schemeClr val="accent1">
                  <a:lumMod val="75000"/>
                </a:schemeClr>
              </a:buClr>
              <a:buSzPct val="100000"/>
              <a:buFont typeface="Arial" pitchFamily="34" charset="0"/>
              <a:buChar char="▪"/>
              <a:defRPr sz="1800" kern="1200">
                <a:solidFill>
                  <a:schemeClr val="tx1"/>
                </a:solidFill>
                <a:latin typeface="+mn-lt"/>
                <a:ea typeface="+mn-ea"/>
                <a:cs typeface="+mn-cs"/>
              </a:defRPr>
            </a:lvl2pPr>
            <a:lvl3pPr marL="685800" indent="-179388" algn="l" defTabSz="914400" rtl="0" eaLnBrk="1" latinLnBrk="0" hangingPunct="1">
              <a:lnSpc>
                <a:spcPct val="90000"/>
              </a:lnSpc>
              <a:spcBef>
                <a:spcPts val="800"/>
              </a:spcBef>
              <a:buClr>
                <a:schemeClr val="accent1">
                  <a:lumMod val="75000"/>
                </a:schemeClr>
              </a:buClr>
              <a:buSzPct val="100000"/>
              <a:buFont typeface="Arial" pitchFamily="34" charset="0"/>
              <a:buChar char="▪"/>
              <a:defRPr sz="1600" kern="1200">
                <a:solidFill>
                  <a:schemeClr val="tx1"/>
                </a:solidFill>
                <a:latin typeface="+mn-lt"/>
                <a:ea typeface="+mn-ea"/>
                <a:cs typeface="+mn-cs"/>
              </a:defRPr>
            </a:lvl3pPr>
            <a:lvl4pPr marL="914400" indent="-182880" algn="l" defTabSz="914400" rtl="0" eaLnBrk="1" latinLnBrk="0" hangingPunct="1">
              <a:lnSpc>
                <a:spcPct val="90000"/>
              </a:lnSpc>
              <a:spcBef>
                <a:spcPts val="8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4pPr>
            <a:lvl5pPr marL="1143000" indent="-179388"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5pPr>
            <a:lvl6pPr marL="1371600" indent="-182880"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6pPr>
            <a:lvl7pPr marL="1600200" indent="-179388"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7pPr>
            <a:lvl8pPr marL="1828800" indent="-182880"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8pPr>
            <a:lvl9pPr marL="1878012" indent="0" algn="l" defTabSz="914400" rtl="0" eaLnBrk="1" latinLnBrk="0" hangingPunct="1">
              <a:lnSpc>
                <a:spcPct val="90000"/>
              </a:lnSpc>
              <a:spcBef>
                <a:spcPts val="600"/>
              </a:spcBef>
              <a:buClr>
                <a:schemeClr val="accent1">
                  <a:lumMod val="75000"/>
                </a:schemeClr>
              </a:buClr>
              <a:buSzPct val="100000"/>
              <a:buFont typeface="Arial" pitchFamily="34" charset="0"/>
              <a:buNone/>
              <a:defRPr sz="1400" kern="1200">
                <a:solidFill>
                  <a:schemeClr val="tx1"/>
                </a:solidFill>
                <a:latin typeface="+mn-lt"/>
                <a:ea typeface="+mn-ea"/>
                <a:cs typeface="+mn-cs"/>
              </a:defRPr>
            </a:lvl9pPr>
          </a:lstStyle>
          <a:p>
            <a:pPr algn="just">
              <a:buFont typeface="Wingdings" panose="05000000000000000000" pitchFamily="2" charset="2"/>
              <a:buChar char="§"/>
            </a:pPr>
            <a:r>
              <a:rPr lang="en-US" dirty="0" smtClean="0"/>
              <a:t>Advice team a team created by management to provide the later with information for its own decision making.</a:t>
            </a:r>
          </a:p>
          <a:p>
            <a:pPr algn="just">
              <a:buFont typeface="Wingdings" panose="05000000000000000000" pitchFamily="2" charset="2"/>
              <a:buChar char="§"/>
            </a:pPr>
            <a:r>
              <a:rPr lang="en-US" dirty="0" smtClean="0"/>
              <a:t>Quality circle shop floor employees from the same department who meet for a few hours each week to discuss ways of improving their work environment</a:t>
            </a:r>
          </a:p>
          <a:p>
            <a:pPr algn="just">
              <a:buFont typeface="Wingdings" panose="05000000000000000000" pitchFamily="2" charset="2"/>
              <a:buChar char="§"/>
            </a:pPr>
            <a:endParaRPr lang="en-US" dirty="0" smtClean="0"/>
          </a:p>
          <a:p>
            <a:pPr algn="just">
              <a:buFont typeface="Wingdings" panose="05000000000000000000" pitchFamily="2" charset="2"/>
              <a:buChar char="§"/>
            </a:pPr>
            <a:endParaRPr lang="en-US" dirty="0" smtClean="0"/>
          </a:p>
          <a:p>
            <a:pPr algn="just">
              <a:buFont typeface="Wingdings" panose="05000000000000000000" pitchFamily="2" charset="2"/>
              <a:buChar char="§"/>
            </a:pPr>
            <a:endParaRPr lang="en-US" dirty="0" smtClean="0"/>
          </a:p>
          <a:p>
            <a:pPr algn="just">
              <a:buFont typeface="Wingdings" panose="05000000000000000000" pitchFamily="2" charset="2"/>
              <a:buChar char="§"/>
            </a:pPr>
            <a:endParaRPr lang="en-US" dirty="0"/>
          </a:p>
        </p:txBody>
      </p:sp>
    </p:spTree>
    <p:extLst>
      <p:ext uri="{BB962C8B-B14F-4D97-AF65-F5344CB8AC3E}">
        <p14:creationId xmlns:p14="http://schemas.microsoft.com/office/powerpoint/2010/main" val="3667564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142" y="200296"/>
            <a:ext cx="10972800" cy="1236617"/>
          </a:xfrm>
        </p:spPr>
        <p:txBody>
          <a:bodyPr/>
          <a:lstStyle/>
          <a:p>
            <a:r>
              <a:rPr lang="en-US" dirty="0" smtClean="0"/>
              <a:t>Types of teams</a:t>
            </a:r>
            <a:endParaRPr lang="en-US" dirty="0"/>
          </a:p>
        </p:txBody>
      </p:sp>
      <p:sp>
        <p:nvSpPr>
          <p:cNvPr id="3" name="Content Placeholder 2"/>
          <p:cNvSpPr>
            <a:spLocks noGrp="1"/>
          </p:cNvSpPr>
          <p:nvPr>
            <p:ph idx="1"/>
          </p:nvPr>
        </p:nvSpPr>
        <p:spPr>
          <a:xfrm>
            <a:off x="615142" y="1436913"/>
            <a:ext cx="10972800" cy="925287"/>
          </a:xfrm>
        </p:spPr>
        <p:txBody>
          <a:bodyPr>
            <a:normAutofit/>
          </a:bodyPr>
          <a:lstStyle/>
          <a:p>
            <a:pPr algn="just">
              <a:buFont typeface="Wingdings" panose="05000000000000000000" pitchFamily="2" charset="2"/>
              <a:buChar char="§"/>
            </a:pPr>
            <a:r>
              <a:rPr lang="en-US" dirty="0" smtClean="0"/>
              <a:t>Action team a team that executes brief performance that are repeated under new conditions. Its members are technically specialized, and need to coordinate their individual contributions with each other.</a:t>
            </a:r>
          </a:p>
          <a:p>
            <a:pPr algn="just">
              <a:buFont typeface="Wingdings" panose="05000000000000000000" pitchFamily="2" charset="2"/>
              <a:buChar char="§"/>
            </a:pPr>
            <a:endParaRPr lang="en-US" dirty="0" smtClean="0"/>
          </a:p>
          <a:p>
            <a:pPr algn="just">
              <a:buFont typeface="Wingdings" panose="05000000000000000000" pitchFamily="2" charset="2"/>
              <a:buChar char="§"/>
            </a:pPr>
            <a:endParaRPr lang="en-US" dirty="0" smtClean="0"/>
          </a:p>
          <a:p>
            <a:pPr algn="just">
              <a:buFont typeface="Wingdings" panose="05000000000000000000" pitchFamily="2" charset="2"/>
              <a:buChar char="§"/>
            </a:pPr>
            <a:endParaRPr lang="en-US" dirty="0"/>
          </a:p>
          <a:p>
            <a:pPr algn="just">
              <a:buFont typeface="Wingdings" panose="05000000000000000000" pitchFamily="2" charset="2"/>
              <a:buChar char="§"/>
            </a:pPr>
            <a:endParaRPr lang="en-US" dirty="0"/>
          </a:p>
        </p:txBody>
      </p:sp>
      <p:sp>
        <p:nvSpPr>
          <p:cNvPr id="7" name="Title 1"/>
          <p:cNvSpPr txBox="1">
            <a:spLocks/>
          </p:cNvSpPr>
          <p:nvPr/>
        </p:nvSpPr>
        <p:spPr>
          <a:xfrm>
            <a:off x="710392" y="2333896"/>
            <a:ext cx="10972800" cy="1236617"/>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b="1" kern="1200">
                <a:solidFill>
                  <a:schemeClr val="accent1">
                    <a:lumMod val="75000"/>
                  </a:schemeClr>
                </a:solidFill>
                <a:latin typeface="+mj-lt"/>
                <a:ea typeface="+mj-ea"/>
                <a:cs typeface="+mj-cs"/>
              </a:defRPr>
            </a:lvl1pPr>
          </a:lstStyle>
          <a:p>
            <a:r>
              <a:rPr lang="en-US" dirty="0" smtClean="0"/>
              <a:t>Project teams</a:t>
            </a:r>
            <a:endParaRPr lang="en-US" dirty="0"/>
          </a:p>
        </p:txBody>
      </p:sp>
      <p:sp>
        <p:nvSpPr>
          <p:cNvPr id="8" name="Content Placeholder 2"/>
          <p:cNvSpPr txBox="1">
            <a:spLocks/>
          </p:cNvSpPr>
          <p:nvPr/>
        </p:nvSpPr>
        <p:spPr>
          <a:xfrm>
            <a:off x="710392" y="3570513"/>
            <a:ext cx="10972800" cy="241118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800"/>
              </a:spcBef>
              <a:buClr>
                <a:schemeClr val="accent1">
                  <a:lumMod val="75000"/>
                </a:schemeClr>
              </a:buClr>
              <a:buSzPct val="100000"/>
              <a:buFont typeface="Arial" pitchFamily="34" charset="0"/>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1200"/>
              </a:spcBef>
              <a:buClr>
                <a:schemeClr val="accent1">
                  <a:lumMod val="75000"/>
                </a:schemeClr>
              </a:buClr>
              <a:buSzPct val="100000"/>
              <a:buFont typeface="Arial" pitchFamily="34" charset="0"/>
              <a:buChar char="▪"/>
              <a:defRPr sz="1800" kern="1200">
                <a:solidFill>
                  <a:schemeClr val="tx1"/>
                </a:solidFill>
                <a:latin typeface="+mn-lt"/>
                <a:ea typeface="+mn-ea"/>
                <a:cs typeface="+mn-cs"/>
              </a:defRPr>
            </a:lvl2pPr>
            <a:lvl3pPr marL="685800" indent="-179388" algn="l" defTabSz="914400" rtl="0" eaLnBrk="1" latinLnBrk="0" hangingPunct="1">
              <a:lnSpc>
                <a:spcPct val="90000"/>
              </a:lnSpc>
              <a:spcBef>
                <a:spcPts val="800"/>
              </a:spcBef>
              <a:buClr>
                <a:schemeClr val="accent1">
                  <a:lumMod val="75000"/>
                </a:schemeClr>
              </a:buClr>
              <a:buSzPct val="100000"/>
              <a:buFont typeface="Arial" pitchFamily="34" charset="0"/>
              <a:buChar char="▪"/>
              <a:defRPr sz="1600" kern="1200">
                <a:solidFill>
                  <a:schemeClr val="tx1"/>
                </a:solidFill>
                <a:latin typeface="+mn-lt"/>
                <a:ea typeface="+mn-ea"/>
                <a:cs typeface="+mn-cs"/>
              </a:defRPr>
            </a:lvl3pPr>
            <a:lvl4pPr marL="914400" indent="-182880" algn="l" defTabSz="914400" rtl="0" eaLnBrk="1" latinLnBrk="0" hangingPunct="1">
              <a:lnSpc>
                <a:spcPct val="90000"/>
              </a:lnSpc>
              <a:spcBef>
                <a:spcPts val="8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4pPr>
            <a:lvl5pPr marL="1143000" indent="-179388"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5pPr>
            <a:lvl6pPr marL="1371600" indent="-182880"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6pPr>
            <a:lvl7pPr marL="1600200" indent="-179388"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7pPr>
            <a:lvl8pPr marL="1828800" indent="-182880"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8pPr>
            <a:lvl9pPr marL="1878012" indent="0" algn="l" defTabSz="914400" rtl="0" eaLnBrk="1" latinLnBrk="0" hangingPunct="1">
              <a:lnSpc>
                <a:spcPct val="90000"/>
              </a:lnSpc>
              <a:spcBef>
                <a:spcPts val="600"/>
              </a:spcBef>
              <a:buClr>
                <a:schemeClr val="accent1">
                  <a:lumMod val="75000"/>
                </a:schemeClr>
              </a:buClr>
              <a:buSzPct val="100000"/>
              <a:buFont typeface="Arial" pitchFamily="34" charset="0"/>
              <a:buNone/>
              <a:defRPr sz="1400" kern="1200">
                <a:solidFill>
                  <a:schemeClr val="tx1"/>
                </a:solidFill>
                <a:latin typeface="+mn-lt"/>
                <a:ea typeface="+mn-ea"/>
                <a:cs typeface="+mn-cs"/>
              </a:defRPr>
            </a:lvl9pPr>
          </a:lstStyle>
          <a:p>
            <a:pPr algn="just">
              <a:buFont typeface="Wingdings" panose="05000000000000000000" pitchFamily="2" charset="2"/>
              <a:buChar char="§"/>
            </a:pPr>
            <a:r>
              <a:rPr lang="en-US" dirty="0" smtClean="0"/>
              <a:t>Project team a collection of employees from different work areas in an organization brought together to accomplish a specific task within a finite time</a:t>
            </a:r>
          </a:p>
          <a:p>
            <a:pPr algn="just">
              <a:buFont typeface="Wingdings" panose="05000000000000000000" pitchFamily="2" charset="2"/>
              <a:buChar char="§"/>
            </a:pPr>
            <a:r>
              <a:rPr lang="en-US" dirty="0" smtClean="0"/>
              <a:t>Cross functional team employees from different functional departments who meet as a team to complete a particular task</a:t>
            </a:r>
          </a:p>
          <a:p>
            <a:pPr algn="just">
              <a:buFont typeface="Wingdings" panose="05000000000000000000" pitchFamily="2" charset="2"/>
              <a:buChar char="§"/>
            </a:pPr>
            <a:endParaRPr lang="en-US" dirty="0" smtClean="0"/>
          </a:p>
          <a:p>
            <a:pPr algn="just">
              <a:buFont typeface="Wingdings" panose="05000000000000000000" pitchFamily="2" charset="2"/>
              <a:buChar char="§"/>
            </a:pPr>
            <a:endParaRPr lang="en-US" dirty="0" smtClean="0"/>
          </a:p>
          <a:p>
            <a:pPr algn="just">
              <a:buFont typeface="Wingdings" panose="05000000000000000000" pitchFamily="2" charset="2"/>
              <a:buChar char="§"/>
            </a:pPr>
            <a:endParaRPr lang="en-US" dirty="0" smtClean="0"/>
          </a:p>
          <a:p>
            <a:pPr algn="just">
              <a:buFont typeface="Wingdings" panose="05000000000000000000" pitchFamily="2" charset="2"/>
              <a:buChar char="§"/>
            </a:pPr>
            <a:endParaRPr lang="en-US" dirty="0" smtClean="0"/>
          </a:p>
          <a:p>
            <a:pPr algn="just">
              <a:buFont typeface="Wingdings" panose="05000000000000000000" pitchFamily="2" charset="2"/>
              <a:buChar char="§"/>
            </a:pPr>
            <a:endParaRPr lang="en-US" dirty="0"/>
          </a:p>
        </p:txBody>
      </p:sp>
    </p:spTree>
    <p:extLst>
      <p:ext uri="{BB962C8B-B14F-4D97-AF65-F5344CB8AC3E}">
        <p14:creationId xmlns:p14="http://schemas.microsoft.com/office/powerpoint/2010/main" val="38053306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142" y="200296"/>
            <a:ext cx="10972800" cy="1236617"/>
          </a:xfrm>
        </p:spPr>
        <p:txBody>
          <a:bodyPr/>
          <a:lstStyle/>
          <a:p>
            <a:r>
              <a:rPr lang="en-US" dirty="0" smtClean="0"/>
              <a:t>Production teams</a:t>
            </a:r>
            <a:endParaRPr lang="en-US" dirty="0"/>
          </a:p>
        </p:txBody>
      </p:sp>
      <p:sp>
        <p:nvSpPr>
          <p:cNvPr id="3" name="Content Placeholder 2"/>
          <p:cNvSpPr>
            <a:spLocks noGrp="1"/>
          </p:cNvSpPr>
          <p:nvPr>
            <p:ph idx="1"/>
          </p:nvPr>
        </p:nvSpPr>
        <p:spPr>
          <a:xfrm>
            <a:off x="615142" y="1436913"/>
            <a:ext cx="10972800" cy="925287"/>
          </a:xfrm>
        </p:spPr>
        <p:txBody>
          <a:bodyPr>
            <a:normAutofit/>
          </a:bodyPr>
          <a:lstStyle/>
          <a:p>
            <a:pPr algn="just">
              <a:buFont typeface="Wingdings" panose="05000000000000000000" pitchFamily="2" charset="2"/>
              <a:buChar char="§"/>
            </a:pPr>
            <a:r>
              <a:rPr lang="en-US" dirty="0" smtClean="0"/>
              <a:t>Production team a stable number of individuals who share production goals, and who perform specific roles which are supported by a set of incentives and sanctions</a:t>
            </a:r>
          </a:p>
          <a:p>
            <a:pPr marL="0" indent="0" algn="just">
              <a:buNone/>
            </a:pPr>
            <a:endParaRPr lang="en-US" dirty="0" smtClean="0"/>
          </a:p>
          <a:p>
            <a:pPr marL="0" indent="0" algn="just">
              <a:buNone/>
            </a:pPr>
            <a:endParaRPr lang="en-US" dirty="0" smtClean="0"/>
          </a:p>
          <a:p>
            <a:pPr algn="just"/>
            <a:endParaRPr lang="en-US" dirty="0"/>
          </a:p>
          <a:p>
            <a:pPr algn="just"/>
            <a:endParaRPr lang="en-US" dirty="0"/>
          </a:p>
        </p:txBody>
      </p:sp>
      <p:pic>
        <p:nvPicPr>
          <p:cNvPr id="4" name="Picture 3"/>
          <p:cNvPicPr>
            <a:picLocks noChangeAspect="1"/>
          </p:cNvPicPr>
          <p:nvPr/>
        </p:nvPicPr>
        <p:blipFill>
          <a:blip r:embed="rId3"/>
          <a:stretch>
            <a:fillRect/>
          </a:stretch>
        </p:blipFill>
        <p:spPr>
          <a:xfrm>
            <a:off x="615142" y="2171700"/>
            <a:ext cx="10972800" cy="3928381"/>
          </a:xfrm>
          <a:prstGeom prst="rect">
            <a:avLst/>
          </a:prstGeom>
        </p:spPr>
      </p:pic>
    </p:spTree>
    <p:extLst>
      <p:ext uri="{BB962C8B-B14F-4D97-AF65-F5344CB8AC3E}">
        <p14:creationId xmlns:p14="http://schemas.microsoft.com/office/powerpoint/2010/main" val="24664964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142" y="200296"/>
            <a:ext cx="10972800" cy="1236617"/>
          </a:xfrm>
        </p:spPr>
        <p:txBody>
          <a:bodyPr/>
          <a:lstStyle/>
          <a:p>
            <a:r>
              <a:rPr lang="en-US" dirty="0" smtClean="0"/>
              <a:t>Production teams</a:t>
            </a:r>
            <a:endParaRPr lang="en-US" dirty="0"/>
          </a:p>
        </p:txBody>
      </p:sp>
      <p:sp>
        <p:nvSpPr>
          <p:cNvPr id="3" name="Content Placeholder 2"/>
          <p:cNvSpPr>
            <a:spLocks noGrp="1"/>
          </p:cNvSpPr>
          <p:nvPr>
            <p:ph idx="1"/>
          </p:nvPr>
        </p:nvSpPr>
        <p:spPr>
          <a:xfrm>
            <a:off x="615142" y="1436913"/>
            <a:ext cx="10972800" cy="925287"/>
          </a:xfrm>
        </p:spPr>
        <p:txBody>
          <a:bodyPr>
            <a:normAutofit/>
          </a:bodyPr>
          <a:lstStyle/>
          <a:p>
            <a:pPr marL="0" indent="0" algn="just">
              <a:buNone/>
            </a:pPr>
            <a:r>
              <a:rPr lang="en-US" dirty="0" smtClean="0"/>
              <a:t>Production team a stable number of individuals who share production goals, and who perform specific roles which are supported by a set of incentives and sanctions</a:t>
            </a:r>
          </a:p>
          <a:p>
            <a:pPr marL="0" indent="0" algn="just">
              <a:buNone/>
            </a:pPr>
            <a:endParaRPr lang="en-US" dirty="0" smtClean="0"/>
          </a:p>
          <a:p>
            <a:pPr marL="0" indent="0" algn="just">
              <a:buNone/>
            </a:pPr>
            <a:endParaRPr lang="en-US" dirty="0" smtClean="0"/>
          </a:p>
          <a:p>
            <a:pPr algn="just"/>
            <a:endParaRPr lang="en-US" dirty="0"/>
          </a:p>
          <a:p>
            <a:pPr algn="just"/>
            <a:endParaRPr lang="en-US" dirty="0"/>
          </a:p>
        </p:txBody>
      </p:sp>
      <p:pic>
        <p:nvPicPr>
          <p:cNvPr id="4" name="Picture 3"/>
          <p:cNvPicPr>
            <a:picLocks noChangeAspect="1"/>
          </p:cNvPicPr>
          <p:nvPr/>
        </p:nvPicPr>
        <p:blipFill>
          <a:blip r:embed="rId3"/>
          <a:stretch>
            <a:fillRect/>
          </a:stretch>
        </p:blipFill>
        <p:spPr>
          <a:xfrm>
            <a:off x="615142" y="2171700"/>
            <a:ext cx="10972800" cy="3928381"/>
          </a:xfrm>
          <a:prstGeom prst="rect">
            <a:avLst/>
          </a:prstGeom>
        </p:spPr>
      </p:pic>
      <p:pic>
        <p:nvPicPr>
          <p:cNvPr id="5" name="Picture 4"/>
          <p:cNvPicPr>
            <a:picLocks noChangeAspect="1"/>
          </p:cNvPicPr>
          <p:nvPr/>
        </p:nvPicPr>
        <p:blipFill>
          <a:blip r:embed="rId4"/>
          <a:stretch>
            <a:fillRect/>
          </a:stretch>
        </p:blipFill>
        <p:spPr>
          <a:xfrm>
            <a:off x="615142" y="352425"/>
            <a:ext cx="10972800" cy="6153150"/>
          </a:xfrm>
          <a:prstGeom prst="rect">
            <a:avLst/>
          </a:prstGeom>
        </p:spPr>
      </p:pic>
    </p:spTree>
    <p:extLst>
      <p:ext uri="{BB962C8B-B14F-4D97-AF65-F5344CB8AC3E}">
        <p14:creationId xmlns:p14="http://schemas.microsoft.com/office/powerpoint/2010/main" val="36183951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142" y="200296"/>
            <a:ext cx="10972800" cy="1236617"/>
          </a:xfrm>
        </p:spPr>
        <p:txBody>
          <a:bodyPr/>
          <a:lstStyle/>
          <a:p>
            <a:r>
              <a:rPr lang="en-US" dirty="0" smtClean="0"/>
              <a:t>Production teams</a:t>
            </a:r>
            <a:endParaRPr lang="en-US" dirty="0"/>
          </a:p>
        </p:txBody>
      </p:sp>
      <p:sp>
        <p:nvSpPr>
          <p:cNvPr id="3" name="Content Placeholder 2"/>
          <p:cNvSpPr>
            <a:spLocks noGrp="1"/>
          </p:cNvSpPr>
          <p:nvPr>
            <p:ph idx="1"/>
          </p:nvPr>
        </p:nvSpPr>
        <p:spPr>
          <a:xfrm>
            <a:off x="615142" y="1436913"/>
            <a:ext cx="10972800" cy="4620987"/>
          </a:xfrm>
        </p:spPr>
        <p:txBody>
          <a:bodyPr>
            <a:normAutofit/>
          </a:bodyPr>
          <a:lstStyle/>
          <a:p>
            <a:pPr algn="just">
              <a:buFont typeface="Wingdings" panose="05000000000000000000" pitchFamily="2" charset="2"/>
              <a:buChar char="§"/>
            </a:pPr>
            <a:r>
              <a:rPr lang="en-US" dirty="0" smtClean="0"/>
              <a:t>Japanese </a:t>
            </a:r>
            <a:r>
              <a:rPr lang="en-US" dirty="0" err="1" smtClean="0"/>
              <a:t>teamworking</a:t>
            </a:r>
            <a:r>
              <a:rPr lang="en-US" dirty="0" smtClean="0"/>
              <a:t> use of scientific management principles of minimum manning, multi tasking, multi machine operation, pre-defined work operations, repetitive short cycle work, powerful first line supervisors, and a conventional managerial hierarchy.</a:t>
            </a:r>
          </a:p>
          <a:p>
            <a:pPr algn="just">
              <a:buFont typeface="Wingdings" panose="05000000000000000000" pitchFamily="2" charset="2"/>
              <a:buChar char="§"/>
            </a:pPr>
            <a:r>
              <a:rPr lang="en-US" dirty="0" smtClean="0"/>
              <a:t>Total quality management a philosophy of management that is driven by customer needs and expectations, and which is committed to continuous improvement.</a:t>
            </a:r>
          </a:p>
          <a:p>
            <a:pPr algn="just">
              <a:buFont typeface="Wingdings" panose="05000000000000000000" pitchFamily="2" charset="2"/>
              <a:buChar char="§"/>
            </a:pPr>
            <a:r>
              <a:rPr lang="en-US" dirty="0" smtClean="0"/>
              <a:t>Just in time system a system of managing inventory (Stock) in which items are delivered when they are needed in the production process, instead of being stored by the manufacturer.</a:t>
            </a:r>
          </a:p>
          <a:p>
            <a:pPr algn="just">
              <a:buFont typeface="Wingdings" panose="05000000000000000000" pitchFamily="2" charset="2"/>
              <a:buChar char="§"/>
            </a:pPr>
            <a:endParaRPr lang="en-US" dirty="0" smtClean="0"/>
          </a:p>
          <a:p>
            <a:pPr algn="just">
              <a:buFont typeface="Wingdings" panose="05000000000000000000" pitchFamily="2" charset="2"/>
              <a:buChar char="§"/>
            </a:pPr>
            <a:endParaRPr lang="en-US" dirty="0" smtClean="0"/>
          </a:p>
          <a:p>
            <a:pPr algn="just">
              <a:buFont typeface="Wingdings" panose="05000000000000000000" pitchFamily="2" charset="2"/>
              <a:buChar char="§"/>
            </a:pPr>
            <a:endParaRPr lang="en-US" dirty="0" smtClean="0"/>
          </a:p>
          <a:p>
            <a:pPr algn="just">
              <a:buFont typeface="Wingdings" panose="05000000000000000000" pitchFamily="2" charset="2"/>
              <a:buChar char="§"/>
            </a:pPr>
            <a:endParaRPr lang="en-US" dirty="0"/>
          </a:p>
          <a:p>
            <a:pPr algn="just">
              <a:buFont typeface="Wingdings" panose="05000000000000000000" pitchFamily="2" charset="2"/>
              <a:buChar char="§"/>
            </a:pPr>
            <a:endParaRPr lang="en-US" dirty="0"/>
          </a:p>
        </p:txBody>
      </p:sp>
    </p:spTree>
    <p:extLst>
      <p:ext uri="{BB962C8B-B14F-4D97-AF65-F5344CB8AC3E}">
        <p14:creationId xmlns:p14="http://schemas.microsoft.com/office/powerpoint/2010/main" val="3868846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Diamond Grid 16x9">
  <a:themeElements>
    <a:clrScheme name="DiamondGrid">
      <a:dk1>
        <a:srgbClr val="2D2E2D"/>
      </a:dk1>
      <a:lt1>
        <a:sysClr val="window" lastClr="FFFFFF"/>
      </a:lt1>
      <a:dk2>
        <a:srgbClr val="000000"/>
      </a:dk2>
      <a:lt2>
        <a:srgbClr val="EAEAEA"/>
      </a:lt2>
      <a:accent1>
        <a:srgbClr val="D15A3E"/>
      </a:accent1>
      <a:accent2>
        <a:srgbClr val="B2B2B2"/>
      </a:accent2>
      <a:accent3>
        <a:srgbClr val="4F91A1"/>
      </a:accent3>
      <a:accent4>
        <a:srgbClr val="F0BA34"/>
      </a:accent4>
      <a:accent5>
        <a:srgbClr val="AEB733"/>
      </a:accent5>
      <a:accent6>
        <a:srgbClr val="926397"/>
      </a:accent6>
      <a:hlink>
        <a:srgbClr val="4F91A1"/>
      </a:hlink>
      <a:folHlink>
        <a:srgbClr val="808080"/>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usiness diamond grid presentation (widescreen).potx" id="{B2221865-AD13-4DF0-B68E-BF08E8CC5659}" vid="{BAA0C488-98B6-4F47-8E1C-5C7CD9605F73}"/>
    </a:ext>
  </a:extLst>
</a:theme>
</file>

<file path=ppt/theme/theme2.xml><?xml version="1.0" encoding="utf-8"?>
<a:theme xmlns:a="http://schemas.openxmlformats.org/drawingml/2006/main" name="Office Theme">
  <a:themeElements>
    <a:clrScheme name="DiamondGrid">
      <a:dk1>
        <a:srgbClr val="2D2E2D"/>
      </a:dk1>
      <a:lt1>
        <a:sysClr val="window" lastClr="FFFFFF"/>
      </a:lt1>
      <a:dk2>
        <a:srgbClr val="000000"/>
      </a:dk2>
      <a:lt2>
        <a:srgbClr val="EAEAEA"/>
      </a:lt2>
      <a:accent1>
        <a:srgbClr val="D15A3E"/>
      </a:accent1>
      <a:accent2>
        <a:srgbClr val="B2B2B2"/>
      </a:accent2>
      <a:accent3>
        <a:srgbClr val="4F91A1"/>
      </a:accent3>
      <a:accent4>
        <a:srgbClr val="F0BA34"/>
      </a:accent4>
      <a:accent5>
        <a:srgbClr val="AEB733"/>
      </a:accent5>
      <a:accent6>
        <a:srgbClr val="926397"/>
      </a:accent6>
      <a:hlink>
        <a:srgbClr val="4F91A1"/>
      </a:hlink>
      <a:folHlink>
        <a:srgbClr val="808080"/>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DiamondGrid">
      <a:dk1>
        <a:srgbClr val="2D2E2D"/>
      </a:dk1>
      <a:lt1>
        <a:sysClr val="window" lastClr="FFFFFF"/>
      </a:lt1>
      <a:dk2>
        <a:srgbClr val="000000"/>
      </a:dk2>
      <a:lt2>
        <a:srgbClr val="EAEAEA"/>
      </a:lt2>
      <a:accent1>
        <a:srgbClr val="D15A3E"/>
      </a:accent1>
      <a:accent2>
        <a:srgbClr val="B2B2B2"/>
      </a:accent2>
      <a:accent3>
        <a:srgbClr val="4F91A1"/>
      </a:accent3>
      <a:accent4>
        <a:srgbClr val="F0BA34"/>
      </a:accent4>
      <a:accent5>
        <a:srgbClr val="AEB733"/>
      </a:accent5>
      <a:accent6>
        <a:srgbClr val="926397"/>
      </a:accent6>
      <a:hlink>
        <a:srgbClr val="4F91A1"/>
      </a:hlink>
      <a:folHlink>
        <a:srgbClr val="808080"/>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Business diamond grid presentation (widescreen)</Template>
  <TotalTime>1981</TotalTime>
  <Words>814</Words>
  <Application>Microsoft Office PowerPoint</Application>
  <PresentationFormat>Widescreen</PresentationFormat>
  <Paragraphs>96</Paragraphs>
  <Slides>14</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Wingdings</vt:lpstr>
      <vt:lpstr>Diamond Grid 16x9</vt:lpstr>
      <vt:lpstr>Teamworking</vt:lpstr>
      <vt:lpstr>Why study teamworking?</vt:lpstr>
      <vt:lpstr>The T-Word and team work design</vt:lpstr>
      <vt:lpstr>Types of teams</vt:lpstr>
      <vt:lpstr>Types of teams</vt:lpstr>
      <vt:lpstr>Types of teams</vt:lpstr>
      <vt:lpstr>Production teams</vt:lpstr>
      <vt:lpstr>Production teams</vt:lpstr>
      <vt:lpstr>Production teams</vt:lpstr>
      <vt:lpstr>Production teams</vt:lpstr>
      <vt:lpstr>Production teams</vt:lpstr>
      <vt:lpstr>Ecological framework for analyzing work team effectiveness</vt:lpstr>
      <vt:lpstr>Work team boundaries</vt:lpstr>
      <vt:lpstr>Reference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Layout</dc:title>
  <dc:creator>Hari Prapcoyo</dc:creator>
  <cp:lastModifiedBy>Hari Prapcoyo</cp:lastModifiedBy>
  <cp:revision>115</cp:revision>
  <dcterms:created xsi:type="dcterms:W3CDTF">2018-07-28T17:33:13Z</dcterms:created>
  <dcterms:modified xsi:type="dcterms:W3CDTF">2018-08-19T14:10:34Z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