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3" r:id="rId8"/>
    <p:sldId id="264" r:id="rId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5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10E491C-29AC-49F7-8D3D-F9A99931D636}" type="datetimeFigureOut">
              <a:rPr lang="id-ID" smtClean="0"/>
              <a:t>26/04/2017</a:t>
            </a:fld>
            <a:endParaRPr lang="id-ID"/>
          </a:p>
        </p:txBody>
      </p:sp>
      <p:sp>
        <p:nvSpPr>
          <p:cNvPr id="8" name="Slide Number Placeholder 7"/>
          <p:cNvSpPr>
            <a:spLocks noGrp="1"/>
          </p:cNvSpPr>
          <p:nvPr>
            <p:ph type="sldNum" sz="quarter" idx="11"/>
          </p:nvPr>
        </p:nvSpPr>
        <p:spPr/>
        <p:txBody>
          <a:bodyPr/>
          <a:lstStyle/>
          <a:p>
            <a:fld id="{4AEBEA09-6E6C-4929-A94D-49600CF1A549}" type="slidenum">
              <a:rPr lang="id-ID" smtClean="0"/>
              <a:t>‹#›</a:t>
            </a:fld>
            <a:endParaRPr lang="id-ID"/>
          </a:p>
        </p:txBody>
      </p:sp>
      <p:sp>
        <p:nvSpPr>
          <p:cNvPr id="9" name="Footer Placeholder 8"/>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0E491C-29AC-49F7-8D3D-F9A99931D636}" type="datetimeFigureOut">
              <a:rPr lang="id-ID" smtClean="0"/>
              <a:t>26/04/2017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0E491C-29AC-49F7-8D3D-F9A99931D636}" type="datetimeFigureOut">
              <a:rPr lang="id-ID" smtClean="0"/>
              <a:t>26/04/2017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0E491C-29AC-49F7-8D3D-F9A99931D636}" type="datetimeFigureOut">
              <a:rPr lang="id-ID" smtClean="0"/>
              <a:t>26/04/2017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0E491C-29AC-49F7-8D3D-F9A99931D636}" type="datetimeFigureOut">
              <a:rPr lang="id-ID" smtClean="0"/>
              <a:t>26/04/2017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10E491C-29AC-49F7-8D3D-F9A99931D636}" type="datetimeFigureOut">
              <a:rPr lang="id-ID" smtClean="0"/>
              <a:t>26/04/2017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EBEA09-6E6C-4929-A94D-49600CF1A549}" type="slidenum">
              <a:rPr lang="id-ID" smtClean="0"/>
              <a:t>‹#›</a:t>
            </a:fld>
            <a:endParaRPr lang="id-ID"/>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310E491C-29AC-49F7-8D3D-F9A99931D636}" type="datetimeFigureOut">
              <a:rPr lang="id-ID" smtClean="0"/>
              <a:t>26/04/2017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AEBEA09-6E6C-4929-A94D-49600CF1A549}" type="slidenum">
              <a:rPr lang="id-ID" smtClean="0"/>
              <a:t>‹#›</a:t>
            </a:fld>
            <a:endParaRPr lang="id-ID"/>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0E491C-29AC-49F7-8D3D-F9A99931D636}" type="datetimeFigureOut">
              <a:rPr lang="id-ID" smtClean="0"/>
              <a:t>26/04/2017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0E491C-29AC-49F7-8D3D-F9A99931D636}" type="datetimeFigureOut">
              <a:rPr lang="id-ID" smtClean="0"/>
              <a:t>26/04/2017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0E491C-29AC-49F7-8D3D-F9A99931D636}" type="datetimeFigureOut">
              <a:rPr lang="id-ID" smtClean="0"/>
              <a:t>26/04/2017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0E491C-29AC-49F7-8D3D-F9A99931D636}" type="datetimeFigureOut">
              <a:rPr lang="id-ID" smtClean="0"/>
              <a:t>26/04/2017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AEBEA09-6E6C-4929-A94D-49600CF1A549}"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310E491C-29AC-49F7-8D3D-F9A99931D636}" type="datetimeFigureOut">
              <a:rPr lang="id-ID" smtClean="0"/>
              <a:t>26/04/2017</a:t>
            </a:fld>
            <a:endParaRPr lang="id-ID"/>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4AEBEA09-6E6C-4929-A94D-49600CF1A549}" type="slidenum">
              <a:rPr lang="id-ID" smtClean="0"/>
              <a:t>‹#›</a:t>
            </a:fld>
            <a:endParaRPr lang="id-ID"/>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id-ID"/>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08" y="548680"/>
            <a:ext cx="7315200" cy="2595025"/>
          </a:xfrm>
        </p:spPr>
        <p:txBody>
          <a:bodyPr/>
          <a:lstStyle/>
          <a:p>
            <a:pPr algn="ctr"/>
            <a:r>
              <a:rPr lang="id-ID" dirty="0" smtClean="0"/>
              <a:t>VIRUS</a:t>
            </a:r>
            <a:br>
              <a:rPr lang="id-ID" dirty="0" smtClean="0"/>
            </a:br>
            <a:r>
              <a:rPr lang="id-ID" dirty="0" smtClean="0"/>
              <a:t>WORM  </a:t>
            </a:r>
            <a:br>
              <a:rPr lang="id-ID" dirty="0" smtClean="0"/>
            </a:br>
            <a:r>
              <a:rPr lang="id-ID" dirty="0" smtClean="0"/>
              <a:t>TROJAN</a:t>
            </a:r>
            <a:endParaRPr lang="id-ID" dirty="0"/>
          </a:p>
        </p:txBody>
      </p:sp>
      <p:sp>
        <p:nvSpPr>
          <p:cNvPr id="3" name="Subtitle 2"/>
          <p:cNvSpPr>
            <a:spLocks noGrp="1"/>
          </p:cNvSpPr>
          <p:nvPr>
            <p:ph type="subTitle" idx="1"/>
          </p:nvPr>
        </p:nvSpPr>
        <p:spPr>
          <a:xfrm>
            <a:off x="1187624" y="3284984"/>
            <a:ext cx="7315200" cy="2160240"/>
          </a:xfrm>
        </p:spPr>
        <p:txBody>
          <a:bodyPr/>
          <a:lstStyle/>
          <a:p>
            <a:r>
              <a:rPr lang="id-ID" dirty="0" smtClean="0"/>
              <a:t>ILHAM LAZUARDI (123140075)</a:t>
            </a:r>
          </a:p>
          <a:p>
            <a:r>
              <a:rPr lang="id-ID" dirty="0" smtClean="0"/>
              <a:t>DYON ADHE SAPUTRO (123140072)</a:t>
            </a:r>
          </a:p>
          <a:p>
            <a:r>
              <a:rPr lang="id-ID" dirty="0" smtClean="0"/>
              <a:t>RASOKI SALAS HARAHAP (123140211)</a:t>
            </a:r>
          </a:p>
          <a:p>
            <a:r>
              <a:rPr lang="id-ID" dirty="0" smtClean="0"/>
              <a:t>BRIAN CHANDRA </a:t>
            </a:r>
            <a:r>
              <a:rPr lang="id-ID" smtClean="0"/>
              <a:t>A B(123140057</a:t>
            </a:r>
            <a:r>
              <a:rPr lang="id-ID" dirty="0" smtClean="0"/>
              <a:t>)</a:t>
            </a:r>
          </a:p>
          <a:p>
            <a:r>
              <a:rPr lang="id-ID" dirty="0" smtClean="0"/>
              <a:t>IMAM SUDIYAT NUR C (123140043)</a:t>
            </a:r>
          </a:p>
          <a:p>
            <a:endParaRPr lang="id-ID" dirty="0"/>
          </a:p>
        </p:txBody>
      </p:sp>
    </p:spTree>
    <p:extLst>
      <p:ext uri="{BB962C8B-B14F-4D97-AF65-F5344CB8AC3E}">
        <p14:creationId xmlns:p14="http://schemas.microsoft.com/office/powerpoint/2010/main" val="2827918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584" y="476673"/>
            <a:ext cx="7315200" cy="864096"/>
          </a:xfrm>
        </p:spPr>
        <p:txBody>
          <a:bodyPr>
            <a:normAutofit/>
          </a:bodyPr>
          <a:lstStyle/>
          <a:p>
            <a:r>
              <a:rPr lang="id-ID" dirty="0" smtClean="0"/>
              <a:t>PENGERTIAN VIRUS</a:t>
            </a:r>
            <a:endParaRPr lang="id-ID" dirty="0"/>
          </a:p>
        </p:txBody>
      </p:sp>
      <p:pic>
        <p:nvPicPr>
          <p:cNvPr id="4" name="Content Placeholder 3"/>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899592" y="1628800"/>
            <a:ext cx="2857500" cy="2714625"/>
          </a:xfrm>
        </p:spPr>
      </p:pic>
      <p:sp>
        <p:nvSpPr>
          <p:cNvPr id="5" name="Content Placeholder 4"/>
          <p:cNvSpPr>
            <a:spLocks noGrp="1"/>
          </p:cNvSpPr>
          <p:nvPr>
            <p:ph sz="quarter" idx="14"/>
          </p:nvPr>
        </p:nvSpPr>
        <p:spPr>
          <a:xfrm>
            <a:off x="3779912" y="1556792"/>
            <a:ext cx="5040560" cy="4782095"/>
          </a:xfrm>
        </p:spPr>
        <p:txBody>
          <a:bodyPr>
            <a:normAutofit/>
          </a:bodyPr>
          <a:lstStyle/>
          <a:p>
            <a:pPr marL="45720" indent="0" algn="just">
              <a:buNone/>
            </a:pPr>
            <a:r>
              <a:rPr lang="id-ID" b="1" dirty="0"/>
              <a:t>Virus Komputer adalah</a:t>
            </a:r>
            <a:r>
              <a:rPr lang="id-ID" dirty="0"/>
              <a:t> program / aplikasi yang dapat menggandakan dirinya sendiri dan menyebar dengan cara  menyisipkan dirinya pada program dan data lainnya . biasanya user tidak mengetahui jika komputer yang di milikinya terjangkit virus sampai salah satu data hilang atau program yang ada pada komputer tidak bisa di jalankan.</a:t>
            </a:r>
          </a:p>
          <a:p>
            <a:pPr algn="just"/>
            <a:endParaRPr lang="id-ID" dirty="0"/>
          </a:p>
        </p:txBody>
      </p:sp>
    </p:spTree>
    <p:extLst>
      <p:ext uri="{BB962C8B-B14F-4D97-AF65-F5344CB8AC3E}">
        <p14:creationId xmlns:p14="http://schemas.microsoft.com/office/powerpoint/2010/main" val="640965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548681"/>
            <a:ext cx="7315200" cy="936104"/>
          </a:xfrm>
        </p:spPr>
        <p:txBody>
          <a:bodyPr/>
          <a:lstStyle/>
          <a:p>
            <a:r>
              <a:rPr lang="id-ID" dirty="0" smtClean="0"/>
              <a:t>PENGERTIAN WORM</a:t>
            </a:r>
            <a:endParaRPr lang="id-ID" dirty="0"/>
          </a:p>
        </p:txBody>
      </p:sp>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043608" y="1988840"/>
            <a:ext cx="2378836" cy="2664296"/>
          </a:xfrm>
        </p:spPr>
      </p:pic>
      <p:sp>
        <p:nvSpPr>
          <p:cNvPr id="4" name="Content Placeholder 3"/>
          <p:cNvSpPr>
            <a:spLocks noGrp="1"/>
          </p:cNvSpPr>
          <p:nvPr>
            <p:ph sz="quarter" idx="14"/>
          </p:nvPr>
        </p:nvSpPr>
        <p:spPr>
          <a:xfrm>
            <a:off x="3563888" y="1844824"/>
            <a:ext cx="4684000" cy="4494063"/>
          </a:xfrm>
        </p:spPr>
        <p:txBody>
          <a:bodyPr/>
          <a:lstStyle/>
          <a:p>
            <a:pPr marL="45720" indent="0" algn="just">
              <a:buNone/>
            </a:pPr>
            <a:r>
              <a:rPr lang="id-ID" b="1" dirty="0"/>
              <a:t>Worm adalah </a:t>
            </a:r>
            <a:r>
              <a:rPr lang="id-ID" dirty="0"/>
              <a:t>Malware yang bisa mengaktifkan dirinya sendiri tanpa adanya bantuan dari pihak ketiga. Yang artinya, jika worm sudah berhasil masuk dalam sebuah komputer atau jaringan komputer maka worm ini akan dapat berpindah ke komputer lain di dalam sebuah jaringan secara otomatis tanpa dapat dicegah oleh pemilik komputer lain yang ada di dalam jaringan tersebut.</a:t>
            </a:r>
          </a:p>
          <a:p>
            <a:pPr algn="just"/>
            <a:endParaRPr lang="id-ID" dirty="0"/>
          </a:p>
        </p:txBody>
      </p:sp>
    </p:spTree>
    <p:extLst>
      <p:ext uri="{BB962C8B-B14F-4D97-AF65-F5344CB8AC3E}">
        <p14:creationId xmlns:p14="http://schemas.microsoft.com/office/powerpoint/2010/main" val="3535442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76672"/>
            <a:ext cx="7315200" cy="1154097"/>
          </a:xfrm>
        </p:spPr>
        <p:txBody>
          <a:bodyPr/>
          <a:lstStyle/>
          <a:p>
            <a:r>
              <a:rPr lang="id-ID" dirty="0" smtClean="0"/>
              <a:t>PENGERTIAN TROJAN</a:t>
            </a:r>
            <a:endParaRPr lang="id-ID" dirty="0"/>
          </a:p>
        </p:txBody>
      </p:sp>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899592" y="1916832"/>
            <a:ext cx="3565525" cy="3422904"/>
          </a:xfrm>
        </p:spPr>
      </p:pic>
      <p:sp>
        <p:nvSpPr>
          <p:cNvPr id="4" name="Content Placeholder 3"/>
          <p:cNvSpPr>
            <a:spLocks noGrp="1"/>
          </p:cNvSpPr>
          <p:nvPr>
            <p:ph sz="quarter" idx="14"/>
          </p:nvPr>
        </p:nvSpPr>
        <p:spPr>
          <a:xfrm>
            <a:off x="4572000" y="1916832"/>
            <a:ext cx="4248472" cy="4422055"/>
          </a:xfrm>
        </p:spPr>
        <p:txBody>
          <a:bodyPr>
            <a:normAutofit/>
          </a:bodyPr>
          <a:lstStyle/>
          <a:p>
            <a:pPr marL="45720" indent="0" algn="just">
              <a:buNone/>
            </a:pPr>
            <a:r>
              <a:rPr lang="id-ID" dirty="0"/>
              <a:t>Trojan adalah program yang dibuat seperti program baik dan berguna pada pengguna komputer (crack, game, atau program lain) yang ketika diinstal ke dalam komputer dapat memata-matai, mencuri data, dan mengirimkan ketukan keyboard ke alamat yang telah ditentukan oleh pembuatnya tanpa diketahui oleh si pengguna komuter tersebut.</a:t>
            </a:r>
          </a:p>
          <a:p>
            <a:pPr algn="just"/>
            <a:endParaRPr lang="id-ID" dirty="0"/>
          </a:p>
        </p:txBody>
      </p:sp>
    </p:spTree>
    <p:extLst>
      <p:ext uri="{BB962C8B-B14F-4D97-AF65-F5344CB8AC3E}">
        <p14:creationId xmlns:p14="http://schemas.microsoft.com/office/powerpoint/2010/main" val="450280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4097"/>
          </a:xfrm>
        </p:spPr>
        <p:txBody>
          <a:bodyPr>
            <a:normAutofit/>
          </a:bodyPr>
          <a:lstStyle/>
          <a:p>
            <a:pPr algn="ctr"/>
            <a:r>
              <a:rPr lang="id-ID" dirty="0"/>
              <a:t>Macam-macam penginfeksian virus</a:t>
            </a:r>
          </a:p>
        </p:txBody>
      </p:sp>
      <p:sp>
        <p:nvSpPr>
          <p:cNvPr id="3" name="Content Placeholder 2"/>
          <p:cNvSpPr>
            <a:spLocks noGrp="1"/>
          </p:cNvSpPr>
          <p:nvPr>
            <p:ph sz="quarter" idx="13"/>
          </p:nvPr>
        </p:nvSpPr>
        <p:spPr>
          <a:xfrm>
            <a:off x="0" y="1412776"/>
            <a:ext cx="9144000" cy="5445224"/>
          </a:xfrm>
        </p:spPr>
        <p:txBody>
          <a:bodyPr>
            <a:normAutofit/>
          </a:bodyPr>
          <a:lstStyle/>
          <a:p>
            <a:pPr algn="just"/>
            <a:r>
              <a:rPr lang="id-ID" dirty="0"/>
              <a:t/>
            </a:r>
            <a:br>
              <a:rPr lang="id-ID" dirty="0"/>
            </a:br>
            <a:r>
              <a:rPr lang="id-ID" dirty="0"/>
              <a:t/>
            </a:r>
            <a:br>
              <a:rPr lang="id-ID" dirty="0"/>
            </a:br>
            <a:r>
              <a:rPr lang="id-ID" dirty="0"/>
              <a:t>O</a:t>
            </a:r>
            <a:r>
              <a:rPr lang="id-ID" dirty="0" smtClean="0"/>
              <a:t>verwriting </a:t>
            </a:r>
            <a:r>
              <a:rPr lang="id-ID" dirty="0"/>
              <a:t>viruses: metode ini merupakan metode yang sudah kuno. virus akan meng-copy tubuhnya kedalam program induk. sehingga program induk yang terinfeksi tersebut rusak. aakibatnya program tidak berjalan dengan baik. dengan metode ini ukuran file yang terinfeksi tifak berubah</a:t>
            </a:r>
          </a:p>
          <a:p>
            <a:pPr algn="just"/>
            <a:r>
              <a:rPr lang="id-ID" dirty="0"/>
              <a:t>A</a:t>
            </a:r>
            <a:r>
              <a:rPr lang="id-ID" dirty="0" smtClean="0"/>
              <a:t>ppending </a:t>
            </a:r>
            <a:r>
              <a:rPr lang="id-ID" dirty="0"/>
              <a:t>viruses: ini metode penginfeksian yang lebih maju. Virus meng-copy tubuhnya dengan cara menambahi program induk, tidak dengan menimpah (overwriting). program yang terifeksi tetap dapat berjalan normal, tetapi ukuran file bertambah besar.</a:t>
            </a:r>
          </a:p>
          <a:p>
            <a:pPr algn="just"/>
            <a:r>
              <a:rPr lang="id-ID" dirty="0"/>
              <a:t>P</a:t>
            </a:r>
            <a:r>
              <a:rPr lang="id-ID" dirty="0" smtClean="0"/>
              <a:t>repending </a:t>
            </a:r>
            <a:r>
              <a:rPr lang="id-ID" dirty="0"/>
              <a:t>virises: Metode penginfeksian virus ini mirip dengan appending, hanya saja virus meng-copy tubuhnya pada bagian awal program induk. saat virus terinfeksi dijalankan kemudian diikuti dengan program induk.</a:t>
            </a:r>
          </a:p>
        </p:txBody>
      </p:sp>
    </p:spTree>
    <p:extLst>
      <p:ext uri="{BB962C8B-B14F-4D97-AF65-F5344CB8AC3E}">
        <p14:creationId xmlns:p14="http://schemas.microsoft.com/office/powerpoint/2010/main" val="318294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20" y="0"/>
            <a:ext cx="9109080" cy="1154097"/>
          </a:xfrm>
        </p:spPr>
        <p:txBody>
          <a:bodyPr/>
          <a:lstStyle/>
          <a:p>
            <a:pPr algn="ctr"/>
            <a:r>
              <a:rPr lang="id-ID" b="1" dirty="0"/>
              <a:t>Cara Penanggulangan</a:t>
            </a:r>
            <a:endParaRPr lang="id-ID" dirty="0"/>
          </a:p>
        </p:txBody>
      </p:sp>
      <p:sp>
        <p:nvSpPr>
          <p:cNvPr id="3" name="Content Placeholder 2"/>
          <p:cNvSpPr>
            <a:spLocks noGrp="1"/>
          </p:cNvSpPr>
          <p:nvPr>
            <p:ph sz="quarter" idx="13"/>
          </p:nvPr>
        </p:nvSpPr>
        <p:spPr>
          <a:xfrm>
            <a:off x="9272" y="1268760"/>
            <a:ext cx="9134728" cy="5589240"/>
          </a:xfrm>
        </p:spPr>
        <p:txBody>
          <a:bodyPr/>
          <a:lstStyle/>
          <a:p>
            <a:pPr algn="just"/>
            <a:r>
              <a:rPr lang="id-ID" dirty="0"/>
              <a:t/>
            </a:r>
            <a:br>
              <a:rPr lang="id-ID" dirty="0"/>
            </a:br>
            <a:r>
              <a:rPr lang="id-ID" dirty="0"/>
              <a:t>Kita dapat mencegah atau pun menanggulangi serangan virus komputer dengan cara memasang atau menginstal perangkat lunak atau software antivirus. Cara kerja suatu perangkat lunak anti virus adalah dengan cara mendeteksi dan menghapus virus, kalau pun tidak perangkat lunak antivirus terseut tidak dapat menghapus maka virus yang ada pada komputer akan dikarantina. Suatu antivirus dapat menanggulangi virus jika antivirus tersebut telah mengetahui kelemahan suatu virus yang hinggap pada komputer. saat ini sudah banyak beredar perangkat antivirus yang bervariasi sesuai dengan kebutuhan, jika anda tidak mempunyai biaya lebih untuk membeli sofware antivirus, anda pun bisa menggunakan antivirus yang gratis. Seperti AVG atau Pun PCMav</a:t>
            </a:r>
          </a:p>
        </p:txBody>
      </p:sp>
    </p:spTree>
    <p:extLst>
      <p:ext uri="{BB962C8B-B14F-4D97-AF65-F5344CB8AC3E}">
        <p14:creationId xmlns:p14="http://schemas.microsoft.com/office/powerpoint/2010/main" val="521514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4097"/>
          </a:xfrm>
        </p:spPr>
        <p:txBody>
          <a:bodyPr>
            <a:normAutofit/>
          </a:bodyPr>
          <a:lstStyle/>
          <a:p>
            <a:pPr algn="ctr"/>
            <a:r>
              <a:rPr lang="id-ID" b="1" dirty="0"/>
              <a:t>Cara Penanggulang Virus Trojan</a:t>
            </a:r>
            <a:endParaRPr lang="id-ID" dirty="0"/>
          </a:p>
        </p:txBody>
      </p:sp>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95536" y="1700808"/>
            <a:ext cx="4248472" cy="3744317"/>
          </a:xfrm>
        </p:spPr>
      </p:pic>
      <p:sp>
        <p:nvSpPr>
          <p:cNvPr id="4" name="Content Placeholder 3"/>
          <p:cNvSpPr>
            <a:spLocks noGrp="1"/>
          </p:cNvSpPr>
          <p:nvPr>
            <p:ph sz="quarter" idx="14"/>
          </p:nvPr>
        </p:nvSpPr>
        <p:spPr>
          <a:xfrm>
            <a:off x="4644008" y="1700808"/>
            <a:ext cx="4499992" cy="3744416"/>
          </a:xfrm>
        </p:spPr>
        <p:txBody>
          <a:bodyPr>
            <a:normAutofit/>
          </a:bodyPr>
          <a:lstStyle/>
          <a:p>
            <a:r>
              <a:rPr lang="id-ID" dirty="0"/>
              <a:t>Untuk mengatasi Trojan dengan sederhana dengan langkah anda dapat mengatasinya :</a:t>
            </a:r>
            <a:br>
              <a:rPr lang="id-ID" dirty="0"/>
            </a:br>
            <a:r>
              <a:rPr lang="id-ID" dirty="0"/>
              <a:t>1. Hapus file c:\windows\system32\drivers/IsDrv118.sys</a:t>
            </a:r>
            <a:br>
              <a:rPr lang="id-ID" dirty="0"/>
            </a:br>
            <a:r>
              <a:rPr lang="id-ID" dirty="0"/>
              <a:t>dan c:\windows \system32\drivers/nvmini.sys</a:t>
            </a:r>
            <a:br>
              <a:rPr lang="id-ID" dirty="0"/>
            </a:br>
            <a:r>
              <a:rPr lang="id-ID" dirty="0"/>
              <a:t>2. Restart komputer</a:t>
            </a:r>
            <a:br>
              <a:rPr lang="id-ID" dirty="0"/>
            </a:br>
            <a:r>
              <a:rPr lang="id-ID" dirty="0"/>
              <a:t>3. Hapus file c:\windows\linkinfo.sys</a:t>
            </a:r>
          </a:p>
          <a:p>
            <a:endParaRPr lang="id-ID" dirty="0"/>
          </a:p>
        </p:txBody>
      </p:sp>
    </p:spTree>
    <p:extLst>
      <p:ext uri="{BB962C8B-B14F-4D97-AF65-F5344CB8AC3E}">
        <p14:creationId xmlns:p14="http://schemas.microsoft.com/office/powerpoint/2010/main" val="3093774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54097"/>
          </a:xfrm>
        </p:spPr>
        <p:txBody>
          <a:bodyPr>
            <a:normAutofit/>
          </a:bodyPr>
          <a:lstStyle/>
          <a:p>
            <a:pPr algn="ctr"/>
            <a:r>
              <a:rPr lang="id-ID" b="1" dirty="0"/>
              <a:t>Cara Penanggulang Virus </a:t>
            </a:r>
            <a:r>
              <a:rPr lang="id-ID" b="1" dirty="0" smtClean="0"/>
              <a:t>Worm</a:t>
            </a:r>
            <a:endParaRPr lang="id-ID" dirty="0"/>
          </a:p>
        </p:txBody>
      </p:sp>
      <p:pic>
        <p:nvPicPr>
          <p:cNvPr id="5" name="Content Placeholder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395536" y="1700808"/>
            <a:ext cx="4248472" cy="3744317"/>
          </a:xfrm>
        </p:spPr>
      </p:pic>
      <p:sp>
        <p:nvSpPr>
          <p:cNvPr id="4" name="Content Placeholder 3"/>
          <p:cNvSpPr>
            <a:spLocks noGrp="1"/>
          </p:cNvSpPr>
          <p:nvPr>
            <p:ph sz="quarter" idx="14"/>
          </p:nvPr>
        </p:nvSpPr>
        <p:spPr>
          <a:xfrm>
            <a:off x="4644008" y="1700808"/>
            <a:ext cx="4499992" cy="3744416"/>
          </a:xfrm>
        </p:spPr>
        <p:txBody>
          <a:bodyPr>
            <a:normAutofit/>
          </a:bodyPr>
          <a:lstStyle/>
          <a:p>
            <a:pPr marL="45720" indent="0" algn="just">
              <a:buNone/>
            </a:pPr>
            <a:r>
              <a:rPr lang="id-ID" b="1" dirty="0"/>
              <a:t>Cara Menanggulanginya</a:t>
            </a:r>
            <a:r>
              <a:rPr lang="id-ID" dirty="0" smtClean="0"/>
              <a:t>:	</a:t>
            </a:r>
            <a:r>
              <a:rPr lang="id-ID" dirty="0"/>
              <a:t/>
            </a:r>
            <a:br>
              <a:rPr lang="id-ID" dirty="0"/>
            </a:br>
            <a:r>
              <a:rPr lang="id-ID" dirty="0"/>
              <a:t>Dengan menutup celah keamanan yang terbuka tersebut, dengan cara meng-update patch atau Service Pack dari operating sistem yang digunakan dengan patch atau Service Pack yang paling terbaru.</a:t>
            </a:r>
          </a:p>
        </p:txBody>
      </p:sp>
    </p:spTree>
    <p:extLst>
      <p:ext uri="{BB962C8B-B14F-4D97-AF65-F5344CB8AC3E}">
        <p14:creationId xmlns:p14="http://schemas.microsoft.com/office/powerpoint/2010/main" val="30963272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73</TotalTime>
  <Words>177</Words>
  <Application>Microsoft Office PowerPoint</Application>
  <PresentationFormat>On-screen Show (4:3)</PresentationFormat>
  <Paragraphs>22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Perspective</vt:lpstr>
      <vt:lpstr>VIRUS WORM   TROJAN</vt:lpstr>
      <vt:lpstr>PENGERTIAN VIRUS</vt:lpstr>
      <vt:lpstr>PENGERTIAN WORM</vt:lpstr>
      <vt:lpstr>PENGERTIAN TROJAN</vt:lpstr>
      <vt:lpstr>Macam-macam penginfeksian virus</vt:lpstr>
      <vt:lpstr>Cara Penanggulangan</vt:lpstr>
      <vt:lpstr>Cara Penanggulang Virus Trojan</vt:lpstr>
      <vt:lpstr>Cara Penanggulang Virus Worm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VIRUS WORM   TROJAN</dc:title>
  <dc:creator>Ilham</dc:creator>
  <cp:lastModifiedBy>Ilham</cp:lastModifiedBy>
  <cp:revision>7</cp:revision>
  <dcterms:created xsi:type="dcterms:W3CDTF">2017-04-26T13:18:03Z</dcterms:created>
  <dcterms:modified xsi:type="dcterms:W3CDTF">2017-04-26T14:40:12Z</dcterms:modified>
</cp:coreProperties>
</file>