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64" r:id="rId2"/>
  </p:sldMasterIdLst>
  <p:notesMasterIdLst>
    <p:notesMasterId r:id="rId18"/>
  </p:notesMasterIdLst>
  <p:handoutMasterIdLst>
    <p:handoutMasterId r:id="rId19"/>
  </p:handoutMasterIdLst>
  <p:sldIdLst>
    <p:sldId id="256" r:id="rId3"/>
    <p:sldId id="257" r:id="rId4"/>
    <p:sldId id="278" r:id="rId5"/>
    <p:sldId id="277" r:id="rId6"/>
    <p:sldId id="279" r:id="rId7"/>
    <p:sldId id="280" r:id="rId8"/>
    <p:sldId id="281" r:id="rId9"/>
    <p:sldId id="282" r:id="rId10"/>
    <p:sldId id="283" r:id="rId11"/>
    <p:sldId id="276" r:id="rId12"/>
    <p:sldId id="284" r:id="rId13"/>
    <p:sldId id="285" r:id="rId14"/>
    <p:sldId id="275" r:id="rId15"/>
    <p:sldId id="274" r:id="rId16"/>
    <p:sldId id="273" r:id="rId17"/>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301B821-A1FF-4177-AEE7-76D212191A09}"/>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a:lstStyle/>
          <a:p>
            <a:fld id="{A7959C71-B73A-49FF-9308-B24F710812B5}" type="datetimeFigureOut">
              <a:rPr lang="en-US" smtClean="0"/>
              <a:pPr/>
              <a:t>8/4/2017</a:t>
            </a:fld>
            <a:endParaRPr lang="en-US" dirty="0"/>
          </a:p>
        </p:txBody>
      </p:sp>
      <p:sp>
        <p:nvSpPr>
          <p:cNvPr id="4" name="Rectangle 4"/>
          <p:cNvSpPr>
            <a:spLocks noGrp="1"/>
          </p:cNvSpPr>
          <p:nvPr>
            <p:ph type="ftr" sz="quarter" idx="2"/>
          </p:nvPr>
        </p:nvSpPr>
        <p:spPr>
          <a:xfrm>
            <a:off x="0" y="8685213"/>
            <a:ext cx="2971800" cy="457200"/>
          </a:xfrm>
          <a:prstGeom prst="rect">
            <a:avLst/>
          </a:prstGeom>
        </p:spPr>
        <p:txBody>
          <a:bodyPr vert="horz"/>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a:lstStyle/>
          <a:p>
            <a:fld id="{D6790D8E-0C56-4F61-9B17-7A387442778A}" type="slidenum">
              <a:rPr lang="en-US" smtClean="0"/>
              <a:pPr/>
              <a:t>‹#›</a:t>
            </a:fld>
            <a:endParaRPr lang="en-US" dirty="0"/>
          </a:p>
        </p:txBody>
      </p:sp>
    </p:spTree>
    <p:extLst>
      <p:ext uri="{BB962C8B-B14F-4D97-AF65-F5344CB8AC3E}">
        <p14:creationId xmlns:p14="http://schemas.microsoft.com/office/powerpoint/2010/main" val="35610073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a:lstStyle/>
          <a:p>
            <a:endParaRPr lang="en-US" dirty="0"/>
          </a:p>
        </p:txBody>
      </p:sp>
      <p:sp>
        <p:nvSpPr>
          <p:cNvPr id="3" name="Rectangle 3"/>
          <p:cNvSpPr>
            <a:spLocks noGrp="1"/>
          </p:cNvSpPr>
          <p:nvPr>
            <p:ph type="dt" idx="1"/>
          </p:nvPr>
        </p:nvSpPr>
        <p:spPr>
          <a:xfrm>
            <a:off x="3884613" y="0"/>
            <a:ext cx="2971800" cy="457200"/>
          </a:xfrm>
          <a:prstGeom prst="rect">
            <a:avLst/>
          </a:prstGeom>
        </p:spPr>
        <p:txBody>
          <a:bodyPr vert="horz"/>
          <a:lstStyle/>
          <a:p>
            <a:fld id="{5468FC2B-D455-4AC4-9C5E-9317124768F4}" type="datetimeFigureOut">
              <a:rPr lang="en-US" smtClean="0"/>
              <a:pPr/>
              <a:t>8/4/2017</a:t>
            </a:fld>
            <a:endParaRPr lang="en-US"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anchor="ctr"/>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a:normAutofit/>
          </a:bodyPr>
          <a:lstStyle/>
          <a:p>
            <a:pPr lvl="0"/>
            <a:r>
              <a:rPr lang="en-US" noProof="1" smtClean="0"/>
              <a:t>Click to edit Master text styles</a:t>
            </a:r>
            <a:endParaRPr lang="en-US"/>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6" name="Rectangle 6"/>
          <p:cNvSpPr>
            <a:spLocks noGrp="1"/>
          </p:cNvSpPr>
          <p:nvPr>
            <p:ph type="ftr" sz="quarter" idx="4"/>
          </p:nvPr>
        </p:nvSpPr>
        <p:spPr>
          <a:xfrm>
            <a:off x="0" y="8685213"/>
            <a:ext cx="2971800" cy="457200"/>
          </a:xfrm>
          <a:prstGeom prst="rect">
            <a:avLst/>
          </a:prstGeom>
        </p:spPr>
        <p:txBody>
          <a:bodyPr vert="horz"/>
          <a:lstStyle/>
          <a:p>
            <a:endParaRPr lang="en-US" dirty="0"/>
          </a:p>
        </p:txBody>
      </p:sp>
      <p:sp>
        <p:nvSpPr>
          <p:cNvPr id="7" name="Rectangle 7"/>
          <p:cNvSpPr>
            <a:spLocks noGrp="1"/>
          </p:cNvSpPr>
          <p:nvPr>
            <p:ph type="sldNum" sz="quarter" idx="5"/>
          </p:nvPr>
        </p:nvSpPr>
        <p:spPr>
          <a:xfrm>
            <a:off x="3884613" y="8685213"/>
            <a:ext cx="2971800" cy="457200"/>
          </a:xfrm>
          <a:prstGeom prst="rect">
            <a:avLst/>
          </a:prstGeom>
        </p:spPr>
        <p:txBody>
          <a:bodyPr vert="horz"/>
          <a:lstStyle/>
          <a:p>
            <a:fld id="{1399807D-D128-4837-BF84-5EA633F317AE}" type="slidenum">
              <a:rPr lang="en-US" smtClean="0"/>
              <a:pPr/>
              <a:t>‹#›</a:t>
            </a:fld>
            <a:endParaRPr lang="en-US" dirty="0"/>
          </a:p>
        </p:txBody>
      </p:sp>
    </p:spTree>
    <p:extLst>
      <p:ext uri="{BB962C8B-B14F-4D97-AF65-F5344CB8AC3E}">
        <p14:creationId xmlns:p14="http://schemas.microsoft.com/office/powerpoint/2010/main" val="1254228439"/>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8/4/2017</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1931804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8/4/2017</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2</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2879601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8/4/2017</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4</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1203357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8/4/2017</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10</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2163025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8/4/2017</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13</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6939464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8/4/2017</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14</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3390024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dt" idx="10"/>
          </p:nvPr>
        </p:nvSpPr>
        <p:spPr/>
        <p:txBody>
          <a:bodyPr/>
          <a:lstStyle/>
          <a:p>
            <a:fld id="{5468FC2B-D455-4AC4-9C5E-9317124768F4}" type="datetimeFigureOut">
              <a:rPr lang="en-US" smtClean="0"/>
              <a:pPr/>
              <a:t>8/4/2017</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15</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1405278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dirty="0"/>
          </a:p>
        </p:txBody>
      </p:sp>
      <p:sp>
        <p:nvSpPr>
          <p:cNvPr id="9" name="Subtitle 8"/>
          <p:cNvSpPr>
            <a:spLocks noGrp="1"/>
          </p:cNvSpPr>
          <p:nvPr>
            <p:ph type="subTitle" idx="1"/>
          </p:nvPr>
        </p:nvSpPr>
        <p:spPr>
          <a:xfrm>
            <a:off x="2362200" y="6050037"/>
            <a:ext cx="6515100" cy="685800"/>
          </a:xfrm>
        </p:spPr>
        <p:txBody>
          <a:bodyPr anchor="ctr"/>
          <a:lstStyle>
            <a:lvl1pPr marL="0" indent="0" algn="l">
              <a:buNone/>
              <a:defRPr sz="28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a:fld id="{047E157E-8DCB-4F70-A0AF-5EB586A91DD4}" type="datetime1">
              <a:rPr lang="en-US" smtClean="0">
                <a:solidFill>
                  <a:srgbClr val="FFFFFF"/>
                </a:solidFill>
              </a:rPr>
              <a:pPr algn="ctr"/>
              <a:t>8/4/2017</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a:endParaRPr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82E0A0-C266-4798-8C8F-B9F91E9DA37E}" type="slidenum">
              <a:rPr lang="en-US" smtClean="0">
                <a:solidFill>
                  <a:schemeClr val="tx2"/>
                </a:solidFill>
              </a:rPr>
              <a:pPr/>
              <a:t>‹#›</a:t>
            </a:fld>
            <a:endParaRPr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4" name="Rectangle 2"/>
          <p:cNvSpPr>
            <a:spLocks noGrp="1"/>
          </p:cNvSpPr>
          <p:nvPr>
            <p:ph type="title" hasCustomPrompt="1"/>
          </p:nvPr>
        </p:nvSpPr>
        <p:spPr/>
        <p:txBody>
          <a:bodyPr/>
          <a:lstStyle/>
          <a:p>
            <a:r>
              <a:rPr lang="en-US" noProof="1" smtClean="0"/>
              <a:t>Click to edit Master title style</a:t>
            </a:r>
            <a:endParaRPr lang="en-US" dirty="0"/>
          </a:p>
        </p:txBody>
      </p:sp>
      <p:sp>
        <p:nvSpPr>
          <p:cNvPr id="12" name="Rectangle 3"/>
          <p:cNvSpPr>
            <a:spLocks noGrp="1"/>
          </p:cNvSpPr>
          <p:nvPr>
            <p:ph type="body" idx="1"/>
          </p:nvPr>
        </p:nvSpPr>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5" name="Rectangle 4"/>
          <p:cNvSpPr>
            <a:spLocks noGrp="1"/>
          </p:cNvSpPr>
          <p:nvPr>
            <p:ph type="dt" sz="half" idx="10"/>
          </p:nvPr>
        </p:nvSpPr>
        <p:spPr/>
        <p:txBody>
          <a:bodyPr/>
          <a:lstStyle/>
          <a:p>
            <a:fld id="{7E41B819-6633-4615-BB07-C55D005E14AD}" type="datetimeFigureOut">
              <a:rPr lang="en-US" smtClean="0"/>
              <a:pPr/>
              <a:t>8/4/2017</a:t>
            </a:fld>
            <a:endParaRPr lang="en-US" dirty="0"/>
          </a:p>
        </p:txBody>
      </p:sp>
      <p:sp>
        <p:nvSpPr>
          <p:cNvPr id="28" name="Rectangle 5"/>
          <p:cNvSpPr>
            <a:spLocks noGrp="1"/>
          </p:cNvSpPr>
          <p:nvPr>
            <p:ph type="ftr" sz="quarter" idx="11"/>
          </p:nvPr>
        </p:nvSpPr>
        <p:spPr/>
        <p:txBody>
          <a:bodyPr/>
          <a:lstStyle/>
          <a:p>
            <a:endParaRPr lang="en-US" dirty="0"/>
          </a:p>
        </p:txBody>
      </p:sp>
      <p:sp>
        <p:nvSpPr>
          <p:cNvPr id="19" name="Rectangle 6"/>
          <p:cNvSpPr>
            <a:spLocks noGrp="1"/>
          </p:cNvSpPr>
          <p:nvPr>
            <p:ph type="sldNum" sz="quarter" idx="12"/>
          </p:nvPr>
        </p:nvSpPr>
        <p:spPr/>
        <p:txBody>
          <a:bodyPr/>
          <a:lstStyle/>
          <a:p>
            <a:fld id="{50935222-B196-4F9B-9AEC-1292459A754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B9A98645-E80F-450A-B756-91DCB9A8A25E}" type="datetime1">
              <a:rPr lang="en-US" smtClean="0"/>
              <a:pPr/>
              <a:t>8/4/2017</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3F7CB7D-F184-43C7-B6FD-03D728E1BBFF}" type="slidenum">
              <a:rPr lang="en-US" smtClean="0">
                <a:solidFill>
                  <a:srgbClr val="FFFFFF"/>
                </a:solidFill>
              </a:rPr>
              <a:pPr/>
              <a:t>‹#›</a:t>
            </a:fld>
            <a:endParaRPr lang="en-US" dirty="0">
              <a:solidFill>
                <a:srgbClr val="FFFFFF"/>
              </a:solidFill>
            </a:endParaRPr>
          </a:p>
        </p:txBody>
      </p:sp>
      <p:sp>
        <p:nvSpPr>
          <p:cNvPr id="8" name="Content Placeholder 7"/>
          <p:cNvSpPr>
            <a:spLocks noGrp="1"/>
          </p:cNvSpPr>
          <p:nvPr>
            <p:ph sz="quarter" idx="13"/>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FADB5D-B7A0-47E3-AD2D-B1A6F8614213}" type="datetime1">
              <a:rPr lang="en-US" smtClean="0"/>
              <a:pPr/>
              <a:t>8/4/2017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3F7CB7D-F184-43C7-B6FD-03D728E1BBFF}" type="slidenum">
              <a:rPr lang="en-US" smtClean="0">
                <a:solidFill>
                  <a:srgbClr val="FFFFFF"/>
                </a:solidFill>
              </a:rPr>
              <a:pPr/>
              <a:t>‹#›</a:t>
            </a:fld>
            <a:endParaRPr lang="en-US" dirty="0">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968126-03FC-49C0-B9B8-2B561CCC3D90}" type="datetime1">
              <a:rPr lang="en-US" smtClean="0"/>
              <a:pPr/>
              <a:t>8/4/2017</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A3F7CB7D-F184-43C7-B6FD-03D728E1BBFF}" type="slidenum">
              <a:rPr lang="en-US" smtClean="0">
                <a:solidFill>
                  <a:schemeClr val="tx2"/>
                </a:solidFill>
              </a:rPr>
              <a:pPr/>
              <a:t>‹#›</a:t>
            </a:fld>
            <a:endParaRPr lang="en-US" dirty="0">
              <a:solidFill>
                <a:schemeClr val="tx2"/>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itle and 2 Content">
    <p:spTree>
      <p:nvGrpSpPr>
        <p:cNvPr id="1" name=""/>
        <p:cNvGrpSpPr/>
        <p:nvPr/>
      </p:nvGrpSpPr>
      <p:grpSpPr>
        <a:xfrm>
          <a:off x="0" y="0"/>
          <a:ext cx="0" cy="0"/>
          <a:chOff x="0" y="0"/>
          <a:chExt cx="0" cy="0"/>
        </a:xfrm>
      </p:grpSpPr>
      <p:sp>
        <p:nvSpPr>
          <p:cNvPr id="2" name="Rectangle 2"/>
          <p:cNvSpPr>
            <a:spLocks noGrp="1"/>
          </p:cNvSpPr>
          <p:nvPr>
            <p:ph type="title" hasCustomPrompt="1"/>
          </p:nvPr>
        </p:nvSpPr>
        <p:spPr/>
        <p:txBody>
          <a:bodyPr/>
          <a:lstStyle/>
          <a:p>
            <a:r>
              <a:rPr lang="en-US" noProof="1" smtClean="0"/>
              <a:t>Click to edit Master title style</a:t>
            </a:r>
            <a:endParaRPr lang="en-US" dirty="0"/>
          </a:p>
        </p:txBody>
      </p:sp>
      <p:sp>
        <p:nvSpPr>
          <p:cNvPr id="3" name="Rectangle 3"/>
          <p:cNvSpPr>
            <a:spLocks noGrp="1"/>
          </p:cNvSpPr>
          <p:nvPr>
            <p:ph sz="half" idx="1"/>
          </p:nvPr>
        </p:nvSpPr>
        <p:spPr>
          <a:xfrm>
            <a:off x="457200" y="1600200"/>
            <a:ext cx="4038600" cy="4525963"/>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4" name="Rectangle 4"/>
          <p:cNvSpPr>
            <a:spLocks noGrp="1"/>
          </p:cNvSpPr>
          <p:nvPr>
            <p:ph sz="half" idx="2"/>
          </p:nvPr>
        </p:nvSpPr>
        <p:spPr>
          <a:xfrm>
            <a:off x="4648200" y="1600200"/>
            <a:ext cx="4038600" cy="4525963"/>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5" name="Rectangle 5"/>
          <p:cNvSpPr>
            <a:spLocks noGrp="1"/>
          </p:cNvSpPr>
          <p:nvPr>
            <p:ph type="dt" sz="half" idx="10"/>
          </p:nvPr>
        </p:nvSpPr>
        <p:spPr/>
        <p:txBody>
          <a:bodyPr/>
          <a:lstStyle/>
          <a:p>
            <a:fld id="{9FC50183-A4F0-4B5F-923C-1EA91824690E}" type="datetimeFigureOut">
              <a:rPr lang="en-US" smtClean="0"/>
              <a:pPr/>
              <a:t>8/4/2017</a:t>
            </a:fld>
            <a:endParaRPr lang="en-US" dirty="0"/>
          </a:p>
        </p:txBody>
      </p:sp>
      <p:sp>
        <p:nvSpPr>
          <p:cNvPr id="6" name="Rectangle 6"/>
          <p:cNvSpPr>
            <a:spLocks noGrp="1"/>
          </p:cNvSpPr>
          <p:nvPr>
            <p:ph type="ftr" sz="quarter" idx="11"/>
          </p:nvPr>
        </p:nvSpPr>
        <p:spPr/>
        <p:txBody>
          <a:bodyPr/>
          <a:lstStyle/>
          <a:p>
            <a:endParaRPr lang="en-US" dirty="0"/>
          </a:p>
        </p:txBody>
      </p:sp>
      <p:sp>
        <p:nvSpPr>
          <p:cNvPr id="7" name="Rectangle 7"/>
          <p:cNvSpPr>
            <a:spLocks noGrp="1"/>
          </p:cNvSpPr>
          <p:nvPr>
            <p:ph type="sldNum" sz="quarter" idx="12"/>
          </p:nvPr>
        </p:nvSpPr>
        <p:spPr/>
        <p:txBody>
          <a:bodyPr/>
          <a:lstStyle/>
          <a:p>
            <a:fld id="{20FD475A-FCA3-4B41-B368-0F71602C96B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ColTx" preserve="1">
  <p:cSld name="Title and 2-Column Text">
    <p:spTree>
      <p:nvGrpSpPr>
        <p:cNvPr id="1" name=""/>
        <p:cNvGrpSpPr/>
        <p:nvPr/>
      </p:nvGrpSpPr>
      <p:grpSpPr>
        <a:xfrm>
          <a:off x="0" y="0"/>
          <a:ext cx="0" cy="0"/>
          <a:chOff x="0" y="0"/>
          <a:chExt cx="0" cy="0"/>
        </a:xfrm>
      </p:grpSpPr>
      <p:sp>
        <p:nvSpPr>
          <p:cNvPr id="2" name="Rectangle 2"/>
          <p:cNvSpPr>
            <a:spLocks noGrp="1"/>
          </p:cNvSpPr>
          <p:nvPr>
            <p:ph type="title" hasCustomPrompt="1"/>
          </p:nvPr>
        </p:nvSpPr>
        <p:spPr/>
        <p:txBody>
          <a:bodyPr/>
          <a:lstStyle/>
          <a:p>
            <a:r>
              <a:rPr lang="en-US" noProof="1" smtClean="0"/>
              <a:t>Click to edit Master title style</a:t>
            </a:r>
            <a:endParaRPr lang="en-US" dirty="0"/>
          </a:p>
        </p:txBody>
      </p:sp>
      <p:sp>
        <p:nvSpPr>
          <p:cNvPr id="3" name="Rectangle 3"/>
          <p:cNvSpPr>
            <a:spLocks noGrp="1"/>
          </p:cNvSpPr>
          <p:nvPr>
            <p:ph type="body" sz="half" idx="1"/>
          </p:nvPr>
        </p:nvSpPr>
        <p:spPr>
          <a:xfrm>
            <a:off x="457200" y="1600200"/>
            <a:ext cx="4038600" cy="4525963"/>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4" name="Rectangle 4"/>
          <p:cNvSpPr>
            <a:spLocks noGrp="1"/>
          </p:cNvSpPr>
          <p:nvPr>
            <p:ph type="body" sz="half" idx="2"/>
          </p:nvPr>
        </p:nvSpPr>
        <p:spPr>
          <a:xfrm>
            <a:off x="4648200" y="1600200"/>
            <a:ext cx="4038600" cy="4525963"/>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a:p>
        </p:txBody>
      </p:sp>
      <p:sp>
        <p:nvSpPr>
          <p:cNvPr id="5" name="Rectangle 5"/>
          <p:cNvSpPr>
            <a:spLocks noGrp="1"/>
          </p:cNvSpPr>
          <p:nvPr>
            <p:ph type="dt" sz="half" idx="10"/>
          </p:nvPr>
        </p:nvSpPr>
        <p:spPr/>
        <p:txBody>
          <a:bodyPr/>
          <a:lstStyle/>
          <a:p>
            <a:fld id="{9FC50183-A4F0-4B5F-923C-1EA91824690E}" type="datetimeFigureOut">
              <a:rPr lang="en-US" smtClean="0"/>
              <a:pPr/>
              <a:t>8/4/2017</a:t>
            </a:fld>
            <a:endParaRPr lang="en-US" dirty="0"/>
          </a:p>
        </p:txBody>
      </p:sp>
      <p:sp>
        <p:nvSpPr>
          <p:cNvPr id="6" name="Rectangle 6"/>
          <p:cNvSpPr>
            <a:spLocks noGrp="1"/>
          </p:cNvSpPr>
          <p:nvPr>
            <p:ph type="ftr" sz="quarter" idx="11"/>
          </p:nvPr>
        </p:nvSpPr>
        <p:spPr/>
        <p:txBody>
          <a:bodyPr/>
          <a:lstStyle/>
          <a:p>
            <a:endParaRPr lang="en-US" dirty="0"/>
          </a:p>
        </p:txBody>
      </p:sp>
      <p:sp>
        <p:nvSpPr>
          <p:cNvPr id="7" name="Rectangle 7"/>
          <p:cNvSpPr>
            <a:spLocks noGrp="1"/>
          </p:cNvSpPr>
          <p:nvPr>
            <p:ph type="sldNum" sz="quarter" idx="12"/>
          </p:nvPr>
        </p:nvSpPr>
        <p:spPr/>
        <p:txBody>
          <a:bodyPr/>
          <a:lstStyle/>
          <a:p>
            <a:fld id="{20FD475A-FCA3-4B41-B368-0F71602C96B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lang="en-US" smtClean="0"/>
              <a:t>Click to edit Master title style</a:t>
            </a:r>
            <a:endParaRPr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a:defRPr sz="1400">
                <a:solidFill>
                  <a:schemeClr val="tx2"/>
                </a:solidFill>
              </a:defRPr>
            </a:lvl1pPr>
          </a:lstStyle>
          <a:p>
            <a:fld id="{E4606EA6-EFEA-4C30-9264-4F9291A5780D}" type="datetime1">
              <a:rPr lang="en-US" smtClean="0"/>
              <a:pPr/>
              <a:t>8/4/2017</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a:defRPr sz="1400">
                <a:solidFill>
                  <a:schemeClr val="tx2"/>
                </a:solidFill>
              </a:defRPr>
            </a:lvl1pPr>
          </a:lstStyle>
          <a:p>
            <a:pPr algn="r"/>
            <a:endParaRPr lang="en-US" sz="1400" dirty="0">
              <a:solidFill>
                <a:schemeClr val="tx2"/>
              </a:solidFill>
            </a:endParaRPr>
          </a:p>
        </p:txBody>
      </p:sp>
      <p:sp>
        <p:nvSpPr>
          <p:cNvPr id="7" name="Rectangle 6"/>
          <p:cNvSpPr/>
          <p:nvPr/>
        </p:nvSpPr>
        <p:spPr>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a:defRPr sz="1400" b="1">
                <a:solidFill>
                  <a:srgbClr val="FFFFFF"/>
                </a:solidFill>
              </a:defRPr>
            </a:lvl1pPr>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Lst>
  <p:txStyles>
    <p:titleStyle>
      <a:lvl1pPr algn="l" rtl="0" eaLnBrk="1" latinLnBrk="0" hangingPunct="1">
        <a:spcBef>
          <a:spcPct val="0"/>
        </a:spcBef>
        <a:buNone/>
        <a:defRPr sz="4400" kern="1200">
          <a:solidFill>
            <a:schemeClr val="tx2"/>
          </a:solidFill>
          <a:effectLst>
            <a:outerShdw blurRad="50800" dist="38100" dir="2700000" algn="tl" rotWithShape="0">
              <a:prstClr val="black">
                <a:alpha val="40000"/>
              </a:prstClr>
            </a:outerShdw>
          </a:effectLst>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p:txBody>
          <a:bodyPr/>
          <a:lstStyle/>
          <a:p>
            <a:r>
              <a:rPr lang="id-ID" dirty="0" smtClean="0"/>
              <a:t>STATISTIK DASAR</a:t>
            </a:r>
            <a:br>
              <a:rPr lang="id-ID" dirty="0" smtClean="0"/>
            </a:br>
            <a:r>
              <a:rPr lang="id-ID" dirty="0" smtClean="0"/>
              <a:t>SETELAH UTS</a:t>
            </a:r>
            <a:endParaRPr lang="en-US" dirty="0">
              <a:effectLst>
                <a:glow rad="63500">
                  <a:schemeClr val="accent2">
                    <a:satMod val="175000"/>
                    <a:alpha val="40000"/>
                  </a:schemeClr>
                </a:glow>
                <a:outerShdw blurRad="50800" dist="38100" dir="2700000" algn="tl" rotWithShape="0">
                  <a:prstClr val="black">
                    <a:alpha val="43000"/>
                  </a:prstClr>
                </a:outerShdw>
              </a:effectLst>
            </a:endParaRPr>
          </a:p>
        </p:txBody>
      </p:sp>
      <p:sp>
        <p:nvSpPr>
          <p:cNvPr id="3" name="Rectangle 3"/>
          <p:cNvSpPr>
            <a:spLocks noGrp="1"/>
          </p:cNvSpPr>
          <p:nvPr>
            <p:ph type="subTitle" idx="1"/>
          </p:nvPr>
        </p:nvSpPr>
        <p:spPr/>
        <p:txBody>
          <a:bodyPr/>
          <a:lstStyle/>
          <a:p>
            <a:r>
              <a:rPr lang="en-US" smtClean="0"/>
              <a:t>Your Name</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id-ID" dirty="0" smtClean="0"/>
              <a:t>PRESENTASI KELOMPOK</a:t>
            </a:r>
            <a:endParaRPr lang="en-US" dirty="0"/>
          </a:p>
        </p:txBody>
      </p:sp>
      <p:sp>
        <p:nvSpPr>
          <p:cNvPr id="3" name="Rectangle 3"/>
          <p:cNvSpPr>
            <a:spLocks noGrp="1"/>
          </p:cNvSpPr>
          <p:nvPr>
            <p:ph type="body" idx="1"/>
          </p:nvPr>
        </p:nvSpPr>
        <p:spPr/>
        <p:txBody>
          <a:bodyPr>
            <a:normAutofit fontScale="92500" lnSpcReduction="20000"/>
          </a:bodyPr>
          <a:lstStyle/>
          <a:p>
            <a:r>
              <a:rPr lang="id-ID" sz="2400" dirty="0" smtClean="0"/>
              <a:t>Inferensi Statistik Dua Populasi Sembaran (Sampel besar)</a:t>
            </a:r>
            <a:endParaRPr lang="id-ID" dirty="0" smtClean="0"/>
          </a:p>
          <a:p>
            <a:pPr lvl="1"/>
            <a:r>
              <a:rPr lang="id-ID" dirty="0" smtClean="0"/>
              <a:t>Estimasi Interval Selisih Mean dua populasi</a:t>
            </a:r>
          </a:p>
          <a:p>
            <a:pPr lvl="2"/>
            <a:r>
              <a:rPr lang="id-ID" dirty="0" smtClean="0"/>
              <a:t>Suatu perusahaan alat eletronik ingin membandingkan dua macam kulaitas hasil produknya. Untuk itu diadakan percobaan dengan menggunakan 50 produk A dan 60 produk B, diperoleh hasil sebagai berikut : rata-rata produk A 1271 dan standart deviasi 148, sedangkan rata-rata produk B sebesar 1416 dengan standart deviasi 261. Buatlah interval konfidendi 95% untuk (</a:t>
            </a:r>
            <a:r>
              <a:rPr lang="id-ID" dirty="0" smtClean="0">
                <a:sym typeface="Symbol"/>
              </a:rPr>
              <a:t></a:t>
            </a:r>
            <a:r>
              <a:rPr lang="id-ID" baseline="-25000" dirty="0" smtClean="0">
                <a:sym typeface="Symbol"/>
              </a:rPr>
              <a:t>1</a:t>
            </a:r>
            <a:r>
              <a:rPr lang="id-ID" dirty="0" smtClean="0">
                <a:sym typeface="Symbol"/>
              </a:rPr>
              <a:t>-</a:t>
            </a:r>
            <a:r>
              <a:rPr lang="id-ID" baseline="-25000" dirty="0" smtClean="0">
                <a:sym typeface="Symbol"/>
              </a:rPr>
              <a:t>2</a:t>
            </a:r>
            <a:r>
              <a:rPr lang="id-ID" dirty="0" smtClean="0">
                <a:sym typeface="Symbol"/>
              </a:rPr>
              <a:t>).</a:t>
            </a:r>
            <a:endParaRPr lang="id-ID" dirty="0" smtClean="0"/>
          </a:p>
          <a:p>
            <a:pPr lvl="1"/>
            <a:r>
              <a:rPr lang="id-ID" dirty="0" smtClean="0"/>
              <a:t>Estimasi Interval Selisih Proporsi dua populasi</a:t>
            </a:r>
          </a:p>
          <a:p>
            <a:pPr lvl="2"/>
            <a:r>
              <a:rPr lang="id-ID" dirty="0" smtClean="0"/>
              <a:t>Misalkan dua sampel random independen dengan n1 =2000 keluarga di Jawa Tengah dan n2=1000 keluarga di DIY,  masing-masing menunjukkan X</a:t>
            </a:r>
            <a:r>
              <a:rPr lang="id-ID" baseline="-25000" dirty="0" smtClean="0"/>
              <a:t>1</a:t>
            </a:r>
            <a:r>
              <a:rPr lang="id-ID" dirty="0" smtClean="0"/>
              <a:t>=114 dan X</a:t>
            </a:r>
            <a:r>
              <a:rPr lang="id-ID" baseline="-25000" dirty="0" smtClean="0"/>
              <a:t>2</a:t>
            </a:r>
            <a:r>
              <a:rPr lang="id-ID" dirty="0" smtClean="0"/>
              <a:t>=61 keluarga diantaranya yang dapat digolongkan sebagai “keluarga kaya”. Tentukaninterval konfidensi 95% untuk (p</a:t>
            </a:r>
            <a:r>
              <a:rPr lang="id-ID" baseline="-25000" dirty="0" smtClean="0"/>
              <a:t>1</a:t>
            </a:r>
            <a:r>
              <a:rPr lang="id-ID" dirty="0" smtClean="0"/>
              <a:t>-p</a:t>
            </a:r>
            <a:r>
              <a:rPr lang="id-ID" baseline="-25000" dirty="0" smtClean="0"/>
              <a:t>2</a:t>
            </a:r>
            <a:r>
              <a:rPr lang="id-ID" dirty="0" smtClean="0"/>
              <a:t>)</a:t>
            </a:r>
          </a:p>
          <a:p>
            <a:pPr lvl="1"/>
            <a:endParaRPr lang="id-ID"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Text Placeholder 2"/>
          <p:cNvSpPr>
            <a:spLocks noGrp="1"/>
          </p:cNvSpPr>
          <p:nvPr>
            <p:ph type="body" idx="1"/>
          </p:nvPr>
        </p:nvSpPr>
        <p:spPr/>
        <p:txBody>
          <a:bodyPr>
            <a:normAutofit fontScale="77500" lnSpcReduction="20000"/>
          </a:bodyPr>
          <a:lstStyle/>
          <a:p>
            <a:pPr lvl="1"/>
            <a:r>
              <a:rPr lang="id-ID" dirty="0" smtClean="0"/>
              <a:t>Uji Hipotesis Tentang  Mean dua populasi sembarang (besar)</a:t>
            </a:r>
          </a:p>
          <a:p>
            <a:pPr lvl="2"/>
            <a:r>
              <a:rPr lang="id-ID" dirty="0" smtClean="0"/>
              <a:t>Seorang Peneliti ingin menentukan apakah suatu bahan kimia tertentu dapat mengubah pertumbuhan tumor kanker dalam tubuh tikus. Untuk itu diambil sample random 60 tikus yang ditanamkan tumor. 30 tikus diberikan bahan kimia tertentu dan 30 lainnya tidak diberikan bahan kimia (kontrol) dan dibiarkan selama 4 minggu. Setelah empat minggu dilakukan pengamatan dan diperoleh bahwa tikus yg dibeiri bahan kimia menunjukkan berat tumor rata-rata 1,28 gr dan deviasi standart 0,31 gr, sedangkan tikus dalam grup kontrol menunjukkan berat 1,53 gr dan deviasi standart 0,38 gr. Dapatkan disimpulkan bahwa bahan kimia tsb mempengarhui pertumbuhan tumor (uuji dengan tingkat signifikasi 5%).</a:t>
            </a:r>
          </a:p>
          <a:p>
            <a:pPr lvl="1"/>
            <a:r>
              <a:rPr lang="id-ID" dirty="0" smtClean="0"/>
              <a:t>Uji Hipotesis Tentang  Proporsi dua populasi sembarang (besar)</a:t>
            </a:r>
          </a:p>
          <a:p>
            <a:pPr lvl="2"/>
            <a:r>
              <a:rPr lang="id-ID" dirty="0" smtClean="0"/>
              <a:t>Dua kotak A dan B berisi kelereng yang sama banyak, tetapi proporsi kelereng merah dan putih dalam masing-masing kotak diketahui. Suatu sample (dengan pengembalian) beranggotakan 50 kelereng diambil dari masing-masing kotak, diperoleh 32 kelereng merah dari kotak A dan 23 kelereng merah daroi kotak B. Apakah kita percaya bahwa kotak A memuat kelereng merah dalam proporsi leboh besar daripada kotak B (</a:t>
            </a:r>
            <a:r>
              <a:rPr lang="el-GR" dirty="0" smtClean="0">
                <a:latin typeface="Calibri"/>
                <a:cs typeface="Calibri"/>
              </a:rPr>
              <a:t>α</a:t>
            </a:r>
            <a:r>
              <a:rPr lang="id-ID" dirty="0" smtClean="0">
                <a:latin typeface="Calibri"/>
                <a:cs typeface="Calibri"/>
              </a:rPr>
              <a:t>=10%)</a:t>
            </a:r>
            <a:endParaRPr lang="id-ID" dirty="0" smtClean="0"/>
          </a:p>
          <a:p>
            <a:pPr lvl="2"/>
            <a:endParaRPr lang="id-ID" dirty="0" smtClean="0"/>
          </a:p>
          <a:p>
            <a:endParaRPr lang="id-ID"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Text Placeholder 2"/>
          <p:cNvSpPr>
            <a:spLocks noGrp="1"/>
          </p:cNvSpPr>
          <p:nvPr>
            <p:ph type="body" idx="1"/>
          </p:nvPr>
        </p:nvSpPr>
        <p:spPr/>
        <p:txBody>
          <a:bodyPr>
            <a:normAutofit fontScale="92500" lnSpcReduction="20000"/>
          </a:bodyPr>
          <a:lstStyle/>
          <a:p>
            <a:r>
              <a:rPr lang="id-ID" sz="2400" dirty="0" smtClean="0"/>
              <a:t>Inferensi Statistik Dua Populasi Normal (Sampel kecil)</a:t>
            </a:r>
            <a:endParaRPr lang="id-ID" dirty="0" smtClean="0"/>
          </a:p>
          <a:p>
            <a:pPr lvl="1"/>
            <a:r>
              <a:rPr lang="id-ID" dirty="0" smtClean="0"/>
              <a:t>Estimasi Interval Selisih Mean dua populasi</a:t>
            </a:r>
          </a:p>
          <a:p>
            <a:pPr lvl="2"/>
            <a:r>
              <a:rPr lang="id-ID" dirty="0" smtClean="0"/>
              <a:t>Variansi Kedua Pupulasi Sama</a:t>
            </a:r>
          </a:p>
          <a:p>
            <a:pPr lvl="2"/>
            <a:r>
              <a:rPr lang="id-ID" dirty="0" smtClean="0"/>
              <a:t>Variansi Kedua Populasi Tidak Sama</a:t>
            </a:r>
          </a:p>
          <a:p>
            <a:pPr lvl="1"/>
            <a:r>
              <a:rPr lang="id-ID" dirty="0" smtClean="0"/>
              <a:t>Uji Hipotesis tentang Dua Mean Dua Populasi Normal</a:t>
            </a:r>
          </a:p>
          <a:p>
            <a:pPr lvl="2"/>
            <a:r>
              <a:rPr lang="id-ID" dirty="0" smtClean="0"/>
              <a:t>Suatu perusahaan eletronik ingin menguji uji hipotesis dua macam kualitas hasil produksinya. Untuk itu diadakan percobaan-percobaan, dan diperoleh hasil sebagau berikut: 10 produk A mempunyai ketahanan hidup rata-rata 2600 jam dengan deviasi standart 300 jam, sedannkan produk B memnpunyai ketahahan hidup 2400 jam dengan deviasi standart 250 jam. Berdasarkan hasil percobaan diatas, apakah kita percaya bahwa kedua  produk tsb mempunyai kualitas yang sama (anggap distribusi kedua produk populasi normal dengan variansi), jika </a:t>
            </a:r>
            <a:r>
              <a:rPr lang="el-GR" dirty="0" smtClean="0">
                <a:latin typeface="Calibri"/>
                <a:cs typeface="Calibri"/>
              </a:rPr>
              <a:t>α</a:t>
            </a:r>
            <a:r>
              <a:rPr lang="id-ID" smtClean="0">
                <a:latin typeface="Calibri"/>
                <a:cs typeface="Calibri"/>
              </a:rPr>
              <a:t>=5%</a:t>
            </a:r>
            <a:endParaRPr lang="id-ID" dirty="0" smtClean="0"/>
          </a:p>
          <a:p>
            <a:pPr lvl="2"/>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id-ID" dirty="0" smtClean="0"/>
              <a:t>PRESENTASI KELOMPOK</a:t>
            </a:r>
            <a:endParaRPr lang="en-US" dirty="0"/>
          </a:p>
        </p:txBody>
      </p:sp>
      <p:sp>
        <p:nvSpPr>
          <p:cNvPr id="3" name="Rectangle 3"/>
          <p:cNvSpPr>
            <a:spLocks noGrp="1"/>
          </p:cNvSpPr>
          <p:nvPr>
            <p:ph type="body" idx="1"/>
          </p:nvPr>
        </p:nvSpPr>
        <p:spPr/>
        <p:txBody>
          <a:bodyPr/>
          <a:lstStyle/>
          <a:p>
            <a:r>
              <a:rPr lang="id-ID" dirty="0" smtClean="0"/>
              <a:t>Distribusi Probabilitas</a:t>
            </a:r>
            <a:endParaRPr lang="en-US" dirty="0"/>
          </a:p>
          <a:p>
            <a:pPr lvl="1"/>
            <a:r>
              <a:rPr lang="id-ID" dirty="0" smtClean="0"/>
              <a:t>Distribusi Diskrit dan Kontinue</a:t>
            </a:r>
          </a:p>
          <a:p>
            <a:pPr lvl="1"/>
            <a:r>
              <a:rPr lang="id-ID" dirty="0" smtClean="0"/>
              <a:t>Sampel Random dan Distribusi Sampling</a:t>
            </a:r>
          </a:p>
          <a:p>
            <a:pPr lvl="1"/>
            <a:r>
              <a:rPr lang="id-ID" dirty="0" smtClean="0"/>
              <a:t>Distribusi Normal</a:t>
            </a:r>
          </a:p>
          <a:p>
            <a:pPr lvl="1"/>
            <a:r>
              <a:rPr lang="id-ID" dirty="0" smtClean="0"/>
              <a:t>Pendekatan Normal untuk Binomial</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id-ID" dirty="0" smtClean="0"/>
              <a:t>PRESENTASI KELOMPOK</a:t>
            </a:r>
            <a:endParaRPr lang="en-US" dirty="0"/>
          </a:p>
        </p:txBody>
      </p:sp>
      <p:sp>
        <p:nvSpPr>
          <p:cNvPr id="3" name="Rectangle 3"/>
          <p:cNvSpPr>
            <a:spLocks noGrp="1"/>
          </p:cNvSpPr>
          <p:nvPr>
            <p:ph type="body" idx="1"/>
          </p:nvPr>
        </p:nvSpPr>
        <p:spPr/>
        <p:txBody>
          <a:bodyPr/>
          <a:lstStyle/>
          <a:p>
            <a:r>
              <a:rPr lang="id-ID" dirty="0" smtClean="0"/>
              <a:t>Distribusi Probabilitas</a:t>
            </a:r>
            <a:endParaRPr lang="en-US" dirty="0"/>
          </a:p>
          <a:p>
            <a:pPr lvl="1"/>
            <a:r>
              <a:rPr lang="id-ID" dirty="0" smtClean="0"/>
              <a:t>Distribusi Diskrit dan Kontinue</a:t>
            </a:r>
          </a:p>
          <a:p>
            <a:pPr lvl="1"/>
            <a:r>
              <a:rPr lang="id-ID" dirty="0" smtClean="0"/>
              <a:t>Sampel Random dan Distribusi Sampling</a:t>
            </a:r>
          </a:p>
          <a:p>
            <a:pPr lvl="1"/>
            <a:r>
              <a:rPr lang="id-ID" dirty="0" smtClean="0"/>
              <a:t>Distribusi Normal</a:t>
            </a:r>
          </a:p>
          <a:p>
            <a:pPr lvl="1"/>
            <a:r>
              <a:rPr lang="id-ID" dirty="0" smtClean="0"/>
              <a:t>Pendekatan Normal untuk Binomial</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id-ID" dirty="0" smtClean="0"/>
              <a:t>PRESENTASI KELOMPOK</a:t>
            </a:r>
            <a:endParaRPr lang="en-US" dirty="0"/>
          </a:p>
        </p:txBody>
      </p:sp>
      <p:sp>
        <p:nvSpPr>
          <p:cNvPr id="3" name="Rectangle 3"/>
          <p:cNvSpPr>
            <a:spLocks noGrp="1"/>
          </p:cNvSpPr>
          <p:nvPr>
            <p:ph type="body" idx="1"/>
          </p:nvPr>
        </p:nvSpPr>
        <p:spPr/>
        <p:txBody>
          <a:bodyPr/>
          <a:lstStyle/>
          <a:p>
            <a:r>
              <a:rPr lang="id-ID" dirty="0" smtClean="0"/>
              <a:t>Distribusi Probabilitas</a:t>
            </a:r>
            <a:endParaRPr lang="en-US" dirty="0"/>
          </a:p>
          <a:p>
            <a:pPr lvl="1"/>
            <a:r>
              <a:rPr lang="id-ID" dirty="0" smtClean="0"/>
              <a:t>Distribusi Diskrit dan Kontinue</a:t>
            </a:r>
          </a:p>
          <a:p>
            <a:pPr lvl="1"/>
            <a:r>
              <a:rPr lang="id-ID" dirty="0" smtClean="0"/>
              <a:t>Sampel Random dan Distribusi Sampling</a:t>
            </a:r>
          </a:p>
          <a:p>
            <a:pPr lvl="1"/>
            <a:r>
              <a:rPr lang="id-ID" dirty="0" smtClean="0"/>
              <a:t>Distribusi Normal</a:t>
            </a:r>
          </a:p>
          <a:p>
            <a:pPr lvl="1"/>
            <a:r>
              <a:rPr lang="id-ID" dirty="0" smtClean="0"/>
              <a:t>Pendekatan Normal untuk Binomial</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id-ID" dirty="0" smtClean="0"/>
              <a:t>PRESENTASI KELOMPOK</a:t>
            </a:r>
            <a:endParaRPr lang="en-US" dirty="0"/>
          </a:p>
        </p:txBody>
      </p:sp>
      <p:sp>
        <p:nvSpPr>
          <p:cNvPr id="3" name="Rectangle 3"/>
          <p:cNvSpPr>
            <a:spLocks noGrp="1"/>
          </p:cNvSpPr>
          <p:nvPr>
            <p:ph type="body" idx="1"/>
          </p:nvPr>
        </p:nvSpPr>
        <p:spPr/>
        <p:txBody>
          <a:bodyPr>
            <a:normAutofit/>
          </a:bodyPr>
          <a:lstStyle/>
          <a:p>
            <a:r>
              <a:rPr lang="id-ID" dirty="0" smtClean="0"/>
              <a:t>Distribusi Probabilitas</a:t>
            </a:r>
            <a:endParaRPr lang="en-US" dirty="0"/>
          </a:p>
          <a:p>
            <a:pPr lvl="1"/>
            <a:r>
              <a:rPr lang="id-ID" dirty="0" smtClean="0"/>
              <a:t>Distribusi Diskrit dan Kontinue (Kel-1)</a:t>
            </a:r>
          </a:p>
          <a:p>
            <a:pPr lvl="1"/>
            <a:r>
              <a:rPr lang="id-ID" dirty="0" smtClean="0"/>
              <a:t>Sampel Random dan Distribusi Sampling (Kel-1)</a:t>
            </a:r>
          </a:p>
          <a:p>
            <a:pPr lvl="2"/>
            <a:r>
              <a:rPr lang="id-ID" dirty="0" smtClean="0"/>
              <a:t>Suatu populasi yang terdiri dari lima angka : 2,3,6,8,11; Diambil semua sample yang berelemen 2 angka. Buatkan distribusi sampling mean (jika pengambilan sample dengan pengembalian dan tanpa pengembalian)</a:t>
            </a:r>
          </a:p>
          <a:p>
            <a:pPr lvl="2"/>
            <a:r>
              <a:rPr lang="id-ID" dirty="0" smtClean="0"/>
              <a:t>Suatu sample random dengan 40 elemen harus diambil dari suatu populasi  yang mempunyai mean 4,14 dan varian 84,84. Hitung probabilitas bahwa mean sample itu terletak antara 40 dan 45</a:t>
            </a:r>
          </a:p>
          <a:p>
            <a:pPr lvl="2"/>
            <a:endParaRPr lang="id-ID" dirty="0" smtClean="0"/>
          </a:p>
          <a:p>
            <a:pPr lvl="1"/>
            <a:endParaRPr lang="id-ID"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24000"/>
            <a:ext cx="8153400" cy="4526280"/>
          </a:xfrm>
        </p:spPr>
        <p:txBody>
          <a:bodyPr>
            <a:normAutofit fontScale="92500" lnSpcReduction="20000"/>
          </a:bodyPr>
          <a:lstStyle/>
          <a:p>
            <a:pPr lvl="1"/>
            <a:r>
              <a:rPr lang="id-ID" dirty="0" smtClean="0"/>
              <a:t>Distribusi Normal (Kel-2)</a:t>
            </a:r>
          </a:p>
          <a:p>
            <a:pPr lvl="2"/>
            <a:r>
              <a:rPr lang="id-ID" dirty="0" smtClean="0"/>
              <a:t>Suatu distribusi normal dengan mean </a:t>
            </a:r>
            <a:r>
              <a:rPr lang="id-ID" dirty="0" smtClean="0">
                <a:sym typeface="Symbol"/>
              </a:rPr>
              <a:t></a:t>
            </a:r>
            <a:r>
              <a:rPr lang="id-ID" dirty="0" smtClean="0"/>
              <a:t>=60 dan standar deviasi </a:t>
            </a:r>
            <a:r>
              <a:rPr lang="id-ID" dirty="0" smtClean="0">
                <a:sym typeface="Symbol"/>
              </a:rPr>
              <a:t> =12. Hitunglah :</a:t>
            </a:r>
          </a:p>
          <a:p>
            <a:pPr lvl="3"/>
            <a:r>
              <a:rPr lang="id-ID" dirty="0" smtClean="0">
                <a:sym typeface="Symbol"/>
              </a:rPr>
              <a:t>Luas kurva normal antara  = 60 dan X1 = 76 (P(60≤X ≤76).</a:t>
            </a:r>
          </a:p>
          <a:p>
            <a:pPr lvl="3"/>
            <a:r>
              <a:rPr lang="id-ID" dirty="0" smtClean="0">
                <a:sym typeface="Symbol"/>
              </a:rPr>
              <a:t>Luas kurva normal antara X2=68 dan X3=84</a:t>
            </a:r>
          </a:p>
          <a:p>
            <a:pPr lvl="3"/>
            <a:r>
              <a:rPr lang="id-ID" dirty="0" smtClean="0">
                <a:sym typeface="Symbol"/>
              </a:rPr>
              <a:t>Luas kurva normal antara X4=29 dan X3=91</a:t>
            </a:r>
            <a:endParaRPr lang="id-ID" dirty="0" smtClean="0"/>
          </a:p>
          <a:p>
            <a:pPr lvl="1"/>
            <a:r>
              <a:rPr lang="id-ID" dirty="0" smtClean="0"/>
              <a:t>Pendekatan Normal untuk Binomial (Kel-2)</a:t>
            </a:r>
          </a:p>
          <a:p>
            <a:pPr lvl="2"/>
            <a:r>
              <a:rPr lang="id-ID" dirty="0" smtClean="0"/>
              <a:t>Suatu proses produksi mesin pengolahan pertanian mempunyai kemungkinan akan menghasilkan produk cacat sebesar 10%. Jika 100 produk dipilih secara random </a:t>
            </a:r>
            <a:r>
              <a:rPr lang="id-ID" smtClean="0"/>
              <a:t>dari proses </a:t>
            </a:r>
            <a:r>
              <a:rPr lang="id-ID" dirty="0" smtClean="0"/>
              <a:t>itu</a:t>
            </a:r>
            <a:r>
              <a:rPr lang="id-ID" smtClean="0"/>
              <a:t>, berapakah </a:t>
            </a:r>
            <a:r>
              <a:rPr lang="id-ID" dirty="0" smtClean="0"/>
              <a:t>probabilitas akan diperoleh :</a:t>
            </a:r>
          </a:p>
          <a:p>
            <a:pPr lvl="3"/>
            <a:r>
              <a:rPr lang="id-ID" dirty="0" smtClean="0"/>
              <a:t>Delapan produk cacat</a:t>
            </a:r>
          </a:p>
          <a:p>
            <a:pPr lvl="3"/>
            <a:r>
              <a:rPr lang="id-ID" dirty="0" smtClean="0"/>
              <a:t>Paling banyak 5 produk cacat</a:t>
            </a:r>
          </a:p>
          <a:p>
            <a:pPr lvl="3"/>
            <a:r>
              <a:rPr lang="id-ID" dirty="0" smtClean="0"/>
              <a:t>Paliang sedikit lima belas produk cacat</a:t>
            </a: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id-ID" dirty="0" smtClean="0"/>
              <a:t>PRESENTASI KELOMPOK</a:t>
            </a:r>
            <a:endParaRPr lang="en-US" dirty="0"/>
          </a:p>
        </p:txBody>
      </p:sp>
      <p:sp>
        <p:nvSpPr>
          <p:cNvPr id="3" name="Rectangle 3"/>
          <p:cNvSpPr>
            <a:spLocks noGrp="1"/>
          </p:cNvSpPr>
          <p:nvPr>
            <p:ph type="body" idx="1"/>
          </p:nvPr>
        </p:nvSpPr>
        <p:spPr/>
        <p:txBody>
          <a:bodyPr>
            <a:normAutofit/>
          </a:bodyPr>
          <a:lstStyle/>
          <a:p>
            <a:r>
              <a:rPr lang="id-ID" dirty="0" smtClean="0"/>
              <a:t>Konsep Dasar Inferensi Statistik (Kel-3)</a:t>
            </a:r>
            <a:endParaRPr lang="en-US" dirty="0"/>
          </a:p>
          <a:p>
            <a:pPr lvl="1"/>
            <a:r>
              <a:rPr lang="id-ID" dirty="0" smtClean="0"/>
              <a:t>Estimasi (Mean, Proporsi, Varian)</a:t>
            </a:r>
          </a:p>
          <a:p>
            <a:pPr lvl="1"/>
            <a:r>
              <a:rPr lang="id-ID" dirty="0" smtClean="0"/>
              <a:t>Uji Hipotesis (</a:t>
            </a:r>
          </a:p>
          <a:p>
            <a:pPr lvl="1"/>
            <a:r>
              <a:rPr lang="id-ID" dirty="0" smtClean="0"/>
              <a:t>Hubungan antara Estimasi dan Uji Hipotesis</a:t>
            </a:r>
          </a:p>
          <a:p>
            <a:endParaRPr lang="id-ID" dirty="0" smtClean="0"/>
          </a:p>
          <a:p>
            <a:pPr lvl="1"/>
            <a:r>
              <a:rPr lang="id-ID" dirty="0" smtClean="0"/>
              <a:t>Populasi dari Distribusi Normal (Sampel Kecil)</a:t>
            </a:r>
          </a:p>
          <a:p>
            <a:endParaRPr lang="id-ID" dirty="0" smtClean="0"/>
          </a:p>
          <a:p>
            <a:pPr lvl="1"/>
            <a:endParaRPr lang="id-ID"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LATIHAN</a:t>
            </a:r>
            <a:endParaRPr lang="id-ID" dirty="0"/>
          </a:p>
        </p:txBody>
      </p:sp>
      <p:sp>
        <p:nvSpPr>
          <p:cNvPr id="3" name="Text Placeholder 2"/>
          <p:cNvSpPr>
            <a:spLocks noGrp="1"/>
          </p:cNvSpPr>
          <p:nvPr>
            <p:ph type="body" idx="1"/>
          </p:nvPr>
        </p:nvSpPr>
        <p:spPr/>
        <p:txBody>
          <a:bodyPr>
            <a:normAutofit lnSpcReduction="10000"/>
          </a:bodyPr>
          <a:lstStyle/>
          <a:p>
            <a:r>
              <a:rPr lang="id-ID" dirty="0" smtClean="0"/>
              <a:t>Inferensi Statistik Satu Populasi (Kel-4)</a:t>
            </a:r>
          </a:p>
          <a:p>
            <a:pPr lvl="1"/>
            <a:r>
              <a:rPr lang="id-ID" dirty="0" smtClean="0"/>
              <a:t>Populasi Sembarang (Populasi Besar)</a:t>
            </a:r>
          </a:p>
          <a:p>
            <a:pPr lvl="2"/>
            <a:r>
              <a:rPr lang="id-ID" dirty="0" smtClean="0"/>
              <a:t>Estimasi Mean</a:t>
            </a:r>
          </a:p>
          <a:p>
            <a:pPr lvl="3"/>
            <a:r>
              <a:rPr lang="id-ID" dirty="0" smtClean="0"/>
              <a:t>Untuk Mengestimasi umur rata-rata </a:t>
            </a:r>
            <a:r>
              <a:rPr lang="id-ID" dirty="0" smtClean="0">
                <a:sym typeface="Symbol"/>
              </a:rPr>
              <a:t> semua wanita yang menikah pertama kali di Kabupaten Sleman dalam kurun waktu 2 tahun terahhir, suatu sampel random diambil dengan 400 catatan, diperoleh rata-rata sampel 23,4 th dan standart deviasinya 6,2 th. Hitung estimasi interval  dengan tingkat kepercayaan 90% dan 95%</a:t>
            </a:r>
          </a:p>
          <a:p>
            <a:pPr lvl="2"/>
            <a:r>
              <a:rPr lang="id-ID" dirty="0" smtClean="0">
                <a:sym typeface="Symbol"/>
              </a:rPr>
              <a:t>Estimasi Proporsi</a:t>
            </a:r>
          </a:p>
          <a:p>
            <a:pPr lvl="3"/>
            <a:r>
              <a:rPr lang="id-ID" dirty="0" smtClean="0">
                <a:sym typeface="Symbol"/>
              </a:rPr>
              <a:t>Jika 610 daro 900 petani (yang merupakan sampel random di kab Bantul) adalah buruh tani, maka hitunglah interval proporsi buruh tani diantara semua petani di daerah tes dengan tingkat konfidensi 95%.</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LATIHAN</a:t>
            </a:r>
            <a:endParaRPr lang="id-ID" dirty="0"/>
          </a:p>
        </p:txBody>
      </p:sp>
      <p:sp>
        <p:nvSpPr>
          <p:cNvPr id="3" name="Text Placeholder 2"/>
          <p:cNvSpPr>
            <a:spLocks noGrp="1"/>
          </p:cNvSpPr>
          <p:nvPr>
            <p:ph type="body" idx="1"/>
          </p:nvPr>
        </p:nvSpPr>
        <p:spPr/>
        <p:txBody>
          <a:bodyPr>
            <a:normAutofit fontScale="92500" lnSpcReduction="20000"/>
          </a:bodyPr>
          <a:lstStyle/>
          <a:p>
            <a:pPr lvl="1"/>
            <a:r>
              <a:rPr lang="id-ID" dirty="0" smtClean="0"/>
              <a:t>Populasi Sembarang (sample besa)</a:t>
            </a:r>
          </a:p>
          <a:p>
            <a:pPr lvl="2"/>
            <a:r>
              <a:rPr lang="id-ID" dirty="0" smtClean="0"/>
              <a:t>Uji Hipotesis untuk Mean</a:t>
            </a:r>
          </a:p>
          <a:p>
            <a:pPr lvl="3"/>
            <a:r>
              <a:rPr lang="id-ID" dirty="0" smtClean="0"/>
              <a:t>Uji standar intelegensia telah diadakan beberapa tahun dengan nilai hasil rata-rata 70 dendan deviasi standart 8. Sekelompok mhs terdiri (50 putera dan 50 puteri) , diberi pelajaran dengan mengutamakan bidang matematika, Apabila dari 100 mhs  ini diperoleh hasil ujian dengan nilai rata-rata 75, apakah cukup alasan mempercayai bahwa pengutamaan bidang matematika menaikkan hasil ujian standar?</a:t>
            </a:r>
          </a:p>
          <a:p>
            <a:pPr lvl="2"/>
            <a:r>
              <a:rPr lang="id-ID" dirty="0" smtClean="0"/>
              <a:t>Uji Hipotesis Proporsi</a:t>
            </a:r>
          </a:p>
          <a:p>
            <a:pPr lvl="3"/>
            <a:r>
              <a:rPr lang="id-ID" dirty="0" smtClean="0"/>
              <a:t>Dalam suatu percobaan daam pemuliaan tanaman, dihasilkan dua tipe bunga (Merah dan Putih), dengan peluang terjadinya bunga Merah sebesar 7/16. Seorang ahli melakukan ekperimen dengan 100 kuntum bunga dan mendapatkan hasil separuhnya adalah bunga Merah, dengan menggunkan </a:t>
            </a:r>
            <a:r>
              <a:rPr lang="el-GR" dirty="0" smtClean="0">
                <a:latin typeface="Calibri"/>
                <a:cs typeface="Calibri"/>
              </a:rPr>
              <a:t>α</a:t>
            </a:r>
            <a:r>
              <a:rPr lang="id-ID" dirty="0" smtClean="0">
                <a:latin typeface="Calibri"/>
                <a:cs typeface="Calibri"/>
              </a:rPr>
              <a:t> = 0,01, kesimpulan apakah yang dapat ditarik?</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LATIHAN</a:t>
            </a:r>
            <a:endParaRPr lang="id-ID" dirty="0"/>
          </a:p>
        </p:txBody>
      </p:sp>
      <p:sp>
        <p:nvSpPr>
          <p:cNvPr id="3" name="Text Placeholder 2"/>
          <p:cNvSpPr>
            <a:spLocks noGrp="1"/>
          </p:cNvSpPr>
          <p:nvPr>
            <p:ph type="body" idx="1"/>
          </p:nvPr>
        </p:nvSpPr>
        <p:spPr/>
        <p:txBody>
          <a:bodyPr/>
          <a:lstStyle/>
          <a:p>
            <a:pPr lvl="2"/>
            <a:r>
              <a:rPr lang="id-ID" dirty="0" smtClean="0"/>
              <a:t>Hubungan interval konfidensi dan Uji Hipotesis</a:t>
            </a:r>
          </a:p>
          <a:p>
            <a:pPr lvl="3"/>
            <a:r>
              <a:rPr lang="id-ID" dirty="0" smtClean="0"/>
              <a:t>Suatu sampel random berukuran n=41 diambil dari suatu populasi dengan mean </a:t>
            </a:r>
            <a:r>
              <a:rPr lang="id-ID" dirty="0" smtClean="0">
                <a:sym typeface="Symbol"/>
              </a:rPr>
              <a:t>  dan variansi 2. Dari observasi sampel diperoleh rata-rata = 8,3 dan varinsi 1,44.</a:t>
            </a:r>
          </a:p>
          <a:p>
            <a:pPr lvl="4"/>
            <a:r>
              <a:rPr lang="id-ID" dirty="0" smtClean="0">
                <a:sym typeface="Symbol"/>
              </a:rPr>
              <a:t>Hitungan interval  dengan tingkat konfidensi 95%</a:t>
            </a:r>
          </a:p>
          <a:p>
            <a:pPr lvl="4"/>
            <a:r>
              <a:rPr lang="id-ID" dirty="0" smtClean="0">
                <a:sym typeface="Symbol"/>
              </a:rPr>
              <a:t>Uji Hipotesis H0 :  = 8,5 dengan </a:t>
            </a:r>
            <a:r>
              <a:rPr lang="el-GR" dirty="0" smtClean="0">
                <a:latin typeface="Calibri"/>
                <a:cs typeface="Calibri"/>
                <a:sym typeface="Symbol"/>
              </a:rPr>
              <a:t>α</a:t>
            </a:r>
            <a:r>
              <a:rPr lang="id-ID" dirty="0" smtClean="0">
                <a:latin typeface="Calibri"/>
                <a:cs typeface="Calibri"/>
                <a:sym typeface="Symbol"/>
              </a:rPr>
              <a:t> = 0,05</a:t>
            </a: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LATIHAN</a:t>
            </a:r>
            <a:endParaRPr lang="id-ID" dirty="0"/>
          </a:p>
        </p:txBody>
      </p:sp>
      <p:sp>
        <p:nvSpPr>
          <p:cNvPr id="3" name="Text Placeholder 2"/>
          <p:cNvSpPr>
            <a:spLocks noGrp="1"/>
          </p:cNvSpPr>
          <p:nvPr>
            <p:ph type="body" idx="1"/>
          </p:nvPr>
        </p:nvSpPr>
        <p:spPr/>
        <p:txBody>
          <a:bodyPr/>
          <a:lstStyle/>
          <a:p>
            <a:r>
              <a:rPr lang="id-ID" dirty="0" smtClean="0"/>
              <a:t>Populasi Normal (Sampel Kecil)</a:t>
            </a:r>
          </a:p>
          <a:p>
            <a:pPr lvl="1"/>
            <a:r>
              <a:rPr lang="id-ID" dirty="0" smtClean="0"/>
              <a:t>Estimasi Interval Mean </a:t>
            </a:r>
          </a:p>
          <a:p>
            <a:pPr lvl="2"/>
            <a:r>
              <a:rPr lang="id-ID" dirty="0" smtClean="0"/>
              <a:t>Dianggap bahwa penghasilan bulanan perkerja di DIY berdistribusi normal. Suatu sampel random diambil sejumlah 18 petani dan diperoleh rata-rata penghasilannya Rp. 22.437,- dan standar deviasi Rp. 2.563,-. Hitunglah interval rata-rata penghasilan semua pekerja di DIY tsb dengan tingkat konfidensi 95%</a:t>
            </a:r>
          </a:p>
          <a:p>
            <a:pPr lvl="1"/>
            <a:r>
              <a:rPr lang="id-ID" dirty="0" smtClean="0"/>
              <a:t>Estimasi Interval Variansi</a:t>
            </a:r>
          </a:p>
          <a:p>
            <a:pPr lvl="2"/>
            <a:endParaRPr lang="id-ID" dirty="0" smtClean="0"/>
          </a:p>
          <a:p>
            <a:pPr lvl="2"/>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Text Placeholder 2"/>
          <p:cNvSpPr>
            <a:spLocks noGrp="1"/>
          </p:cNvSpPr>
          <p:nvPr>
            <p:ph type="body" idx="1"/>
          </p:nvPr>
        </p:nvSpPr>
        <p:spPr/>
        <p:txBody>
          <a:bodyPr>
            <a:normAutofit fontScale="85000" lnSpcReduction="20000"/>
          </a:bodyPr>
          <a:lstStyle/>
          <a:p>
            <a:r>
              <a:rPr lang="id-ID" dirty="0" smtClean="0"/>
              <a:t>Populasi Normal (sampel kecil)</a:t>
            </a:r>
          </a:p>
          <a:p>
            <a:pPr lvl="1"/>
            <a:r>
              <a:rPr lang="id-ID" dirty="0" smtClean="0"/>
              <a:t>Uji Hipotesis Mean</a:t>
            </a:r>
          </a:p>
          <a:p>
            <a:pPr lvl="2"/>
            <a:r>
              <a:rPr lang="id-ID" dirty="0" smtClean="0"/>
              <a:t>Jika </a:t>
            </a:r>
            <a:r>
              <a:rPr lang="id-ID" dirty="0" smtClean="0">
                <a:sym typeface="Symbol"/>
              </a:rPr>
              <a:t> diketahui </a:t>
            </a:r>
          </a:p>
          <a:p>
            <a:pPr lvl="3"/>
            <a:r>
              <a:rPr lang="id-ID" dirty="0" smtClean="0">
                <a:sym typeface="Symbol"/>
              </a:rPr>
              <a:t>Suatu perusahaan elektronik memproduksi bola lampu yang tahan hidupnya mempunyai distribusi normal dengan mean=800 jam dan deviasi standar = 40 jam. Ujilah hipotesis bahwa  = 800, jika suatu sample random dengan 20 bola lampu mempunyai rata-rata 788 jam dengan tingkat signifikasi </a:t>
            </a:r>
            <a:r>
              <a:rPr lang="el-GR" dirty="0" smtClean="0">
                <a:latin typeface="Calibri"/>
                <a:cs typeface="Calibri"/>
                <a:sym typeface="Symbol"/>
              </a:rPr>
              <a:t>α</a:t>
            </a:r>
            <a:r>
              <a:rPr lang="id-ID" dirty="0" smtClean="0">
                <a:latin typeface="Calibri"/>
                <a:cs typeface="Calibri"/>
                <a:sym typeface="Symbol"/>
              </a:rPr>
              <a:t>=0,05</a:t>
            </a:r>
          </a:p>
          <a:p>
            <a:pPr lvl="2"/>
            <a:r>
              <a:rPr lang="id-ID" dirty="0" smtClean="0"/>
              <a:t>Jika </a:t>
            </a:r>
            <a:r>
              <a:rPr lang="id-ID" dirty="0" smtClean="0">
                <a:sym typeface="Symbol"/>
              </a:rPr>
              <a:t> diketahui</a:t>
            </a:r>
          </a:p>
          <a:p>
            <a:pPr lvl="3"/>
            <a:r>
              <a:rPr lang="id-ID" dirty="0" smtClean="0">
                <a:sym typeface="Symbol"/>
              </a:rPr>
              <a:t>Suatu badan penelitian ingin mengecek apakah penghasila bulanan rata keluarga di Sleman telah naik dengan lebih dari Rp. 1.000,- dari tahun sebelumnya (Rp. 21.680,-). Misalkan suatu sampel random  dengan 25 keluarga di daerah itu menunjukkan rata-rata penghasilannya Rp. 22.930,- dengan standar deviasi Rp. 4.120,-. Dengan menganggap bahwa penghasilan bulanan di daerah itu berdistribusi normal, kesimpulan apa yang dapat dihasilkan dari data tsb?</a:t>
            </a:r>
          </a:p>
          <a:p>
            <a:pPr lvl="1"/>
            <a:r>
              <a:rPr lang="id-ID" smtClean="0">
                <a:sym typeface="Symbol"/>
              </a:rPr>
              <a:t>Uji Hipotesis untuk Variansi</a:t>
            </a:r>
            <a:endParaRPr lang="id-ID"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arketingPl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F7915"/>
      </a:hlink>
      <a:folHlink>
        <a:srgbClr val="9966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JhengHei"/>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ajorFont>
      <a:minorFont>
        <a:latin typeface="Calibri"/>
        <a:ea typeface=""/>
        <a:cs typeface=""/>
        <a:font script="Grek" typeface=""/>
        <a:font script="Cyrl" typeface=""/>
        <a:font script="Jpan" typeface="ＭＳ Ｐゴシック"/>
        <a:font script="Hang" typeface="맑은 고딕"/>
        <a:font script="Hans" typeface="宋体"/>
        <a:font script="Hant" typeface="PMingLiu"/>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inorFont>
    </a:fontScheme>
    <a:fmtScheme name="Office">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shade val="50000"/>
                <a:satMod val="145000"/>
              </a:schemeClr>
            </a:gs>
            <a:gs pos="40000">
              <a:schemeClr val="phClr">
                <a:shade val="70000"/>
                <a:satMod val="145000"/>
              </a:schemeClr>
            </a:gs>
            <a:gs pos="100000">
              <a:schemeClr val="phClr">
                <a:tint val="85000"/>
                <a:satMod val="15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JhengHei"/>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ajorFont>
      <a:minorFont>
        <a:latin typeface="Calibri"/>
        <a:ea typeface=""/>
        <a:cs typeface=""/>
        <a:font script="Grek" typeface=""/>
        <a:font script="Cyrl" typeface=""/>
        <a:font script="Jpan" typeface="ＭＳ Ｐゴシック"/>
        <a:font script="Hang" typeface="맑은 고딕"/>
        <a:font script="Hans" typeface="宋体"/>
        <a:font script="Hant" typeface="PMingLiu"/>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inorFont>
    </a:fontScheme>
    <a:fmtScheme name="Office">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shade val="50000"/>
                <a:satMod val="145000"/>
              </a:schemeClr>
            </a:gs>
            <a:gs pos="40000">
              <a:schemeClr val="phClr">
                <a:shade val="70000"/>
                <a:satMod val="145000"/>
              </a:schemeClr>
            </a:gs>
            <a:gs pos="100000">
              <a:schemeClr val="phClr">
                <a:tint val="85000"/>
                <a:satMod val="15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409B7AB-6D4F-45DE-BE54-BEF364C3A07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MarketingPlan</Template>
  <TotalTime>0</TotalTime>
  <Words>1219</Words>
  <Application>Microsoft Office PowerPoint</Application>
  <PresentationFormat>On-screen Show (4:3)</PresentationFormat>
  <Paragraphs>105</Paragraphs>
  <Slides>15</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Calibri</vt:lpstr>
      <vt:lpstr>Symbol</vt:lpstr>
      <vt:lpstr>Tw Cen MT</vt:lpstr>
      <vt:lpstr>Wingdings</vt:lpstr>
      <vt:lpstr>Wingdings 2</vt:lpstr>
      <vt:lpstr>MarketingPlan</vt:lpstr>
      <vt:lpstr>STATISTIK DASAR SETELAH UTS</vt:lpstr>
      <vt:lpstr>PRESENTASI KELOMPOK</vt:lpstr>
      <vt:lpstr>PowerPoint Presentation</vt:lpstr>
      <vt:lpstr>PRESENTASI KELOMPOK</vt:lpstr>
      <vt:lpstr>LATIHAN</vt:lpstr>
      <vt:lpstr>LATIHAN</vt:lpstr>
      <vt:lpstr>LATIHAN</vt:lpstr>
      <vt:lpstr>LATIHAN</vt:lpstr>
      <vt:lpstr>PowerPoint Presentation</vt:lpstr>
      <vt:lpstr>PRESENTASI KELOMPOK</vt:lpstr>
      <vt:lpstr>PowerPoint Presentation</vt:lpstr>
      <vt:lpstr>PowerPoint Presentation</vt:lpstr>
      <vt:lpstr>PRESENTASI KELOMPOK</vt:lpstr>
      <vt:lpstr>PRESENTASI KELOMPOK</vt:lpstr>
      <vt:lpstr>PRESENTASI KELOMPOK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2017-04-11T23:30:57Z</dcterms:created>
  <dcterms:modified xsi:type="dcterms:W3CDTF">2017-08-03T22:51:08Z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TC101079699990</vt:lpwstr>
  </property>
</Properties>
</file>