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706" autoAdjust="0"/>
  </p:normalViewPr>
  <p:slideViewPr>
    <p:cSldViewPr snapToGrid="0">
      <p:cViewPr varScale="1">
        <p:scale>
          <a:sx n="88" d="100"/>
          <a:sy n="88" d="100"/>
        </p:scale>
        <p:origin x="288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0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77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9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2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1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9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1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1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85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5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17" y="1909346"/>
            <a:ext cx="10955384" cy="338328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Environments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022" y="5432564"/>
            <a:ext cx="10889673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PESTLE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PESTLE analysis an environmental scanning tool identifying political, economic, social, technological, legal, and ecological factors than affect an organization.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PESTLE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PESTLE analysis an environmental scanning tool identifying political, economic, social, technological, legal, and ecological factors than affect an organization.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71450"/>
            <a:ext cx="10972800" cy="601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7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PESTLE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Scenario planning the imaginative development of one or more likely pictures of the dimensions and characteristics of the future for an organization.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2152650"/>
            <a:ext cx="109728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Ethical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Ethics the moral principles, values, and rules that govern our decisions and actions with respect to what is right and wrong, good and bad.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" y="2082800"/>
            <a:ext cx="10686242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9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Business ethics and Corporate Social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Ethical stance the extent to which an organization exceeds its legal minimum obligations to its stakeholders and to society at large.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CSR the view that organizations should act ethically, in ways that contribute to economic development, the environment, quality of working life, local communities, and the wider society.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1828801"/>
            <a:ext cx="9753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1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Why study an organization’s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 issues, trends, and events outside the boundaries of the organization which influence internal decisions and </a:t>
            </a:r>
            <a:r>
              <a:rPr lang="en-US" dirty="0" err="1" smtClean="0"/>
              <a:t>behavious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Stakeholder anyone who is concerned with how an organization operates, and who will be affected by its decisions and actions.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Environmental uncertainty the degree of </a:t>
            </a:r>
            <a:r>
              <a:rPr lang="en-US" dirty="0" err="1" smtClean="0"/>
              <a:t>unpredicatable</a:t>
            </a:r>
            <a:r>
              <a:rPr lang="en-US" dirty="0" smtClean="0"/>
              <a:t> turbulence and change in the political, economic, social, technological, legal and ecological context in which an organization operates.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3405187"/>
            <a:ext cx="87439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Why study an organization’s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 complexity the range of external factors relevant to the activities of the organization; the more factors, the higher the complexity.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Environmental dynamism the pace of change in relevant factors external to the organization; the greater the pace of change, the more dynamic the environment.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1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Why study an organization’s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 complexity the range of external factors relevant to the activities of the organization; the more factors, the higher the complexity.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Environmental dynamism the pace of change in relevant factors external to the organization; the greater the pace of change, the more dynamic the environment.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3512"/>
            <a:ext cx="10852958" cy="435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Why study an organization’s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 complexity the range of external factors relevant to the activities of the organization; the more factors, the higher the complexity.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Environmental dynamism the pace of change in relevant factors external to the organization; the greater the pace of change, the more dynamic the environment.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482600"/>
            <a:ext cx="10972799" cy="530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Why study an organization’s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 complexity the range of external factors relevant to the activities of the organization; the more factors, the higher the complexity.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Environmental dynamism the pace of change in relevant factors external to the organization; the greater the pace of change, the more dynamic the environment.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609600"/>
            <a:ext cx="11079941" cy="51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9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smtClean="0"/>
              <a:t>Why study an organization’s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Post modern organization a networked, information-rich, de-layered, downsized, </a:t>
            </a:r>
            <a:r>
              <a:rPr lang="en-US" dirty="0" err="1" smtClean="0"/>
              <a:t>boundaryless</a:t>
            </a:r>
            <a:r>
              <a:rPr lang="en-US" dirty="0" smtClean="0"/>
              <a:t>, high commitment organization employing highly skilled, well-paid autonomous knowledge workers.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Environmental determinism the argument that internal organizational responses are primarily determined by external environmental factors.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Strategic choice the ability of an organization to decide on the environment, or environments – that is, sectors, and parts of the world – in which it will operate.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8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err="1" smtClean="0"/>
              <a:t>Analysing</a:t>
            </a:r>
            <a:r>
              <a:rPr lang="en-US" dirty="0" smtClean="0"/>
              <a:t> the organization’s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Environmental scanning techniques for identifying and predicting the impact of external trends and developments on the internal functioning of an organization.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Globalization the intensification of world wide social and business relationship which link localities in such a way that local conditions are shaped by distant events.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1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82880"/>
            <a:ext cx="10972800" cy="1180408"/>
          </a:xfrm>
        </p:spPr>
        <p:txBody>
          <a:bodyPr/>
          <a:lstStyle/>
          <a:p>
            <a:r>
              <a:rPr lang="en-US" dirty="0" err="1" smtClean="0"/>
              <a:t>Analysing</a:t>
            </a:r>
            <a:r>
              <a:rPr lang="en-US" dirty="0" smtClean="0"/>
              <a:t> the organization’s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363289"/>
            <a:ext cx="10972800" cy="4427912"/>
          </a:xfrm>
        </p:spPr>
        <p:txBody>
          <a:bodyPr/>
          <a:lstStyle/>
          <a:p>
            <a:pPr algn="just"/>
            <a:r>
              <a:rPr lang="en-US" dirty="0" smtClean="0"/>
              <a:t>Environmental scanning techniques for identifying and predicting the impact of external trends and developments on the internal functioning of an organization.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Globalization the intensification of world wide social and business relationship which link localities in such a way that local conditions are shaped by distant events.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3" y="182880"/>
            <a:ext cx="10972800" cy="586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67</TotalTime>
  <Words>718</Words>
  <Application>Microsoft Office PowerPoint</Application>
  <PresentationFormat>Widescreen</PresentationFormat>
  <Paragraphs>108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Diamond Grid 16x9</vt:lpstr>
      <vt:lpstr>Environments</vt:lpstr>
      <vt:lpstr>Why study an organization’s environment?</vt:lpstr>
      <vt:lpstr>Why study an organization’s environment?</vt:lpstr>
      <vt:lpstr>Why study an organization’s environment?</vt:lpstr>
      <vt:lpstr>Why study an organization’s environment?</vt:lpstr>
      <vt:lpstr>Why study an organization’s environment?</vt:lpstr>
      <vt:lpstr>Why study an organization’s environment?</vt:lpstr>
      <vt:lpstr>Analysing the organization’s environment</vt:lpstr>
      <vt:lpstr>Analysing the organization’s environment</vt:lpstr>
      <vt:lpstr>PESTLE analysis</vt:lpstr>
      <vt:lpstr>PESTLE analysis</vt:lpstr>
      <vt:lpstr>PESTLE analysis</vt:lpstr>
      <vt:lpstr>Ethical behaviour</vt:lpstr>
      <vt:lpstr>Business ethics and Corporate Social Responsibility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15</cp:revision>
  <dcterms:created xsi:type="dcterms:W3CDTF">2018-07-28T17:33:13Z</dcterms:created>
  <dcterms:modified xsi:type="dcterms:W3CDTF">2018-08-19T14:04:13Z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