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1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5" autoAdjust="0"/>
    <p:restoredTop sz="94706" autoAdjust="0"/>
  </p:normalViewPr>
  <p:slideViewPr>
    <p:cSldViewPr snapToGrid="0">
      <p:cViewPr varScale="1">
        <p:scale>
          <a:sx n="88" d="100"/>
          <a:sy n="88" d="100"/>
        </p:scale>
        <p:origin x="288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70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775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398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23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611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5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990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12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41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853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58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8/19/2018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8/19/2018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8/19/2018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8/19/2018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8/19/2018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7017" y="1909346"/>
            <a:ext cx="10955384" cy="338328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Environments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8022" y="5432564"/>
            <a:ext cx="10889673" cy="785356"/>
          </a:xfrm>
        </p:spPr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UPN “Veteran” Yogyakarta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smtClean="0"/>
              <a:t>PESTLE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PESTLE analysis an environmental scanning tool identifying political, economic, social, technological, legal, and ecological factors than affect an organization.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85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smtClean="0"/>
              <a:t>PESTLE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PESTLE analysis an environmental scanning tool identifying political, economic, social, technological, legal, and ecological factors than affect an organization.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171450"/>
            <a:ext cx="10972800" cy="601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07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smtClean="0"/>
              <a:t>PESTLE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Scenario planning the imaginative development of one or more likely pictures of the dimensions and characteristics of the future for an organization.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2152650"/>
            <a:ext cx="10972800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smtClean="0"/>
              <a:t>Ethical </a:t>
            </a:r>
            <a:r>
              <a:rPr lang="en-US" dirty="0" err="1" smtClean="0"/>
              <a:t>behaviour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Ethics the moral principles, values, and rules that govern our decisions and actions with respect to what is right and wrong, good and bad.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700" y="2082800"/>
            <a:ext cx="10686242" cy="389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09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smtClean="0"/>
              <a:t>Business ethics and Corporate Social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Ethical stance the extent to which an organization exceeds its legal minimum obligations to its stakeholders and to society at large.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CSR the view that organizations should act ethically, in ways that contribute to economic development, the environment, quality of working life, local communities, and the wider society.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9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95400" y="1828801"/>
            <a:ext cx="9753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Huczynski</a:t>
            </a:r>
            <a:r>
              <a:rPr lang="en-US" dirty="0" smtClean="0"/>
              <a:t>, Buchanan, 2013 , </a:t>
            </a:r>
            <a:r>
              <a:rPr lang="en-US" i="1" dirty="0" smtClean="0"/>
              <a:t>Organizational </a:t>
            </a:r>
            <a:r>
              <a:rPr lang="en-US" i="1" dirty="0" err="1" smtClean="0"/>
              <a:t>Behaviour</a:t>
            </a:r>
            <a:r>
              <a:rPr lang="en-US" i="1" dirty="0" smtClean="0"/>
              <a:t>, </a:t>
            </a:r>
            <a:r>
              <a:rPr lang="en-US" dirty="0" smtClean="0"/>
              <a:t>Pearson</a:t>
            </a:r>
          </a:p>
          <a:p>
            <a:r>
              <a:rPr lang="en-US" dirty="0" err="1" smtClean="0"/>
              <a:t>Umam</a:t>
            </a:r>
            <a:r>
              <a:rPr lang="en-US" dirty="0" smtClean="0"/>
              <a:t>, </a:t>
            </a:r>
            <a:r>
              <a:rPr lang="en-US" dirty="0" err="1" smtClean="0"/>
              <a:t>Khaerul</a:t>
            </a:r>
            <a:r>
              <a:rPr lang="en-US" dirty="0" smtClean="0"/>
              <a:t>, 2012, </a:t>
            </a:r>
            <a:r>
              <a:rPr lang="en-US" i="1" dirty="0" err="1" smtClean="0"/>
              <a:t>Manajemen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Wardiah</a:t>
            </a:r>
            <a:r>
              <a:rPr lang="en-US" dirty="0" smtClean="0"/>
              <a:t>, Mia </a:t>
            </a:r>
            <a:r>
              <a:rPr lang="en-US" dirty="0" err="1" smtClean="0"/>
              <a:t>Lasmi</a:t>
            </a:r>
            <a:r>
              <a:rPr lang="en-US" dirty="0" smtClean="0"/>
              <a:t>, </a:t>
            </a:r>
            <a:r>
              <a:rPr lang="en-US" i="1" dirty="0" err="1" smtClean="0"/>
              <a:t>Teori</a:t>
            </a:r>
            <a:r>
              <a:rPr lang="en-US" i="1" dirty="0" smtClean="0"/>
              <a:t> </a:t>
            </a:r>
            <a:r>
              <a:rPr lang="en-US" i="1" dirty="0" err="1" smtClean="0"/>
              <a:t>perilaku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budaya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614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smtClean="0"/>
              <a:t>Why study an organization’s environment?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Environment issues, trends, and events outside the boundaries of the organization which influence internal decisions and </a:t>
            </a:r>
            <a:r>
              <a:rPr lang="en-US" dirty="0" err="1" smtClean="0"/>
              <a:t>behavious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Stakeholder anyone who is concerned with how an organization operates, and who will be affected by its decisions and actions.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Environmental uncertainty the degree of </a:t>
            </a:r>
            <a:r>
              <a:rPr lang="en-US" dirty="0" err="1" smtClean="0"/>
              <a:t>unpredicatable</a:t>
            </a:r>
            <a:r>
              <a:rPr lang="en-US" dirty="0" smtClean="0"/>
              <a:t> turbulence and change in the political, economic, social, technological, legal and ecological context in which an organization operates.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9300" y="3405187"/>
            <a:ext cx="874395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smtClean="0"/>
              <a:t>Why study an organization’s environment?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Environment complexity the range of external factors relevant to the activities of the organization; the more factors, the higher the complexity.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Environmental dynamism the pace of change in relevant factors external to the organization; the greater the pace of change, the more dynamic the environment.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114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smtClean="0"/>
              <a:t>Why study an organization’s environment?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Environment complexity the range of external factors relevant to the activities of the organization; the more factors, the higher the complexity.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Environmental dynamism the pace of change in relevant factors external to the organization; the greater the pace of change, the more dynamic the environment.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1433512"/>
            <a:ext cx="10852958" cy="4357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32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smtClean="0"/>
              <a:t>Why study an organization’s environment?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Environment complexity the range of external factors relevant to the activities of the organization; the more factors, the higher the complexity.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Environmental dynamism the pace of change in relevant factors external to the organization; the greater the pace of change, the more dynamic the environment.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482600"/>
            <a:ext cx="10972799" cy="5308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697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smtClean="0"/>
              <a:t>Why study an organization’s environment?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Environment complexity the range of external factors relevant to the activities of the organization; the more factors, the higher the complexity.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Environmental dynamism the pace of change in relevant factors external to the organization; the greater the pace of change, the more dynamic the environment.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09600"/>
            <a:ext cx="11079941" cy="5181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39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smtClean="0"/>
              <a:t>Why study an organization’s environment?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Post modern organization a networked, information-rich, de-layered, downsized, </a:t>
            </a:r>
            <a:r>
              <a:rPr lang="en-US" dirty="0" err="1" smtClean="0"/>
              <a:t>boundaryless</a:t>
            </a:r>
            <a:r>
              <a:rPr lang="en-US" dirty="0" smtClean="0"/>
              <a:t>, high commitment organization employing highly skilled, well-paid autonomous knowledge workers.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Environmental determinism the argument that internal organizational responses are primarily determined by external environmental factors.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Strategic choice the ability of an organization to decide on the environment, or environments – that is, sectors, and parts of the world – in which it will operate.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78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err="1" smtClean="0"/>
              <a:t>Analysing</a:t>
            </a:r>
            <a:r>
              <a:rPr lang="en-US" dirty="0" smtClean="0"/>
              <a:t> the organization’s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Environmental scanning techniques for identifying and predicting the impact of external trends and developments on the internal functioning of an organization.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Globalization the intensification of world wide social and business relationship which link localities in such a way that local conditions are shaped by distant events.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21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182880"/>
            <a:ext cx="10972800" cy="1180408"/>
          </a:xfrm>
        </p:spPr>
        <p:txBody>
          <a:bodyPr/>
          <a:lstStyle/>
          <a:p>
            <a:r>
              <a:rPr lang="en-US" dirty="0" err="1" smtClean="0"/>
              <a:t>Analysing</a:t>
            </a:r>
            <a:r>
              <a:rPr lang="en-US" dirty="0" smtClean="0"/>
              <a:t> the organization’s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363289"/>
            <a:ext cx="10972800" cy="4427912"/>
          </a:xfrm>
        </p:spPr>
        <p:txBody>
          <a:bodyPr/>
          <a:lstStyle/>
          <a:p>
            <a:pPr algn="just"/>
            <a:r>
              <a:rPr lang="en-US" dirty="0" smtClean="0"/>
              <a:t>Environmental scanning techniques for identifying and predicting the impact of external trends and developments on the internal functioning of an organization.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Globalization the intensification of world wide social and business relationship which link localities in such a way that local conditions are shaped by distant events.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3" y="182880"/>
            <a:ext cx="10972800" cy="586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15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67</TotalTime>
  <Words>718</Words>
  <Application>Microsoft Office PowerPoint</Application>
  <PresentationFormat>Widescreen</PresentationFormat>
  <Paragraphs>108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Diamond Grid 16x9</vt:lpstr>
      <vt:lpstr>Environments</vt:lpstr>
      <vt:lpstr>Why study an organization’s environment?</vt:lpstr>
      <vt:lpstr>Why study an organization’s environment?</vt:lpstr>
      <vt:lpstr>Why study an organization’s environment?</vt:lpstr>
      <vt:lpstr>Why study an organization’s environment?</vt:lpstr>
      <vt:lpstr>Why study an organization’s environment?</vt:lpstr>
      <vt:lpstr>Why study an organization’s environment?</vt:lpstr>
      <vt:lpstr>Analysing the organization’s environment</vt:lpstr>
      <vt:lpstr>Analysing the organization’s environment</vt:lpstr>
      <vt:lpstr>PESTLE analysis</vt:lpstr>
      <vt:lpstr>PESTLE analysis</vt:lpstr>
      <vt:lpstr>PESTLE analysis</vt:lpstr>
      <vt:lpstr>Ethical behaviour</vt:lpstr>
      <vt:lpstr>Business ethics and Corporate Social Responsibility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Hari Prapcoyo</dc:creator>
  <cp:lastModifiedBy>Hari Prapcoyo</cp:lastModifiedBy>
  <cp:revision>15</cp:revision>
  <dcterms:created xsi:type="dcterms:W3CDTF">2018-07-28T17:33:13Z</dcterms:created>
  <dcterms:modified xsi:type="dcterms:W3CDTF">2018-08-19T14:04:13Z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