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9"/>
  </p:notesMasterIdLst>
  <p:handoutMasterIdLst>
    <p:handoutMasterId r:id="rId10"/>
  </p:handoutMasterIdLst>
  <p:sldIdLst>
    <p:sldId id="257" r:id="rId2"/>
    <p:sldId id="276" r:id="rId3"/>
    <p:sldId id="272" r:id="rId4"/>
    <p:sldId id="380" r:id="rId5"/>
    <p:sldId id="381" r:id="rId6"/>
    <p:sldId id="382" r:id="rId7"/>
    <p:sldId id="280" r:id="rId8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666699"/>
    <a:srgbClr val="009900"/>
    <a:srgbClr val="CC0000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>
        <p:scale>
          <a:sx n="75" d="100"/>
          <a:sy n="75" d="100"/>
        </p:scale>
        <p:origin x="-932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D46B56FB-4562-41DE-BF1A-AB3BFE09FB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03B2FC88-AF3E-4075-97C4-15FEE249A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ACBEE-518F-469E-86C9-552CE08750BA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0FF53A-EA12-468F-85B4-FD958F33B163}" type="slidenum">
              <a:rPr lang="en-US"/>
              <a:pPr/>
              <a:t>4</a:t>
            </a:fld>
            <a:endParaRPr lang="en-US"/>
          </a:p>
        </p:txBody>
      </p:sp>
      <p:sp>
        <p:nvSpPr>
          <p:cNvPr id="535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6CD71-DD1F-4D94-8BBF-1FD004250A74}" type="slidenum">
              <a:rPr lang="en-US"/>
              <a:pPr/>
              <a:t>5</a:t>
            </a:fld>
            <a:endParaRPr lang="en-US"/>
          </a:p>
        </p:txBody>
      </p:sp>
      <p:sp>
        <p:nvSpPr>
          <p:cNvPr id="537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E3A7B-17B3-4DF4-973C-6EC3226821F4}" type="slidenum">
              <a:rPr lang="en-US"/>
              <a:pPr/>
              <a:t>6</a:t>
            </a:fld>
            <a:endParaRPr lang="en-US"/>
          </a:p>
        </p:txBody>
      </p:sp>
      <p:sp>
        <p:nvSpPr>
          <p:cNvPr id="539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9E2C33-269A-4F6A-9A26-B0FDB5CFAAE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FF75F-4C33-48D3-BA0F-970396A4A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69407-49E3-4568-9152-D7036C998A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2CAAB-E23F-421F-AAFB-4EC67CFC4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0170E-9924-4597-AA6E-8AA3EA1F5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CD5C2-E8F9-4461-A306-EE20C26DC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D3A28-C2AA-487D-AABB-C44312C15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BD64-D1D7-49E9-B23F-C9FDCA576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8C634-C8EC-4F15-ADFA-49FA7FD47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4C88E-BDCA-4C5C-AF80-FE4DEFB9B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1E815-E06D-4631-91A2-5BC212000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062E10A-FE3C-45C3-A266-11B4C5D99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82A612F-850F-4234-A398-D6A506270C5F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262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Pertemuan Ke-13 dan ke-14</a:t>
            </a:r>
          </a:p>
          <a:p>
            <a:pPr>
              <a:lnSpc>
                <a:spcPct val="90000"/>
              </a:lnSpc>
            </a:pPr>
            <a:r>
              <a:rPr lang="en-US" b="1"/>
              <a:t>Presentasi Tugas</a:t>
            </a:r>
          </a:p>
          <a:p>
            <a:pPr>
              <a:lnSpc>
                <a:spcPct val="90000"/>
              </a:lnSpc>
            </a:pPr>
            <a:r>
              <a:rPr lang="en-US" b="1"/>
              <a:t>Projek Basis Data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4B408-B163-4ADF-8ECF-391ED9811179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/>
              <a:t>Evaluasi laporan tugas projek</a:t>
            </a:r>
          </a:p>
          <a:p>
            <a:r>
              <a:rPr lang="en-US"/>
              <a:t>Presentasi tugas projek basis data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D191-4CEC-467A-A86E-74700F0733C2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302125"/>
          </a:xfrm>
        </p:spPr>
        <p:txBody>
          <a:bodyPr/>
          <a:lstStyle/>
          <a:p>
            <a:pPr algn="just"/>
            <a:r>
              <a:rPr lang="en-US"/>
              <a:t>Mahasiswa dapat menyajikan hasil pembuatan aplikasi basis data dan laporannya dalam bentuk presentasi tugas basis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Teknik Informatika - UPN[V]Yk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02F5-5AD4-4AE4-90A1-BD015A837D77}" type="slidenum">
              <a:rPr lang="en-US"/>
              <a:pPr/>
              <a:t>4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Presentasi Tugas Basis Data</a:t>
            </a:r>
          </a:p>
        </p:txBody>
      </p:sp>
      <p:sp>
        <p:nvSpPr>
          <p:cNvPr id="534531" name="Rectangle 3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</a:pPr>
            <a:r>
              <a:rPr lang="en-US" sz="2400" b="1">
                <a:latin typeface="Arial" charset="0"/>
              </a:rPr>
              <a:t>Mekanisme Presentasi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Laporan dalam bentuk </a:t>
            </a:r>
            <a:r>
              <a:rPr lang="en-US" sz="2400" i="1">
                <a:latin typeface="Arial" charset="0"/>
              </a:rPr>
              <a:t>hardcopy</a:t>
            </a:r>
            <a:r>
              <a:rPr lang="en-US" sz="2400">
                <a:latin typeface="Arial" charset="0"/>
              </a:rPr>
              <a:t> diserahkan kepada dosen satu hari sebelum presentasi.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Presentasi dilakukan di depan kelas oleh masing-masing kelompok dengan alokasi waktu kurang lebih 30 menit setiap kelompok.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Pada saat presentasi mahasiswa wajib memaparkan hasil rancangan basis datanya dan mendemonstra-sikan aplikasi yang dibuat.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0000FF"/>
              </a:buClr>
              <a:buSzPct val="80000"/>
              <a:buFont typeface="Webdings" pitchFamily="18" charset="2"/>
              <a:buChar char="¿"/>
            </a:pPr>
            <a:r>
              <a:rPr lang="en-US" sz="2400">
                <a:latin typeface="Arial" charset="0"/>
              </a:rPr>
              <a:t>Tanya jawab dilakukan setelah presentasi baik dengan mahasiswa maupun dosen.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81A4B-66D9-4966-B851-03EB21C28978}" type="slidenum">
              <a:rPr lang="en-US"/>
              <a:pPr/>
              <a:t>5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Presentasi Tugas Projek Basis Data</a:t>
            </a:r>
          </a:p>
        </p:txBody>
      </p:sp>
      <p:sp>
        <p:nvSpPr>
          <p:cNvPr id="536579" name="Rectangle 3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None/>
              <a:tabLst>
                <a:tab pos="2857500" algn="l"/>
              </a:tabLst>
            </a:pPr>
            <a:r>
              <a:rPr lang="en-US" sz="2400" b="1">
                <a:latin typeface="Arial" charset="0"/>
              </a:rPr>
              <a:t>Penilaian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0000CC"/>
              </a:buClr>
              <a:buSzPct val="90000"/>
              <a:buFont typeface="Webdings" pitchFamily="18" charset="2"/>
              <a:buChar char="¿"/>
              <a:tabLst>
                <a:tab pos="2857500" algn="l"/>
              </a:tabLst>
            </a:pPr>
            <a:r>
              <a:rPr lang="en-US" sz="2400">
                <a:latin typeface="Arial" charset="0"/>
              </a:rPr>
              <a:t>Penilaian terhadap tugas projek basis data meliputi:</a:t>
            </a:r>
          </a:p>
          <a:p>
            <a:pPr marL="660400" lvl="1" indent="-31591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Laporan 	(30 % komponen nilai)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Isi laporan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Tata tulis</a:t>
            </a:r>
          </a:p>
          <a:p>
            <a:pPr marL="660400" lvl="1" indent="-31591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Presentasi	 (30 % komponen nilai)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Cara penyampaian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Cara menjawab pertanyaan</a:t>
            </a:r>
          </a:p>
          <a:p>
            <a:pPr marL="660400" lvl="1" indent="-315913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90000"/>
              <a:buFont typeface="Symbol" pitchFamily="18" charset="2"/>
              <a:buChar char="¨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Aplikasi	 (40 % komponen nilai)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User interface</a:t>
            </a:r>
          </a:p>
          <a:p>
            <a:pPr marL="965200" lvl="2" indent="-292100" algn="just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itchFamily="2" charset="2"/>
              <a:buChar char=""/>
              <a:tabLst>
                <a:tab pos="2857500" algn="l"/>
              </a:tabLst>
            </a:pPr>
            <a:r>
              <a:rPr lang="en-US" sz="2200">
                <a:latin typeface="Arial" charset="0"/>
              </a:rPr>
              <a:t>Kelengkapan menu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7280-0887-44BB-BF11-3B81CB1B3177}" type="slidenum">
              <a:rPr lang="en-US"/>
              <a:pPr/>
              <a:t>6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r>
              <a:rPr lang="en-US"/>
              <a:t>Presentasi Tugas Projek Basis Data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685800" y="1676400"/>
            <a:ext cx="7848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  <a:tabLst>
                <a:tab pos="2857500" algn="l"/>
              </a:tabLst>
            </a:pPr>
            <a:r>
              <a:rPr lang="en-US" sz="2400">
                <a:latin typeface="Arial" charset="0"/>
              </a:rPr>
              <a:t>Nilai mahasiswa dalam kelompok sama besarnya.</a:t>
            </a:r>
          </a:p>
          <a:p>
            <a:pPr marL="342900" indent="-342900" algn="just" eaLnBrk="1" hangingPunct="1">
              <a:lnSpc>
                <a:spcPct val="90000"/>
              </a:lnSpc>
              <a:spcAft>
                <a:spcPct val="30000"/>
              </a:spcAft>
              <a:buClr>
                <a:srgbClr val="0000CC"/>
              </a:buClr>
              <a:buSzPct val="80000"/>
              <a:buFont typeface="Webdings" pitchFamily="18" charset="2"/>
              <a:buChar char="¿"/>
              <a:tabLst>
                <a:tab pos="2857500" algn="l"/>
              </a:tabLst>
            </a:pPr>
            <a:r>
              <a:rPr lang="en-US" sz="2400">
                <a:latin typeface="Arial" charset="0"/>
              </a:rPr>
              <a:t>Penilaian tambahan (bonus) diberikan terhadap mahasiswa yang aktif selama presentasi (bertanya atau menjawab pertanyaan)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ABA8-9E62-4529-990D-D65E588C2ABC}" type="slidenum">
              <a:rPr lang="en-US"/>
              <a:pPr/>
              <a:t>7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b="1"/>
              <a:t>Referensi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/>
              <a:t> </a:t>
            </a:r>
            <a:r>
              <a:rPr lang="en-US"/>
              <a:t>	Laporan akhir tugas projek basis data</a:t>
            </a:r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5169</TotalTime>
  <Words>173</Words>
  <Application>Microsoft Office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Times New Roman</vt:lpstr>
      <vt:lpstr>Garamond</vt:lpstr>
      <vt:lpstr>Arial</vt:lpstr>
      <vt:lpstr>Webdings</vt:lpstr>
      <vt:lpstr>Symbol</vt:lpstr>
      <vt:lpstr>Wingdings</vt:lpstr>
      <vt:lpstr>Verdana</vt:lpstr>
      <vt:lpstr>Level</vt:lpstr>
      <vt:lpstr>Sistem Basis Data  (1240043)</vt:lpstr>
      <vt:lpstr>Deskripsi</vt:lpstr>
      <vt:lpstr>Tujuan Instruksional Khusus (TIK)</vt:lpstr>
      <vt:lpstr>Presentasi Tugas Basis Data</vt:lpstr>
      <vt:lpstr>Presentasi Tugas Projek Basis Data</vt:lpstr>
      <vt:lpstr>Presentasi Tugas Projek Basis Data</vt:lpstr>
      <vt:lpstr>Referensi</vt:lpstr>
    </vt:vector>
  </TitlesOfParts>
  <Company>FTI - UAJY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Herry Sofyan</cp:lastModifiedBy>
  <cp:revision>120</cp:revision>
  <cp:lastPrinted>2002-09-06T05:14:34Z</cp:lastPrinted>
  <dcterms:created xsi:type="dcterms:W3CDTF">2002-08-30T16:30:15Z</dcterms:created>
  <dcterms:modified xsi:type="dcterms:W3CDTF">2017-08-24T01:33:56Z</dcterms:modified>
</cp:coreProperties>
</file>