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5" r:id="rId9"/>
    <p:sldId id="266" r:id="rId10"/>
    <p:sldId id="263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60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B3F5EA-6C6F-4AB5-9E04-3E01647D00E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749D29F-3B16-4825-9D07-54479447B4AE}">
      <dgm:prSet phldrT="[Text]"/>
      <dgm:spPr/>
      <dgm:t>
        <a:bodyPr/>
        <a:lstStyle/>
        <a:p>
          <a:r>
            <a:rPr lang="id-ID" dirty="0" smtClean="0"/>
            <a:t>Operasional</a:t>
          </a:r>
          <a:endParaRPr lang="id-ID" dirty="0"/>
        </a:p>
      </dgm:t>
    </dgm:pt>
    <dgm:pt modelId="{7B9C1432-E831-435C-9C64-5402B74055D9}" type="parTrans" cxnId="{7AF6C6A7-01AB-4041-82CD-5DA6B9E40550}">
      <dgm:prSet/>
      <dgm:spPr/>
      <dgm:t>
        <a:bodyPr/>
        <a:lstStyle/>
        <a:p>
          <a:endParaRPr lang="id-ID"/>
        </a:p>
      </dgm:t>
    </dgm:pt>
    <dgm:pt modelId="{D04BA5F1-F7C5-4064-AD87-B89414B9F0FB}" type="sibTrans" cxnId="{7AF6C6A7-01AB-4041-82CD-5DA6B9E40550}">
      <dgm:prSet/>
      <dgm:spPr/>
      <dgm:t>
        <a:bodyPr/>
        <a:lstStyle/>
        <a:p>
          <a:endParaRPr lang="id-ID"/>
        </a:p>
      </dgm:t>
    </dgm:pt>
    <dgm:pt modelId="{CC524523-7877-493C-847C-15656EBC0873}">
      <dgm:prSet phldrT="[Text]"/>
      <dgm:spPr/>
      <dgm:t>
        <a:bodyPr/>
        <a:lstStyle/>
        <a:p>
          <a:r>
            <a:rPr lang="id-ID" dirty="0" smtClean="0"/>
            <a:t>Memasarkan barang.</a:t>
          </a:r>
          <a:endParaRPr lang="id-ID" dirty="0"/>
        </a:p>
      </dgm:t>
    </dgm:pt>
    <dgm:pt modelId="{6A2E3BC1-B930-4BD5-A84A-C98D69C7BB1D}" type="parTrans" cxnId="{9AC1F8AF-DD50-46C9-B597-5CBD94D135B6}">
      <dgm:prSet/>
      <dgm:spPr/>
      <dgm:t>
        <a:bodyPr/>
        <a:lstStyle/>
        <a:p>
          <a:endParaRPr lang="id-ID"/>
        </a:p>
      </dgm:t>
    </dgm:pt>
    <dgm:pt modelId="{C6DF419D-7DF9-434C-BDE0-9F98B8F6800E}" type="sibTrans" cxnId="{9AC1F8AF-DD50-46C9-B597-5CBD94D135B6}">
      <dgm:prSet/>
      <dgm:spPr/>
      <dgm:t>
        <a:bodyPr/>
        <a:lstStyle/>
        <a:p>
          <a:endParaRPr lang="id-ID"/>
        </a:p>
      </dgm:t>
    </dgm:pt>
    <dgm:pt modelId="{98460032-D6B0-44DE-804C-5FC8DFA06172}">
      <dgm:prSet phldrT="[Text]"/>
      <dgm:spPr/>
      <dgm:t>
        <a:bodyPr/>
        <a:lstStyle/>
        <a:p>
          <a:r>
            <a:rPr lang="id-ID" dirty="0" smtClean="0"/>
            <a:t>Informasi</a:t>
          </a:r>
          <a:endParaRPr lang="id-ID" dirty="0"/>
        </a:p>
      </dgm:t>
    </dgm:pt>
    <dgm:pt modelId="{6D677B38-0218-4039-999E-272A1C46E326}" type="parTrans" cxnId="{3A2C8389-88D3-4EDF-9247-63B621A15229}">
      <dgm:prSet/>
      <dgm:spPr/>
      <dgm:t>
        <a:bodyPr/>
        <a:lstStyle/>
        <a:p>
          <a:endParaRPr lang="id-ID"/>
        </a:p>
      </dgm:t>
    </dgm:pt>
    <dgm:pt modelId="{FF41B944-0D04-462F-BA8F-8E90BD38020F}" type="sibTrans" cxnId="{3A2C8389-88D3-4EDF-9247-63B621A15229}">
      <dgm:prSet/>
      <dgm:spPr/>
      <dgm:t>
        <a:bodyPr/>
        <a:lstStyle/>
        <a:p>
          <a:endParaRPr lang="id-ID"/>
        </a:p>
      </dgm:t>
    </dgm:pt>
    <dgm:pt modelId="{B0A4C2D0-2C8F-4FC1-934A-45DDDA303593}">
      <dgm:prSet phldrT="[Text]"/>
      <dgm:spPr/>
      <dgm:t>
        <a:bodyPr/>
        <a:lstStyle/>
        <a:p>
          <a:r>
            <a:rPr lang="id-ID" dirty="0" smtClean="0"/>
            <a:t>Mencatat nota penjualan</a:t>
          </a:r>
          <a:endParaRPr lang="id-ID" dirty="0"/>
        </a:p>
      </dgm:t>
    </dgm:pt>
    <dgm:pt modelId="{5BCB3368-76D1-4946-B7A9-5804B5051282}" type="parTrans" cxnId="{72597C8D-23F9-4ED3-9204-371855ED5507}">
      <dgm:prSet/>
      <dgm:spPr/>
      <dgm:t>
        <a:bodyPr/>
        <a:lstStyle/>
        <a:p>
          <a:endParaRPr lang="id-ID"/>
        </a:p>
      </dgm:t>
    </dgm:pt>
    <dgm:pt modelId="{EB594B64-6940-400D-AA1D-E9E896E4A8DA}" type="sibTrans" cxnId="{72597C8D-23F9-4ED3-9204-371855ED5507}">
      <dgm:prSet/>
      <dgm:spPr/>
      <dgm:t>
        <a:bodyPr/>
        <a:lstStyle/>
        <a:p>
          <a:endParaRPr lang="id-ID"/>
        </a:p>
      </dgm:t>
    </dgm:pt>
    <dgm:pt modelId="{51320A39-6749-450F-A372-3D4458591277}">
      <dgm:prSet phldrT="[Text]"/>
      <dgm:spPr/>
      <dgm:t>
        <a:bodyPr/>
        <a:lstStyle/>
        <a:p>
          <a:r>
            <a:rPr lang="id-ID" dirty="0" smtClean="0"/>
            <a:t>Keputusan/ Pengelolaan</a:t>
          </a:r>
          <a:endParaRPr lang="id-ID" dirty="0"/>
        </a:p>
      </dgm:t>
    </dgm:pt>
    <dgm:pt modelId="{513490C3-0BE8-401E-BE01-E2F0BEEC1D70}" type="parTrans" cxnId="{9689F8C7-1AF8-4DF8-AE83-F507BDE1977D}">
      <dgm:prSet/>
      <dgm:spPr/>
      <dgm:t>
        <a:bodyPr/>
        <a:lstStyle/>
        <a:p>
          <a:endParaRPr lang="id-ID"/>
        </a:p>
      </dgm:t>
    </dgm:pt>
    <dgm:pt modelId="{15BDBBEC-8856-47AE-9B9A-0B1BE94B6BE9}" type="sibTrans" cxnId="{9689F8C7-1AF8-4DF8-AE83-F507BDE1977D}">
      <dgm:prSet/>
      <dgm:spPr/>
      <dgm:t>
        <a:bodyPr/>
        <a:lstStyle/>
        <a:p>
          <a:endParaRPr lang="id-ID"/>
        </a:p>
      </dgm:t>
    </dgm:pt>
    <dgm:pt modelId="{6A1957C2-E5F1-4065-B70D-20844A5D4080}">
      <dgm:prSet phldrT="[Text]"/>
      <dgm:spPr/>
      <dgm:t>
        <a:bodyPr/>
        <a:lstStyle/>
        <a:p>
          <a:r>
            <a:rPr lang="id-ID" dirty="0" smtClean="0"/>
            <a:t>Memutuskan untuk membuat produk baru.</a:t>
          </a:r>
          <a:endParaRPr lang="id-ID" dirty="0"/>
        </a:p>
      </dgm:t>
    </dgm:pt>
    <dgm:pt modelId="{D8B7AF5B-6BC9-4668-AA52-B73D55F6CB4F}" type="parTrans" cxnId="{3DFC509D-57C7-4FE4-B1ED-FD0E50CAE236}">
      <dgm:prSet/>
      <dgm:spPr/>
      <dgm:t>
        <a:bodyPr/>
        <a:lstStyle/>
        <a:p>
          <a:endParaRPr lang="id-ID"/>
        </a:p>
      </dgm:t>
    </dgm:pt>
    <dgm:pt modelId="{449E7A14-CA91-4541-87DE-D4B6D7FB39EC}" type="sibTrans" cxnId="{3DFC509D-57C7-4FE4-B1ED-FD0E50CAE236}">
      <dgm:prSet/>
      <dgm:spPr/>
      <dgm:t>
        <a:bodyPr/>
        <a:lstStyle/>
        <a:p>
          <a:endParaRPr lang="id-ID"/>
        </a:p>
      </dgm:t>
    </dgm:pt>
    <dgm:pt modelId="{57AC25D8-AB92-467E-BA3E-EB52128E888B}">
      <dgm:prSet phldrT="[Text]" phldr="1"/>
      <dgm:spPr/>
      <dgm:t>
        <a:bodyPr/>
        <a:lstStyle/>
        <a:p>
          <a:endParaRPr lang="id-ID" dirty="0"/>
        </a:p>
      </dgm:t>
    </dgm:pt>
    <dgm:pt modelId="{131B0699-B4AF-40E1-8E55-DFA470342BAB}" type="parTrans" cxnId="{FF01BB54-CD78-459D-8E6A-33FBC7FEF6A2}">
      <dgm:prSet/>
      <dgm:spPr/>
      <dgm:t>
        <a:bodyPr/>
        <a:lstStyle/>
        <a:p>
          <a:endParaRPr lang="id-ID"/>
        </a:p>
      </dgm:t>
    </dgm:pt>
    <dgm:pt modelId="{178DA3C7-FDDA-4B01-8C9A-ACB70511D72E}" type="sibTrans" cxnId="{FF01BB54-CD78-459D-8E6A-33FBC7FEF6A2}">
      <dgm:prSet/>
      <dgm:spPr/>
      <dgm:t>
        <a:bodyPr/>
        <a:lstStyle/>
        <a:p>
          <a:endParaRPr lang="id-ID"/>
        </a:p>
      </dgm:t>
    </dgm:pt>
    <dgm:pt modelId="{EC3D8128-0BA3-49E6-809F-791113DD4FB6}">
      <dgm:prSet/>
      <dgm:spPr/>
      <dgm:t>
        <a:bodyPr/>
        <a:lstStyle/>
        <a:p>
          <a:r>
            <a:rPr lang="id-ID" dirty="0" smtClean="0"/>
            <a:t>Menerima pesanan dari pelanggan.</a:t>
          </a:r>
          <a:endParaRPr lang="id-ID" dirty="0"/>
        </a:p>
      </dgm:t>
    </dgm:pt>
    <dgm:pt modelId="{B5CF1ACC-42BD-4007-9656-94888FACF25A}" type="parTrans" cxnId="{EAF688DE-ACC1-49C8-85C5-5AE1CD17B026}">
      <dgm:prSet/>
      <dgm:spPr/>
      <dgm:t>
        <a:bodyPr/>
        <a:lstStyle/>
        <a:p>
          <a:endParaRPr lang="id-ID"/>
        </a:p>
      </dgm:t>
    </dgm:pt>
    <dgm:pt modelId="{6FCDF3C4-B76D-4F46-9E19-962B6FF663D9}" type="sibTrans" cxnId="{EAF688DE-ACC1-49C8-85C5-5AE1CD17B026}">
      <dgm:prSet/>
      <dgm:spPr/>
      <dgm:t>
        <a:bodyPr/>
        <a:lstStyle/>
        <a:p>
          <a:endParaRPr lang="id-ID"/>
        </a:p>
      </dgm:t>
    </dgm:pt>
    <dgm:pt modelId="{C24826B9-04C5-468A-852C-940881997424}">
      <dgm:prSet/>
      <dgm:spPr/>
      <dgm:t>
        <a:bodyPr/>
        <a:lstStyle/>
        <a:p>
          <a:r>
            <a:rPr lang="id-ID" dirty="0" smtClean="0"/>
            <a:t>Menjual barang.</a:t>
          </a:r>
          <a:endParaRPr lang="id-ID" dirty="0"/>
        </a:p>
      </dgm:t>
    </dgm:pt>
    <dgm:pt modelId="{E96F7A91-CF94-4B8C-A5FC-B42BA2566873}" type="parTrans" cxnId="{83EC4680-F940-4E7F-872B-CAB7A2A3F8DA}">
      <dgm:prSet/>
      <dgm:spPr/>
      <dgm:t>
        <a:bodyPr/>
        <a:lstStyle/>
        <a:p>
          <a:endParaRPr lang="id-ID"/>
        </a:p>
      </dgm:t>
    </dgm:pt>
    <dgm:pt modelId="{D58F2F3E-EFE4-4918-8837-77AE75212325}" type="sibTrans" cxnId="{83EC4680-F940-4E7F-872B-CAB7A2A3F8DA}">
      <dgm:prSet/>
      <dgm:spPr/>
      <dgm:t>
        <a:bodyPr/>
        <a:lstStyle/>
        <a:p>
          <a:endParaRPr lang="id-ID"/>
        </a:p>
      </dgm:t>
    </dgm:pt>
    <dgm:pt modelId="{1F44F9AF-5D43-43B6-BA48-85B2269B3A2F}">
      <dgm:prSet/>
      <dgm:spPr/>
      <dgm:t>
        <a:bodyPr/>
        <a:lstStyle/>
        <a:p>
          <a:r>
            <a:rPr lang="id-ID" dirty="0" smtClean="0"/>
            <a:t>Mengirimkan barang pesanan.</a:t>
          </a:r>
          <a:endParaRPr lang="id-ID" dirty="0"/>
        </a:p>
      </dgm:t>
    </dgm:pt>
    <dgm:pt modelId="{F6C38FFE-39BE-4DA9-AC49-B16F2A68C6F6}" type="parTrans" cxnId="{9AEA149E-8AA4-4F88-AFD9-184B400C23AB}">
      <dgm:prSet/>
      <dgm:spPr/>
      <dgm:t>
        <a:bodyPr/>
        <a:lstStyle/>
        <a:p>
          <a:endParaRPr lang="id-ID"/>
        </a:p>
      </dgm:t>
    </dgm:pt>
    <dgm:pt modelId="{3FD92532-1AB9-48D3-9468-494BF01445EF}" type="sibTrans" cxnId="{9AEA149E-8AA4-4F88-AFD9-184B400C23AB}">
      <dgm:prSet/>
      <dgm:spPr/>
      <dgm:t>
        <a:bodyPr/>
        <a:lstStyle/>
        <a:p>
          <a:endParaRPr lang="id-ID"/>
        </a:p>
      </dgm:t>
    </dgm:pt>
    <dgm:pt modelId="{1A2CCE05-01BE-4D06-8BE9-351F227E1640}">
      <dgm:prSet/>
      <dgm:spPr/>
      <dgm:t>
        <a:bodyPr/>
        <a:lstStyle/>
        <a:p>
          <a:r>
            <a:rPr lang="id-ID" dirty="0" smtClean="0"/>
            <a:t>Menerima pembayaran</a:t>
          </a:r>
          <a:endParaRPr lang="id-ID" dirty="0"/>
        </a:p>
      </dgm:t>
    </dgm:pt>
    <dgm:pt modelId="{8C395FA7-E8AC-4DD8-AB89-B3A81816BAC0}" type="parTrans" cxnId="{4D5ADD1D-A20B-42B6-8F64-21FB5ED02679}">
      <dgm:prSet/>
      <dgm:spPr/>
      <dgm:t>
        <a:bodyPr/>
        <a:lstStyle/>
        <a:p>
          <a:endParaRPr lang="id-ID"/>
        </a:p>
      </dgm:t>
    </dgm:pt>
    <dgm:pt modelId="{71F8F6BE-0746-43FD-B12B-EEB4C9F2F6DF}" type="sibTrans" cxnId="{4D5ADD1D-A20B-42B6-8F64-21FB5ED02679}">
      <dgm:prSet/>
      <dgm:spPr/>
      <dgm:t>
        <a:bodyPr/>
        <a:lstStyle/>
        <a:p>
          <a:endParaRPr lang="id-ID"/>
        </a:p>
      </dgm:t>
    </dgm:pt>
    <dgm:pt modelId="{9E8BDA24-86D9-45A9-975F-067494F2BB10}">
      <dgm:prSet/>
      <dgm:spPr/>
      <dgm:t>
        <a:bodyPr/>
        <a:lstStyle/>
        <a:p>
          <a:r>
            <a:rPr lang="id-ID" smtClean="0"/>
            <a:t>Mencatat pesanan barang</a:t>
          </a:r>
          <a:endParaRPr lang="id-ID"/>
        </a:p>
      </dgm:t>
    </dgm:pt>
    <dgm:pt modelId="{35477BFC-421D-4691-9965-3487875659E7}" type="parTrans" cxnId="{48CAB52B-1C9B-45E1-AF84-CE7D241CD5C0}">
      <dgm:prSet/>
      <dgm:spPr/>
      <dgm:t>
        <a:bodyPr/>
        <a:lstStyle/>
        <a:p>
          <a:endParaRPr lang="id-ID"/>
        </a:p>
      </dgm:t>
    </dgm:pt>
    <dgm:pt modelId="{E7491366-4833-4477-AF9A-B76AEA086495}" type="sibTrans" cxnId="{48CAB52B-1C9B-45E1-AF84-CE7D241CD5C0}">
      <dgm:prSet/>
      <dgm:spPr/>
      <dgm:t>
        <a:bodyPr/>
        <a:lstStyle/>
        <a:p>
          <a:endParaRPr lang="id-ID"/>
        </a:p>
      </dgm:t>
    </dgm:pt>
    <dgm:pt modelId="{AAD235B4-27BB-4054-807B-BDBD01045231}">
      <dgm:prSet/>
      <dgm:spPr/>
      <dgm:t>
        <a:bodyPr/>
        <a:lstStyle/>
        <a:p>
          <a:r>
            <a:rPr lang="id-ID" smtClean="0"/>
            <a:t>Membuat laporan penjualan harian</a:t>
          </a:r>
          <a:endParaRPr lang="id-ID"/>
        </a:p>
      </dgm:t>
    </dgm:pt>
    <dgm:pt modelId="{119B1FD9-84CF-4CCA-8D3C-0FF2F9CD9659}" type="parTrans" cxnId="{13DD3F61-0BF1-4CD2-A31C-0763522A9F60}">
      <dgm:prSet/>
      <dgm:spPr/>
      <dgm:t>
        <a:bodyPr/>
        <a:lstStyle/>
        <a:p>
          <a:endParaRPr lang="id-ID"/>
        </a:p>
      </dgm:t>
    </dgm:pt>
    <dgm:pt modelId="{9170991B-360F-4633-B258-07FD4769813A}" type="sibTrans" cxnId="{13DD3F61-0BF1-4CD2-A31C-0763522A9F60}">
      <dgm:prSet/>
      <dgm:spPr/>
      <dgm:t>
        <a:bodyPr/>
        <a:lstStyle/>
        <a:p>
          <a:endParaRPr lang="id-ID"/>
        </a:p>
      </dgm:t>
    </dgm:pt>
    <dgm:pt modelId="{DAECA385-C688-416E-8578-6E8BE4D6DB09}">
      <dgm:prSet/>
      <dgm:spPr/>
      <dgm:t>
        <a:bodyPr/>
        <a:lstStyle/>
        <a:p>
          <a:r>
            <a:rPr lang="id-ID" dirty="0" smtClean="0"/>
            <a:t>Membuat laporan stok barang</a:t>
          </a:r>
          <a:endParaRPr lang="id-ID" dirty="0"/>
        </a:p>
      </dgm:t>
    </dgm:pt>
    <dgm:pt modelId="{30ACAC60-EBD6-4522-A903-874C30362565}" type="parTrans" cxnId="{628B5EF9-C1F8-4C31-B643-40F717303FA8}">
      <dgm:prSet/>
      <dgm:spPr/>
      <dgm:t>
        <a:bodyPr/>
        <a:lstStyle/>
        <a:p>
          <a:endParaRPr lang="id-ID"/>
        </a:p>
      </dgm:t>
    </dgm:pt>
    <dgm:pt modelId="{FAB3CFAF-FBAF-40AB-9B3E-69FCAB2D15CF}" type="sibTrans" cxnId="{628B5EF9-C1F8-4C31-B643-40F717303FA8}">
      <dgm:prSet/>
      <dgm:spPr/>
      <dgm:t>
        <a:bodyPr/>
        <a:lstStyle/>
        <a:p>
          <a:endParaRPr lang="id-ID"/>
        </a:p>
      </dgm:t>
    </dgm:pt>
    <dgm:pt modelId="{F37995AB-A915-4FFB-A060-6D6CF7E01F1C}">
      <dgm:prSet/>
      <dgm:spPr/>
      <dgm:t>
        <a:bodyPr/>
        <a:lstStyle/>
        <a:p>
          <a:r>
            <a:rPr lang="id-ID" smtClean="0"/>
            <a:t>Memutuskan untuk membuka sebuah cabang.</a:t>
          </a:r>
          <a:endParaRPr lang="id-ID"/>
        </a:p>
      </dgm:t>
    </dgm:pt>
    <dgm:pt modelId="{5B151AA6-0EDB-4EEB-817E-195EAC0073C5}" type="parTrans" cxnId="{2A00D96F-C2A4-43AC-9349-3503892027FA}">
      <dgm:prSet/>
      <dgm:spPr/>
      <dgm:t>
        <a:bodyPr/>
        <a:lstStyle/>
        <a:p>
          <a:endParaRPr lang="id-ID"/>
        </a:p>
      </dgm:t>
    </dgm:pt>
    <dgm:pt modelId="{E4687AE1-AA39-41EC-89B1-DABE199245CD}" type="sibTrans" cxnId="{2A00D96F-C2A4-43AC-9349-3503892027FA}">
      <dgm:prSet/>
      <dgm:spPr/>
      <dgm:t>
        <a:bodyPr/>
        <a:lstStyle/>
        <a:p>
          <a:endParaRPr lang="id-ID"/>
        </a:p>
      </dgm:t>
    </dgm:pt>
    <dgm:pt modelId="{76FAAF0F-F7A2-44E7-97BC-FA7CC6BFFA6D}">
      <dgm:prSet/>
      <dgm:spPr/>
      <dgm:t>
        <a:bodyPr/>
        <a:lstStyle/>
        <a:p>
          <a:r>
            <a:rPr lang="id-ID" smtClean="0"/>
            <a:t>Memutuskan untuk menaikkan harga.</a:t>
          </a:r>
          <a:endParaRPr lang="id-ID"/>
        </a:p>
      </dgm:t>
    </dgm:pt>
    <dgm:pt modelId="{5A03EAC4-693D-4706-B698-7E6DDEC61DCD}" type="parTrans" cxnId="{F897443B-B1E0-4C9E-B430-4DDD9A9AC4B6}">
      <dgm:prSet/>
      <dgm:spPr/>
      <dgm:t>
        <a:bodyPr/>
        <a:lstStyle/>
        <a:p>
          <a:endParaRPr lang="id-ID"/>
        </a:p>
      </dgm:t>
    </dgm:pt>
    <dgm:pt modelId="{837D8C61-A6B6-412F-A840-F5FFF0D34578}" type="sibTrans" cxnId="{F897443B-B1E0-4C9E-B430-4DDD9A9AC4B6}">
      <dgm:prSet/>
      <dgm:spPr/>
      <dgm:t>
        <a:bodyPr/>
        <a:lstStyle/>
        <a:p>
          <a:endParaRPr lang="id-ID"/>
        </a:p>
      </dgm:t>
    </dgm:pt>
    <dgm:pt modelId="{40F35017-FB71-4240-90A8-CFFA0DFDCE29}">
      <dgm:prSet/>
      <dgm:spPr/>
      <dgm:t>
        <a:bodyPr/>
        <a:lstStyle/>
        <a:p>
          <a:r>
            <a:rPr lang="id-ID" dirty="0" smtClean="0"/>
            <a:t>Memutuskan untuk menambah stok.</a:t>
          </a:r>
          <a:endParaRPr lang="id-ID" dirty="0"/>
        </a:p>
      </dgm:t>
    </dgm:pt>
    <dgm:pt modelId="{2CB59FC2-C277-40C6-BB26-05C658B3084F}" type="parTrans" cxnId="{CBD836D0-5558-4A60-BE66-2171CCC6D82D}">
      <dgm:prSet/>
      <dgm:spPr/>
      <dgm:t>
        <a:bodyPr/>
        <a:lstStyle/>
        <a:p>
          <a:endParaRPr lang="id-ID"/>
        </a:p>
      </dgm:t>
    </dgm:pt>
    <dgm:pt modelId="{4D957B24-C1C2-40A0-AAAA-7AA9B3464EB7}" type="sibTrans" cxnId="{CBD836D0-5558-4A60-BE66-2171CCC6D82D}">
      <dgm:prSet/>
      <dgm:spPr/>
      <dgm:t>
        <a:bodyPr/>
        <a:lstStyle/>
        <a:p>
          <a:endParaRPr lang="id-ID"/>
        </a:p>
      </dgm:t>
    </dgm:pt>
    <dgm:pt modelId="{EF3C354A-6A75-4FAC-9D8F-0EB15CC4177B}" type="pres">
      <dgm:prSet presAssocID="{74B3F5EA-6C6F-4AB5-9E04-3E01647D00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F39A4CC-0009-430F-97DD-14BA11304FF3}" type="pres">
      <dgm:prSet presAssocID="{7749D29F-3B16-4825-9D07-54479447B4AE}" presName="composite" presStyleCnt="0"/>
      <dgm:spPr/>
    </dgm:pt>
    <dgm:pt modelId="{954DEDAC-0E6A-417F-8067-A56C99E0A483}" type="pres">
      <dgm:prSet presAssocID="{7749D29F-3B16-4825-9D07-54479447B4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749707-0B1F-4718-9D1E-B5CEF135ACFE}" type="pres">
      <dgm:prSet presAssocID="{7749D29F-3B16-4825-9D07-54479447B4A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BF2BE0E-41CA-4291-800E-71990026D030}" type="pres">
      <dgm:prSet presAssocID="{D04BA5F1-F7C5-4064-AD87-B89414B9F0FB}" presName="space" presStyleCnt="0"/>
      <dgm:spPr/>
    </dgm:pt>
    <dgm:pt modelId="{35B0D25E-6202-4DE1-BFA0-4F67323DE0FC}" type="pres">
      <dgm:prSet presAssocID="{98460032-D6B0-44DE-804C-5FC8DFA06172}" presName="composite" presStyleCnt="0"/>
      <dgm:spPr/>
    </dgm:pt>
    <dgm:pt modelId="{0293DFD4-E460-45A2-AD75-05BA0B5CB245}" type="pres">
      <dgm:prSet presAssocID="{98460032-D6B0-44DE-804C-5FC8DFA0617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EDD2215-5517-4F5B-8962-948697805DB5}" type="pres">
      <dgm:prSet presAssocID="{98460032-D6B0-44DE-804C-5FC8DFA0617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D9137E5-2E3E-4B79-95FD-489CE411521C}" type="pres">
      <dgm:prSet presAssocID="{FF41B944-0D04-462F-BA8F-8E90BD38020F}" presName="space" presStyleCnt="0"/>
      <dgm:spPr/>
    </dgm:pt>
    <dgm:pt modelId="{0F69F078-A630-4ACE-8B73-63523C70DEBE}" type="pres">
      <dgm:prSet presAssocID="{51320A39-6749-450F-A372-3D4458591277}" presName="composite" presStyleCnt="0"/>
      <dgm:spPr/>
    </dgm:pt>
    <dgm:pt modelId="{5E974CA5-612A-4B09-A59F-0E32EF8EC5DD}" type="pres">
      <dgm:prSet presAssocID="{51320A39-6749-450F-A372-3D445859127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1C3470A-39C1-4118-A3D9-BC3BAD2F2D19}" type="pres">
      <dgm:prSet presAssocID="{51320A39-6749-450F-A372-3D445859127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C05DCA7-EC88-4456-8AD4-C173EFC9E612}" type="presOf" srcId="{EC3D8128-0BA3-49E6-809F-791113DD4FB6}" destId="{C9749707-0B1F-4718-9D1E-B5CEF135ACFE}" srcOrd="0" destOrd="1" presId="urn:microsoft.com/office/officeart/2005/8/layout/hList1"/>
    <dgm:cxn modelId="{9AEA149E-8AA4-4F88-AFD9-184B400C23AB}" srcId="{7749D29F-3B16-4825-9D07-54479447B4AE}" destId="{1F44F9AF-5D43-43B6-BA48-85B2269B3A2F}" srcOrd="3" destOrd="0" parTransId="{F6C38FFE-39BE-4DA9-AC49-B16F2A68C6F6}" sibTransId="{3FD92532-1AB9-48D3-9468-494BF01445EF}"/>
    <dgm:cxn modelId="{EAF688DE-ACC1-49C8-85C5-5AE1CD17B026}" srcId="{7749D29F-3B16-4825-9D07-54479447B4AE}" destId="{EC3D8128-0BA3-49E6-809F-791113DD4FB6}" srcOrd="1" destOrd="0" parTransId="{B5CF1ACC-42BD-4007-9656-94888FACF25A}" sibTransId="{6FCDF3C4-B76D-4F46-9E19-962B6FF663D9}"/>
    <dgm:cxn modelId="{EDB0A6B0-6D74-41C1-ACC0-ED0412BD2772}" type="presOf" srcId="{F37995AB-A915-4FFB-A060-6D6CF7E01F1C}" destId="{B1C3470A-39C1-4118-A3D9-BC3BAD2F2D19}" srcOrd="0" destOrd="1" presId="urn:microsoft.com/office/officeart/2005/8/layout/hList1"/>
    <dgm:cxn modelId="{28BAEDD8-46CC-44B3-9FAA-F2DE897B96BF}" type="presOf" srcId="{98460032-D6B0-44DE-804C-5FC8DFA06172}" destId="{0293DFD4-E460-45A2-AD75-05BA0B5CB245}" srcOrd="0" destOrd="0" presId="urn:microsoft.com/office/officeart/2005/8/layout/hList1"/>
    <dgm:cxn modelId="{3DFC509D-57C7-4FE4-B1ED-FD0E50CAE236}" srcId="{51320A39-6749-450F-A372-3D4458591277}" destId="{6A1957C2-E5F1-4065-B70D-20844A5D4080}" srcOrd="0" destOrd="0" parTransId="{D8B7AF5B-6BC9-4668-AA52-B73D55F6CB4F}" sibTransId="{449E7A14-CA91-4541-87DE-D4B6D7FB39EC}"/>
    <dgm:cxn modelId="{83EC4680-F940-4E7F-872B-CAB7A2A3F8DA}" srcId="{7749D29F-3B16-4825-9D07-54479447B4AE}" destId="{C24826B9-04C5-468A-852C-940881997424}" srcOrd="2" destOrd="0" parTransId="{E96F7A91-CF94-4B8C-A5FC-B42BA2566873}" sibTransId="{D58F2F3E-EFE4-4918-8837-77AE75212325}"/>
    <dgm:cxn modelId="{7DFFCC36-F292-46D0-8C4F-3345763DDE75}" type="presOf" srcId="{51320A39-6749-450F-A372-3D4458591277}" destId="{5E974CA5-612A-4B09-A59F-0E32EF8EC5DD}" srcOrd="0" destOrd="0" presId="urn:microsoft.com/office/officeart/2005/8/layout/hList1"/>
    <dgm:cxn modelId="{0CE18182-4839-401D-871E-E43CF0DB2BE7}" type="presOf" srcId="{1A2CCE05-01BE-4D06-8BE9-351F227E1640}" destId="{C9749707-0B1F-4718-9D1E-B5CEF135ACFE}" srcOrd="0" destOrd="4" presId="urn:microsoft.com/office/officeart/2005/8/layout/hList1"/>
    <dgm:cxn modelId="{75E5365E-7946-4968-864A-918366F2DEAD}" type="presOf" srcId="{1F44F9AF-5D43-43B6-BA48-85B2269B3A2F}" destId="{C9749707-0B1F-4718-9D1E-B5CEF135ACFE}" srcOrd="0" destOrd="3" presId="urn:microsoft.com/office/officeart/2005/8/layout/hList1"/>
    <dgm:cxn modelId="{2A00D96F-C2A4-43AC-9349-3503892027FA}" srcId="{51320A39-6749-450F-A372-3D4458591277}" destId="{F37995AB-A915-4FFB-A060-6D6CF7E01F1C}" srcOrd="1" destOrd="0" parTransId="{5B151AA6-0EDB-4EEB-817E-195EAC0073C5}" sibTransId="{E4687AE1-AA39-41EC-89B1-DABE199245CD}"/>
    <dgm:cxn modelId="{7AF6C6A7-01AB-4041-82CD-5DA6B9E40550}" srcId="{74B3F5EA-6C6F-4AB5-9E04-3E01647D00EC}" destId="{7749D29F-3B16-4825-9D07-54479447B4AE}" srcOrd="0" destOrd="0" parTransId="{7B9C1432-E831-435C-9C64-5402B74055D9}" sibTransId="{D04BA5F1-F7C5-4064-AD87-B89414B9F0FB}"/>
    <dgm:cxn modelId="{9689F8C7-1AF8-4DF8-AE83-F507BDE1977D}" srcId="{74B3F5EA-6C6F-4AB5-9E04-3E01647D00EC}" destId="{51320A39-6749-450F-A372-3D4458591277}" srcOrd="2" destOrd="0" parTransId="{513490C3-0BE8-401E-BE01-E2F0BEEC1D70}" sibTransId="{15BDBBEC-8856-47AE-9B9A-0B1BE94B6BE9}"/>
    <dgm:cxn modelId="{E1044A27-1958-41C2-98B3-FA59A77A6916}" type="presOf" srcId="{B0A4C2D0-2C8F-4FC1-934A-45DDDA303593}" destId="{1EDD2215-5517-4F5B-8962-948697805DB5}" srcOrd="0" destOrd="0" presId="urn:microsoft.com/office/officeart/2005/8/layout/hList1"/>
    <dgm:cxn modelId="{628B5EF9-C1F8-4C31-B643-40F717303FA8}" srcId="{98460032-D6B0-44DE-804C-5FC8DFA06172}" destId="{DAECA385-C688-416E-8578-6E8BE4D6DB09}" srcOrd="3" destOrd="0" parTransId="{30ACAC60-EBD6-4522-A903-874C30362565}" sibTransId="{FAB3CFAF-FBAF-40AB-9B3E-69FCAB2D15CF}"/>
    <dgm:cxn modelId="{13DD3F61-0BF1-4CD2-A31C-0763522A9F60}" srcId="{98460032-D6B0-44DE-804C-5FC8DFA06172}" destId="{AAD235B4-27BB-4054-807B-BDBD01045231}" srcOrd="2" destOrd="0" parTransId="{119B1FD9-84CF-4CCA-8D3C-0FF2F9CD9659}" sibTransId="{9170991B-360F-4633-B258-07FD4769813A}"/>
    <dgm:cxn modelId="{BCE06C44-9FA2-48DF-9C38-EF150BDA5B66}" type="presOf" srcId="{9E8BDA24-86D9-45A9-975F-067494F2BB10}" destId="{1EDD2215-5517-4F5B-8962-948697805DB5}" srcOrd="0" destOrd="1" presId="urn:microsoft.com/office/officeart/2005/8/layout/hList1"/>
    <dgm:cxn modelId="{3A2C8389-88D3-4EDF-9247-63B621A15229}" srcId="{74B3F5EA-6C6F-4AB5-9E04-3E01647D00EC}" destId="{98460032-D6B0-44DE-804C-5FC8DFA06172}" srcOrd="1" destOrd="0" parTransId="{6D677B38-0218-4039-999E-272A1C46E326}" sibTransId="{FF41B944-0D04-462F-BA8F-8E90BD38020F}"/>
    <dgm:cxn modelId="{07463960-4D99-407E-8CF3-1A011E6DD4BE}" type="presOf" srcId="{DAECA385-C688-416E-8578-6E8BE4D6DB09}" destId="{1EDD2215-5517-4F5B-8962-948697805DB5}" srcOrd="0" destOrd="3" presId="urn:microsoft.com/office/officeart/2005/8/layout/hList1"/>
    <dgm:cxn modelId="{053E59D3-8F2C-4F6B-AFD1-214638C0CE4E}" type="presOf" srcId="{76FAAF0F-F7A2-44E7-97BC-FA7CC6BFFA6D}" destId="{B1C3470A-39C1-4118-A3D9-BC3BAD2F2D19}" srcOrd="0" destOrd="2" presId="urn:microsoft.com/office/officeart/2005/8/layout/hList1"/>
    <dgm:cxn modelId="{48CAB52B-1C9B-45E1-AF84-CE7D241CD5C0}" srcId="{98460032-D6B0-44DE-804C-5FC8DFA06172}" destId="{9E8BDA24-86D9-45A9-975F-067494F2BB10}" srcOrd="1" destOrd="0" parTransId="{35477BFC-421D-4691-9965-3487875659E7}" sibTransId="{E7491366-4833-4477-AF9A-B76AEA086495}"/>
    <dgm:cxn modelId="{CBD836D0-5558-4A60-BE66-2171CCC6D82D}" srcId="{51320A39-6749-450F-A372-3D4458591277}" destId="{40F35017-FB71-4240-90A8-CFFA0DFDCE29}" srcOrd="3" destOrd="0" parTransId="{2CB59FC2-C277-40C6-BB26-05C658B3084F}" sibTransId="{4D957B24-C1C2-40A0-AAAA-7AA9B3464EB7}"/>
    <dgm:cxn modelId="{934343DC-1194-40E7-891E-3E25754C1D53}" type="presOf" srcId="{AAD235B4-27BB-4054-807B-BDBD01045231}" destId="{1EDD2215-5517-4F5B-8962-948697805DB5}" srcOrd="0" destOrd="2" presId="urn:microsoft.com/office/officeart/2005/8/layout/hList1"/>
    <dgm:cxn modelId="{9AC1F8AF-DD50-46C9-B597-5CBD94D135B6}" srcId="{7749D29F-3B16-4825-9D07-54479447B4AE}" destId="{CC524523-7877-493C-847C-15656EBC0873}" srcOrd="0" destOrd="0" parTransId="{6A2E3BC1-B930-4BD5-A84A-C98D69C7BB1D}" sibTransId="{C6DF419D-7DF9-434C-BDE0-9F98B8F6800E}"/>
    <dgm:cxn modelId="{78CE01A7-712E-42A0-85FD-F95C71264C77}" type="presOf" srcId="{74B3F5EA-6C6F-4AB5-9E04-3E01647D00EC}" destId="{EF3C354A-6A75-4FAC-9D8F-0EB15CC4177B}" srcOrd="0" destOrd="0" presId="urn:microsoft.com/office/officeart/2005/8/layout/hList1"/>
    <dgm:cxn modelId="{E3B9E10C-3C91-4AF8-9E3C-C54AD358DA61}" type="presOf" srcId="{57AC25D8-AB92-467E-BA3E-EB52128E888B}" destId="{B1C3470A-39C1-4118-A3D9-BC3BAD2F2D19}" srcOrd="0" destOrd="4" presId="urn:microsoft.com/office/officeart/2005/8/layout/hList1"/>
    <dgm:cxn modelId="{318FE3E1-8197-4DE6-99E1-2E657C5390AF}" type="presOf" srcId="{C24826B9-04C5-468A-852C-940881997424}" destId="{C9749707-0B1F-4718-9D1E-B5CEF135ACFE}" srcOrd="0" destOrd="2" presId="urn:microsoft.com/office/officeart/2005/8/layout/hList1"/>
    <dgm:cxn modelId="{1924B628-B31A-4BE6-8C31-362AB708A0A8}" type="presOf" srcId="{CC524523-7877-493C-847C-15656EBC0873}" destId="{C9749707-0B1F-4718-9D1E-B5CEF135ACFE}" srcOrd="0" destOrd="0" presId="urn:microsoft.com/office/officeart/2005/8/layout/hList1"/>
    <dgm:cxn modelId="{66AD2A79-7D98-48BB-A4A1-0DD6B1095D39}" type="presOf" srcId="{7749D29F-3B16-4825-9D07-54479447B4AE}" destId="{954DEDAC-0E6A-417F-8067-A56C99E0A483}" srcOrd="0" destOrd="0" presId="urn:microsoft.com/office/officeart/2005/8/layout/hList1"/>
    <dgm:cxn modelId="{FF01BB54-CD78-459D-8E6A-33FBC7FEF6A2}" srcId="{51320A39-6749-450F-A372-3D4458591277}" destId="{57AC25D8-AB92-467E-BA3E-EB52128E888B}" srcOrd="4" destOrd="0" parTransId="{131B0699-B4AF-40E1-8E55-DFA470342BAB}" sibTransId="{178DA3C7-FDDA-4B01-8C9A-ACB70511D72E}"/>
    <dgm:cxn modelId="{888C1595-9FDF-4B41-A9D5-F332E64BBB76}" type="presOf" srcId="{40F35017-FB71-4240-90A8-CFFA0DFDCE29}" destId="{B1C3470A-39C1-4118-A3D9-BC3BAD2F2D19}" srcOrd="0" destOrd="3" presId="urn:microsoft.com/office/officeart/2005/8/layout/hList1"/>
    <dgm:cxn modelId="{C359ADDA-21C5-4995-BA56-DF98D7BC30F5}" type="presOf" srcId="{6A1957C2-E5F1-4065-B70D-20844A5D4080}" destId="{B1C3470A-39C1-4118-A3D9-BC3BAD2F2D19}" srcOrd="0" destOrd="0" presId="urn:microsoft.com/office/officeart/2005/8/layout/hList1"/>
    <dgm:cxn modelId="{4D5ADD1D-A20B-42B6-8F64-21FB5ED02679}" srcId="{7749D29F-3B16-4825-9D07-54479447B4AE}" destId="{1A2CCE05-01BE-4D06-8BE9-351F227E1640}" srcOrd="4" destOrd="0" parTransId="{8C395FA7-E8AC-4DD8-AB89-B3A81816BAC0}" sibTransId="{71F8F6BE-0746-43FD-B12B-EEB4C9F2F6DF}"/>
    <dgm:cxn modelId="{72597C8D-23F9-4ED3-9204-371855ED5507}" srcId="{98460032-D6B0-44DE-804C-5FC8DFA06172}" destId="{B0A4C2D0-2C8F-4FC1-934A-45DDDA303593}" srcOrd="0" destOrd="0" parTransId="{5BCB3368-76D1-4946-B7A9-5804B5051282}" sibTransId="{EB594B64-6940-400D-AA1D-E9E896E4A8DA}"/>
    <dgm:cxn modelId="{F897443B-B1E0-4C9E-B430-4DDD9A9AC4B6}" srcId="{51320A39-6749-450F-A372-3D4458591277}" destId="{76FAAF0F-F7A2-44E7-97BC-FA7CC6BFFA6D}" srcOrd="2" destOrd="0" parTransId="{5A03EAC4-693D-4706-B698-7E6DDEC61DCD}" sibTransId="{837D8C61-A6B6-412F-A840-F5FFF0D34578}"/>
    <dgm:cxn modelId="{83751794-EF99-45CB-8D78-61D1F61DA5E9}" type="presParOf" srcId="{EF3C354A-6A75-4FAC-9D8F-0EB15CC4177B}" destId="{CF39A4CC-0009-430F-97DD-14BA11304FF3}" srcOrd="0" destOrd="0" presId="urn:microsoft.com/office/officeart/2005/8/layout/hList1"/>
    <dgm:cxn modelId="{0B0D64F6-0716-47B6-ADDE-50338A0788AF}" type="presParOf" srcId="{CF39A4CC-0009-430F-97DD-14BA11304FF3}" destId="{954DEDAC-0E6A-417F-8067-A56C99E0A483}" srcOrd="0" destOrd="0" presId="urn:microsoft.com/office/officeart/2005/8/layout/hList1"/>
    <dgm:cxn modelId="{75893183-D7EA-47B9-A5E8-E22CF1DD1640}" type="presParOf" srcId="{CF39A4CC-0009-430F-97DD-14BA11304FF3}" destId="{C9749707-0B1F-4718-9D1E-B5CEF135ACFE}" srcOrd="1" destOrd="0" presId="urn:microsoft.com/office/officeart/2005/8/layout/hList1"/>
    <dgm:cxn modelId="{51284027-C2A6-481F-BD3C-2E2A3A7B5199}" type="presParOf" srcId="{EF3C354A-6A75-4FAC-9D8F-0EB15CC4177B}" destId="{5BF2BE0E-41CA-4291-800E-71990026D030}" srcOrd="1" destOrd="0" presId="urn:microsoft.com/office/officeart/2005/8/layout/hList1"/>
    <dgm:cxn modelId="{F0ED17FB-EE88-4512-95A2-5F691DFF33C8}" type="presParOf" srcId="{EF3C354A-6A75-4FAC-9D8F-0EB15CC4177B}" destId="{35B0D25E-6202-4DE1-BFA0-4F67323DE0FC}" srcOrd="2" destOrd="0" presId="urn:microsoft.com/office/officeart/2005/8/layout/hList1"/>
    <dgm:cxn modelId="{081F4368-10E1-4141-A784-9ACE2B16D1F7}" type="presParOf" srcId="{35B0D25E-6202-4DE1-BFA0-4F67323DE0FC}" destId="{0293DFD4-E460-45A2-AD75-05BA0B5CB245}" srcOrd="0" destOrd="0" presId="urn:microsoft.com/office/officeart/2005/8/layout/hList1"/>
    <dgm:cxn modelId="{7323E2CB-F6ED-4CE0-B12C-0313603A924E}" type="presParOf" srcId="{35B0D25E-6202-4DE1-BFA0-4F67323DE0FC}" destId="{1EDD2215-5517-4F5B-8962-948697805DB5}" srcOrd="1" destOrd="0" presId="urn:microsoft.com/office/officeart/2005/8/layout/hList1"/>
    <dgm:cxn modelId="{4DFFA712-BFEB-4BE6-B9B3-6E1EA99D7552}" type="presParOf" srcId="{EF3C354A-6A75-4FAC-9D8F-0EB15CC4177B}" destId="{8D9137E5-2E3E-4B79-95FD-489CE411521C}" srcOrd="3" destOrd="0" presId="urn:microsoft.com/office/officeart/2005/8/layout/hList1"/>
    <dgm:cxn modelId="{F27E1CC0-1320-4FF3-9E0C-0A9709BE12D5}" type="presParOf" srcId="{EF3C354A-6A75-4FAC-9D8F-0EB15CC4177B}" destId="{0F69F078-A630-4ACE-8B73-63523C70DEBE}" srcOrd="4" destOrd="0" presId="urn:microsoft.com/office/officeart/2005/8/layout/hList1"/>
    <dgm:cxn modelId="{31E13D9F-FFA3-45AE-A3D0-6593070A293A}" type="presParOf" srcId="{0F69F078-A630-4ACE-8B73-63523C70DEBE}" destId="{5E974CA5-612A-4B09-A59F-0E32EF8EC5DD}" srcOrd="0" destOrd="0" presId="urn:microsoft.com/office/officeart/2005/8/layout/hList1"/>
    <dgm:cxn modelId="{98F4C65A-0EFB-426A-8C77-3CA9D1D49485}" type="presParOf" srcId="{0F69F078-A630-4ACE-8B73-63523C70DEBE}" destId="{B1C3470A-39C1-4118-A3D9-BC3BAD2F2D1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DEDAC-0E6A-417F-8067-A56C99E0A483}">
      <dsp:nvSpPr>
        <dsp:cNvPr id="0" name=""/>
        <dsp:cNvSpPr/>
      </dsp:nvSpPr>
      <dsp:spPr>
        <a:xfrm>
          <a:off x="2571" y="95040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Operasional</a:t>
          </a:r>
          <a:endParaRPr lang="id-ID" sz="2000" kern="1200" dirty="0"/>
        </a:p>
      </dsp:txBody>
      <dsp:txXfrm>
        <a:off x="2571" y="95040"/>
        <a:ext cx="2507456" cy="722775"/>
      </dsp:txXfrm>
    </dsp:sp>
    <dsp:sp modelId="{C9749707-0B1F-4718-9D1E-B5CEF135ACFE}">
      <dsp:nvSpPr>
        <dsp:cNvPr id="0" name=""/>
        <dsp:cNvSpPr/>
      </dsp:nvSpPr>
      <dsp:spPr>
        <a:xfrm>
          <a:off x="2571" y="817815"/>
          <a:ext cx="2507456" cy="3613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Memasarkan barang.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Menerima pesanan dari pelanggan.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Menjual barang.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Mengirimkan barang pesanan.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Menerima pembayaran</a:t>
          </a:r>
          <a:endParaRPr lang="id-ID" sz="2000" kern="1200" dirty="0"/>
        </a:p>
      </dsp:txBody>
      <dsp:txXfrm>
        <a:off x="2571" y="817815"/>
        <a:ext cx="2507456" cy="3613106"/>
      </dsp:txXfrm>
    </dsp:sp>
    <dsp:sp modelId="{0293DFD4-E460-45A2-AD75-05BA0B5CB245}">
      <dsp:nvSpPr>
        <dsp:cNvPr id="0" name=""/>
        <dsp:cNvSpPr/>
      </dsp:nvSpPr>
      <dsp:spPr>
        <a:xfrm>
          <a:off x="2861071" y="95040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Informasi</a:t>
          </a:r>
          <a:endParaRPr lang="id-ID" sz="2000" kern="1200" dirty="0"/>
        </a:p>
      </dsp:txBody>
      <dsp:txXfrm>
        <a:off x="2861071" y="95040"/>
        <a:ext cx="2507456" cy="722775"/>
      </dsp:txXfrm>
    </dsp:sp>
    <dsp:sp modelId="{1EDD2215-5517-4F5B-8962-948697805DB5}">
      <dsp:nvSpPr>
        <dsp:cNvPr id="0" name=""/>
        <dsp:cNvSpPr/>
      </dsp:nvSpPr>
      <dsp:spPr>
        <a:xfrm>
          <a:off x="2861071" y="817815"/>
          <a:ext cx="2507456" cy="3613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Mencatat nota penjualan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smtClean="0"/>
            <a:t>Mencatat pesanan barang</a:t>
          </a:r>
          <a:endParaRPr lang="id-ID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smtClean="0"/>
            <a:t>Membuat laporan penjualan harian</a:t>
          </a:r>
          <a:endParaRPr lang="id-ID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Membuat laporan stok barang</a:t>
          </a:r>
          <a:endParaRPr lang="id-ID" sz="2000" kern="1200" dirty="0"/>
        </a:p>
      </dsp:txBody>
      <dsp:txXfrm>
        <a:off x="2861071" y="817815"/>
        <a:ext cx="2507456" cy="3613106"/>
      </dsp:txXfrm>
    </dsp:sp>
    <dsp:sp modelId="{5E974CA5-612A-4B09-A59F-0E32EF8EC5DD}">
      <dsp:nvSpPr>
        <dsp:cNvPr id="0" name=""/>
        <dsp:cNvSpPr/>
      </dsp:nvSpPr>
      <dsp:spPr>
        <a:xfrm>
          <a:off x="5719571" y="95040"/>
          <a:ext cx="2507456" cy="722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Keputusan/ Pengelolaan</a:t>
          </a:r>
          <a:endParaRPr lang="id-ID" sz="2000" kern="1200" dirty="0"/>
        </a:p>
      </dsp:txBody>
      <dsp:txXfrm>
        <a:off x="5719571" y="95040"/>
        <a:ext cx="2507456" cy="722775"/>
      </dsp:txXfrm>
    </dsp:sp>
    <dsp:sp modelId="{B1C3470A-39C1-4118-A3D9-BC3BAD2F2D19}">
      <dsp:nvSpPr>
        <dsp:cNvPr id="0" name=""/>
        <dsp:cNvSpPr/>
      </dsp:nvSpPr>
      <dsp:spPr>
        <a:xfrm>
          <a:off x="5719571" y="817815"/>
          <a:ext cx="2507456" cy="3613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Memutuskan untuk membuat produk baru.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smtClean="0"/>
            <a:t>Memutuskan untuk membuka sebuah cabang.</a:t>
          </a:r>
          <a:endParaRPr lang="id-ID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smtClean="0"/>
            <a:t>Memutuskan untuk menaikkan harga.</a:t>
          </a:r>
          <a:endParaRPr lang="id-ID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Memutuskan untuk menambah stok.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2000" kern="1200" dirty="0"/>
        </a:p>
      </dsp:txBody>
      <dsp:txXfrm>
        <a:off x="5719571" y="817815"/>
        <a:ext cx="2507456" cy="361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  <p:sp>
        <p:nvSpPr>
          <p:cNvPr id="7" name="AutoShape 2" descr="https://www.sigarch.org/wp-content/uploads/2017/03/Welcome.jpg"/>
          <p:cNvSpPr>
            <a:spLocks noChangeAspect="1" noChangeArrowheads="1"/>
          </p:cNvSpPr>
          <p:nvPr userDrawn="1"/>
        </p:nvSpPr>
        <p:spPr bwMode="auto">
          <a:xfrm>
            <a:off x="155575" y="-2986088"/>
            <a:ext cx="8296275" cy="622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623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446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987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0068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833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225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026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8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620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989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22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725C6-6DC5-4266-8C68-6553425EB7CC}" type="datetimeFigureOut">
              <a:rPr lang="id-ID" smtClean="0"/>
              <a:t>07/02/2019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E795C-93D8-414E-BFE5-6CC913E86F08}" type="slidenum">
              <a:rPr lang="id-ID" smtClean="0"/>
              <a:t>‹#›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97768" cy="6741368"/>
          </a:xfrm>
          <a:prstGeom prst="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548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Pemodelan Proses Bisnis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Pendahuluan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97768" cy="6858000"/>
          </a:xfrm>
          <a:prstGeom prst="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244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/>
          <a:lstStyle/>
          <a:p>
            <a:r>
              <a:rPr lang="id-ID" dirty="0" smtClean="0"/>
              <a:t>Berbagi Pengalaman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88632"/>
          </a:xfrm>
        </p:spPr>
        <p:txBody>
          <a:bodyPr>
            <a:noAutofit/>
          </a:bodyPr>
          <a:lstStyle/>
          <a:p>
            <a:pPr lvl="0"/>
            <a:r>
              <a:rPr lang="id-ID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Blueprint Satu data  Pembangunan Kota Surakarta, 2018</a:t>
            </a:r>
          </a:p>
          <a:p>
            <a:pPr lvl="0"/>
            <a:r>
              <a:rPr lang="id-ID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Data Makro Kependudukan  Kab Kendal, 2018</a:t>
            </a:r>
          </a:p>
          <a:p>
            <a:pPr lvl="0"/>
            <a:r>
              <a:rPr lang="id-ID" sz="13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Penyusunan Analisis Kapasitas Layanan Destinasi Pariwisata </a:t>
            </a:r>
            <a:r>
              <a:rPr lang="id-ID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Bali. 2018</a:t>
            </a:r>
          </a:p>
          <a:p>
            <a:pPr lvl="0"/>
            <a:r>
              <a:rPr lang="id-ID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Pembuatan kamus data dan E-GIF Kabupaten Boyolali, 2018</a:t>
            </a:r>
          </a:p>
          <a:p>
            <a:pPr lvl="0"/>
            <a:r>
              <a:rPr lang="id-ID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Masterplan Smart City Kab Grobogan, 2018</a:t>
            </a:r>
          </a:p>
          <a:p>
            <a:pPr lvl="0"/>
            <a:r>
              <a:rPr lang="id-ID" sz="1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Fasilitasi Kpperasi dengan Teknologi Informasi, , Dinas Koperasi UMKM DIY, 2017</a:t>
            </a:r>
          </a:p>
          <a:p>
            <a:pPr lvl="0"/>
            <a:r>
              <a:rPr lang="id-ID" sz="1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e-Government </a:t>
            </a:r>
            <a:r>
              <a:rPr lang="id-ID" sz="1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Interoperability Framework (eGIF), kota Magelang, 2017</a:t>
            </a:r>
          </a:p>
          <a:p>
            <a:pPr lvl="0"/>
            <a:r>
              <a:rPr lang="id-ID" sz="1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Masterplan E-Government Kabupaten Paser, 2017</a:t>
            </a:r>
          </a:p>
          <a:p>
            <a:pPr lvl="0"/>
            <a:r>
              <a:rPr lang="id-ID" sz="1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Masterplan E-Government Kota Padang, 2017</a:t>
            </a:r>
          </a:p>
          <a:p>
            <a:pPr lvl="0"/>
            <a:r>
              <a:rPr lang="id-ID" sz="1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Masterplan TIK kab limapuluh kota, Sumatera barat, , 2017</a:t>
            </a:r>
          </a:p>
          <a:p>
            <a:pPr lvl="0"/>
            <a:r>
              <a:rPr lang="nn-NO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embuatan Masterplan TIK STAIN Metro Lampung, 2016</a:t>
            </a:r>
          </a:p>
          <a:p>
            <a:pPr lvl="0"/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nn-NO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embuatan Sistem Informasi Pusat Data Terpadu</a:t>
            </a:r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Temanggung, 2016</a:t>
            </a:r>
          </a:p>
          <a:p>
            <a:pPr lvl="0"/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Assesment Jaringan Teknologi Informasi Kabupaten Temanggung, 2016</a:t>
            </a:r>
          </a:p>
          <a:p>
            <a:pPr lvl="0"/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Penyusunan Strategi Pemasaran Pasar Wisata Buatan Kementerian Pariwisata, 2016</a:t>
            </a:r>
          </a:p>
          <a:p>
            <a:pPr lvl="0"/>
            <a:r>
              <a:rPr lang="id-ID" sz="13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Penyusunan Rencana Induk Teknologi Informasi Rembang, 2016</a:t>
            </a:r>
          </a:p>
          <a:p>
            <a:pPr lvl="0"/>
            <a:r>
              <a:rPr lang="id-ID" sz="13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Pembuatan IT Blueprint/ IT Masterplan Kejaksaan RI Th. 2015-2019, 2015</a:t>
            </a:r>
          </a:p>
          <a:p>
            <a:pPr lvl="0"/>
            <a:r>
              <a:rPr lang="id-ID" sz="13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Penyusunan Masterplan E-Government Kab Bangka, 2015</a:t>
            </a:r>
          </a:p>
          <a:p>
            <a:pPr lvl="0"/>
            <a:r>
              <a:rPr lang="id-ID" sz="13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Pembangunan/Pengembangan Sistem Informasi Kepegawaian Daerah Gorontalo, 2015</a:t>
            </a:r>
          </a:p>
          <a:p>
            <a:pPr lvl="0"/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Penyusunan</a:t>
            </a:r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Dokumen</a:t>
            </a:r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Inovasi</a:t>
            </a:r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Kabupaten</a:t>
            </a:r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Purworejo</a:t>
            </a:r>
            <a:r>
              <a:rPr lang="id-ID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2014</a:t>
            </a:r>
          </a:p>
          <a:p>
            <a:pPr lvl="0"/>
            <a:r>
              <a:rPr lang="en-US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id-ID" sz="13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enyusunan Peta Potensi Bisnis Unggulan Daerah Istimewa Yogyakarta, 2014</a:t>
            </a:r>
          </a:p>
          <a:p>
            <a:pPr lvl="0"/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Penyusunan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Blueprint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Data Pembangunan D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IY 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 BAPPEDA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Provinsi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DIY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2013</a:t>
            </a:r>
            <a:endParaRPr lang="id-ID" sz="13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Penyusunan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Database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Koperasi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DIY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di 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DISPERINDAGKOP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UKM DIY 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2013</a:t>
            </a:r>
          </a:p>
          <a:p>
            <a:pPr lvl="0"/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Penyusunan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Arsip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Dinamis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di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13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Kabupaten</a:t>
            </a:r>
            <a:r>
              <a:rPr lang="en-US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Bantul, 2013</a:t>
            </a:r>
          </a:p>
          <a:p>
            <a:pPr lvl="0"/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Data TI </a:t>
            </a:r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Dinas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Perindustrian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Koperasi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UKM </a:t>
            </a:r>
            <a:r>
              <a:rPr lang="id-ID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DIY , 2012</a:t>
            </a:r>
          </a:p>
          <a:p>
            <a:pPr lvl="0"/>
            <a:r>
              <a:rPr lang="en-US" sz="1300" dirty="0" err="1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Datacenter </a:t>
            </a:r>
            <a:r>
              <a:rPr lang="id-ID" sz="13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DISHUBKOMINFO DIY, 2012</a:t>
            </a:r>
          </a:p>
          <a:p>
            <a:endParaRPr lang="id-ID" sz="1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Definisi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</a:t>
            </a:r>
            <a:r>
              <a:rPr lang="en-US" dirty="0" err="1" smtClean="0"/>
              <a:t>anajemen</a:t>
            </a:r>
            <a:r>
              <a:rPr lang="en-US" dirty="0" smtClean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smtClean="0"/>
              <a:t>proses.</a:t>
            </a:r>
            <a:r>
              <a:rPr lang="en-US" dirty="0"/>
              <a:t> </a:t>
            </a:r>
            <a:endParaRPr lang="id-ID" dirty="0" smtClean="0"/>
          </a:p>
          <a:p>
            <a:r>
              <a:rPr lang="id-ID" dirty="0" smtClean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otomatisasi</a:t>
            </a:r>
            <a:r>
              <a:rPr lang="en-US" dirty="0"/>
              <a:t> proses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ketangkasan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89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Kenapa diperlukan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Menjelaskan proses bisnis secara lebih mudah untuk dipahami.</a:t>
            </a:r>
          </a:p>
          <a:p>
            <a:r>
              <a:rPr lang="id-ID" dirty="0"/>
              <a:t>Ada berbagai macam :</a:t>
            </a:r>
          </a:p>
          <a:p>
            <a:pPr lvl="1"/>
            <a:r>
              <a:rPr lang="id-ID" dirty="0"/>
              <a:t>Dengan narasi (workflow/alur kerja proses)</a:t>
            </a:r>
          </a:p>
          <a:p>
            <a:pPr lvl="1"/>
            <a:r>
              <a:rPr lang="id-ID" dirty="0"/>
              <a:t>Dengan grafik atau diagram misal : Model REAL (Resource, Events, Agent, and Locations</a:t>
            </a:r>
            <a:r>
              <a:rPr lang="id-ID" dirty="0" smtClean="0"/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7430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Kejadian Proses 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id-ID" dirty="0"/>
              <a:t>Suatu proses bisnis merupakan serangkaian aktivitas yang bertujuan untuk mencapai tujuan organisasi.</a:t>
            </a:r>
          </a:p>
          <a:p>
            <a:r>
              <a:rPr lang="id-ID" dirty="0"/>
              <a:t>Suatu proses bisnis dapat terdiri dari beberapa aktivitas.</a:t>
            </a:r>
          </a:p>
          <a:p>
            <a:r>
              <a:rPr lang="id-ID" dirty="0"/>
              <a:t>Kejadian (event) merupakan suatu aktivitas tunggal yang terdapat pada sebuah proses bisnis</a:t>
            </a:r>
            <a:r>
              <a:rPr lang="id-ID" dirty="0" smtClean="0"/>
              <a:t>.</a:t>
            </a:r>
          </a:p>
          <a:p>
            <a:pPr lvl="1"/>
            <a:r>
              <a:rPr lang="id-ID" dirty="0" smtClean="0"/>
              <a:t>Operasional</a:t>
            </a:r>
          </a:p>
          <a:p>
            <a:pPr lvl="1"/>
            <a:r>
              <a:rPr lang="id-ID" dirty="0" smtClean="0"/>
              <a:t>Informasi</a:t>
            </a:r>
          </a:p>
          <a:p>
            <a:pPr lvl="1"/>
            <a:r>
              <a:rPr lang="id-ID" dirty="0" smtClean="0"/>
              <a:t>Keputusan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252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Kejadian / Event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0216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961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BPM</a:t>
            </a:r>
            <a:endParaRPr lang="id-ID" dirty="0"/>
          </a:p>
        </p:txBody>
      </p:sp>
      <p:pic>
        <p:nvPicPr>
          <p:cNvPr id="3" name="Picture 2" descr="https://materikuliah.tigaputri.asia/wp-content/uploads/2017/12/Keterkaitan-Antar-Kejadi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0960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61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Buku Referensi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Manajemen Proses Bisnis, Model dan Simulasi, Riyanarto Sarno, ITS</a:t>
            </a:r>
          </a:p>
          <a:p>
            <a:r>
              <a:rPr lang="id-ID" dirty="0" smtClean="0"/>
              <a:t>Business Process Management, Konsep dan Implementasi , Mahendrawathi ER. Andi Offset</a:t>
            </a:r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931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Tugas</a:t>
            </a:r>
            <a:r>
              <a:rPr lang="id-ID" dirty="0"/>
              <a:t>					: </a:t>
            </a:r>
            <a:r>
              <a:rPr lang="id-ID" dirty="0" smtClean="0"/>
              <a:t>40%</a:t>
            </a:r>
            <a:endParaRPr lang="id-ID" dirty="0"/>
          </a:p>
          <a:p>
            <a:r>
              <a:rPr lang="id-ID" dirty="0" smtClean="0"/>
              <a:t>Ujian </a:t>
            </a:r>
            <a:r>
              <a:rPr lang="id-ID" dirty="0"/>
              <a:t>Tengah Semester	</a:t>
            </a:r>
            <a:r>
              <a:rPr lang="id-ID" dirty="0" smtClean="0"/>
              <a:t>	: </a:t>
            </a:r>
            <a:r>
              <a:rPr lang="id-ID" dirty="0" smtClean="0"/>
              <a:t>30%</a:t>
            </a:r>
            <a:endParaRPr lang="id-ID" dirty="0"/>
          </a:p>
          <a:p>
            <a:r>
              <a:rPr lang="id-ID" dirty="0"/>
              <a:t>Ujian Akhir Semester		: </a:t>
            </a:r>
            <a:r>
              <a:rPr lang="id-ID" dirty="0" smtClean="0"/>
              <a:t>30%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46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Konversi Nilai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Nilai A	point 4	= 	 </a:t>
            </a:r>
            <a:r>
              <a:rPr lang="id-ID" dirty="0" smtClean="0"/>
              <a:t>&gt;80</a:t>
            </a:r>
            <a:endParaRPr lang="id-ID" dirty="0"/>
          </a:p>
          <a:p>
            <a:r>
              <a:rPr lang="id-ID" dirty="0"/>
              <a:t>Nilai B+	point 3,5	= 	 </a:t>
            </a:r>
            <a:r>
              <a:rPr lang="id-ID" dirty="0" smtClean="0"/>
              <a:t>&gt; </a:t>
            </a:r>
            <a:r>
              <a:rPr lang="id-ID" dirty="0"/>
              <a:t>75 – 80</a:t>
            </a:r>
          </a:p>
          <a:p>
            <a:r>
              <a:rPr lang="id-ID" dirty="0"/>
              <a:t>Nilai B	point 3	= 	 &gt; </a:t>
            </a:r>
            <a:r>
              <a:rPr lang="id-ID" dirty="0" smtClean="0"/>
              <a:t>70 </a:t>
            </a:r>
            <a:r>
              <a:rPr lang="id-ID" dirty="0"/>
              <a:t>– 75</a:t>
            </a:r>
          </a:p>
          <a:p>
            <a:r>
              <a:rPr lang="id-ID" dirty="0"/>
              <a:t>Nilai C+	point 2,5	= 	 &gt;</a:t>
            </a:r>
            <a:r>
              <a:rPr lang="id-ID" dirty="0" smtClean="0"/>
              <a:t> </a:t>
            </a:r>
            <a:r>
              <a:rPr lang="id-ID" dirty="0"/>
              <a:t>65 – 70</a:t>
            </a:r>
          </a:p>
          <a:p>
            <a:r>
              <a:rPr lang="id-ID" dirty="0"/>
              <a:t>Nilai C	point 2	= 	 &gt;</a:t>
            </a:r>
            <a:r>
              <a:rPr lang="id-ID" dirty="0" smtClean="0"/>
              <a:t> </a:t>
            </a:r>
            <a:r>
              <a:rPr lang="id-ID" dirty="0"/>
              <a:t>60 – 65</a:t>
            </a:r>
          </a:p>
          <a:p>
            <a:r>
              <a:rPr lang="id-ID" dirty="0"/>
              <a:t>Nilai D	point 1	= 	 &gt;</a:t>
            </a:r>
            <a:r>
              <a:rPr lang="id-ID" dirty="0" smtClean="0"/>
              <a:t> </a:t>
            </a:r>
            <a:r>
              <a:rPr lang="id-ID" dirty="0"/>
              <a:t>50 – 60</a:t>
            </a:r>
          </a:p>
          <a:p>
            <a:r>
              <a:rPr lang="id-ID" dirty="0"/>
              <a:t>Nilai E	point 0 	=  	</a:t>
            </a:r>
            <a:r>
              <a:rPr lang="id-ID" dirty="0" smtClean="0"/>
              <a:t>&lt; </a:t>
            </a:r>
            <a:r>
              <a:rPr lang="id-ID" dirty="0"/>
              <a:t>50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432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</TotalTime>
  <Words>424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Pemodelan Proses Bisnis</vt:lpstr>
      <vt:lpstr>Definisi</vt:lpstr>
      <vt:lpstr>Kenapa diperlukan</vt:lpstr>
      <vt:lpstr>Kejadian Proses Bisnis</vt:lpstr>
      <vt:lpstr>Kejadian / Event</vt:lpstr>
      <vt:lpstr>BPM</vt:lpstr>
      <vt:lpstr>Buku Referensi</vt:lpstr>
      <vt:lpstr>Penilaian</vt:lpstr>
      <vt:lpstr>Konversi Nilai</vt:lpstr>
      <vt:lpstr>Berbagi Pengalaman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user7</dc:creator>
  <cp:lastModifiedBy>user7</cp:lastModifiedBy>
  <cp:revision>16</cp:revision>
  <dcterms:created xsi:type="dcterms:W3CDTF">2019-02-05T15:29:14Z</dcterms:created>
  <dcterms:modified xsi:type="dcterms:W3CDTF">2019-02-08T02:15:26Z</dcterms:modified>
</cp:coreProperties>
</file>