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handoutMasterIdLst>
    <p:handoutMasterId r:id="rId33"/>
  </p:handoutMasterIdLst>
  <p:sldIdLst>
    <p:sldId id="257" r:id="rId2"/>
    <p:sldId id="261"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2784" y="-9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286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B7C46-6BD5-40ED-A689-0963B58B2D3E}" type="doc">
      <dgm:prSet loTypeId="urn:microsoft.com/office/officeart/2005/8/layout/vList4" loCatId="list" qsTypeId="urn:microsoft.com/office/officeart/2005/8/quickstyle/3d2" qsCatId="3D" csTypeId="urn:microsoft.com/office/officeart/2005/8/colors/accent2_5" csCatId="accent2" phldr="1"/>
      <dgm:spPr/>
      <dgm:t>
        <a:bodyPr/>
        <a:lstStyle/>
        <a:p>
          <a:endParaRPr lang="en-US"/>
        </a:p>
      </dgm:t>
    </dgm:pt>
    <dgm:pt modelId="{8BEE8E55-A98E-44B0-8670-24C3E9163CFE}">
      <dgm:prSet custT="1"/>
      <dgm:spPr/>
      <dgm:t>
        <a:bodyPr/>
        <a:lstStyle/>
        <a:p>
          <a:pPr rtl="0"/>
          <a:r>
            <a:rPr lang="id-ID" sz="1800" dirty="0" smtClean="0">
              <a:solidFill>
                <a:schemeClr val="tx1"/>
              </a:solidFill>
            </a:rPr>
            <a:t>Orang Indonesia menggunakan kentongan untuk menyampaikan informasi tentang kebakaran, bencana alam, kejahatan, panggilan untuk kumpul, dll.</a:t>
          </a:r>
          <a:endParaRPr lang="en-US" sz="1800" dirty="0">
            <a:solidFill>
              <a:schemeClr val="tx1"/>
            </a:solidFill>
          </a:endParaRPr>
        </a:p>
      </dgm:t>
    </dgm:pt>
    <dgm:pt modelId="{246B723D-150E-48B0-AE88-1732B7E49CFE}" type="parTrans" cxnId="{FB0FDACE-D266-4016-A4E1-C884A6A6712E}">
      <dgm:prSet/>
      <dgm:spPr/>
      <dgm:t>
        <a:bodyPr/>
        <a:lstStyle/>
        <a:p>
          <a:endParaRPr lang="en-US"/>
        </a:p>
      </dgm:t>
    </dgm:pt>
    <dgm:pt modelId="{9BF0BF02-E3BE-4CFE-8A31-486A62F6CEB9}" type="sibTrans" cxnId="{FB0FDACE-D266-4016-A4E1-C884A6A6712E}">
      <dgm:prSet/>
      <dgm:spPr/>
      <dgm:t>
        <a:bodyPr/>
        <a:lstStyle/>
        <a:p>
          <a:endParaRPr lang="en-US"/>
        </a:p>
      </dgm:t>
    </dgm:pt>
    <dgm:pt modelId="{A274F47E-92E3-4027-8DBC-602A88EE23F5}">
      <dgm:prSet custT="1"/>
      <dgm:spPr/>
      <dgm:t>
        <a:bodyPr/>
        <a:lstStyle/>
        <a:p>
          <a:pPr rtl="0"/>
          <a:r>
            <a:rPr lang="en-US" sz="2400" dirty="0" smtClean="0">
              <a:solidFill>
                <a:schemeClr val="tx1"/>
              </a:solidFill>
            </a:rPr>
            <a:t>O</a:t>
          </a:r>
          <a:r>
            <a:rPr lang="id-ID" sz="2400" dirty="0" smtClean="0">
              <a:solidFill>
                <a:schemeClr val="tx1"/>
              </a:solidFill>
            </a:rPr>
            <a:t>rang indian menggunakan kode asap</a:t>
          </a:r>
          <a:endParaRPr lang="en-US" sz="2400" dirty="0">
            <a:solidFill>
              <a:schemeClr val="tx1"/>
            </a:solidFill>
          </a:endParaRPr>
        </a:p>
      </dgm:t>
    </dgm:pt>
    <dgm:pt modelId="{C8EC27E2-05F1-455A-B5C1-D3531E2C92E7}" type="parTrans" cxnId="{D2F3D854-D3AC-46C9-92EC-F1E6046D0A8A}">
      <dgm:prSet/>
      <dgm:spPr/>
      <dgm:t>
        <a:bodyPr/>
        <a:lstStyle/>
        <a:p>
          <a:endParaRPr lang="en-US"/>
        </a:p>
      </dgm:t>
    </dgm:pt>
    <dgm:pt modelId="{2D18529C-B27E-4C12-A730-F38BA66642E3}" type="sibTrans" cxnId="{D2F3D854-D3AC-46C9-92EC-F1E6046D0A8A}">
      <dgm:prSet/>
      <dgm:spPr/>
      <dgm:t>
        <a:bodyPr/>
        <a:lstStyle/>
        <a:p>
          <a:endParaRPr lang="en-US"/>
        </a:p>
      </dgm:t>
    </dgm:pt>
    <dgm:pt modelId="{27ED8456-8BA1-4212-AF0B-7412F9478C5A}">
      <dgm:prSet custT="1"/>
      <dgm:spPr/>
      <dgm:t>
        <a:bodyPr/>
        <a:lstStyle/>
        <a:p>
          <a:pPr rtl="0"/>
          <a:r>
            <a:rPr lang="en-US" sz="2400" dirty="0" smtClean="0">
              <a:solidFill>
                <a:schemeClr val="tx1"/>
              </a:solidFill>
            </a:rPr>
            <a:t>D</a:t>
          </a:r>
          <a:r>
            <a:rPr lang="id-ID" sz="2400" dirty="0" smtClean="0">
              <a:solidFill>
                <a:schemeClr val="tx1"/>
              </a:solidFill>
            </a:rPr>
            <a:t>igunak</a:t>
          </a:r>
          <a:r>
            <a:rPr lang="en-US" sz="2400" dirty="0" smtClean="0">
              <a:solidFill>
                <a:schemeClr val="tx1"/>
              </a:solidFill>
            </a:rPr>
            <a:t>an</a:t>
          </a:r>
          <a:r>
            <a:rPr lang="id-ID" sz="2400" dirty="0" smtClean="0">
              <a:solidFill>
                <a:schemeClr val="tx1"/>
              </a:solidFill>
            </a:rPr>
            <a:t> untuk memantulkan sinar matahari</a:t>
          </a:r>
          <a:endParaRPr lang="id-ID" sz="2400" dirty="0">
            <a:solidFill>
              <a:schemeClr val="tx1"/>
            </a:solidFill>
          </a:endParaRPr>
        </a:p>
      </dgm:t>
    </dgm:pt>
    <dgm:pt modelId="{8370E2D9-BE51-4BE7-ADEB-3E40D0292926}" type="parTrans" cxnId="{7C7F0F0F-83D0-4E98-A216-34E2038F82BF}">
      <dgm:prSet/>
      <dgm:spPr/>
      <dgm:t>
        <a:bodyPr/>
        <a:lstStyle/>
        <a:p>
          <a:endParaRPr lang="en-US"/>
        </a:p>
      </dgm:t>
    </dgm:pt>
    <dgm:pt modelId="{6F15EFB8-0B17-4D32-AC0C-4613D55705F2}" type="sibTrans" cxnId="{7C7F0F0F-83D0-4E98-A216-34E2038F82BF}">
      <dgm:prSet/>
      <dgm:spPr/>
      <dgm:t>
        <a:bodyPr/>
        <a:lstStyle/>
        <a:p>
          <a:endParaRPr lang="en-US"/>
        </a:p>
      </dgm:t>
    </dgm:pt>
    <dgm:pt modelId="{5D2E4B03-2695-4226-B9C2-061C68093652}">
      <dgm:prSet custT="1"/>
      <dgm:spPr/>
      <dgm:t>
        <a:bodyPr/>
        <a:lstStyle/>
        <a:p>
          <a:pPr rtl="0"/>
          <a:r>
            <a:rPr lang="en-US" sz="2400" dirty="0" smtClean="0">
              <a:solidFill>
                <a:schemeClr val="tx1"/>
              </a:solidFill>
            </a:rPr>
            <a:t>P</a:t>
          </a:r>
          <a:r>
            <a:rPr lang="id-ID" sz="2400" dirty="0" smtClean="0">
              <a:solidFill>
                <a:schemeClr val="tx1"/>
              </a:solidFill>
            </a:rPr>
            <a:t>ramuka menggunakan kode bendera</a:t>
          </a:r>
          <a:endParaRPr lang="en-US" sz="2400" dirty="0">
            <a:solidFill>
              <a:schemeClr val="tx1"/>
            </a:solidFill>
          </a:endParaRPr>
        </a:p>
      </dgm:t>
    </dgm:pt>
    <dgm:pt modelId="{810B4BA9-C639-485F-BACC-FCCE56D83E41}" type="parTrans" cxnId="{EDAEB090-4047-4BDE-A2E0-151725E61ED3}">
      <dgm:prSet/>
      <dgm:spPr/>
      <dgm:t>
        <a:bodyPr/>
        <a:lstStyle/>
        <a:p>
          <a:endParaRPr lang="en-US"/>
        </a:p>
      </dgm:t>
    </dgm:pt>
    <dgm:pt modelId="{954D0189-580B-414D-8296-035C6C8D5693}" type="sibTrans" cxnId="{EDAEB090-4047-4BDE-A2E0-151725E61ED3}">
      <dgm:prSet/>
      <dgm:spPr/>
      <dgm:t>
        <a:bodyPr/>
        <a:lstStyle/>
        <a:p>
          <a:endParaRPr lang="en-US"/>
        </a:p>
      </dgm:t>
    </dgm:pt>
    <dgm:pt modelId="{F97874C1-C76D-4444-AFB9-7D70B55F34B5}">
      <dgm:prSet custT="1"/>
      <dgm:spPr/>
      <dgm:t>
        <a:bodyPr/>
        <a:lstStyle/>
        <a:p>
          <a:pPr rtl="0"/>
          <a:r>
            <a:rPr lang="en-US" sz="2400" dirty="0" smtClean="0">
              <a:solidFill>
                <a:schemeClr val="tx1"/>
              </a:solidFill>
            </a:rPr>
            <a:t>Ca</a:t>
          </a:r>
          <a:r>
            <a:rPr lang="id-ID" sz="2400" dirty="0" smtClean="0">
              <a:solidFill>
                <a:schemeClr val="tx1"/>
              </a:solidFill>
            </a:rPr>
            <a:t>ra-cara lain sesuai dengan jamannya</a:t>
          </a:r>
          <a:endParaRPr lang="en-GB" sz="2400" dirty="0" smtClean="0">
            <a:solidFill>
              <a:schemeClr val="tx1"/>
            </a:solidFill>
          </a:endParaRPr>
        </a:p>
      </dgm:t>
    </dgm:pt>
    <dgm:pt modelId="{6CEB94D3-4C84-4FEF-871F-42CED8634BA5}" type="parTrans" cxnId="{8E032EB8-A0AC-4FA5-864D-636504BCD3C1}">
      <dgm:prSet/>
      <dgm:spPr/>
      <dgm:t>
        <a:bodyPr/>
        <a:lstStyle/>
        <a:p>
          <a:endParaRPr lang="en-US"/>
        </a:p>
      </dgm:t>
    </dgm:pt>
    <dgm:pt modelId="{0CA1DE3F-CACF-4F95-80D5-469DCF5A1059}" type="sibTrans" cxnId="{8E032EB8-A0AC-4FA5-864D-636504BCD3C1}">
      <dgm:prSet/>
      <dgm:spPr/>
      <dgm:t>
        <a:bodyPr/>
        <a:lstStyle/>
        <a:p>
          <a:endParaRPr lang="en-US"/>
        </a:p>
      </dgm:t>
    </dgm:pt>
    <dgm:pt modelId="{325834E7-5CEB-4C3F-ABFE-67918128668F}" type="pres">
      <dgm:prSet presAssocID="{158B7C46-6BD5-40ED-A689-0963B58B2D3E}" presName="linear" presStyleCnt="0">
        <dgm:presLayoutVars>
          <dgm:dir/>
          <dgm:resizeHandles val="exact"/>
        </dgm:presLayoutVars>
      </dgm:prSet>
      <dgm:spPr/>
      <dgm:t>
        <a:bodyPr/>
        <a:lstStyle/>
        <a:p>
          <a:endParaRPr lang="en-US"/>
        </a:p>
      </dgm:t>
    </dgm:pt>
    <dgm:pt modelId="{F0D4AAF8-F17A-460D-A94E-997A803CA0B3}" type="pres">
      <dgm:prSet presAssocID="{8BEE8E55-A98E-44B0-8670-24C3E9163CFE}" presName="comp" presStyleCnt="0"/>
      <dgm:spPr/>
    </dgm:pt>
    <dgm:pt modelId="{94E0E117-E568-44C3-9B5A-A22E8F4D8F02}" type="pres">
      <dgm:prSet presAssocID="{8BEE8E55-A98E-44B0-8670-24C3E9163CFE}" presName="box" presStyleLbl="node1" presStyleIdx="0" presStyleCnt="5"/>
      <dgm:spPr/>
      <dgm:t>
        <a:bodyPr/>
        <a:lstStyle/>
        <a:p>
          <a:endParaRPr lang="en-US"/>
        </a:p>
      </dgm:t>
    </dgm:pt>
    <dgm:pt modelId="{E71FCFF9-9203-45C4-957E-B1B9581075C0}" type="pres">
      <dgm:prSet presAssocID="{8BEE8E55-A98E-44B0-8670-24C3E9163CFE}" presName="img" presStyleLbl="fgImgPlace1" presStyleIdx="0" presStyleCnt="5"/>
      <dgm:spPr/>
    </dgm:pt>
    <dgm:pt modelId="{FBC42206-1F9E-44F5-8475-CBF246C30AB6}" type="pres">
      <dgm:prSet presAssocID="{8BEE8E55-A98E-44B0-8670-24C3E9163CFE}" presName="text" presStyleLbl="node1" presStyleIdx="0" presStyleCnt="5">
        <dgm:presLayoutVars>
          <dgm:bulletEnabled val="1"/>
        </dgm:presLayoutVars>
      </dgm:prSet>
      <dgm:spPr/>
      <dgm:t>
        <a:bodyPr/>
        <a:lstStyle/>
        <a:p>
          <a:endParaRPr lang="en-US"/>
        </a:p>
      </dgm:t>
    </dgm:pt>
    <dgm:pt modelId="{C0126B51-23D6-4AD3-9E16-6B77D690888F}" type="pres">
      <dgm:prSet presAssocID="{9BF0BF02-E3BE-4CFE-8A31-486A62F6CEB9}" presName="spacer" presStyleCnt="0"/>
      <dgm:spPr/>
    </dgm:pt>
    <dgm:pt modelId="{A2257A25-4BCD-4EC5-B45A-39CE925E1C5F}" type="pres">
      <dgm:prSet presAssocID="{A274F47E-92E3-4027-8DBC-602A88EE23F5}" presName="comp" presStyleCnt="0"/>
      <dgm:spPr/>
    </dgm:pt>
    <dgm:pt modelId="{903A7D82-5163-4D5F-BC8D-9953EF7A3EF3}" type="pres">
      <dgm:prSet presAssocID="{A274F47E-92E3-4027-8DBC-602A88EE23F5}" presName="box" presStyleLbl="node1" presStyleIdx="1" presStyleCnt="5"/>
      <dgm:spPr/>
      <dgm:t>
        <a:bodyPr/>
        <a:lstStyle/>
        <a:p>
          <a:endParaRPr lang="en-US"/>
        </a:p>
      </dgm:t>
    </dgm:pt>
    <dgm:pt modelId="{C341DD4F-2864-4E74-BDAD-A2B4547494DA}" type="pres">
      <dgm:prSet presAssocID="{A274F47E-92E3-4027-8DBC-602A88EE23F5}" presName="img" presStyleLbl="fgImgPlace1" presStyleIdx="1" presStyleCnt="5"/>
      <dgm:spPr/>
    </dgm:pt>
    <dgm:pt modelId="{002A82C8-3A74-47A6-86FB-141ECD2FD270}" type="pres">
      <dgm:prSet presAssocID="{A274F47E-92E3-4027-8DBC-602A88EE23F5}" presName="text" presStyleLbl="node1" presStyleIdx="1" presStyleCnt="5">
        <dgm:presLayoutVars>
          <dgm:bulletEnabled val="1"/>
        </dgm:presLayoutVars>
      </dgm:prSet>
      <dgm:spPr/>
      <dgm:t>
        <a:bodyPr/>
        <a:lstStyle/>
        <a:p>
          <a:endParaRPr lang="en-US"/>
        </a:p>
      </dgm:t>
    </dgm:pt>
    <dgm:pt modelId="{26C5E10A-8A25-48C7-8C29-CDA86435ACEE}" type="pres">
      <dgm:prSet presAssocID="{2D18529C-B27E-4C12-A730-F38BA66642E3}" presName="spacer" presStyleCnt="0"/>
      <dgm:spPr/>
    </dgm:pt>
    <dgm:pt modelId="{348C0A93-FF19-498F-BC25-A4F675FD968E}" type="pres">
      <dgm:prSet presAssocID="{27ED8456-8BA1-4212-AF0B-7412F9478C5A}" presName="comp" presStyleCnt="0"/>
      <dgm:spPr/>
    </dgm:pt>
    <dgm:pt modelId="{20F0B707-DC03-4493-A085-7D5F9D8D0B95}" type="pres">
      <dgm:prSet presAssocID="{27ED8456-8BA1-4212-AF0B-7412F9478C5A}" presName="box" presStyleLbl="node1" presStyleIdx="2" presStyleCnt="5"/>
      <dgm:spPr/>
      <dgm:t>
        <a:bodyPr/>
        <a:lstStyle/>
        <a:p>
          <a:endParaRPr lang="en-US"/>
        </a:p>
      </dgm:t>
    </dgm:pt>
    <dgm:pt modelId="{EC114F36-C2E9-4D92-8F32-63877F8A69C2}" type="pres">
      <dgm:prSet presAssocID="{27ED8456-8BA1-4212-AF0B-7412F9478C5A}" presName="img" presStyleLbl="fgImgPlace1" presStyleIdx="2" presStyleCnt="5"/>
      <dgm:spPr/>
    </dgm:pt>
    <dgm:pt modelId="{62ADE8BF-67BE-4BB0-AB8D-00B3F9E3C8E6}" type="pres">
      <dgm:prSet presAssocID="{27ED8456-8BA1-4212-AF0B-7412F9478C5A}" presName="text" presStyleLbl="node1" presStyleIdx="2" presStyleCnt="5">
        <dgm:presLayoutVars>
          <dgm:bulletEnabled val="1"/>
        </dgm:presLayoutVars>
      </dgm:prSet>
      <dgm:spPr/>
      <dgm:t>
        <a:bodyPr/>
        <a:lstStyle/>
        <a:p>
          <a:endParaRPr lang="en-US"/>
        </a:p>
      </dgm:t>
    </dgm:pt>
    <dgm:pt modelId="{FAD13711-3438-42FF-B8ED-4474AF3B4C8A}" type="pres">
      <dgm:prSet presAssocID="{6F15EFB8-0B17-4D32-AC0C-4613D55705F2}" presName="spacer" presStyleCnt="0"/>
      <dgm:spPr/>
    </dgm:pt>
    <dgm:pt modelId="{B8099148-D417-41FC-A0C1-FA23E6B4490C}" type="pres">
      <dgm:prSet presAssocID="{5D2E4B03-2695-4226-B9C2-061C68093652}" presName="comp" presStyleCnt="0"/>
      <dgm:spPr/>
    </dgm:pt>
    <dgm:pt modelId="{B4CB5753-4371-4D17-B520-63A4BB8D938B}" type="pres">
      <dgm:prSet presAssocID="{5D2E4B03-2695-4226-B9C2-061C68093652}" presName="box" presStyleLbl="node1" presStyleIdx="3" presStyleCnt="5"/>
      <dgm:spPr/>
      <dgm:t>
        <a:bodyPr/>
        <a:lstStyle/>
        <a:p>
          <a:endParaRPr lang="en-US"/>
        </a:p>
      </dgm:t>
    </dgm:pt>
    <dgm:pt modelId="{DCD8B376-B5F0-4564-9462-3A1B8CCC3DA7}" type="pres">
      <dgm:prSet presAssocID="{5D2E4B03-2695-4226-B9C2-061C68093652}" presName="img" presStyleLbl="fgImgPlace1" presStyleIdx="3" presStyleCnt="5"/>
      <dgm:spPr/>
    </dgm:pt>
    <dgm:pt modelId="{9FCD7722-95A4-417B-98D5-5682A524BC87}" type="pres">
      <dgm:prSet presAssocID="{5D2E4B03-2695-4226-B9C2-061C68093652}" presName="text" presStyleLbl="node1" presStyleIdx="3" presStyleCnt="5">
        <dgm:presLayoutVars>
          <dgm:bulletEnabled val="1"/>
        </dgm:presLayoutVars>
      </dgm:prSet>
      <dgm:spPr/>
      <dgm:t>
        <a:bodyPr/>
        <a:lstStyle/>
        <a:p>
          <a:endParaRPr lang="en-US"/>
        </a:p>
      </dgm:t>
    </dgm:pt>
    <dgm:pt modelId="{1F2D7ECF-FC9E-4D5D-AE4D-7AE08D591ED7}" type="pres">
      <dgm:prSet presAssocID="{954D0189-580B-414D-8296-035C6C8D5693}" presName="spacer" presStyleCnt="0"/>
      <dgm:spPr/>
    </dgm:pt>
    <dgm:pt modelId="{37FA5FC2-7E4E-4E3B-A6CB-E3D753BF84CF}" type="pres">
      <dgm:prSet presAssocID="{F97874C1-C76D-4444-AFB9-7D70B55F34B5}" presName="comp" presStyleCnt="0"/>
      <dgm:spPr/>
    </dgm:pt>
    <dgm:pt modelId="{73B05D1F-83DE-46DC-9CC6-A92EF4CD8369}" type="pres">
      <dgm:prSet presAssocID="{F97874C1-C76D-4444-AFB9-7D70B55F34B5}" presName="box" presStyleLbl="node1" presStyleIdx="4" presStyleCnt="5"/>
      <dgm:spPr/>
      <dgm:t>
        <a:bodyPr/>
        <a:lstStyle/>
        <a:p>
          <a:endParaRPr lang="en-US"/>
        </a:p>
      </dgm:t>
    </dgm:pt>
    <dgm:pt modelId="{CF07955F-60B6-4DC8-8FA4-BC48F83E186A}" type="pres">
      <dgm:prSet presAssocID="{F97874C1-C76D-4444-AFB9-7D70B55F34B5}" presName="img" presStyleLbl="fgImgPlace1" presStyleIdx="4" presStyleCnt="5"/>
      <dgm:spPr/>
    </dgm:pt>
    <dgm:pt modelId="{E05059C1-03A3-4829-A626-C186B61E2F6D}" type="pres">
      <dgm:prSet presAssocID="{F97874C1-C76D-4444-AFB9-7D70B55F34B5}" presName="text" presStyleLbl="node1" presStyleIdx="4" presStyleCnt="5">
        <dgm:presLayoutVars>
          <dgm:bulletEnabled val="1"/>
        </dgm:presLayoutVars>
      </dgm:prSet>
      <dgm:spPr/>
      <dgm:t>
        <a:bodyPr/>
        <a:lstStyle/>
        <a:p>
          <a:endParaRPr lang="en-US"/>
        </a:p>
      </dgm:t>
    </dgm:pt>
  </dgm:ptLst>
  <dgm:cxnLst>
    <dgm:cxn modelId="{A5815F24-177B-402F-99A8-2474F14A23D0}" type="presOf" srcId="{8BEE8E55-A98E-44B0-8670-24C3E9163CFE}" destId="{94E0E117-E568-44C3-9B5A-A22E8F4D8F02}" srcOrd="0" destOrd="0" presId="urn:microsoft.com/office/officeart/2005/8/layout/vList4"/>
    <dgm:cxn modelId="{CC549136-4D08-4588-AA9C-E0F80A87AD51}" type="presOf" srcId="{F97874C1-C76D-4444-AFB9-7D70B55F34B5}" destId="{E05059C1-03A3-4829-A626-C186B61E2F6D}" srcOrd="1" destOrd="0" presId="urn:microsoft.com/office/officeart/2005/8/layout/vList4"/>
    <dgm:cxn modelId="{7C7F0F0F-83D0-4E98-A216-34E2038F82BF}" srcId="{158B7C46-6BD5-40ED-A689-0963B58B2D3E}" destId="{27ED8456-8BA1-4212-AF0B-7412F9478C5A}" srcOrd="2" destOrd="0" parTransId="{8370E2D9-BE51-4BE7-ADEB-3E40D0292926}" sibTransId="{6F15EFB8-0B17-4D32-AC0C-4613D55705F2}"/>
    <dgm:cxn modelId="{9D4C98B7-3527-4076-995C-1A13D4F50071}" type="presOf" srcId="{5D2E4B03-2695-4226-B9C2-061C68093652}" destId="{B4CB5753-4371-4D17-B520-63A4BB8D938B}" srcOrd="0" destOrd="0" presId="urn:microsoft.com/office/officeart/2005/8/layout/vList4"/>
    <dgm:cxn modelId="{EDAEB090-4047-4BDE-A2E0-151725E61ED3}" srcId="{158B7C46-6BD5-40ED-A689-0963B58B2D3E}" destId="{5D2E4B03-2695-4226-B9C2-061C68093652}" srcOrd="3" destOrd="0" parTransId="{810B4BA9-C639-485F-BACC-FCCE56D83E41}" sibTransId="{954D0189-580B-414D-8296-035C6C8D5693}"/>
    <dgm:cxn modelId="{D2F3D854-D3AC-46C9-92EC-F1E6046D0A8A}" srcId="{158B7C46-6BD5-40ED-A689-0963B58B2D3E}" destId="{A274F47E-92E3-4027-8DBC-602A88EE23F5}" srcOrd="1" destOrd="0" parTransId="{C8EC27E2-05F1-455A-B5C1-D3531E2C92E7}" sibTransId="{2D18529C-B27E-4C12-A730-F38BA66642E3}"/>
    <dgm:cxn modelId="{8E032EB8-A0AC-4FA5-864D-636504BCD3C1}" srcId="{158B7C46-6BD5-40ED-A689-0963B58B2D3E}" destId="{F97874C1-C76D-4444-AFB9-7D70B55F34B5}" srcOrd="4" destOrd="0" parTransId="{6CEB94D3-4C84-4FEF-871F-42CED8634BA5}" sibTransId="{0CA1DE3F-CACF-4F95-80D5-469DCF5A1059}"/>
    <dgm:cxn modelId="{62818F99-B978-48AF-A818-17255F4E2304}" type="presOf" srcId="{A274F47E-92E3-4027-8DBC-602A88EE23F5}" destId="{903A7D82-5163-4D5F-BC8D-9953EF7A3EF3}" srcOrd="0" destOrd="0" presId="urn:microsoft.com/office/officeart/2005/8/layout/vList4"/>
    <dgm:cxn modelId="{B6438D73-7263-4441-B838-BFA8ABAF1396}" type="presOf" srcId="{158B7C46-6BD5-40ED-A689-0963B58B2D3E}" destId="{325834E7-5CEB-4C3F-ABFE-67918128668F}" srcOrd="0" destOrd="0" presId="urn:microsoft.com/office/officeart/2005/8/layout/vList4"/>
    <dgm:cxn modelId="{C42F4427-CE93-4C32-8531-D07921DB52D5}" type="presOf" srcId="{8BEE8E55-A98E-44B0-8670-24C3E9163CFE}" destId="{FBC42206-1F9E-44F5-8475-CBF246C30AB6}" srcOrd="1" destOrd="0" presId="urn:microsoft.com/office/officeart/2005/8/layout/vList4"/>
    <dgm:cxn modelId="{9F1E7C33-FE5D-4575-9A3C-6013F6FA9F06}" type="presOf" srcId="{27ED8456-8BA1-4212-AF0B-7412F9478C5A}" destId="{20F0B707-DC03-4493-A085-7D5F9D8D0B95}" srcOrd="0" destOrd="0" presId="urn:microsoft.com/office/officeart/2005/8/layout/vList4"/>
    <dgm:cxn modelId="{FB0FDACE-D266-4016-A4E1-C884A6A6712E}" srcId="{158B7C46-6BD5-40ED-A689-0963B58B2D3E}" destId="{8BEE8E55-A98E-44B0-8670-24C3E9163CFE}" srcOrd="0" destOrd="0" parTransId="{246B723D-150E-48B0-AE88-1732B7E49CFE}" sibTransId="{9BF0BF02-E3BE-4CFE-8A31-486A62F6CEB9}"/>
    <dgm:cxn modelId="{60600126-5CF6-433D-8DC0-DF047E4ED2CE}" type="presOf" srcId="{5D2E4B03-2695-4226-B9C2-061C68093652}" destId="{9FCD7722-95A4-417B-98D5-5682A524BC87}" srcOrd="1" destOrd="0" presId="urn:microsoft.com/office/officeart/2005/8/layout/vList4"/>
    <dgm:cxn modelId="{EADA0077-F677-4E22-BB58-12673052F81F}" type="presOf" srcId="{27ED8456-8BA1-4212-AF0B-7412F9478C5A}" destId="{62ADE8BF-67BE-4BB0-AB8D-00B3F9E3C8E6}" srcOrd="1" destOrd="0" presId="urn:microsoft.com/office/officeart/2005/8/layout/vList4"/>
    <dgm:cxn modelId="{096A9DE5-DB78-4E45-A88B-B7F5842FFF0B}" type="presOf" srcId="{A274F47E-92E3-4027-8DBC-602A88EE23F5}" destId="{002A82C8-3A74-47A6-86FB-141ECD2FD270}" srcOrd="1" destOrd="0" presId="urn:microsoft.com/office/officeart/2005/8/layout/vList4"/>
    <dgm:cxn modelId="{269DE67F-2886-4FFE-B8E4-FF2FD39DE095}" type="presOf" srcId="{F97874C1-C76D-4444-AFB9-7D70B55F34B5}" destId="{73B05D1F-83DE-46DC-9CC6-A92EF4CD8369}" srcOrd="0" destOrd="0" presId="urn:microsoft.com/office/officeart/2005/8/layout/vList4"/>
    <dgm:cxn modelId="{5A19268E-C184-4182-9886-9C24B3010ED4}" type="presParOf" srcId="{325834E7-5CEB-4C3F-ABFE-67918128668F}" destId="{F0D4AAF8-F17A-460D-A94E-997A803CA0B3}" srcOrd="0" destOrd="0" presId="urn:microsoft.com/office/officeart/2005/8/layout/vList4"/>
    <dgm:cxn modelId="{3154C7A4-8BCE-4A85-9350-67214FA3D439}" type="presParOf" srcId="{F0D4AAF8-F17A-460D-A94E-997A803CA0B3}" destId="{94E0E117-E568-44C3-9B5A-A22E8F4D8F02}" srcOrd="0" destOrd="0" presId="urn:microsoft.com/office/officeart/2005/8/layout/vList4"/>
    <dgm:cxn modelId="{347967E6-2738-4D55-BEA5-C114B58587C4}" type="presParOf" srcId="{F0D4AAF8-F17A-460D-A94E-997A803CA0B3}" destId="{E71FCFF9-9203-45C4-957E-B1B9581075C0}" srcOrd="1" destOrd="0" presId="urn:microsoft.com/office/officeart/2005/8/layout/vList4"/>
    <dgm:cxn modelId="{7E5A4099-12FB-45B6-BF48-B22933F922B3}" type="presParOf" srcId="{F0D4AAF8-F17A-460D-A94E-997A803CA0B3}" destId="{FBC42206-1F9E-44F5-8475-CBF246C30AB6}" srcOrd="2" destOrd="0" presId="urn:microsoft.com/office/officeart/2005/8/layout/vList4"/>
    <dgm:cxn modelId="{7DE924EE-0B53-4B03-ACDB-AF9C4B9C05D5}" type="presParOf" srcId="{325834E7-5CEB-4C3F-ABFE-67918128668F}" destId="{C0126B51-23D6-4AD3-9E16-6B77D690888F}" srcOrd="1" destOrd="0" presId="urn:microsoft.com/office/officeart/2005/8/layout/vList4"/>
    <dgm:cxn modelId="{4856752B-EA67-459D-AF82-84810B7DBB0F}" type="presParOf" srcId="{325834E7-5CEB-4C3F-ABFE-67918128668F}" destId="{A2257A25-4BCD-4EC5-B45A-39CE925E1C5F}" srcOrd="2" destOrd="0" presId="urn:microsoft.com/office/officeart/2005/8/layout/vList4"/>
    <dgm:cxn modelId="{73696006-EA3E-4C52-9932-B27461372C64}" type="presParOf" srcId="{A2257A25-4BCD-4EC5-B45A-39CE925E1C5F}" destId="{903A7D82-5163-4D5F-BC8D-9953EF7A3EF3}" srcOrd="0" destOrd="0" presId="urn:microsoft.com/office/officeart/2005/8/layout/vList4"/>
    <dgm:cxn modelId="{1A7DE64F-C4A8-407C-B818-A1ED8BFB87CC}" type="presParOf" srcId="{A2257A25-4BCD-4EC5-B45A-39CE925E1C5F}" destId="{C341DD4F-2864-4E74-BDAD-A2B4547494DA}" srcOrd="1" destOrd="0" presId="urn:microsoft.com/office/officeart/2005/8/layout/vList4"/>
    <dgm:cxn modelId="{35E4E578-A7D4-4901-B087-1DA478C079B6}" type="presParOf" srcId="{A2257A25-4BCD-4EC5-B45A-39CE925E1C5F}" destId="{002A82C8-3A74-47A6-86FB-141ECD2FD270}" srcOrd="2" destOrd="0" presId="urn:microsoft.com/office/officeart/2005/8/layout/vList4"/>
    <dgm:cxn modelId="{EBC0430A-0EE7-4C6B-A6EF-F7EA0D9B06F1}" type="presParOf" srcId="{325834E7-5CEB-4C3F-ABFE-67918128668F}" destId="{26C5E10A-8A25-48C7-8C29-CDA86435ACEE}" srcOrd="3" destOrd="0" presId="urn:microsoft.com/office/officeart/2005/8/layout/vList4"/>
    <dgm:cxn modelId="{CA00B612-C2E7-4D52-B690-E7DC30DA7B2F}" type="presParOf" srcId="{325834E7-5CEB-4C3F-ABFE-67918128668F}" destId="{348C0A93-FF19-498F-BC25-A4F675FD968E}" srcOrd="4" destOrd="0" presId="urn:microsoft.com/office/officeart/2005/8/layout/vList4"/>
    <dgm:cxn modelId="{1B0E1440-6D38-42D0-9C6D-1CC352069153}" type="presParOf" srcId="{348C0A93-FF19-498F-BC25-A4F675FD968E}" destId="{20F0B707-DC03-4493-A085-7D5F9D8D0B95}" srcOrd="0" destOrd="0" presId="urn:microsoft.com/office/officeart/2005/8/layout/vList4"/>
    <dgm:cxn modelId="{C8A12EA8-5726-4063-B644-6C2A3A6814BC}" type="presParOf" srcId="{348C0A93-FF19-498F-BC25-A4F675FD968E}" destId="{EC114F36-C2E9-4D92-8F32-63877F8A69C2}" srcOrd="1" destOrd="0" presId="urn:microsoft.com/office/officeart/2005/8/layout/vList4"/>
    <dgm:cxn modelId="{E5304DB0-3514-419F-9809-CC6FAE1F5789}" type="presParOf" srcId="{348C0A93-FF19-498F-BC25-A4F675FD968E}" destId="{62ADE8BF-67BE-4BB0-AB8D-00B3F9E3C8E6}" srcOrd="2" destOrd="0" presId="urn:microsoft.com/office/officeart/2005/8/layout/vList4"/>
    <dgm:cxn modelId="{FC53B609-8148-47CE-9430-CB3BD122DFF9}" type="presParOf" srcId="{325834E7-5CEB-4C3F-ABFE-67918128668F}" destId="{FAD13711-3438-42FF-B8ED-4474AF3B4C8A}" srcOrd="5" destOrd="0" presId="urn:microsoft.com/office/officeart/2005/8/layout/vList4"/>
    <dgm:cxn modelId="{5010C266-FD6D-4CCF-B599-02FD5A3FBBC0}" type="presParOf" srcId="{325834E7-5CEB-4C3F-ABFE-67918128668F}" destId="{B8099148-D417-41FC-A0C1-FA23E6B4490C}" srcOrd="6" destOrd="0" presId="urn:microsoft.com/office/officeart/2005/8/layout/vList4"/>
    <dgm:cxn modelId="{AD3E7DAE-551A-43E1-9340-DFBAE5F0B978}" type="presParOf" srcId="{B8099148-D417-41FC-A0C1-FA23E6B4490C}" destId="{B4CB5753-4371-4D17-B520-63A4BB8D938B}" srcOrd="0" destOrd="0" presId="urn:microsoft.com/office/officeart/2005/8/layout/vList4"/>
    <dgm:cxn modelId="{94F29B05-098B-4D17-95CF-78F95AED844E}" type="presParOf" srcId="{B8099148-D417-41FC-A0C1-FA23E6B4490C}" destId="{DCD8B376-B5F0-4564-9462-3A1B8CCC3DA7}" srcOrd="1" destOrd="0" presId="urn:microsoft.com/office/officeart/2005/8/layout/vList4"/>
    <dgm:cxn modelId="{4A2C9B2D-F7A2-4B49-9C43-6CD67CC332C8}" type="presParOf" srcId="{B8099148-D417-41FC-A0C1-FA23E6B4490C}" destId="{9FCD7722-95A4-417B-98D5-5682A524BC87}" srcOrd="2" destOrd="0" presId="urn:microsoft.com/office/officeart/2005/8/layout/vList4"/>
    <dgm:cxn modelId="{925A5A43-FC0C-4028-9771-628E3D8C69D1}" type="presParOf" srcId="{325834E7-5CEB-4C3F-ABFE-67918128668F}" destId="{1F2D7ECF-FC9E-4D5D-AE4D-7AE08D591ED7}" srcOrd="7" destOrd="0" presId="urn:microsoft.com/office/officeart/2005/8/layout/vList4"/>
    <dgm:cxn modelId="{D04B86AE-9D90-4A9F-BCED-22B6283CAA7E}" type="presParOf" srcId="{325834E7-5CEB-4C3F-ABFE-67918128668F}" destId="{37FA5FC2-7E4E-4E3B-A6CB-E3D753BF84CF}" srcOrd="8" destOrd="0" presId="urn:microsoft.com/office/officeart/2005/8/layout/vList4"/>
    <dgm:cxn modelId="{B670E5A0-1F38-4F82-99D9-8AD941AA5505}" type="presParOf" srcId="{37FA5FC2-7E4E-4E3B-A6CB-E3D753BF84CF}" destId="{73B05D1F-83DE-46DC-9CC6-A92EF4CD8369}" srcOrd="0" destOrd="0" presId="urn:microsoft.com/office/officeart/2005/8/layout/vList4"/>
    <dgm:cxn modelId="{9E0FA987-733B-45A1-8DDE-82371109AE71}" type="presParOf" srcId="{37FA5FC2-7E4E-4E3B-A6CB-E3D753BF84CF}" destId="{CF07955F-60B6-4DC8-8FA4-BC48F83E186A}" srcOrd="1" destOrd="0" presId="urn:microsoft.com/office/officeart/2005/8/layout/vList4"/>
    <dgm:cxn modelId="{FB9CF2A6-81EA-4EF5-A50B-833DEC1BC447}" type="presParOf" srcId="{37FA5FC2-7E4E-4E3B-A6CB-E3D753BF84CF}" destId="{E05059C1-03A3-4829-A626-C186B61E2F6D}" srcOrd="2" destOrd="0" presId="urn:microsoft.com/office/officeart/2005/8/layout/vList4"/>
  </dgm:cxnLst>
  <dgm:bg/>
  <dgm:whole/>
</dgm:dataModel>
</file>

<file path=ppt/diagrams/data10.xml><?xml version="1.0" encoding="utf-8"?>
<dgm:dataModel xmlns:dgm="http://schemas.openxmlformats.org/drawingml/2006/diagram" xmlns:a="http://schemas.openxmlformats.org/drawingml/2006/main">
  <dgm:ptLst>
    <dgm:pt modelId="{C8F57EE7-21D7-45BD-861C-270A5C2194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01957D-16B9-4A66-9AF6-DD44E5A508F6}">
      <dgm:prSet custT="1"/>
      <dgm:spPr/>
      <dgm:t>
        <a:bodyPr/>
        <a:lstStyle/>
        <a:p>
          <a:pPr algn="ctr" rtl="0"/>
          <a:r>
            <a:rPr lang="en-US" sz="4000" b="1" cap="none" spc="50" dirty="0" err="1"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Komunikasi</a:t>
          </a:r>
          <a:r>
            <a:rPr lang="en-US" sz="40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t>
          </a:r>
          <a:r>
            <a:rPr lang="en-US" sz="4000" b="1" cap="none" spc="50" dirty="0" err="1"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Isyarat</a:t>
          </a:r>
          <a:r>
            <a:rPr lang="en-US" sz="40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t>
          </a:r>
          <a:endParaRPr lang="en-US" sz="4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dgm:t>
    </dgm:pt>
    <dgm:pt modelId="{E78F5A08-6151-4D6D-92B2-327117130F43}" type="parTrans" cxnId="{424FB7F6-0BE5-42B6-946E-8BF0FF8E54F3}">
      <dgm:prSet/>
      <dgm:spPr/>
      <dgm:t>
        <a:bodyPr/>
        <a:lstStyle/>
        <a:p>
          <a:pPr algn="ctr"/>
          <a:endParaRPr lang="en-US"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C6DF2763-0F81-4965-8479-30EE92D29AAE}" type="sibTrans" cxnId="{424FB7F6-0BE5-42B6-946E-8BF0FF8E54F3}">
      <dgm:prSet/>
      <dgm:spPr/>
      <dgm:t>
        <a:bodyPr/>
        <a:lstStyle/>
        <a:p>
          <a:pPr algn="ctr"/>
          <a:endParaRPr lang="en-US"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8A507823-ECEF-4DFC-9707-A1B4B96D5D97}" type="pres">
      <dgm:prSet presAssocID="{C8F57EE7-21D7-45BD-861C-270A5C219475}" presName="linear" presStyleCnt="0">
        <dgm:presLayoutVars>
          <dgm:animLvl val="lvl"/>
          <dgm:resizeHandles val="exact"/>
        </dgm:presLayoutVars>
      </dgm:prSet>
      <dgm:spPr/>
      <dgm:t>
        <a:bodyPr/>
        <a:lstStyle/>
        <a:p>
          <a:endParaRPr lang="en-US"/>
        </a:p>
      </dgm:t>
    </dgm:pt>
    <dgm:pt modelId="{81B557EF-04F0-4A5C-B53D-DD0EBBBCABBD}" type="pres">
      <dgm:prSet presAssocID="{8E01957D-16B9-4A66-9AF6-DD44E5A508F6}" presName="parentText" presStyleLbl="node1" presStyleIdx="0" presStyleCnt="1" custLinFactNeighborX="-2175" custLinFactNeighborY="-38769">
        <dgm:presLayoutVars>
          <dgm:chMax val="0"/>
          <dgm:bulletEnabled val="1"/>
        </dgm:presLayoutVars>
      </dgm:prSet>
      <dgm:spPr/>
      <dgm:t>
        <a:bodyPr/>
        <a:lstStyle/>
        <a:p>
          <a:endParaRPr lang="en-US"/>
        </a:p>
      </dgm:t>
    </dgm:pt>
  </dgm:ptLst>
  <dgm:cxnLst>
    <dgm:cxn modelId="{B865DDA9-3B10-4381-AFFB-327E504F2694}" type="presOf" srcId="{C8F57EE7-21D7-45BD-861C-270A5C219475}" destId="{8A507823-ECEF-4DFC-9707-A1B4B96D5D97}" srcOrd="0" destOrd="0" presId="urn:microsoft.com/office/officeart/2005/8/layout/vList2"/>
    <dgm:cxn modelId="{424FB7F6-0BE5-42B6-946E-8BF0FF8E54F3}" srcId="{C8F57EE7-21D7-45BD-861C-270A5C219475}" destId="{8E01957D-16B9-4A66-9AF6-DD44E5A508F6}" srcOrd="0" destOrd="0" parTransId="{E78F5A08-6151-4D6D-92B2-327117130F43}" sibTransId="{C6DF2763-0F81-4965-8479-30EE92D29AAE}"/>
    <dgm:cxn modelId="{D2068FAA-85DD-4652-B02B-1CB6C8CA27AD}" type="presOf" srcId="{8E01957D-16B9-4A66-9AF6-DD44E5A508F6}" destId="{81B557EF-04F0-4A5C-B53D-DD0EBBBCABBD}" srcOrd="0" destOrd="0" presId="urn:microsoft.com/office/officeart/2005/8/layout/vList2"/>
    <dgm:cxn modelId="{1DEFD365-12CE-47DF-B5F7-58D5E48A3818}" type="presParOf" srcId="{8A507823-ECEF-4DFC-9707-A1B4B96D5D97}" destId="{81B557EF-04F0-4A5C-B53D-DD0EBBBCABBD}"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93E74322-945C-4695-B0CE-08DFDBE50DBD}"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B317EC43-DD2C-48A7-80E4-2D09C3BCAEB2}">
      <dgm:prSet/>
      <dgm:spPr/>
      <dgm:t>
        <a:bodyPr/>
        <a:lstStyle/>
        <a:p>
          <a:pPr rtl="0"/>
          <a:r>
            <a:rPr lang="en-US" dirty="0" err="1" smtClean="0"/>
            <a:t>menggunakan</a:t>
          </a:r>
          <a:r>
            <a:rPr lang="en-US" dirty="0" smtClean="0"/>
            <a:t> </a:t>
          </a:r>
          <a:r>
            <a:rPr lang="en-US" dirty="0" err="1" smtClean="0"/>
            <a:t>lambang-lambang</a:t>
          </a:r>
          <a:r>
            <a:rPr lang="en-US" dirty="0" smtClean="0"/>
            <a:t> yang </a:t>
          </a:r>
          <a:r>
            <a:rPr lang="en-US" dirty="0" err="1" smtClean="0"/>
            <a:t>diketahui</a:t>
          </a:r>
          <a:r>
            <a:rPr lang="en-US" dirty="0" smtClean="0"/>
            <a:t> </a:t>
          </a:r>
          <a:r>
            <a:rPr lang="en-US" dirty="0" err="1" smtClean="0"/>
            <a:t>artinya</a:t>
          </a:r>
          <a:r>
            <a:rPr lang="en-US" dirty="0" smtClean="0"/>
            <a:t> </a:t>
          </a:r>
          <a:r>
            <a:rPr lang="en-US" dirty="0" err="1" smtClean="0"/>
            <a:t>melalui</a:t>
          </a:r>
          <a:r>
            <a:rPr lang="en-US" dirty="0" smtClean="0"/>
            <a:t> </a:t>
          </a:r>
          <a:r>
            <a:rPr lang="en-US" dirty="0" err="1" smtClean="0"/>
            <a:t>suatu</a:t>
          </a:r>
          <a:r>
            <a:rPr lang="en-US" dirty="0" smtClean="0"/>
            <a:t> </a:t>
          </a:r>
          <a:r>
            <a:rPr lang="en-US" dirty="0" err="1" smtClean="0"/>
            <a:t>kesepakatan</a:t>
          </a:r>
          <a:r>
            <a:rPr lang="en-US" dirty="0" smtClean="0"/>
            <a:t> </a:t>
          </a:r>
          <a:r>
            <a:rPr lang="en-US" dirty="0" err="1" smtClean="0"/>
            <a:t>antara</a:t>
          </a:r>
          <a:r>
            <a:rPr lang="en-US" dirty="0" smtClean="0"/>
            <a:t> </a:t>
          </a:r>
          <a:r>
            <a:rPr lang="en-US" dirty="0" err="1" smtClean="0"/>
            <a:t>pengirim</a:t>
          </a:r>
          <a:r>
            <a:rPr lang="en-US" dirty="0" smtClean="0"/>
            <a:t> </a:t>
          </a:r>
          <a:r>
            <a:rPr lang="en-US" dirty="0" err="1" smtClean="0"/>
            <a:t>dan</a:t>
          </a:r>
          <a:r>
            <a:rPr lang="en-US" dirty="0" smtClean="0"/>
            <a:t> </a:t>
          </a:r>
          <a:r>
            <a:rPr lang="en-US" dirty="0" err="1" smtClean="0"/>
            <a:t>penerima</a:t>
          </a:r>
          <a:r>
            <a:rPr lang="en-US" dirty="0" smtClean="0"/>
            <a:t> </a:t>
          </a:r>
          <a:r>
            <a:rPr lang="en-US" dirty="0" err="1" smtClean="0"/>
            <a:t>informasi</a:t>
          </a:r>
          <a:r>
            <a:rPr lang="en-US" dirty="0" smtClean="0"/>
            <a:t>. </a:t>
          </a:r>
          <a:endParaRPr lang="en-US" dirty="0"/>
        </a:p>
      </dgm:t>
    </dgm:pt>
    <dgm:pt modelId="{8343FAB2-14E3-44BB-A9D9-419A598E9ED7}" type="parTrans" cxnId="{C7949BCD-1CCD-4154-B3EB-D697AFF4F5A2}">
      <dgm:prSet/>
      <dgm:spPr/>
      <dgm:t>
        <a:bodyPr/>
        <a:lstStyle/>
        <a:p>
          <a:endParaRPr lang="en-US"/>
        </a:p>
      </dgm:t>
    </dgm:pt>
    <dgm:pt modelId="{ADD4C426-475E-4EAD-90D3-72B5D2D91A36}" type="sibTrans" cxnId="{C7949BCD-1CCD-4154-B3EB-D697AFF4F5A2}">
      <dgm:prSet/>
      <dgm:spPr/>
      <dgm:t>
        <a:bodyPr/>
        <a:lstStyle/>
        <a:p>
          <a:endParaRPr lang="en-US"/>
        </a:p>
      </dgm:t>
    </dgm:pt>
    <dgm:pt modelId="{3D2E9912-12B3-4EC3-8B8E-8C959817E319}" type="pres">
      <dgm:prSet presAssocID="{93E74322-945C-4695-B0CE-08DFDBE50DBD}" presName="linear" presStyleCnt="0">
        <dgm:presLayoutVars>
          <dgm:animLvl val="lvl"/>
          <dgm:resizeHandles val="exact"/>
        </dgm:presLayoutVars>
      </dgm:prSet>
      <dgm:spPr/>
      <dgm:t>
        <a:bodyPr/>
        <a:lstStyle/>
        <a:p>
          <a:endParaRPr lang="en-US"/>
        </a:p>
      </dgm:t>
    </dgm:pt>
    <dgm:pt modelId="{0C452B7A-16B2-4FAC-8C6A-59530DB572CA}" type="pres">
      <dgm:prSet presAssocID="{B317EC43-DD2C-48A7-80E4-2D09C3BCAEB2}" presName="parentText" presStyleLbl="node1" presStyleIdx="0" presStyleCnt="1" custLinFactNeighborY="-881">
        <dgm:presLayoutVars>
          <dgm:chMax val="0"/>
          <dgm:bulletEnabled val="1"/>
        </dgm:presLayoutVars>
      </dgm:prSet>
      <dgm:spPr/>
      <dgm:t>
        <a:bodyPr/>
        <a:lstStyle/>
        <a:p>
          <a:endParaRPr lang="en-US"/>
        </a:p>
      </dgm:t>
    </dgm:pt>
  </dgm:ptLst>
  <dgm:cxnLst>
    <dgm:cxn modelId="{8EC35A46-09F4-4FA6-A139-CB61566E55CE}" type="presOf" srcId="{93E74322-945C-4695-B0CE-08DFDBE50DBD}" destId="{3D2E9912-12B3-4EC3-8B8E-8C959817E319}" srcOrd="0" destOrd="0" presId="urn:microsoft.com/office/officeart/2005/8/layout/vList2"/>
    <dgm:cxn modelId="{C7949BCD-1CCD-4154-B3EB-D697AFF4F5A2}" srcId="{93E74322-945C-4695-B0CE-08DFDBE50DBD}" destId="{B317EC43-DD2C-48A7-80E4-2D09C3BCAEB2}" srcOrd="0" destOrd="0" parTransId="{8343FAB2-14E3-44BB-A9D9-419A598E9ED7}" sibTransId="{ADD4C426-475E-4EAD-90D3-72B5D2D91A36}"/>
    <dgm:cxn modelId="{AB0B6D62-D900-4BF4-98F1-74AFFA9FEADA}" type="presOf" srcId="{B317EC43-DD2C-48A7-80E4-2D09C3BCAEB2}" destId="{0C452B7A-16B2-4FAC-8C6A-59530DB572CA}" srcOrd="0" destOrd="0" presId="urn:microsoft.com/office/officeart/2005/8/layout/vList2"/>
    <dgm:cxn modelId="{3F91CC80-A2AE-454B-88FD-BEFCA4A2D5C7}" type="presParOf" srcId="{3D2E9912-12B3-4EC3-8B8E-8C959817E319}" destId="{0C452B7A-16B2-4FAC-8C6A-59530DB572CA}"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F3C81D67-7B56-4CBF-9024-3CC96786E296}"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7509BAFC-0381-4406-AA3A-D4553E88446E}">
      <dgm:prSet custT="1"/>
      <dgm:spPr/>
      <dgm:t>
        <a:bodyPr/>
        <a:lstStyle/>
        <a:p>
          <a:pPr algn="l" rtl="0"/>
          <a:r>
            <a:rPr lang="en-US" sz="2800" dirty="0" smtClean="0"/>
            <a:t>1. </a:t>
          </a:r>
          <a:r>
            <a:rPr lang="en-US" sz="2800" dirty="0" err="1" smtClean="0"/>
            <a:t>Gerakan</a:t>
          </a:r>
          <a:r>
            <a:rPr lang="en-US" sz="2800" dirty="0" smtClean="0"/>
            <a:t> </a:t>
          </a:r>
          <a:r>
            <a:rPr lang="en-US" sz="2800" dirty="0" err="1" smtClean="0"/>
            <a:t>tubuh</a:t>
          </a:r>
          <a:r>
            <a:rPr lang="en-US" sz="2800" dirty="0" smtClean="0"/>
            <a:t> (</a:t>
          </a:r>
          <a:r>
            <a:rPr lang="en-US" sz="2800" dirty="0" err="1" smtClean="0"/>
            <a:t>kepala</a:t>
          </a:r>
          <a:r>
            <a:rPr lang="en-US" sz="2800" dirty="0" smtClean="0"/>
            <a:t>, </a:t>
          </a:r>
          <a:r>
            <a:rPr lang="en-US" sz="2800" dirty="0" err="1" smtClean="0"/>
            <a:t>tangan</a:t>
          </a:r>
          <a:r>
            <a:rPr lang="en-US" sz="2800" dirty="0" smtClean="0"/>
            <a:t>, kaki, </a:t>
          </a:r>
          <a:r>
            <a:rPr lang="en-US" sz="2800" dirty="0" err="1" smtClean="0"/>
            <a:t>dan</a:t>
          </a:r>
          <a:r>
            <a:rPr lang="en-US" sz="2800" dirty="0" smtClean="0"/>
            <a:t> lain-lain)</a:t>
          </a:r>
          <a:endParaRPr lang="en-US" sz="2800" dirty="0"/>
        </a:p>
      </dgm:t>
    </dgm:pt>
    <dgm:pt modelId="{30170CBB-2AB9-4B7F-BB26-423A574492B1}" type="parTrans" cxnId="{310829FF-F2E0-4121-BFEF-AA408B90A761}">
      <dgm:prSet/>
      <dgm:spPr/>
      <dgm:t>
        <a:bodyPr/>
        <a:lstStyle/>
        <a:p>
          <a:pPr algn="l"/>
          <a:endParaRPr lang="en-US" sz="2800"/>
        </a:p>
      </dgm:t>
    </dgm:pt>
    <dgm:pt modelId="{AC3F1967-5480-421A-B953-383EC972D893}" type="sibTrans" cxnId="{310829FF-F2E0-4121-BFEF-AA408B90A761}">
      <dgm:prSet/>
      <dgm:spPr/>
      <dgm:t>
        <a:bodyPr/>
        <a:lstStyle/>
        <a:p>
          <a:pPr algn="l"/>
          <a:endParaRPr lang="en-US" sz="2800"/>
        </a:p>
      </dgm:t>
    </dgm:pt>
    <dgm:pt modelId="{698D02C1-B1A7-4D73-A570-DAA2BA47CF7F}">
      <dgm:prSet custT="1"/>
      <dgm:spPr/>
      <dgm:t>
        <a:bodyPr/>
        <a:lstStyle/>
        <a:p>
          <a:pPr algn="l" rtl="0"/>
          <a:r>
            <a:rPr lang="en-US" sz="2800" dirty="0" smtClean="0">
              <a:solidFill>
                <a:schemeClr val="tx1"/>
              </a:solidFill>
            </a:rPr>
            <a:t>2. </a:t>
          </a:r>
          <a:r>
            <a:rPr lang="en-US" sz="2800" dirty="0" err="1" smtClean="0">
              <a:solidFill>
                <a:schemeClr val="tx1"/>
              </a:solidFill>
            </a:rPr>
            <a:t>Gerakan</a:t>
          </a:r>
          <a:r>
            <a:rPr lang="en-US" sz="2800" dirty="0" smtClean="0">
              <a:solidFill>
                <a:schemeClr val="tx1"/>
              </a:solidFill>
            </a:rPr>
            <a:t> </a:t>
          </a:r>
          <a:r>
            <a:rPr lang="en-US" sz="2800" dirty="0" err="1" smtClean="0">
              <a:solidFill>
                <a:schemeClr val="tx1"/>
              </a:solidFill>
            </a:rPr>
            <a:t>cahaya</a:t>
          </a:r>
          <a:r>
            <a:rPr lang="en-US" sz="2800" dirty="0" smtClean="0">
              <a:solidFill>
                <a:schemeClr val="tx1"/>
              </a:solidFill>
            </a:rPr>
            <a:t>: </a:t>
          </a:r>
          <a:r>
            <a:rPr lang="en-US" sz="2800" dirty="0" err="1" smtClean="0">
              <a:solidFill>
                <a:schemeClr val="tx1"/>
              </a:solidFill>
            </a:rPr>
            <a:t>sandi</a:t>
          </a:r>
          <a:r>
            <a:rPr lang="en-US" sz="2800" dirty="0" smtClean="0">
              <a:solidFill>
                <a:schemeClr val="tx1"/>
              </a:solidFill>
            </a:rPr>
            <a:t> </a:t>
          </a:r>
          <a:r>
            <a:rPr lang="en-US" sz="2800" dirty="0" err="1" smtClean="0">
              <a:solidFill>
                <a:schemeClr val="tx1"/>
              </a:solidFill>
            </a:rPr>
            <a:t>morse</a:t>
          </a:r>
          <a:endParaRPr lang="en-US" sz="2800" dirty="0">
            <a:solidFill>
              <a:schemeClr val="tx1"/>
            </a:solidFill>
          </a:endParaRPr>
        </a:p>
      </dgm:t>
    </dgm:pt>
    <dgm:pt modelId="{E90B4D42-CB88-425D-B8AB-D3D20E44B970}" type="parTrans" cxnId="{5FA9EB92-769F-402F-8452-53A0E0F8DA40}">
      <dgm:prSet/>
      <dgm:spPr/>
      <dgm:t>
        <a:bodyPr/>
        <a:lstStyle/>
        <a:p>
          <a:pPr algn="l"/>
          <a:endParaRPr lang="en-US" sz="2800"/>
        </a:p>
      </dgm:t>
    </dgm:pt>
    <dgm:pt modelId="{308EFCEB-7CC3-4341-B612-A0719FE9AAEE}" type="sibTrans" cxnId="{5FA9EB92-769F-402F-8452-53A0E0F8DA40}">
      <dgm:prSet/>
      <dgm:spPr/>
      <dgm:t>
        <a:bodyPr/>
        <a:lstStyle/>
        <a:p>
          <a:pPr algn="l"/>
          <a:endParaRPr lang="en-US" sz="2800"/>
        </a:p>
      </dgm:t>
    </dgm:pt>
    <dgm:pt modelId="{B3FBD167-07ED-4258-A0FF-2687813033D5}">
      <dgm:prSet custT="1"/>
      <dgm:spPr/>
      <dgm:t>
        <a:bodyPr/>
        <a:lstStyle/>
        <a:p>
          <a:pPr algn="l" rtl="0"/>
          <a:r>
            <a:rPr lang="en-US" sz="2800" dirty="0" smtClean="0">
              <a:solidFill>
                <a:schemeClr val="tx1"/>
              </a:solidFill>
            </a:rPr>
            <a:t>3. </a:t>
          </a:r>
          <a:r>
            <a:rPr lang="en-US" sz="2800" dirty="0" err="1" smtClean="0">
              <a:solidFill>
                <a:schemeClr val="tx1"/>
              </a:solidFill>
            </a:rPr>
            <a:t>Gerakan</a:t>
          </a:r>
          <a:r>
            <a:rPr lang="en-US" sz="2800" dirty="0" smtClean="0">
              <a:solidFill>
                <a:schemeClr val="tx1"/>
              </a:solidFill>
            </a:rPr>
            <a:t> </a:t>
          </a:r>
          <a:r>
            <a:rPr lang="en-US" sz="2800" dirty="0" err="1" smtClean="0">
              <a:solidFill>
                <a:schemeClr val="tx1"/>
              </a:solidFill>
            </a:rPr>
            <a:t>benda</a:t>
          </a:r>
          <a:r>
            <a:rPr lang="en-US" sz="2800" dirty="0" smtClean="0">
              <a:solidFill>
                <a:schemeClr val="tx1"/>
              </a:solidFill>
            </a:rPr>
            <a:t>: </a:t>
          </a:r>
          <a:r>
            <a:rPr lang="en-US" sz="2800" dirty="0" err="1" smtClean="0">
              <a:solidFill>
                <a:schemeClr val="tx1"/>
              </a:solidFill>
            </a:rPr>
            <a:t>sandi</a:t>
          </a:r>
          <a:r>
            <a:rPr lang="en-US" sz="2800" dirty="0" smtClean="0">
              <a:solidFill>
                <a:schemeClr val="tx1"/>
              </a:solidFill>
            </a:rPr>
            <a:t> semaphore</a:t>
          </a:r>
          <a:endParaRPr lang="en-US" sz="2800" dirty="0">
            <a:solidFill>
              <a:schemeClr val="tx1"/>
            </a:solidFill>
          </a:endParaRPr>
        </a:p>
      </dgm:t>
    </dgm:pt>
    <dgm:pt modelId="{7EEC4791-75C2-4B21-9B5C-695D7B0196E7}" type="parTrans" cxnId="{556BF6D0-27D8-4506-A547-2477913C9103}">
      <dgm:prSet/>
      <dgm:spPr/>
      <dgm:t>
        <a:bodyPr/>
        <a:lstStyle/>
        <a:p>
          <a:pPr algn="l"/>
          <a:endParaRPr lang="en-US" sz="2800"/>
        </a:p>
      </dgm:t>
    </dgm:pt>
    <dgm:pt modelId="{49C93BBD-FD2C-4C29-85C2-7DF0C01B2FDB}" type="sibTrans" cxnId="{556BF6D0-27D8-4506-A547-2477913C9103}">
      <dgm:prSet/>
      <dgm:spPr/>
      <dgm:t>
        <a:bodyPr/>
        <a:lstStyle/>
        <a:p>
          <a:pPr algn="l"/>
          <a:endParaRPr lang="en-US" sz="2800"/>
        </a:p>
      </dgm:t>
    </dgm:pt>
    <dgm:pt modelId="{2A08247D-1E4B-435A-88EB-D6FDA0538A2F}">
      <dgm:prSet custT="1"/>
      <dgm:spPr/>
      <dgm:t>
        <a:bodyPr/>
        <a:lstStyle/>
        <a:p>
          <a:pPr algn="l" rtl="0"/>
          <a:r>
            <a:rPr lang="en-US" sz="2800" dirty="0" smtClean="0">
              <a:solidFill>
                <a:schemeClr val="tx1"/>
              </a:solidFill>
            </a:rPr>
            <a:t>4. Nada/</a:t>
          </a:r>
          <a:r>
            <a:rPr lang="en-US" sz="2800" dirty="0" err="1" smtClean="0">
              <a:solidFill>
                <a:schemeClr val="tx1"/>
              </a:solidFill>
            </a:rPr>
            <a:t>irama</a:t>
          </a:r>
          <a:r>
            <a:rPr lang="en-US" sz="2800" dirty="0" smtClean="0">
              <a:solidFill>
                <a:schemeClr val="tx1"/>
              </a:solidFill>
            </a:rPr>
            <a:t> </a:t>
          </a:r>
          <a:r>
            <a:rPr lang="en-US" sz="2800" dirty="0" err="1" smtClean="0">
              <a:solidFill>
                <a:schemeClr val="tx1"/>
              </a:solidFill>
            </a:rPr>
            <a:t>suara</a:t>
          </a:r>
          <a:r>
            <a:rPr lang="en-US" sz="2800" dirty="0" smtClean="0">
              <a:solidFill>
                <a:schemeClr val="tx1"/>
              </a:solidFill>
            </a:rPr>
            <a:t>: </a:t>
          </a:r>
          <a:r>
            <a:rPr lang="en-US" sz="2800" dirty="0" err="1" smtClean="0">
              <a:solidFill>
                <a:schemeClr val="tx1"/>
              </a:solidFill>
            </a:rPr>
            <a:t>sandi</a:t>
          </a:r>
          <a:r>
            <a:rPr lang="en-US" sz="2800" dirty="0" smtClean="0">
              <a:solidFill>
                <a:schemeClr val="tx1"/>
              </a:solidFill>
            </a:rPr>
            <a:t> </a:t>
          </a:r>
          <a:r>
            <a:rPr lang="en-US" sz="2800" dirty="0" err="1" smtClean="0">
              <a:solidFill>
                <a:schemeClr val="tx1"/>
              </a:solidFill>
            </a:rPr>
            <a:t>morse</a:t>
          </a:r>
          <a:endParaRPr lang="en-US" sz="2800" dirty="0">
            <a:solidFill>
              <a:schemeClr val="tx1"/>
            </a:solidFill>
          </a:endParaRPr>
        </a:p>
      </dgm:t>
    </dgm:pt>
    <dgm:pt modelId="{6AA2769C-BE29-4D34-BC73-914F9299A38D}" type="parTrans" cxnId="{19786C6A-81AA-47E4-A583-5BD816DE1C4C}">
      <dgm:prSet/>
      <dgm:spPr/>
      <dgm:t>
        <a:bodyPr/>
        <a:lstStyle/>
        <a:p>
          <a:pPr algn="l"/>
          <a:endParaRPr lang="en-US" sz="2800"/>
        </a:p>
      </dgm:t>
    </dgm:pt>
    <dgm:pt modelId="{06EBBBD3-74FD-4D70-BB63-9FC480684A0A}" type="sibTrans" cxnId="{19786C6A-81AA-47E4-A583-5BD816DE1C4C}">
      <dgm:prSet/>
      <dgm:spPr/>
      <dgm:t>
        <a:bodyPr/>
        <a:lstStyle/>
        <a:p>
          <a:pPr algn="l"/>
          <a:endParaRPr lang="en-US" sz="2800"/>
        </a:p>
      </dgm:t>
    </dgm:pt>
    <dgm:pt modelId="{300A9E8B-C09C-406B-B2C1-8C3D95078111}">
      <dgm:prSet custT="1"/>
      <dgm:spPr/>
      <dgm:t>
        <a:bodyPr/>
        <a:lstStyle/>
        <a:p>
          <a:pPr algn="l" rtl="0"/>
          <a:r>
            <a:rPr lang="en-US" sz="2800" dirty="0" smtClean="0">
              <a:solidFill>
                <a:schemeClr val="tx1"/>
              </a:solidFill>
            </a:rPr>
            <a:t>5. Dan lain-lain</a:t>
          </a:r>
          <a:endParaRPr lang="en-US" sz="2800" dirty="0">
            <a:solidFill>
              <a:schemeClr val="tx1"/>
            </a:solidFill>
          </a:endParaRPr>
        </a:p>
      </dgm:t>
    </dgm:pt>
    <dgm:pt modelId="{FFA03703-A05D-4373-AE38-BEA3714BA870}" type="parTrans" cxnId="{ABD419A1-EA3F-4E52-89C6-6B2106B370D9}">
      <dgm:prSet/>
      <dgm:spPr/>
      <dgm:t>
        <a:bodyPr/>
        <a:lstStyle/>
        <a:p>
          <a:pPr algn="l"/>
          <a:endParaRPr lang="en-US" sz="2800"/>
        </a:p>
      </dgm:t>
    </dgm:pt>
    <dgm:pt modelId="{A74AC9A2-8106-4AF0-8CF8-54DBE7563817}" type="sibTrans" cxnId="{ABD419A1-EA3F-4E52-89C6-6B2106B370D9}">
      <dgm:prSet/>
      <dgm:spPr/>
      <dgm:t>
        <a:bodyPr/>
        <a:lstStyle/>
        <a:p>
          <a:pPr algn="l"/>
          <a:endParaRPr lang="en-US" sz="2800"/>
        </a:p>
      </dgm:t>
    </dgm:pt>
    <dgm:pt modelId="{D28A978C-7F9A-4EF3-8455-3A045E259944}" type="pres">
      <dgm:prSet presAssocID="{F3C81D67-7B56-4CBF-9024-3CC96786E296}" presName="Name0" presStyleCnt="0">
        <dgm:presLayoutVars>
          <dgm:dir/>
          <dgm:animLvl val="lvl"/>
          <dgm:resizeHandles val="exact"/>
        </dgm:presLayoutVars>
      </dgm:prSet>
      <dgm:spPr/>
      <dgm:t>
        <a:bodyPr/>
        <a:lstStyle/>
        <a:p>
          <a:endParaRPr lang="en-US"/>
        </a:p>
      </dgm:t>
    </dgm:pt>
    <dgm:pt modelId="{868AC9ED-B552-4B9E-B626-C52455A662CB}" type="pres">
      <dgm:prSet presAssocID="{7509BAFC-0381-4406-AA3A-D4553E88446E}" presName="linNode" presStyleCnt="0"/>
      <dgm:spPr/>
    </dgm:pt>
    <dgm:pt modelId="{8D154892-E159-4468-8E24-27742D9A7B90}" type="pres">
      <dgm:prSet presAssocID="{7509BAFC-0381-4406-AA3A-D4553E88446E}" presName="parentText" presStyleLbl="node1" presStyleIdx="0" presStyleCnt="5" custScaleX="277778">
        <dgm:presLayoutVars>
          <dgm:chMax val="1"/>
          <dgm:bulletEnabled val="1"/>
        </dgm:presLayoutVars>
      </dgm:prSet>
      <dgm:spPr/>
      <dgm:t>
        <a:bodyPr/>
        <a:lstStyle/>
        <a:p>
          <a:endParaRPr lang="en-US"/>
        </a:p>
      </dgm:t>
    </dgm:pt>
    <dgm:pt modelId="{30EA43E7-71F2-486A-8EEB-1CA494928759}" type="pres">
      <dgm:prSet presAssocID="{AC3F1967-5480-421A-B953-383EC972D893}" presName="sp" presStyleCnt="0"/>
      <dgm:spPr/>
    </dgm:pt>
    <dgm:pt modelId="{097D5E54-D583-4F4B-872F-68551E8B0B21}" type="pres">
      <dgm:prSet presAssocID="{698D02C1-B1A7-4D73-A570-DAA2BA47CF7F}" presName="linNode" presStyleCnt="0"/>
      <dgm:spPr/>
    </dgm:pt>
    <dgm:pt modelId="{BFCC8F54-F992-4FB2-922C-519A666B0513}" type="pres">
      <dgm:prSet presAssocID="{698D02C1-B1A7-4D73-A570-DAA2BA47CF7F}" presName="parentText" presStyleLbl="node1" presStyleIdx="1" presStyleCnt="5" custScaleX="277778">
        <dgm:presLayoutVars>
          <dgm:chMax val="1"/>
          <dgm:bulletEnabled val="1"/>
        </dgm:presLayoutVars>
      </dgm:prSet>
      <dgm:spPr/>
      <dgm:t>
        <a:bodyPr/>
        <a:lstStyle/>
        <a:p>
          <a:endParaRPr lang="en-US"/>
        </a:p>
      </dgm:t>
    </dgm:pt>
    <dgm:pt modelId="{0C306C42-373D-4D27-A49E-CA763797D2FE}" type="pres">
      <dgm:prSet presAssocID="{308EFCEB-7CC3-4341-B612-A0719FE9AAEE}" presName="sp" presStyleCnt="0"/>
      <dgm:spPr/>
    </dgm:pt>
    <dgm:pt modelId="{54A2705D-9157-4CED-A61A-FA00665A0B0D}" type="pres">
      <dgm:prSet presAssocID="{B3FBD167-07ED-4258-A0FF-2687813033D5}" presName="linNode" presStyleCnt="0"/>
      <dgm:spPr/>
    </dgm:pt>
    <dgm:pt modelId="{E926DD6A-B00A-48DC-ADD6-BCCFEA1073E1}" type="pres">
      <dgm:prSet presAssocID="{B3FBD167-07ED-4258-A0FF-2687813033D5}" presName="parentText" presStyleLbl="node1" presStyleIdx="2" presStyleCnt="5" custScaleX="277778">
        <dgm:presLayoutVars>
          <dgm:chMax val="1"/>
          <dgm:bulletEnabled val="1"/>
        </dgm:presLayoutVars>
      </dgm:prSet>
      <dgm:spPr/>
      <dgm:t>
        <a:bodyPr/>
        <a:lstStyle/>
        <a:p>
          <a:endParaRPr lang="en-US"/>
        </a:p>
      </dgm:t>
    </dgm:pt>
    <dgm:pt modelId="{76D50BD1-86E6-4EEF-8397-B0C07D0C205F}" type="pres">
      <dgm:prSet presAssocID="{49C93BBD-FD2C-4C29-85C2-7DF0C01B2FDB}" presName="sp" presStyleCnt="0"/>
      <dgm:spPr/>
    </dgm:pt>
    <dgm:pt modelId="{0E963D9B-E66C-4DBC-B3FB-8382E32C339D}" type="pres">
      <dgm:prSet presAssocID="{2A08247D-1E4B-435A-88EB-D6FDA0538A2F}" presName="linNode" presStyleCnt="0"/>
      <dgm:spPr/>
    </dgm:pt>
    <dgm:pt modelId="{90BD468D-A775-480D-9615-D93075FF78D8}" type="pres">
      <dgm:prSet presAssocID="{2A08247D-1E4B-435A-88EB-D6FDA0538A2F}" presName="parentText" presStyleLbl="node1" presStyleIdx="3" presStyleCnt="5" custScaleX="277778">
        <dgm:presLayoutVars>
          <dgm:chMax val="1"/>
          <dgm:bulletEnabled val="1"/>
        </dgm:presLayoutVars>
      </dgm:prSet>
      <dgm:spPr/>
      <dgm:t>
        <a:bodyPr/>
        <a:lstStyle/>
        <a:p>
          <a:endParaRPr lang="en-US"/>
        </a:p>
      </dgm:t>
    </dgm:pt>
    <dgm:pt modelId="{FC7DE737-7063-4F94-BF9D-45264098E98A}" type="pres">
      <dgm:prSet presAssocID="{06EBBBD3-74FD-4D70-BB63-9FC480684A0A}" presName="sp" presStyleCnt="0"/>
      <dgm:spPr/>
    </dgm:pt>
    <dgm:pt modelId="{DC6BEC87-1F2D-47A0-A438-D4CA84423EEA}" type="pres">
      <dgm:prSet presAssocID="{300A9E8B-C09C-406B-B2C1-8C3D95078111}" presName="linNode" presStyleCnt="0"/>
      <dgm:spPr/>
    </dgm:pt>
    <dgm:pt modelId="{5437E6DC-FE23-4A44-826D-DD9FA29975D5}" type="pres">
      <dgm:prSet presAssocID="{300A9E8B-C09C-406B-B2C1-8C3D95078111}" presName="parentText" presStyleLbl="node1" presStyleIdx="4" presStyleCnt="5" custScaleX="277778">
        <dgm:presLayoutVars>
          <dgm:chMax val="1"/>
          <dgm:bulletEnabled val="1"/>
        </dgm:presLayoutVars>
      </dgm:prSet>
      <dgm:spPr/>
      <dgm:t>
        <a:bodyPr/>
        <a:lstStyle/>
        <a:p>
          <a:endParaRPr lang="en-US"/>
        </a:p>
      </dgm:t>
    </dgm:pt>
  </dgm:ptLst>
  <dgm:cxnLst>
    <dgm:cxn modelId="{19786C6A-81AA-47E4-A583-5BD816DE1C4C}" srcId="{F3C81D67-7B56-4CBF-9024-3CC96786E296}" destId="{2A08247D-1E4B-435A-88EB-D6FDA0538A2F}" srcOrd="3" destOrd="0" parTransId="{6AA2769C-BE29-4D34-BC73-914F9299A38D}" sibTransId="{06EBBBD3-74FD-4D70-BB63-9FC480684A0A}"/>
    <dgm:cxn modelId="{310829FF-F2E0-4121-BFEF-AA408B90A761}" srcId="{F3C81D67-7B56-4CBF-9024-3CC96786E296}" destId="{7509BAFC-0381-4406-AA3A-D4553E88446E}" srcOrd="0" destOrd="0" parTransId="{30170CBB-2AB9-4B7F-BB26-423A574492B1}" sibTransId="{AC3F1967-5480-421A-B953-383EC972D893}"/>
    <dgm:cxn modelId="{2A36B1E0-E37D-4470-AD32-366B338EFF70}" type="presOf" srcId="{7509BAFC-0381-4406-AA3A-D4553E88446E}" destId="{8D154892-E159-4468-8E24-27742D9A7B90}" srcOrd="0" destOrd="0" presId="urn:microsoft.com/office/officeart/2005/8/layout/vList5"/>
    <dgm:cxn modelId="{C856A47E-4DDA-49AC-B083-0D28B080E157}" type="presOf" srcId="{698D02C1-B1A7-4D73-A570-DAA2BA47CF7F}" destId="{BFCC8F54-F992-4FB2-922C-519A666B0513}" srcOrd="0" destOrd="0" presId="urn:microsoft.com/office/officeart/2005/8/layout/vList5"/>
    <dgm:cxn modelId="{630938EF-01AE-41F0-970A-4059B1969DD7}" type="presOf" srcId="{B3FBD167-07ED-4258-A0FF-2687813033D5}" destId="{E926DD6A-B00A-48DC-ADD6-BCCFEA1073E1}" srcOrd="0" destOrd="0" presId="urn:microsoft.com/office/officeart/2005/8/layout/vList5"/>
    <dgm:cxn modelId="{5FA9EB92-769F-402F-8452-53A0E0F8DA40}" srcId="{F3C81D67-7B56-4CBF-9024-3CC96786E296}" destId="{698D02C1-B1A7-4D73-A570-DAA2BA47CF7F}" srcOrd="1" destOrd="0" parTransId="{E90B4D42-CB88-425D-B8AB-D3D20E44B970}" sibTransId="{308EFCEB-7CC3-4341-B612-A0719FE9AAEE}"/>
    <dgm:cxn modelId="{A44E9AAF-9A5E-486A-A490-A18DEC8E603F}" type="presOf" srcId="{2A08247D-1E4B-435A-88EB-D6FDA0538A2F}" destId="{90BD468D-A775-480D-9615-D93075FF78D8}" srcOrd="0" destOrd="0" presId="urn:microsoft.com/office/officeart/2005/8/layout/vList5"/>
    <dgm:cxn modelId="{556BF6D0-27D8-4506-A547-2477913C9103}" srcId="{F3C81D67-7B56-4CBF-9024-3CC96786E296}" destId="{B3FBD167-07ED-4258-A0FF-2687813033D5}" srcOrd="2" destOrd="0" parTransId="{7EEC4791-75C2-4B21-9B5C-695D7B0196E7}" sibTransId="{49C93BBD-FD2C-4C29-85C2-7DF0C01B2FDB}"/>
    <dgm:cxn modelId="{C789FAE5-9548-4F61-A3D5-CC00597271A9}" type="presOf" srcId="{F3C81D67-7B56-4CBF-9024-3CC96786E296}" destId="{D28A978C-7F9A-4EF3-8455-3A045E259944}" srcOrd="0" destOrd="0" presId="urn:microsoft.com/office/officeart/2005/8/layout/vList5"/>
    <dgm:cxn modelId="{6C943CED-BA61-468A-97AA-C39F07BAA585}" type="presOf" srcId="{300A9E8B-C09C-406B-B2C1-8C3D95078111}" destId="{5437E6DC-FE23-4A44-826D-DD9FA29975D5}" srcOrd="0" destOrd="0" presId="urn:microsoft.com/office/officeart/2005/8/layout/vList5"/>
    <dgm:cxn modelId="{ABD419A1-EA3F-4E52-89C6-6B2106B370D9}" srcId="{F3C81D67-7B56-4CBF-9024-3CC96786E296}" destId="{300A9E8B-C09C-406B-B2C1-8C3D95078111}" srcOrd="4" destOrd="0" parTransId="{FFA03703-A05D-4373-AE38-BEA3714BA870}" sibTransId="{A74AC9A2-8106-4AF0-8CF8-54DBE7563817}"/>
    <dgm:cxn modelId="{8BE5E6F5-4BC6-4BA9-8F06-030809952F77}" type="presParOf" srcId="{D28A978C-7F9A-4EF3-8455-3A045E259944}" destId="{868AC9ED-B552-4B9E-B626-C52455A662CB}" srcOrd="0" destOrd="0" presId="urn:microsoft.com/office/officeart/2005/8/layout/vList5"/>
    <dgm:cxn modelId="{14F0810F-3A73-4F9D-A3DB-951ABDC51BDA}" type="presParOf" srcId="{868AC9ED-B552-4B9E-B626-C52455A662CB}" destId="{8D154892-E159-4468-8E24-27742D9A7B90}" srcOrd="0" destOrd="0" presId="urn:microsoft.com/office/officeart/2005/8/layout/vList5"/>
    <dgm:cxn modelId="{CA99E2AF-8D45-4169-A598-392F19394347}" type="presParOf" srcId="{D28A978C-7F9A-4EF3-8455-3A045E259944}" destId="{30EA43E7-71F2-486A-8EEB-1CA494928759}" srcOrd="1" destOrd="0" presId="urn:microsoft.com/office/officeart/2005/8/layout/vList5"/>
    <dgm:cxn modelId="{912F81F5-EBB5-4216-B11D-2D117E71447D}" type="presParOf" srcId="{D28A978C-7F9A-4EF3-8455-3A045E259944}" destId="{097D5E54-D583-4F4B-872F-68551E8B0B21}" srcOrd="2" destOrd="0" presId="urn:microsoft.com/office/officeart/2005/8/layout/vList5"/>
    <dgm:cxn modelId="{469086DD-270C-4058-9A56-8F8866030658}" type="presParOf" srcId="{097D5E54-D583-4F4B-872F-68551E8B0B21}" destId="{BFCC8F54-F992-4FB2-922C-519A666B0513}" srcOrd="0" destOrd="0" presId="urn:microsoft.com/office/officeart/2005/8/layout/vList5"/>
    <dgm:cxn modelId="{27B1B42A-2CF1-4BDA-BADA-7C9565FC819D}" type="presParOf" srcId="{D28A978C-7F9A-4EF3-8455-3A045E259944}" destId="{0C306C42-373D-4D27-A49E-CA763797D2FE}" srcOrd="3" destOrd="0" presId="urn:microsoft.com/office/officeart/2005/8/layout/vList5"/>
    <dgm:cxn modelId="{DBEA06A3-8F93-466E-BA70-F33D6CB9FE64}" type="presParOf" srcId="{D28A978C-7F9A-4EF3-8455-3A045E259944}" destId="{54A2705D-9157-4CED-A61A-FA00665A0B0D}" srcOrd="4" destOrd="0" presId="urn:microsoft.com/office/officeart/2005/8/layout/vList5"/>
    <dgm:cxn modelId="{B80C4C73-1BE1-4F3B-91D5-C097539766D2}" type="presParOf" srcId="{54A2705D-9157-4CED-A61A-FA00665A0B0D}" destId="{E926DD6A-B00A-48DC-ADD6-BCCFEA1073E1}" srcOrd="0" destOrd="0" presId="urn:microsoft.com/office/officeart/2005/8/layout/vList5"/>
    <dgm:cxn modelId="{FDFBE9B4-29DB-4CBA-9A2C-526609586311}" type="presParOf" srcId="{D28A978C-7F9A-4EF3-8455-3A045E259944}" destId="{76D50BD1-86E6-4EEF-8397-B0C07D0C205F}" srcOrd="5" destOrd="0" presId="urn:microsoft.com/office/officeart/2005/8/layout/vList5"/>
    <dgm:cxn modelId="{EDB2B826-2194-40A8-B761-790C5B659866}" type="presParOf" srcId="{D28A978C-7F9A-4EF3-8455-3A045E259944}" destId="{0E963D9B-E66C-4DBC-B3FB-8382E32C339D}" srcOrd="6" destOrd="0" presId="urn:microsoft.com/office/officeart/2005/8/layout/vList5"/>
    <dgm:cxn modelId="{6C9E9151-3EE4-45EB-B8FC-E54D918A1163}" type="presParOf" srcId="{0E963D9B-E66C-4DBC-B3FB-8382E32C339D}" destId="{90BD468D-A775-480D-9615-D93075FF78D8}" srcOrd="0" destOrd="0" presId="urn:microsoft.com/office/officeart/2005/8/layout/vList5"/>
    <dgm:cxn modelId="{DFA6CFF0-7415-44B2-B856-A751D0C06864}" type="presParOf" srcId="{D28A978C-7F9A-4EF3-8455-3A045E259944}" destId="{FC7DE737-7063-4F94-BF9D-45264098E98A}" srcOrd="7" destOrd="0" presId="urn:microsoft.com/office/officeart/2005/8/layout/vList5"/>
    <dgm:cxn modelId="{1FA0E9A4-B278-4938-B031-CA4AB5792909}" type="presParOf" srcId="{D28A978C-7F9A-4EF3-8455-3A045E259944}" destId="{DC6BEC87-1F2D-47A0-A438-D4CA84423EEA}" srcOrd="8" destOrd="0" presId="urn:microsoft.com/office/officeart/2005/8/layout/vList5"/>
    <dgm:cxn modelId="{EC0ECA16-D204-46C7-BFD5-8DFFFE6A8C45}" type="presParOf" srcId="{DC6BEC87-1F2D-47A0-A438-D4CA84423EEA}" destId="{5437E6DC-FE23-4A44-826D-DD9FA29975D5}" srcOrd="0"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48F59F84-7DA6-48E1-BB6A-E5A6C256CCB0}"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8B2B6D5-A3D0-472D-9B08-93E9711EF848}">
      <dgm:prSet/>
      <dgm:spPr>
        <a:solidFill>
          <a:schemeClr val="accent2">
            <a:lumMod val="20000"/>
            <a:lumOff val="80000"/>
            <a:alpha val="90000"/>
          </a:schemeClr>
        </a:solidFill>
        <a:ln>
          <a:solidFill>
            <a:schemeClr val="accent5">
              <a:lumMod val="20000"/>
              <a:lumOff val="80000"/>
            </a:schemeClr>
          </a:solidFill>
        </a:ln>
      </dgm:spPr>
      <dgm:t>
        <a:bodyPr/>
        <a:lstStyle/>
        <a:p>
          <a:pPr rtl="0"/>
          <a:r>
            <a:rPr lang="en-US"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Lambang-lambang</a:t>
          </a:r>
          <a:r>
            <a:rPr lang="en-US"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 yang </a:t>
          </a:r>
          <a:r>
            <a:rPr lang="en-US"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digunakan</a:t>
          </a:r>
          <a:r>
            <a:rPr lang="en-US"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a:t>
          </a:r>
          <a:endParaRPr lang="en-US"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endParaRPr>
        </a:p>
      </dgm:t>
    </dgm:pt>
    <dgm:pt modelId="{E75A4CD7-1E0B-41ED-AA64-E2D85D168D32}" type="parTrans" cxnId="{2AA9FBC3-C055-4400-A2DF-885FA98156B7}">
      <dgm:prSet/>
      <dgm:spPr/>
      <dgm:t>
        <a:bodyPr/>
        <a:lstStyle/>
        <a:p>
          <a:endParaRPr lang="en-US"/>
        </a:p>
      </dgm:t>
    </dgm:pt>
    <dgm:pt modelId="{0A75E8C3-49B3-4718-9F86-4D16F4B24B75}" type="sibTrans" cxnId="{2AA9FBC3-C055-4400-A2DF-885FA98156B7}">
      <dgm:prSet/>
      <dgm:spPr/>
      <dgm:t>
        <a:bodyPr/>
        <a:lstStyle/>
        <a:p>
          <a:endParaRPr lang="en-US"/>
        </a:p>
      </dgm:t>
    </dgm:pt>
    <dgm:pt modelId="{218F7E73-B742-412A-B286-303DCA02E1FC}" type="pres">
      <dgm:prSet presAssocID="{48F59F84-7DA6-48E1-BB6A-E5A6C256CCB0}" presName="linear" presStyleCnt="0">
        <dgm:presLayoutVars>
          <dgm:animLvl val="lvl"/>
          <dgm:resizeHandles val="exact"/>
        </dgm:presLayoutVars>
      </dgm:prSet>
      <dgm:spPr/>
      <dgm:t>
        <a:bodyPr/>
        <a:lstStyle/>
        <a:p>
          <a:endParaRPr lang="en-US"/>
        </a:p>
      </dgm:t>
    </dgm:pt>
    <dgm:pt modelId="{BE89B5BF-FA12-4DC4-8C60-A65189EC45AB}" type="pres">
      <dgm:prSet presAssocID="{C8B2B6D5-A3D0-472D-9B08-93E9711EF848}" presName="parentText" presStyleLbl="node1" presStyleIdx="0" presStyleCnt="1">
        <dgm:presLayoutVars>
          <dgm:chMax val="0"/>
          <dgm:bulletEnabled val="1"/>
        </dgm:presLayoutVars>
      </dgm:prSet>
      <dgm:spPr/>
      <dgm:t>
        <a:bodyPr/>
        <a:lstStyle/>
        <a:p>
          <a:endParaRPr lang="en-US"/>
        </a:p>
      </dgm:t>
    </dgm:pt>
  </dgm:ptLst>
  <dgm:cxnLst>
    <dgm:cxn modelId="{39D0FFBB-794C-47E5-97F3-B85B0AB2DAA0}" type="presOf" srcId="{C8B2B6D5-A3D0-472D-9B08-93E9711EF848}" destId="{BE89B5BF-FA12-4DC4-8C60-A65189EC45AB}" srcOrd="0" destOrd="0" presId="urn:microsoft.com/office/officeart/2005/8/layout/vList2"/>
    <dgm:cxn modelId="{2AA9FBC3-C055-4400-A2DF-885FA98156B7}" srcId="{48F59F84-7DA6-48E1-BB6A-E5A6C256CCB0}" destId="{C8B2B6D5-A3D0-472D-9B08-93E9711EF848}" srcOrd="0" destOrd="0" parTransId="{E75A4CD7-1E0B-41ED-AA64-E2D85D168D32}" sibTransId="{0A75E8C3-49B3-4718-9F86-4D16F4B24B75}"/>
    <dgm:cxn modelId="{097F4DCB-A9AE-4137-84EA-A6F413AC2371}" type="presOf" srcId="{48F59F84-7DA6-48E1-BB6A-E5A6C256CCB0}" destId="{218F7E73-B742-412A-B286-303DCA02E1FC}" srcOrd="0" destOrd="0" presId="urn:microsoft.com/office/officeart/2005/8/layout/vList2"/>
    <dgm:cxn modelId="{86060D5A-0142-4CBA-B390-C361CACC6636}" type="presParOf" srcId="{218F7E73-B742-412A-B286-303DCA02E1FC}" destId="{BE89B5BF-FA12-4DC4-8C60-A65189EC45AB}"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9105013B-E19F-4B36-95A5-616D3EB3934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C458B24-0B5D-4C9A-AE5A-1A77B4CCE97D}">
      <dgm:prSet/>
      <dgm:spPr>
        <a:solidFill>
          <a:srgbClr val="0070C0"/>
        </a:solidFill>
      </dgm:spPr>
      <dgm:t>
        <a:bodyPr/>
        <a:lstStyle/>
        <a:p>
          <a:pPr rtl="0"/>
          <a:r>
            <a:rPr lang="en-US" b="1" dirty="0" err="1" smtClean="0"/>
            <a:t>Komunikasi</a:t>
          </a:r>
          <a:r>
            <a:rPr lang="en-US" b="1" dirty="0" smtClean="0"/>
            <a:t> Visual</a:t>
          </a:r>
          <a:r>
            <a:rPr lang="en-US" dirty="0" smtClean="0"/>
            <a:t> </a:t>
          </a:r>
          <a:endParaRPr lang="en-US" dirty="0"/>
        </a:p>
      </dgm:t>
    </dgm:pt>
    <dgm:pt modelId="{BCF22EA7-E413-4EA8-89FF-450127C99472}" type="parTrans" cxnId="{BC0FB5D2-79E3-4EA3-AB92-F8706D576E58}">
      <dgm:prSet/>
      <dgm:spPr/>
      <dgm:t>
        <a:bodyPr/>
        <a:lstStyle/>
        <a:p>
          <a:endParaRPr lang="en-US"/>
        </a:p>
      </dgm:t>
    </dgm:pt>
    <dgm:pt modelId="{60C3A260-9B62-4835-BA3A-95778934A7D9}" type="sibTrans" cxnId="{BC0FB5D2-79E3-4EA3-AB92-F8706D576E58}">
      <dgm:prSet/>
      <dgm:spPr/>
      <dgm:t>
        <a:bodyPr/>
        <a:lstStyle/>
        <a:p>
          <a:endParaRPr lang="en-US"/>
        </a:p>
      </dgm:t>
    </dgm:pt>
    <dgm:pt modelId="{718DDA16-1B2A-48F3-80C7-24DF58CEABB4}" type="pres">
      <dgm:prSet presAssocID="{9105013B-E19F-4B36-95A5-616D3EB3934C}" presName="linear" presStyleCnt="0">
        <dgm:presLayoutVars>
          <dgm:animLvl val="lvl"/>
          <dgm:resizeHandles val="exact"/>
        </dgm:presLayoutVars>
      </dgm:prSet>
      <dgm:spPr/>
      <dgm:t>
        <a:bodyPr/>
        <a:lstStyle/>
        <a:p>
          <a:endParaRPr lang="en-US"/>
        </a:p>
      </dgm:t>
    </dgm:pt>
    <dgm:pt modelId="{1A87FA23-7FB9-4D57-BE6C-77313E208DE7}" type="pres">
      <dgm:prSet presAssocID="{FC458B24-0B5D-4C9A-AE5A-1A77B4CCE97D}" presName="parentText" presStyleLbl="node1" presStyleIdx="0" presStyleCnt="1">
        <dgm:presLayoutVars>
          <dgm:chMax val="0"/>
          <dgm:bulletEnabled val="1"/>
        </dgm:presLayoutVars>
      </dgm:prSet>
      <dgm:spPr/>
      <dgm:t>
        <a:bodyPr/>
        <a:lstStyle/>
        <a:p>
          <a:endParaRPr lang="en-US"/>
        </a:p>
      </dgm:t>
    </dgm:pt>
  </dgm:ptLst>
  <dgm:cxnLst>
    <dgm:cxn modelId="{77282ED5-DE81-404A-AAA0-F904FF096669}" type="presOf" srcId="{9105013B-E19F-4B36-95A5-616D3EB3934C}" destId="{718DDA16-1B2A-48F3-80C7-24DF58CEABB4}" srcOrd="0" destOrd="0" presId="urn:microsoft.com/office/officeart/2005/8/layout/vList2"/>
    <dgm:cxn modelId="{24503E07-2D43-417B-BA48-85CEEDEE1FC0}" type="presOf" srcId="{FC458B24-0B5D-4C9A-AE5A-1A77B4CCE97D}" destId="{1A87FA23-7FB9-4D57-BE6C-77313E208DE7}" srcOrd="0" destOrd="0" presId="urn:microsoft.com/office/officeart/2005/8/layout/vList2"/>
    <dgm:cxn modelId="{BC0FB5D2-79E3-4EA3-AB92-F8706D576E58}" srcId="{9105013B-E19F-4B36-95A5-616D3EB3934C}" destId="{FC458B24-0B5D-4C9A-AE5A-1A77B4CCE97D}" srcOrd="0" destOrd="0" parTransId="{BCF22EA7-E413-4EA8-89FF-450127C99472}" sibTransId="{60C3A260-9B62-4835-BA3A-95778934A7D9}"/>
    <dgm:cxn modelId="{47AB37CD-674D-4EF5-A2FE-490BFD2957E2}" type="presParOf" srcId="{718DDA16-1B2A-48F3-80C7-24DF58CEABB4}" destId="{1A87FA23-7FB9-4D57-BE6C-77313E208DE7}"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745BF079-DA6A-41E5-A67B-72A37C5A98AD}"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3FDBDCA0-A98E-4892-8350-3D9CA36080B3}">
      <dgm:prSet/>
      <dgm:spPr/>
      <dgm:t>
        <a:bodyPr/>
        <a:lstStyle/>
        <a:p>
          <a:pPr rtl="0"/>
          <a:r>
            <a:rPr lang="en-US" b="0" dirty="0" err="1" smtClean="0">
              <a:solidFill>
                <a:srgbClr val="002060"/>
              </a:solidFill>
            </a:rPr>
            <a:t>Menggunakan</a:t>
          </a:r>
          <a:r>
            <a:rPr lang="en-US" b="0" dirty="0" smtClean="0">
              <a:solidFill>
                <a:srgbClr val="002060"/>
              </a:solidFill>
            </a:rPr>
            <a:t> </a:t>
          </a:r>
          <a:r>
            <a:rPr lang="en-US" b="0" dirty="0" err="1" smtClean="0">
              <a:solidFill>
                <a:srgbClr val="002060"/>
              </a:solidFill>
            </a:rPr>
            <a:t>gambar</a:t>
          </a:r>
          <a:r>
            <a:rPr lang="en-US" b="0" dirty="0" smtClean="0">
              <a:solidFill>
                <a:srgbClr val="002060"/>
              </a:solidFill>
            </a:rPr>
            <a:t> </a:t>
          </a:r>
          <a:r>
            <a:rPr lang="en-US" b="0" dirty="0" err="1" smtClean="0">
              <a:solidFill>
                <a:srgbClr val="002060"/>
              </a:solidFill>
            </a:rPr>
            <a:t>atau</a:t>
          </a:r>
          <a:r>
            <a:rPr lang="en-US" b="0" dirty="0" smtClean="0">
              <a:solidFill>
                <a:srgbClr val="002060"/>
              </a:solidFill>
            </a:rPr>
            <a:t> </a:t>
          </a:r>
          <a:r>
            <a:rPr lang="en-US" b="0" dirty="0" err="1" smtClean="0">
              <a:solidFill>
                <a:srgbClr val="002060"/>
              </a:solidFill>
            </a:rPr>
            <a:t>simbol-simbol</a:t>
          </a:r>
          <a:r>
            <a:rPr lang="en-US" b="0" dirty="0" smtClean="0">
              <a:solidFill>
                <a:srgbClr val="002060"/>
              </a:solidFill>
            </a:rPr>
            <a:t> lain yang </a:t>
          </a:r>
          <a:r>
            <a:rPr lang="en-US" b="0" dirty="0" err="1" smtClean="0">
              <a:solidFill>
                <a:srgbClr val="002060"/>
              </a:solidFill>
            </a:rPr>
            <a:t>dapat</a:t>
          </a:r>
          <a:r>
            <a:rPr lang="en-US" b="0" dirty="0" smtClean="0">
              <a:solidFill>
                <a:srgbClr val="002060"/>
              </a:solidFill>
            </a:rPr>
            <a:t> </a:t>
          </a:r>
          <a:r>
            <a:rPr lang="en-US" b="0" dirty="0" err="1" smtClean="0">
              <a:solidFill>
                <a:srgbClr val="002060"/>
              </a:solidFill>
            </a:rPr>
            <a:t>ditangkap</a:t>
          </a:r>
          <a:r>
            <a:rPr lang="en-US" b="0" dirty="0" smtClean="0">
              <a:solidFill>
                <a:srgbClr val="002060"/>
              </a:solidFill>
            </a:rPr>
            <a:t> </a:t>
          </a:r>
          <a:r>
            <a:rPr lang="en-US" b="0" dirty="0" err="1" smtClean="0">
              <a:solidFill>
                <a:srgbClr val="002060"/>
              </a:solidFill>
            </a:rPr>
            <a:t>oleh</a:t>
          </a:r>
          <a:r>
            <a:rPr lang="en-US" b="0" dirty="0" smtClean="0">
              <a:solidFill>
                <a:srgbClr val="002060"/>
              </a:solidFill>
            </a:rPr>
            <a:t> </a:t>
          </a:r>
          <a:r>
            <a:rPr lang="en-US" b="0" dirty="0" err="1" smtClean="0">
              <a:solidFill>
                <a:srgbClr val="002060"/>
              </a:solidFill>
            </a:rPr>
            <a:t>penglihatan</a:t>
          </a:r>
          <a:endParaRPr lang="en-US" b="0" dirty="0">
            <a:solidFill>
              <a:srgbClr val="002060"/>
            </a:solidFill>
          </a:endParaRPr>
        </a:p>
      </dgm:t>
    </dgm:pt>
    <dgm:pt modelId="{DC8689F0-E548-4F07-A3D5-D7FF1074A570}" type="parTrans" cxnId="{FE13456D-2CE4-4F1E-9C18-54E48978ED14}">
      <dgm:prSet/>
      <dgm:spPr/>
      <dgm:t>
        <a:bodyPr/>
        <a:lstStyle/>
        <a:p>
          <a:endParaRPr lang="en-US"/>
        </a:p>
      </dgm:t>
    </dgm:pt>
    <dgm:pt modelId="{06B7E797-A214-4DD6-B87D-5AC8A188A9DC}" type="sibTrans" cxnId="{FE13456D-2CE4-4F1E-9C18-54E48978ED14}">
      <dgm:prSet/>
      <dgm:spPr/>
      <dgm:t>
        <a:bodyPr/>
        <a:lstStyle/>
        <a:p>
          <a:endParaRPr lang="en-US"/>
        </a:p>
      </dgm:t>
    </dgm:pt>
    <dgm:pt modelId="{783C7E76-4680-46B0-9ACC-7B65A71B704B}">
      <dgm:prSet/>
      <dgm:spPr>
        <a:solidFill>
          <a:schemeClr val="accent5"/>
        </a:solidFill>
      </dgm:spPr>
      <dgm:t>
        <a:bodyPr/>
        <a:lstStyle/>
        <a:p>
          <a:pPr rtl="0"/>
          <a:r>
            <a:rPr lang="en-US" b="1" dirty="0" err="1" smtClean="0">
              <a:solidFill>
                <a:srgbClr val="002060"/>
              </a:solidFill>
            </a:rPr>
            <a:t>Gambar</a:t>
          </a:r>
          <a:r>
            <a:rPr lang="en-US" b="1" dirty="0" smtClean="0">
              <a:solidFill>
                <a:srgbClr val="002060"/>
              </a:solidFill>
            </a:rPr>
            <a:t> yang </a:t>
          </a:r>
          <a:r>
            <a:rPr lang="en-US" b="1" dirty="0" err="1" smtClean="0">
              <a:solidFill>
                <a:srgbClr val="002060"/>
              </a:solidFill>
            </a:rPr>
            <a:t>digunakan</a:t>
          </a:r>
          <a:r>
            <a:rPr lang="en-US" b="1" dirty="0" smtClean="0">
              <a:solidFill>
                <a:srgbClr val="002060"/>
              </a:solidFill>
            </a:rPr>
            <a:t>: </a:t>
          </a:r>
          <a:r>
            <a:rPr lang="en-US" b="1" dirty="0" err="1" smtClean="0">
              <a:solidFill>
                <a:srgbClr val="002060"/>
              </a:solidFill>
            </a:rPr>
            <a:t>diam</a:t>
          </a:r>
          <a:r>
            <a:rPr lang="en-US" b="1" dirty="0" smtClean="0">
              <a:solidFill>
                <a:srgbClr val="002060"/>
              </a:solidFill>
            </a:rPr>
            <a:t> </a:t>
          </a:r>
          <a:r>
            <a:rPr lang="en-US" b="1" dirty="0" err="1" smtClean="0">
              <a:solidFill>
                <a:srgbClr val="002060"/>
              </a:solidFill>
            </a:rPr>
            <a:t>atau</a:t>
          </a:r>
          <a:r>
            <a:rPr lang="en-US" b="1" dirty="0" smtClean="0">
              <a:solidFill>
                <a:srgbClr val="002060"/>
              </a:solidFill>
            </a:rPr>
            <a:t> </a:t>
          </a:r>
          <a:r>
            <a:rPr lang="en-US" b="1" dirty="0" err="1" smtClean="0">
              <a:solidFill>
                <a:srgbClr val="002060"/>
              </a:solidFill>
            </a:rPr>
            <a:t>bergerak</a:t>
          </a:r>
          <a:r>
            <a:rPr lang="en-US" b="1" dirty="0" smtClean="0">
              <a:solidFill>
                <a:srgbClr val="002060"/>
              </a:solidFill>
            </a:rPr>
            <a:t> (movie) </a:t>
          </a:r>
          <a:endParaRPr lang="en-US" dirty="0">
            <a:solidFill>
              <a:srgbClr val="002060"/>
            </a:solidFill>
          </a:endParaRPr>
        </a:p>
      </dgm:t>
    </dgm:pt>
    <dgm:pt modelId="{979FC6F3-074E-46E9-9643-B947407C7245}" type="parTrans" cxnId="{CA981D6D-55AD-41AF-897E-2C1BDE485098}">
      <dgm:prSet/>
      <dgm:spPr/>
      <dgm:t>
        <a:bodyPr/>
        <a:lstStyle/>
        <a:p>
          <a:endParaRPr lang="en-US"/>
        </a:p>
      </dgm:t>
    </dgm:pt>
    <dgm:pt modelId="{BE63DF90-5807-4B7E-9A93-565BE3C542A9}" type="sibTrans" cxnId="{CA981D6D-55AD-41AF-897E-2C1BDE485098}">
      <dgm:prSet/>
      <dgm:spPr/>
      <dgm:t>
        <a:bodyPr/>
        <a:lstStyle/>
        <a:p>
          <a:endParaRPr lang="en-US"/>
        </a:p>
      </dgm:t>
    </dgm:pt>
    <dgm:pt modelId="{0A70C141-1CAD-4BD1-993D-B32F69C87794}" type="pres">
      <dgm:prSet presAssocID="{745BF079-DA6A-41E5-A67B-72A37C5A98AD}" presName="linearFlow" presStyleCnt="0">
        <dgm:presLayoutVars>
          <dgm:dir/>
          <dgm:resizeHandles val="exact"/>
        </dgm:presLayoutVars>
      </dgm:prSet>
      <dgm:spPr/>
      <dgm:t>
        <a:bodyPr/>
        <a:lstStyle/>
        <a:p>
          <a:endParaRPr lang="en-US"/>
        </a:p>
      </dgm:t>
    </dgm:pt>
    <dgm:pt modelId="{297B66BB-1D75-4BDB-97BA-B6F848C313C1}" type="pres">
      <dgm:prSet presAssocID="{3FDBDCA0-A98E-4892-8350-3D9CA36080B3}" presName="composite" presStyleCnt="0"/>
      <dgm:spPr/>
    </dgm:pt>
    <dgm:pt modelId="{F2B88B0A-D622-4905-A135-D35EC5107640}" type="pres">
      <dgm:prSet presAssocID="{3FDBDCA0-A98E-4892-8350-3D9CA36080B3}" presName="imgShp" presStyleLbl="fgImgPlace1" presStyleIdx="0" presStyleCnt="2" custScaleX="37107" custScaleY="36316" custLinFactNeighborX="-37381"/>
      <dgm:spPr/>
    </dgm:pt>
    <dgm:pt modelId="{CEDAE343-5A4D-4190-A295-D928BDC21C25}" type="pres">
      <dgm:prSet presAssocID="{3FDBDCA0-A98E-4892-8350-3D9CA36080B3}" presName="txShp" presStyleLbl="node1" presStyleIdx="0" presStyleCnt="2" custScaleX="135646">
        <dgm:presLayoutVars>
          <dgm:bulletEnabled val="1"/>
        </dgm:presLayoutVars>
      </dgm:prSet>
      <dgm:spPr/>
      <dgm:t>
        <a:bodyPr/>
        <a:lstStyle/>
        <a:p>
          <a:endParaRPr lang="en-US"/>
        </a:p>
      </dgm:t>
    </dgm:pt>
    <dgm:pt modelId="{B93E2577-324C-40A9-B7DA-3E69149792BF}" type="pres">
      <dgm:prSet presAssocID="{06B7E797-A214-4DD6-B87D-5AC8A188A9DC}" presName="spacing" presStyleCnt="0"/>
      <dgm:spPr/>
    </dgm:pt>
    <dgm:pt modelId="{B85186C4-1237-439D-8E2F-EE54BF7AE498}" type="pres">
      <dgm:prSet presAssocID="{783C7E76-4680-46B0-9ACC-7B65A71B704B}" presName="composite" presStyleCnt="0"/>
      <dgm:spPr/>
    </dgm:pt>
    <dgm:pt modelId="{A48B1B66-88D0-4437-8C66-35A6BD9A0BD1}" type="pres">
      <dgm:prSet presAssocID="{783C7E76-4680-46B0-9ACC-7B65A71B704B}" presName="imgShp" presStyleLbl="fgImgPlace1" presStyleIdx="1" presStyleCnt="2" custScaleX="53347" custScaleY="57751" custLinFactNeighborX="-33599"/>
      <dgm:spPr/>
    </dgm:pt>
    <dgm:pt modelId="{D0F7D7E3-7695-439E-B246-B3C6DF4A7C8A}" type="pres">
      <dgm:prSet presAssocID="{783C7E76-4680-46B0-9ACC-7B65A71B704B}" presName="txShp" presStyleLbl="node1" presStyleIdx="1" presStyleCnt="2" custScaleX="136605">
        <dgm:presLayoutVars>
          <dgm:bulletEnabled val="1"/>
        </dgm:presLayoutVars>
      </dgm:prSet>
      <dgm:spPr/>
      <dgm:t>
        <a:bodyPr/>
        <a:lstStyle/>
        <a:p>
          <a:endParaRPr lang="en-US"/>
        </a:p>
      </dgm:t>
    </dgm:pt>
  </dgm:ptLst>
  <dgm:cxnLst>
    <dgm:cxn modelId="{CA981D6D-55AD-41AF-897E-2C1BDE485098}" srcId="{745BF079-DA6A-41E5-A67B-72A37C5A98AD}" destId="{783C7E76-4680-46B0-9ACC-7B65A71B704B}" srcOrd="1" destOrd="0" parTransId="{979FC6F3-074E-46E9-9643-B947407C7245}" sibTransId="{BE63DF90-5807-4B7E-9A93-565BE3C542A9}"/>
    <dgm:cxn modelId="{FE13456D-2CE4-4F1E-9C18-54E48978ED14}" srcId="{745BF079-DA6A-41E5-A67B-72A37C5A98AD}" destId="{3FDBDCA0-A98E-4892-8350-3D9CA36080B3}" srcOrd="0" destOrd="0" parTransId="{DC8689F0-E548-4F07-A3D5-D7FF1074A570}" sibTransId="{06B7E797-A214-4DD6-B87D-5AC8A188A9DC}"/>
    <dgm:cxn modelId="{B55A3529-61EC-4510-A85D-9899D2EA1B6D}" type="presOf" srcId="{3FDBDCA0-A98E-4892-8350-3D9CA36080B3}" destId="{CEDAE343-5A4D-4190-A295-D928BDC21C25}" srcOrd="0" destOrd="0" presId="urn:microsoft.com/office/officeart/2005/8/layout/vList3"/>
    <dgm:cxn modelId="{7CA8ECC1-557D-4B48-A810-9B2184BACA4D}" type="presOf" srcId="{745BF079-DA6A-41E5-A67B-72A37C5A98AD}" destId="{0A70C141-1CAD-4BD1-993D-B32F69C87794}" srcOrd="0" destOrd="0" presId="urn:microsoft.com/office/officeart/2005/8/layout/vList3"/>
    <dgm:cxn modelId="{B3A7B60E-B2EC-447B-8646-DA0D90BB037B}" type="presOf" srcId="{783C7E76-4680-46B0-9ACC-7B65A71B704B}" destId="{D0F7D7E3-7695-439E-B246-B3C6DF4A7C8A}" srcOrd="0" destOrd="0" presId="urn:microsoft.com/office/officeart/2005/8/layout/vList3"/>
    <dgm:cxn modelId="{FEA25D7D-E9FE-4CFE-A217-5E73A6C1E30D}" type="presParOf" srcId="{0A70C141-1CAD-4BD1-993D-B32F69C87794}" destId="{297B66BB-1D75-4BDB-97BA-B6F848C313C1}" srcOrd="0" destOrd="0" presId="urn:microsoft.com/office/officeart/2005/8/layout/vList3"/>
    <dgm:cxn modelId="{0D8A2DC2-6C8C-4871-9895-131B89B353FD}" type="presParOf" srcId="{297B66BB-1D75-4BDB-97BA-B6F848C313C1}" destId="{F2B88B0A-D622-4905-A135-D35EC5107640}" srcOrd="0" destOrd="0" presId="urn:microsoft.com/office/officeart/2005/8/layout/vList3"/>
    <dgm:cxn modelId="{02F1380B-08A0-4184-ABFE-D8041400B651}" type="presParOf" srcId="{297B66BB-1D75-4BDB-97BA-B6F848C313C1}" destId="{CEDAE343-5A4D-4190-A295-D928BDC21C25}" srcOrd="1" destOrd="0" presId="urn:microsoft.com/office/officeart/2005/8/layout/vList3"/>
    <dgm:cxn modelId="{A3A51004-22E9-421D-BA27-1624F1BB93DC}" type="presParOf" srcId="{0A70C141-1CAD-4BD1-993D-B32F69C87794}" destId="{B93E2577-324C-40A9-B7DA-3E69149792BF}" srcOrd="1" destOrd="0" presId="urn:microsoft.com/office/officeart/2005/8/layout/vList3"/>
    <dgm:cxn modelId="{735945E5-F056-40C6-8DD3-4FF206170672}" type="presParOf" srcId="{0A70C141-1CAD-4BD1-993D-B32F69C87794}" destId="{B85186C4-1237-439D-8E2F-EE54BF7AE498}" srcOrd="2" destOrd="0" presId="urn:microsoft.com/office/officeart/2005/8/layout/vList3"/>
    <dgm:cxn modelId="{243C5E62-98EC-45DF-9CCC-2FC7D1BB570E}" type="presParOf" srcId="{B85186C4-1237-439D-8E2F-EE54BF7AE498}" destId="{A48B1B66-88D0-4437-8C66-35A6BD9A0BD1}" srcOrd="0" destOrd="0" presId="urn:microsoft.com/office/officeart/2005/8/layout/vList3"/>
    <dgm:cxn modelId="{908CE29E-5CE2-472B-BBB0-F59B980E54D4}" type="presParOf" srcId="{B85186C4-1237-439D-8E2F-EE54BF7AE498}" destId="{D0F7D7E3-7695-439E-B246-B3C6DF4A7C8A}" srcOrd="1" destOrd="0" presId="urn:microsoft.com/office/officeart/2005/8/layout/vList3"/>
  </dgm:cxnLst>
  <dgm:bg/>
  <dgm:whole/>
</dgm:dataModel>
</file>

<file path=ppt/diagrams/data16.xml><?xml version="1.0" encoding="utf-8"?>
<dgm:dataModel xmlns:dgm="http://schemas.openxmlformats.org/drawingml/2006/diagram" xmlns:a="http://schemas.openxmlformats.org/drawingml/2006/main">
  <dgm:ptLst>
    <dgm:pt modelId="{D8AAB8B0-990B-4628-A890-FCE273384E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F38C815-3983-4195-A7D0-D9911CF9BF65}">
      <dgm:prSet/>
      <dgm:spPr>
        <a:solidFill>
          <a:srgbClr val="0070C0"/>
        </a:solidFill>
      </dgm:spPr>
      <dgm:t>
        <a:bodyPr/>
        <a:lstStyle/>
        <a:p>
          <a:pPr algn="ctr" rtl="0"/>
          <a:r>
            <a:rPr lang="en-US" b="1" dirty="0" err="1" smtClean="0"/>
            <a:t>Komunikasi</a:t>
          </a:r>
          <a:r>
            <a:rPr lang="en-US" b="1" dirty="0" smtClean="0"/>
            <a:t> </a:t>
          </a:r>
          <a:r>
            <a:rPr lang="en-US" b="1" dirty="0" err="1" smtClean="0"/>
            <a:t>Tulisan</a:t>
          </a:r>
          <a:r>
            <a:rPr lang="en-US" dirty="0" smtClean="0"/>
            <a:t> </a:t>
          </a:r>
          <a:endParaRPr lang="en-US" dirty="0"/>
        </a:p>
      </dgm:t>
    </dgm:pt>
    <dgm:pt modelId="{CC45D7BC-275A-4F1B-85B4-742420F52B28}" type="parTrans" cxnId="{D6FF3608-B060-4552-A993-C8C116195A8E}">
      <dgm:prSet/>
      <dgm:spPr/>
      <dgm:t>
        <a:bodyPr/>
        <a:lstStyle/>
        <a:p>
          <a:endParaRPr lang="en-US"/>
        </a:p>
      </dgm:t>
    </dgm:pt>
    <dgm:pt modelId="{CEDF7918-6805-42BA-9D82-4BCA1019988E}" type="sibTrans" cxnId="{D6FF3608-B060-4552-A993-C8C116195A8E}">
      <dgm:prSet/>
      <dgm:spPr/>
      <dgm:t>
        <a:bodyPr/>
        <a:lstStyle/>
        <a:p>
          <a:endParaRPr lang="en-US"/>
        </a:p>
      </dgm:t>
    </dgm:pt>
    <dgm:pt modelId="{F232841F-2157-474B-94B5-C9F524CB403E}" type="pres">
      <dgm:prSet presAssocID="{D8AAB8B0-990B-4628-A890-FCE273384EB0}" presName="linear" presStyleCnt="0">
        <dgm:presLayoutVars>
          <dgm:animLvl val="lvl"/>
          <dgm:resizeHandles val="exact"/>
        </dgm:presLayoutVars>
      </dgm:prSet>
      <dgm:spPr/>
      <dgm:t>
        <a:bodyPr/>
        <a:lstStyle/>
        <a:p>
          <a:endParaRPr lang="en-US"/>
        </a:p>
      </dgm:t>
    </dgm:pt>
    <dgm:pt modelId="{78E746A5-B106-4832-8EB5-06B826E6D36A}" type="pres">
      <dgm:prSet presAssocID="{6F38C815-3983-4195-A7D0-D9911CF9BF65}" presName="parentText" presStyleLbl="node1" presStyleIdx="0" presStyleCnt="1">
        <dgm:presLayoutVars>
          <dgm:chMax val="0"/>
          <dgm:bulletEnabled val="1"/>
        </dgm:presLayoutVars>
      </dgm:prSet>
      <dgm:spPr/>
      <dgm:t>
        <a:bodyPr/>
        <a:lstStyle/>
        <a:p>
          <a:endParaRPr lang="en-US"/>
        </a:p>
      </dgm:t>
    </dgm:pt>
  </dgm:ptLst>
  <dgm:cxnLst>
    <dgm:cxn modelId="{D62256BC-DDFA-405D-920E-17121CC75C3A}" type="presOf" srcId="{D8AAB8B0-990B-4628-A890-FCE273384EB0}" destId="{F232841F-2157-474B-94B5-C9F524CB403E}" srcOrd="0" destOrd="0" presId="urn:microsoft.com/office/officeart/2005/8/layout/vList2"/>
    <dgm:cxn modelId="{D6FF3608-B060-4552-A993-C8C116195A8E}" srcId="{D8AAB8B0-990B-4628-A890-FCE273384EB0}" destId="{6F38C815-3983-4195-A7D0-D9911CF9BF65}" srcOrd="0" destOrd="0" parTransId="{CC45D7BC-275A-4F1B-85B4-742420F52B28}" sibTransId="{CEDF7918-6805-42BA-9D82-4BCA1019988E}"/>
    <dgm:cxn modelId="{91D83EA8-DB15-4F63-9AB4-1E66E35054CD}" type="presOf" srcId="{6F38C815-3983-4195-A7D0-D9911CF9BF65}" destId="{78E746A5-B106-4832-8EB5-06B826E6D36A}" srcOrd="0" destOrd="0" presId="urn:microsoft.com/office/officeart/2005/8/layout/vList2"/>
    <dgm:cxn modelId="{1CD8EB17-AB6F-4ECC-AE54-7250C2B5C09A}" type="presParOf" srcId="{F232841F-2157-474B-94B5-C9F524CB403E}" destId="{78E746A5-B106-4832-8EB5-06B826E6D36A}"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1C6FA049-EC5C-4671-B0F1-901B672E4AC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6DF908B-9364-46ED-AF49-C2F7B0B3BBE2}">
      <dgm:prSet custT="1"/>
      <dgm:spPr>
        <a:solidFill>
          <a:schemeClr val="accent3"/>
        </a:solidFill>
      </dgm:spPr>
      <dgm:t>
        <a:bodyPr/>
        <a:lstStyle/>
        <a:p>
          <a:pPr rtl="0"/>
          <a:r>
            <a:rPr lang="en-US" sz="3200" b="1" dirty="0" err="1" smtClean="0">
              <a:solidFill>
                <a:schemeClr val="tx1"/>
              </a:solidFill>
            </a:rPr>
            <a:t>menggunakan</a:t>
          </a:r>
          <a:r>
            <a:rPr lang="en-US" sz="3200" b="1" dirty="0" smtClean="0">
              <a:solidFill>
                <a:schemeClr val="tx1"/>
              </a:solidFill>
            </a:rPr>
            <a:t> </a:t>
          </a:r>
          <a:r>
            <a:rPr lang="en-US" sz="3200" b="1" dirty="0" err="1" smtClean="0">
              <a:solidFill>
                <a:schemeClr val="tx1"/>
              </a:solidFill>
            </a:rPr>
            <a:t>lambang-lambang</a:t>
          </a:r>
          <a:r>
            <a:rPr lang="en-US" sz="3200" b="1" dirty="0" smtClean="0">
              <a:solidFill>
                <a:schemeClr val="tx1"/>
              </a:solidFill>
            </a:rPr>
            <a:t> </a:t>
          </a:r>
          <a:r>
            <a:rPr lang="en-US" sz="3200" b="1" dirty="0" err="1" smtClean="0">
              <a:solidFill>
                <a:schemeClr val="tx1"/>
              </a:solidFill>
            </a:rPr>
            <a:t>huruf</a:t>
          </a:r>
          <a:r>
            <a:rPr lang="en-US" sz="3200" b="1" dirty="0" smtClean="0">
              <a:solidFill>
                <a:schemeClr val="tx1"/>
              </a:solidFill>
            </a:rPr>
            <a:t> </a:t>
          </a:r>
          <a:r>
            <a:rPr lang="en-US" sz="3200" b="1" dirty="0" err="1" smtClean="0">
              <a:solidFill>
                <a:schemeClr val="tx1"/>
              </a:solidFill>
            </a:rPr>
            <a:t>dan</a:t>
          </a:r>
          <a:r>
            <a:rPr lang="en-US" sz="3200" b="1" dirty="0" smtClean="0">
              <a:solidFill>
                <a:schemeClr val="tx1"/>
              </a:solidFill>
            </a:rPr>
            <a:t> </a:t>
          </a:r>
          <a:r>
            <a:rPr lang="en-US" sz="3200" b="1" dirty="0" err="1" smtClean="0">
              <a:solidFill>
                <a:schemeClr val="tx1"/>
              </a:solidFill>
            </a:rPr>
            <a:t>atau</a:t>
          </a:r>
          <a:r>
            <a:rPr lang="en-US" sz="3200" b="1" dirty="0" smtClean="0">
              <a:solidFill>
                <a:schemeClr val="tx1"/>
              </a:solidFill>
            </a:rPr>
            <a:t> </a:t>
          </a:r>
          <a:r>
            <a:rPr lang="en-US" sz="3200" b="1" dirty="0" err="1" smtClean="0">
              <a:solidFill>
                <a:schemeClr val="tx1"/>
              </a:solidFill>
            </a:rPr>
            <a:t>angka-angka</a:t>
          </a:r>
          <a:endParaRPr lang="en-US" sz="3200" b="1" dirty="0">
            <a:solidFill>
              <a:schemeClr val="tx1"/>
            </a:solidFill>
          </a:endParaRPr>
        </a:p>
      </dgm:t>
    </dgm:pt>
    <dgm:pt modelId="{0DFFB635-AA7F-4CB2-8758-8884B1E6F869}" type="parTrans" cxnId="{3A92E79F-02C0-4A35-8E24-170B846D3AE1}">
      <dgm:prSet/>
      <dgm:spPr/>
      <dgm:t>
        <a:bodyPr/>
        <a:lstStyle/>
        <a:p>
          <a:endParaRPr lang="en-US" sz="3200"/>
        </a:p>
      </dgm:t>
    </dgm:pt>
    <dgm:pt modelId="{22AC9EDD-B7B0-49DA-BD66-C9EF3813CB81}" type="sibTrans" cxnId="{3A92E79F-02C0-4A35-8E24-170B846D3AE1}">
      <dgm:prSet/>
      <dgm:spPr/>
      <dgm:t>
        <a:bodyPr/>
        <a:lstStyle/>
        <a:p>
          <a:endParaRPr lang="en-US" sz="3200"/>
        </a:p>
      </dgm:t>
    </dgm:pt>
    <dgm:pt modelId="{4269E343-E320-40E9-AD34-4930829117FF}" type="pres">
      <dgm:prSet presAssocID="{1C6FA049-EC5C-4671-B0F1-901B672E4AC0}" presName="linear" presStyleCnt="0">
        <dgm:presLayoutVars>
          <dgm:animLvl val="lvl"/>
          <dgm:resizeHandles val="exact"/>
        </dgm:presLayoutVars>
      </dgm:prSet>
      <dgm:spPr/>
      <dgm:t>
        <a:bodyPr/>
        <a:lstStyle/>
        <a:p>
          <a:endParaRPr lang="en-US"/>
        </a:p>
      </dgm:t>
    </dgm:pt>
    <dgm:pt modelId="{AA07578C-39C5-4277-8151-A41655D8DD7A}" type="pres">
      <dgm:prSet presAssocID="{E6DF908B-9364-46ED-AF49-C2F7B0B3BBE2}" presName="parentText" presStyleLbl="node1" presStyleIdx="0" presStyleCnt="1" custLinFactNeighborX="1031" custLinFactNeighborY="-9255">
        <dgm:presLayoutVars>
          <dgm:chMax val="0"/>
          <dgm:bulletEnabled val="1"/>
        </dgm:presLayoutVars>
      </dgm:prSet>
      <dgm:spPr/>
      <dgm:t>
        <a:bodyPr/>
        <a:lstStyle/>
        <a:p>
          <a:endParaRPr lang="en-US"/>
        </a:p>
      </dgm:t>
    </dgm:pt>
  </dgm:ptLst>
  <dgm:cxnLst>
    <dgm:cxn modelId="{3A92E79F-02C0-4A35-8E24-170B846D3AE1}" srcId="{1C6FA049-EC5C-4671-B0F1-901B672E4AC0}" destId="{E6DF908B-9364-46ED-AF49-C2F7B0B3BBE2}" srcOrd="0" destOrd="0" parTransId="{0DFFB635-AA7F-4CB2-8758-8884B1E6F869}" sibTransId="{22AC9EDD-B7B0-49DA-BD66-C9EF3813CB81}"/>
    <dgm:cxn modelId="{69A74868-FD4F-48F1-9E12-F8C31EB00D50}" type="presOf" srcId="{1C6FA049-EC5C-4671-B0F1-901B672E4AC0}" destId="{4269E343-E320-40E9-AD34-4930829117FF}" srcOrd="0" destOrd="0" presId="urn:microsoft.com/office/officeart/2005/8/layout/vList2"/>
    <dgm:cxn modelId="{1737849D-5F43-4A10-B1FD-104BEB279FBC}" type="presOf" srcId="{E6DF908B-9364-46ED-AF49-C2F7B0B3BBE2}" destId="{AA07578C-39C5-4277-8151-A41655D8DD7A}" srcOrd="0" destOrd="0" presId="urn:microsoft.com/office/officeart/2005/8/layout/vList2"/>
    <dgm:cxn modelId="{F56DDFE2-B6F6-4C9F-9D90-3C5BBFBD0C5F}" type="presParOf" srcId="{4269E343-E320-40E9-AD34-4930829117FF}" destId="{AA07578C-39C5-4277-8151-A41655D8DD7A}" srcOrd="0" destOrd="0" presId="urn:microsoft.com/office/officeart/2005/8/layout/vList2"/>
  </dgm:cxnLst>
  <dgm:bg>
    <a:noFill/>
  </dgm:bg>
  <dgm:whole/>
</dgm:dataModel>
</file>

<file path=ppt/diagrams/data18.xml><?xml version="1.0" encoding="utf-8"?>
<dgm:dataModel xmlns:dgm="http://schemas.openxmlformats.org/drawingml/2006/diagram" xmlns:a="http://schemas.openxmlformats.org/drawingml/2006/main">
  <dgm:ptLst>
    <dgm:pt modelId="{8BD3CE8F-2A3D-4643-86D4-C546683A628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7F68F4BC-FCF6-4341-B363-9485DEA30941}">
      <dgm:prSet custT="1"/>
      <dgm:spPr>
        <a:solidFill>
          <a:schemeClr val="accent4">
            <a:lumMod val="40000"/>
            <a:lumOff val="60000"/>
          </a:schemeClr>
        </a:solidFill>
      </dgm:spPr>
      <dgm:t>
        <a:bodyPr/>
        <a:lstStyle/>
        <a:p>
          <a:pPr rtl="0"/>
          <a:r>
            <a:rPr lang="en-US" sz="2800" b="0" dirty="0" err="1" smtClean="0">
              <a:solidFill>
                <a:schemeClr val="tx1"/>
              </a:solidFill>
            </a:rPr>
            <a:t>Komunikasi</a:t>
          </a:r>
          <a:r>
            <a:rPr lang="en-US" sz="2800" b="0" dirty="0" smtClean="0">
              <a:solidFill>
                <a:schemeClr val="tx1"/>
              </a:solidFill>
            </a:rPr>
            <a:t> </a:t>
          </a:r>
          <a:r>
            <a:rPr lang="en-US" sz="2800" b="0" dirty="0" err="1" smtClean="0">
              <a:solidFill>
                <a:schemeClr val="tx1"/>
              </a:solidFill>
            </a:rPr>
            <a:t>Tulisan</a:t>
          </a:r>
          <a:r>
            <a:rPr lang="en-US" sz="2800" b="0" dirty="0" smtClean="0">
              <a:solidFill>
                <a:schemeClr val="tx1"/>
              </a:solidFill>
            </a:rPr>
            <a:t> </a:t>
          </a:r>
          <a:r>
            <a:rPr lang="en-US" sz="2800" b="0" dirty="0" err="1" smtClean="0">
              <a:solidFill>
                <a:schemeClr val="tx1"/>
              </a:solidFill>
            </a:rPr>
            <a:t>merupakan</a:t>
          </a:r>
          <a:r>
            <a:rPr lang="en-US" sz="2800" b="0" dirty="0" smtClean="0">
              <a:solidFill>
                <a:schemeClr val="tx1"/>
              </a:solidFill>
            </a:rPr>
            <a:t> </a:t>
          </a:r>
          <a:r>
            <a:rPr lang="en-US" sz="2800" b="0" dirty="0" err="1" smtClean="0">
              <a:solidFill>
                <a:schemeClr val="tx1"/>
              </a:solidFill>
            </a:rPr>
            <a:t>budaya</a:t>
          </a:r>
          <a:r>
            <a:rPr lang="en-US" sz="2800" b="0" dirty="0" smtClean="0">
              <a:solidFill>
                <a:schemeClr val="tx1"/>
              </a:solidFill>
            </a:rPr>
            <a:t> </a:t>
          </a:r>
          <a:r>
            <a:rPr lang="en-US" sz="2800" b="0" dirty="0" err="1" smtClean="0">
              <a:solidFill>
                <a:schemeClr val="tx1"/>
              </a:solidFill>
            </a:rPr>
            <a:t>komunikasi</a:t>
          </a:r>
          <a:r>
            <a:rPr lang="en-US" sz="2800" b="0" dirty="0" smtClean="0">
              <a:solidFill>
                <a:schemeClr val="tx1"/>
              </a:solidFill>
            </a:rPr>
            <a:t> paling modern (</a:t>
          </a:r>
          <a:r>
            <a:rPr lang="en-US" sz="2800" b="0" dirty="0" err="1" smtClean="0">
              <a:solidFill>
                <a:schemeClr val="tx1"/>
              </a:solidFill>
            </a:rPr>
            <a:t>lahir</a:t>
          </a:r>
          <a:r>
            <a:rPr lang="en-US" sz="2800" b="0" dirty="0" smtClean="0">
              <a:solidFill>
                <a:schemeClr val="tx1"/>
              </a:solidFill>
            </a:rPr>
            <a:t> paling </a:t>
          </a:r>
          <a:r>
            <a:rPr lang="en-US" sz="2800" b="0" dirty="0" err="1" smtClean="0">
              <a:solidFill>
                <a:schemeClr val="tx1"/>
              </a:solidFill>
            </a:rPr>
            <a:t>akhir</a:t>
          </a:r>
          <a:r>
            <a:rPr lang="en-US" sz="2800" b="0" dirty="0" smtClean="0">
              <a:solidFill>
                <a:schemeClr val="tx1"/>
              </a:solidFill>
            </a:rPr>
            <a:t> </a:t>
          </a:r>
          <a:r>
            <a:rPr lang="en-US" sz="2800" b="0" dirty="0" err="1" smtClean="0">
              <a:solidFill>
                <a:schemeClr val="tx1"/>
              </a:solidFill>
            </a:rPr>
            <a:t>setelah</a:t>
          </a:r>
          <a:r>
            <a:rPr lang="en-US" sz="2800" b="0" dirty="0" smtClean="0">
              <a:solidFill>
                <a:schemeClr val="tx1"/>
              </a:solidFill>
            </a:rPr>
            <a:t> </a:t>
          </a:r>
          <a:r>
            <a:rPr lang="en-US" sz="2800" b="0" dirty="0" err="1" smtClean="0">
              <a:solidFill>
                <a:schemeClr val="tx1"/>
              </a:solidFill>
            </a:rPr>
            <a:t>komunikasi</a:t>
          </a:r>
          <a:r>
            <a:rPr lang="en-US" sz="2800" b="0" dirty="0" smtClean="0">
              <a:solidFill>
                <a:schemeClr val="tx1"/>
              </a:solidFill>
            </a:rPr>
            <a:t> </a:t>
          </a:r>
          <a:r>
            <a:rPr lang="en-US" sz="2800" b="0" dirty="0" err="1" smtClean="0">
              <a:solidFill>
                <a:schemeClr val="tx1"/>
              </a:solidFill>
            </a:rPr>
            <a:t>isyarat</a:t>
          </a:r>
          <a:r>
            <a:rPr lang="en-US" sz="2800" b="0" dirty="0" smtClean="0">
              <a:solidFill>
                <a:schemeClr val="tx1"/>
              </a:solidFill>
            </a:rPr>
            <a:t>, </a:t>
          </a:r>
          <a:r>
            <a:rPr lang="en-US" sz="2800" b="0" dirty="0" err="1" smtClean="0">
              <a:solidFill>
                <a:schemeClr val="tx1"/>
              </a:solidFill>
            </a:rPr>
            <a:t>lisan</a:t>
          </a:r>
          <a:r>
            <a:rPr lang="en-US" sz="2800" b="0" dirty="0" smtClean="0">
              <a:solidFill>
                <a:schemeClr val="tx1"/>
              </a:solidFill>
            </a:rPr>
            <a:t>, </a:t>
          </a:r>
          <a:r>
            <a:rPr lang="en-US" sz="2800" b="0" dirty="0" err="1" smtClean="0">
              <a:solidFill>
                <a:schemeClr val="tx1"/>
              </a:solidFill>
            </a:rPr>
            <a:t>dan</a:t>
          </a:r>
          <a:r>
            <a:rPr lang="en-US" sz="2800" b="0" dirty="0" smtClean="0">
              <a:solidFill>
                <a:schemeClr val="tx1"/>
              </a:solidFill>
            </a:rPr>
            <a:t> visual) </a:t>
          </a:r>
        </a:p>
      </dgm:t>
    </dgm:pt>
    <dgm:pt modelId="{8ABCB1C9-54E3-4549-9E66-450F2A13E88C}" type="parTrans" cxnId="{D4933A1F-FAE6-4A6F-BC9B-E7F742FD6F0A}">
      <dgm:prSet/>
      <dgm:spPr/>
      <dgm:t>
        <a:bodyPr/>
        <a:lstStyle/>
        <a:p>
          <a:endParaRPr lang="en-US" sz="3200">
            <a:solidFill>
              <a:schemeClr val="accent2">
                <a:lumMod val="75000"/>
              </a:schemeClr>
            </a:solidFill>
          </a:endParaRPr>
        </a:p>
      </dgm:t>
    </dgm:pt>
    <dgm:pt modelId="{4C82A5F7-2E11-4608-AB23-C34A660AF45D}" type="sibTrans" cxnId="{D4933A1F-FAE6-4A6F-BC9B-E7F742FD6F0A}">
      <dgm:prSet/>
      <dgm:spPr/>
      <dgm:t>
        <a:bodyPr/>
        <a:lstStyle/>
        <a:p>
          <a:endParaRPr lang="en-US" sz="3200">
            <a:solidFill>
              <a:schemeClr val="accent2">
                <a:lumMod val="75000"/>
              </a:schemeClr>
            </a:solidFill>
          </a:endParaRPr>
        </a:p>
      </dgm:t>
    </dgm:pt>
    <dgm:pt modelId="{56C22B1C-D23E-4673-8422-39A67E8D5F42}" type="pres">
      <dgm:prSet presAssocID="{8BD3CE8F-2A3D-4643-86D4-C546683A628C}" presName="linear" presStyleCnt="0">
        <dgm:presLayoutVars>
          <dgm:animLvl val="lvl"/>
          <dgm:resizeHandles val="exact"/>
        </dgm:presLayoutVars>
      </dgm:prSet>
      <dgm:spPr/>
      <dgm:t>
        <a:bodyPr/>
        <a:lstStyle/>
        <a:p>
          <a:endParaRPr lang="en-US"/>
        </a:p>
      </dgm:t>
    </dgm:pt>
    <dgm:pt modelId="{0F1FF109-200B-4EF5-AD94-5A551731F2DC}" type="pres">
      <dgm:prSet presAssocID="{7F68F4BC-FCF6-4341-B363-9485DEA30941}" presName="parentText" presStyleLbl="node1" presStyleIdx="0" presStyleCnt="1" custLinFactNeighborX="14328" custLinFactNeighborY="14564">
        <dgm:presLayoutVars>
          <dgm:chMax val="0"/>
          <dgm:bulletEnabled val="1"/>
        </dgm:presLayoutVars>
      </dgm:prSet>
      <dgm:spPr/>
      <dgm:t>
        <a:bodyPr/>
        <a:lstStyle/>
        <a:p>
          <a:endParaRPr lang="en-US"/>
        </a:p>
      </dgm:t>
    </dgm:pt>
  </dgm:ptLst>
  <dgm:cxnLst>
    <dgm:cxn modelId="{D4933A1F-FAE6-4A6F-BC9B-E7F742FD6F0A}" srcId="{8BD3CE8F-2A3D-4643-86D4-C546683A628C}" destId="{7F68F4BC-FCF6-4341-B363-9485DEA30941}" srcOrd="0" destOrd="0" parTransId="{8ABCB1C9-54E3-4549-9E66-450F2A13E88C}" sibTransId="{4C82A5F7-2E11-4608-AB23-C34A660AF45D}"/>
    <dgm:cxn modelId="{C1A12A02-B905-4C05-96E2-804C85E386F5}" type="presOf" srcId="{7F68F4BC-FCF6-4341-B363-9485DEA30941}" destId="{0F1FF109-200B-4EF5-AD94-5A551731F2DC}" srcOrd="0" destOrd="0" presId="urn:microsoft.com/office/officeart/2005/8/layout/vList2"/>
    <dgm:cxn modelId="{AC62FDBB-1647-43FD-8148-868861AF62E6}" type="presOf" srcId="{8BD3CE8F-2A3D-4643-86D4-C546683A628C}" destId="{56C22B1C-D23E-4673-8422-39A67E8D5F42}" srcOrd="0" destOrd="0" presId="urn:microsoft.com/office/officeart/2005/8/layout/vList2"/>
    <dgm:cxn modelId="{0F0A76B7-E6CA-49C8-8B53-7A0E17097AA6}" type="presParOf" srcId="{56C22B1C-D23E-4673-8422-39A67E8D5F42}" destId="{0F1FF109-200B-4EF5-AD94-5A551731F2DC}"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4759C783-1FE1-4722-BAC9-5CFBCA11D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4FCD7F-8FB1-4481-A1A9-B0CF70774F41}">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2800" dirty="0" err="1" smtClean="0">
              <a:solidFill>
                <a:schemeClr val="tx1"/>
              </a:solidFill>
            </a:rPr>
            <a:t>ialah</a:t>
          </a:r>
          <a:r>
            <a:rPr lang="en-US" sz="2800" dirty="0" smtClean="0">
              <a:solidFill>
                <a:schemeClr val="tx1"/>
              </a:solidFill>
            </a:rPr>
            <a:t> </a:t>
          </a:r>
          <a:r>
            <a:rPr lang="en-US" sz="2800" dirty="0" err="1" smtClean="0">
              <a:solidFill>
                <a:schemeClr val="tx1"/>
              </a:solidFill>
            </a:rPr>
            <a:t>proses</a:t>
          </a:r>
          <a:r>
            <a:rPr lang="en-US" sz="2800" dirty="0" smtClean="0">
              <a:solidFill>
                <a:schemeClr val="tx1"/>
              </a:solidFill>
            </a:rPr>
            <a:t> </a:t>
          </a:r>
          <a:r>
            <a:rPr lang="en-US" sz="2800" dirty="0" err="1" smtClean="0">
              <a:solidFill>
                <a:schemeClr val="tx1"/>
              </a:solidFill>
            </a:rPr>
            <a:t>pemindahan</a:t>
          </a:r>
          <a:r>
            <a:rPr lang="en-US" sz="2800" dirty="0" smtClean="0">
              <a:solidFill>
                <a:schemeClr val="tx1"/>
              </a:solidFill>
            </a:rPr>
            <a:t>, </a:t>
          </a:r>
          <a:r>
            <a:rPr lang="en-US" sz="2800" dirty="0" err="1" smtClean="0">
              <a:solidFill>
                <a:schemeClr val="tx1"/>
              </a:solidFill>
            </a:rPr>
            <a:t>atau</a:t>
          </a:r>
          <a:r>
            <a:rPr lang="en-US" sz="2800" dirty="0" smtClean="0">
              <a:solidFill>
                <a:schemeClr val="tx1"/>
              </a:solidFill>
            </a:rPr>
            <a:t> </a:t>
          </a:r>
          <a:r>
            <a:rPr lang="en-US" sz="2800" dirty="0" err="1" smtClean="0">
              <a:solidFill>
                <a:schemeClr val="tx1"/>
              </a:solidFill>
            </a:rPr>
            <a:t>pengiriman</a:t>
          </a:r>
          <a:r>
            <a:rPr lang="en-US" sz="2800" dirty="0" smtClean="0">
              <a:solidFill>
                <a:schemeClr val="tx1"/>
              </a:solidFill>
            </a:rPr>
            <a:t> </a:t>
          </a:r>
          <a:r>
            <a:rPr lang="en-US" sz="2800" dirty="0" err="1" smtClean="0">
              <a:solidFill>
                <a:schemeClr val="tx1"/>
              </a:solidFill>
            </a:rPr>
            <a:t>suatu</a:t>
          </a:r>
          <a:r>
            <a:rPr lang="en-US" sz="2800" dirty="0" smtClean="0">
              <a:solidFill>
                <a:schemeClr val="tx1"/>
              </a:solidFill>
            </a:rPr>
            <a:t> </a:t>
          </a:r>
          <a:r>
            <a:rPr lang="en-US" sz="2800" dirty="0" err="1" smtClean="0">
              <a:solidFill>
                <a:schemeClr val="tx1"/>
              </a:solidFill>
            </a:rPr>
            <a:t>pesan</a:t>
          </a:r>
          <a:r>
            <a:rPr lang="en-US" sz="2800" dirty="0" smtClean="0">
              <a:solidFill>
                <a:schemeClr val="tx1"/>
              </a:solidFill>
            </a:rPr>
            <a:t>/ </a:t>
          </a:r>
          <a:r>
            <a:rPr lang="en-US" sz="2800" dirty="0" err="1" smtClean="0">
              <a:solidFill>
                <a:schemeClr val="tx1"/>
              </a:solidFill>
            </a:rPr>
            <a:t>berita</a:t>
          </a:r>
          <a:r>
            <a:rPr lang="en-US" sz="2800" dirty="0" smtClean="0">
              <a:solidFill>
                <a:schemeClr val="tx1"/>
              </a:solidFill>
            </a:rPr>
            <a:t>, </a:t>
          </a:r>
          <a:r>
            <a:rPr lang="en-US" sz="2800" dirty="0" err="1" smtClean="0">
              <a:solidFill>
                <a:schemeClr val="tx1"/>
              </a:solidFill>
            </a:rPr>
            <a:t>maksud</a:t>
          </a:r>
          <a:r>
            <a:rPr lang="en-US" sz="2800" dirty="0" smtClean="0">
              <a:solidFill>
                <a:schemeClr val="tx1"/>
              </a:solidFill>
            </a:rPr>
            <a:t>, </a:t>
          </a:r>
          <a:r>
            <a:rPr lang="en-US" sz="2800" dirty="0" err="1" smtClean="0">
              <a:solidFill>
                <a:schemeClr val="tx1"/>
              </a:solidFill>
            </a:rPr>
            <a:t>atau</a:t>
          </a:r>
          <a:r>
            <a:rPr lang="en-US" sz="2800" dirty="0" smtClean="0">
              <a:solidFill>
                <a:schemeClr val="tx1"/>
              </a:solidFill>
            </a:rPr>
            <a:t> </a:t>
          </a:r>
          <a:r>
            <a:rPr lang="en-US" sz="2800" dirty="0" err="1" smtClean="0">
              <a:solidFill>
                <a:schemeClr val="tx1"/>
              </a:solidFill>
            </a:rPr>
            <a:t>kehendak</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suatu</a:t>
          </a:r>
          <a:r>
            <a:rPr lang="en-US" sz="2800" dirty="0" smtClean="0">
              <a:solidFill>
                <a:schemeClr val="tx1"/>
              </a:solidFill>
            </a:rPr>
            <a:t> </a:t>
          </a:r>
          <a:r>
            <a:rPr lang="en-US" sz="2800" dirty="0" err="1" smtClean="0">
              <a:solidFill>
                <a:schemeClr val="tx1"/>
              </a:solidFill>
            </a:rPr>
            <a:t>individu</a:t>
          </a:r>
          <a:r>
            <a:rPr lang="en-US" sz="2800" dirty="0" smtClean="0">
              <a:solidFill>
                <a:schemeClr val="tx1"/>
              </a:solidFill>
            </a:rPr>
            <a:t> </a:t>
          </a:r>
          <a:r>
            <a:rPr lang="en-US" sz="2800" dirty="0" err="1" smtClean="0">
              <a:solidFill>
                <a:schemeClr val="tx1"/>
              </a:solidFill>
            </a:rPr>
            <a:t>kepada</a:t>
          </a:r>
          <a:r>
            <a:rPr lang="en-US" sz="2800" dirty="0" smtClean="0">
              <a:solidFill>
                <a:schemeClr val="tx1"/>
              </a:solidFill>
            </a:rPr>
            <a:t> </a:t>
          </a:r>
          <a:r>
            <a:rPr lang="en-US" sz="2800" dirty="0" err="1" smtClean="0">
              <a:solidFill>
                <a:schemeClr val="tx1"/>
              </a:solidFill>
            </a:rPr>
            <a:t>individu</a:t>
          </a:r>
          <a:r>
            <a:rPr lang="en-US" sz="2800" dirty="0" smtClean="0">
              <a:solidFill>
                <a:schemeClr val="tx1"/>
              </a:solidFill>
            </a:rPr>
            <a:t> lain, </a:t>
          </a:r>
          <a:r>
            <a:rPr lang="en-US" sz="2800" dirty="0" err="1" smtClean="0">
              <a:solidFill>
                <a:schemeClr val="tx1"/>
              </a:solidFill>
            </a:rPr>
            <a:t>baik</a:t>
          </a:r>
          <a:r>
            <a:rPr lang="en-US" sz="2800" dirty="0" smtClean="0">
              <a:solidFill>
                <a:schemeClr val="tx1"/>
              </a:solidFill>
            </a:rPr>
            <a:t> </a:t>
          </a:r>
          <a:r>
            <a:rPr lang="en-US" sz="2800" dirty="0" err="1" smtClean="0">
              <a:solidFill>
                <a:schemeClr val="tx1"/>
              </a:solidFill>
            </a:rPr>
            <a:t>tunggal</a:t>
          </a:r>
          <a:r>
            <a:rPr lang="en-US" sz="2800" dirty="0" smtClean="0">
              <a:solidFill>
                <a:schemeClr val="tx1"/>
              </a:solidFill>
            </a:rPr>
            <a:t> </a:t>
          </a:r>
          <a:r>
            <a:rPr lang="en-US" sz="2800" dirty="0" err="1" smtClean="0">
              <a:solidFill>
                <a:schemeClr val="tx1"/>
              </a:solidFill>
            </a:rPr>
            <a:t>maupun</a:t>
          </a:r>
          <a:r>
            <a:rPr lang="en-US" sz="2800" dirty="0" smtClean="0">
              <a:solidFill>
                <a:schemeClr val="tx1"/>
              </a:solidFill>
            </a:rPr>
            <a:t> </a:t>
          </a:r>
          <a:r>
            <a:rPr lang="en-US" sz="2800" dirty="0" err="1" smtClean="0">
              <a:solidFill>
                <a:schemeClr val="tx1"/>
              </a:solidFill>
            </a:rPr>
            <a:t>jamak</a:t>
          </a:r>
          <a:r>
            <a:rPr lang="en-US" sz="2800" dirty="0" smtClean="0">
              <a:solidFill>
                <a:schemeClr val="tx1"/>
              </a:solidFill>
            </a:rPr>
            <a:t> (WILLIAM, 1966). </a:t>
          </a:r>
          <a:endParaRPr lang="en-US" sz="2800" dirty="0">
            <a:solidFill>
              <a:schemeClr val="tx1"/>
            </a:solidFill>
          </a:endParaRPr>
        </a:p>
      </dgm:t>
    </dgm:pt>
    <dgm:pt modelId="{9B424547-DC04-4465-B99C-16DBFDC5083B}" type="parTrans" cxnId="{1D22F565-DC44-4DD2-9914-0266B893CBBA}">
      <dgm:prSet/>
      <dgm:spPr/>
      <dgm:t>
        <a:bodyPr/>
        <a:lstStyle/>
        <a:p>
          <a:endParaRPr lang="en-US"/>
        </a:p>
      </dgm:t>
    </dgm:pt>
    <dgm:pt modelId="{0C6DFC2C-CA30-4B57-BFE2-6891B48889BD}" type="sibTrans" cxnId="{1D22F565-DC44-4DD2-9914-0266B893CBBA}">
      <dgm:prSet/>
      <dgm:spPr/>
      <dgm:t>
        <a:bodyPr/>
        <a:lstStyle/>
        <a:p>
          <a:endParaRPr lang="en-US"/>
        </a:p>
      </dgm:t>
    </dgm:pt>
    <dgm:pt modelId="{EC9C5319-03E0-4E81-BBA1-806CF266C261}">
      <dgm:prSet custT="1"/>
      <dgm:spPr/>
      <dgm:t>
        <a:bodyPr/>
        <a:lstStyle/>
        <a:p>
          <a:pPr rtl="0"/>
          <a:r>
            <a:rPr lang="id-ID" sz="2800" dirty="0" smtClean="0">
              <a:solidFill>
                <a:schemeClr val="tx1"/>
              </a:solidFill>
            </a:rPr>
            <a:t>adalah saling menyampaikan informasi kepada tujuan yang diinginkan</a:t>
          </a:r>
          <a:endParaRPr lang="en-US" sz="2800" dirty="0">
            <a:solidFill>
              <a:schemeClr val="tx1"/>
            </a:solidFill>
          </a:endParaRPr>
        </a:p>
      </dgm:t>
    </dgm:pt>
    <dgm:pt modelId="{B95362DC-1698-4F1D-A6EB-B069AA5A33E6}" type="parTrans" cxnId="{60173BAF-BBBF-4D63-9C3C-18A410315755}">
      <dgm:prSet/>
      <dgm:spPr/>
      <dgm:t>
        <a:bodyPr/>
        <a:lstStyle/>
        <a:p>
          <a:endParaRPr lang="en-US"/>
        </a:p>
      </dgm:t>
    </dgm:pt>
    <dgm:pt modelId="{BF6B2D07-6583-40B8-86F8-C9C08301C4DA}" type="sibTrans" cxnId="{60173BAF-BBBF-4D63-9C3C-18A410315755}">
      <dgm:prSet/>
      <dgm:spPr/>
      <dgm:t>
        <a:bodyPr/>
        <a:lstStyle/>
        <a:p>
          <a:endParaRPr lang="en-US"/>
        </a:p>
      </dgm:t>
    </dgm:pt>
    <dgm:pt modelId="{4565AF56-FAE7-4942-AC2B-F4A338BA3944}" type="pres">
      <dgm:prSet presAssocID="{4759C783-1FE1-4722-BAC9-5CFBCA11D5C4}" presName="linear" presStyleCnt="0">
        <dgm:presLayoutVars>
          <dgm:animLvl val="lvl"/>
          <dgm:resizeHandles val="exact"/>
        </dgm:presLayoutVars>
      </dgm:prSet>
      <dgm:spPr/>
      <dgm:t>
        <a:bodyPr/>
        <a:lstStyle/>
        <a:p>
          <a:endParaRPr lang="en-US"/>
        </a:p>
      </dgm:t>
    </dgm:pt>
    <dgm:pt modelId="{76EB9E6D-566B-48CC-B80C-86E538BC3891}" type="pres">
      <dgm:prSet presAssocID="{114FCD7F-8FB1-4481-A1A9-B0CF70774F41}" presName="parentText" presStyleLbl="node1" presStyleIdx="0" presStyleCnt="2" custLinFactNeighborY="67417">
        <dgm:presLayoutVars>
          <dgm:chMax val="0"/>
          <dgm:bulletEnabled val="1"/>
        </dgm:presLayoutVars>
      </dgm:prSet>
      <dgm:spPr/>
      <dgm:t>
        <a:bodyPr/>
        <a:lstStyle/>
        <a:p>
          <a:endParaRPr lang="en-US"/>
        </a:p>
      </dgm:t>
    </dgm:pt>
    <dgm:pt modelId="{44063418-C52F-4883-9D07-581606A53C28}" type="pres">
      <dgm:prSet presAssocID="{0C6DFC2C-CA30-4B57-BFE2-6891B48889BD}" presName="spacer" presStyleCnt="0"/>
      <dgm:spPr/>
    </dgm:pt>
    <dgm:pt modelId="{46F4345E-6AEF-40A4-BAFE-FE70F82C4A3D}" type="pres">
      <dgm:prSet presAssocID="{EC9C5319-03E0-4E81-BBA1-806CF266C261}" presName="parentText" presStyleLbl="node1" presStyleIdx="1" presStyleCnt="2" custScaleY="64797">
        <dgm:presLayoutVars>
          <dgm:chMax val="0"/>
          <dgm:bulletEnabled val="1"/>
        </dgm:presLayoutVars>
      </dgm:prSet>
      <dgm:spPr/>
      <dgm:t>
        <a:bodyPr/>
        <a:lstStyle/>
        <a:p>
          <a:endParaRPr lang="en-US"/>
        </a:p>
      </dgm:t>
    </dgm:pt>
  </dgm:ptLst>
  <dgm:cxnLst>
    <dgm:cxn modelId="{60173BAF-BBBF-4D63-9C3C-18A410315755}" srcId="{4759C783-1FE1-4722-BAC9-5CFBCA11D5C4}" destId="{EC9C5319-03E0-4E81-BBA1-806CF266C261}" srcOrd="1" destOrd="0" parTransId="{B95362DC-1698-4F1D-A6EB-B069AA5A33E6}" sibTransId="{BF6B2D07-6583-40B8-86F8-C9C08301C4DA}"/>
    <dgm:cxn modelId="{DFB46014-D2FB-41B4-BB18-F9CEBD8C9322}" type="presOf" srcId="{114FCD7F-8FB1-4481-A1A9-B0CF70774F41}" destId="{76EB9E6D-566B-48CC-B80C-86E538BC3891}" srcOrd="0" destOrd="0" presId="urn:microsoft.com/office/officeart/2005/8/layout/vList2"/>
    <dgm:cxn modelId="{94C7E66D-3028-4D20-8F6E-3D6B593AFB2D}" type="presOf" srcId="{EC9C5319-03E0-4E81-BBA1-806CF266C261}" destId="{46F4345E-6AEF-40A4-BAFE-FE70F82C4A3D}" srcOrd="0" destOrd="0" presId="urn:microsoft.com/office/officeart/2005/8/layout/vList2"/>
    <dgm:cxn modelId="{1D22F565-DC44-4DD2-9914-0266B893CBBA}" srcId="{4759C783-1FE1-4722-BAC9-5CFBCA11D5C4}" destId="{114FCD7F-8FB1-4481-A1A9-B0CF70774F41}" srcOrd="0" destOrd="0" parTransId="{9B424547-DC04-4465-B99C-16DBFDC5083B}" sibTransId="{0C6DFC2C-CA30-4B57-BFE2-6891B48889BD}"/>
    <dgm:cxn modelId="{97AE8CEF-3AD8-4927-BAA2-6557F2F628AF}" type="presOf" srcId="{4759C783-1FE1-4722-BAC9-5CFBCA11D5C4}" destId="{4565AF56-FAE7-4942-AC2B-F4A338BA3944}" srcOrd="0" destOrd="0" presId="urn:microsoft.com/office/officeart/2005/8/layout/vList2"/>
    <dgm:cxn modelId="{95293083-F6E3-4BB2-BEDD-B86E32A085A0}" type="presParOf" srcId="{4565AF56-FAE7-4942-AC2B-F4A338BA3944}" destId="{76EB9E6D-566B-48CC-B80C-86E538BC3891}" srcOrd="0" destOrd="0" presId="urn:microsoft.com/office/officeart/2005/8/layout/vList2"/>
    <dgm:cxn modelId="{84C403A8-3F1E-43BB-9F06-EF78E6DFF1C5}" type="presParOf" srcId="{4565AF56-FAE7-4942-AC2B-F4A338BA3944}" destId="{44063418-C52F-4883-9D07-581606A53C28}" srcOrd="1" destOrd="0" presId="urn:microsoft.com/office/officeart/2005/8/layout/vList2"/>
    <dgm:cxn modelId="{04A154B9-3045-4F37-B92E-0DA8283C0E58}" type="presParOf" srcId="{4565AF56-FAE7-4942-AC2B-F4A338BA3944}" destId="{46F4345E-6AEF-40A4-BAFE-FE70F82C4A3D}"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A99E7988-27EE-4EAB-BD6E-1A3784A32CF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A7A11A5-25F8-45C9-BA0E-22CCE620F6B7}">
      <dgm:prSet custT="1"/>
      <dgm:spPr/>
      <dgm:t>
        <a:bodyPr/>
        <a:lstStyle/>
        <a:p>
          <a:pPr rtl="0"/>
          <a:r>
            <a:rPr lang="en-US" sz="2800" dirty="0" smtClean="0">
              <a:solidFill>
                <a:schemeClr val="tx1"/>
              </a:solidFill>
            </a:rPr>
            <a:t>Cara </a:t>
          </a:r>
          <a:r>
            <a:rPr lang="en-US" sz="2800" dirty="0" err="1" smtClean="0">
              <a:solidFill>
                <a:schemeClr val="tx1"/>
              </a:solidFill>
            </a:rPr>
            <a:t>penyampaian</a:t>
          </a:r>
          <a:r>
            <a:rPr lang="en-US" sz="2800" dirty="0" smtClean="0">
              <a:solidFill>
                <a:schemeClr val="tx1"/>
              </a:solidFill>
            </a:rPr>
            <a:t> </a:t>
          </a:r>
          <a:r>
            <a:rPr lang="en-US" sz="2800" dirty="0" err="1" smtClean="0">
              <a:solidFill>
                <a:schemeClr val="tx1"/>
              </a:solidFill>
            </a:rPr>
            <a:t>i</a:t>
          </a:r>
          <a:r>
            <a:rPr lang="id-ID" sz="2800" dirty="0" smtClean="0">
              <a:solidFill>
                <a:schemeClr val="tx1"/>
              </a:solidFill>
            </a:rPr>
            <a:t>nformasi </a:t>
          </a:r>
          <a:r>
            <a:rPr lang="en-US" sz="2800" dirty="0" err="1" smtClean="0">
              <a:solidFill>
                <a:schemeClr val="tx1"/>
              </a:solidFill>
            </a:rPr>
            <a:t>dapat</a:t>
          </a:r>
          <a:r>
            <a:rPr lang="id-ID" sz="2800" dirty="0" smtClean="0">
              <a:solidFill>
                <a:schemeClr val="tx1"/>
              </a:solidFill>
            </a:rPr>
            <a:t> </a:t>
          </a:r>
          <a:r>
            <a:rPr lang="en-US" sz="2800" dirty="0" err="1" smtClean="0">
              <a:solidFill>
                <a:schemeClr val="tx1"/>
              </a:solidFill>
            </a:rPr>
            <a:t>menggunakan</a:t>
          </a:r>
          <a:r>
            <a:rPr lang="id-ID" sz="2800" dirty="0" smtClean="0">
              <a:solidFill>
                <a:schemeClr val="tx1"/>
              </a:solidFill>
            </a:rPr>
            <a:t> </a:t>
          </a:r>
          <a:r>
            <a:rPr lang="en-US" sz="2800" dirty="0" err="1" smtClean="0">
              <a:solidFill>
                <a:schemeClr val="tx1"/>
              </a:solidFill>
            </a:rPr>
            <a:t>simbol-simbol</a:t>
          </a:r>
          <a:r>
            <a:rPr lang="en-US" sz="2800" dirty="0" smtClean="0">
              <a:solidFill>
                <a:schemeClr val="tx1"/>
              </a:solidFill>
            </a:rPr>
            <a:t>, </a:t>
          </a:r>
          <a:r>
            <a:rPr lang="id-ID" sz="2800" dirty="0" smtClean="0">
              <a:solidFill>
                <a:schemeClr val="tx1"/>
              </a:solidFill>
            </a:rPr>
            <a:t>suara percakapan (voice), musik (audio), gambar diam (photo), gambar bergerak (video), atau data digital</a:t>
          </a:r>
          <a:endParaRPr lang="en-US" sz="2800" dirty="0">
            <a:solidFill>
              <a:schemeClr val="tx1"/>
            </a:solidFill>
          </a:endParaRPr>
        </a:p>
      </dgm:t>
    </dgm:pt>
    <dgm:pt modelId="{D9CEB98A-E675-4AD6-A0A6-D168152F1B42}" type="parTrans" cxnId="{ACBBE6BD-236D-415D-A066-6D1A38B56D5B}">
      <dgm:prSet/>
      <dgm:spPr/>
      <dgm:t>
        <a:bodyPr/>
        <a:lstStyle/>
        <a:p>
          <a:endParaRPr lang="en-US" sz="2800"/>
        </a:p>
      </dgm:t>
    </dgm:pt>
    <dgm:pt modelId="{937FB0FD-4955-45F3-879F-6A8614EE2BA1}" type="sibTrans" cxnId="{ACBBE6BD-236D-415D-A066-6D1A38B56D5B}">
      <dgm:prSet/>
      <dgm:spPr/>
      <dgm:t>
        <a:bodyPr/>
        <a:lstStyle/>
        <a:p>
          <a:endParaRPr lang="en-US" sz="2800"/>
        </a:p>
      </dgm:t>
    </dgm:pt>
    <dgm:pt modelId="{CFB108F4-55BD-400D-B67D-74BE344B8125}">
      <dgm:prSet custT="1"/>
      <dgm:spPr>
        <a:solidFill>
          <a:schemeClr val="bg1"/>
        </a:solidFill>
      </dgm:spPr>
      <dgm:t>
        <a:bodyPr/>
        <a:lstStyle/>
        <a:p>
          <a:pPr rtl="0"/>
          <a:r>
            <a:rPr lang="id-ID" sz="2800" dirty="0" smtClean="0">
              <a:solidFill>
                <a:srgbClr val="002060"/>
              </a:solidFill>
            </a:rPr>
            <a:t>Komunikasi bisa dilakukan diantara 2 </a:t>
          </a:r>
          <a:r>
            <a:rPr lang="en-US" sz="2800" dirty="0" err="1" smtClean="0">
              <a:solidFill>
                <a:srgbClr val="002060"/>
              </a:solidFill>
            </a:rPr>
            <a:t>orang</a:t>
          </a:r>
          <a:r>
            <a:rPr lang="en-US" sz="2800" dirty="0" smtClean="0">
              <a:solidFill>
                <a:srgbClr val="002060"/>
              </a:solidFill>
            </a:rPr>
            <a:t> </a:t>
          </a:r>
          <a:r>
            <a:rPr lang="id-ID" sz="2800" dirty="0" smtClean="0">
              <a:solidFill>
                <a:srgbClr val="002060"/>
              </a:solidFill>
            </a:rPr>
            <a:t>atau lebih</a:t>
          </a:r>
          <a:r>
            <a:rPr lang="en-US" sz="2800" dirty="0" smtClean="0">
              <a:solidFill>
                <a:srgbClr val="002060"/>
              </a:solidFill>
            </a:rPr>
            <a:t>,</a:t>
          </a:r>
          <a:r>
            <a:rPr lang="id-ID" sz="2800" dirty="0" smtClean="0">
              <a:solidFill>
                <a:srgbClr val="002060"/>
              </a:solidFill>
            </a:rPr>
            <a:t> </a:t>
          </a:r>
          <a:r>
            <a:rPr lang="en-US" sz="2800" dirty="0" err="1" smtClean="0">
              <a:solidFill>
                <a:srgbClr val="002060"/>
              </a:solidFill>
            </a:rPr>
            <a:t>dgn</a:t>
          </a:r>
          <a:r>
            <a:rPr lang="en-US" sz="2800" dirty="0" smtClean="0">
              <a:solidFill>
                <a:srgbClr val="002060"/>
              </a:solidFill>
            </a:rPr>
            <a:t> </a:t>
          </a:r>
          <a:r>
            <a:rPr lang="id-ID" sz="2800" dirty="0" smtClean="0">
              <a:solidFill>
                <a:srgbClr val="002060"/>
              </a:solidFill>
            </a:rPr>
            <a:t>tempat yang berdekatan atau pun berjauhan</a:t>
          </a:r>
          <a:r>
            <a:rPr lang="en-US" sz="2800" dirty="0" smtClean="0">
              <a:solidFill>
                <a:srgbClr val="002060"/>
              </a:solidFill>
            </a:rPr>
            <a:t>, </a:t>
          </a:r>
          <a:r>
            <a:rPr lang="en-US" sz="2800" dirty="0" err="1" smtClean="0">
              <a:solidFill>
                <a:srgbClr val="002060"/>
              </a:solidFill>
            </a:rPr>
            <a:t>secara</a:t>
          </a:r>
          <a:r>
            <a:rPr lang="en-US" sz="2800" dirty="0" smtClean="0">
              <a:solidFill>
                <a:srgbClr val="002060"/>
              </a:solidFill>
            </a:rPr>
            <a:t> </a:t>
          </a:r>
          <a:r>
            <a:rPr lang="en-US" sz="2800" dirty="0" err="1" smtClean="0">
              <a:solidFill>
                <a:srgbClr val="002060"/>
              </a:solidFill>
            </a:rPr>
            <a:t>langsung</a:t>
          </a:r>
          <a:r>
            <a:rPr lang="en-US" sz="2800" dirty="0" smtClean="0">
              <a:solidFill>
                <a:srgbClr val="002060"/>
              </a:solidFill>
            </a:rPr>
            <a:t> </a:t>
          </a:r>
          <a:r>
            <a:rPr lang="en-US" sz="2800" dirty="0" err="1" smtClean="0">
              <a:solidFill>
                <a:srgbClr val="002060"/>
              </a:solidFill>
            </a:rPr>
            <a:t>maupun</a:t>
          </a:r>
          <a:r>
            <a:rPr lang="en-US" sz="2800" dirty="0" smtClean="0">
              <a:solidFill>
                <a:srgbClr val="002060"/>
              </a:solidFill>
            </a:rPr>
            <a:t> </a:t>
          </a:r>
          <a:r>
            <a:rPr lang="en-US" sz="2800" dirty="0" err="1" smtClean="0">
              <a:solidFill>
                <a:srgbClr val="002060"/>
              </a:solidFill>
            </a:rPr>
            <a:t>menggunakan</a:t>
          </a:r>
          <a:r>
            <a:rPr lang="en-US" sz="2800" dirty="0" smtClean="0">
              <a:solidFill>
                <a:srgbClr val="002060"/>
              </a:solidFill>
            </a:rPr>
            <a:t> media</a:t>
          </a:r>
          <a:r>
            <a:rPr lang="id-ID" sz="2800" dirty="0" smtClean="0">
              <a:solidFill>
                <a:srgbClr val="002060"/>
              </a:solidFill>
            </a:rPr>
            <a:t> </a:t>
          </a:r>
          <a:endParaRPr lang="en-GB" sz="2800" dirty="0">
            <a:solidFill>
              <a:srgbClr val="002060"/>
            </a:solidFill>
          </a:endParaRPr>
        </a:p>
      </dgm:t>
    </dgm:pt>
    <dgm:pt modelId="{6331FB03-7008-4614-88BB-D6414C937E37}" type="parTrans" cxnId="{B09014AB-382E-4229-9BB3-533C4C8FEAD1}">
      <dgm:prSet/>
      <dgm:spPr/>
      <dgm:t>
        <a:bodyPr/>
        <a:lstStyle/>
        <a:p>
          <a:endParaRPr lang="en-US" sz="2800"/>
        </a:p>
      </dgm:t>
    </dgm:pt>
    <dgm:pt modelId="{F7EAFB53-89FD-4129-B2F9-0488B33F22D8}" type="sibTrans" cxnId="{B09014AB-382E-4229-9BB3-533C4C8FEAD1}">
      <dgm:prSet/>
      <dgm:spPr/>
      <dgm:t>
        <a:bodyPr/>
        <a:lstStyle/>
        <a:p>
          <a:endParaRPr lang="en-US" sz="2800"/>
        </a:p>
      </dgm:t>
    </dgm:pt>
    <dgm:pt modelId="{3C923360-3F82-4280-809C-4788D5C7C9A4}" type="pres">
      <dgm:prSet presAssocID="{A99E7988-27EE-4EAB-BD6E-1A3784A32CFD}" presName="linear" presStyleCnt="0">
        <dgm:presLayoutVars>
          <dgm:animLvl val="lvl"/>
          <dgm:resizeHandles val="exact"/>
        </dgm:presLayoutVars>
      </dgm:prSet>
      <dgm:spPr/>
      <dgm:t>
        <a:bodyPr/>
        <a:lstStyle/>
        <a:p>
          <a:endParaRPr lang="en-US"/>
        </a:p>
      </dgm:t>
    </dgm:pt>
    <dgm:pt modelId="{67382486-B1E0-413C-9800-6FCDF29B4A48}" type="pres">
      <dgm:prSet presAssocID="{6A7A11A5-25F8-45C9-BA0E-22CCE620F6B7}" presName="parentText" presStyleLbl="node1" presStyleIdx="0" presStyleCnt="2">
        <dgm:presLayoutVars>
          <dgm:chMax val="0"/>
          <dgm:bulletEnabled val="1"/>
        </dgm:presLayoutVars>
      </dgm:prSet>
      <dgm:spPr/>
      <dgm:t>
        <a:bodyPr/>
        <a:lstStyle/>
        <a:p>
          <a:endParaRPr lang="en-US"/>
        </a:p>
      </dgm:t>
    </dgm:pt>
    <dgm:pt modelId="{1889DF9E-15B7-4371-ACF1-5F618D5F2000}" type="pres">
      <dgm:prSet presAssocID="{937FB0FD-4955-45F3-879F-6A8614EE2BA1}" presName="spacer" presStyleCnt="0"/>
      <dgm:spPr/>
      <dgm:t>
        <a:bodyPr/>
        <a:lstStyle/>
        <a:p>
          <a:endParaRPr lang="en-US"/>
        </a:p>
      </dgm:t>
    </dgm:pt>
    <dgm:pt modelId="{61770669-2867-46DA-9092-AE9489A04344}" type="pres">
      <dgm:prSet presAssocID="{CFB108F4-55BD-400D-B67D-74BE344B8125}" presName="parentText" presStyleLbl="node1" presStyleIdx="1" presStyleCnt="2">
        <dgm:presLayoutVars>
          <dgm:chMax val="0"/>
          <dgm:bulletEnabled val="1"/>
        </dgm:presLayoutVars>
      </dgm:prSet>
      <dgm:spPr/>
      <dgm:t>
        <a:bodyPr/>
        <a:lstStyle/>
        <a:p>
          <a:endParaRPr lang="en-US"/>
        </a:p>
      </dgm:t>
    </dgm:pt>
  </dgm:ptLst>
  <dgm:cxnLst>
    <dgm:cxn modelId="{B09014AB-382E-4229-9BB3-533C4C8FEAD1}" srcId="{A99E7988-27EE-4EAB-BD6E-1A3784A32CFD}" destId="{CFB108F4-55BD-400D-B67D-74BE344B8125}" srcOrd="1" destOrd="0" parTransId="{6331FB03-7008-4614-88BB-D6414C937E37}" sibTransId="{F7EAFB53-89FD-4129-B2F9-0488B33F22D8}"/>
    <dgm:cxn modelId="{DBFD64EB-1772-4A29-92D9-C07253623621}" type="presOf" srcId="{6A7A11A5-25F8-45C9-BA0E-22CCE620F6B7}" destId="{67382486-B1E0-413C-9800-6FCDF29B4A48}" srcOrd="0" destOrd="0" presId="urn:microsoft.com/office/officeart/2005/8/layout/vList2"/>
    <dgm:cxn modelId="{2692F3FE-23D0-47B8-911D-94C865595A74}" type="presOf" srcId="{CFB108F4-55BD-400D-B67D-74BE344B8125}" destId="{61770669-2867-46DA-9092-AE9489A04344}" srcOrd="0" destOrd="0" presId="urn:microsoft.com/office/officeart/2005/8/layout/vList2"/>
    <dgm:cxn modelId="{F0326CBD-9DE1-404B-8F93-3EDB3E579B17}" type="presOf" srcId="{A99E7988-27EE-4EAB-BD6E-1A3784A32CFD}" destId="{3C923360-3F82-4280-809C-4788D5C7C9A4}" srcOrd="0" destOrd="0" presId="urn:microsoft.com/office/officeart/2005/8/layout/vList2"/>
    <dgm:cxn modelId="{ACBBE6BD-236D-415D-A066-6D1A38B56D5B}" srcId="{A99E7988-27EE-4EAB-BD6E-1A3784A32CFD}" destId="{6A7A11A5-25F8-45C9-BA0E-22CCE620F6B7}" srcOrd="0" destOrd="0" parTransId="{D9CEB98A-E675-4AD6-A0A6-D168152F1B42}" sibTransId="{937FB0FD-4955-45F3-879F-6A8614EE2BA1}"/>
    <dgm:cxn modelId="{455C5E83-3E39-40B1-B046-51EC78E3D7D7}" type="presParOf" srcId="{3C923360-3F82-4280-809C-4788D5C7C9A4}" destId="{67382486-B1E0-413C-9800-6FCDF29B4A48}" srcOrd="0" destOrd="0" presId="urn:microsoft.com/office/officeart/2005/8/layout/vList2"/>
    <dgm:cxn modelId="{8B53DC34-2BEA-40A7-A1CA-A699F88C620C}" type="presParOf" srcId="{3C923360-3F82-4280-809C-4788D5C7C9A4}" destId="{1889DF9E-15B7-4371-ACF1-5F618D5F2000}" srcOrd="1" destOrd="0" presId="urn:microsoft.com/office/officeart/2005/8/layout/vList2"/>
    <dgm:cxn modelId="{A9FE08E2-FE37-4D87-8E57-DA2E90057033}" type="presParOf" srcId="{3C923360-3F82-4280-809C-4788D5C7C9A4}" destId="{61770669-2867-46DA-9092-AE9489A04344}" srcOrd="2"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DF0ADF9E-6CC8-492B-AE56-DD7749A3A75F}"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n-US"/>
        </a:p>
      </dgm:t>
    </dgm:pt>
    <dgm:pt modelId="{79BC9056-2773-41C2-9A6D-151B484E4958}">
      <dgm:prSet custT="1"/>
      <dgm:spPr/>
      <dgm:t>
        <a:bodyPr/>
        <a:lstStyle/>
        <a:p>
          <a:pPr algn="l" rtl="0"/>
          <a:r>
            <a:rPr lang="en-US" sz="3600" b="1" i="1" dirty="0" err="1" smtClean="0"/>
            <a:t>Komunikasi</a:t>
          </a:r>
          <a:r>
            <a:rPr lang="en-US" sz="3600" b="1" i="1" dirty="0" smtClean="0"/>
            <a:t> </a:t>
          </a:r>
          <a:r>
            <a:rPr lang="en-US" sz="3600" b="1" i="1" dirty="0" err="1" smtClean="0"/>
            <a:t>lisan</a:t>
          </a:r>
          <a:endParaRPr lang="en-US" sz="3600" b="1" i="1" dirty="0"/>
        </a:p>
      </dgm:t>
    </dgm:pt>
    <dgm:pt modelId="{DB8D6D72-3DE9-4F98-B723-1B6ED5A3039A}" type="parTrans" cxnId="{14BA6D5A-A542-4D99-AA01-4140C9809BB4}">
      <dgm:prSet/>
      <dgm:spPr/>
      <dgm:t>
        <a:bodyPr/>
        <a:lstStyle/>
        <a:p>
          <a:pPr algn="l"/>
          <a:endParaRPr lang="en-US" sz="3600" b="1" i="1"/>
        </a:p>
      </dgm:t>
    </dgm:pt>
    <dgm:pt modelId="{37CA9DD3-A2E9-4A7A-A0EC-F49F1DA8A648}" type="sibTrans" cxnId="{14BA6D5A-A542-4D99-AA01-4140C9809BB4}">
      <dgm:prSet/>
      <dgm:spPr/>
      <dgm:t>
        <a:bodyPr/>
        <a:lstStyle/>
        <a:p>
          <a:pPr algn="l"/>
          <a:endParaRPr lang="en-US" sz="3600" b="1" i="1"/>
        </a:p>
      </dgm:t>
    </dgm:pt>
    <dgm:pt modelId="{D02053B6-AAFB-4923-85E5-40EBA53C29CF}">
      <dgm:prSet custT="1"/>
      <dgm:spPr/>
      <dgm:t>
        <a:bodyPr/>
        <a:lstStyle/>
        <a:p>
          <a:pPr algn="l" rtl="0"/>
          <a:r>
            <a:rPr lang="en-US" sz="3600" b="1" i="1" dirty="0" err="1" smtClean="0"/>
            <a:t>Komunikasi</a:t>
          </a:r>
          <a:r>
            <a:rPr lang="en-US" sz="3600" b="1" i="1" dirty="0" smtClean="0"/>
            <a:t> </a:t>
          </a:r>
          <a:r>
            <a:rPr lang="en-US" sz="3600" b="1" i="1" dirty="0" err="1" smtClean="0"/>
            <a:t>isyarat</a:t>
          </a:r>
          <a:endParaRPr lang="en-US" sz="3600" b="1" i="1" dirty="0"/>
        </a:p>
      </dgm:t>
    </dgm:pt>
    <dgm:pt modelId="{6A636B48-7356-49B7-8E26-300B694D7D6F}" type="parTrans" cxnId="{A70FC337-F344-4DE6-865D-A7913DE3FE77}">
      <dgm:prSet/>
      <dgm:spPr/>
      <dgm:t>
        <a:bodyPr/>
        <a:lstStyle/>
        <a:p>
          <a:pPr algn="l"/>
          <a:endParaRPr lang="en-US" sz="3600" b="1" i="1"/>
        </a:p>
      </dgm:t>
    </dgm:pt>
    <dgm:pt modelId="{0DA68F56-55C4-4E53-B1A0-031323A2A413}" type="sibTrans" cxnId="{A70FC337-F344-4DE6-865D-A7913DE3FE77}">
      <dgm:prSet/>
      <dgm:spPr/>
      <dgm:t>
        <a:bodyPr/>
        <a:lstStyle/>
        <a:p>
          <a:pPr algn="l"/>
          <a:endParaRPr lang="en-US" sz="3600" b="1" i="1"/>
        </a:p>
      </dgm:t>
    </dgm:pt>
    <dgm:pt modelId="{CFCDF1E7-5571-4AF6-8BB4-2A10CC8CBE38}">
      <dgm:prSet custT="1"/>
      <dgm:spPr/>
      <dgm:t>
        <a:bodyPr/>
        <a:lstStyle/>
        <a:p>
          <a:pPr algn="l" rtl="0"/>
          <a:r>
            <a:rPr lang="en-US" sz="3600" b="1" i="1" dirty="0" err="1" smtClean="0"/>
            <a:t>Komunikasi</a:t>
          </a:r>
          <a:r>
            <a:rPr lang="en-US" sz="3600" b="1" i="1" dirty="0" smtClean="0"/>
            <a:t> visual</a:t>
          </a:r>
          <a:endParaRPr lang="en-US" sz="3600" b="1" i="1" dirty="0"/>
        </a:p>
      </dgm:t>
    </dgm:pt>
    <dgm:pt modelId="{30EBECD3-91A3-4270-BE42-A7866B2AF9C6}" type="parTrans" cxnId="{0664F4F2-080D-4017-8698-8D374CF191BF}">
      <dgm:prSet/>
      <dgm:spPr/>
      <dgm:t>
        <a:bodyPr/>
        <a:lstStyle/>
        <a:p>
          <a:pPr algn="l"/>
          <a:endParaRPr lang="en-US" sz="3600" b="1" i="1"/>
        </a:p>
      </dgm:t>
    </dgm:pt>
    <dgm:pt modelId="{218B8C51-70BC-49C2-B585-88446067CD81}" type="sibTrans" cxnId="{0664F4F2-080D-4017-8698-8D374CF191BF}">
      <dgm:prSet/>
      <dgm:spPr/>
      <dgm:t>
        <a:bodyPr/>
        <a:lstStyle/>
        <a:p>
          <a:pPr algn="l"/>
          <a:endParaRPr lang="en-US" sz="3600" b="1" i="1"/>
        </a:p>
      </dgm:t>
    </dgm:pt>
    <dgm:pt modelId="{E056B516-C51C-46C9-9CAA-AE78872E2C38}">
      <dgm:prSet custT="1"/>
      <dgm:spPr/>
      <dgm:t>
        <a:bodyPr/>
        <a:lstStyle/>
        <a:p>
          <a:pPr algn="l" rtl="0"/>
          <a:r>
            <a:rPr lang="en-US" sz="3600" b="1" i="1" dirty="0" err="1" smtClean="0"/>
            <a:t>Komunikasi</a:t>
          </a:r>
          <a:r>
            <a:rPr lang="en-US" sz="3600" b="1" i="1" dirty="0" smtClean="0"/>
            <a:t> </a:t>
          </a:r>
          <a:r>
            <a:rPr lang="en-US" sz="3600" b="1" i="1" dirty="0" err="1" smtClean="0"/>
            <a:t>tulisan</a:t>
          </a:r>
          <a:endParaRPr lang="en-US" sz="3600" b="1" i="1" dirty="0"/>
        </a:p>
      </dgm:t>
    </dgm:pt>
    <dgm:pt modelId="{9CE9CCFB-5721-44F4-B9D6-2F20DF6A57FB}" type="parTrans" cxnId="{7F863DDB-719D-489A-B3C5-2376056C95C9}">
      <dgm:prSet/>
      <dgm:spPr/>
      <dgm:t>
        <a:bodyPr/>
        <a:lstStyle/>
        <a:p>
          <a:pPr algn="l"/>
          <a:endParaRPr lang="en-US" sz="3600" b="1" i="1"/>
        </a:p>
      </dgm:t>
    </dgm:pt>
    <dgm:pt modelId="{672C8AA1-F9EF-44DD-8A4D-B97DDB961C8D}" type="sibTrans" cxnId="{7F863DDB-719D-489A-B3C5-2376056C95C9}">
      <dgm:prSet/>
      <dgm:spPr/>
      <dgm:t>
        <a:bodyPr/>
        <a:lstStyle/>
        <a:p>
          <a:pPr algn="l"/>
          <a:endParaRPr lang="en-US" sz="3600" b="1" i="1"/>
        </a:p>
      </dgm:t>
    </dgm:pt>
    <dgm:pt modelId="{814032D4-8BD0-4C0C-A674-516385256660}" type="pres">
      <dgm:prSet presAssocID="{DF0ADF9E-6CC8-492B-AE56-DD7749A3A75F}" presName="Name0" presStyleCnt="0">
        <dgm:presLayoutVars>
          <dgm:chMax val="7"/>
          <dgm:dir/>
          <dgm:animLvl val="lvl"/>
          <dgm:resizeHandles val="exact"/>
        </dgm:presLayoutVars>
      </dgm:prSet>
      <dgm:spPr/>
      <dgm:t>
        <a:bodyPr/>
        <a:lstStyle/>
        <a:p>
          <a:endParaRPr lang="en-US"/>
        </a:p>
      </dgm:t>
    </dgm:pt>
    <dgm:pt modelId="{C5D55D7D-F185-4EA7-B295-3C02E4DFB268}" type="pres">
      <dgm:prSet presAssocID="{79BC9056-2773-41C2-9A6D-151B484E4958}" presName="circle1" presStyleLbl="node1" presStyleIdx="0" presStyleCnt="4"/>
      <dgm:spPr/>
    </dgm:pt>
    <dgm:pt modelId="{5FF64F19-97E9-41D9-9CA1-40501F1405C2}" type="pres">
      <dgm:prSet presAssocID="{79BC9056-2773-41C2-9A6D-151B484E4958}" presName="space" presStyleCnt="0"/>
      <dgm:spPr/>
    </dgm:pt>
    <dgm:pt modelId="{3E46FFBF-8A68-4E2A-97AE-07F26BC512FF}" type="pres">
      <dgm:prSet presAssocID="{79BC9056-2773-41C2-9A6D-151B484E4958}" presName="rect1" presStyleLbl="alignAcc1" presStyleIdx="0" presStyleCnt="4"/>
      <dgm:spPr/>
      <dgm:t>
        <a:bodyPr/>
        <a:lstStyle/>
        <a:p>
          <a:endParaRPr lang="en-US"/>
        </a:p>
      </dgm:t>
    </dgm:pt>
    <dgm:pt modelId="{FC96C13C-D1C3-4ECD-B8DC-3C26626BF7BB}" type="pres">
      <dgm:prSet presAssocID="{D02053B6-AAFB-4923-85E5-40EBA53C29CF}" presName="vertSpace2" presStyleLbl="node1" presStyleIdx="0" presStyleCnt="4"/>
      <dgm:spPr/>
    </dgm:pt>
    <dgm:pt modelId="{F6CA7B1A-6A5F-4B18-A780-4C6839AE2F6E}" type="pres">
      <dgm:prSet presAssocID="{D02053B6-AAFB-4923-85E5-40EBA53C29CF}" presName="circle2" presStyleLbl="node1" presStyleIdx="1" presStyleCnt="4"/>
      <dgm:spPr/>
    </dgm:pt>
    <dgm:pt modelId="{BDFA8DB6-F488-4B77-81F5-E656844CEDED}" type="pres">
      <dgm:prSet presAssocID="{D02053B6-AAFB-4923-85E5-40EBA53C29CF}" presName="rect2" presStyleLbl="alignAcc1" presStyleIdx="1" presStyleCnt="4"/>
      <dgm:spPr/>
      <dgm:t>
        <a:bodyPr/>
        <a:lstStyle/>
        <a:p>
          <a:endParaRPr lang="en-US"/>
        </a:p>
      </dgm:t>
    </dgm:pt>
    <dgm:pt modelId="{F8000E8B-10B3-403E-9B0D-7E702F76C3D7}" type="pres">
      <dgm:prSet presAssocID="{CFCDF1E7-5571-4AF6-8BB4-2A10CC8CBE38}" presName="vertSpace3" presStyleLbl="node1" presStyleIdx="1" presStyleCnt="4"/>
      <dgm:spPr/>
    </dgm:pt>
    <dgm:pt modelId="{C42EFC67-A411-4CDD-8461-C2F8611541C9}" type="pres">
      <dgm:prSet presAssocID="{CFCDF1E7-5571-4AF6-8BB4-2A10CC8CBE38}" presName="circle3" presStyleLbl="node1" presStyleIdx="2" presStyleCnt="4"/>
      <dgm:spPr/>
    </dgm:pt>
    <dgm:pt modelId="{25BA096C-EB97-4C8A-BB16-2F7DB9856C86}" type="pres">
      <dgm:prSet presAssocID="{CFCDF1E7-5571-4AF6-8BB4-2A10CC8CBE38}" presName="rect3" presStyleLbl="alignAcc1" presStyleIdx="2" presStyleCnt="4"/>
      <dgm:spPr/>
      <dgm:t>
        <a:bodyPr/>
        <a:lstStyle/>
        <a:p>
          <a:endParaRPr lang="en-US"/>
        </a:p>
      </dgm:t>
    </dgm:pt>
    <dgm:pt modelId="{1AE27ECE-D7B0-465C-B69B-9590FFA18345}" type="pres">
      <dgm:prSet presAssocID="{E056B516-C51C-46C9-9CAA-AE78872E2C38}" presName="vertSpace4" presStyleLbl="node1" presStyleIdx="2" presStyleCnt="4"/>
      <dgm:spPr/>
    </dgm:pt>
    <dgm:pt modelId="{7CC4361C-4F20-4EC7-BC11-C2EF2E99385E}" type="pres">
      <dgm:prSet presAssocID="{E056B516-C51C-46C9-9CAA-AE78872E2C38}" presName="circle4" presStyleLbl="node1" presStyleIdx="3" presStyleCnt="4"/>
      <dgm:spPr/>
    </dgm:pt>
    <dgm:pt modelId="{BCD87CAC-9A2D-4227-8FD5-3728945F74CD}" type="pres">
      <dgm:prSet presAssocID="{E056B516-C51C-46C9-9CAA-AE78872E2C38}" presName="rect4" presStyleLbl="alignAcc1" presStyleIdx="3" presStyleCnt="4"/>
      <dgm:spPr/>
      <dgm:t>
        <a:bodyPr/>
        <a:lstStyle/>
        <a:p>
          <a:endParaRPr lang="en-US"/>
        </a:p>
      </dgm:t>
    </dgm:pt>
    <dgm:pt modelId="{880A94D6-3515-483F-8B9A-8C3CCC3A8FEA}" type="pres">
      <dgm:prSet presAssocID="{79BC9056-2773-41C2-9A6D-151B484E4958}" presName="rect1ParTxNoCh" presStyleLbl="alignAcc1" presStyleIdx="3" presStyleCnt="4">
        <dgm:presLayoutVars>
          <dgm:chMax val="1"/>
          <dgm:bulletEnabled val="1"/>
        </dgm:presLayoutVars>
      </dgm:prSet>
      <dgm:spPr/>
      <dgm:t>
        <a:bodyPr/>
        <a:lstStyle/>
        <a:p>
          <a:endParaRPr lang="en-US"/>
        </a:p>
      </dgm:t>
    </dgm:pt>
    <dgm:pt modelId="{7BDD3E03-4B32-4788-AFF8-F88935179092}" type="pres">
      <dgm:prSet presAssocID="{D02053B6-AAFB-4923-85E5-40EBA53C29CF}" presName="rect2ParTxNoCh" presStyleLbl="alignAcc1" presStyleIdx="3" presStyleCnt="4">
        <dgm:presLayoutVars>
          <dgm:chMax val="1"/>
          <dgm:bulletEnabled val="1"/>
        </dgm:presLayoutVars>
      </dgm:prSet>
      <dgm:spPr/>
      <dgm:t>
        <a:bodyPr/>
        <a:lstStyle/>
        <a:p>
          <a:endParaRPr lang="en-US"/>
        </a:p>
      </dgm:t>
    </dgm:pt>
    <dgm:pt modelId="{B5098606-6EB6-4535-B455-3F5CE408F036}" type="pres">
      <dgm:prSet presAssocID="{CFCDF1E7-5571-4AF6-8BB4-2A10CC8CBE38}" presName="rect3ParTxNoCh" presStyleLbl="alignAcc1" presStyleIdx="3" presStyleCnt="4">
        <dgm:presLayoutVars>
          <dgm:chMax val="1"/>
          <dgm:bulletEnabled val="1"/>
        </dgm:presLayoutVars>
      </dgm:prSet>
      <dgm:spPr/>
      <dgm:t>
        <a:bodyPr/>
        <a:lstStyle/>
        <a:p>
          <a:endParaRPr lang="en-US"/>
        </a:p>
      </dgm:t>
    </dgm:pt>
    <dgm:pt modelId="{B49846CC-7FDD-4EA4-9F6C-26D1FF20D2FA}" type="pres">
      <dgm:prSet presAssocID="{E056B516-C51C-46C9-9CAA-AE78872E2C38}" presName="rect4ParTxNoCh" presStyleLbl="alignAcc1" presStyleIdx="3" presStyleCnt="4">
        <dgm:presLayoutVars>
          <dgm:chMax val="1"/>
          <dgm:bulletEnabled val="1"/>
        </dgm:presLayoutVars>
      </dgm:prSet>
      <dgm:spPr/>
      <dgm:t>
        <a:bodyPr/>
        <a:lstStyle/>
        <a:p>
          <a:endParaRPr lang="en-US"/>
        </a:p>
      </dgm:t>
    </dgm:pt>
  </dgm:ptLst>
  <dgm:cxnLst>
    <dgm:cxn modelId="{90834DE2-DA48-4BAE-B012-CB8F81CC8298}" type="presOf" srcId="{79BC9056-2773-41C2-9A6D-151B484E4958}" destId="{3E46FFBF-8A68-4E2A-97AE-07F26BC512FF}" srcOrd="0" destOrd="0" presId="urn:microsoft.com/office/officeart/2005/8/layout/target3"/>
    <dgm:cxn modelId="{CC23AE6A-6855-44B7-90CB-593566DD6184}" type="presOf" srcId="{E056B516-C51C-46C9-9CAA-AE78872E2C38}" destId="{BCD87CAC-9A2D-4227-8FD5-3728945F74CD}" srcOrd="0" destOrd="0" presId="urn:microsoft.com/office/officeart/2005/8/layout/target3"/>
    <dgm:cxn modelId="{5C12BEF4-5808-438C-974E-F50E0A8A3CD5}" type="presOf" srcId="{D02053B6-AAFB-4923-85E5-40EBA53C29CF}" destId="{BDFA8DB6-F488-4B77-81F5-E656844CEDED}" srcOrd="0" destOrd="0" presId="urn:microsoft.com/office/officeart/2005/8/layout/target3"/>
    <dgm:cxn modelId="{A6BED9A6-582F-499A-926E-AC23A7972E83}" type="presOf" srcId="{79BC9056-2773-41C2-9A6D-151B484E4958}" destId="{880A94D6-3515-483F-8B9A-8C3CCC3A8FEA}" srcOrd="1" destOrd="0" presId="urn:microsoft.com/office/officeart/2005/8/layout/target3"/>
    <dgm:cxn modelId="{14BA6D5A-A542-4D99-AA01-4140C9809BB4}" srcId="{DF0ADF9E-6CC8-492B-AE56-DD7749A3A75F}" destId="{79BC9056-2773-41C2-9A6D-151B484E4958}" srcOrd="0" destOrd="0" parTransId="{DB8D6D72-3DE9-4F98-B723-1B6ED5A3039A}" sibTransId="{37CA9DD3-A2E9-4A7A-A0EC-F49F1DA8A648}"/>
    <dgm:cxn modelId="{9787AC81-1329-4E41-8E55-0867270B415B}" type="presOf" srcId="{D02053B6-AAFB-4923-85E5-40EBA53C29CF}" destId="{7BDD3E03-4B32-4788-AFF8-F88935179092}" srcOrd="1" destOrd="0" presId="urn:microsoft.com/office/officeart/2005/8/layout/target3"/>
    <dgm:cxn modelId="{9C0DBA60-791E-48D3-BA06-B1B495E9D51C}" type="presOf" srcId="{E056B516-C51C-46C9-9CAA-AE78872E2C38}" destId="{B49846CC-7FDD-4EA4-9F6C-26D1FF20D2FA}" srcOrd="1" destOrd="0" presId="urn:microsoft.com/office/officeart/2005/8/layout/target3"/>
    <dgm:cxn modelId="{8701DF2A-7AE3-4950-8112-1771582A1FB3}" type="presOf" srcId="{CFCDF1E7-5571-4AF6-8BB4-2A10CC8CBE38}" destId="{25BA096C-EB97-4C8A-BB16-2F7DB9856C86}" srcOrd="0" destOrd="0" presId="urn:microsoft.com/office/officeart/2005/8/layout/target3"/>
    <dgm:cxn modelId="{5D14372C-79E3-4FA7-A886-BC74EF247E2E}" type="presOf" srcId="{DF0ADF9E-6CC8-492B-AE56-DD7749A3A75F}" destId="{814032D4-8BD0-4C0C-A674-516385256660}" srcOrd="0" destOrd="0" presId="urn:microsoft.com/office/officeart/2005/8/layout/target3"/>
    <dgm:cxn modelId="{7F863DDB-719D-489A-B3C5-2376056C95C9}" srcId="{DF0ADF9E-6CC8-492B-AE56-DD7749A3A75F}" destId="{E056B516-C51C-46C9-9CAA-AE78872E2C38}" srcOrd="3" destOrd="0" parTransId="{9CE9CCFB-5721-44F4-B9D6-2F20DF6A57FB}" sibTransId="{672C8AA1-F9EF-44DD-8A4D-B97DDB961C8D}"/>
    <dgm:cxn modelId="{0664F4F2-080D-4017-8698-8D374CF191BF}" srcId="{DF0ADF9E-6CC8-492B-AE56-DD7749A3A75F}" destId="{CFCDF1E7-5571-4AF6-8BB4-2A10CC8CBE38}" srcOrd="2" destOrd="0" parTransId="{30EBECD3-91A3-4270-BE42-A7866B2AF9C6}" sibTransId="{218B8C51-70BC-49C2-B585-88446067CD81}"/>
    <dgm:cxn modelId="{A70FC337-F344-4DE6-865D-A7913DE3FE77}" srcId="{DF0ADF9E-6CC8-492B-AE56-DD7749A3A75F}" destId="{D02053B6-AAFB-4923-85E5-40EBA53C29CF}" srcOrd="1" destOrd="0" parTransId="{6A636B48-7356-49B7-8E26-300B694D7D6F}" sibTransId="{0DA68F56-55C4-4E53-B1A0-031323A2A413}"/>
    <dgm:cxn modelId="{FE7A6DBD-08C0-40BD-9F47-13645788474A}" type="presOf" srcId="{CFCDF1E7-5571-4AF6-8BB4-2A10CC8CBE38}" destId="{B5098606-6EB6-4535-B455-3F5CE408F036}" srcOrd="1" destOrd="0" presId="urn:microsoft.com/office/officeart/2005/8/layout/target3"/>
    <dgm:cxn modelId="{35CAE7FC-B410-4342-ABBD-AE569950A543}" type="presParOf" srcId="{814032D4-8BD0-4C0C-A674-516385256660}" destId="{C5D55D7D-F185-4EA7-B295-3C02E4DFB268}" srcOrd="0" destOrd="0" presId="urn:microsoft.com/office/officeart/2005/8/layout/target3"/>
    <dgm:cxn modelId="{44DF5449-21B6-4040-A62A-7E11FC26C827}" type="presParOf" srcId="{814032D4-8BD0-4C0C-A674-516385256660}" destId="{5FF64F19-97E9-41D9-9CA1-40501F1405C2}" srcOrd="1" destOrd="0" presId="urn:microsoft.com/office/officeart/2005/8/layout/target3"/>
    <dgm:cxn modelId="{DEF20805-67A5-4621-8773-B304E4370EF9}" type="presParOf" srcId="{814032D4-8BD0-4C0C-A674-516385256660}" destId="{3E46FFBF-8A68-4E2A-97AE-07F26BC512FF}" srcOrd="2" destOrd="0" presId="urn:microsoft.com/office/officeart/2005/8/layout/target3"/>
    <dgm:cxn modelId="{6ED48C34-60B5-49BC-A531-32B8DC462EB7}" type="presParOf" srcId="{814032D4-8BD0-4C0C-A674-516385256660}" destId="{FC96C13C-D1C3-4ECD-B8DC-3C26626BF7BB}" srcOrd="3" destOrd="0" presId="urn:microsoft.com/office/officeart/2005/8/layout/target3"/>
    <dgm:cxn modelId="{64A56E1D-642E-49EA-BBF1-8B8E1B15D826}" type="presParOf" srcId="{814032D4-8BD0-4C0C-A674-516385256660}" destId="{F6CA7B1A-6A5F-4B18-A780-4C6839AE2F6E}" srcOrd="4" destOrd="0" presId="urn:microsoft.com/office/officeart/2005/8/layout/target3"/>
    <dgm:cxn modelId="{2EE1C0D5-C6AB-4C70-A25A-F0CCA046DAD6}" type="presParOf" srcId="{814032D4-8BD0-4C0C-A674-516385256660}" destId="{BDFA8DB6-F488-4B77-81F5-E656844CEDED}" srcOrd="5" destOrd="0" presId="urn:microsoft.com/office/officeart/2005/8/layout/target3"/>
    <dgm:cxn modelId="{0A35F750-19FA-4439-8A72-FDDF3152C4B9}" type="presParOf" srcId="{814032D4-8BD0-4C0C-A674-516385256660}" destId="{F8000E8B-10B3-403E-9B0D-7E702F76C3D7}" srcOrd="6" destOrd="0" presId="urn:microsoft.com/office/officeart/2005/8/layout/target3"/>
    <dgm:cxn modelId="{28E2B61D-74FF-4BA8-B7D0-77CBC5523427}" type="presParOf" srcId="{814032D4-8BD0-4C0C-A674-516385256660}" destId="{C42EFC67-A411-4CDD-8461-C2F8611541C9}" srcOrd="7" destOrd="0" presId="urn:microsoft.com/office/officeart/2005/8/layout/target3"/>
    <dgm:cxn modelId="{D2B68993-2476-4CD3-BDCF-D096C5A29D7B}" type="presParOf" srcId="{814032D4-8BD0-4C0C-A674-516385256660}" destId="{25BA096C-EB97-4C8A-BB16-2F7DB9856C86}" srcOrd="8" destOrd="0" presId="urn:microsoft.com/office/officeart/2005/8/layout/target3"/>
    <dgm:cxn modelId="{2061A94D-1494-4D74-B276-ACFB8DC45C41}" type="presParOf" srcId="{814032D4-8BD0-4C0C-A674-516385256660}" destId="{1AE27ECE-D7B0-465C-B69B-9590FFA18345}" srcOrd="9" destOrd="0" presId="urn:microsoft.com/office/officeart/2005/8/layout/target3"/>
    <dgm:cxn modelId="{5BAAEDE3-E435-464C-AB66-4B746D7CB0F3}" type="presParOf" srcId="{814032D4-8BD0-4C0C-A674-516385256660}" destId="{7CC4361C-4F20-4EC7-BC11-C2EF2E99385E}" srcOrd="10" destOrd="0" presId="urn:microsoft.com/office/officeart/2005/8/layout/target3"/>
    <dgm:cxn modelId="{A35BD908-7302-4C57-85F8-F0225CCAFF5A}" type="presParOf" srcId="{814032D4-8BD0-4C0C-A674-516385256660}" destId="{BCD87CAC-9A2D-4227-8FD5-3728945F74CD}" srcOrd="11" destOrd="0" presId="urn:microsoft.com/office/officeart/2005/8/layout/target3"/>
    <dgm:cxn modelId="{1501EC41-418C-4248-8005-B8DAACCD888A}" type="presParOf" srcId="{814032D4-8BD0-4C0C-A674-516385256660}" destId="{880A94D6-3515-483F-8B9A-8C3CCC3A8FEA}" srcOrd="12" destOrd="0" presId="urn:microsoft.com/office/officeart/2005/8/layout/target3"/>
    <dgm:cxn modelId="{2619330B-C38E-4B6A-BD10-3B6693D4F9F9}" type="presParOf" srcId="{814032D4-8BD0-4C0C-A674-516385256660}" destId="{7BDD3E03-4B32-4788-AFF8-F88935179092}" srcOrd="13" destOrd="0" presId="urn:microsoft.com/office/officeart/2005/8/layout/target3"/>
    <dgm:cxn modelId="{BDA2BED0-5707-49CD-A3C8-2DB5201E17A1}" type="presParOf" srcId="{814032D4-8BD0-4C0C-A674-516385256660}" destId="{B5098606-6EB6-4535-B455-3F5CE408F036}" srcOrd="14" destOrd="0" presId="urn:microsoft.com/office/officeart/2005/8/layout/target3"/>
    <dgm:cxn modelId="{D612498B-3233-400B-B580-8C993D24B550}" type="presParOf" srcId="{814032D4-8BD0-4C0C-A674-516385256660}" destId="{B49846CC-7FDD-4EA4-9F6C-26D1FF20D2FA}" srcOrd="15"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492D3339-5841-4406-B3E2-1E0787177A93}" type="doc">
      <dgm:prSet loTypeId="urn:microsoft.com/office/officeart/2005/8/layout/process1" loCatId="process" qsTypeId="urn:microsoft.com/office/officeart/2005/8/quickstyle/3d2" qsCatId="3D" csTypeId="urn:microsoft.com/office/officeart/2005/8/colors/accent2_4" csCatId="accent2"/>
      <dgm:spPr/>
      <dgm:t>
        <a:bodyPr/>
        <a:lstStyle/>
        <a:p>
          <a:endParaRPr lang="en-US"/>
        </a:p>
      </dgm:t>
    </dgm:pt>
    <dgm:pt modelId="{0861F799-469D-4D3A-BE07-62EF9F478B82}">
      <dgm:prSet/>
      <dgm:spPr/>
      <dgm:t>
        <a:bodyPr/>
        <a:lstStyle/>
        <a:p>
          <a:pPr rtl="0"/>
          <a:r>
            <a:rPr lang="en-US" b="1" dirty="0" smtClean="0"/>
            <a:t>KOMPONEN KOMUNIKASI</a:t>
          </a:r>
          <a:r>
            <a:rPr lang="en-US" dirty="0" smtClean="0"/>
            <a:t> </a:t>
          </a:r>
          <a:endParaRPr lang="en-US" dirty="0"/>
        </a:p>
      </dgm:t>
    </dgm:pt>
    <dgm:pt modelId="{4D42760C-794C-42C4-A35B-0DCA9A0513D5}" type="parTrans" cxnId="{4DB78C54-A9BC-458C-938E-F08741783636}">
      <dgm:prSet/>
      <dgm:spPr/>
      <dgm:t>
        <a:bodyPr/>
        <a:lstStyle/>
        <a:p>
          <a:endParaRPr lang="en-US"/>
        </a:p>
      </dgm:t>
    </dgm:pt>
    <dgm:pt modelId="{DC3AB451-20AA-4161-B843-6F051924A23B}" type="sibTrans" cxnId="{4DB78C54-A9BC-458C-938E-F08741783636}">
      <dgm:prSet/>
      <dgm:spPr/>
      <dgm:t>
        <a:bodyPr/>
        <a:lstStyle/>
        <a:p>
          <a:endParaRPr lang="en-US"/>
        </a:p>
      </dgm:t>
    </dgm:pt>
    <dgm:pt modelId="{D523C9FD-C8B5-4D2D-9596-1196F32209CA}" type="pres">
      <dgm:prSet presAssocID="{492D3339-5841-4406-B3E2-1E0787177A93}" presName="Name0" presStyleCnt="0">
        <dgm:presLayoutVars>
          <dgm:dir/>
          <dgm:resizeHandles val="exact"/>
        </dgm:presLayoutVars>
      </dgm:prSet>
      <dgm:spPr/>
      <dgm:t>
        <a:bodyPr/>
        <a:lstStyle/>
        <a:p>
          <a:endParaRPr lang="en-US"/>
        </a:p>
      </dgm:t>
    </dgm:pt>
    <dgm:pt modelId="{7BE78E11-08AE-405B-85C4-06EFE230FBD9}" type="pres">
      <dgm:prSet presAssocID="{0861F799-469D-4D3A-BE07-62EF9F478B82}" presName="node" presStyleLbl="node1" presStyleIdx="0" presStyleCnt="1">
        <dgm:presLayoutVars>
          <dgm:bulletEnabled val="1"/>
        </dgm:presLayoutVars>
      </dgm:prSet>
      <dgm:spPr/>
      <dgm:t>
        <a:bodyPr/>
        <a:lstStyle/>
        <a:p>
          <a:endParaRPr lang="en-US"/>
        </a:p>
      </dgm:t>
    </dgm:pt>
  </dgm:ptLst>
  <dgm:cxnLst>
    <dgm:cxn modelId="{B2FE8784-26EE-43D5-BB06-A28B4457DA42}" type="presOf" srcId="{0861F799-469D-4D3A-BE07-62EF9F478B82}" destId="{7BE78E11-08AE-405B-85C4-06EFE230FBD9}" srcOrd="0" destOrd="0" presId="urn:microsoft.com/office/officeart/2005/8/layout/process1"/>
    <dgm:cxn modelId="{846E7FC5-F336-491B-B128-C3F193DB9D64}" type="presOf" srcId="{492D3339-5841-4406-B3E2-1E0787177A93}" destId="{D523C9FD-C8B5-4D2D-9596-1196F32209CA}" srcOrd="0" destOrd="0" presId="urn:microsoft.com/office/officeart/2005/8/layout/process1"/>
    <dgm:cxn modelId="{4DB78C54-A9BC-458C-938E-F08741783636}" srcId="{492D3339-5841-4406-B3E2-1E0787177A93}" destId="{0861F799-469D-4D3A-BE07-62EF9F478B82}" srcOrd="0" destOrd="0" parTransId="{4D42760C-794C-42C4-A35B-0DCA9A0513D5}" sibTransId="{DC3AB451-20AA-4161-B843-6F051924A23B}"/>
    <dgm:cxn modelId="{76E101A4-0E8B-41FA-9A30-B6ACD3D9B50E}" type="presParOf" srcId="{D523C9FD-C8B5-4D2D-9596-1196F32209CA}" destId="{7BE78E11-08AE-405B-85C4-06EFE230FBD9}" srcOrd="0" destOrd="0" presId="urn:microsoft.com/office/officeart/2005/8/layout/process1"/>
  </dgm:cxnLst>
  <dgm:bg/>
  <dgm:whole/>
</dgm:dataModel>
</file>

<file path=ppt/diagrams/data6.xml><?xml version="1.0" encoding="utf-8"?>
<dgm:dataModel xmlns:dgm="http://schemas.openxmlformats.org/drawingml/2006/diagram" xmlns:a="http://schemas.openxmlformats.org/drawingml/2006/main">
  <dgm:ptLst>
    <dgm:pt modelId="{40FDBB1F-41E2-4E8E-86FC-590EEDC7106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0DBBD03A-C498-4596-B202-AA2A88E195E6}">
      <dgm:prSet custT="1"/>
      <dgm:spPr/>
      <dgm:t>
        <a:bodyPr/>
        <a:lstStyle/>
        <a:p>
          <a:pPr rtl="0"/>
          <a:r>
            <a:rPr lang="en-US" sz="2400" b="1" dirty="0" err="1" smtClean="0">
              <a:solidFill>
                <a:schemeClr val="tx1"/>
              </a:solidFill>
            </a:rPr>
            <a:t>Pengirim</a:t>
          </a:r>
          <a:endParaRPr lang="en-US" sz="2400" b="1" dirty="0">
            <a:solidFill>
              <a:schemeClr val="tx1"/>
            </a:solidFill>
          </a:endParaRPr>
        </a:p>
      </dgm:t>
    </dgm:pt>
    <dgm:pt modelId="{531AFAA2-9B7B-46BC-B32F-C2388EC1AC1F}" type="parTrans" cxnId="{3D5EB18B-5B37-40FA-951A-D66D58B9F5EB}">
      <dgm:prSet/>
      <dgm:spPr/>
      <dgm:t>
        <a:bodyPr/>
        <a:lstStyle/>
        <a:p>
          <a:endParaRPr lang="en-US" sz="2400" b="1">
            <a:solidFill>
              <a:schemeClr val="tx1"/>
            </a:solidFill>
          </a:endParaRPr>
        </a:p>
      </dgm:t>
    </dgm:pt>
    <dgm:pt modelId="{D2BFDC49-05E0-413D-9A88-4DC1E413C48A}" type="sibTrans" cxnId="{3D5EB18B-5B37-40FA-951A-D66D58B9F5EB}">
      <dgm:prSet/>
      <dgm:spPr/>
      <dgm:t>
        <a:bodyPr/>
        <a:lstStyle/>
        <a:p>
          <a:endParaRPr lang="en-US" sz="2400" b="1">
            <a:solidFill>
              <a:schemeClr val="tx1"/>
            </a:solidFill>
          </a:endParaRPr>
        </a:p>
      </dgm:t>
    </dgm:pt>
    <dgm:pt modelId="{C7A87AC5-4064-4294-AABC-F55B48F236AB}">
      <dgm:prSet custT="1"/>
      <dgm:spPr/>
      <dgm:t>
        <a:bodyPr/>
        <a:lstStyle/>
        <a:p>
          <a:pPr rtl="0"/>
          <a:r>
            <a:rPr lang="en-US" sz="2400" b="1" dirty="0" err="1" smtClean="0">
              <a:solidFill>
                <a:schemeClr val="tx1"/>
              </a:solidFill>
            </a:rPr>
            <a:t>Penerima</a:t>
          </a:r>
          <a:endParaRPr lang="en-US" sz="2400" b="1" dirty="0">
            <a:solidFill>
              <a:schemeClr val="tx1"/>
            </a:solidFill>
          </a:endParaRPr>
        </a:p>
      </dgm:t>
    </dgm:pt>
    <dgm:pt modelId="{9E92061C-FB71-4C0B-BFF8-44566C2736B1}" type="parTrans" cxnId="{C9CA5832-9C5A-4D0F-9FFB-D20E6BDC322E}">
      <dgm:prSet/>
      <dgm:spPr/>
      <dgm:t>
        <a:bodyPr/>
        <a:lstStyle/>
        <a:p>
          <a:endParaRPr lang="en-US" sz="2400" b="1">
            <a:solidFill>
              <a:schemeClr val="tx1"/>
            </a:solidFill>
          </a:endParaRPr>
        </a:p>
      </dgm:t>
    </dgm:pt>
    <dgm:pt modelId="{C287138E-4325-459F-A412-D934AE80416E}" type="sibTrans" cxnId="{C9CA5832-9C5A-4D0F-9FFB-D20E6BDC322E}">
      <dgm:prSet/>
      <dgm:spPr/>
      <dgm:t>
        <a:bodyPr/>
        <a:lstStyle/>
        <a:p>
          <a:endParaRPr lang="en-US" sz="2400" b="1">
            <a:solidFill>
              <a:schemeClr val="tx1"/>
            </a:solidFill>
          </a:endParaRPr>
        </a:p>
      </dgm:t>
    </dgm:pt>
    <dgm:pt modelId="{F84274C1-B22E-40B8-AF36-F6CE73811DDE}">
      <dgm:prSet custT="1"/>
      <dgm:spPr/>
      <dgm:t>
        <a:bodyPr/>
        <a:lstStyle/>
        <a:p>
          <a:pPr rtl="0"/>
          <a:r>
            <a:rPr lang="en-US" sz="2400" b="1" dirty="0" err="1" smtClean="0">
              <a:solidFill>
                <a:schemeClr val="tx1"/>
              </a:solidFill>
            </a:rPr>
            <a:t>Sarana</a:t>
          </a:r>
          <a:r>
            <a:rPr lang="en-US" sz="2400" b="1" dirty="0" smtClean="0">
              <a:solidFill>
                <a:schemeClr val="tx1"/>
              </a:solidFill>
            </a:rPr>
            <a:t> /media</a:t>
          </a:r>
          <a:endParaRPr lang="en-US" sz="2400" b="1" dirty="0">
            <a:solidFill>
              <a:schemeClr val="tx1"/>
            </a:solidFill>
          </a:endParaRPr>
        </a:p>
      </dgm:t>
    </dgm:pt>
    <dgm:pt modelId="{76CD79A7-E815-4F73-87A0-3A06E9E7AA1C}" type="parTrans" cxnId="{052174CE-759E-4551-A14D-C4CA4418B921}">
      <dgm:prSet/>
      <dgm:spPr/>
      <dgm:t>
        <a:bodyPr/>
        <a:lstStyle/>
        <a:p>
          <a:endParaRPr lang="en-US" sz="2400" b="1">
            <a:solidFill>
              <a:schemeClr val="tx1"/>
            </a:solidFill>
          </a:endParaRPr>
        </a:p>
      </dgm:t>
    </dgm:pt>
    <dgm:pt modelId="{FC71E28A-6621-4F1C-9EE6-2DD7CFCCE6DC}" type="sibTrans" cxnId="{052174CE-759E-4551-A14D-C4CA4418B921}">
      <dgm:prSet/>
      <dgm:spPr/>
      <dgm:t>
        <a:bodyPr/>
        <a:lstStyle/>
        <a:p>
          <a:endParaRPr lang="en-US" sz="2400" b="1">
            <a:solidFill>
              <a:schemeClr val="tx1"/>
            </a:solidFill>
          </a:endParaRPr>
        </a:p>
      </dgm:t>
    </dgm:pt>
    <dgm:pt modelId="{1451CB1C-9F40-4E86-AAC2-82B5FC955A17}">
      <dgm:prSet custT="1"/>
      <dgm:spPr/>
      <dgm:t>
        <a:bodyPr/>
        <a:lstStyle/>
        <a:p>
          <a:pPr rtl="0"/>
          <a:r>
            <a:rPr lang="en-US" sz="2400" b="1" dirty="0" err="1" smtClean="0">
              <a:solidFill>
                <a:schemeClr val="tx1"/>
              </a:solidFill>
            </a:rPr>
            <a:t>Pesan</a:t>
          </a:r>
          <a:r>
            <a:rPr lang="en-US" sz="2400" b="1" dirty="0" smtClean="0">
              <a:solidFill>
                <a:schemeClr val="tx1"/>
              </a:solidFill>
            </a:rPr>
            <a:t> yang </a:t>
          </a:r>
          <a:r>
            <a:rPr lang="en-US" sz="2400" b="1" dirty="0" err="1" smtClean="0">
              <a:solidFill>
                <a:schemeClr val="tx1"/>
              </a:solidFill>
            </a:rPr>
            <a:t>ingin</a:t>
          </a:r>
          <a:r>
            <a:rPr lang="en-US" sz="2400" b="1" dirty="0" smtClean="0">
              <a:solidFill>
                <a:schemeClr val="tx1"/>
              </a:solidFill>
            </a:rPr>
            <a:t> </a:t>
          </a:r>
          <a:r>
            <a:rPr lang="en-US" sz="2400" b="1" dirty="0" err="1" smtClean="0">
              <a:solidFill>
                <a:schemeClr val="tx1"/>
              </a:solidFill>
            </a:rPr>
            <a:t>disampaikan</a:t>
          </a:r>
          <a:endParaRPr lang="en-US" sz="2400" b="1" dirty="0">
            <a:solidFill>
              <a:schemeClr val="tx1"/>
            </a:solidFill>
          </a:endParaRPr>
        </a:p>
      </dgm:t>
    </dgm:pt>
    <dgm:pt modelId="{16A547C3-A692-46AE-BA34-344AFA57338D}" type="parTrans" cxnId="{8D0997DE-34C4-4098-90F5-CFDE99C6D5CC}">
      <dgm:prSet/>
      <dgm:spPr/>
      <dgm:t>
        <a:bodyPr/>
        <a:lstStyle/>
        <a:p>
          <a:endParaRPr lang="en-US" sz="2400" b="1">
            <a:solidFill>
              <a:schemeClr val="tx1"/>
            </a:solidFill>
          </a:endParaRPr>
        </a:p>
      </dgm:t>
    </dgm:pt>
    <dgm:pt modelId="{4028D1C3-2321-4B8E-B6B6-AFBAA656E796}" type="sibTrans" cxnId="{8D0997DE-34C4-4098-90F5-CFDE99C6D5CC}">
      <dgm:prSet/>
      <dgm:spPr/>
      <dgm:t>
        <a:bodyPr/>
        <a:lstStyle/>
        <a:p>
          <a:endParaRPr lang="en-US" sz="2400" b="1">
            <a:solidFill>
              <a:schemeClr val="tx1"/>
            </a:solidFill>
          </a:endParaRPr>
        </a:p>
      </dgm:t>
    </dgm:pt>
    <dgm:pt modelId="{F5D20E9B-27A8-41AD-95D4-4B18DA009ED1}">
      <dgm:prSet custT="1"/>
      <dgm:spPr/>
      <dgm:t>
        <a:bodyPr/>
        <a:lstStyle/>
        <a:p>
          <a:pPr rtl="0"/>
          <a:r>
            <a:rPr lang="en-US" sz="2400" b="1" dirty="0" err="1" smtClean="0">
              <a:solidFill>
                <a:schemeClr val="tx1"/>
              </a:solidFill>
            </a:rPr>
            <a:t>Tanggapan</a:t>
          </a:r>
          <a:r>
            <a:rPr lang="en-US" sz="2400" b="1" dirty="0" smtClean="0">
              <a:solidFill>
                <a:schemeClr val="tx1"/>
              </a:solidFill>
            </a:rPr>
            <a:t> / </a:t>
          </a:r>
          <a:r>
            <a:rPr lang="en-US" sz="2400" b="1" dirty="0" err="1" smtClean="0">
              <a:solidFill>
                <a:schemeClr val="tx1"/>
              </a:solidFill>
            </a:rPr>
            <a:t>umpan</a:t>
          </a:r>
          <a:r>
            <a:rPr lang="en-US" sz="2400" b="1" dirty="0" smtClean="0">
              <a:solidFill>
                <a:schemeClr val="tx1"/>
              </a:solidFill>
            </a:rPr>
            <a:t> </a:t>
          </a:r>
          <a:r>
            <a:rPr lang="en-US" sz="2400" b="1" dirty="0" err="1" smtClean="0">
              <a:solidFill>
                <a:schemeClr val="tx1"/>
              </a:solidFill>
            </a:rPr>
            <a:t>balik</a:t>
          </a:r>
          <a:endParaRPr lang="en-US" sz="2400" b="1" dirty="0">
            <a:solidFill>
              <a:schemeClr val="tx1"/>
            </a:solidFill>
          </a:endParaRPr>
        </a:p>
      </dgm:t>
    </dgm:pt>
    <dgm:pt modelId="{252019A6-9842-478D-B52C-DEB446E4D923}" type="parTrans" cxnId="{09B2EDE7-E4EE-46E5-9AD9-4F07F006D284}">
      <dgm:prSet/>
      <dgm:spPr/>
      <dgm:t>
        <a:bodyPr/>
        <a:lstStyle/>
        <a:p>
          <a:endParaRPr lang="en-US" sz="2400" b="1">
            <a:solidFill>
              <a:schemeClr val="tx1"/>
            </a:solidFill>
          </a:endParaRPr>
        </a:p>
      </dgm:t>
    </dgm:pt>
    <dgm:pt modelId="{A84E5CC5-F368-4D7F-9C25-00C029D9C483}" type="sibTrans" cxnId="{09B2EDE7-E4EE-46E5-9AD9-4F07F006D284}">
      <dgm:prSet/>
      <dgm:spPr/>
      <dgm:t>
        <a:bodyPr/>
        <a:lstStyle/>
        <a:p>
          <a:endParaRPr lang="en-US" sz="2400" b="1">
            <a:solidFill>
              <a:schemeClr val="tx1"/>
            </a:solidFill>
          </a:endParaRPr>
        </a:p>
      </dgm:t>
    </dgm:pt>
    <dgm:pt modelId="{C4FE5004-3DF0-4EDA-853D-7524A29B84BE}" type="pres">
      <dgm:prSet presAssocID="{40FDBB1F-41E2-4E8E-86FC-590EEDC71066}" presName="Name0" presStyleCnt="0">
        <dgm:presLayoutVars>
          <dgm:dir/>
          <dgm:resizeHandles val="exact"/>
        </dgm:presLayoutVars>
      </dgm:prSet>
      <dgm:spPr/>
      <dgm:t>
        <a:bodyPr/>
        <a:lstStyle/>
        <a:p>
          <a:endParaRPr lang="en-US"/>
        </a:p>
      </dgm:t>
    </dgm:pt>
    <dgm:pt modelId="{ABC92B34-5985-451F-B17C-5956C23F9DE2}" type="pres">
      <dgm:prSet presAssocID="{40FDBB1F-41E2-4E8E-86FC-590EEDC71066}" presName="cycle" presStyleCnt="0"/>
      <dgm:spPr/>
    </dgm:pt>
    <dgm:pt modelId="{DC585597-CD91-45D4-A8C5-5CCDCE56906D}" type="pres">
      <dgm:prSet presAssocID="{0DBBD03A-C498-4596-B202-AA2A88E195E6}" presName="nodeFirstNode" presStyleLbl="node1" presStyleIdx="0" presStyleCnt="5" custRadScaleRad="100024" custRadScaleInc="-2046">
        <dgm:presLayoutVars>
          <dgm:bulletEnabled val="1"/>
        </dgm:presLayoutVars>
      </dgm:prSet>
      <dgm:spPr/>
      <dgm:t>
        <a:bodyPr/>
        <a:lstStyle/>
        <a:p>
          <a:endParaRPr lang="en-US"/>
        </a:p>
      </dgm:t>
    </dgm:pt>
    <dgm:pt modelId="{E7A5377E-43FD-43DE-8588-B0D81CB0747C}" type="pres">
      <dgm:prSet presAssocID="{D2BFDC49-05E0-413D-9A88-4DC1E413C48A}" presName="sibTransFirstNode" presStyleLbl="bgShp" presStyleIdx="0" presStyleCnt="1"/>
      <dgm:spPr/>
      <dgm:t>
        <a:bodyPr/>
        <a:lstStyle/>
        <a:p>
          <a:endParaRPr lang="en-US"/>
        </a:p>
      </dgm:t>
    </dgm:pt>
    <dgm:pt modelId="{74EA72E9-FBF9-4031-B45C-C657A41A1DDE}" type="pres">
      <dgm:prSet presAssocID="{C7A87AC5-4064-4294-AABC-F55B48F236AB}" presName="nodeFollowingNodes" presStyleLbl="node1" presStyleIdx="1" presStyleCnt="5">
        <dgm:presLayoutVars>
          <dgm:bulletEnabled val="1"/>
        </dgm:presLayoutVars>
      </dgm:prSet>
      <dgm:spPr/>
      <dgm:t>
        <a:bodyPr/>
        <a:lstStyle/>
        <a:p>
          <a:endParaRPr lang="en-US"/>
        </a:p>
      </dgm:t>
    </dgm:pt>
    <dgm:pt modelId="{0A1C1B17-1C8B-4369-BD97-2A9EEF1F9D7E}" type="pres">
      <dgm:prSet presAssocID="{F84274C1-B22E-40B8-AF36-F6CE73811DDE}" presName="nodeFollowingNodes" presStyleLbl="node1" presStyleIdx="2" presStyleCnt="5" custRadScaleRad="99534" custRadScaleInc="-12238">
        <dgm:presLayoutVars>
          <dgm:bulletEnabled val="1"/>
        </dgm:presLayoutVars>
      </dgm:prSet>
      <dgm:spPr/>
      <dgm:t>
        <a:bodyPr/>
        <a:lstStyle/>
        <a:p>
          <a:endParaRPr lang="en-US"/>
        </a:p>
      </dgm:t>
    </dgm:pt>
    <dgm:pt modelId="{39E5747D-AA1E-4BD2-BE87-532D4FFDF569}" type="pres">
      <dgm:prSet presAssocID="{1451CB1C-9F40-4E86-AAC2-82B5FC955A17}" presName="nodeFollowingNodes" presStyleLbl="node1" presStyleIdx="3" presStyleCnt="5" custRadScaleRad="103616" custRadScaleInc="16141">
        <dgm:presLayoutVars>
          <dgm:bulletEnabled val="1"/>
        </dgm:presLayoutVars>
      </dgm:prSet>
      <dgm:spPr/>
      <dgm:t>
        <a:bodyPr/>
        <a:lstStyle/>
        <a:p>
          <a:endParaRPr lang="en-US"/>
        </a:p>
      </dgm:t>
    </dgm:pt>
    <dgm:pt modelId="{E22EA942-8C62-4654-BF97-771C8964E270}" type="pres">
      <dgm:prSet presAssocID="{F5D20E9B-27A8-41AD-95D4-4B18DA009ED1}" presName="nodeFollowingNodes" presStyleLbl="node1" presStyleIdx="4" presStyleCnt="5">
        <dgm:presLayoutVars>
          <dgm:bulletEnabled val="1"/>
        </dgm:presLayoutVars>
      </dgm:prSet>
      <dgm:spPr/>
      <dgm:t>
        <a:bodyPr/>
        <a:lstStyle/>
        <a:p>
          <a:endParaRPr lang="en-US"/>
        </a:p>
      </dgm:t>
    </dgm:pt>
  </dgm:ptLst>
  <dgm:cxnLst>
    <dgm:cxn modelId="{09B2EDE7-E4EE-46E5-9AD9-4F07F006D284}" srcId="{40FDBB1F-41E2-4E8E-86FC-590EEDC71066}" destId="{F5D20E9B-27A8-41AD-95D4-4B18DA009ED1}" srcOrd="4" destOrd="0" parTransId="{252019A6-9842-478D-B52C-DEB446E4D923}" sibTransId="{A84E5CC5-F368-4D7F-9C25-00C029D9C483}"/>
    <dgm:cxn modelId="{A657DFEC-0988-4787-947B-FCAB885B52A4}" type="presOf" srcId="{F84274C1-B22E-40B8-AF36-F6CE73811DDE}" destId="{0A1C1B17-1C8B-4369-BD97-2A9EEF1F9D7E}" srcOrd="0" destOrd="0" presId="urn:microsoft.com/office/officeart/2005/8/layout/cycle3"/>
    <dgm:cxn modelId="{33F49130-EAEF-4238-883C-F85D75114D56}" type="presOf" srcId="{C7A87AC5-4064-4294-AABC-F55B48F236AB}" destId="{74EA72E9-FBF9-4031-B45C-C657A41A1DDE}" srcOrd="0" destOrd="0" presId="urn:microsoft.com/office/officeart/2005/8/layout/cycle3"/>
    <dgm:cxn modelId="{1ECC88F4-ECFF-4283-9BF3-6F4F863D0352}" type="presOf" srcId="{D2BFDC49-05E0-413D-9A88-4DC1E413C48A}" destId="{E7A5377E-43FD-43DE-8588-B0D81CB0747C}" srcOrd="0" destOrd="0" presId="urn:microsoft.com/office/officeart/2005/8/layout/cycle3"/>
    <dgm:cxn modelId="{8D0997DE-34C4-4098-90F5-CFDE99C6D5CC}" srcId="{40FDBB1F-41E2-4E8E-86FC-590EEDC71066}" destId="{1451CB1C-9F40-4E86-AAC2-82B5FC955A17}" srcOrd="3" destOrd="0" parTransId="{16A547C3-A692-46AE-BA34-344AFA57338D}" sibTransId="{4028D1C3-2321-4B8E-B6B6-AFBAA656E796}"/>
    <dgm:cxn modelId="{D67006F5-5F52-424E-91E5-9E760D5FACC7}" type="presOf" srcId="{0DBBD03A-C498-4596-B202-AA2A88E195E6}" destId="{DC585597-CD91-45D4-A8C5-5CCDCE56906D}" srcOrd="0" destOrd="0" presId="urn:microsoft.com/office/officeart/2005/8/layout/cycle3"/>
    <dgm:cxn modelId="{3D5EB18B-5B37-40FA-951A-D66D58B9F5EB}" srcId="{40FDBB1F-41E2-4E8E-86FC-590EEDC71066}" destId="{0DBBD03A-C498-4596-B202-AA2A88E195E6}" srcOrd="0" destOrd="0" parTransId="{531AFAA2-9B7B-46BC-B32F-C2388EC1AC1F}" sibTransId="{D2BFDC49-05E0-413D-9A88-4DC1E413C48A}"/>
    <dgm:cxn modelId="{C9CA5832-9C5A-4D0F-9FFB-D20E6BDC322E}" srcId="{40FDBB1F-41E2-4E8E-86FC-590EEDC71066}" destId="{C7A87AC5-4064-4294-AABC-F55B48F236AB}" srcOrd="1" destOrd="0" parTransId="{9E92061C-FB71-4C0B-BFF8-44566C2736B1}" sibTransId="{C287138E-4325-459F-A412-D934AE80416E}"/>
    <dgm:cxn modelId="{D9701424-28EF-4674-8313-CE42864CC065}" type="presOf" srcId="{40FDBB1F-41E2-4E8E-86FC-590EEDC71066}" destId="{C4FE5004-3DF0-4EDA-853D-7524A29B84BE}" srcOrd="0" destOrd="0" presId="urn:microsoft.com/office/officeart/2005/8/layout/cycle3"/>
    <dgm:cxn modelId="{052174CE-759E-4551-A14D-C4CA4418B921}" srcId="{40FDBB1F-41E2-4E8E-86FC-590EEDC71066}" destId="{F84274C1-B22E-40B8-AF36-F6CE73811DDE}" srcOrd="2" destOrd="0" parTransId="{76CD79A7-E815-4F73-87A0-3A06E9E7AA1C}" sibTransId="{FC71E28A-6621-4F1C-9EE6-2DD7CFCCE6DC}"/>
    <dgm:cxn modelId="{34B2E2C9-7637-4256-A3A1-7C28B7CB1FA5}" type="presOf" srcId="{1451CB1C-9F40-4E86-AAC2-82B5FC955A17}" destId="{39E5747D-AA1E-4BD2-BE87-532D4FFDF569}" srcOrd="0" destOrd="0" presId="urn:microsoft.com/office/officeart/2005/8/layout/cycle3"/>
    <dgm:cxn modelId="{80E929BB-6735-45E4-A66F-BCF67B3DDDFD}" type="presOf" srcId="{F5D20E9B-27A8-41AD-95D4-4B18DA009ED1}" destId="{E22EA942-8C62-4654-BF97-771C8964E270}" srcOrd="0" destOrd="0" presId="urn:microsoft.com/office/officeart/2005/8/layout/cycle3"/>
    <dgm:cxn modelId="{FC13C6B1-6924-4316-A70E-B861590648D8}" type="presParOf" srcId="{C4FE5004-3DF0-4EDA-853D-7524A29B84BE}" destId="{ABC92B34-5985-451F-B17C-5956C23F9DE2}" srcOrd="0" destOrd="0" presId="urn:microsoft.com/office/officeart/2005/8/layout/cycle3"/>
    <dgm:cxn modelId="{BD939078-61F6-4DC2-8CA6-AD767FD175E6}" type="presParOf" srcId="{ABC92B34-5985-451F-B17C-5956C23F9DE2}" destId="{DC585597-CD91-45D4-A8C5-5CCDCE56906D}" srcOrd="0" destOrd="0" presId="urn:microsoft.com/office/officeart/2005/8/layout/cycle3"/>
    <dgm:cxn modelId="{1BC6CE17-FD84-4F63-B3CC-AF76C50602E8}" type="presParOf" srcId="{ABC92B34-5985-451F-B17C-5956C23F9DE2}" destId="{E7A5377E-43FD-43DE-8588-B0D81CB0747C}" srcOrd="1" destOrd="0" presId="urn:microsoft.com/office/officeart/2005/8/layout/cycle3"/>
    <dgm:cxn modelId="{BD04E799-5ABE-4C34-B47D-A2F424057811}" type="presParOf" srcId="{ABC92B34-5985-451F-B17C-5956C23F9DE2}" destId="{74EA72E9-FBF9-4031-B45C-C657A41A1DDE}" srcOrd="2" destOrd="0" presId="urn:microsoft.com/office/officeart/2005/8/layout/cycle3"/>
    <dgm:cxn modelId="{4E5567E4-D268-4B4E-AF4E-54039BB647A9}" type="presParOf" srcId="{ABC92B34-5985-451F-B17C-5956C23F9DE2}" destId="{0A1C1B17-1C8B-4369-BD97-2A9EEF1F9D7E}" srcOrd="3" destOrd="0" presId="urn:microsoft.com/office/officeart/2005/8/layout/cycle3"/>
    <dgm:cxn modelId="{1D2AC831-2454-4BDA-B42E-361991AE99E8}" type="presParOf" srcId="{ABC92B34-5985-451F-B17C-5956C23F9DE2}" destId="{39E5747D-AA1E-4BD2-BE87-532D4FFDF569}" srcOrd="4" destOrd="0" presId="urn:microsoft.com/office/officeart/2005/8/layout/cycle3"/>
    <dgm:cxn modelId="{4BE159E8-6DBE-4586-82FA-9CBD69BCEAC8}" type="presParOf" srcId="{ABC92B34-5985-451F-B17C-5956C23F9DE2}" destId="{E22EA942-8C62-4654-BF97-771C8964E270}" srcOrd="5" destOrd="0" presId="urn:microsoft.com/office/officeart/2005/8/layout/cycle3"/>
  </dgm:cxnLst>
  <dgm:bg>
    <a:solidFill>
      <a:schemeClr val="accent1"/>
    </a:solidFill>
  </dgm:bg>
  <dgm:whole/>
</dgm:dataModel>
</file>

<file path=ppt/diagrams/data7.xml><?xml version="1.0" encoding="utf-8"?>
<dgm:dataModel xmlns:dgm="http://schemas.openxmlformats.org/drawingml/2006/diagram" xmlns:a="http://schemas.openxmlformats.org/drawingml/2006/main">
  <dgm:ptLst>
    <dgm:pt modelId="{19B4BB8F-8955-415D-9B87-15C79F2636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52660B-7B24-4481-A448-21897D600F1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3200" dirty="0" err="1" smtClean="0"/>
            <a:t>Proses</a:t>
          </a:r>
          <a:r>
            <a:rPr lang="en-US" sz="3200" dirty="0" smtClean="0"/>
            <a:t> </a:t>
          </a:r>
          <a:r>
            <a:rPr lang="en-US" sz="3200" dirty="0" err="1" smtClean="0"/>
            <a:t>komunikasi</a:t>
          </a:r>
          <a:r>
            <a:rPr lang="en-US" sz="3200" dirty="0" smtClean="0"/>
            <a:t> </a:t>
          </a:r>
          <a:r>
            <a:rPr lang="en-US" sz="3200" dirty="0" err="1" smtClean="0"/>
            <a:t>dinyatakan</a:t>
          </a:r>
          <a:r>
            <a:rPr lang="en-US" sz="3200" dirty="0" smtClean="0"/>
            <a:t> </a:t>
          </a:r>
          <a:r>
            <a:rPr lang="en-US" sz="3200" dirty="0" err="1" smtClean="0"/>
            <a:t>berhasil</a:t>
          </a:r>
          <a:r>
            <a:rPr lang="en-US" sz="3200" dirty="0" smtClean="0"/>
            <a:t> </a:t>
          </a:r>
          <a:r>
            <a:rPr lang="en-US" sz="3200" dirty="0" err="1" smtClean="0"/>
            <a:t>apabila</a:t>
          </a:r>
          <a:r>
            <a:rPr lang="en-US" sz="3200" dirty="0" smtClean="0"/>
            <a:t> </a:t>
          </a:r>
          <a:r>
            <a:rPr lang="en-US" sz="3200" dirty="0" err="1" smtClean="0"/>
            <a:t>pesan</a:t>
          </a:r>
          <a:r>
            <a:rPr lang="en-US" sz="3200" dirty="0" smtClean="0"/>
            <a:t> yang </a:t>
          </a:r>
          <a:r>
            <a:rPr lang="en-US" sz="3200" dirty="0" err="1" smtClean="0"/>
            <a:t>dikirimkan</a:t>
          </a:r>
          <a:r>
            <a:rPr lang="en-US" sz="3200" dirty="0" smtClean="0"/>
            <a:t> </a:t>
          </a:r>
          <a:r>
            <a:rPr lang="en-US" sz="3200" dirty="0" err="1" smtClean="0"/>
            <a:t>dapat</a:t>
          </a:r>
          <a:r>
            <a:rPr lang="en-US" sz="3200" dirty="0" smtClean="0"/>
            <a:t> </a:t>
          </a:r>
          <a:r>
            <a:rPr lang="en-US" sz="3200" dirty="0" err="1" smtClean="0"/>
            <a:t>sampai</a:t>
          </a:r>
          <a:r>
            <a:rPr lang="en-US" sz="3200" dirty="0" smtClean="0"/>
            <a:t> </a:t>
          </a:r>
          <a:r>
            <a:rPr lang="en-US" sz="3200" dirty="0" err="1" smtClean="0"/>
            <a:t>ke</a:t>
          </a:r>
          <a:r>
            <a:rPr lang="en-US" sz="3200" dirty="0" smtClean="0"/>
            <a:t> </a:t>
          </a:r>
          <a:r>
            <a:rPr lang="en-US" sz="3200" dirty="0" err="1" smtClean="0"/>
            <a:t>alamat</a:t>
          </a:r>
          <a:r>
            <a:rPr lang="en-US" sz="3200" dirty="0" smtClean="0"/>
            <a:t> </a:t>
          </a:r>
          <a:r>
            <a:rPr lang="en-US" sz="3200" dirty="0" err="1" smtClean="0"/>
            <a:t>tujuan</a:t>
          </a:r>
          <a:r>
            <a:rPr lang="en-US" sz="3200" dirty="0" smtClean="0"/>
            <a:t> </a:t>
          </a:r>
          <a:r>
            <a:rPr lang="en-US" sz="3200" dirty="0" err="1" smtClean="0"/>
            <a:t>dengan</a:t>
          </a:r>
          <a:r>
            <a:rPr lang="en-US" sz="3200" dirty="0" smtClean="0"/>
            <a:t> </a:t>
          </a:r>
          <a:r>
            <a:rPr lang="en-US" sz="3200" dirty="0" err="1" smtClean="0"/>
            <a:t>baik</a:t>
          </a:r>
          <a:r>
            <a:rPr lang="en-US" sz="3200" dirty="0" smtClean="0"/>
            <a:t>/</a:t>
          </a:r>
          <a:r>
            <a:rPr lang="en-US" sz="3200" dirty="0" err="1" smtClean="0"/>
            <a:t>sempurna</a:t>
          </a:r>
          <a:r>
            <a:rPr lang="en-US" sz="3200" dirty="0" smtClean="0"/>
            <a:t>. Tingkat </a:t>
          </a:r>
          <a:r>
            <a:rPr lang="en-US" sz="3200" dirty="0" err="1" smtClean="0"/>
            <a:t>keberhasilan</a:t>
          </a:r>
          <a:r>
            <a:rPr lang="en-US" sz="3200" dirty="0" smtClean="0"/>
            <a:t> </a:t>
          </a:r>
          <a:r>
            <a:rPr lang="en-US" sz="3200" dirty="0" err="1" smtClean="0"/>
            <a:t>suatu</a:t>
          </a:r>
          <a:r>
            <a:rPr lang="en-US" sz="3200" dirty="0" smtClean="0"/>
            <a:t> </a:t>
          </a:r>
          <a:r>
            <a:rPr lang="en-US" sz="3200" dirty="0" err="1" smtClean="0"/>
            <a:t>proses</a:t>
          </a:r>
          <a:r>
            <a:rPr lang="en-US" sz="3200" dirty="0" smtClean="0"/>
            <a:t> </a:t>
          </a:r>
          <a:r>
            <a:rPr lang="en-US" sz="3200" dirty="0" err="1" smtClean="0"/>
            <a:t>komunikasi</a:t>
          </a:r>
          <a:r>
            <a:rPr lang="en-US" sz="3200" dirty="0" smtClean="0"/>
            <a:t> </a:t>
          </a:r>
          <a:r>
            <a:rPr lang="en-US" sz="3200" dirty="0" err="1" smtClean="0"/>
            <a:t>dapat</a:t>
          </a:r>
          <a:r>
            <a:rPr lang="en-US" sz="3200" dirty="0" smtClean="0"/>
            <a:t> </a:t>
          </a:r>
          <a:r>
            <a:rPr lang="en-US" sz="3200" dirty="0" err="1" smtClean="0"/>
            <a:t>diketahui</a:t>
          </a:r>
          <a:r>
            <a:rPr lang="en-US" sz="3200" dirty="0" smtClean="0"/>
            <a:t> </a:t>
          </a:r>
          <a:r>
            <a:rPr lang="en-US" sz="3200" dirty="0" err="1" smtClean="0"/>
            <a:t>dari</a:t>
          </a:r>
          <a:r>
            <a:rPr lang="en-US" sz="3200" dirty="0" smtClean="0"/>
            <a:t> </a:t>
          </a:r>
          <a:r>
            <a:rPr lang="en-US" sz="3200" dirty="0" err="1" smtClean="0"/>
            <a:t>tanggapan</a:t>
          </a:r>
          <a:r>
            <a:rPr lang="en-US" sz="3200" dirty="0" smtClean="0"/>
            <a:t> </a:t>
          </a:r>
          <a:r>
            <a:rPr lang="en-US" sz="3200" dirty="0" err="1" smtClean="0"/>
            <a:t>dan</a:t>
          </a:r>
          <a:r>
            <a:rPr lang="en-US" sz="3200" dirty="0" smtClean="0"/>
            <a:t> </a:t>
          </a:r>
          <a:r>
            <a:rPr lang="en-US" sz="3200" dirty="0" err="1" smtClean="0"/>
            <a:t>umpan</a:t>
          </a:r>
          <a:r>
            <a:rPr lang="en-US" sz="3200" dirty="0" smtClean="0"/>
            <a:t> </a:t>
          </a:r>
          <a:r>
            <a:rPr lang="en-US" sz="3200" dirty="0" err="1" smtClean="0"/>
            <a:t>balik</a:t>
          </a:r>
          <a:r>
            <a:rPr lang="en-US" sz="3200" dirty="0" smtClean="0"/>
            <a:t> yang </a:t>
          </a:r>
          <a:r>
            <a:rPr lang="en-US" sz="3200" dirty="0" err="1" smtClean="0"/>
            <a:t>diberikan</a:t>
          </a:r>
          <a:r>
            <a:rPr lang="en-US" sz="3200" dirty="0" smtClean="0"/>
            <a:t> </a:t>
          </a:r>
          <a:r>
            <a:rPr lang="en-US" sz="3200" dirty="0" err="1" smtClean="0"/>
            <a:t>oleh</a:t>
          </a:r>
          <a:r>
            <a:rPr lang="en-US" sz="3200" dirty="0" smtClean="0"/>
            <a:t> </a:t>
          </a:r>
          <a:r>
            <a:rPr lang="en-US" sz="3200" dirty="0" err="1" smtClean="0"/>
            <a:t>penerima</a:t>
          </a:r>
          <a:r>
            <a:rPr lang="en-US" sz="3200" dirty="0" smtClean="0"/>
            <a:t> </a:t>
          </a:r>
          <a:r>
            <a:rPr lang="en-US" sz="3200" dirty="0" err="1" smtClean="0"/>
            <a:t>pesan</a:t>
          </a:r>
          <a:r>
            <a:rPr lang="en-US" sz="3200" dirty="0" smtClean="0"/>
            <a:t>.</a:t>
          </a:r>
          <a:endParaRPr lang="en-US" sz="3200" dirty="0"/>
        </a:p>
      </dgm:t>
    </dgm:pt>
    <dgm:pt modelId="{A3B838B6-8CB4-49AF-823F-BC771A5077C2}" type="parTrans" cxnId="{4373D651-B6B7-424B-BD6D-4734453C857A}">
      <dgm:prSet/>
      <dgm:spPr/>
      <dgm:t>
        <a:bodyPr/>
        <a:lstStyle/>
        <a:p>
          <a:endParaRPr lang="en-US" sz="3200"/>
        </a:p>
      </dgm:t>
    </dgm:pt>
    <dgm:pt modelId="{5056F6C6-8497-4E5D-AB8E-E7C822B16211}" type="sibTrans" cxnId="{4373D651-B6B7-424B-BD6D-4734453C857A}">
      <dgm:prSet/>
      <dgm:spPr/>
      <dgm:t>
        <a:bodyPr/>
        <a:lstStyle/>
        <a:p>
          <a:endParaRPr lang="en-US" sz="3200"/>
        </a:p>
      </dgm:t>
    </dgm:pt>
    <dgm:pt modelId="{AD21DD34-DE81-4926-A4D7-B13D50AC9D00}" type="pres">
      <dgm:prSet presAssocID="{19B4BB8F-8955-415D-9B87-15C79F263676}" presName="linear" presStyleCnt="0">
        <dgm:presLayoutVars>
          <dgm:animLvl val="lvl"/>
          <dgm:resizeHandles val="exact"/>
        </dgm:presLayoutVars>
      </dgm:prSet>
      <dgm:spPr/>
      <dgm:t>
        <a:bodyPr/>
        <a:lstStyle/>
        <a:p>
          <a:endParaRPr lang="en-US"/>
        </a:p>
      </dgm:t>
    </dgm:pt>
    <dgm:pt modelId="{5B5C090B-5B62-484B-BA21-BACE220F26D9}" type="pres">
      <dgm:prSet presAssocID="{4852660B-7B24-4481-A448-21897D600F1D}" presName="parentText" presStyleLbl="node1" presStyleIdx="0" presStyleCnt="1" custScaleY="110217" custLinFactNeighborY="2896">
        <dgm:presLayoutVars>
          <dgm:chMax val="0"/>
          <dgm:bulletEnabled val="1"/>
        </dgm:presLayoutVars>
      </dgm:prSet>
      <dgm:spPr/>
      <dgm:t>
        <a:bodyPr/>
        <a:lstStyle/>
        <a:p>
          <a:endParaRPr lang="en-US"/>
        </a:p>
      </dgm:t>
    </dgm:pt>
  </dgm:ptLst>
  <dgm:cxnLst>
    <dgm:cxn modelId="{41EF9F60-3B94-45C6-BB63-52E45E0893E8}" type="presOf" srcId="{19B4BB8F-8955-415D-9B87-15C79F263676}" destId="{AD21DD34-DE81-4926-A4D7-B13D50AC9D00}" srcOrd="0" destOrd="0" presId="urn:microsoft.com/office/officeart/2005/8/layout/vList2"/>
    <dgm:cxn modelId="{4373D651-B6B7-424B-BD6D-4734453C857A}" srcId="{19B4BB8F-8955-415D-9B87-15C79F263676}" destId="{4852660B-7B24-4481-A448-21897D600F1D}" srcOrd="0" destOrd="0" parTransId="{A3B838B6-8CB4-49AF-823F-BC771A5077C2}" sibTransId="{5056F6C6-8497-4E5D-AB8E-E7C822B16211}"/>
    <dgm:cxn modelId="{B54034F9-6BBA-4452-AF5B-31D8D7D8328D}" type="presOf" srcId="{4852660B-7B24-4481-A448-21897D600F1D}" destId="{5B5C090B-5B62-484B-BA21-BACE220F26D9}" srcOrd="0" destOrd="0" presId="urn:microsoft.com/office/officeart/2005/8/layout/vList2"/>
    <dgm:cxn modelId="{5522AEE1-4A42-40F8-9285-3512E94D0BA0}" type="presParOf" srcId="{AD21DD34-DE81-4926-A4D7-B13D50AC9D00}" destId="{5B5C090B-5B62-484B-BA21-BACE220F26D9}"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ED9AFD98-0966-447E-AEF6-82EE228D558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35394BD-7B2B-4F59-B194-B574BACB1576}">
      <dgm:prSet/>
      <dgm:spPr/>
      <dgm:t>
        <a:bodyPr/>
        <a:lstStyle/>
        <a:p>
          <a:pPr rtl="0"/>
          <a:r>
            <a:rPr lang="en-US" dirty="0" err="1" smtClean="0">
              <a:solidFill>
                <a:schemeClr val="tx1"/>
              </a:solidFill>
            </a:rPr>
            <a:t>Langsung</a:t>
          </a:r>
          <a:r>
            <a:rPr lang="en-US" dirty="0" smtClean="0">
              <a:solidFill>
                <a:schemeClr val="tx1"/>
              </a:solidFill>
            </a:rPr>
            <a:t>: </a:t>
          </a:r>
          <a:r>
            <a:rPr lang="en-US" dirty="0" err="1" smtClean="0">
              <a:solidFill>
                <a:schemeClr val="tx1"/>
              </a:solidFill>
            </a:rPr>
            <a:t>pengirim</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penerima</a:t>
          </a:r>
          <a:r>
            <a:rPr lang="en-US" dirty="0" smtClean="0">
              <a:solidFill>
                <a:schemeClr val="tx1"/>
              </a:solidFill>
            </a:rPr>
            <a:t> </a:t>
          </a:r>
          <a:r>
            <a:rPr lang="en-US" dirty="0" err="1" smtClean="0">
              <a:solidFill>
                <a:schemeClr val="tx1"/>
              </a:solidFill>
            </a:rPr>
            <a:t>pesan</a:t>
          </a:r>
          <a:r>
            <a:rPr lang="en-US" dirty="0" smtClean="0">
              <a:solidFill>
                <a:schemeClr val="tx1"/>
              </a:solidFill>
            </a:rPr>
            <a:t> </a:t>
          </a:r>
          <a:r>
            <a:rPr lang="en-US" dirty="0" err="1" smtClean="0">
              <a:solidFill>
                <a:schemeClr val="tx1"/>
              </a:solidFill>
            </a:rPr>
            <a:t>saling</a:t>
          </a:r>
          <a:r>
            <a:rPr lang="en-US" dirty="0" smtClean="0">
              <a:solidFill>
                <a:schemeClr val="tx1"/>
              </a:solidFill>
            </a:rPr>
            <a:t> </a:t>
          </a:r>
          <a:r>
            <a:rPr lang="en-US" dirty="0" err="1" smtClean="0">
              <a:solidFill>
                <a:schemeClr val="tx1"/>
              </a:solidFill>
            </a:rPr>
            <a:t>bertatap</a:t>
          </a:r>
          <a:r>
            <a:rPr lang="en-US" dirty="0" smtClean="0">
              <a:solidFill>
                <a:schemeClr val="tx1"/>
              </a:solidFill>
            </a:rPr>
            <a:t> </a:t>
          </a:r>
          <a:r>
            <a:rPr lang="en-US" dirty="0" err="1" smtClean="0">
              <a:solidFill>
                <a:schemeClr val="tx1"/>
              </a:solidFill>
            </a:rPr>
            <a:t>muka</a:t>
          </a:r>
          <a:endParaRPr lang="en-US" dirty="0">
            <a:solidFill>
              <a:schemeClr val="tx1"/>
            </a:solidFill>
          </a:endParaRPr>
        </a:p>
      </dgm:t>
    </dgm:pt>
    <dgm:pt modelId="{B3138596-969E-433F-8228-1595DEEDA7C4}" type="parTrans" cxnId="{F8D4AEE1-173A-4950-AF58-B67E0DF75D1C}">
      <dgm:prSet/>
      <dgm:spPr/>
      <dgm:t>
        <a:bodyPr/>
        <a:lstStyle/>
        <a:p>
          <a:endParaRPr lang="en-US"/>
        </a:p>
      </dgm:t>
    </dgm:pt>
    <dgm:pt modelId="{414C5C7D-E86C-42E2-A8FC-ED0343364398}" type="sibTrans" cxnId="{F8D4AEE1-173A-4950-AF58-B67E0DF75D1C}">
      <dgm:prSet/>
      <dgm:spPr/>
      <dgm:t>
        <a:bodyPr/>
        <a:lstStyle/>
        <a:p>
          <a:endParaRPr lang="en-US"/>
        </a:p>
      </dgm:t>
    </dgm:pt>
    <dgm:pt modelId="{4E472801-357E-4197-853E-F35293A6BD4F}">
      <dgm:prSet/>
      <dgm:spPr/>
      <dgm:t>
        <a:bodyPr/>
        <a:lstStyle/>
        <a:p>
          <a:pPr rtl="0"/>
          <a:r>
            <a:rPr lang="en-US" dirty="0" err="1" smtClean="0">
              <a:solidFill>
                <a:schemeClr val="tx1"/>
              </a:solidFill>
            </a:rPr>
            <a:t>Tak</a:t>
          </a:r>
          <a:r>
            <a:rPr lang="en-US" dirty="0" smtClean="0">
              <a:solidFill>
                <a:schemeClr val="tx1"/>
              </a:solidFill>
            </a:rPr>
            <a:t> </a:t>
          </a:r>
          <a:r>
            <a:rPr lang="en-US" dirty="0" err="1" smtClean="0">
              <a:solidFill>
                <a:schemeClr val="tx1"/>
              </a:solidFill>
            </a:rPr>
            <a:t>Langsung</a:t>
          </a:r>
          <a:r>
            <a:rPr lang="en-US" dirty="0" smtClean="0">
              <a:solidFill>
                <a:schemeClr val="tx1"/>
              </a:solidFill>
            </a:rPr>
            <a:t>: </a:t>
          </a:r>
          <a:r>
            <a:rPr lang="en-US" dirty="0" err="1" smtClean="0">
              <a:solidFill>
                <a:schemeClr val="tx1"/>
              </a:solidFill>
            </a:rPr>
            <a:t>pengirim</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penerima</a:t>
          </a:r>
          <a:r>
            <a:rPr lang="en-US" dirty="0" smtClean="0">
              <a:solidFill>
                <a:schemeClr val="tx1"/>
              </a:solidFill>
            </a:rPr>
            <a:t> </a:t>
          </a:r>
          <a:r>
            <a:rPr lang="en-US" dirty="0" err="1" smtClean="0">
              <a:solidFill>
                <a:schemeClr val="tx1"/>
              </a:solidFill>
            </a:rPr>
            <a:t>pesan</a:t>
          </a:r>
          <a:r>
            <a:rPr lang="en-US" dirty="0" smtClean="0">
              <a:solidFill>
                <a:schemeClr val="tx1"/>
              </a:solidFill>
            </a:rPr>
            <a:t> </a:t>
          </a:r>
          <a:r>
            <a:rPr lang="en-US" dirty="0" err="1" smtClean="0">
              <a:solidFill>
                <a:schemeClr val="tx1"/>
              </a:solidFill>
            </a:rPr>
            <a:t>menggunakan</a:t>
          </a:r>
          <a:r>
            <a:rPr lang="en-US" dirty="0" smtClean="0">
              <a:solidFill>
                <a:schemeClr val="tx1"/>
              </a:solidFill>
            </a:rPr>
            <a:t> media, </a:t>
          </a:r>
          <a:r>
            <a:rPr lang="en-US" dirty="0" err="1" smtClean="0">
              <a:solidFill>
                <a:schemeClr val="tx1"/>
              </a:solidFill>
            </a:rPr>
            <a:t>misalnya</a:t>
          </a:r>
          <a:r>
            <a:rPr lang="en-US" dirty="0" smtClean="0">
              <a:solidFill>
                <a:schemeClr val="tx1"/>
              </a:solidFill>
            </a:rPr>
            <a:t> </a:t>
          </a:r>
          <a:r>
            <a:rPr lang="en-US" dirty="0" err="1" smtClean="0">
              <a:solidFill>
                <a:schemeClr val="tx1"/>
              </a:solidFill>
            </a:rPr>
            <a:t>telefon</a:t>
          </a:r>
          <a:endParaRPr lang="en-US" dirty="0">
            <a:solidFill>
              <a:schemeClr val="tx1"/>
            </a:solidFill>
          </a:endParaRPr>
        </a:p>
      </dgm:t>
    </dgm:pt>
    <dgm:pt modelId="{BC120C8C-0332-45E9-9ED6-1FF84AD5608E}" type="parTrans" cxnId="{6A4E6632-EB69-4E9B-B4EA-37A49EB8AA03}">
      <dgm:prSet/>
      <dgm:spPr/>
      <dgm:t>
        <a:bodyPr/>
        <a:lstStyle/>
        <a:p>
          <a:endParaRPr lang="en-US"/>
        </a:p>
      </dgm:t>
    </dgm:pt>
    <dgm:pt modelId="{5563D469-7015-46ED-8EDE-5261403DA07D}" type="sibTrans" cxnId="{6A4E6632-EB69-4E9B-B4EA-37A49EB8AA03}">
      <dgm:prSet/>
      <dgm:spPr/>
      <dgm:t>
        <a:bodyPr/>
        <a:lstStyle/>
        <a:p>
          <a:endParaRPr lang="en-US"/>
        </a:p>
      </dgm:t>
    </dgm:pt>
    <dgm:pt modelId="{A02957D0-D17C-4BBB-A562-E650C7E30E24}" type="pres">
      <dgm:prSet presAssocID="{ED9AFD98-0966-447E-AEF6-82EE228D558D}" presName="linear" presStyleCnt="0">
        <dgm:presLayoutVars>
          <dgm:dir/>
          <dgm:resizeHandles val="exact"/>
        </dgm:presLayoutVars>
      </dgm:prSet>
      <dgm:spPr/>
      <dgm:t>
        <a:bodyPr/>
        <a:lstStyle/>
        <a:p>
          <a:endParaRPr lang="en-US"/>
        </a:p>
      </dgm:t>
    </dgm:pt>
    <dgm:pt modelId="{D062F0E4-5AFB-40C5-8DCF-BCE5F3AF17ED}" type="pres">
      <dgm:prSet presAssocID="{935394BD-7B2B-4F59-B194-B574BACB1576}" presName="comp" presStyleCnt="0"/>
      <dgm:spPr/>
    </dgm:pt>
    <dgm:pt modelId="{2D90519B-CA21-4720-B745-83539B7472FA}" type="pres">
      <dgm:prSet presAssocID="{935394BD-7B2B-4F59-B194-B574BACB1576}" presName="box" presStyleLbl="node1" presStyleIdx="0" presStyleCnt="2"/>
      <dgm:spPr/>
      <dgm:t>
        <a:bodyPr/>
        <a:lstStyle/>
        <a:p>
          <a:endParaRPr lang="en-US"/>
        </a:p>
      </dgm:t>
    </dgm:pt>
    <dgm:pt modelId="{A301EDBE-5B25-4D65-92A0-C22039391D96}" type="pres">
      <dgm:prSet presAssocID="{935394BD-7B2B-4F59-B194-B574BACB1576}" presName="img" presStyleLbl="fgImgPlace1" presStyleIdx="0" presStyleCnt="2" custScaleX="78988" custScaleY="75041" custLinFactNeighborX="-8555" custLinFactNeighborY="2189"/>
      <dgm:spPr>
        <a:blipFill rotWithShape="0">
          <a:blip xmlns:r="http://schemas.openxmlformats.org/officeDocument/2006/relationships" r:embed="rId1"/>
          <a:stretch>
            <a:fillRect/>
          </a:stretch>
        </a:blipFill>
      </dgm:spPr>
      <dgm:t>
        <a:bodyPr/>
        <a:lstStyle/>
        <a:p>
          <a:endParaRPr lang="en-US"/>
        </a:p>
      </dgm:t>
    </dgm:pt>
    <dgm:pt modelId="{7CFBDA36-105C-4D4D-8D0C-1FA0BE70C499}" type="pres">
      <dgm:prSet presAssocID="{935394BD-7B2B-4F59-B194-B574BACB1576}" presName="text" presStyleLbl="node1" presStyleIdx="0" presStyleCnt="2">
        <dgm:presLayoutVars>
          <dgm:bulletEnabled val="1"/>
        </dgm:presLayoutVars>
      </dgm:prSet>
      <dgm:spPr/>
      <dgm:t>
        <a:bodyPr/>
        <a:lstStyle/>
        <a:p>
          <a:endParaRPr lang="en-US"/>
        </a:p>
      </dgm:t>
    </dgm:pt>
    <dgm:pt modelId="{A9E5D1A4-DCAB-42A8-ACC5-37529214E566}" type="pres">
      <dgm:prSet presAssocID="{414C5C7D-E86C-42E2-A8FC-ED0343364398}" presName="spacer" presStyleCnt="0"/>
      <dgm:spPr/>
    </dgm:pt>
    <dgm:pt modelId="{BC01C612-9F3B-4E87-AFAC-D4862C7743D5}" type="pres">
      <dgm:prSet presAssocID="{4E472801-357E-4197-853E-F35293A6BD4F}" presName="comp" presStyleCnt="0"/>
      <dgm:spPr/>
    </dgm:pt>
    <dgm:pt modelId="{36A88292-3D07-40E7-86EC-0389A33DDCE7}" type="pres">
      <dgm:prSet presAssocID="{4E472801-357E-4197-853E-F35293A6BD4F}" presName="box" presStyleLbl="node1" presStyleIdx="1" presStyleCnt="2"/>
      <dgm:spPr/>
      <dgm:t>
        <a:bodyPr/>
        <a:lstStyle/>
        <a:p>
          <a:endParaRPr lang="en-US"/>
        </a:p>
      </dgm:t>
    </dgm:pt>
    <dgm:pt modelId="{069A9451-7638-437A-ACD7-6D481BB562A4}" type="pres">
      <dgm:prSet presAssocID="{4E472801-357E-4197-853E-F35293A6BD4F}" presName="img" presStyleLbl="fgImgPlace1" presStyleIdx="1" presStyleCnt="2" custScaleX="77918" custScaleY="78885" custLinFactNeighborX="-9735" custLinFactNeighborY="-4863"/>
      <dgm:spPr>
        <a:blipFill rotWithShape="0">
          <a:blip xmlns:r="http://schemas.openxmlformats.org/officeDocument/2006/relationships" r:embed="rId2"/>
          <a:stretch>
            <a:fillRect/>
          </a:stretch>
        </a:blipFill>
      </dgm:spPr>
      <dgm:t>
        <a:bodyPr/>
        <a:lstStyle/>
        <a:p>
          <a:endParaRPr lang="en-US"/>
        </a:p>
      </dgm:t>
    </dgm:pt>
    <dgm:pt modelId="{FA80B980-27E0-4007-9CDB-7579C3BEF59E}" type="pres">
      <dgm:prSet presAssocID="{4E472801-357E-4197-853E-F35293A6BD4F}" presName="text" presStyleLbl="node1" presStyleIdx="1" presStyleCnt="2">
        <dgm:presLayoutVars>
          <dgm:bulletEnabled val="1"/>
        </dgm:presLayoutVars>
      </dgm:prSet>
      <dgm:spPr/>
      <dgm:t>
        <a:bodyPr/>
        <a:lstStyle/>
        <a:p>
          <a:endParaRPr lang="en-US"/>
        </a:p>
      </dgm:t>
    </dgm:pt>
  </dgm:ptLst>
  <dgm:cxnLst>
    <dgm:cxn modelId="{6ED23094-569F-453D-BD40-0B2592384917}" type="presOf" srcId="{935394BD-7B2B-4F59-B194-B574BACB1576}" destId="{7CFBDA36-105C-4D4D-8D0C-1FA0BE70C499}" srcOrd="1" destOrd="0" presId="urn:microsoft.com/office/officeart/2005/8/layout/vList4"/>
    <dgm:cxn modelId="{F49F49FB-AC76-45BC-B956-AD518C2DB02E}" type="presOf" srcId="{ED9AFD98-0966-447E-AEF6-82EE228D558D}" destId="{A02957D0-D17C-4BBB-A562-E650C7E30E24}" srcOrd="0" destOrd="0" presId="urn:microsoft.com/office/officeart/2005/8/layout/vList4"/>
    <dgm:cxn modelId="{7E8E0D1B-96D9-4741-9029-B3A9A89910C8}" type="presOf" srcId="{4E472801-357E-4197-853E-F35293A6BD4F}" destId="{36A88292-3D07-40E7-86EC-0389A33DDCE7}" srcOrd="0" destOrd="0" presId="urn:microsoft.com/office/officeart/2005/8/layout/vList4"/>
    <dgm:cxn modelId="{629A1AE0-B758-449A-86AA-2D1A34A19CA9}" type="presOf" srcId="{935394BD-7B2B-4F59-B194-B574BACB1576}" destId="{2D90519B-CA21-4720-B745-83539B7472FA}" srcOrd="0" destOrd="0" presId="urn:microsoft.com/office/officeart/2005/8/layout/vList4"/>
    <dgm:cxn modelId="{6A4E6632-EB69-4E9B-B4EA-37A49EB8AA03}" srcId="{ED9AFD98-0966-447E-AEF6-82EE228D558D}" destId="{4E472801-357E-4197-853E-F35293A6BD4F}" srcOrd="1" destOrd="0" parTransId="{BC120C8C-0332-45E9-9ED6-1FF84AD5608E}" sibTransId="{5563D469-7015-46ED-8EDE-5261403DA07D}"/>
    <dgm:cxn modelId="{F8D4AEE1-173A-4950-AF58-B67E0DF75D1C}" srcId="{ED9AFD98-0966-447E-AEF6-82EE228D558D}" destId="{935394BD-7B2B-4F59-B194-B574BACB1576}" srcOrd="0" destOrd="0" parTransId="{B3138596-969E-433F-8228-1595DEEDA7C4}" sibTransId="{414C5C7D-E86C-42E2-A8FC-ED0343364398}"/>
    <dgm:cxn modelId="{38081D89-2CC1-4A92-A467-E64008EA4F32}" type="presOf" srcId="{4E472801-357E-4197-853E-F35293A6BD4F}" destId="{FA80B980-27E0-4007-9CDB-7579C3BEF59E}" srcOrd="1" destOrd="0" presId="urn:microsoft.com/office/officeart/2005/8/layout/vList4"/>
    <dgm:cxn modelId="{34A5E1E4-411E-4D89-B717-941CCEA5E7DB}" type="presParOf" srcId="{A02957D0-D17C-4BBB-A562-E650C7E30E24}" destId="{D062F0E4-5AFB-40C5-8DCF-BCE5F3AF17ED}" srcOrd="0" destOrd="0" presId="urn:microsoft.com/office/officeart/2005/8/layout/vList4"/>
    <dgm:cxn modelId="{F2600A1E-6E05-4ADB-823C-33937D0FDFBA}" type="presParOf" srcId="{D062F0E4-5AFB-40C5-8DCF-BCE5F3AF17ED}" destId="{2D90519B-CA21-4720-B745-83539B7472FA}" srcOrd="0" destOrd="0" presId="urn:microsoft.com/office/officeart/2005/8/layout/vList4"/>
    <dgm:cxn modelId="{F91110B6-828F-429E-B221-9E05558A0954}" type="presParOf" srcId="{D062F0E4-5AFB-40C5-8DCF-BCE5F3AF17ED}" destId="{A301EDBE-5B25-4D65-92A0-C22039391D96}" srcOrd="1" destOrd="0" presId="urn:microsoft.com/office/officeart/2005/8/layout/vList4"/>
    <dgm:cxn modelId="{9A7FF8BC-E9A3-40E0-A6B3-72AF92B91A77}" type="presParOf" srcId="{D062F0E4-5AFB-40C5-8DCF-BCE5F3AF17ED}" destId="{7CFBDA36-105C-4D4D-8D0C-1FA0BE70C499}" srcOrd="2" destOrd="0" presId="urn:microsoft.com/office/officeart/2005/8/layout/vList4"/>
    <dgm:cxn modelId="{FFD14FC8-387D-4377-A4DC-FAD35B0D14B7}" type="presParOf" srcId="{A02957D0-D17C-4BBB-A562-E650C7E30E24}" destId="{A9E5D1A4-DCAB-42A8-ACC5-37529214E566}" srcOrd="1" destOrd="0" presId="urn:microsoft.com/office/officeart/2005/8/layout/vList4"/>
    <dgm:cxn modelId="{1F3C3C8E-EB96-4230-91C9-53BE99A9421E}" type="presParOf" srcId="{A02957D0-D17C-4BBB-A562-E650C7E30E24}" destId="{BC01C612-9F3B-4E87-AFAC-D4862C7743D5}" srcOrd="2" destOrd="0" presId="urn:microsoft.com/office/officeart/2005/8/layout/vList4"/>
    <dgm:cxn modelId="{3524004E-A987-43AB-A9B8-0E3A3B8343D4}" type="presParOf" srcId="{BC01C612-9F3B-4E87-AFAC-D4862C7743D5}" destId="{36A88292-3D07-40E7-86EC-0389A33DDCE7}" srcOrd="0" destOrd="0" presId="urn:microsoft.com/office/officeart/2005/8/layout/vList4"/>
    <dgm:cxn modelId="{83BA5256-2A1F-4550-B27B-104A2D4B2141}" type="presParOf" srcId="{BC01C612-9F3B-4E87-AFAC-D4862C7743D5}" destId="{069A9451-7638-437A-ACD7-6D481BB562A4}" srcOrd="1" destOrd="0" presId="urn:microsoft.com/office/officeart/2005/8/layout/vList4"/>
    <dgm:cxn modelId="{03B99839-E0FE-4DC4-9F15-963C3D9CCACB}" type="presParOf" srcId="{BC01C612-9F3B-4E87-AFAC-D4862C7743D5}" destId="{FA80B980-27E0-4007-9CDB-7579C3BEF59E}"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4ADBD17B-C90A-4CE2-A3F5-EF077612DF3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E95E278B-FFDF-4635-BE42-3D3733B88B66}">
      <dgm:prSet/>
      <dgm:spPr/>
      <dgm:t>
        <a:bodyPr/>
        <a:lstStyle/>
        <a:p>
          <a:pPr rtl="0"/>
          <a:r>
            <a:rPr lang="en-US" b="1" dirty="0" err="1" smtClean="0">
              <a:solidFill>
                <a:schemeClr val="tx1"/>
              </a:solidFill>
            </a:rPr>
            <a:t>Komunikasi</a:t>
          </a:r>
          <a:r>
            <a:rPr lang="en-US" b="1" dirty="0" smtClean="0">
              <a:solidFill>
                <a:schemeClr val="tx1"/>
              </a:solidFill>
            </a:rPr>
            <a:t> </a:t>
          </a:r>
          <a:r>
            <a:rPr lang="en-US" b="1" dirty="0" err="1" smtClean="0">
              <a:solidFill>
                <a:schemeClr val="tx1"/>
              </a:solidFill>
            </a:rPr>
            <a:t>individu</a:t>
          </a:r>
          <a:endParaRPr lang="en-US" b="1" dirty="0">
            <a:solidFill>
              <a:schemeClr val="tx1"/>
            </a:solidFill>
          </a:endParaRPr>
        </a:p>
      </dgm:t>
    </dgm:pt>
    <dgm:pt modelId="{37A8E93C-D2DF-4631-ADAD-247EF9E219BD}" type="parTrans" cxnId="{F0685D55-B809-4F0E-92C4-D4E3EBB704D0}">
      <dgm:prSet/>
      <dgm:spPr/>
      <dgm:t>
        <a:bodyPr/>
        <a:lstStyle/>
        <a:p>
          <a:endParaRPr lang="en-US"/>
        </a:p>
      </dgm:t>
    </dgm:pt>
    <dgm:pt modelId="{5F8D3906-1C86-4026-90F2-CFAF543F3098}" type="sibTrans" cxnId="{F0685D55-B809-4F0E-92C4-D4E3EBB704D0}">
      <dgm:prSet/>
      <dgm:spPr/>
      <dgm:t>
        <a:bodyPr/>
        <a:lstStyle/>
        <a:p>
          <a:endParaRPr lang="en-US"/>
        </a:p>
      </dgm:t>
    </dgm:pt>
    <dgm:pt modelId="{FC547B50-65F2-4E55-8AF0-1CFE9545DC75}">
      <dgm:prSet/>
      <dgm:spPr/>
      <dgm:t>
        <a:bodyPr/>
        <a:lstStyle/>
        <a:p>
          <a:pPr rtl="0"/>
          <a:r>
            <a:rPr lang="en-US" b="1" dirty="0" err="1" smtClean="0">
              <a:solidFill>
                <a:schemeClr val="tx1"/>
              </a:solidFill>
            </a:rPr>
            <a:t>Komunikasi</a:t>
          </a:r>
          <a:r>
            <a:rPr lang="en-US" b="1" dirty="0" smtClean="0">
              <a:solidFill>
                <a:schemeClr val="tx1"/>
              </a:solidFill>
            </a:rPr>
            <a:t> </a:t>
          </a:r>
          <a:r>
            <a:rPr lang="en-US" b="1" dirty="0" err="1" smtClean="0">
              <a:solidFill>
                <a:schemeClr val="tx1"/>
              </a:solidFill>
            </a:rPr>
            <a:t>kelompok</a:t>
          </a:r>
          <a:r>
            <a:rPr lang="en-US" b="1" dirty="0" smtClean="0">
              <a:solidFill>
                <a:schemeClr val="tx1"/>
              </a:solidFill>
            </a:rPr>
            <a:t> </a:t>
          </a:r>
          <a:endParaRPr lang="en-US" b="1" dirty="0">
            <a:solidFill>
              <a:schemeClr val="tx1"/>
            </a:solidFill>
          </a:endParaRPr>
        </a:p>
      </dgm:t>
    </dgm:pt>
    <dgm:pt modelId="{79120725-154E-401D-A198-5F3B32233CD3}" type="parTrans" cxnId="{C1403B39-C140-466B-BF10-7793E384E999}">
      <dgm:prSet/>
      <dgm:spPr/>
      <dgm:t>
        <a:bodyPr/>
        <a:lstStyle/>
        <a:p>
          <a:endParaRPr lang="en-US"/>
        </a:p>
      </dgm:t>
    </dgm:pt>
    <dgm:pt modelId="{B3EF64B7-D579-4672-8506-D2C35CB0E0A4}" type="sibTrans" cxnId="{C1403B39-C140-466B-BF10-7793E384E999}">
      <dgm:prSet/>
      <dgm:spPr/>
      <dgm:t>
        <a:bodyPr/>
        <a:lstStyle/>
        <a:p>
          <a:endParaRPr lang="en-US"/>
        </a:p>
      </dgm:t>
    </dgm:pt>
    <dgm:pt modelId="{6339F033-A093-440F-9202-AAF21CF8B7A9}">
      <dgm:prSet/>
      <dgm:spPr/>
      <dgm:t>
        <a:bodyPr/>
        <a:lstStyle/>
        <a:p>
          <a:pPr rtl="0"/>
          <a:r>
            <a:rPr lang="en-US" dirty="0" err="1" smtClean="0"/>
            <a:t>diskusi</a:t>
          </a:r>
          <a:endParaRPr lang="en-US" dirty="0"/>
        </a:p>
      </dgm:t>
    </dgm:pt>
    <dgm:pt modelId="{248220D5-14A9-424E-96A2-34A4A278987A}" type="parTrans" cxnId="{2597865F-19C6-4084-8DD5-AD26F5DA1C3F}">
      <dgm:prSet/>
      <dgm:spPr/>
      <dgm:t>
        <a:bodyPr/>
        <a:lstStyle/>
        <a:p>
          <a:endParaRPr lang="en-US"/>
        </a:p>
      </dgm:t>
    </dgm:pt>
    <dgm:pt modelId="{9488C50A-4483-46DE-B5D8-B9D33B8B63F5}" type="sibTrans" cxnId="{2597865F-19C6-4084-8DD5-AD26F5DA1C3F}">
      <dgm:prSet/>
      <dgm:spPr/>
      <dgm:t>
        <a:bodyPr/>
        <a:lstStyle/>
        <a:p>
          <a:endParaRPr lang="en-US"/>
        </a:p>
      </dgm:t>
    </dgm:pt>
    <dgm:pt modelId="{573D11FA-82FA-4D81-884E-B382A0A76225}">
      <dgm:prSet/>
      <dgm:spPr/>
      <dgm:t>
        <a:bodyPr/>
        <a:lstStyle/>
        <a:p>
          <a:pPr rtl="0"/>
          <a:r>
            <a:rPr lang="en-US" dirty="0" err="1" smtClean="0"/>
            <a:t>presentasi</a:t>
          </a:r>
          <a:endParaRPr lang="en-US" dirty="0"/>
        </a:p>
      </dgm:t>
    </dgm:pt>
    <dgm:pt modelId="{FA133CA9-81EF-4F91-825C-1A0C4B0655A8}" type="parTrans" cxnId="{620F2FAE-7D09-4A39-85C8-54EAADE5639E}">
      <dgm:prSet/>
      <dgm:spPr/>
      <dgm:t>
        <a:bodyPr/>
        <a:lstStyle/>
        <a:p>
          <a:endParaRPr lang="en-US"/>
        </a:p>
      </dgm:t>
    </dgm:pt>
    <dgm:pt modelId="{410112C0-5221-4D96-A047-BE1FD7AAA0CE}" type="sibTrans" cxnId="{620F2FAE-7D09-4A39-85C8-54EAADE5639E}">
      <dgm:prSet/>
      <dgm:spPr/>
      <dgm:t>
        <a:bodyPr/>
        <a:lstStyle/>
        <a:p>
          <a:endParaRPr lang="en-US"/>
        </a:p>
      </dgm:t>
    </dgm:pt>
    <dgm:pt modelId="{8D59F0D0-8533-4DFF-BB60-E565F006CCC1}">
      <dgm:prSet/>
      <dgm:spPr/>
      <dgm:t>
        <a:bodyPr/>
        <a:lstStyle/>
        <a:p>
          <a:pPr rtl="0"/>
          <a:r>
            <a:rPr lang="en-US" dirty="0" err="1" smtClean="0"/>
            <a:t>mengajar</a:t>
          </a:r>
          <a:r>
            <a:rPr lang="en-US" dirty="0" smtClean="0"/>
            <a:t> </a:t>
          </a:r>
          <a:r>
            <a:rPr lang="en-US" dirty="0" err="1" smtClean="0"/>
            <a:t>di</a:t>
          </a:r>
          <a:r>
            <a:rPr lang="en-US" dirty="0" smtClean="0"/>
            <a:t> </a:t>
          </a:r>
          <a:r>
            <a:rPr lang="en-US" dirty="0" err="1" smtClean="0"/>
            <a:t>kelas</a:t>
          </a:r>
          <a:endParaRPr lang="en-US" dirty="0"/>
        </a:p>
      </dgm:t>
    </dgm:pt>
    <dgm:pt modelId="{04E6B00B-B827-44C1-9047-4AEFA39EFA77}" type="parTrans" cxnId="{CE4CCC87-9810-4FFA-9A82-ADA7EBAC63CD}">
      <dgm:prSet/>
      <dgm:spPr/>
      <dgm:t>
        <a:bodyPr/>
        <a:lstStyle/>
        <a:p>
          <a:endParaRPr lang="en-US"/>
        </a:p>
      </dgm:t>
    </dgm:pt>
    <dgm:pt modelId="{A52FE145-9F15-4426-9FCC-B9F63682BBF6}" type="sibTrans" cxnId="{CE4CCC87-9810-4FFA-9A82-ADA7EBAC63CD}">
      <dgm:prSet/>
      <dgm:spPr/>
      <dgm:t>
        <a:bodyPr/>
        <a:lstStyle/>
        <a:p>
          <a:endParaRPr lang="en-US"/>
        </a:p>
      </dgm:t>
    </dgm:pt>
    <dgm:pt modelId="{98DB5F87-24BF-458C-8EEF-DFF7465ABC9A}">
      <dgm:prSet/>
      <dgm:spPr/>
      <dgm:t>
        <a:bodyPr/>
        <a:lstStyle/>
        <a:p>
          <a:pPr rtl="0"/>
          <a:r>
            <a:rPr lang="en-US" b="1" dirty="0" err="1" smtClean="0">
              <a:solidFill>
                <a:schemeClr val="tx1"/>
              </a:solidFill>
            </a:rPr>
            <a:t>Komunikasi</a:t>
          </a:r>
          <a:r>
            <a:rPr lang="en-US" b="1" dirty="0" smtClean="0">
              <a:solidFill>
                <a:schemeClr val="tx1"/>
              </a:solidFill>
            </a:rPr>
            <a:t> </a:t>
          </a:r>
          <a:r>
            <a:rPr lang="en-US" b="1" dirty="0" err="1" smtClean="0">
              <a:solidFill>
                <a:schemeClr val="tx1"/>
              </a:solidFill>
            </a:rPr>
            <a:t>massa</a:t>
          </a:r>
          <a:r>
            <a:rPr lang="en-US" b="1" dirty="0" smtClean="0">
              <a:solidFill>
                <a:schemeClr val="tx1"/>
              </a:solidFill>
            </a:rPr>
            <a:t> :</a:t>
          </a:r>
          <a:endParaRPr lang="en-US" b="1" dirty="0">
            <a:solidFill>
              <a:schemeClr val="tx1"/>
            </a:solidFill>
          </a:endParaRPr>
        </a:p>
      </dgm:t>
    </dgm:pt>
    <dgm:pt modelId="{9B780D0F-E40B-486C-AC1C-B163484F72FB}" type="parTrans" cxnId="{0C6BB6B0-28F7-4963-90AE-359797C37A5A}">
      <dgm:prSet/>
      <dgm:spPr/>
      <dgm:t>
        <a:bodyPr/>
        <a:lstStyle/>
        <a:p>
          <a:endParaRPr lang="en-US"/>
        </a:p>
      </dgm:t>
    </dgm:pt>
    <dgm:pt modelId="{56D4B169-8441-45B5-8B62-AE93BF094F82}" type="sibTrans" cxnId="{0C6BB6B0-28F7-4963-90AE-359797C37A5A}">
      <dgm:prSet/>
      <dgm:spPr/>
      <dgm:t>
        <a:bodyPr/>
        <a:lstStyle/>
        <a:p>
          <a:endParaRPr lang="en-US"/>
        </a:p>
      </dgm:t>
    </dgm:pt>
    <dgm:pt modelId="{055C5043-CC36-40E3-BBBC-96225108A404}">
      <dgm:prSet/>
      <dgm:spPr/>
      <dgm:t>
        <a:bodyPr/>
        <a:lstStyle/>
        <a:p>
          <a:pPr rtl="0"/>
          <a:r>
            <a:rPr lang="en-US" dirty="0" err="1" smtClean="0"/>
            <a:t>pidato</a:t>
          </a:r>
          <a:endParaRPr lang="en-US" dirty="0"/>
        </a:p>
      </dgm:t>
    </dgm:pt>
    <dgm:pt modelId="{38D694DC-8204-4A2D-B816-BE0662A8159C}" type="parTrans" cxnId="{86321960-A89E-4822-9476-F7B1D4F5FFC4}">
      <dgm:prSet/>
      <dgm:spPr/>
      <dgm:t>
        <a:bodyPr/>
        <a:lstStyle/>
        <a:p>
          <a:endParaRPr lang="en-US"/>
        </a:p>
      </dgm:t>
    </dgm:pt>
    <dgm:pt modelId="{E682694D-9D88-4D1C-9EC4-6908E9B77CBF}" type="sibTrans" cxnId="{86321960-A89E-4822-9476-F7B1D4F5FFC4}">
      <dgm:prSet/>
      <dgm:spPr/>
      <dgm:t>
        <a:bodyPr/>
        <a:lstStyle/>
        <a:p>
          <a:endParaRPr lang="en-US"/>
        </a:p>
      </dgm:t>
    </dgm:pt>
    <dgm:pt modelId="{809A7B15-4D03-4BCD-940D-66D01B1A4C3E}">
      <dgm:prSet/>
      <dgm:spPr/>
      <dgm:t>
        <a:bodyPr/>
        <a:lstStyle/>
        <a:p>
          <a:pPr rtl="0"/>
          <a:r>
            <a:rPr lang="en-US" dirty="0" err="1" smtClean="0"/>
            <a:t>penyiaran</a:t>
          </a:r>
          <a:r>
            <a:rPr lang="en-US" dirty="0" smtClean="0"/>
            <a:t> </a:t>
          </a:r>
          <a:r>
            <a:rPr lang="en-US" dirty="0" err="1" smtClean="0"/>
            <a:t>berita</a:t>
          </a:r>
          <a:r>
            <a:rPr lang="en-US" dirty="0" smtClean="0"/>
            <a:t> </a:t>
          </a:r>
          <a:r>
            <a:rPr lang="en-US" dirty="0" err="1" smtClean="0"/>
            <a:t>di</a:t>
          </a:r>
          <a:r>
            <a:rPr lang="en-US" dirty="0" smtClean="0"/>
            <a:t> media </a:t>
          </a:r>
          <a:r>
            <a:rPr lang="en-US" dirty="0" err="1" smtClean="0"/>
            <a:t>masa</a:t>
          </a:r>
          <a:r>
            <a:rPr lang="en-US" dirty="0" smtClean="0"/>
            <a:t> </a:t>
          </a:r>
          <a:endParaRPr lang="en-US" dirty="0"/>
        </a:p>
      </dgm:t>
    </dgm:pt>
    <dgm:pt modelId="{B152DDCC-6041-4E11-987E-3119A34F69B4}" type="parTrans" cxnId="{22183133-CC06-4B74-BA65-C504C09B5F45}">
      <dgm:prSet/>
      <dgm:spPr/>
      <dgm:t>
        <a:bodyPr/>
        <a:lstStyle/>
        <a:p>
          <a:endParaRPr lang="en-US"/>
        </a:p>
      </dgm:t>
    </dgm:pt>
    <dgm:pt modelId="{BB5ACD90-7631-4092-B2C5-8CA2EE0AFD77}" type="sibTrans" cxnId="{22183133-CC06-4B74-BA65-C504C09B5F45}">
      <dgm:prSet/>
      <dgm:spPr/>
      <dgm:t>
        <a:bodyPr/>
        <a:lstStyle/>
        <a:p>
          <a:endParaRPr lang="en-US"/>
        </a:p>
      </dgm:t>
    </dgm:pt>
    <dgm:pt modelId="{1DCE8676-40D5-4B54-861A-683AC235FCBA}">
      <dgm:prSet/>
      <dgm:spPr/>
      <dgm:t>
        <a:bodyPr/>
        <a:lstStyle/>
        <a:p>
          <a:pPr rtl="0"/>
          <a:r>
            <a:rPr lang="en-US" dirty="0" err="1" smtClean="0"/>
            <a:t>pengumuman</a:t>
          </a:r>
          <a:endParaRPr lang="en-US" dirty="0"/>
        </a:p>
      </dgm:t>
    </dgm:pt>
    <dgm:pt modelId="{8FDDE93B-F791-4CCE-AD61-9150508BCC16}" type="parTrans" cxnId="{5B7B2439-9F05-4B89-9A87-6CE8D927F330}">
      <dgm:prSet/>
      <dgm:spPr/>
      <dgm:t>
        <a:bodyPr/>
        <a:lstStyle/>
        <a:p>
          <a:endParaRPr lang="en-US"/>
        </a:p>
      </dgm:t>
    </dgm:pt>
    <dgm:pt modelId="{4F33A5F6-4CBA-46D5-A2EA-70E64D54146D}" type="sibTrans" cxnId="{5B7B2439-9F05-4B89-9A87-6CE8D927F330}">
      <dgm:prSet/>
      <dgm:spPr/>
      <dgm:t>
        <a:bodyPr/>
        <a:lstStyle/>
        <a:p>
          <a:endParaRPr lang="en-US"/>
        </a:p>
      </dgm:t>
    </dgm:pt>
    <dgm:pt modelId="{C25D0B43-16C3-456F-9773-1993684E71C5}" type="pres">
      <dgm:prSet presAssocID="{4ADBD17B-C90A-4CE2-A3F5-EF077612DF34}" presName="Name0" presStyleCnt="0">
        <dgm:presLayoutVars>
          <dgm:dir/>
          <dgm:animLvl val="lvl"/>
          <dgm:resizeHandles val="exact"/>
        </dgm:presLayoutVars>
      </dgm:prSet>
      <dgm:spPr/>
      <dgm:t>
        <a:bodyPr/>
        <a:lstStyle/>
        <a:p>
          <a:endParaRPr lang="en-US"/>
        </a:p>
      </dgm:t>
    </dgm:pt>
    <dgm:pt modelId="{6A188E72-0543-4E30-925E-375FE442514E}" type="pres">
      <dgm:prSet presAssocID="{E95E278B-FFDF-4635-BE42-3D3733B88B66}" presName="composite" presStyleCnt="0"/>
      <dgm:spPr/>
    </dgm:pt>
    <dgm:pt modelId="{CA27BF40-5691-46F9-B4C1-26927126D03E}" type="pres">
      <dgm:prSet presAssocID="{E95E278B-FFDF-4635-BE42-3D3733B88B66}" presName="parTx" presStyleLbl="alignNode1" presStyleIdx="0" presStyleCnt="3">
        <dgm:presLayoutVars>
          <dgm:chMax val="0"/>
          <dgm:chPref val="0"/>
          <dgm:bulletEnabled val="1"/>
        </dgm:presLayoutVars>
      </dgm:prSet>
      <dgm:spPr/>
      <dgm:t>
        <a:bodyPr/>
        <a:lstStyle/>
        <a:p>
          <a:endParaRPr lang="en-US"/>
        </a:p>
      </dgm:t>
    </dgm:pt>
    <dgm:pt modelId="{1F1CE95F-C3AD-4D8E-B856-5A1891B588B9}" type="pres">
      <dgm:prSet presAssocID="{E95E278B-FFDF-4635-BE42-3D3733B88B66}" presName="desTx" presStyleLbl="alignAccFollowNode1" presStyleIdx="0" presStyleCnt="3" custScaleY="87757">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 modelId="{95E7D58B-5E4F-46C6-A636-EED1CA30A519}" type="pres">
      <dgm:prSet presAssocID="{5F8D3906-1C86-4026-90F2-CFAF543F3098}" presName="space" presStyleCnt="0"/>
      <dgm:spPr/>
    </dgm:pt>
    <dgm:pt modelId="{3E05384D-FC29-47AB-ADE5-60C7504216E2}" type="pres">
      <dgm:prSet presAssocID="{FC547B50-65F2-4E55-8AF0-1CFE9545DC75}" presName="composite" presStyleCnt="0"/>
      <dgm:spPr/>
    </dgm:pt>
    <dgm:pt modelId="{C7F91253-88F2-4CA9-858C-48E2CC5D875C}" type="pres">
      <dgm:prSet presAssocID="{FC547B50-65F2-4E55-8AF0-1CFE9545DC75}" presName="parTx" presStyleLbl="alignNode1" presStyleIdx="1" presStyleCnt="3">
        <dgm:presLayoutVars>
          <dgm:chMax val="0"/>
          <dgm:chPref val="0"/>
          <dgm:bulletEnabled val="1"/>
        </dgm:presLayoutVars>
      </dgm:prSet>
      <dgm:spPr/>
      <dgm:t>
        <a:bodyPr/>
        <a:lstStyle/>
        <a:p>
          <a:endParaRPr lang="en-US"/>
        </a:p>
      </dgm:t>
    </dgm:pt>
    <dgm:pt modelId="{AF9C57D4-CE27-4F90-9A16-D2142153676D}" type="pres">
      <dgm:prSet presAssocID="{FC547B50-65F2-4E55-8AF0-1CFE9545DC75}" presName="desTx" presStyleLbl="alignAccFollowNode1" presStyleIdx="1" presStyleCnt="3">
        <dgm:presLayoutVars>
          <dgm:bulletEnabled val="1"/>
        </dgm:presLayoutVars>
      </dgm:prSet>
      <dgm:spPr/>
      <dgm:t>
        <a:bodyPr/>
        <a:lstStyle/>
        <a:p>
          <a:endParaRPr lang="en-US"/>
        </a:p>
      </dgm:t>
    </dgm:pt>
    <dgm:pt modelId="{BFE7A189-F9F9-46FD-89CE-18433D03F4C1}" type="pres">
      <dgm:prSet presAssocID="{B3EF64B7-D579-4672-8506-D2C35CB0E0A4}" presName="space" presStyleCnt="0"/>
      <dgm:spPr/>
    </dgm:pt>
    <dgm:pt modelId="{C93EC99B-D0C9-401F-A6D4-FCDDB37D833F}" type="pres">
      <dgm:prSet presAssocID="{98DB5F87-24BF-458C-8EEF-DFF7465ABC9A}" presName="composite" presStyleCnt="0"/>
      <dgm:spPr/>
    </dgm:pt>
    <dgm:pt modelId="{D5A39BA7-BB3E-40C4-A7AC-68A5BF97970C}" type="pres">
      <dgm:prSet presAssocID="{98DB5F87-24BF-458C-8EEF-DFF7465ABC9A}" presName="parTx" presStyleLbl="alignNode1" presStyleIdx="2" presStyleCnt="3">
        <dgm:presLayoutVars>
          <dgm:chMax val="0"/>
          <dgm:chPref val="0"/>
          <dgm:bulletEnabled val="1"/>
        </dgm:presLayoutVars>
      </dgm:prSet>
      <dgm:spPr/>
      <dgm:t>
        <a:bodyPr/>
        <a:lstStyle/>
        <a:p>
          <a:endParaRPr lang="en-US"/>
        </a:p>
      </dgm:t>
    </dgm:pt>
    <dgm:pt modelId="{E48CD0C6-E00E-4E3A-B956-261DD6F02A80}" type="pres">
      <dgm:prSet presAssocID="{98DB5F87-24BF-458C-8EEF-DFF7465ABC9A}" presName="desTx" presStyleLbl="alignAccFollowNode1" presStyleIdx="2" presStyleCnt="3">
        <dgm:presLayoutVars>
          <dgm:bulletEnabled val="1"/>
        </dgm:presLayoutVars>
      </dgm:prSet>
      <dgm:spPr/>
      <dgm:t>
        <a:bodyPr/>
        <a:lstStyle/>
        <a:p>
          <a:endParaRPr lang="en-US"/>
        </a:p>
      </dgm:t>
    </dgm:pt>
  </dgm:ptLst>
  <dgm:cxnLst>
    <dgm:cxn modelId="{22183133-CC06-4B74-BA65-C504C09B5F45}" srcId="{98DB5F87-24BF-458C-8EEF-DFF7465ABC9A}" destId="{809A7B15-4D03-4BCD-940D-66D01B1A4C3E}" srcOrd="1" destOrd="0" parTransId="{B152DDCC-6041-4E11-987E-3119A34F69B4}" sibTransId="{BB5ACD90-7631-4092-B2C5-8CA2EE0AFD77}"/>
    <dgm:cxn modelId="{F0685D55-B809-4F0E-92C4-D4E3EBB704D0}" srcId="{4ADBD17B-C90A-4CE2-A3F5-EF077612DF34}" destId="{E95E278B-FFDF-4635-BE42-3D3733B88B66}" srcOrd="0" destOrd="0" parTransId="{37A8E93C-D2DF-4631-ADAD-247EF9E219BD}" sibTransId="{5F8D3906-1C86-4026-90F2-CFAF543F3098}"/>
    <dgm:cxn modelId="{A36E93DC-DDD0-4C03-B542-1A952E4BAB17}" type="presOf" srcId="{1DCE8676-40D5-4B54-861A-683AC235FCBA}" destId="{E48CD0C6-E00E-4E3A-B956-261DD6F02A80}" srcOrd="0" destOrd="2" presId="urn:microsoft.com/office/officeart/2005/8/layout/hList1"/>
    <dgm:cxn modelId="{C202D44E-0AFD-423D-A95C-33FA0C26F29F}" type="presOf" srcId="{573D11FA-82FA-4D81-884E-B382A0A76225}" destId="{AF9C57D4-CE27-4F90-9A16-D2142153676D}" srcOrd="0" destOrd="1" presId="urn:microsoft.com/office/officeart/2005/8/layout/hList1"/>
    <dgm:cxn modelId="{C1403B39-C140-466B-BF10-7793E384E999}" srcId="{4ADBD17B-C90A-4CE2-A3F5-EF077612DF34}" destId="{FC547B50-65F2-4E55-8AF0-1CFE9545DC75}" srcOrd="1" destOrd="0" parTransId="{79120725-154E-401D-A198-5F3B32233CD3}" sibTransId="{B3EF64B7-D579-4672-8506-D2C35CB0E0A4}"/>
    <dgm:cxn modelId="{63BE092B-2033-4428-9D19-21F342247330}" type="presOf" srcId="{FC547B50-65F2-4E55-8AF0-1CFE9545DC75}" destId="{C7F91253-88F2-4CA9-858C-48E2CC5D875C}" srcOrd="0" destOrd="0" presId="urn:microsoft.com/office/officeart/2005/8/layout/hList1"/>
    <dgm:cxn modelId="{0C6BB6B0-28F7-4963-90AE-359797C37A5A}" srcId="{4ADBD17B-C90A-4CE2-A3F5-EF077612DF34}" destId="{98DB5F87-24BF-458C-8EEF-DFF7465ABC9A}" srcOrd="2" destOrd="0" parTransId="{9B780D0F-E40B-486C-AC1C-B163484F72FB}" sibTransId="{56D4B169-8441-45B5-8B62-AE93BF094F82}"/>
    <dgm:cxn modelId="{13ED9AB2-0C9C-45BE-909E-631489A0F4EA}" type="presOf" srcId="{6339F033-A093-440F-9202-AAF21CF8B7A9}" destId="{AF9C57D4-CE27-4F90-9A16-D2142153676D}" srcOrd="0" destOrd="0" presId="urn:microsoft.com/office/officeart/2005/8/layout/hList1"/>
    <dgm:cxn modelId="{0437EE1A-E8B2-4F30-B09C-0D0F2FA7C0F9}" type="presOf" srcId="{8D59F0D0-8533-4DFF-BB60-E565F006CCC1}" destId="{AF9C57D4-CE27-4F90-9A16-D2142153676D}" srcOrd="0" destOrd="2" presId="urn:microsoft.com/office/officeart/2005/8/layout/hList1"/>
    <dgm:cxn modelId="{620F2FAE-7D09-4A39-85C8-54EAADE5639E}" srcId="{FC547B50-65F2-4E55-8AF0-1CFE9545DC75}" destId="{573D11FA-82FA-4D81-884E-B382A0A76225}" srcOrd="1" destOrd="0" parTransId="{FA133CA9-81EF-4F91-825C-1A0C4B0655A8}" sibTransId="{410112C0-5221-4D96-A047-BE1FD7AAA0CE}"/>
    <dgm:cxn modelId="{23CB858B-2AF3-4249-B380-58E19D4591D7}" type="presOf" srcId="{4ADBD17B-C90A-4CE2-A3F5-EF077612DF34}" destId="{C25D0B43-16C3-456F-9773-1993684E71C5}" srcOrd="0" destOrd="0" presId="urn:microsoft.com/office/officeart/2005/8/layout/hList1"/>
    <dgm:cxn modelId="{5B7B2439-9F05-4B89-9A87-6CE8D927F330}" srcId="{98DB5F87-24BF-458C-8EEF-DFF7465ABC9A}" destId="{1DCE8676-40D5-4B54-861A-683AC235FCBA}" srcOrd="2" destOrd="0" parTransId="{8FDDE93B-F791-4CCE-AD61-9150508BCC16}" sibTransId="{4F33A5F6-4CBA-46D5-A2EA-70E64D54146D}"/>
    <dgm:cxn modelId="{86321960-A89E-4822-9476-F7B1D4F5FFC4}" srcId="{98DB5F87-24BF-458C-8EEF-DFF7465ABC9A}" destId="{055C5043-CC36-40E3-BBBC-96225108A404}" srcOrd="0" destOrd="0" parTransId="{38D694DC-8204-4A2D-B816-BE0662A8159C}" sibTransId="{E682694D-9D88-4D1C-9EC4-6908E9B77CBF}"/>
    <dgm:cxn modelId="{2597865F-19C6-4084-8DD5-AD26F5DA1C3F}" srcId="{FC547B50-65F2-4E55-8AF0-1CFE9545DC75}" destId="{6339F033-A093-440F-9202-AAF21CF8B7A9}" srcOrd="0" destOrd="0" parTransId="{248220D5-14A9-424E-96A2-34A4A278987A}" sibTransId="{9488C50A-4483-46DE-B5D8-B9D33B8B63F5}"/>
    <dgm:cxn modelId="{4ECB4069-80F7-43FD-A02D-4E1D59F462FB}" type="presOf" srcId="{055C5043-CC36-40E3-BBBC-96225108A404}" destId="{E48CD0C6-E00E-4E3A-B956-261DD6F02A80}" srcOrd="0" destOrd="0" presId="urn:microsoft.com/office/officeart/2005/8/layout/hList1"/>
    <dgm:cxn modelId="{CE4CCC87-9810-4FFA-9A82-ADA7EBAC63CD}" srcId="{FC547B50-65F2-4E55-8AF0-1CFE9545DC75}" destId="{8D59F0D0-8533-4DFF-BB60-E565F006CCC1}" srcOrd="2" destOrd="0" parTransId="{04E6B00B-B827-44C1-9047-4AEFA39EFA77}" sibTransId="{A52FE145-9F15-4426-9FCC-B9F63682BBF6}"/>
    <dgm:cxn modelId="{7ECE8170-6C57-4FFB-B15C-74B05C34CA64}" type="presOf" srcId="{98DB5F87-24BF-458C-8EEF-DFF7465ABC9A}" destId="{D5A39BA7-BB3E-40C4-A7AC-68A5BF97970C}" srcOrd="0" destOrd="0" presId="urn:microsoft.com/office/officeart/2005/8/layout/hList1"/>
    <dgm:cxn modelId="{F83D215B-271D-46EA-846F-A388F926E19C}" type="presOf" srcId="{809A7B15-4D03-4BCD-940D-66D01B1A4C3E}" destId="{E48CD0C6-E00E-4E3A-B956-261DD6F02A80}" srcOrd="0" destOrd="1" presId="urn:microsoft.com/office/officeart/2005/8/layout/hList1"/>
    <dgm:cxn modelId="{A05BDB54-1E34-4F61-AFCF-19793A7A8EB8}" type="presOf" srcId="{E95E278B-FFDF-4635-BE42-3D3733B88B66}" destId="{CA27BF40-5691-46F9-B4C1-26927126D03E}" srcOrd="0" destOrd="0" presId="urn:microsoft.com/office/officeart/2005/8/layout/hList1"/>
    <dgm:cxn modelId="{31008A59-039E-4C65-9ACA-2D1A89D60A7A}" type="presParOf" srcId="{C25D0B43-16C3-456F-9773-1993684E71C5}" destId="{6A188E72-0543-4E30-925E-375FE442514E}" srcOrd="0" destOrd="0" presId="urn:microsoft.com/office/officeart/2005/8/layout/hList1"/>
    <dgm:cxn modelId="{49200F39-1730-4026-9C97-158E16BBF5C8}" type="presParOf" srcId="{6A188E72-0543-4E30-925E-375FE442514E}" destId="{CA27BF40-5691-46F9-B4C1-26927126D03E}" srcOrd="0" destOrd="0" presId="urn:microsoft.com/office/officeart/2005/8/layout/hList1"/>
    <dgm:cxn modelId="{4C0E55E6-9DE2-4C45-95C6-0988C4CE9779}" type="presParOf" srcId="{6A188E72-0543-4E30-925E-375FE442514E}" destId="{1F1CE95F-C3AD-4D8E-B856-5A1891B588B9}" srcOrd="1" destOrd="0" presId="urn:microsoft.com/office/officeart/2005/8/layout/hList1"/>
    <dgm:cxn modelId="{B03FE5BB-ABC8-46F3-A058-D39107BC4355}" type="presParOf" srcId="{C25D0B43-16C3-456F-9773-1993684E71C5}" destId="{95E7D58B-5E4F-46C6-A636-EED1CA30A519}" srcOrd="1" destOrd="0" presId="urn:microsoft.com/office/officeart/2005/8/layout/hList1"/>
    <dgm:cxn modelId="{D6BCBA0A-B18C-4C75-9FA2-6FB00D1D964D}" type="presParOf" srcId="{C25D0B43-16C3-456F-9773-1993684E71C5}" destId="{3E05384D-FC29-47AB-ADE5-60C7504216E2}" srcOrd="2" destOrd="0" presId="urn:microsoft.com/office/officeart/2005/8/layout/hList1"/>
    <dgm:cxn modelId="{0467906A-73A6-4CF0-9E70-9D851E9BE9C3}" type="presParOf" srcId="{3E05384D-FC29-47AB-ADE5-60C7504216E2}" destId="{C7F91253-88F2-4CA9-858C-48E2CC5D875C}" srcOrd="0" destOrd="0" presId="urn:microsoft.com/office/officeart/2005/8/layout/hList1"/>
    <dgm:cxn modelId="{E80B04E4-9B9B-4617-A063-130B4EB4A6FE}" type="presParOf" srcId="{3E05384D-FC29-47AB-ADE5-60C7504216E2}" destId="{AF9C57D4-CE27-4F90-9A16-D2142153676D}" srcOrd="1" destOrd="0" presId="urn:microsoft.com/office/officeart/2005/8/layout/hList1"/>
    <dgm:cxn modelId="{7D33AA72-420E-4457-BCBB-D463E21F09A7}" type="presParOf" srcId="{C25D0B43-16C3-456F-9773-1993684E71C5}" destId="{BFE7A189-F9F9-46FD-89CE-18433D03F4C1}" srcOrd="3" destOrd="0" presId="urn:microsoft.com/office/officeart/2005/8/layout/hList1"/>
    <dgm:cxn modelId="{B2951621-CD72-4A8C-8FAD-854935C3BC97}" type="presParOf" srcId="{C25D0B43-16C3-456F-9773-1993684E71C5}" destId="{C93EC99B-D0C9-401F-A6D4-FCDDB37D833F}" srcOrd="4" destOrd="0" presId="urn:microsoft.com/office/officeart/2005/8/layout/hList1"/>
    <dgm:cxn modelId="{1A715ADA-6628-4C8A-9314-3E876AA9D954}" type="presParOf" srcId="{C93EC99B-D0C9-401F-A6D4-FCDDB37D833F}" destId="{D5A39BA7-BB3E-40C4-A7AC-68A5BF97970C}" srcOrd="0" destOrd="0" presId="urn:microsoft.com/office/officeart/2005/8/layout/hList1"/>
    <dgm:cxn modelId="{71B785D4-9640-4383-9E47-6220EC90E402}" type="presParOf" srcId="{C93EC99B-D0C9-401F-A6D4-FCDDB37D833F}" destId="{E48CD0C6-E00E-4E3A-B956-261DD6F02A80}"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52314E-E29D-4F77-9BB3-FA1B6B60F921}" type="datetimeFigureOut">
              <a:rPr lang="en-US" smtClean="0"/>
              <a:pPr/>
              <a:t>1/26/2017</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666548-2A6B-4517-BD6E-CEAE09E74EB8}" type="slidenum">
              <a:rPr lang="en-US" smtClean="0"/>
              <a:pPr/>
              <a:t>‹#›</a:t>
            </a:fld>
            <a:endParaRPr lang="en-US"/>
          </a:p>
        </p:txBody>
      </p:sp>
    </p:spTree>
    <p:extLst>
      <p:ext uri="{BB962C8B-B14F-4D97-AF65-F5344CB8AC3E}">
        <p14:creationId xmlns:p14="http://schemas.microsoft.com/office/powerpoint/2010/main" xmlns="" val="75146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DA2768-B7D7-4EC3-9221-3895F975A91C}"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A2768-B7D7-4EC3-9221-3895F975A91C}"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A2768-B7D7-4EC3-9221-3895F975A91C}"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Text Placeholder 10"/>
          <p:cNvSpPr>
            <a:spLocks noGrp="1"/>
          </p:cNvSpPr>
          <p:nvPr>
            <p:ph type="body" sz="quarter" idx="10" hasCustomPrompt="1"/>
          </p:nvPr>
        </p:nvSpPr>
        <p:spPr>
          <a:xfrm>
            <a:off x="428065" y="457200"/>
            <a:ext cx="3733800" cy="533400"/>
          </a:xfrm>
        </p:spPr>
        <p:txBody>
          <a:bodyPr>
            <a:normAutofit/>
          </a:bodyPr>
          <a:lstStyle>
            <a:lvl1pPr marL="0" indent="0">
              <a:buNone/>
              <a:defRPr sz="3200" b="1" baseline="0">
                <a:latin typeface="+mn-lt"/>
              </a:defRPr>
            </a:lvl1pPr>
          </a:lstStyle>
          <a:p>
            <a:pPr lvl="0"/>
            <a:r>
              <a:rPr lang="en-US" dirty="0" err="1" smtClean="0"/>
              <a:t>Nama</a:t>
            </a:r>
            <a:r>
              <a:rPr lang="en-US" dirty="0" smtClean="0"/>
              <a:t> Mata </a:t>
            </a:r>
            <a:r>
              <a:rPr lang="en-US" dirty="0" err="1" smtClean="0"/>
              <a:t>Kuliah</a:t>
            </a:r>
            <a:endParaRPr lang="en-US" dirty="0"/>
          </a:p>
        </p:txBody>
      </p:sp>
      <p:sp>
        <p:nvSpPr>
          <p:cNvPr id="17" name="Text Placeholder 16"/>
          <p:cNvSpPr>
            <a:spLocks noGrp="1"/>
          </p:cNvSpPr>
          <p:nvPr>
            <p:ph type="body" sz="quarter" idx="11" hasCustomPrompt="1"/>
          </p:nvPr>
        </p:nvSpPr>
        <p:spPr>
          <a:xfrm>
            <a:off x="470927" y="1066800"/>
            <a:ext cx="3720073" cy="381000"/>
          </a:xfrm>
        </p:spPr>
        <p:txBody>
          <a:bodyPr>
            <a:normAutofit/>
          </a:bodyPr>
          <a:lstStyle>
            <a:lvl1pPr marL="0" indent="0">
              <a:buNone/>
              <a:defRPr sz="2400" b="1" baseline="0">
                <a:latin typeface="+mn-lt"/>
              </a:defRPr>
            </a:lvl1pPr>
          </a:lstStyle>
          <a:p>
            <a:pPr lvl="0"/>
            <a:r>
              <a:rPr lang="en-US" dirty="0" err="1" smtClean="0"/>
              <a:t>Pokok</a:t>
            </a:r>
            <a:r>
              <a:rPr lang="en-US" dirty="0" smtClean="0"/>
              <a:t> </a:t>
            </a:r>
            <a:r>
              <a:rPr lang="en-US" dirty="0" err="1" smtClean="0"/>
              <a:t>Bahasan</a:t>
            </a:r>
            <a:endParaRPr lang="en-US" dirty="0"/>
          </a:p>
        </p:txBody>
      </p:sp>
      <p:sp>
        <p:nvSpPr>
          <p:cNvPr id="19" name="Text Placeholder 18"/>
          <p:cNvSpPr>
            <a:spLocks noGrp="1"/>
          </p:cNvSpPr>
          <p:nvPr>
            <p:ph type="body" sz="quarter" idx="12" hasCustomPrompt="1"/>
          </p:nvPr>
        </p:nvSpPr>
        <p:spPr>
          <a:xfrm>
            <a:off x="457201" y="2895600"/>
            <a:ext cx="1905000" cy="381000"/>
          </a:xfrm>
        </p:spPr>
        <p:txBody>
          <a:bodyPr>
            <a:normAutofit/>
          </a:bodyPr>
          <a:lstStyle>
            <a:lvl1pPr>
              <a:defRPr sz="1800">
                <a:latin typeface="+mn-lt"/>
              </a:defRPr>
            </a:lvl1pPr>
          </a:lstStyle>
          <a:p>
            <a:pPr lvl="0"/>
            <a:r>
              <a:rPr lang="en-US" dirty="0" err="1" smtClean="0"/>
              <a:t>Pertemuan</a:t>
            </a:r>
            <a:r>
              <a:rPr lang="en-US" dirty="0" smtClean="0"/>
              <a:t> </a:t>
            </a:r>
            <a:r>
              <a:rPr lang="en-US" dirty="0" err="1" smtClean="0"/>
              <a:t>ke</a:t>
            </a:r>
            <a:endParaRPr lang="en-US" dirty="0"/>
          </a:p>
        </p:txBody>
      </p:sp>
      <p:sp>
        <p:nvSpPr>
          <p:cNvPr id="21" name="Text Placeholder 20"/>
          <p:cNvSpPr>
            <a:spLocks noGrp="1"/>
          </p:cNvSpPr>
          <p:nvPr>
            <p:ph type="body" sz="quarter" idx="13" hasCustomPrompt="1"/>
          </p:nvPr>
        </p:nvSpPr>
        <p:spPr>
          <a:xfrm>
            <a:off x="457200" y="3352800"/>
            <a:ext cx="1905000" cy="381000"/>
          </a:xfrm>
        </p:spPr>
        <p:txBody>
          <a:bodyPr/>
          <a:lstStyle>
            <a:lvl1pPr>
              <a:defRPr sz="1800">
                <a:latin typeface="+mn-lt"/>
              </a:defRPr>
            </a:lvl1pPr>
          </a:lstStyle>
          <a:p>
            <a:pPr lvl="0"/>
            <a:r>
              <a:rPr lang="en-US" dirty="0" smtClean="0"/>
              <a:t>Semester</a:t>
            </a:r>
            <a:endParaRPr lang="en-US" dirty="0"/>
          </a:p>
        </p:txBody>
      </p:sp>
      <p:sp>
        <p:nvSpPr>
          <p:cNvPr id="23" name="Text Placeholder 22"/>
          <p:cNvSpPr>
            <a:spLocks noGrp="1"/>
          </p:cNvSpPr>
          <p:nvPr>
            <p:ph type="body" sz="quarter" idx="14" hasCustomPrompt="1"/>
          </p:nvPr>
        </p:nvSpPr>
        <p:spPr>
          <a:xfrm>
            <a:off x="457200" y="4191000"/>
            <a:ext cx="1895475" cy="381000"/>
          </a:xfrm>
        </p:spPr>
        <p:txBody>
          <a:bodyPr>
            <a:noAutofit/>
          </a:bodyPr>
          <a:lstStyle>
            <a:lvl1pPr>
              <a:defRPr sz="1800">
                <a:latin typeface="+mn-lt"/>
              </a:defRPr>
            </a:lvl1pPr>
          </a:lstStyle>
          <a:p>
            <a:pPr lvl="0"/>
            <a:r>
              <a:rPr lang="en-US" dirty="0" err="1" smtClean="0"/>
              <a:t>Nama</a:t>
            </a:r>
            <a:r>
              <a:rPr lang="en-US" dirty="0" smtClean="0"/>
              <a:t> </a:t>
            </a:r>
            <a:r>
              <a:rPr lang="en-US" dirty="0" err="1" smtClean="0"/>
              <a:t>Dosen</a:t>
            </a:r>
            <a:endParaRPr lang="en-US" dirty="0"/>
          </a:p>
        </p:txBody>
      </p:sp>
      <p:sp>
        <p:nvSpPr>
          <p:cNvPr id="25" name="Text Placeholder 24"/>
          <p:cNvSpPr>
            <a:spLocks noGrp="1"/>
          </p:cNvSpPr>
          <p:nvPr>
            <p:ph type="body" sz="quarter" idx="15" hasCustomPrompt="1"/>
          </p:nvPr>
        </p:nvSpPr>
        <p:spPr>
          <a:xfrm>
            <a:off x="6400800" y="6400800"/>
            <a:ext cx="1752600" cy="228600"/>
          </a:xfrm>
        </p:spPr>
        <p:txBody>
          <a:bodyPr>
            <a:noAutofit/>
          </a:bodyPr>
          <a:lstStyle>
            <a:lvl1pPr marL="0" indent="0">
              <a:buNone/>
              <a:defRPr sz="1400" b="1" baseline="0">
                <a:latin typeface="+mn-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xmlns="" val="7022713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1524000" y="457200"/>
            <a:ext cx="3657600" cy="533400"/>
          </a:xfrm>
        </p:spPr>
        <p:txBody>
          <a:bodyPr/>
          <a:lstStyle>
            <a:lvl1pPr marL="0" indent="0" algn="l">
              <a:buNone/>
              <a:defRPr b="1">
                <a:latin typeface="+mj-lt"/>
              </a:defRPr>
            </a:lvl1pPr>
          </a:lstStyle>
          <a:p>
            <a:pPr lvl="0"/>
            <a:r>
              <a:rPr lang="en-US" dirty="0" err="1" smtClean="0"/>
              <a:t>Pembahasan</a:t>
            </a:r>
            <a:endParaRPr lang="en-US" dirty="0"/>
          </a:p>
        </p:txBody>
      </p:sp>
      <p:sp>
        <p:nvSpPr>
          <p:cNvPr id="8" name="Text Placeholder 9"/>
          <p:cNvSpPr>
            <a:spLocks noGrp="1"/>
          </p:cNvSpPr>
          <p:nvPr>
            <p:ph type="body" sz="quarter" idx="11"/>
          </p:nvPr>
        </p:nvSpPr>
        <p:spPr>
          <a:xfrm>
            <a:off x="609600" y="1524000"/>
            <a:ext cx="7543800" cy="4572000"/>
          </a:xfrm>
        </p:spPr>
        <p:txBody>
          <a:bodyPr/>
          <a:lstStyle>
            <a:lvl1pPr marL="0" indent="0" algn="l">
              <a:buNone/>
              <a:defRPr>
                <a:latin typeface="+mj-lt"/>
              </a:defRPr>
            </a:lvl1pPr>
          </a:lstStyle>
          <a:p>
            <a:pPr lvl="0"/>
            <a:endParaRPr lang="en-US" dirty="0"/>
          </a:p>
        </p:txBody>
      </p:sp>
      <p:sp>
        <p:nvSpPr>
          <p:cNvPr id="9" name="Text Placeholder 17"/>
          <p:cNvSpPr>
            <a:spLocks noGrp="1"/>
          </p:cNvSpPr>
          <p:nvPr>
            <p:ph type="body" sz="quarter" idx="15" hasCustomPrompt="1"/>
          </p:nvPr>
        </p:nvSpPr>
        <p:spPr>
          <a:xfrm>
            <a:off x="990600" y="6324600"/>
            <a:ext cx="1402976" cy="304800"/>
          </a:xfrm>
        </p:spPr>
        <p:txBody>
          <a:bodyPr>
            <a:normAutofit/>
          </a:bodyPr>
          <a:lstStyle>
            <a:lvl1pPr marL="0" indent="0" algn="r">
              <a:buNone/>
              <a:defRPr sz="1400" b="1">
                <a:solidFill>
                  <a:schemeClr val="bg1"/>
                </a:solidFill>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xmlns="" val="742018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81000" y="609600"/>
            <a:ext cx="3810000" cy="609600"/>
          </a:xfrm>
        </p:spPr>
        <p:txBody>
          <a:bodyPr>
            <a:noAutofit/>
          </a:bodyPr>
          <a:lstStyle>
            <a:lvl1pPr marL="0" indent="0">
              <a:buNone/>
              <a:defRPr sz="3600" b="1" baseline="0">
                <a:latin typeface="+mn-lt"/>
                <a:ea typeface="Tahoma" pitchFamily="34" charset="0"/>
                <a:cs typeface="Tahoma" pitchFamily="34" charset="0"/>
              </a:defRPr>
            </a:lvl1pPr>
          </a:lstStyle>
          <a:p>
            <a:pPr lvl="0"/>
            <a:r>
              <a:rPr lang="en-US" dirty="0" err="1" smtClean="0"/>
              <a:t>Nama</a:t>
            </a:r>
            <a:r>
              <a:rPr lang="en-US" dirty="0" smtClean="0"/>
              <a:t> Mata </a:t>
            </a:r>
            <a:r>
              <a:rPr lang="en-US" dirty="0" err="1" smtClean="0"/>
              <a:t>Kuliah</a:t>
            </a:r>
            <a:endParaRPr lang="en-US" dirty="0"/>
          </a:p>
        </p:txBody>
      </p:sp>
      <p:sp>
        <p:nvSpPr>
          <p:cNvPr id="31" name="Text Placeholder 30"/>
          <p:cNvSpPr>
            <a:spLocks noGrp="1"/>
          </p:cNvSpPr>
          <p:nvPr>
            <p:ph type="body" sz="quarter" idx="12" hasCustomPrompt="1"/>
          </p:nvPr>
        </p:nvSpPr>
        <p:spPr>
          <a:xfrm>
            <a:off x="381000" y="1295400"/>
            <a:ext cx="2286000" cy="457200"/>
          </a:xfrm>
        </p:spPr>
        <p:txBody>
          <a:bodyPr>
            <a:normAutofit/>
          </a:bodyPr>
          <a:lstStyle>
            <a:lvl1pPr marL="0" indent="0">
              <a:buNone/>
              <a:defRPr sz="2400" b="1" baseline="0">
                <a:latin typeface="+mn-lt"/>
              </a:defRPr>
            </a:lvl1pPr>
          </a:lstStyle>
          <a:p>
            <a:pPr lvl="0"/>
            <a:r>
              <a:rPr lang="en-US" dirty="0" err="1" smtClean="0"/>
              <a:t>Pokok</a:t>
            </a:r>
            <a:r>
              <a:rPr lang="en-US" dirty="0" smtClean="0"/>
              <a:t> </a:t>
            </a:r>
            <a:r>
              <a:rPr lang="en-US" dirty="0" err="1" smtClean="0"/>
              <a:t>Bahasan</a:t>
            </a:r>
            <a:endParaRPr lang="en-US" dirty="0"/>
          </a:p>
        </p:txBody>
      </p:sp>
      <p:sp>
        <p:nvSpPr>
          <p:cNvPr id="37" name="Text Placeholder 36"/>
          <p:cNvSpPr>
            <a:spLocks noGrp="1"/>
          </p:cNvSpPr>
          <p:nvPr>
            <p:ph type="body" sz="quarter" idx="17" hasCustomPrompt="1"/>
          </p:nvPr>
        </p:nvSpPr>
        <p:spPr>
          <a:xfrm>
            <a:off x="403412" y="3429000"/>
            <a:ext cx="1676400" cy="381000"/>
          </a:xfrm>
        </p:spPr>
        <p:txBody>
          <a:bodyPr>
            <a:normAutofit/>
          </a:bodyPr>
          <a:lstStyle>
            <a:lvl1pPr marL="0" indent="0">
              <a:buNone/>
              <a:defRPr sz="1800">
                <a:latin typeface="+mj-lt"/>
              </a:defRPr>
            </a:lvl1pPr>
          </a:lstStyle>
          <a:p>
            <a:pPr lvl="0"/>
            <a:r>
              <a:rPr lang="en-US" dirty="0" err="1" smtClean="0"/>
              <a:t>Pertemuan</a:t>
            </a:r>
            <a:r>
              <a:rPr lang="en-US" dirty="0" smtClean="0"/>
              <a:t> </a:t>
            </a:r>
            <a:r>
              <a:rPr lang="en-US" dirty="0" err="1" smtClean="0"/>
              <a:t>ke</a:t>
            </a:r>
            <a:r>
              <a:rPr lang="en-US" dirty="0" smtClean="0"/>
              <a:t> </a:t>
            </a:r>
            <a:endParaRPr lang="en-US" dirty="0"/>
          </a:p>
        </p:txBody>
      </p:sp>
      <p:sp>
        <p:nvSpPr>
          <p:cNvPr id="39" name="Text Placeholder 38"/>
          <p:cNvSpPr>
            <a:spLocks noGrp="1"/>
          </p:cNvSpPr>
          <p:nvPr>
            <p:ph type="body" sz="quarter" idx="18" hasCustomPrompt="1"/>
          </p:nvPr>
        </p:nvSpPr>
        <p:spPr>
          <a:xfrm>
            <a:off x="403412" y="3886200"/>
            <a:ext cx="1676400" cy="381000"/>
          </a:xfrm>
        </p:spPr>
        <p:txBody>
          <a:bodyPr>
            <a:normAutofit/>
          </a:bodyPr>
          <a:lstStyle>
            <a:lvl1pPr marL="0" indent="0">
              <a:buNone/>
              <a:defRPr sz="1800">
                <a:latin typeface="+mn-lt"/>
              </a:defRPr>
            </a:lvl1pPr>
          </a:lstStyle>
          <a:p>
            <a:pPr lvl="0"/>
            <a:r>
              <a:rPr lang="en-US" dirty="0" smtClean="0"/>
              <a:t>Semester</a:t>
            </a:r>
            <a:endParaRPr lang="en-US" dirty="0"/>
          </a:p>
        </p:txBody>
      </p:sp>
      <p:sp>
        <p:nvSpPr>
          <p:cNvPr id="41" name="Text Placeholder 40"/>
          <p:cNvSpPr>
            <a:spLocks noGrp="1"/>
          </p:cNvSpPr>
          <p:nvPr>
            <p:ph type="body" sz="quarter" idx="19" hasCustomPrompt="1"/>
          </p:nvPr>
        </p:nvSpPr>
        <p:spPr>
          <a:xfrm>
            <a:off x="398929" y="4724400"/>
            <a:ext cx="1658471" cy="381000"/>
          </a:xfrm>
        </p:spPr>
        <p:txBody>
          <a:bodyPr>
            <a:normAutofit/>
          </a:bodyPr>
          <a:lstStyle>
            <a:lvl1pPr marL="0" indent="0">
              <a:buNone/>
              <a:defRPr sz="1800">
                <a:latin typeface="+mn-lt"/>
              </a:defRPr>
            </a:lvl1pPr>
          </a:lstStyle>
          <a:p>
            <a:pPr lvl="0"/>
            <a:r>
              <a:rPr lang="en-US" dirty="0" err="1" smtClean="0"/>
              <a:t>Nama</a:t>
            </a:r>
            <a:r>
              <a:rPr lang="en-US" dirty="0" smtClean="0"/>
              <a:t> </a:t>
            </a:r>
            <a:r>
              <a:rPr lang="en-US" dirty="0" err="1" smtClean="0"/>
              <a:t>Dosen</a:t>
            </a:r>
            <a:endParaRPr lang="en-US" dirty="0"/>
          </a:p>
        </p:txBody>
      </p:sp>
      <p:sp>
        <p:nvSpPr>
          <p:cNvPr id="43" name="Text Placeholder 42"/>
          <p:cNvSpPr>
            <a:spLocks noGrp="1"/>
          </p:cNvSpPr>
          <p:nvPr>
            <p:ph type="body" sz="quarter" idx="20" hasCustomPrompt="1"/>
          </p:nvPr>
        </p:nvSpPr>
        <p:spPr>
          <a:xfrm>
            <a:off x="7467600" y="6324600"/>
            <a:ext cx="1371600" cy="381000"/>
          </a:xfrm>
        </p:spPr>
        <p:txBody>
          <a:bodyPr>
            <a:noAutofit/>
          </a:bodyPr>
          <a:lstStyle>
            <a:lvl1pPr marL="0" indent="0">
              <a:buNone/>
              <a:defRPr sz="1400" b="1">
                <a:latin typeface="+mn-lt"/>
              </a:defRPr>
            </a:lvl1pPr>
          </a:lstStyle>
          <a:p>
            <a:pPr lvl="0"/>
            <a:r>
              <a:rPr lang="en-US" dirty="0" smtClean="0"/>
              <a:t>Program </a:t>
            </a:r>
            <a:r>
              <a:rPr lang="en-US" dirty="0" err="1" smtClean="0"/>
              <a:t>Studi</a:t>
            </a:r>
            <a:r>
              <a:rPr lang="en-US" dirty="0" smtClean="0"/>
              <a:t> </a:t>
            </a:r>
            <a:endParaRPr lang="en-US" dirty="0"/>
          </a:p>
        </p:txBody>
      </p:sp>
    </p:spTree>
    <p:extLst>
      <p:ext uri="{BB962C8B-B14F-4D97-AF65-F5344CB8AC3E}">
        <p14:creationId xmlns:p14="http://schemas.microsoft.com/office/powerpoint/2010/main" xmlns="" val="4394998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xmlns="" val="3051894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4953000" y="990600"/>
            <a:ext cx="3657600" cy="685800"/>
          </a:xfrm>
        </p:spPr>
        <p:txBody>
          <a:bodyPr/>
          <a:lstStyle>
            <a:lvl1pPr marL="0" indent="0" algn="r">
              <a:buNone/>
              <a:defRPr b="1">
                <a:latin typeface="+mj-lt"/>
              </a:defRPr>
            </a:lvl1pPr>
          </a:lstStyle>
          <a:p>
            <a:pPr lvl="0"/>
            <a:r>
              <a:rPr lang="en-US" dirty="0" err="1" smtClean="0"/>
              <a:t>Pembahasan</a:t>
            </a:r>
            <a:endParaRPr lang="en-US" dirty="0"/>
          </a:p>
        </p:txBody>
      </p:sp>
      <p:sp>
        <p:nvSpPr>
          <p:cNvPr id="10" name="Text Placeholder 9"/>
          <p:cNvSpPr>
            <a:spLocks noGrp="1"/>
          </p:cNvSpPr>
          <p:nvPr>
            <p:ph type="body" sz="quarter" idx="11"/>
          </p:nvPr>
        </p:nvSpPr>
        <p:spPr>
          <a:xfrm>
            <a:off x="2209800" y="1752600"/>
            <a:ext cx="6400800" cy="4724400"/>
          </a:xfrm>
        </p:spPr>
        <p:txBody>
          <a:bodyPr/>
          <a:lstStyle>
            <a:lvl1pPr marL="0" indent="0" algn="r">
              <a:buNone/>
              <a:defRPr>
                <a:latin typeface="+mj-lt"/>
              </a:defRPr>
            </a:lvl1pPr>
          </a:lstStyle>
          <a:p>
            <a:pPr lvl="0"/>
            <a:endParaRPr lang="en-US" dirty="0"/>
          </a:p>
        </p:txBody>
      </p:sp>
      <p:sp>
        <p:nvSpPr>
          <p:cNvPr id="18" name="Text Placeholder 17"/>
          <p:cNvSpPr>
            <a:spLocks noGrp="1"/>
          </p:cNvSpPr>
          <p:nvPr>
            <p:ph type="body" sz="quarter" idx="15" hasCustomPrompt="1"/>
          </p:nvPr>
        </p:nvSpPr>
        <p:spPr>
          <a:xfrm>
            <a:off x="7239000" y="152400"/>
            <a:ext cx="1402976" cy="304800"/>
          </a:xfrm>
        </p:spPr>
        <p:txBody>
          <a:bodyPr>
            <a:normAutofit/>
          </a:bodyPr>
          <a:lstStyle>
            <a:lvl1pPr marL="0" indent="0" algn="r">
              <a:buNone/>
              <a:defRPr sz="1400" b="1">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xmlns="" val="51604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1676400" y="685800"/>
            <a:ext cx="3657600" cy="685800"/>
          </a:xfrm>
        </p:spPr>
        <p:txBody>
          <a:bodyPr/>
          <a:lstStyle>
            <a:lvl1pPr marL="0" indent="0" algn="l">
              <a:buNone/>
              <a:defRPr b="1">
                <a:latin typeface="+mj-lt"/>
              </a:defRPr>
            </a:lvl1pPr>
          </a:lstStyle>
          <a:p>
            <a:pPr lvl="0"/>
            <a:r>
              <a:rPr lang="en-US" dirty="0" err="1" smtClean="0"/>
              <a:t>Pembahasan</a:t>
            </a:r>
            <a:endParaRPr lang="en-US" dirty="0"/>
          </a:p>
        </p:txBody>
      </p:sp>
      <p:sp>
        <p:nvSpPr>
          <p:cNvPr id="8" name="Text Placeholder 9"/>
          <p:cNvSpPr>
            <a:spLocks noGrp="1"/>
          </p:cNvSpPr>
          <p:nvPr>
            <p:ph type="body" sz="quarter" idx="11"/>
          </p:nvPr>
        </p:nvSpPr>
        <p:spPr>
          <a:xfrm>
            <a:off x="762000" y="1905000"/>
            <a:ext cx="7543800" cy="3962400"/>
          </a:xfrm>
        </p:spPr>
        <p:txBody>
          <a:bodyPr/>
          <a:lstStyle>
            <a:lvl1pPr marL="0" indent="0" algn="l">
              <a:buNone/>
              <a:defRPr>
                <a:latin typeface="+mj-lt"/>
              </a:defRPr>
            </a:lvl1pPr>
          </a:lstStyle>
          <a:p>
            <a:pPr lvl="0"/>
            <a:endParaRPr lang="en-US" dirty="0"/>
          </a:p>
        </p:txBody>
      </p:sp>
      <p:sp>
        <p:nvSpPr>
          <p:cNvPr id="9" name="Text Placeholder 17"/>
          <p:cNvSpPr>
            <a:spLocks noGrp="1"/>
          </p:cNvSpPr>
          <p:nvPr>
            <p:ph type="body" sz="quarter" idx="15" hasCustomPrompt="1"/>
          </p:nvPr>
        </p:nvSpPr>
        <p:spPr>
          <a:xfrm>
            <a:off x="1295400" y="6019800"/>
            <a:ext cx="1402976" cy="304800"/>
          </a:xfrm>
        </p:spPr>
        <p:txBody>
          <a:bodyPr>
            <a:normAutofit/>
          </a:bodyPr>
          <a:lstStyle>
            <a:lvl1pPr marL="0" indent="0" algn="l">
              <a:buNone/>
              <a:defRPr sz="1400" b="1">
                <a:solidFill>
                  <a:schemeClr val="bg1"/>
                </a:solidFill>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xmlns="" val="39248277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A2768-B7D7-4EC3-9221-3895F975A91C}"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A2768-B7D7-4EC3-9221-3895F975A91C}"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DA2768-B7D7-4EC3-9221-3895F975A91C}"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A2768-B7D7-4EC3-9221-3895F975A91C}" type="datetimeFigureOut">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A2768-B7D7-4EC3-9221-3895F975A91C}"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A2768-B7D7-4EC3-9221-3895F975A91C}"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A2768-B7D7-4EC3-9221-3895F975A91C}"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A2768-B7D7-4EC3-9221-3895F975A91C}"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4E55-E434-4624-8AF4-D7D044E8ED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A2768-B7D7-4EC3-9221-3895F975A91C}" type="datetimeFigureOut">
              <a:rPr lang="en-US" smtClean="0"/>
              <a:pPr/>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C4E55-E434-4624-8AF4-D7D044E8ED62}" type="slidenum">
              <a:rPr lang="en-US" smtClean="0"/>
              <a:pPr/>
              <a:t>‹#›</a:t>
            </a:fld>
            <a:endParaRPr lang="en-US"/>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2537" y="0"/>
            <a:ext cx="9058926" cy="68580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49" r:id="rId14"/>
    <p:sldLayoutId id="2147483656" r:id="rId15"/>
    <p:sldLayoutId id="2147483659" r:id="rId16"/>
    <p:sldLayoutId id="2147483662"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gi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wmf"/><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openxmlformats.org/officeDocument/2006/relationships/image" Target="../media/image14.wmf"/><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diagramLayout" Target="../diagrams/layout10.xml"/><Relationship Id="rId7" Type="http://schemas.openxmlformats.org/officeDocument/2006/relationships/diagramLayout" Target="../diagrams/layout11.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openxmlformats.org/officeDocument/2006/relationships/diagramData" Target="../diagrams/data11.xml"/><Relationship Id="rId5" Type="http://schemas.openxmlformats.org/officeDocument/2006/relationships/diagramColors" Target="../diagrams/colors10.xml"/><Relationship Id="rId10" Type="http://schemas.openxmlformats.org/officeDocument/2006/relationships/image" Target="../media/image16.gif"/><Relationship Id="rId4" Type="http://schemas.openxmlformats.org/officeDocument/2006/relationships/diagramQuickStyle" Target="../diagrams/quickStyle10.xml"/><Relationship Id="rId9" Type="http://schemas.openxmlformats.org/officeDocument/2006/relationships/diagramColors" Target="../diagrams/colors11.xml"/></Relationships>
</file>

<file path=ppt/slides/_rels/slide2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2.xml"/><Relationship Id="rId7" Type="http://schemas.openxmlformats.org/officeDocument/2006/relationships/image" Target="../media/image8.jpeg"/><Relationship Id="rId12" Type="http://schemas.openxmlformats.org/officeDocument/2006/relationships/diagramColors" Target="../diagrams/colors13.xml"/><Relationship Id="rId2" Type="http://schemas.openxmlformats.org/officeDocument/2006/relationships/image" Target="../media/image17.gif"/><Relationship Id="rId1" Type="http://schemas.openxmlformats.org/officeDocument/2006/relationships/slideLayout" Target="../slideLayouts/slideLayout13.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openxmlformats.org/officeDocument/2006/relationships/diagramData" Target="../diagrams/data15.xml"/><Relationship Id="rId11" Type="http://schemas.openxmlformats.org/officeDocument/2006/relationships/image" Target="../media/image20.gif"/><Relationship Id="rId5" Type="http://schemas.openxmlformats.org/officeDocument/2006/relationships/diagramColors" Target="../diagrams/colors14.xml"/><Relationship Id="rId10" Type="http://schemas.openxmlformats.org/officeDocument/2006/relationships/image" Target="../media/image19.wmf"/><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openxmlformats.org/officeDocument/2006/relationships/diagramColors" Target="../diagrams/colors18.xml"/><Relationship Id="rId3" Type="http://schemas.openxmlformats.org/officeDocument/2006/relationships/diagramLayout" Target="../diagrams/layout16.xml"/><Relationship Id="rId7" Type="http://schemas.openxmlformats.org/officeDocument/2006/relationships/diagramLayout" Target="../diagrams/layout17.xml"/><Relationship Id="rId12" Type="http://schemas.openxmlformats.org/officeDocument/2006/relationships/diagramQuickStyle" Target="../diagrams/quickStyle18.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openxmlformats.org/officeDocument/2006/relationships/diagramData" Target="../diagrams/data17.xml"/><Relationship Id="rId11" Type="http://schemas.openxmlformats.org/officeDocument/2006/relationships/diagramLayout" Target="../diagrams/layout18.xml"/><Relationship Id="rId5" Type="http://schemas.openxmlformats.org/officeDocument/2006/relationships/diagramColors" Target="../diagrams/colors16.xml"/><Relationship Id="rId10" Type="http://schemas.openxmlformats.org/officeDocument/2006/relationships/diagramData" Target="../diagrams/data18.xml"/><Relationship Id="rId4" Type="http://schemas.openxmlformats.org/officeDocument/2006/relationships/diagramQuickStyle" Target="../diagrams/quickStyle16.xml"/><Relationship Id="rId9" Type="http://schemas.openxmlformats.org/officeDocument/2006/relationships/diagramColors" Target="../diagrams/colors17.xml"/><Relationship Id="rId1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064" y="457200"/>
            <a:ext cx="5667935" cy="838200"/>
          </a:xfrm>
        </p:spPr>
        <p:txBody>
          <a:bodyPr>
            <a:noAutofit/>
          </a:bodyPr>
          <a:lstStyle/>
          <a:p>
            <a:r>
              <a:rPr lang="en-US" sz="4000" dirty="0" smtClean="0"/>
              <a:t>TEKNIK KOMUNIKASI GEOLOGI</a:t>
            </a:r>
            <a:endParaRPr lang="en-US" sz="4000" dirty="0"/>
          </a:p>
        </p:txBody>
      </p:sp>
      <p:sp>
        <p:nvSpPr>
          <p:cNvPr id="3" name="Text Placeholder 2"/>
          <p:cNvSpPr>
            <a:spLocks noGrp="1"/>
          </p:cNvSpPr>
          <p:nvPr>
            <p:ph type="body" sz="quarter" idx="11"/>
          </p:nvPr>
        </p:nvSpPr>
        <p:spPr>
          <a:xfrm>
            <a:off x="457200" y="1905000"/>
            <a:ext cx="3720073" cy="381000"/>
          </a:xfrm>
        </p:spPr>
        <p:txBody>
          <a:bodyPr>
            <a:noAutofit/>
          </a:bodyPr>
          <a:lstStyle/>
          <a:p>
            <a:r>
              <a:rPr lang="en-US" sz="3200" dirty="0" err="1" smtClean="0"/>
              <a:t>Pendahuluan</a:t>
            </a:r>
            <a:endParaRPr lang="en-US" sz="3200" dirty="0"/>
          </a:p>
        </p:txBody>
      </p:sp>
      <p:sp>
        <p:nvSpPr>
          <p:cNvPr id="4" name="Text Placeholder 3"/>
          <p:cNvSpPr>
            <a:spLocks noGrp="1"/>
          </p:cNvSpPr>
          <p:nvPr>
            <p:ph type="body" sz="quarter" idx="12"/>
          </p:nvPr>
        </p:nvSpPr>
        <p:spPr>
          <a:xfrm>
            <a:off x="457200" y="2895600"/>
            <a:ext cx="3886199" cy="381000"/>
          </a:xfrm>
        </p:spPr>
        <p:txBody>
          <a:bodyPr>
            <a:noAutofit/>
          </a:bodyPr>
          <a:lstStyle/>
          <a:p>
            <a:r>
              <a:rPr lang="en-US" sz="2800" dirty="0" err="1" smtClean="0"/>
              <a:t>Pertemuan</a:t>
            </a:r>
            <a:r>
              <a:rPr lang="en-US" sz="2800" dirty="0" smtClean="0"/>
              <a:t> </a:t>
            </a:r>
            <a:r>
              <a:rPr lang="en-US" sz="2800" dirty="0" err="1" smtClean="0"/>
              <a:t>ke</a:t>
            </a:r>
            <a:r>
              <a:rPr lang="en-US" sz="2800" dirty="0" smtClean="0"/>
              <a:t> -1</a:t>
            </a:r>
            <a:endParaRPr lang="en-US" sz="2800" dirty="0"/>
          </a:p>
        </p:txBody>
      </p:sp>
      <p:sp>
        <p:nvSpPr>
          <p:cNvPr id="5" name="Text Placeholder 4"/>
          <p:cNvSpPr>
            <a:spLocks noGrp="1"/>
          </p:cNvSpPr>
          <p:nvPr>
            <p:ph type="body" sz="quarter" idx="13"/>
          </p:nvPr>
        </p:nvSpPr>
        <p:spPr>
          <a:xfrm>
            <a:off x="457200" y="3429000"/>
            <a:ext cx="3276600" cy="381000"/>
          </a:xfrm>
        </p:spPr>
        <p:txBody>
          <a:bodyPr>
            <a:noAutofit/>
          </a:bodyPr>
          <a:lstStyle/>
          <a:p>
            <a:r>
              <a:rPr lang="en-US" sz="2400" dirty="0" smtClean="0"/>
              <a:t>SEMESTER GENAP (VI)</a:t>
            </a:r>
            <a:endParaRPr lang="en-US" sz="2400" dirty="0"/>
          </a:p>
        </p:txBody>
      </p:sp>
      <p:sp>
        <p:nvSpPr>
          <p:cNvPr id="6" name="Text Placeholder 5"/>
          <p:cNvSpPr>
            <a:spLocks noGrp="1"/>
          </p:cNvSpPr>
          <p:nvPr>
            <p:ph type="body" sz="quarter" idx="14"/>
          </p:nvPr>
        </p:nvSpPr>
        <p:spPr>
          <a:xfrm>
            <a:off x="457200" y="4191000"/>
            <a:ext cx="4800600" cy="1752600"/>
          </a:xfrm>
        </p:spPr>
        <p:txBody>
          <a:bodyPr/>
          <a:lstStyle/>
          <a:p>
            <a:r>
              <a:rPr lang="en-US" sz="2400" dirty="0" smtClean="0"/>
              <a:t>Prof. Dr. Sari </a:t>
            </a:r>
            <a:r>
              <a:rPr lang="en-US" sz="2400" dirty="0" err="1" smtClean="0"/>
              <a:t>Bahagiarti</a:t>
            </a:r>
            <a:r>
              <a:rPr lang="en-US" sz="2400" dirty="0" smtClean="0"/>
              <a:t> K.</a:t>
            </a:r>
          </a:p>
          <a:p>
            <a:r>
              <a:rPr lang="en-US" sz="2400" dirty="0" smtClean="0"/>
              <a:t>Ir. </a:t>
            </a:r>
            <a:r>
              <a:rPr lang="en-US" sz="2400" dirty="0" err="1" smtClean="0"/>
              <a:t>Bambang</a:t>
            </a:r>
            <a:r>
              <a:rPr lang="en-US" sz="2400" dirty="0" smtClean="0"/>
              <a:t> </a:t>
            </a:r>
            <a:r>
              <a:rPr lang="en-US" sz="2400" dirty="0" err="1" smtClean="0"/>
              <a:t>Triwibowo</a:t>
            </a:r>
            <a:r>
              <a:rPr lang="en-US" sz="2400" dirty="0" smtClean="0"/>
              <a:t>, M.T.</a:t>
            </a:r>
          </a:p>
          <a:p>
            <a:r>
              <a:rPr lang="en-US" sz="2400" dirty="0" smtClean="0"/>
              <a:t>Dr. Ir. </a:t>
            </a:r>
            <a:r>
              <a:rPr lang="en-US" sz="2400" dirty="0" err="1" smtClean="0"/>
              <a:t>Eko</a:t>
            </a:r>
            <a:r>
              <a:rPr lang="en-US" sz="2400" dirty="0" smtClean="0"/>
              <a:t> </a:t>
            </a:r>
            <a:r>
              <a:rPr lang="en-US" sz="2400" dirty="0" err="1" smtClean="0"/>
              <a:t>Teguh</a:t>
            </a:r>
            <a:r>
              <a:rPr lang="en-US" sz="2400" dirty="0" smtClean="0"/>
              <a:t> </a:t>
            </a:r>
            <a:r>
              <a:rPr lang="en-US" sz="2400" dirty="0" err="1" smtClean="0"/>
              <a:t>Paripurno</a:t>
            </a:r>
            <a:r>
              <a:rPr lang="en-US" sz="2400" dirty="0" smtClean="0"/>
              <a:t>, M.T.</a:t>
            </a:r>
          </a:p>
          <a:p>
            <a:r>
              <a:rPr lang="en-US" sz="2400" dirty="0" smtClean="0"/>
              <a:t>Ir. </a:t>
            </a:r>
            <a:r>
              <a:rPr lang="en-US" sz="2400" dirty="0" err="1" smtClean="0"/>
              <a:t>Siti</a:t>
            </a:r>
            <a:r>
              <a:rPr lang="en-US" sz="2400" dirty="0" smtClean="0"/>
              <a:t> </a:t>
            </a:r>
            <a:r>
              <a:rPr lang="en-US" sz="2400" dirty="0" err="1" smtClean="0"/>
              <a:t>Umiyatun</a:t>
            </a:r>
            <a:r>
              <a:rPr lang="en-US" sz="2400" dirty="0" smtClean="0"/>
              <a:t> </a:t>
            </a:r>
            <a:r>
              <a:rPr lang="en-US" sz="2400" dirty="0" err="1" smtClean="0"/>
              <a:t>Choiriyah</a:t>
            </a:r>
            <a:r>
              <a:rPr lang="en-US" sz="2400" dirty="0" smtClean="0"/>
              <a:t>, M.T.</a:t>
            </a:r>
          </a:p>
          <a:p>
            <a:r>
              <a:rPr lang="en-US" sz="2400" dirty="0" smtClean="0"/>
              <a:t>Dr. Ir. </a:t>
            </a:r>
            <a:r>
              <a:rPr lang="en-US" sz="2400" dirty="0" err="1" smtClean="0"/>
              <a:t>Basuki</a:t>
            </a:r>
            <a:r>
              <a:rPr lang="en-US" sz="2400" dirty="0" smtClean="0"/>
              <a:t> </a:t>
            </a:r>
            <a:r>
              <a:rPr lang="en-US" sz="2400" dirty="0" err="1" smtClean="0"/>
              <a:t>Rahmat</a:t>
            </a:r>
            <a:r>
              <a:rPr lang="en-US" sz="2400" dirty="0" smtClean="0"/>
              <a:t>, M.T.</a:t>
            </a:r>
          </a:p>
          <a:p>
            <a:endParaRPr lang="en-US" dirty="0" smtClean="0"/>
          </a:p>
          <a:p>
            <a:endParaRPr lang="en-US" dirty="0"/>
          </a:p>
        </p:txBody>
      </p:sp>
      <p:sp>
        <p:nvSpPr>
          <p:cNvPr id="7" name="Text Placeholder 6"/>
          <p:cNvSpPr>
            <a:spLocks noGrp="1"/>
          </p:cNvSpPr>
          <p:nvPr>
            <p:ph type="body" sz="quarter" idx="15"/>
          </p:nvPr>
        </p:nvSpPr>
        <p:spPr>
          <a:xfrm>
            <a:off x="6477000" y="6324600"/>
            <a:ext cx="2667000" cy="152400"/>
          </a:xfrm>
        </p:spPr>
        <p:txBody>
          <a:bodyPr/>
          <a:lstStyle/>
          <a:p>
            <a:r>
              <a:rPr lang="en-US" sz="2000" dirty="0" err="1" smtClean="0"/>
              <a:t>Prodi</a:t>
            </a:r>
            <a:r>
              <a:rPr lang="en-US" sz="2000" dirty="0" smtClean="0"/>
              <a:t> </a:t>
            </a:r>
            <a:r>
              <a:rPr lang="en-US" sz="2000" dirty="0" err="1" smtClean="0"/>
              <a:t>Teknik</a:t>
            </a:r>
            <a:r>
              <a:rPr lang="en-US" sz="2000" dirty="0" smtClean="0"/>
              <a:t> </a:t>
            </a:r>
            <a:r>
              <a:rPr lang="en-US" sz="2000" dirty="0" err="1" smtClean="0"/>
              <a:t>Geologi</a:t>
            </a:r>
            <a:endParaRPr lang="en-US" sz="2000" dirty="0"/>
          </a:p>
        </p:txBody>
      </p:sp>
    </p:spTree>
    <p:extLst>
      <p:ext uri="{BB962C8B-B14F-4D97-AF65-F5344CB8AC3E}">
        <p14:creationId xmlns:p14="http://schemas.microsoft.com/office/powerpoint/2010/main" xmlns="" val="83759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553200" cy="533400"/>
          </a:xfrm>
        </p:spPr>
        <p:txBody>
          <a:bodyPr>
            <a:normAutofit fontScale="92500" lnSpcReduction="10000"/>
          </a:bodyPr>
          <a:lstStyle/>
          <a:p>
            <a:pPr lvl="0"/>
            <a:r>
              <a:rPr lang="id-ID" spc="50" dirty="0" smtClean="0">
                <a:ln w="11430"/>
                <a:effectLst>
                  <a:outerShdw blurRad="76200" dist="50800" dir="5400000" algn="tl" rotWithShape="0">
                    <a:srgbClr val="000000">
                      <a:alpha val="65000"/>
                    </a:srgbClr>
                  </a:outerShdw>
                </a:effectLst>
              </a:rPr>
              <a:t>Sekilas sejarah komunikasi</a:t>
            </a:r>
            <a:endParaRPr lang="en-GB" spc="50" dirty="0" smtClean="0">
              <a:ln w="11430"/>
              <a:effectLst>
                <a:outerShdw blurRad="76200" dist="50800" dir="5400000" algn="tl" rotWithShape="0">
                  <a:srgbClr val="000000">
                    <a:alpha val="65000"/>
                  </a:srgbClr>
                </a:outerShdw>
              </a:effectLst>
            </a:endParaRP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762000" y="1447800"/>
          <a:ext cx="74295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76300" y="2694057"/>
            <a:ext cx="1409819" cy="35394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t>ASAP</a:t>
            </a:r>
          </a:p>
        </p:txBody>
      </p:sp>
      <p:sp>
        <p:nvSpPr>
          <p:cNvPr id="7" name="TextBox 6"/>
          <p:cNvSpPr txBox="1"/>
          <p:nvPr/>
        </p:nvSpPr>
        <p:spPr>
          <a:xfrm>
            <a:off x="876300" y="1676400"/>
            <a:ext cx="1409819" cy="35394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t>KENTONGAN</a:t>
            </a:r>
          </a:p>
        </p:txBody>
      </p:sp>
      <p:sp>
        <p:nvSpPr>
          <p:cNvPr id="8" name="TextBox 7"/>
          <p:cNvSpPr txBox="1"/>
          <p:nvPr/>
        </p:nvSpPr>
        <p:spPr>
          <a:xfrm>
            <a:off x="876300" y="3684657"/>
            <a:ext cx="1409819" cy="35394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t>CERMIN</a:t>
            </a:r>
          </a:p>
        </p:txBody>
      </p:sp>
      <p:sp>
        <p:nvSpPr>
          <p:cNvPr id="9" name="TextBox 8"/>
          <p:cNvSpPr txBox="1"/>
          <p:nvPr/>
        </p:nvSpPr>
        <p:spPr>
          <a:xfrm>
            <a:off x="876300" y="4648200"/>
            <a:ext cx="1409819" cy="35394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t>SEMAPHORE</a:t>
            </a:r>
          </a:p>
        </p:txBody>
      </p:sp>
      <p:sp>
        <p:nvSpPr>
          <p:cNvPr id="10" name="TextBox 9"/>
          <p:cNvSpPr txBox="1"/>
          <p:nvPr/>
        </p:nvSpPr>
        <p:spPr>
          <a:xfrm>
            <a:off x="876300" y="5665857"/>
            <a:ext cx="1409819" cy="35394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t>LAIN-LAIN</a:t>
            </a:r>
          </a:p>
        </p:txBody>
      </p:sp>
      <p:pic>
        <p:nvPicPr>
          <p:cNvPr id="11" name="Picture 3" descr="C:\Documents and Settings\umi\My Documents\My Pictures\morse.jpg"/>
          <p:cNvPicPr>
            <a:picLocks noChangeAspect="1" noChangeArrowheads="1"/>
          </p:cNvPicPr>
          <p:nvPr/>
        </p:nvPicPr>
        <p:blipFill>
          <a:blip r:embed="rId6"/>
          <a:srcRect/>
          <a:stretch>
            <a:fillRect/>
          </a:stretch>
        </p:blipFill>
        <p:spPr bwMode="auto">
          <a:xfrm>
            <a:off x="7353300" y="4419600"/>
            <a:ext cx="719138" cy="795338"/>
          </a:xfrm>
          <a:prstGeom prst="rect">
            <a:avLst/>
          </a:prstGeom>
          <a:noFill/>
          <a:ln w="9525">
            <a:noFill/>
            <a:miter lim="800000"/>
            <a:headEnd/>
            <a:tailEnd/>
          </a:ln>
        </p:spPr>
      </p:pic>
      <p:pic>
        <p:nvPicPr>
          <p:cNvPr id="12" name="Picture 36" descr="C:\Documents and Settings\umi\My Documents\My Pictures\api_unggun.gif"/>
          <p:cNvPicPr>
            <a:picLocks noChangeAspect="1" noChangeArrowheads="1" noCrop="1"/>
          </p:cNvPicPr>
          <p:nvPr/>
        </p:nvPicPr>
        <p:blipFill>
          <a:blip r:embed="rId7"/>
          <a:srcRect/>
          <a:stretch>
            <a:fillRect/>
          </a:stretch>
        </p:blipFill>
        <p:spPr bwMode="auto">
          <a:xfrm>
            <a:off x="7353300" y="2438400"/>
            <a:ext cx="762000" cy="76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629400" cy="533400"/>
          </a:xfrm>
        </p:spPr>
        <p:txBody>
          <a:bodyPr>
            <a:normAutofit fontScale="92500" lnSpcReduction="10000"/>
          </a:bodyPr>
          <a:lstStyle/>
          <a:p>
            <a:r>
              <a:rPr lang="en-US"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SEJARAH KOMUNIKASI MODERN</a:t>
            </a:r>
            <a:endParaRPr lang="en-GB"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dirty="0"/>
          </a:p>
        </p:txBody>
      </p:sp>
      <p:sp>
        <p:nvSpPr>
          <p:cNvPr id="3" name="Text Placeholder 2"/>
          <p:cNvSpPr>
            <a:spLocks noGrp="1"/>
          </p:cNvSpPr>
          <p:nvPr>
            <p:ph type="body" sz="quarter" idx="11"/>
          </p:nvPr>
        </p:nvSpPr>
        <p:spPr>
          <a:xfrm>
            <a:off x="609600" y="1371600"/>
            <a:ext cx="7924800" cy="4800600"/>
          </a:xfrm>
        </p:spPr>
        <p:txBody>
          <a:bodyPr>
            <a:normAutofit/>
          </a:bodyPr>
          <a:lstStyle/>
          <a:p>
            <a:pPr>
              <a:lnSpc>
                <a:spcPct val="90000"/>
              </a:lnSpc>
              <a:buClr>
                <a:schemeClr val="tx1"/>
              </a:buClr>
            </a:pPr>
            <a:r>
              <a:rPr lang="id-ID" sz="2800" b="1" dirty="0" smtClean="0"/>
              <a:t>Sistem Komunikasi Telepon</a:t>
            </a:r>
          </a:p>
          <a:p>
            <a:pPr lvl="1">
              <a:lnSpc>
                <a:spcPct val="90000"/>
              </a:lnSpc>
            </a:pPr>
            <a:r>
              <a:rPr lang="id-ID" sz="2400" dirty="0" smtClean="0"/>
              <a:t>Dimulai dengan penemuan telepon oleh </a:t>
            </a:r>
            <a:r>
              <a:rPr lang="id-ID" sz="2400" b="1" i="1" dirty="0" smtClean="0">
                <a:solidFill>
                  <a:srgbClr val="C00000"/>
                </a:solidFill>
              </a:rPr>
              <a:t>Alexander Graham Bell </a:t>
            </a:r>
            <a:r>
              <a:rPr lang="id-ID" sz="2400" dirty="0" smtClean="0"/>
              <a:t>pada tahun 1876</a:t>
            </a:r>
          </a:p>
          <a:p>
            <a:pPr>
              <a:lnSpc>
                <a:spcPct val="90000"/>
              </a:lnSpc>
              <a:buClr>
                <a:schemeClr val="tx1"/>
              </a:buClr>
            </a:pPr>
            <a:r>
              <a:rPr lang="id-ID" sz="2800" b="1" dirty="0" smtClean="0"/>
              <a:t>Sistem Komunikasi Radio</a:t>
            </a:r>
          </a:p>
          <a:p>
            <a:pPr lvl="1">
              <a:lnSpc>
                <a:spcPct val="90000"/>
              </a:lnSpc>
            </a:pPr>
            <a:r>
              <a:rPr lang="id-ID" sz="2400" dirty="0" smtClean="0"/>
              <a:t>Dimulai dengan penemuan radio oleh </a:t>
            </a:r>
            <a:r>
              <a:rPr lang="id-ID" sz="2400" b="1" i="1" dirty="0" smtClean="0">
                <a:solidFill>
                  <a:srgbClr val="C00000"/>
                </a:solidFill>
              </a:rPr>
              <a:t>Guiogelmo Marconi </a:t>
            </a:r>
            <a:r>
              <a:rPr lang="id-ID" sz="2400" dirty="0" smtClean="0"/>
              <a:t>pada tahun 1901</a:t>
            </a:r>
          </a:p>
          <a:p>
            <a:pPr>
              <a:lnSpc>
                <a:spcPct val="90000"/>
              </a:lnSpc>
              <a:buClr>
                <a:schemeClr val="tx1"/>
              </a:buClr>
            </a:pPr>
            <a:r>
              <a:rPr lang="id-ID" sz="2800" b="1" dirty="0" smtClean="0"/>
              <a:t>Sistem Komunikasi Data</a:t>
            </a:r>
          </a:p>
          <a:p>
            <a:pPr lvl="1">
              <a:lnSpc>
                <a:spcPct val="90000"/>
              </a:lnSpc>
            </a:pPr>
            <a:r>
              <a:rPr lang="id-ID" sz="2400" dirty="0" smtClean="0"/>
              <a:t>Penemuan konsep mesin hitung (computer) pada 1822 yang kemudian menjadi berkembang pesat setelah ditemukannya transistor pada 1948, kemudian timbul keinginan untuk menghubungkan komputer yang satu dengan yang lain (era 1960-an).</a:t>
            </a:r>
            <a:endParaRPr lang="en-GB" sz="2400"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304800"/>
            <a:ext cx="6629400" cy="685800"/>
          </a:xfrm>
        </p:spPr>
        <p:txBody>
          <a:bodyPr>
            <a:normAutofit/>
          </a:bodyPr>
          <a:lstStyle/>
          <a:p>
            <a:pPr lvl="0"/>
            <a:r>
              <a:rPr lang="id-ID"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Perkembangan hingga kini</a:t>
            </a:r>
            <a:endParaRPr lang="en-GB"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dirty="0"/>
          </a:p>
        </p:txBody>
      </p:sp>
      <p:sp>
        <p:nvSpPr>
          <p:cNvPr id="3" name="Text Placeholder 2"/>
          <p:cNvSpPr>
            <a:spLocks noGrp="1"/>
          </p:cNvSpPr>
          <p:nvPr>
            <p:ph type="body" sz="quarter" idx="11"/>
          </p:nvPr>
        </p:nvSpPr>
        <p:spPr>
          <a:xfrm>
            <a:off x="609600" y="1447800"/>
            <a:ext cx="8001000" cy="4800600"/>
          </a:xfrm>
        </p:spPr>
        <p:txBody>
          <a:bodyPr>
            <a:normAutofit fontScale="85000" lnSpcReduction="10000"/>
          </a:bodyPr>
          <a:lstStyle/>
          <a:p>
            <a:pPr>
              <a:lnSpc>
                <a:spcPct val="90000"/>
              </a:lnSpc>
              <a:buClr>
                <a:schemeClr val="tx1"/>
              </a:buClr>
            </a:pPr>
            <a:r>
              <a:rPr lang="id-ID" b="1" dirty="0" smtClean="0">
                <a:solidFill>
                  <a:srgbClr val="0070C0"/>
                </a:solidFill>
              </a:rPr>
              <a:t>Komunikasi telepon </a:t>
            </a:r>
            <a:r>
              <a:rPr lang="id-ID" dirty="0" smtClean="0">
                <a:sym typeface="Wingdings" pitchFamily="2" charset="2"/>
              </a:rPr>
              <a:t> jaringan ISDN (</a:t>
            </a:r>
            <a:r>
              <a:rPr lang="id-ID" i="1" dirty="0" smtClean="0">
                <a:sym typeface="Wingdings" pitchFamily="2" charset="2"/>
              </a:rPr>
              <a:t>Integrated Service by Digital Network</a:t>
            </a:r>
            <a:r>
              <a:rPr lang="id-ID" dirty="0" smtClean="0">
                <a:sym typeface="Wingdings" pitchFamily="2" charset="2"/>
              </a:rPr>
              <a:t>), yaitu jaringan komunikasi yang tidak hanya untuk komunikasi suara (</a:t>
            </a:r>
            <a:r>
              <a:rPr lang="id-ID" i="1" dirty="0" smtClean="0">
                <a:sym typeface="Wingdings" pitchFamily="2" charset="2"/>
              </a:rPr>
              <a:t>voice</a:t>
            </a:r>
            <a:r>
              <a:rPr lang="id-ID" dirty="0" smtClean="0">
                <a:sym typeface="Wingdings" pitchFamily="2" charset="2"/>
              </a:rPr>
              <a:t>), tetapi juga bisa untuk data digital dan video. multi-media</a:t>
            </a:r>
            <a:endParaRPr lang="en-US" dirty="0" smtClean="0">
              <a:sym typeface="Wingdings" pitchFamily="2" charset="2"/>
            </a:endParaRPr>
          </a:p>
          <a:p>
            <a:pPr>
              <a:lnSpc>
                <a:spcPct val="90000"/>
              </a:lnSpc>
              <a:buClr>
                <a:schemeClr val="tx1"/>
              </a:buClr>
            </a:pPr>
            <a:endParaRPr lang="id-ID" dirty="0" smtClean="0">
              <a:sym typeface="Wingdings" pitchFamily="2" charset="2"/>
            </a:endParaRPr>
          </a:p>
          <a:p>
            <a:pPr>
              <a:lnSpc>
                <a:spcPct val="90000"/>
              </a:lnSpc>
              <a:buClr>
                <a:schemeClr val="tx1"/>
              </a:buClr>
            </a:pPr>
            <a:r>
              <a:rPr lang="id-ID" b="1" dirty="0" smtClean="0">
                <a:solidFill>
                  <a:srgbClr val="0070C0"/>
                </a:solidFill>
                <a:sym typeface="Wingdings" pitchFamily="2" charset="2"/>
              </a:rPr>
              <a:t>Komunikasi radio </a:t>
            </a:r>
            <a:r>
              <a:rPr lang="id-ID" dirty="0" smtClean="0">
                <a:sym typeface="Wingdings" pitchFamily="2" charset="2"/>
              </a:rPr>
              <a:t> jaringan radio seluler baik yang seluler digital GSM, AMPS, dan lain-lain yang sejenis, maupun yang berteknologi CDMA, disamping jaringan radio non-seluler.</a:t>
            </a:r>
            <a:endParaRPr lang="en-US" dirty="0" smtClean="0">
              <a:sym typeface="Wingdings" pitchFamily="2" charset="2"/>
            </a:endParaRPr>
          </a:p>
          <a:p>
            <a:pPr>
              <a:lnSpc>
                <a:spcPct val="90000"/>
              </a:lnSpc>
              <a:buClr>
                <a:schemeClr val="tx1"/>
              </a:buClr>
            </a:pPr>
            <a:endParaRPr lang="id-ID" dirty="0" smtClean="0">
              <a:sym typeface="Wingdings" pitchFamily="2" charset="2"/>
            </a:endParaRPr>
          </a:p>
          <a:p>
            <a:pPr>
              <a:lnSpc>
                <a:spcPct val="90000"/>
              </a:lnSpc>
              <a:buClr>
                <a:schemeClr val="tx1"/>
              </a:buClr>
            </a:pPr>
            <a:r>
              <a:rPr lang="id-ID" b="1" dirty="0" smtClean="0">
                <a:solidFill>
                  <a:srgbClr val="0070C0"/>
                </a:solidFill>
                <a:sym typeface="Wingdings" pitchFamily="2" charset="2"/>
              </a:rPr>
              <a:t>Komunikasi data</a:t>
            </a:r>
            <a:r>
              <a:rPr lang="en-US" b="1" dirty="0" smtClean="0">
                <a:solidFill>
                  <a:srgbClr val="0070C0"/>
                </a:solidFill>
                <a:sym typeface="Wingdings" pitchFamily="2" charset="2"/>
              </a:rPr>
              <a:t>/</a:t>
            </a:r>
            <a:r>
              <a:rPr lang="en-US" b="1" dirty="0" err="1" smtClean="0">
                <a:solidFill>
                  <a:srgbClr val="0070C0"/>
                </a:solidFill>
                <a:sym typeface="Wingdings" pitchFamily="2" charset="2"/>
              </a:rPr>
              <a:t>komputer</a:t>
            </a:r>
            <a:r>
              <a:rPr lang="en-US" b="1" dirty="0" smtClean="0">
                <a:solidFill>
                  <a:srgbClr val="0070C0"/>
                </a:solidFill>
                <a:sym typeface="Wingdings" pitchFamily="2" charset="2"/>
              </a:rPr>
              <a:t> </a:t>
            </a:r>
            <a:r>
              <a:rPr lang="id-ID" dirty="0" smtClean="0">
                <a:sym typeface="Wingdings" pitchFamily="2" charset="2"/>
              </a:rPr>
              <a:t> jaringan Internet yang saat ini telah bisa melayani komunikasi FTP, e-mail, Web, e-commerse, dan lain-lain  multi-media</a:t>
            </a:r>
            <a:endParaRPr lang="en-GB" dirty="0" smtClean="0">
              <a:sym typeface="Wingdings" pitchFamily="2" charset="2"/>
            </a:endParaRPr>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304800"/>
            <a:ext cx="6019800" cy="685800"/>
          </a:xfrm>
        </p:spPr>
        <p:txBody>
          <a:bodyPr>
            <a:normAutofit/>
          </a:bodyPr>
          <a:lstStyle/>
          <a:p>
            <a:pPr lvl="0"/>
            <a:r>
              <a:rPr lang="en-GB"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KOMUNIKASI:</a:t>
            </a:r>
            <a:endParaRPr lang="en-US" dirty="0" smtClean="0"/>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685800" y="17526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5867400" cy="533400"/>
          </a:xfrm>
        </p:spPr>
        <p:txBody>
          <a:bodyPr>
            <a:normAutofit lnSpcReduction="10000"/>
          </a:bodyPr>
          <a:lstStyle/>
          <a:p>
            <a:pPr lvl="0"/>
            <a:r>
              <a:rPr lang="en-US"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BENTUK INFORMASI</a:t>
            </a:r>
            <a:endParaRPr lang="en-GB"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762000" y="16002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629400" cy="533400"/>
          </a:xfrm>
        </p:spPr>
        <p:txBody>
          <a:bodyPr>
            <a:normAutofit lnSpcReduction="10000"/>
          </a:bodyPr>
          <a:lstStyle/>
          <a:p>
            <a:r>
              <a:rPr lang="en-US" dirty="0" err="1" smtClean="0"/>
              <a:t>Fungsi</a:t>
            </a:r>
            <a:r>
              <a:rPr lang="en-US" dirty="0" smtClean="0"/>
              <a:t> </a:t>
            </a:r>
            <a:r>
              <a:rPr lang="en-US" dirty="0" err="1" smtClean="0"/>
              <a:t>Komunikasi</a:t>
            </a:r>
            <a:endParaRPr lang="en-US" dirty="0"/>
          </a:p>
        </p:txBody>
      </p:sp>
      <p:sp>
        <p:nvSpPr>
          <p:cNvPr id="3" name="Text Placeholder 2"/>
          <p:cNvSpPr>
            <a:spLocks noGrp="1"/>
          </p:cNvSpPr>
          <p:nvPr>
            <p:ph type="body" sz="quarter" idx="11"/>
          </p:nvPr>
        </p:nvSpPr>
        <p:spPr>
          <a:xfrm>
            <a:off x="914400" y="1524000"/>
            <a:ext cx="7239000" cy="4572000"/>
          </a:xfrm>
        </p:spPr>
        <p:txBody>
          <a:bodyPr/>
          <a:lstStyle/>
          <a:p>
            <a:r>
              <a:rPr lang="en-US" dirty="0" err="1" smtClean="0"/>
              <a:t>Untuk</a:t>
            </a:r>
            <a:r>
              <a:rPr lang="en-US" dirty="0" smtClean="0"/>
              <a:t> </a:t>
            </a:r>
            <a:r>
              <a:rPr lang="en-US" dirty="0" err="1" smtClean="0"/>
              <a:t>menyampaikan</a:t>
            </a:r>
            <a:r>
              <a:rPr lang="en-US" dirty="0" smtClean="0"/>
              <a:t> </a:t>
            </a:r>
            <a:r>
              <a:rPr lang="en-US" dirty="0" err="1" smtClean="0"/>
              <a:t>maksud</a:t>
            </a:r>
            <a:r>
              <a:rPr lang="en-US" dirty="0" smtClean="0"/>
              <a:t> </a:t>
            </a:r>
            <a:r>
              <a:rPr lang="en-US" dirty="0" err="1" smtClean="0"/>
              <a:t>dan</a:t>
            </a:r>
            <a:r>
              <a:rPr lang="en-US" dirty="0" smtClean="0"/>
              <a:t> </a:t>
            </a:r>
            <a:r>
              <a:rPr lang="en-US" dirty="0" err="1" smtClean="0"/>
              <a:t>tujuan</a:t>
            </a:r>
            <a:endParaRPr lang="en-US" dirty="0" smtClean="0"/>
          </a:p>
          <a:p>
            <a:r>
              <a:rPr lang="en-US" dirty="0" err="1" smtClean="0"/>
              <a:t>Untuk</a:t>
            </a:r>
            <a:r>
              <a:rPr lang="en-US" dirty="0" smtClean="0"/>
              <a:t> </a:t>
            </a:r>
            <a:r>
              <a:rPr lang="en-US" dirty="0" err="1" smtClean="0"/>
              <a:t>menyampaikan</a:t>
            </a:r>
            <a:r>
              <a:rPr lang="en-US" dirty="0" smtClean="0"/>
              <a:t> </a:t>
            </a:r>
            <a:r>
              <a:rPr lang="en-US" dirty="0" err="1" smtClean="0"/>
              <a:t>pesan</a:t>
            </a:r>
            <a:r>
              <a:rPr lang="en-US" dirty="0" smtClean="0"/>
              <a:t>, </a:t>
            </a:r>
            <a:r>
              <a:rPr lang="en-US" dirty="0" err="1" smtClean="0"/>
              <a:t>pendapat</a:t>
            </a:r>
            <a:r>
              <a:rPr lang="en-US" dirty="0" smtClean="0"/>
              <a:t> </a:t>
            </a:r>
            <a:r>
              <a:rPr lang="en-US" dirty="0" err="1" smtClean="0"/>
              <a:t>atau</a:t>
            </a:r>
            <a:r>
              <a:rPr lang="en-US" dirty="0" smtClean="0"/>
              <a:t> idea</a:t>
            </a:r>
          </a:p>
          <a:p>
            <a:r>
              <a:rPr lang="en-US" dirty="0" err="1" smtClean="0"/>
              <a:t>Untuk</a:t>
            </a:r>
            <a:r>
              <a:rPr lang="en-US" dirty="0" smtClean="0"/>
              <a:t> </a:t>
            </a:r>
            <a:r>
              <a:rPr lang="en-US" dirty="0" err="1" smtClean="0"/>
              <a:t>menyampaikan</a:t>
            </a:r>
            <a:r>
              <a:rPr lang="en-US" dirty="0" smtClean="0"/>
              <a:t> </a:t>
            </a:r>
            <a:r>
              <a:rPr lang="en-US" dirty="0" err="1" smtClean="0"/>
              <a:t>berita</a:t>
            </a:r>
            <a:r>
              <a:rPr lang="en-US" dirty="0" smtClean="0"/>
              <a:t> </a:t>
            </a:r>
            <a:r>
              <a:rPr lang="en-US" dirty="0" err="1" smtClean="0"/>
              <a:t>atau</a:t>
            </a:r>
            <a:r>
              <a:rPr lang="en-US" dirty="0" smtClean="0"/>
              <a:t> </a:t>
            </a:r>
            <a:r>
              <a:rPr lang="en-US" dirty="0" err="1" smtClean="0"/>
              <a:t>informasi</a:t>
            </a:r>
            <a:r>
              <a:rPr lang="en-US" dirty="0" smtClean="0"/>
              <a:t> </a:t>
            </a:r>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553200" cy="533400"/>
          </a:xfrm>
        </p:spPr>
        <p:txBody>
          <a:bodyPr>
            <a:normAutofit fontScale="85000" lnSpcReduction="10000"/>
          </a:bodyPr>
          <a:lstStyle/>
          <a:p>
            <a:pPr lvl="0" algn="ctr"/>
            <a:r>
              <a:rPr lang="en-GB"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BERDASARKAN </a:t>
            </a:r>
            <a:r>
              <a:rPr lang="en-GB"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cara</a:t>
            </a:r>
            <a:r>
              <a:rPr lang="en-GB"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GB"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penyampaiannya</a:t>
            </a:r>
            <a:endParaRPr lang="en-US" dirty="0" smtClean="0"/>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609599" y="1676400"/>
          <a:ext cx="7543801"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609600" y="228600"/>
          <a:ext cx="78486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609600" y="1295400"/>
          <a:ext cx="8151813"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lvl="0"/>
            <a:r>
              <a:rPr lang="en-US"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UMPAN BALIK</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533400" y="1752600"/>
          <a:ext cx="8077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304800"/>
            <a:ext cx="6477000" cy="685800"/>
          </a:xfrm>
        </p:spPr>
        <p:txBody>
          <a:bodyPr>
            <a:normAutofit/>
          </a:bodyPr>
          <a:lstStyle/>
          <a:p>
            <a:r>
              <a:rPr lang="en-US" dirty="0" smtClean="0"/>
              <a:t>Miss Communication (?)</a:t>
            </a:r>
            <a:endParaRPr lang="en-US" dirty="0"/>
          </a:p>
        </p:txBody>
      </p:sp>
      <p:sp>
        <p:nvSpPr>
          <p:cNvPr id="3" name="Text Placeholder 2"/>
          <p:cNvSpPr>
            <a:spLocks noGrp="1"/>
          </p:cNvSpPr>
          <p:nvPr>
            <p:ph type="body" sz="quarter" idx="11"/>
          </p:nvPr>
        </p:nvSpPr>
        <p:spPr/>
        <p:txBody>
          <a:bodyPr/>
          <a:lstStyle/>
          <a:p>
            <a:r>
              <a:rPr lang="en-US" dirty="0" err="1" smtClean="0"/>
              <a:t>Anak</a:t>
            </a:r>
            <a:r>
              <a:rPr lang="en-US" dirty="0" smtClean="0"/>
              <a:t>: Ma, </a:t>
            </a:r>
            <a:r>
              <a:rPr lang="en-US" dirty="0" err="1" smtClean="0"/>
              <a:t>tadi</a:t>
            </a:r>
            <a:r>
              <a:rPr lang="en-US" dirty="0" smtClean="0"/>
              <a:t> </a:t>
            </a:r>
            <a:r>
              <a:rPr lang="en-US" dirty="0" err="1" smtClean="0"/>
              <a:t>aku</a:t>
            </a:r>
            <a:r>
              <a:rPr lang="en-US" dirty="0" smtClean="0"/>
              <a:t> </a:t>
            </a:r>
            <a:r>
              <a:rPr lang="en-US" dirty="0" err="1" smtClean="0"/>
              <a:t>kuliah</a:t>
            </a:r>
            <a:r>
              <a:rPr lang="en-US" dirty="0" smtClean="0"/>
              <a:t> </a:t>
            </a:r>
            <a:r>
              <a:rPr lang="en-US" dirty="0" err="1" smtClean="0"/>
              <a:t>tentang</a:t>
            </a:r>
            <a:r>
              <a:rPr lang="en-US" dirty="0" smtClean="0"/>
              <a:t> </a:t>
            </a:r>
            <a:r>
              <a:rPr lang="en-US" dirty="0" err="1" smtClean="0"/>
              <a:t>teori</a:t>
            </a:r>
            <a:r>
              <a:rPr lang="en-US" dirty="0" smtClean="0"/>
              <a:t> </a:t>
            </a:r>
            <a:r>
              <a:rPr lang="en-US" dirty="0" err="1" smtClean="0"/>
              <a:t>evolusi</a:t>
            </a:r>
            <a:r>
              <a:rPr lang="en-US" dirty="0" smtClean="0"/>
              <a:t>. </a:t>
            </a:r>
            <a:r>
              <a:rPr lang="en-US" dirty="0" err="1" smtClean="0"/>
              <a:t>Kata</a:t>
            </a:r>
            <a:r>
              <a:rPr lang="en-US" dirty="0" smtClean="0"/>
              <a:t> </a:t>
            </a:r>
            <a:r>
              <a:rPr lang="en-US" dirty="0" err="1" smtClean="0"/>
              <a:t>dosenku</a:t>
            </a:r>
            <a:r>
              <a:rPr lang="en-US" dirty="0" smtClean="0"/>
              <a:t>, </a:t>
            </a:r>
            <a:r>
              <a:rPr lang="en-US" dirty="0" err="1" smtClean="0"/>
              <a:t>kita</a:t>
            </a:r>
            <a:r>
              <a:rPr lang="en-US" dirty="0" smtClean="0"/>
              <a:t> </a:t>
            </a:r>
            <a:r>
              <a:rPr lang="en-US" dirty="0" err="1" smtClean="0"/>
              <a:t>ini</a:t>
            </a:r>
            <a:r>
              <a:rPr lang="en-US" dirty="0" smtClean="0"/>
              <a:t> </a:t>
            </a:r>
            <a:r>
              <a:rPr lang="en-US" dirty="0" err="1" smtClean="0"/>
              <a:t>keturunan</a:t>
            </a:r>
            <a:r>
              <a:rPr lang="en-US" dirty="0" smtClean="0"/>
              <a:t> </a:t>
            </a:r>
            <a:r>
              <a:rPr lang="en-US" dirty="0" err="1" smtClean="0"/>
              <a:t>monyet</a:t>
            </a:r>
            <a:r>
              <a:rPr lang="en-US" dirty="0" smtClean="0"/>
              <a:t>, </a:t>
            </a:r>
            <a:r>
              <a:rPr lang="en-US" dirty="0" err="1" smtClean="0"/>
              <a:t>bagaimana</a:t>
            </a:r>
            <a:r>
              <a:rPr lang="en-US" dirty="0" smtClean="0"/>
              <a:t> </a:t>
            </a:r>
            <a:r>
              <a:rPr lang="en-US" dirty="0" err="1" smtClean="0"/>
              <a:t>menurut</a:t>
            </a:r>
            <a:r>
              <a:rPr lang="en-US" dirty="0" smtClean="0"/>
              <a:t> </a:t>
            </a:r>
            <a:r>
              <a:rPr lang="en-US" dirty="0" err="1" smtClean="0"/>
              <a:t>pendapat</a:t>
            </a:r>
            <a:r>
              <a:rPr lang="en-US" dirty="0" smtClean="0"/>
              <a:t> mama?</a:t>
            </a:r>
          </a:p>
          <a:p>
            <a:r>
              <a:rPr lang="en-US" dirty="0" smtClean="0"/>
              <a:t>Mama: </a:t>
            </a:r>
            <a:r>
              <a:rPr lang="en-US" dirty="0" err="1" smtClean="0"/>
              <a:t>Setahu</a:t>
            </a:r>
            <a:r>
              <a:rPr lang="en-US" dirty="0" smtClean="0"/>
              <a:t> mama, </a:t>
            </a:r>
            <a:r>
              <a:rPr lang="en-US" dirty="0" err="1" smtClean="0"/>
              <a:t>dari</a:t>
            </a:r>
            <a:r>
              <a:rPr lang="en-US" dirty="0" smtClean="0"/>
              <a:t> </a:t>
            </a:r>
            <a:r>
              <a:rPr lang="en-US" dirty="0" err="1" smtClean="0"/>
              <a:t>garis</a:t>
            </a:r>
            <a:r>
              <a:rPr lang="en-US" dirty="0" smtClean="0"/>
              <a:t> </a:t>
            </a:r>
            <a:r>
              <a:rPr lang="en-US" dirty="0" err="1" smtClean="0"/>
              <a:t>keturunan</a:t>
            </a:r>
            <a:r>
              <a:rPr lang="en-US" dirty="0" smtClean="0"/>
              <a:t> mama </a:t>
            </a:r>
            <a:r>
              <a:rPr lang="en-US" dirty="0" err="1" smtClean="0"/>
              <a:t>sih</a:t>
            </a:r>
            <a:r>
              <a:rPr lang="en-US" dirty="0" smtClean="0"/>
              <a:t> </a:t>
            </a:r>
            <a:r>
              <a:rPr lang="en-US" dirty="0" err="1" smtClean="0"/>
              <a:t>nggak</a:t>
            </a:r>
            <a:r>
              <a:rPr lang="en-US" dirty="0" smtClean="0"/>
              <a:t> </a:t>
            </a:r>
            <a:r>
              <a:rPr lang="en-US" dirty="0" err="1" smtClean="0"/>
              <a:t>ada</a:t>
            </a:r>
            <a:r>
              <a:rPr lang="en-US" dirty="0" smtClean="0"/>
              <a:t> …..  </a:t>
            </a:r>
            <a:r>
              <a:rPr lang="en-US" dirty="0" err="1" smtClean="0"/>
              <a:t>Tapi</a:t>
            </a:r>
            <a:r>
              <a:rPr lang="en-US" dirty="0" smtClean="0"/>
              <a:t> </a:t>
            </a:r>
            <a:r>
              <a:rPr lang="en-US" dirty="0" err="1" smtClean="0"/>
              <a:t>entahlah</a:t>
            </a:r>
            <a:r>
              <a:rPr lang="en-US" dirty="0" smtClean="0"/>
              <a:t> </a:t>
            </a:r>
            <a:r>
              <a:rPr lang="en-US" dirty="0" err="1" smtClean="0"/>
              <a:t>kalau</a:t>
            </a:r>
            <a:r>
              <a:rPr lang="en-US" dirty="0" smtClean="0"/>
              <a:t> </a:t>
            </a:r>
            <a:r>
              <a:rPr lang="en-US" dirty="0" err="1" smtClean="0"/>
              <a:t>dari</a:t>
            </a:r>
            <a:r>
              <a:rPr lang="en-US" dirty="0" smtClean="0"/>
              <a:t> </a:t>
            </a:r>
            <a:r>
              <a:rPr lang="en-US" dirty="0" err="1" smtClean="0"/>
              <a:t>keluarga</a:t>
            </a:r>
            <a:r>
              <a:rPr lang="en-US" dirty="0" smtClean="0"/>
              <a:t> </a:t>
            </a:r>
            <a:r>
              <a:rPr lang="en-US" dirty="0" err="1" smtClean="0"/>
              <a:t>papamu</a:t>
            </a:r>
            <a:r>
              <a:rPr lang="en-US" dirty="0" smtClean="0"/>
              <a:t> ……</a:t>
            </a:r>
          </a:p>
          <a:p>
            <a:r>
              <a:rPr lang="en-US" dirty="0" err="1" smtClean="0"/>
              <a:t>Anak</a:t>
            </a:r>
            <a:r>
              <a:rPr lang="en-US" dirty="0" smtClean="0"/>
              <a:t>: ….. !?!?!?</a:t>
            </a:r>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553200" cy="533400"/>
          </a:xfrm>
        </p:spPr>
        <p:txBody>
          <a:bodyPr>
            <a:normAutofit fontScale="92500" lnSpcReduction="10000"/>
          </a:bodyPr>
          <a:lstStyle/>
          <a:p>
            <a:r>
              <a:rPr lang="id-ID" altLang="zh-CN" dirty="0" smtClean="0">
                <a:ea typeface="SimSun" pitchFamily="2" charset="-122"/>
              </a:rPr>
              <a:t>DESKRIPSI MATA KULIAH</a:t>
            </a:r>
            <a:endParaRPr lang="en-US" dirty="0"/>
          </a:p>
        </p:txBody>
      </p:sp>
      <p:sp>
        <p:nvSpPr>
          <p:cNvPr id="5" name="Rectangle 3"/>
          <p:cNvSpPr>
            <a:spLocks noGrp="1" noChangeArrowheads="1"/>
          </p:cNvSpPr>
          <p:nvPr>
            <p:ph type="body" sz="quarter" idx="11"/>
          </p:nvPr>
        </p:nvSpPr>
        <p:spPr/>
        <p:txBody>
          <a:bodyPr>
            <a:normAutofit/>
          </a:bodyPr>
          <a:lstStyle/>
          <a:p>
            <a:pPr marL="457200" indent="-457200" algn="just" eaLnBrk="1" hangingPunct="1">
              <a:lnSpc>
                <a:spcPct val="80000"/>
              </a:lnSpc>
              <a:buFont typeface="Courier New" pitchFamily="49" charset="0"/>
              <a:buChar char="o"/>
            </a:pPr>
            <a:r>
              <a:rPr lang="id-ID" altLang="zh-CN" sz="2800" dirty="0" smtClean="0">
                <a:ea typeface="SimSun" pitchFamily="2" charset="-122"/>
              </a:rPr>
              <a:t>Kuliah ini membahas tentang sejarah, cara, dan teknik berkomunikasi baik secara lisan, tulisan, maupun visual dengan sasaran agar mahasiswa mampu menyampaikan dan mengomunikasikan informasi geologi kepada orang lain atau khalayak baik secara lisan, tulisan, maupun visual.</a:t>
            </a:r>
          </a:p>
          <a:p>
            <a:pPr marL="457200" indent="-457200" algn="just" eaLnBrk="1" hangingPunct="1">
              <a:lnSpc>
                <a:spcPct val="80000"/>
              </a:lnSpc>
              <a:buFont typeface="Courier New" pitchFamily="49" charset="0"/>
              <a:buChar char="o"/>
            </a:pPr>
            <a:r>
              <a:rPr lang="id-ID" altLang="zh-CN" sz="2800" dirty="0" smtClean="0">
                <a:ea typeface="SimSun" pitchFamily="2" charset="-122"/>
              </a:rPr>
              <a:t>Kuliah ini harus dilengkapi dengan kegiatan praktikum dan latihan di studio, kelas, dan lapangan, dengan hasil berupa gambar-gambar ilustrasi seperti sketsa, peta, diagram balok, grafik, poster, proposal penelitian, serta referat.</a:t>
            </a:r>
            <a:endParaRPr lang="en-US" sz="2800" dirty="0" smtClean="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xmlns="" val="122646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sp>
        <p:nvSpPr>
          <p:cNvPr id="5" name="Rectangle 2"/>
          <p:cNvSpPr txBox="1">
            <a:spLocks noChangeArrowheads="1"/>
          </p:cNvSpPr>
          <p:nvPr/>
        </p:nvSpPr>
        <p:spPr>
          <a:xfrm>
            <a:off x="1295400" y="2133600"/>
            <a:ext cx="7313613"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j-lt"/>
                <a:ea typeface="+mj-ea"/>
                <a:cs typeface="+mj-cs"/>
              </a:rPr>
              <a:t>Penggunaan lebih dari satu cara komunikasi mempunyai tingkat keberhasilan lebih tinggi</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4" descr="freshwt8"/>
          <p:cNvPicPr>
            <a:picLocks noGrp="1" noChangeAspect="1" noChangeArrowheads="1"/>
          </p:cNvPicPr>
          <p:nvPr>
            <p:ph idx="1"/>
          </p:nvPr>
        </p:nvPicPr>
        <p:blipFill>
          <a:blip r:embed="rId2"/>
          <a:srcRect/>
          <a:stretch>
            <a:fillRect/>
          </a:stretch>
        </p:blipFill>
        <p:spPr>
          <a:xfrm>
            <a:off x="4648200" y="3944938"/>
            <a:ext cx="3306763" cy="22542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grpSp>
        <p:nvGrpSpPr>
          <p:cNvPr id="5" name="Text Placeholder 4"/>
          <p:cNvGrpSpPr>
            <a:grpSpLocks noGrp="1"/>
          </p:cNvGrpSpPr>
          <p:nvPr>
            <p:ph type="body" sz="quarter" idx="10"/>
          </p:nvPr>
        </p:nvGrpSpPr>
        <p:grpSpPr>
          <a:xfrm>
            <a:off x="1524000" y="457200"/>
            <a:ext cx="6705600" cy="533400"/>
            <a:chOff x="0" y="7852"/>
            <a:chExt cx="7313612" cy="1127295"/>
          </a:xfrm>
        </p:grpSpPr>
        <p:sp>
          <p:nvSpPr>
            <p:cNvPr id="6" name="Rounded Rectangle 5"/>
            <p:cNvSpPr/>
            <p:nvPr/>
          </p:nvSpPr>
          <p:spPr>
            <a:xfrm>
              <a:off x="0" y="7852"/>
              <a:ext cx="7313612" cy="1127295"/>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7" name="Rounded Rectangle 4"/>
            <p:cNvSpPr/>
            <p:nvPr/>
          </p:nvSpPr>
          <p:spPr>
            <a:xfrm>
              <a:off x="55030" y="62882"/>
              <a:ext cx="7203552" cy="1017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179070" rIns="179070" bIns="17907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2089150" rtl="0">
                <a:lnSpc>
                  <a:spcPct val="90000"/>
                </a:lnSpc>
                <a:spcBef>
                  <a:spcPct val="0"/>
                </a:spcBef>
                <a:spcAft>
                  <a:spcPct val="35000"/>
                </a:spcAft>
              </a:pPr>
              <a:r>
                <a:rPr lang="en-US" sz="4700" b="1" kern="1200"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Komunikasi</a:t>
              </a:r>
              <a:r>
                <a:rPr lang="en-US" sz="47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700" b="1" kern="1200"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Lisan</a:t>
              </a:r>
              <a:endParaRPr lang="en-US" sz="47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aphicFrame>
        <p:nvGraphicFramePr>
          <p:cNvPr id="8" name="Diagram 7"/>
          <p:cNvGraphicFramePr/>
          <p:nvPr/>
        </p:nvGraphicFramePr>
        <p:xfrm>
          <a:off x="685800" y="1827213"/>
          <a:ext cx="8077199"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152400"/>
            <a:ext cx="6629400" cy="838200"/>
          </a:xfrm>
        </p:spPr>
        <p:txBody>
          <a:bodyPr>
            <a:normAutofit fontScale="92500" lnSpcReduction="20000"/>
          </a:bodyPr>
          <a:lstStyle/>
          <a:p>
            <a:pPr lvl="0"/>
            <a:r>
              <a:rPr lang="en-US" dirty="0" err="1" smtClean="0"/>
              <a:t>Berdasarkan</a:t>
            </a:r>
            <a:r>
              <a:rPr lang="en-US" dirty="0" smtClean="0"/>
              <a:t> </a:t>
            </a:r>
            <a:r>
              <a:rPr lang="en-US" dirty="0" err="1" smtClean="0"/>
              <a:t>kepada</a:t>
            </a:r>
            <a:r>
              <a:rPr lang="en-US" dirty="0" smtClean="0"/>
              <a:t> </a:t>
            </a:r>
            <a:r>
              <a:rPr lang="en-US" dirty="0" err="1" smtClean="0"/>
              <a:t>siapa</a:t>
            </a:r>
            <a:r>
              <a:rPr lang="en-US" dirty="0" smtClean="0"/>
              <a:t> </a:t>
            </a:r>
            <a:r>
              <a:rPr lang="en-US" dirty="0" err="1" smtClean="0"/>
              <a:t>komunikasi</a:t>
            </a:r>
            <a:r>
              <a:rPr lang="en-US" dirty="0" smtClean="0"/>
              <a:t> </a:t>
            </a:r>
            <a:r>
              <a:rPr lang="en-US" dirty="0" err="1" smtClean="0"/>
              <a:t>tersebut</a:t>
            </a:r>
            <a:r>
              <a:rPr lang="en-US" dirty="0" smtClean="0"/>
              <a:t> </a:t>
            </a:r>
            <a:r>
              <a:rPr lang="en-US" dirty="0" err="1" smtClean="0"/>
              <a:t>ditujukan</a:t>
            </a:r>
            <a:r>
              <a:rPr lang="en-US" dirty="0" smtClean="0"/>
              <a:t> </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609600" y="1676400"/>
          <a:ext cx="8001000" cy="4421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pe02097_"/>
          <p:cNvPicPr>
            <a:picLocks noChangeAspect="1" noChangeArrowheads="1"/>
          </p:cNvPicPr>
          <p:nvPr/>
        </p:nvPicPr>
        <p:blipFill>
          <a:blip r:embed="rId6"/>
          <a:srcRect/>
          <a:stretch>
            <a:fillRect/>
          </a:stretch>
        </p:blipFill>
        <p:spPr>
          <a:xfrm>
            <a:off x="3581400" y="5243513"/>
            <a:ext cx="2017713" cy="1614487"/>
          </a:xfrm>
          <a:prstGeom prst="rect">
            <a:avLst/>
          </a:prstGeom>
          <a:noFill/>
        </p:spPr>
      </p:pic>
      <p:pic>
        <p:nvPicPr>
          <p:cNvPr id="7" name="Picture 253" descr="BOSSSPCH"/>
          <p:cNvPicPr>
            <a:picLocks noChangeAspect="1" noChangeArrowheads="1"/>
          </p:cNvPicPr>
          <p:nvPr/>
        </p:nvPicPr>
        <p:blipFill>
          <a:blip r:embed="rId7"/>
          <a:srcRect/>
          <a:stretch>
            <a:fillRect/>
          </a:stretch>
        </p:blipFill>
        <p:spPr bwMode="auto">
          <a:xfrm>
            <a:off x="6858000" y="5334000"/>
            <a:ext cx="1243013" cy="1295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1524000" y="457200"/>
          <a:ext cx="7007225"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2667000" y="1905000"/>
          <a:ext cx="5943600" cy="403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descr="brit2-isyarat.gif"/>
          <p:cNvPicPr>
            <a:picLocks noChangeAspect="1"/>
          </p:cNvPicPr>
          <p:nvPr/>
        </p:nvPicPr>
        <p:blipFill>
          <a:blip r:embed="rId10"/>
          <a:srcRect/>
          <a:stretch>
            <a:fillRect/>
          </a:stretch>
        </p:blipFill>
        <p:spPr bwMode="auto">
          <a:xfrm>
            <a:off x="195263" y="2819400"/>
            <a:ext cx="2314575" cy="1600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5" name="Picture 5" descr="D:\ALUMNI\2008_11_11\goodbye.gif"/>
          <p:cNvPicPr>
            <a:picLocks noChangeAspect="1" noChangeArrowheads="1" noCrop="1"/>
          </p:cNvPicPr>
          <p:nvPr/>
        </p:nvPicPr>
        <p:blipFill>
          <a:blip r:embed="rId2"/>
          <a:srcRect/>
          <a:stretch>
            <a:fillRect/>
          </a:stretch>
        </p:blipFill>
        <p:spPr bwMode="auto">
          <a:xfrm>
            <a:off x="7696200" y="1524000"/>
            <a:ext cx="1219200" cy="1219200"/>
          </a:xfrm>
          <a:prstGeom prst="rect">
            <a:avLst/>
          </a:prstGeom>
          <a:noFill/>
          <a:ln w="9525">
            <a:noFill/>
            <a:miter lim="800000"/>
            <a:headEnd/>
            <a:tailEnd/>
          </a:ln>
        </p:spPr>
      </p:pic>
      <p:graphicFrame>
        <p:nvGraphicFramePr>
          <p:cNvPr id="6" name="Diagram 5"/>
          <p:cNvGraphicFramePr/>
          <p:nvPr/>
        </p:nvGraphicFramePr>
        <p:xfrm>
          <a:off x="609600" y="1600200"/>
          <a:ext cx="6934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5" descr="C:\Documents and Settings\umi\My Documents\My Pictures\morse.jpg"/>
          <p:cNvPicPr>
            <a:picLocks noChangeAspect="1" noChangeArrowheads="1"/>
          </p:cNvPicPr>
          <p:nvPr/>
        </p:nvPicPr>
        <p:blipFill>
          <a:blip r:embed="rId7"/>
          <a:srcRect/>
          <a:stretch>
            <a:fillRect/>
          </a:stretch>
        </p:blipFill>
        <p:spPr bwMode="auto">
          <a:xfrm>
            <a:off x="7791450" y="2971800"/>
            <a:ext cx="1101725" cy="1219200"/>
          </a:xfrm>
          <a:prstGeom prst="rect">
            <a:avLst/>
          </a:prstGeom>
          <a:noFill/>
          <a:ln w="9525">
            <a:noFill/>
            <a:miter lim="800000"/>
            <a:headEnd/>
            <a:tailEnd/>
          </a:ln>
        </p:spPr>
      </p:pic>
      <p:pic>
        <p:nvPicPr>
          <p:cNvPr id="8" name="Picture 12" descr="D:\ALUMNI\2008_11_11\kiss_bye.gif"/>
          <p:cNvPicPr>
            <a:picLocks noChangeAspect="1" noChangeArrowheads="1" noCrop="1"/>
          </p:cNvPicPr>
          <p:nvPr/>
        </p:nvPicPr>
        <p:blipFill>
          <a:blip r:embed="rId8"/>
          <a:srcRect/>
          <a:stretch>
            <a:fillRect/>
          </a:stretch>
        </p:blipFill>
        <p:spPr bwMode="auto">
          <a:xfrm>
            <a:off x="7634288" y="4267200"/>
            <a:ext cx="1435100" cy="2438400"/>
          </a:xfrm>
          <a:prstGeom prst="rect">
            <a:avLst/>
          </a:prstGeom>
          <a:noFill/>
          <a:ln w="9525">
            <a:noFill/>
            <a:miter lim="800000"/>
            <a:headEnd/>
            <a:tailEnd/>
          </a:ln>
        </p:spPr>
      </p:pic>
      <p:graphicFrame>
        <p:nvGraphicFramePr>
          <p:cNvPr id="9" name="Diagram 8"/>
          <p:cNvGraphicFramePr/>
          <p:nvPr/>
        </p:nvGraphicFramePr>
        <p:xfrm>
          <a:off x="1676400" y="274638"/>
          <a:ext cx="7010400" cy="114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dirty="0"/>
          </a:p>
        </p:txBody>
      </p:sp>
      <p:sp>
        <p:nvSpPr>
          <p:cNvPr id="3" name="Text Placeholder 2"/>
          <p:cNvSpPr>
            <a:spLocks noGrp="1"/>
          </p:cNvSpPr>
          <p:nvPr>
            <p:ph type="body" sz="quarter" idx="11"/>
          </p:nvPr>
        </p:nvSpPr>
        <p:spPr>
          <a:xfrm>
            <a:off x="914399" y="1524000"/>
            <a:ext cx="7543800" cy="4572000"/>
          </a:xfrm>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1981200" y="304800"/>
          <a:ext cx="632301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762000" y="1827213"/>
          <a:ext cx="7924800" cy="4114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4" descr="en00500_"/>
          <p:cNvPicPr>
            <a:picLocks noChangeAspect="1" noChangeArrowheads="1"/>
          </p:cNvPicPr>
          <p:nvPr/>
        </p:nvPicPr>
        <p:blipFill>
          <a:blip r:embed="rId10"/>
          <a:srcRect/>
          <a:stretch>
            <a:fillRect/>
          </a:stretch>
        </p:blipFill>
        <p:spPr>
          <a:xfrm>
            <a:off x="914399" y="2286000"/>
            <a:ext cx="1066800" cy="1008063"/>
          </a:xfrm>
          <a:prstGeom prst="rect">
            <a:avLst/>
          </a:prstGeom>
        </p:spPr>
      </p:pic>
      <p:pic>
        <p:nvPicPr>
          <p:cNvPr id="8" name="Picture 12" descr="Camera-01-june.gif"/>
          <p:cNvPicPr>
            <a:picLocks noChangeAspect="1"/>
          </p:cNvPicPr>
          <p:nvPr/>
        </p:nvPicPr>
        <p:blipFill>
          <a:blip r:embed="rId11"/>
          <a:srcRect/>
          <a:stretch>
            <a:fillRect/>
          </a:stretch>
        </p:blipFill>
        <p:spPr bwMode="auto">
          <a:xfrm>
            <a:off x="600074" y="4419600"/>
            <a:ext cx="1490663" cy="1447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Cara </a:t>
            </a:r>
            <a:r>
              <a:rPr lang="en-US" dirty="0" err="1" smtClean="0"/>
              <a:t>berkomunikasi</a:t>
            </a:r>
            <a:r>
              <a:rPr lang="en-US" dirty="0" smtClean="0"/>
              <a:t> yang </a:t>
            </a:r>
            <a:r>
              <a:rPr lang="en-US" dirty="0" err="1" smtClean="0"/>
              <a:t>dilakukan</a:t>
            </a:r>
            <a:r>
              <a:rPr lang="en-US" dirty="0" smtClean="0"/>
              <a:t> </a:t>
            </a:r>
            <a:r>
              <a:rPr lang="en-US" dirty="0" err="1" smtClean="0"/>
              <a:t>oleh</a:t>
            </a:r>
            <a:r>
              <a:rPr lang="en-US" dirty="0" smtClean="0"/>
              <a:t> </a:t>
            </a:r>
            <a:r>
              <a:rPr lang="en-US" dirty="0" err="1" smtClean="0"/>
              <a:t>seseorang</a:t>
            </a:r>
            <a:r>
              <a:rPr lang="en-US" dirty="0" smtClean="0"/>
              <a:t> </a:t>
            </a:r>
            <a:r>
              <a:rPr lang="en-US" dirty="0" err="1" smtClean="0"/>
              <a:t>kepada</a:t>
            </a:r>
            <a:r>
              <a:rPr lang="en-US" dirty="0" smtClean="0"/>
              <a:t> </a:t>
            </a:r>
            <a:r>
              <a:rPr lang="en-US" dirty="0" err="1" smtClean="0"/>
              <a:t>khalayak</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tertulis</a:t>
            </a:r>
            <a:endParaRPr lang="en-US" dirty="0" smtClean="0"/>
          </a:p>
          <a:p>
            <a:endParaRPr lang="en-US" dirty="0"/>
          </a:p>
        </p:txBody>
      </p:sp>
      <p:sp>
        <p:nvSpPr>
          <p:cNvPr id="4" name="Text Placeholder 3"/>
          <p:cNvSpPr>
            <a:spLocks noGrp="1"/>
          </p:cNvSpPr>
          <p:nvPr>
            <p:ph type="body" sz="quarter" idx="15"/>
          </p:nvPr>
        </p:nvSpPr>
        <p:spPr/>
        <p:txBody>
          <a:bodyPr/>
          <a:lstStyle/>
          <a:p>
            <a:endParaRPr lang="en-US"/>
          </a:p>
        </p:txBody>
      </p:sp>
      <p:grpSp>
        <p:nvGrpSpPr>
          <p:cNvPr id="5" name="Group 5"/>
          <p:cNvGrpSpPr>
            <a:grpSpLocks noGrp="1"/>
          </p:cNvGrpSpPr>
          <p:nvPr>
            <p:ph type="body" sz="quarter" idx="10"/>
          </p:nvPr>
        </p:nvGrpSpPr>
        <p:grpSpPr>
          <a:xfrm>
            <a:off x="1524000" y="457200"/>
            <a:ext cx="6553200" cy="533400"/>
            <a:chOff x="0" y="47395"/>
            <a:chExt cx="8001000" cy="1216800"/>
          </a:xfrm>
          <a:scene3d>
            <a:camera prst="orthographicFront">
              <a:rot lat="0" lon="0" rev="0"/>
            </a:camera>
            <a:lightRig rig="contrasting" dir="t">
              <a:rot lat="0" lon="0" rev="1200000"/>
            </a:lightRig>
          </a:scene3d>
        </p:grpSpPr>
        <p:sp>
          <p:nvSpPr>
            <p:cNvPr id="6" name="Rounded Rectangle 5"/>
            <p:cNvSpPr/>
            <p:nvPr/>
          </p:nvSpPr>
          <p:spPr>
            <a:xfrm>
              <a:off x="0" y="47395"/>
              <a:ext cx="8001000" cy="12168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59399" y="106794"/>
              <a:ext cx="7882202" cy="1098002"/>
            </a:xfrm>
            <a:prstGeom prst="rect">
              <a:avLst/>
            </a:prstGeom>
            <a:sp3d/>
          </p:spPr>
          <p:style>
            <a:lnRef idx="0">
              <a:scrgbClr r="0" g="0" b="0"/>
            </a:lnRef>
            <a:fillRef idx="0">
              <a:scrgbClr r="0" g="0" b="0"/>
            </a:fillRef>
            <a:effectRef idx="0">
              <a:scrgbClr r="0" g="0" b="0"/>
            </a:effectRef>
            <a:fontRef idx="minor">
              <a:schemeClr val="lt1"/>
            </a:fontRef>
          </p:style>
          <p:txBody>
            <a:bodyPr lIns="198120" tIns="198120" rIns="198120" bIns="198120" spcCol="1270" anchor="ctr"/>
            <a:lstStyle/>
            <a:p>
              <a:pPr algn="ctr" defTabSz="2311400">
                <a:lnSpc>
                  <a:spcPct val="90000"/>
                </a:lnSpc>
                <a:spcAft>
                  <a:spcPct val="3500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KOMUNIKASI TULISAN</a:t>
              </a:r>
            </a:p>
          </p:txBody>
        </p:sp>
      </p:grpSp>
      <p:pic>
        <p:nvPicPr>
          <p:cNvPr id="8" name="Picture 15" descr="C:\Documents and Settings\umi\My Documents\My Pictures\imissu.gif"/>
          <p:cNvPicPr>
            <a:picLocks noChangeAspect="1" noChangeArrowheads="1" noCrop="1"/>
          </p:cNvPicPr>
          <p:nvPr/>
        </p:nvPicPr>
        <p:blipFill>
          <a:blip r:embed="rId2"/>
          <a:srcRect/>
          <a:stretch>
            <a:fillRect/>
          </a:stretch>
        </p:blipFill>
        <p:spPr bwMode="auto">
          <a:xfrm>
            <a:off x="3886200" y="3786188"/>
            <a:ext cx="2819400" cy="22336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Diagram 4"/>
          <p:cNvGraphicFramePr/>
          <p:nvPr/>
        </p:nvGraphicFramePr>
        <p:xfrm>
          <a:off x="2058988" y="304800"/>
          <a:ext cx="571341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447800" y="1676400"/>
          <a:ext cx="7391400" cy="19827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p:cNvGraphicFramePr/>
          <p:nvPr/>
        </p:nvGraphicFramePr>
        <p:xfrm>
          <a:off x="2209800" y="3810000"/>
          <a:ext cx="6705600" cy="20764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Picture 9" descr="ist2_669672-boy-writting-letter.jpg"/>
          <p:cNvPicPr>
            <a:picLocks noChangeAspect="1"/>
          </p:cNvPicPr>
          <p:nvPr/>
        </p:nvPicPr>
        <p:blipFill>
          <a:blip r:embed="rId14"/>
          <a:srcRect/>
          <a:stretch>
            <a:fillRect/>
          </a:stretch>
        </p:blipFill>
        <p:spPr bwMode="auto">
          <a:xfrm>
            <a:off x="617720" y="3810000"/>
            <a:ext cx="1515880" cy="2133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304800"/>
            <a:ext cx="6553200" cy="685800"/>
          </a:xfrm>
        </p:spPr>
        <p:txBody>
          <a:bodyPr>
            <a:noAutofit/>
          </a:bodyPr>
          <a:lstStyle/>
          <a:p>
            <a:r>
              <a:rPr lang="en-US" sz="3600" dirty="0" err="1" smtClean="0"/>
              <a:t>Berdasarkan</a:t>
            </a:r>
            <a:r>
              <a:rPr lang="en-US" sz="3600" dirty="0" smtClean="0"/>
              <a:t> </a:t>
            </a:r>
            <a:r>
              <a:rPr lang="en-US" sz="3600" dirty="0" err="1" smtClean="0"/>
              <a:t>kepada</a:t>
            </a:r>
            <a:r>
              <a:rPr lang="en-US" sz="3600" dirty="0" smtClean="0"/>
              <a:t> </a:t>
            </a:r>
            <a:r>
              <a:rPr lang="en-US" sz="3600" dirty="0" err="1" smtClean="0"/>
              <a:t>siapa</a:t>
            </a:r>
            <a:r>
              <a:rPr lang="en-US" sz="3600" dirty="0" smtClean="0"/>
              <a:t> </a:t>
            </a:r>
            <a:r>
              <a:rPr lang="en-US" sz="3600" dirty="0" err="1" smtClean="0"/>
              <a:t>informasi</a:t>
            </a:r>
            <a:r>
              <a:rPr lang="en-US" sz="3600" dirty="0" smtClean="0"/>
              <a:t> </a:t>
            </a:r>
            <a:r>
              <a:rPr lang="en-US" sz="3600" dirty="0" err="1" smtClean="0"/>
              <a:t>tsb</a:t>
            </a:r>
            <a:r>
              <a:rPr lang="en-US" sz="3600" dirty="0" smtClean="0"/>
              <a:t> </a:t>
            </a:r>
            <a:r>
              <a:rPr lang="en-US" sz="3600" dirty="0" err="1" smtClean="0"/>
              <a:t>ditujukan</a:t>
            </a:r>
            <a:r>
              <a:rPr lang="en-US" sz="3600" dirty="0" smtClean="0"/>
              <a:t>,</a:t>
            </a:r>
            <a:endParaRPr lang="en-US" sz="3600" dirty="0"/>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1"/>
          </p:nvPr>
        </p:nvSpPr>
        <p:spPr/>
        <p:txBody>
          <a:bodyPr>
            <a:normAutofit lnSpcReduction="10000"/>
          </a:bodyPr>
          <a:lstStyle/>
          <a:p>
            <a:pPr>
              <a:lnSpc>
                <a:spcPct val="90000"/>
              </a:lnSpc>
            </a:pPr>
            <a:r>
              <a:rPr lang="en-US" dirty="0" err="1" smtClean="0"/>
              <a:t>Komunikasi</a:t>
            </a:r>
            <a:r>
              <a:rPr lang="en-US" dirty="0" smtClean="0"/>
              <a:t> </a:t>
            </a:r>
            <a:r>
              <a:rPr lang="en-US" dirty="0" err="1" smtClean="0"/>
              <a:t>tulisan</a:t>
            </a:r>
            <a:r>
              <a:rPr lang="en-US" dirty="0" smtClean="0"/>
              <a:t> </a:t>
            </a:r>
            <a:r>
              <a:rPr lang="en-US" dirty="0" err="1" smtClean="0"/>
              <a:t>individu</a:t>
            </a:r>
            <a:r>
              <a:rPr lang="en-US" dirty="0" smtClean="0"/>
              <a:t>:</a:t>
            </a:r>
          </a:p>
          <a:p>
            <a:pPr lvl="1">
              <a:lnSpc>
                <a:spcPct val="90000"/>
              </a:lnSpc>
            </a:pPr>
            <a:r>
              <a:rPr lang="en-US" dirty="0" err="1" smtClean="0"/>
              <a:t>Surat</a:t>
            </a:r>
            <a:endParaRPr lang="en-US" dirty="0" smtClean="0"/>
          </a:p>
          <a:p>
            <a:pPr lvl="1">
              <a:lnSpc>
                <a:spcPct val="90000"/>
              </a:lnSpc>
            </a:pPr>
            <a:r>
              <a:rPr lang="en-US" dirty="0" smtClean="0"/>
              <a:t>Nota</a:t>
            </a:r>
          </a:p>
          <a:p>
            <a:pPr>
              <a:lnSpc>
                <a:spcPct val="90000"/>
              </a:lnSpc>
            </a:pPr>
            <a:r>
              <a:rPr lang="en-US" dirty="0" err="1" smtClean="0"/>
              <a:t>Komunikasi</a:t>
            </a:r>
            <a:r>
              <a:rPr lang="en-US" dirty="0" smtClean="0"/>
              <a:t> </a:t>
            </a:r>
            <a:r>
              <a:rPr lang="en-US" dirty="0" err="1" smtClean="0"/>
              <a:t>tulisan</a:t>
            </a:r>
            <a:r>
              <a:rPr lang="en-US" dirty="0" smtClean="0"/>
              <a:t> </a:t>
            </a:r>
            <a:r>
              <a:rPr lang="en-US" dirty="0" err="1" smtClean="0"/>
              <a:t>kelompok</a:t>
            </a:r>
            <a:r>
              <a:rPr lang="en-US" dirty="0" smtClean="0"/>
              <a:t>:</a:t>
            </a:r>
          </a:p>
          <a:p>
            <a:pPr lvl="1">
              <a:lnSpc>
                <a:spcPct val="90000"/>
              </a:lnSpc>
            </a:pPr>
            <a:r>
              <a:rPr lang="en-US" dirty="0" err="1" smtClean="0"/>
              <a:t>Surat</a:t>
            </a:r>
            <a:r>
              <a:rPr lang="en-US" dirty="0" smtClean="0"/>
              <a:t> </a:t>
            </a:r>
            <a:r>
              <a:rPr lang="en-US" dirty="0" err="1" smtClean="0"/>
              <a:t>edaran</a:t>
            </a:r>
            <a:endParaRPr lang="en-US" dirty="0" smtClean="0"/>
          </a:p>
          <a:p>
            <a:pPr lvl="1">
              <a:lnSpc>
                <a:spcPct val="90000"/>
              </a:lnSpc>
            </a:pPr>
            <a:r>
              <a:rPr lang="en-US" dirty="0" err="1" smtClean="0"/>
              <a:t>Pengumuman</a:t>
            </a:r>
            <a:endParaRPr lang="en-US" dirty="0" smtClean="0"/>
          </a:p>
          <a:p>
            <a:pPr>
              <a:lnSpc>
                <a:spcPct val="90000"/>
              </a:lnSpc>
            </a:pPr>
            <a:r>
              <a:rPr lang="en-US" dirty="0" err="1" smtClean="0"/>
              <a:t>Komunikasi</a:t>
            </a:r>
            <a:r>
              <a:rPr lang="en-US" dirty="0" smtClean="0"/>
              <a:t> </a:t>
            </a:r>
            <a:r>
              <a:rPr lang="en-US" dirty="0" err="1" smtClean="0"/>
              <a:t>tulisan</a:t>
            </a:r>
            <a:r>
              <a:rPr lang="en-US" dirty="0" smtClean="0"/>
              <a:t> </a:t>
            </a:r>
            <a:r>
              <a:rPr lang="en-US" dirty="0" err="1" smtClean="0"/>
              <a:t>massa</a:t>
            </a:r>
            <a:r>
              <a:rPr lang="en-US" dirty="0" smtClean="0"/>
              <a:t>:</a:t>
            </a:r>
          </a:p>
          <a:p>
            <a:pPr lvl="1">
              <a:lnSpc>
                <a:spcPct val="90000"/>
              </a:lnSpc>
            </a:pPr>
            <a:r>
              <a:rPr lang="en-US" dirty="0" err="1" smtClean="0"/>
              <a:t>Karangan</a:t>
            </a:r>
            <a:r>
              <a:rPr lang="en-US" dirty="0" smtClean="0"/>
              <a:t> </a:t>
            </a:r>
            <a:r>
              <a:rPr lang="en-US" dirty="0" err="1" smtClean="0"/>
              <a:t>ilmiah</a:t>
            </a:r>
            <a:r>
              <a:rPr lang="en-US" dirty="0" smtClean="0"/>
              <a:t>/non-</a:t>
            </a:r>
            <a:r>
              <a:rPr lang="en-US" dirty="0" err="1" smtClean="0"/>
              <a:t>ilmiah</a:t>
            </a:r>
            <a:r>
              <a:rPr lang="en-US" dirty="0" smtClean="0"/>
              <a:t> yang </a:t>
            </a:r>
            <a:r>
              <a:rPr lang="en-US" dirty="0" err="1" smtClean="0"/>
              <a:t>dimuat</a:t>
            </a:r>
            <a:r>
              <a:rPr lang="en-US" dirty="0" smtClean="0"/>
              <a:t> </a:t>
            </a:r>
            <a:r>
              <a:rPr lang="en-US" dirty="0" err="1" smtClean="0"/>
              <a:t>di</a:t>
            </a:r>
            <a:r>
              <a:rPr lang="en-US" dirty="0" smtClean="0"/>
              <a:t> media </a:t>
            </a:r>
            <a:r>
              <a:rPr lang="en-US" dirty="0" err="1" smtClean="0"/>
              <a:t>massa</a:t>
            </a:r>
            <a:endParaRPr lang="en-US" dirty="0" smtClean="0"/>
          </a:p>
          <a:p>
            <a:pPr lvl="1">
              <a:lnSpc>
                <a:spcPct val="90000"/>
              </a:lnSpc>
            </a:pPr>
            <a:r>
              <a:rPr lang="en-US" dirty="0" err="1" smtClean="0"/>
              <a:t>Berita</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err="1" smtClean="0"/>
              <a:t>Latihan</a:t>
            </a:r>
            <a:endParaRPr lang="en-US" dirty="0"/>
          </a:p>
        </p:txBody>
      </p:sp>
      <p:sp>
        <p:nvSpPr>
          <p:cNvPr id="3" name="Text Placeholder 2"/>
          <p:cNvSpPr>
            <a:spLocks noGrp="1"/>
          </p:cNvSpPr>
          <p:nvPr>
            <p:ph type="body" sz="quarter" idx="11"/>
          </p:nvPr>
        </p:nvSpPr>
        <p:spPr/>
        <p:txBody>
          <a:bodyPr/>
          <a:lstStyle/>
          <a:p>
            <a:pPr marL="552450" indent="-552450">
              <a:lnSpc>
                <a:spcPct val="90000"/>
              </a:lnSpc>
            </a:pPr>
            <a:r>
              <a:rPr lang="sv-SE" sz="2800" dirty="0" smtClean="0"/>
              <a:t>Anda mendapat tugas untuk menyampaikan informasi secara visual dari kutipan berita di bawah ini :</a:t>
            </a:r>
            <a:endParaRPr lang="en-US" sz="2800" dirty="0" smtClean="0"/>
          </a:p>
          <a:p>
            <a:pPr marL="933450" lvl="1" indent="-476250">
              <a:lnSpc>
                <a:spcPct val="90000"/>
              </a:lnSpc>
            </a:pPr>
            <a:r>
              <a:rPr lang="sv-SE" dirty="0" smtClean="0"/>
              <a:t>Seorang pendaki gunung berhasil mencapai puncak tertinggi di suatu pegunungan bersalju.</a:t>
            </a:r>
            <a:endParaRPr lang="en-GB" dirty="0" smtClean="0"/>
          </a:p>
          <a:p>
            <a:pPr marL="933450" lvl="1" indent="-476250">
              <a:lnSpc>
                <a:spcPct val="90000"/>
              </a:lnSpc>
            </a:pPr>
            <a:r>
              <a:rPr lang="sv-SE" dirty="0" smtClean="0"/>
              <a:t>Suatu singkapan batas perlapisan batuan antara batu pasir di bawah dan batu lempung di atasnya pada tebing sungai dengan jurus dan kemiringan lapisan sebesar N90</a:t>
            </a:r>
            <a:r>
              <a:rPr lang="sv-SE" baseline="30000" dirty="0" smtClean="0"/>
              <a:t>o</a:t>
            </a:r>
            <a:r>
              <a:rPr lang="sv-SE" dirty="0" smtClean="0"/>
              <a:t>E/30</a:t>
            </a:r>
            <a:r>
              <a:rPr lang="sv-SE" baseline="30000" dirty="0" smtClean="0"/>
              <a:t>o</a:t>
            </a:r>
            <a:r>
              <a:rPr lang="sv-SE" dirty="0" smtClean="0"/>
              <a:t>.</a:t>
            </a:r>
            <a:endParaRPr lang="en-US"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6553200" cy="533400"/>
          </a:xfrm>
        </p:spPr>
        <p:txBody>
          <a:bodyPr>
            <a:normAutofit fontScale="92500" lnSpcReduction="10000"/>
          </a:bodyPr>
          <a:lstStyle/>
          <a:p>
            <a:r>
              <a:rPr lang="id-ID" altLang="zh-CN" dirty="0" smtClean="0">
                <a:ea typeface="SimSun" pitchFamily="2" charset="-122"/>
              </a:rPr>
              <a:t>KOMPETENSI MATA KULIAH</a:t>
            </a:r>
            <a:r>
              <a:rPr lang="en-US" altLang="zh-CN" dirty="0" smtClean="0">
                <a:ea typeface="SimSun" pitchFamily="2" charset="-122"/>
              </a:rPr>
              <a:t> </a:t>
            </a:r>
            <a:endParaRPr lang="en-US" dirty="0"/>
          </a:p>
        </p:txBody>
      </p:sp>
      <p:sp>
        <p:nvSpPr>
          <p:cNvPr id="3" name="Text Placeholder 2"/>
          <p:cNvSpPr>
            <a:spLocks noGrp="1"/>
          </p:cNvSpPr>
          <p:nvPr>
            <p:ph type="body" sz="quarter" idx="11"/>
          </p:nvPr>
        </p:nvSpPr>
        <p:spPr/>
        <p:txBody>
          <a:bodyPr/>
          <a:lstStyle/>
          <a:p>
            <a:pPr marL="514350" indent="-514350">
              <a:buFont typeface="+mj-lt"/>
              <a:buAutoNum type="arabicPeriod"/>
            </a:pPr>
            <a:r>
              <a:rPr lang="id-ID" altLang="zh-CN" dirty="0" smtClean="0">
                <a:ea typeface="SimSun" pitchFamily="2" charset="-122"/>
              </a:rPr>
              <a:t>Mahasiswa mampu menyusun dan mengomunikasikan informasi geologi kepada khalayak secara lisan, visual, dan tulisan dengan baik dan benar</a:t>
            </a:r>
            <a:endParaRPr lang="en-US" altLang="zh-CN" dirty="0" smtClean="0">
              <a:ea typeface="SimSun" pitchFamily="2" charset="-122"/>
            </a:endParaRPr>
          </a:p>
          <a:p>
            <a:pPr marL="514350" indent="-514350">
              <a:buFont typeface="+mj-lt"/>
              <a:buAutoNum type="arabicPeriod"/>
            </a:pPr>
            <a:r>
              <a:rPr lang="en-US" altLang="zh-CN" dirty="0" err="1" smtClean="0">
                <a:ea typeface="SimSun" pitchFamily="2" charset="-122"/>
              </a:rPr>
              <a:t>Mahasiswa</a:t>
            </a:r>
            <a:r>
              <a:rPr lang="en-US" altLang="zh-CN" dirty="0" smtClean="0">
                <a:ea typeface="SimSun" pitchFamily="2" charset="-122"/>
              </a:rPr>
              <a:t> </a:t>
            </a:r>
            <a:r>
              <a:rPr lang="en-US" altLang="zh-CN" dirty="0" err="1" smtClean="0">
                <a:ea typeface="SimSun" pitchFamily="2" charset="-122"/>
              </a:rPr>
              <a:t>mampu</a:t>
            </a:r>
            <a:r>
              <a:rPr lang="en-US" altLang="zh-CN" dirty="0" smtClean="0">
                <a:ea typeface="SimSun" pitchFamily="2" charset="-122"/>
              </a:rPr>
              <a:t> </a:t>
            </a:r>
            <a:r>
              <a:rPr lang="en-US" altLang="zh-CN" dirty="0" err="1" smtClean="0">
                <a:ea typeface="SimSun" pitchFamily="2" charset="-122"/>
              </a:rPr>
              <a:t>menyusun</a:t>
            </a:r>
            <a:r>
              <a:rPr lang="en-US" altLang="zh-CN" dirty="0" smtClean="0">
                <a:ea typeface="SimSun" pitchFamily="2" charset="-122"/>
              </a:rPr>
              <a:t> </a:t>
            </a:r>
            <a:r>
              <a:rPr lang="en-US" altLang="zh-CN" dirty="0" err="1" smtClean="0">
                <a:ea typeface="SimSun" pitchFamily="2" charset="-122"/>
              </a:rPr>
              <a:t>dan</a:t>
            </a:r>
            <a:r>
              <a:rPr lang="en-US" altLang="zh-CN" dirty="0" smtClean="0">
                <a:ea typeface="SimSun" pitchFamily="2" charset="-122"/>
              </a:rPr>
              <a:t> </a:t>
            </a:r>
            <a:r>
              <a:rPr lang="en-US" altLang="zh-CN" dirty="0" err="1" smtClean="0">
                <a:ea typeface="SimSun" pitchFamily="2" charset="-122"/>
              </a:rPr>
              <a:t>mempresentasikan</a:t>
            </a:r>
            <a:r>
              <a:rPr lang="en-US" altLang="zh-CN" dirty="0" smtClean="0">
                <a:ea typeface="SimSun" pitchFamily="2" charset="-122"/>
              </a:rPr>
              <a:t> </a:t>
            </a:r>
            <a:r>
              <a:rPr lang="en-US" altLang="zh-CN" dirty="0" err="1" smtClean="0">
                <a:ea typeface="SimSun" pitchFamily="2" charset="-122"/>
              </a:rPr>
              <a:t>karya</a:t>
            </a:r>
            <a:r>
              <a:rPr lang="en-US" altLang="zh-CN" dirty="0" smtClean="0">
                <a:ea typeface="SimSun" pitchFamily="2" charset="-122"/>
              </a:rPr>
              <a:t> </a:t>
            </a:r>
            <a:r>
              <a:rPr lang="en-US" altLang="zh-CN" dirty="0" err="1" smtClean="0">
                <a:ea typeface="SimSun" pitchFamily="2" charset="-122"/>
              </a:rPr>
              <a:t>ilmiah</a:t>
            </a:r>
            <a:r>
              <a:rPr lang="en-US" altLang="zh-CN" dirty="0" smtClean="0">
                <a:ea typeface="SimSun" pitchFamily="2" charset="-122"/>
              </a:rPr>
              <a:t> </a:t>
            </a:r>
            <a:r>
              <a:rPr lang="en-US" altLang="zh-CN" dirty="0" err="1" smtClean="0">
                <a:ea typeface="SimSun" pitchFamily="2" charset="-122"/>
              </a:rPr>
              <a:t>geologi</a:t>
            </a:r>
            <a:r>
              <a:rPr lang="en-US" altLang="zh-CN" dirty="0" smtClean="0">
                <a:ea typeface="SimSun" pitchFamily="2" charset="-122"/>
              </a:rPr>
              <a:t> </a:t>
            </a:r>
            <a:r>
              <a:rPr lang="en-US" altLang="zh-CN" dirty="0" err="1" smtClean="0">
                <a:ea typeface="SimSun" pitchFamily="2" charset="-122"/>
              </a:rPr>
              <a:t>dengan</a:t>
            </a:r>
            <a:r>
              <a:rPr lang="en-US" altLang="zh-CN" dirty="0" smtClean="0">
                <a:ea typeface="SimSun" pitchFamily="2" charset="-122"/>
              </a:rPr>
              <a:t> </a:t>
            </a:r>
            <a:r>
              <a:rPr lang="en-US" altLang="zh-CN" dirty="0" err="1" smtClean="0">
                <a:ea typeface="SimSun" pitchFamily="2" charset="-122"/>
              </a:rPr>
              <a:t>baik</a:t>
            </a:r>
            <a:r>
              <a:rPr lang="en-US" altLang="zh-CN" dirty="0" smtClean="0">
                <a:ea typeface="SimSun" pitchFamily="2" charset="-122"/>
              </a:rPr>
              <a:t> </a:t>
            </a:r>
            <a:r>
              <a:rPr lang="en-US" altLang="zh-CN" dirty="0" err="1" smtClean="0">
                <a:ea typeface="SimSun" pitchFamily="2" charset="-122"/>
              </a:rPr>
              <a:t>dan</a:t>
            </a:r>
            <a:r>
              <a:rPr lang="en-US" altLang="zh-CN" dirty="0" smtClean="0">
                <a:ea typeface="SimSun" pitchFamily="2" charset="-122"/>
              </a:rPr>
              <a:t> </a:t>
            </a:r>
            <a:r>
              <a:rPr lang="en-US" altLang="zh-CN" dirty="0" err="1" smtClean="0">
                <a:ea typeface="SimSun" pitchFamily="2" charset="-122"/>
              </a:rPr>
              <a:t>benar</a:t>
            </a:r>
            <a:r>
              <a:rPr lang="en-US" altLang="zh-CN" dirty="0" smtClean="0">
                <a:ea typeface="SimSun" pitchFamily="2" charset="-122"/>
              </a:rPr>
              <a:t> </a:t>
            </a:r>
            <a:endParaRPr lang="en-US"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304800"/>
            <a:ext cx="6629400" cy="990600"/>
          </a:xfrm>
        </p:spPr>
        <p:txBody>
          <a:bodyPr>
            <a:normAutofit fontScale="77500" lnSpcReduction="20000"/>
          </a:bodyPr>
          <a:lstStyle/>
          <a:p>
            <a:r>
              <a:rPr lang="sv-SE" dirty="0" smtClean="0"/>
              <a:t>Anda bertugas menyampaikan informasi secara tertulis dari rangkaian gambar di bawah ini.</a:t>
            </a:r>
            <a:endParaRPr lang="en-US" dirty="0"/>
          </a:p>
        </p:txBody>
      </p:sp>
      <p:sp>
        <p:nvSpPr>
          <p:cNvPr id="3" name="Text Placeholder 2"/>
          <p:cNvSpPr>
            <a:spLocks noGrp="1"/>
          </p:cNvSpPr>
          <p:nvPr>
            <p:ph type="body" sz="quarter" idx="11"/>
          </p:nvPr>
        </p:nvSpPr>
        <p:spPr>
          <a:solidFill>
            <a:schemeClr val="accent4">
              <a:lumMod val="40000"/>
              <a:lumOff val="60000"/>
            </a:schemeClr>
          </a:solidFill>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pic>
        <p:nvPicPr>
          <p:cNvPr id="5" name="Picture 4" descr="Tipe Merapi"/>
          <p:cNvPicPr>
            <a:picLocks noChangeAspect="1" noChangeArrowheads="1"/>
          </p:cNvPicPr>
          <p:nvPr/>
        </p:nvPicPr>
        <p:blipFill>
          <a:blip r:embed="rId2"/>
          <a:srcRect/>
          <a:stretch>
            <a:fillRect/>
          </a:stretch>
        </p:blipFill>
        <p:spPr>
          <a:xfrm>
            <a:off x="3275013" y="1600200"/>
            <a:ext cx="2940050" cy="4876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a:xfrm>
            <a:off x="1066800" y="1066800"/>
            <a:ext cx="6705600" cy="4724400"/>
          </a:xfrm>
        </p:spPr>
        <p:txBody>
          <a:bodyPr/>
          <a:lstStyle/>
          <a:p>
            <a:endParaRPr lang="en-US" dirty="0"/>
          </a:p>
        </p:txBody>
      </p:sp>
      <p:sp>
        <p:nvSpPr>
          <p:cNvPr id="5" name="Text Placeholder 4"/>
          <p:cNvSpPr>
            <a:spLocks noGrp="1"/>
          </p:cNvSpPr>
          <p:nvPr>
            <p:ph type="body" sz="quarter" idx="12"/>
          </p:nvPr>
        </p:nvSpPr>
        <p:spPr/>
        <p:txBody>
          <a:bodyPr/>
          <a:lstStyle/>
          <a:p>
            <a:endParaRPr lang="en-US"/>
          </a:p>
        </p:txBody>
      </p:sp>
      <p:sp>
        <p:nvSpPr>
          <p:cNvPr id="6" name="Rectangle 5"/>
          <p:cNvSpPr/>
          <p:nvPr/>
        </p:nvSpPr>
        <p:spPr>
          <a:xfrm>
            <a:off x="1219200" y="1981200"/>
            <a:ext cx="6477000" cy="2585323"/>
          </a:xfrm>
          <a:prstGeom prst="rect">
            <a:avLst/>
          </a:prstGeom>
        </p:spPr>
        <p:txBody>
          <a:bodyPr wrap="square">
            <a:spAutoFit/>
          </a:bodyPr>
          <a:lstStyle/>
          <a:p>
            <a:pPr algn="ctr"/>
            <a:r>
              <a:rPr lang="fi-FI" sz="5400"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Sekian, </a:t>
            </a:r>
          </a:p>
          <a:p>
            <a:pPr algn="ctr"/>
            <a:r>
              <a:rPr lang="fi-FI" sz="5400"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Terima </a:t>
            </a:r>
            <a:r>
              <a:rPr lang="fi-FI" sz="5400" kern="1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Kasih </a:t>
            </a:r>
          </a:p>
          <a:p>
            <a:pPr algn="ctr"/>
            <a:r>
              <a:rPr lang="fi-FI" sz="5400" kern="1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atas </a:t>
            </a:r>
            <a:r>
              <a:rPr lang="fi-FI" sz="5400"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Perhatiannya</a:t>
            </a:r>
            <a:endParaRPr lang="en-US" sz="54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3800" y="0"/>
            <a:ext cx="54102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838200" y="3048000"/>
            <a:ext cx="3657600" cy="1066800"/>
          </a:xfrm>
        </p:spPr>
        <p:txBody>
          <a:bodyPr>
            <a:normAutofit fontScale="92500" lnSpcReduction="20000"/>
          </a:bodyPr>
          <a:lstStyle/>
          <a:p>
            <a:r>
              <a:rPr lang="id-ID" altLang="zh-CN" dirty="0" smtClean="0">
                <a:ea typeface="SimSun" pitchFamily="2" charset="-122"/>
              </a:rPr>
              <a:t>ANALISIS </a:t>
            </a:r>
            <a:r>
              <a:rPr lang="en-US" altLang="zh-CN" dirty="0" smtClean="0">
                <a:ea typeface="SimSun" pitchFamily="2" charset="-122"/>
              </a:rPr>
              <a:t/>
            </a:r>
            <a:br>
              <a:rPr lang="en-US" altLang="zh-CN" dirty="0" smtClean="0">
                <a:ea typeface="SimSun" pitchFamily="2" charset="-122"/>
              </a:rPr>
            </a:br>
            <a:r>
              <a:rPr lang="id-ID" altLang="zh-CN" dirty="0" smtClean="0">
                <a:ea typeface="SimSun" pitchFamily="2" charset="-122"/>
              </a:rPr>
              <a:t>INSTRUKSIONAL</a:t>
            </a:r>
            <a:r>
              <a:rPr lang="en-US" altLang="zh-CN" sz="4800" dirty="0" smtClean="0">
                <a:ea typeface="SimSun" pitchFamily="2" charset="-122"/>
              </a:rPr>
              <a:t> </a:t>
            </a:r>
            <a:endParaRPr lang="en-US" dirty="0"/>
          </a:p>
        </p:txBody>
      </p:sp>
      <p:sp>
        <p:nvSpPr>
          <p:cNvPr id="4" name="Text Placeholder 3"/>
          <p:cNvSpPr>
            <a:spLocks noGrp="1"/>
          </p:cNvSpPr>
          <p:nvPr>
            <p:ph type="body" sz="quarter" idx="15"/>
          </p:nvPr>
        </p:nvSpPr>
        <p:spPr/>
        <p:txBody>
          <a:bodyPr/>
          <a:lstStyle/>
          <a:p>
            <a:endParaRPr lang="en-US"/>
          </a:p>
        </p:txBody>
      </p:sp>
      <p:graphicFrame>
        <p:nvGraphicFramePr>
          <p:cNvPr id="2050" name="Object 8"/>
          <p:cNvGraphicFramePr>
            <a:graphicFrameLocks noChangeAspect="1"/>
          </p:cNvGraphicFramePr>
          <p:nvPr/>
        </p:nvGraphicFramePr>
        <p:xfrm>
          <a:off x="4191000" y="381000"/>
          <a:ext cx="4594225" cy="5429250"/>
        </p:xfrm>
        <a:graphic>
          <a:graphicData uri="http://schemas.openxmlformats.org/presentationml/2006/ole">
            <p:oleObj spid="_x0000_s2050" r:id="rId3" imgW="5581080" imgH="6585840" progId="CorelDraw.Graphic.12">
              <p:embed/>
            </p:oleObj>
          </a:graphicData>
        </a:graphic>
      </p:graphicFrame>
      <p:sp>
        <p:nvSpPr>
          <p:cNvPr id="6" name="Rectangle 7"/>
          <p:cNvSpPr>
            <a:spLocks noChangeArrowheads="1"/>
          </p:cNvSpPr>
          <p:nvPr/>
        </p:nvSpPr>
        <p:spPr bwMode="auto">
          <a:xfrm>
            <a:off x="5257800" y="6019800"/>
            <a:ext cx="2857500" cy="6508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1" hangingPunct="1">
              <a:defRPr/>
            </a:pPr>
            <a:r>
              <a:rPr lang="id-ID" altLang="zh-CN" sz="1600" b="1">
                <a:solidFill>
                  <a:srgbClr val="000000"/>
                </a:solidFill>
                <a:latin typeface="Arial" charset="0"/>
                <a:ea typeface="SimSun" pitchFamily="2" charset="-122"/>
              </a:rPr>
              <a:t>Teknik Komunikasi Geologi</a:t>
            </a:r>
            <a:endParaRPr lang="id-ID" altLang="zh-CN">
              <a:latin typeface="Arial" charset="0"/>
              <a:ea typeface="SimSun"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5943600" cy="533400"/>
          </a:xfrm>
        </p:spPr>
        <p:txBody>
          <a:bodyPr>
            <a:normAutofit lnSpcReduction="10000"/>
          </a:bodyPr>
          <a:lstStyle/>
          <a:p>
            <a:r>
              <a:rPr lang="id-ID" altLang="zh-CN" dirty="0" smtClean="0">
                <a:ea typeface="SimSun" pitchFamily="2" charset="-122"/>
              </a:rPr>
              <a:t>Sumber Bahan</a:t>
            </a:r>
            <a:r>
              <a:rPr lang="en-US" altLang="zh-CN" dirty="0" smtClean="0">
                <a:ea typeface="SimSun" pitchFamily="2" charset="-122"/>
              </a:rPr>
              <a:t> </a:t>
            </a:r>
            <a:endParaRPr lang="en-US" dirty="0"/>
          </a:p>
        </p:txBody>
      </p:sp>
      <p:sp>
        <p:nvSpPr>
          <p:cNvPr id="3" name="Text Placeholder 2"/>
          <p:cNvSpPr>
            <a:spLocks noGrp="1"/>
          </p:cNvSpPr>
          <p:nvPr>
            <p:ph type="body" sz="quarter" idx="11"/>
          </p:nvPr>
        </p:nvSpPr>
        <p:spPr>
          <a:xfrm>
            <a:off x="609600" y="1295400"/>
            <a:ext cx="8305800" cy="5562600"/>
          </a:xfrm>
        </p:spPr>
        <p:txBody>
          <a:bodyPr>
            <a:normAutofit fontScale="47500" lnSpcReduction="20000"/>
          </a:bodyPr>
          <a:lstStyle/>
          <a:p>
            <a:pPr marL="609600" indent="-609600">
              <a:lnSpc>
                <a:spcPct val="80000"/>
              </a:lnSpc>
            </a:pPr>
            <a:r>
              <a:rPr lang="id-ID" altLang="zh-CN" sz="4200" dirty="0" smtClean="0">
                <a:ea typeface="SimSun" pitchFamily="2" charset="-122"/>
              </a:rPr>
              <a:t>Beerling (1986), Filsafat Ilmu, Tiara Wacana</a:t>
            </a:r>
            <a:endParaRPr lang="en-US" altLang="zh-CN" sz="4200" dirty="0" smtClean="0">
              <a:ea typeface="SimSun" pitchFamily="2" charset="-122"/>
            </a:endParaRPr>
          </a:p>
          <a:p>
            <a:pPr marL="609600" indent="-609600">
              <a:lnSpc>
                <a:spcPct val="80000"/>
              </a:lnSpc>
            </a:pPr>
            <a:r>
              <a:rPr lang="id-ID" altLang="zh-CN" sz="4200" dirty="0" smtClean="0">
                <a:ea typeface="SimSun" pitchFamily="2" charset="-122"/>
              </a:rPr>
              <a:t>Bahagiarti, S.</a:t>
            </a:r>
            <a:r>
              <a:rPr lang="en-US" altLang="zh-CN" sz="4200" dirty="0" smtClean="0">
                <a:ea typeface="SimSun" pitchFamily="2" charset="-122"/>
              </a:rPr>
              <a:t>, </a:t>
            </a:r>
            <a:r>
              <a:rPr lang="en-US" altLang="zh-CN" sz="4200" dirty="0" err="1" smtClean="0">
                <a:ea typeface="SimSun" pitchFamily="2" charset="-122"/>
              </a:rPr>
              <a:t>dkk</a:t>
            </a:r>
            <a:r>
              <a:rPr lang="id-ID" altLang="zh-CN" sz="4200" dirty="0" smtClean="0">
                <a:ea typeface="SimSun" pitchFamily="2" charset="-122"/>
              </a:rPr>
              <a:t> (1995), Teknik Komunikasi Geologi, Diktat Kuliah, Tidak Dipublikasikan</a:t>
            </a:r>
          </a:p>
          <a:p>
            <a:pPr marL="609600" indent="-609600">
              <a:lnSpc>
                <a:spcPct val="80000"/>
              </a:lnSpc>
            </a:pPr>
            <a:r>
              <a:rPr lang="id-ID" altLang="zh-CN" sz="4200" dirty="0" smtClean="0">
                <a:ea typeface="SimSun" pitchFamily="2" charset="-122"/>
              </a:rPr>
              <a:t>Effendy, O.U. (1986), Dinamika Komunikasi, Remadja Karya CV, Bandung</a:t>
            </a:r>
          </a:p>
          <a:p>
            <a:pPr marL="609600" indent="-609600">
              <a:lnSpc>
                <a:spcPct val="80000"/>
              </a:lnSpc>
            </a:pPr>
            <a:r>
              <a:rPr lang="id-ID" altLang="zh-CN" sz="4200" dirty="0" smtClean="0">
                <a:ea typeface="SimSun" pitchFamily="2" charset="-122"/>
              </a:rPr>
              <a:t>Knowlton, et. al. (1977), Technical Freehand Drawing and Sketching, Mc Graw Hill Book Co, USA.</a:t>
            </a:r>
          </a:p>
          <a:p>
            <a:pPr marL="609600" indent="-609600">
              <a:lnSpc>
                <a:spcPct val="80000"/>
              </a:lnSpc>
            </a:pPr>
            <a:r>
              <a:rPr lang="id-ID" altLang="zh-CN" sz="4200" dirty="0" smtClean="0">
                <a:ea typeface="SimSun" pitchFamily="2" charset="-122"/>
              </a:rPr>
              <a:t>Marzano, R. J. &amp; P. DiStefano (1981), The Writing Process, D. Van Nostand Company, New York.</a:t>
            </a:r>
          </a:p>
          <a:p>
            <a:pPr marL="609600" indent="-609600">
              <a:lnSpc>
                <a:spcPct val="80000"/>
              </a:lnSpc>
            </a:pPr>
            <a:r>
              <a:rPr lang="id-ID" altLang="zh-CN" sz="4200" dirty="0" smtClean="0">
                <a:ea typeface="SimSun" pitchFamily="2" charset="-122"/>
              </a:rPr>
              <a:t>Nick Moore (1995). Cara Meneliti, Penerbit ITB Bandung</a:t>
            </a:r>
          </a:p>
          <a:p>
            <a:pPr marL="609600" indent="-609600">
              <a:lnSpc>
                <a:spcPct val="80000"/>
              </a:lnSpc>
            </a:pPr>
            <a:r>
              <a:rPr lang="id-ID" altLang="zh-CN" sz="4200" dirty="0" smtClean="0">
                <a:ea typeface="SimSun" pitchFamily="2" charset="-122"/>
              </a:rPr>
              <a:t>Purbohadiwidjojo, M. M. (1978), Menyusun Laporan Teknik, Penerbit ITB, Bandung.</a:t>
            </a:r>
          </a:p>
          <a:p>
            <a:pPr marL="609600" indent="-609600">
              <a:lnSpc>
                <a:spcPct val="80000"/>
              </a:lnSpc>
            </a:pPr>
            <a:r>
              <a:rPr lang="id-ID" altLang="zh-CN" sz="4200" dirty="0" smtClean="0">
                <a:ea typeface="SimSun" pitchFamily="2" charset="-122"/>
              </a:rPr>
              <a:t>Rousydiy, T. A. L. (1985), Dasar-dasar Retorika Komunikasi dan Informasi, Penerbit Firma "Rimbow", Medan</a:t>
            </a:r>
          </a:p>
          <a:p>
            <a:pPr marL="609600" indent="-609600">
              <a:lnSpc>
                <a:spcPct val="80000"/>
              </a:lnSpc>
            </a:pPr>
            <a:r>
              <a:rPr lang="id-ID" altLang="zh-CN" sz="4200" dirty="0" smtClean="0">
                <a:ea typeface="SimSun" pitchFamily="2" charset="-122"/>
              </a:rPr>
              <a:t>Sari Bahagiarti K. (1988), Petunjuk Praktis Menyususn Karangan Ilmiah dan Tesis Geologi, Penerbit Krisna Offset, Yogyakarta.</a:t>
            </a:r>
          </a:p>
          <a:p>
            <a:pPr marL="609600" indent="-609600">
              <a:lnSpc>
                <a:spcPct val="80000"/>
              </a:lnSpc>
            </a:pPr>
            <a:r>
              <a:rPr lang="id-ID" altLang="zh-CN" sz="4200" dirty="0" smtClean="0">
                <a:ea typeface="SimSun" pitchFamily="2" charset="-122"/>
              </a:rPr>
              <a:t>Shah, AB (1990), Metodologi Ilmu Pengetahuan, Yayasan Obor Jakarta</a:t>
            </a:r>
          </a:p>
          <a:p>
            <a:pPr marL="609600" indent="-609600">
              <a:lnSpc>
                <a:spcPct val="80000"/>
              </a:lnSpc>
            </a:pPr>
            <a:r>
              <a:rPr lang="id-ID" altLang="zh-CN" sz="4200" dirty="0" smtClean="0">
                <a:ea typeface="SimSun" pitchFamily="2" charset="-122"/>
              </a:rPr>
              <a:t>Sharma, S. C. (1979), Engineering Drawing, Third Angle Projection, S. Chand &amp; Co Ltd, New Delhi.</a:t>
            </a:r>
          </a:p>
          <a:p>
            <a:pPr marL="609600" indent="-609600">
              <a:lnSpc>
                <a:spcPct val="80000"/>
              </a:lnSpc>
            </a:pPr>
            <a:r>
              <a:rPr lang="id-ID" altLang="zh-CN" sz="4200" dirty="0" smtClean="0">
                <a:ea typeface="SimSun" pitchFamily="2" charset="-122"/>
              </a:rPr>
              <a:t>Slamet Suseno (1980), Teknik Penulisan Ilmiah Populer, P. T. Gramedia, Jakarta.</a:t>
            </a:r>
          </a:p>
          <a:p>
            <a:pPr marL="609600" indent="-609600">
              <a:lnSpc>
                <a:spcPct val="80000"/>
              </a:lnSpc>
            </a:pPr>
            <a:r>
              <a:rPr lang="id-ID" altLang="zh-CN" sz="4200" dirty="0" smtClean="0">
                <a:ea typeface="SimSun" pitchFamily="2" charset="-122"/>
              </a:rPr>
              <a:t>Smith, J., C. M. Meyers, A. J. Burkhalter (1992), Communicate Strategies for International Teaching Assistants, Prentice Hall</a:t>
            </a:r>
          </a:p>
          <a:p>
            <a:pPr marL="609600" indent="-609600">
              <a:lnSpc>
                <a:spcPct val="80000"/>
              </a:lnSpc>
            </a:pPr>
            <a:r>
              <a:rPr lang="id-ID" altLang="zh-CN" sz="4200" dirty="0" smtClean="0">
                <a:ea typeface="SimSun" pitchFamily="2" charset="-122"/>
              </a:rPr>
              <a:t>Tubbs, S.L. &amp; Moss, S (1991), Human Communicvation Prinsip-prinsip Dasar, Terjemahan, PT Remaja Rosda Karya, Bandung</a:t>
            </a:r>
            <a:endParaRPr lang="en-US" sz="4200"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err="1" smtClean="0"/>
              <a:t>Persyaratan</a:t>
            </a:r>
            <a:endParaRPr lang="en-US" dirty="0"/>
          </a:p>
        </p:txBody>
      </p:sp>
      <p:sp>
        <p:nvSpPr>
          <p:cNvPr id="3" name="Text Placeholder 2"/>
          <p:cNvSpPr>
            <a:spLocks noGrp="1"/>
          </p:cNvSpPr>
          <p:nvPr>
            <p:ph type="body" sz="quarter" idx="11"/>
          </p:nvPr>
        </p:nvSpPr>
        <p:spPr>
          <a:xfrm>
            <a:off x="609600" y="1371600"/>
            <a:ext cx="7543800" cy="4876800"/>
          </a:xfrm>
        </p:spPr>
        <p:txBody>
          <a:bodyPr>
            <a:normAutofit fontScale="62500" lnSpcReduction="20000"/>
          </a:bodyPr>
          <a:lstStyle/>
          <a:p>
            <a:pPr marL="342900" indent="-342900" algn="just">
              <a:buFont typeface="Calibri" pitchFamily="34" charset="0"/>
              <a:buAutoNum type="arabicPeriod"/>
              <a:tabLst>
                <a:tab pos="1143000" algn="r"/>
                <a:tab pos="2743200" algn="ctr"/>
                <a:tab pos="5486400" algn="r"/>
              </a:tabLst>
            </a:pPr>
            <a:r>
              <a:rPr lang="en-US" b="1" dirty="0" err="1" smtClean="0">
                <a:cs typeface="Times New Roman" charset="0"/>
              </a:rPr>
              <a:t>Mahasiswa</a:t>
            </a:r>
            <a:r>
              <a:rPr lang="en-US" b="1" dirty="0" smtClean="0">
                <a:cs typeface="Times New Roman" charset="0"/>
              </a:rPr>
              <a:t> yang </a:t>
            </a:r>
            <a:r>
              <a:rPr lang="en-US" b="1" dirty="0" err="1" smtClean="0">
                <a:cs typeface="Times New Roman" charset="0"/>
              </a:rPr>
              <a:t>kehadirannya</a:t>
            </a:r>
            <a:r>
              <a:rPr lang="en-US" b="1" dirty="0" smtClean="0">
                <a:cs typeface="Times New Roman" charset="0"/>
              </a:rPr>
              <a:t> </a:t>
            </a:r>
            <a:r>
              <a:rPr lang="en-US" b="1" dirty="0" err="1" smtClean="0">
                <a:cs typeface="Times New Roman" charset="0"/>
              </a:rPr>
              <a:t>kurang</a:t>
            </a:r>
            <a:r>
              <a:rPr lang="en-US" b="1" dirty="0" smtClean="0">
                <a:cs typeface="Times New Roman" charset="0"/>
              </a:rPr>
              <a:t> </a:t>
            </a:r>
            <a:r>
              <a:rPr lang="en-US" b="1" dirty="0" err="1" smtClean="0">
                <a:cs typeface="Times New Roman" charset="0"/>
              </a:rPr>
              <a:t>dari</a:t>
            </a:r>
            <a:r>
              <a:rPr lang="en-US" b="1" dirty="0" smtClean="0">
                <a:cs typeface="Times New Roman" charset="0"/>
              </a:rPr>
              <a:t> 12,</a:t>
            </a:r>
            <a:r>
              <a:rPr lang="en-US" dirty="0" smtClean="0">
                <a:cs typeface="Times New Roman" charset="0"/>
              </a:rPr>
              <a:t> </a:t>
            </a:r>
            <a:r>
              <a:rPr lang="en-US" dirty="0" err="1" smtClean="0">
                <a:cs typeface="Times New Roman" charset="0"/>
              </a:rPr>
              <a:t>tidak</a:t>
            </a:r>
            <a:r>
              <a:rPr lang="en-US" dirty="0" smtClean="0">
                <a:cs typeface="Times New Roman" charset="0"/>
              </a:rPr>
              <a:t> </a:t>
            </a:r>
            <a:r>
              <a:rPr lang="en-US" dirty="0" err="1" smtClean="0">
                <a:cs typeface="Times New Roman" charset="0"/>
              </a:rPr>
              <a:t>diperbolehkan</a:t>
            </a:r>
            <a:r>
              <a:rPr lang="en-US" dirty="0" smtClean="0">
                <a:cs typeface="Times New Roman" charset="0"/>
              </a:rPr>
              <a:t> </a:t>
            </a:r>
            <a:r>
              <a:rPr lang="en-US" dirty="0" err="1" smtClean="0">
                <a:cs typeface="Times New Roman" charset="0"/>
              </a:rPr>
              <a:t>ikut</a:t>
            </a:r>
            <a:r>
              <a:rPr lang="en-US" dirty="0" smtClean="0">
                <a:cs typeface="Times New Roman" charset="0"/>
              </a:rPr>
              <a:t> </a:t>
            </a:r>
            <a:r>
              <a:rPr lang="en-US" dirty="0" err="1" smtClean="0">
                <a:cs typeface="Times New Roman" charset="0"/>
              </a:rPr>
              <a:t>Ujian</a:t>
            </a:r>
            <a:r>
              <a:rPr lang="en-US" dirty="0" smtClean="0">
                <a:cs typeface="Times New Roman" charset="0"/>
              </a:rPr>
              <a:t> </a:t>
            </a:r>
            <a:r>
              <a:rPr lang="en-US" dirty="0" err="1" smtClean="0">
                <a:cs typeface="Times New Roman" charset="0"/>
              </a:rPr>
              <a:t>Akhir</a:t>
            </a:r>
            <a:r>
              <a:rPr lang="en-US" dirty="0" smtClean="0">
                <a:cs typeface="Times New Roman" charset="0"/>
              </a:rPr>
              <a:t> Semester.</a:t>
            </a:r>
            <a:endParaRPr lang="en-US" dirty="0" smtClean="0"/>
          </a:p>
          <a:p>
            <a:pPr marL="342900" indent="-342900" algn="just">
              <a:buFont typeface="Calibri" pitchFamily="34" charset="0"/>
              <a:buAutoNum type="arabicPeriod"/>
              <a:tabLst>
                <a:tab pos="1143000" algn="r"/>
                <a:tab pos="2743200" algn="ctr"/>
                <a:tab pos="5486400" algn="r"/>
              </a:tabLst>
            </a:pPr>
            <a:r>
              <a:rPr lang="en-US" b="1" dirty="0" err="1" smtClean="0">
                <a:cs typeface="Times New Roman" charset="0"/>
              </a:rPr>
              <a:t>Evaluasi</a:t>
            </a:r>
            <a:r>
              <a:rPr lang="en-US" b="1" dirty="0" smtClean="0">
                <a:cs typeface="Times New Roman" charset="0"/>
              </a:rPr>
              <a:t> </a:t>
            </a:r>
            <a:r>
              <a:rPr lang="en-US" dirty="0" smtClean="0">
                <a:cs typeface="Times New Roman" charset="0"/>
              </a:rPr>
              <a:t>I </a:t>
            </a:r>
            <a:r>
              <a:rPr lang="en-US" dirty="0" err="1" smtClean="0">
                <a:cs typeface="Times New Roman" charset="0"/>
              </a:rPr>
              <a:t>atau</a:t>
            </a:r>
            <a:r>
              <a:rPr lang="en-US" dirty="0" smtClean="0">
                <a:cs typeface="Times New Roman" charset="0"/>
              </a:rPr>
              <a:t> </a:t>
            </a:r>
            <a:r>
              <a:rPr lang="en-US" b="1" dirty="0" err="1" smtClean="0">
                <a:cs typeface="Times New Roman" charset="0"/>
              </a:rPr>
              <a:t>Ujian</a:t>
            </a:r>
            <a:r>
              <a:rPr lang="en-US" b="1" dirty="0" smtClean="0">
                <a:cs typeface="Times New Roman" charset="0"/>
              </a:rPr>
              <a:t> Tengah Semester (UTS) </a:t>
            </a:r>
            <a:r>
              <a:rPr lang="en-US" b="1" dirty="0" err="1" smtClean="0">
                <a:cs typeface="Times New Roman" charset="0"/>
              </a:rPr>
              <a:t>wajib</a:t>
            </a:r>
            <a:r>
              <a:rPr lang="en-US" b="1" dirty="0" smtClean="0">
                <a:cs typeface="Times New Roman" charset="0"/>
              </a:rPr>
              <a:t> </a:t>
            </a:r>
            <a:r>
              <a:rPr lang="en-US" b="1" dirty="0" err="1" smtClean="0">
                <a:cs typeface="Times New Roman" charset="0"/>
              </a:rPr>
              <a:t>diikuti</a:t>
            </a:r>
            <a:r>
              <a:rPr lang="en-US" b="1" dirty="0" smtClean="0">
                <a:cs typeface="Times New Roman" charset="0"/>
              </a:rPr>
              <a:t> </a:t>
            </a:r>
            <a:r>
              <a:rPr lang="en-US" b="1" dirty="0" err="1" smtClean="0">
                <a:cs typeface="Times New Roman" charset="0"/>
              </a:rPr>
              <a:t>seluruh</a:t>
            </a:r>
            <a:r>
              <a:rPr lang="en-US" b="1" dirty="0" smtClean="0">
                <a:cs typeface="Times New Roman" charset="0"/>
              </a:rPr>
              <a:t> </a:t>
            </a:r>
            <a:r>
              <a:rPr lang="en-US" b="1" dirty="0" err="1" smtClean="0">
                <a:cs typeface="Times New Roman" charset="0"/>
              </a:rPr>
              <a:t>peserta</a:t>
            </a:r>
            <a:r>
              <a:rPr lang="en-US" b="1" dirty="0" smtClean="0">
                <a:cs typeface="Times New Roman" charset="0"/>
              </a:rPr>
              <a:t> </a:t>
            </a:r>
            <a:endParaRPr lang="en-US" dirty="0" smtClean="0"/>
          </a:p>
          <a:p>
            <a:pPr marL="342900" indent="-342900" algn="just">
              <a:buFont typeface="Calibri" pitchFamily="34" charset="0"/>
              <a:buAutoNum type="arabicPeriod"/>
              <a:tabLst>
                <a:tab pos="1143000" algn="r"/>
                <a:tab pos="2743200" algn="ctr"/>
                <a:tab pos="5486400" algn="r"/>
              </a:tabLst>
            </a:pPr>
            <a:r>
              <a:rPr lang="en-US" b="1" dirty="0" smtClean="0">
                <a:cs typeface="Times New Roman" charset="0"/>
              </a:rPr>
              <a:t>UAS </a:t>
            </a:r>
            <a:r>
              <a:rPr lang="en-US" dirty="0" smtClean="0">
                <a:cs typeface="Times New Roman" charset="0"/>
              </a:rPr>
              <a:t> </a:t>
            </a:r>
            <a:r>
              <a:rPr lang="en-US" dirty="0" err="1" smtClean="0">
                <a:cs typeface="Times New Roman" charset="0"/>
              </a:rPr>
              <a:t>dilaksanakan</a:t>
            </a:r>
            <a:r>
              <a:rPr lang="en-US" dirty="0" smtClean="0">
                <a:cs typeface="Times New Roman" charset="0"/>
              </a:rPr>
              <a:t> </a:t>
            </a:r>
            <a:r>
              <a:rPr lang="en-US" dirty="0" err="1" smtClean="0">
                <a:cs typeface="Times New Roman" charset="0"/>
              </a:rPr>
              <a:t>secara</a:t>
            </a:r>
            <a:r>
              <a:rPr lang="en-US" dirty="0" smtClean="0">
                <a:cs typeface="Times New Roman" charset="0"/>
              </a:rPr>
              <a:t> </a:t>
            </a:r>
            <a:r>
              <a:rPr lang="en-US" dirty="0" err="1" smtClean="0">
                <a:cs typeface="Times New Roman" charset="0"/>
              </a:rPr>
              <a:t>terstruktur</a:t>
            </a:r>
            <a:r>
              <a:rPr lang="en-US" dirty="0" smtClean="0">
                <a:cs typeface="Times New Roman" charset="0"/>
              </a:rPr>
              <a:t>.</a:t>
            </a:r>
            <a:endParaRPr lang="en-US" dirty="0" smtClean="0"/>
          </a:p>
          <a:p>
            <a:pPr marL="342900" indent="-342900" algn="just">
              <a:buFont typeface="Calibri" pitchFamily="34" charset="0"/>
              <a:buAutoNum type="arabicPeriod"/>
              <a:tabLst>
                <a:tab pos="1143000" algn="r"/>
                <a:tab pos="2743200" algn="ctr"/>
                <a:tab pos="5486400" algn="r"/>
              </a:tabLst>
            </a:pPr>
            <a:r>
              <a:rPr lang="en-US" b="1" dirty="0" err="1" smtClean="0">
                <a:cs typeface="Times New Roman" charset="0"/>
              </a:rPr>
              <a:t>Soal</a:t>
            </a:r>
            <a:r>
              <a:rPr lang="en-US" b="1" dirty="0" smtClean="0">
                <a:cs typeface="Times New Roman" charset="0"/>
              </a:rPr>
              <a:t> </a:t>
            </a:r>
            <a:r>
              <a:rPr lang="en-US" b="1" dirty="0" err="1" smtClean="0">
                <a:cs typeface="Times New Roman" charset="0"/>
              </a:rPr>
              <a:t>ujian</a:t>
            </a:r>
            <a:r>
              <a:rPr lang="en-US" dirty="0" smtClean="0">
                <a:cs typeface="Times New Roman" charset="0"/>
              </a:rPr>
              <a:t> </a:t>
            </a:r>
            <a:r>
              <a:rPr lang="en-US" dirty="0" err="1" smtClean="0">
                <a:cs typeface="Times New Roman" charset="0"/>
              </a:rPr>
              <a:t>disampaikan</a:t>
            </a:r>
            <a:r>
              <a:rPr lang="en-US" dirty="0" smtClean="0">
                <a:cs typeface="Times New Roman" charset="0"/>
              </a:rPr>
              <a:t> </a:t>
            </a:r>
            <a:r>
              <a:rPr lang="en-US" dirty="0" err="1" smtClean="0">
                <a:cs typeface="Times New Roman" charset="0"/>
              </a:rPr>
              <a:t>oleh</a:t>
            </a:r>
            <a:r>
              <a:rPr lang="en-US" dirty="0" smtClean="0">
                <a:cs typeface="Times New Roman" charset="0"/>
              </a:rPr>
              <a:t> </a:t>
            </a:r>
            <a:r>
              <a:rPr lang="en-US" dirty="0" err="1" smtClean="0">
                <a:cs typeface="Times New Roman" charset="0"/>
              </a:rPr>
              <a:t>para</a:t>
            </a:r>
            <a:r>
              <a:rPr lang="en-US" dirty="0" smtClean="0">
                <a:cs typeface="Times New Roman" charset="0"/>
              </a:rPr>
              <a:t> </a:t>
            </a:r>
            <a:r>
              <a:rPr lang="en-US" dirty="0" err="1" smtClean="0">
                <a:cs typeface="Times New Roman" charset="0"/>
              </a:rPr>
              <a:t>dosen</a:t>
            </a:r>
            <a:r>
              <a:rPr lang="en-US" dirty="0" smtClean="0">
                <a:cs typeface="Times New Roman" charset="0"/>
              </a:rPr>
              <a:t> </a:t>
            </a:r>
            <a:r>
              <a:rPr lang="en-US" dirty="0" err="1" smtClean="0">
                <a:cs typeface="Times New Roman" charset="0"/>
              </a:rPr>
              <a:t>dalam</a:t>
            </a:r>
            <a:r>
              <a:rPr lang="en-US" dirty="0" smtClean="0">
                <a:cs typeface="Times New Roman" charset="0"/>
              </a:rPr>
              <a:t> </a:t>
            </a:r>
            <a:r>
              <a:rPr lang="en-US" dirty="0" err="1" smtClean="0">
                <a:cs typeface="Times New Roman" charset="0"/>
              </a:rPr>
              <a:t>bentuk</a:t>
            </a:r>
            <a:r>
              <a:rPr lang="en-US" dirty="0" smtClean="0">
                <a:cs typeface="Times New Roman" charset="0"/>
              </a:rPr>
              <a:t> </a:t>
            </a:r>
            <a:r>
              <a:rPr lang="en-US" dirty="0" err="1" smtClean="0">
                <a:cs typeface="Times New Roman" charset="0"/>
              </a:rPr>
              <a:t>isian</a:t>
            </a:r>
            <a:r>
              <a:rPr lang="en-US" dirty="0" smtClean="0">
                <a:cs typeface="Times New Roman" charset="0"/>
              </a:rPr>
              <a:t>, </a:t>
            </a:r>
            <a:r>
              <a:rPr lang="en-US" dirty="0" err="1" smtClean="0">
                <a:cs typeface="Times New Roman" charset="0"/>
              </a:rPr>
              <a:t>analisis</a:t>
            </a:r>
            <a:r>
              <a:rPr lang="en-US" dirty="0" smtClean="0">
                <a:cs typeface="Times New Roman" charset="0"/>
              </a:rPr>
              <a:t>, </a:t>
            </a:r>
            <a:r>
              <a:rPr lang="en-US" dirty="0" err="1" smtClean="0">
                <a:cs typeface="Times New Roman" charset="0"/>
              </a:rPr>
              <a:t>interpretasi</a:t>
            </a:r>
            <a:r>
              <a:rPr lang="en-US" dirty="0" smtClean="0">
                <a:cs typeface="Times New Roman" charset="0"/>
              </a:rPr>
              <a:t>, </a:t>
            </a:r>
            <a:r>
              <a:rPr lang="en-US" dirty="0" err="1" smtClean="0">
                <a:cs typeface="Times New Roman" charset="0"/>
              </a:rPr>
              <a:t>maupun</a:t>
            </a:r>
            <a:r>
              <a:rPr lang="en-US" dirty="0" smtClean="0">
                <a:cs typeface="Times New Roman" charset="0"/>
              </a:rPr>
              <a:t> </a:t>
            </a:r>
            <a:r>
              <a:rPr lang="en-US" dirty="0" err="1" smtClean="0">
                <a:cs typeface="Times New Roman" charset="0"/>
              </a:rPr>
              <a:t>esai</a:t>
            </a:r>
            <a:r>
              <a:rPr lang="en-US" dirty="0" smtClean="0">
                <a:cs typeface="Times New Roman" charset="0"/>
              </a:rPr>
              <a:t>.</a:t>
            </a:r>
            <a:endParaRPr lang="en-US" dirty="0" smtClean="0"/>
          </a:p>
          <a:p>
            <a:pPr marL="342900" indent="-342900" algn="just">
              <a:buFont typeface="Calibri" pitchFamily="34" charset="0"/>
              <a:buAutoNum type="arabicPeriod"/>
              <a:tabLst>
                <a:tab pos="1143000" algn="r"/>
                <a:tab pos="2743200" algn="ctr"/>
                <a:tab pos="5486400" algn="r"/>
              </a:tabLst>
            </a:pPr>
            <a:r>
              <a:rPr lang="fi-FI" b="1" dirty="0" smtClean="0">
                <a:cs typeface="Times New Roman" charset="0"/>
              </a:rPr>
              <a:t>Waktu koreksi ujian</a:t>
            </a:r>
            <a:r>
              <a:rPr lang="fi-FI" dirty="0" smtClean="0">
                <a:cs typeface="Times New Roman" charset="0"/>
              </a:rPr>
              <a:t> selambat-lambatnya 7 hari setelah ujian dilaksanakan.</a:t>
            </a:r>
            <a:endParaRPr lang="en-US" dirty="0" smtClean="0"/>
          </a:p>
          <a:p>
            <a:pPr marL="342900" indent="-342900" algn="just">
              <a:buFont typeface="Calibri" pitchFamily="34" charset="0"/>
              <a:buAutoNum type="arabicPeriod"/>
              <a:tabLst>
                <a:tab pos="1143000" algn="r"/>
                <a:tab pos="2743200" algn="ctr"/>
                <a:tab pos="5486400" algn="r"/>
              </a:tabLst>
            </a:pPr>
            <a:r>
              <a:rPr lang="fi-FI" b="1" dirty="0" smtClean="0">
                <a:cs typeface="Times New Roman" charset="0"/>
              </a:rPr>
              <a:t>Lembar jawaban Ujian</a:t>
            </a:r>
            <a:r>
              <a:rPr lang="fi-FI" dirty="0" smtClean="0">
                <a:cs typeface="Times New Roman" charset="0"/>
              </a:rPr>
              <a:t> dikembalikan ke mahasiswa dan Kunci jawaban akan ditempel di papan pengumuman, komplain nlai hanya akan dilayani selambat-lambatnya 7 hari setelah nilai diumumkan.</a:t>
            </a:r>
            <a:endParaRPr lang="en-US" dirty="0" smtClean="0"/>
          </a:p>
          <a:p>
            <a:pPr marL="342900" indent="-342900" algn="just">
              <a:buFont typeface="Calibri" pitchFamily="34" charset="0"/>
              <a:buAutoNum type="arabicPeriod"/>
              <a:tabLst>
                <a:tab pos="1143000" algn="r"/>
                <a:tab pos="2743200" algn="ctr"/>
                <a:tab pos="5486400" algn="r"/>
              </a:tabLst>
            </a:pPr>
            <a:r>
              <a:rPr lang="fi-FI" b="1" dirty="0" smtClean="0">
                <a:cs typeface="Times New Roman" charset="0"/>
              </a:rPr>
              <a:t>Jenis tagihan, nilai dan bobot penilaian</a:t>
            </a:r>
            <a:r>
              <a:rPr lang="fi-FI" dirty="0" smtClean="0">
                <a:cs typeface="Times New Roman" charset="0"/>
              </a:rPr>
              <a:t> diatur sebagai berikut. Ada lima jenis tagihan. Nilai berkisar 0 sampai dengan 100. Bobot masing-masing jenis tagihan diserahkan kepada masing-masing dosen (wajib disampaikan diawal kuliah)</a:t>
            </a:r>
            <a:endParaRPr lang="fi-FI"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57200"/>
            <a:ext cx="4648200" cy="533400"/>
          </a:xfrm>
        </p:spPr>
        <p:txBody>
          <a:bodyPr>
            <a:normAutofit lnSpcReduction="10000"/>
          </a:bodyPr>
          <a:lstStyle/>
          <a:p>
            <a:r>
              <a:rPr lang="en-US" dirty="0" err="1" smtClean="0"/>
              <a:t>Penilaian</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graphicFrame>
        <p:nvGraphicFramePr>
          <p:cNvPr id="5" name="Group 141"/>
          <p:cNvGraphicFramePr>
            <a:graphicFrameLocks/>
          </p:cNvGraphicFramePr>
          <p:nvPr/>
        </p:nvGraphicFramePr>
        <p:xfrm>
          <a:off x="1573213" y="2035175"/>
          <a:ext cx="6838950" cy="3371216"/>
        </p:xfrm>
        <a:graphic>
          <a:graphicData uri="http://schemas.openxmlformats.org/drawingml/2006/table">
            <a:tbl>
              <a:tblPr/>
              <a:tblGrid>
                <a:gridCol w="957262"/>
                <a:gridCol w="3694113"/>
                <a:gridCol w="2187575"/>
              </a:tblGrid>
              <a:tr h="290513">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500" b="1" i="0" u="none" strike="noStrike" cap="none" normalizeH="0" baseline="0" dirty="0" smtClean="0">
                          <a:ln>
                            <a:noFill/>
                          </a:ln>
                          <a:solidFill>
                            <a:schemeClr val="tx1"/>
                          </a:solidFill>
                          <a:effectLst/>
                          <a:latin typeface="Verdana" pitchFamily="34" charset="0"/>
                          <a:ea typeface="SimSun" pitchFamily="2" charset="-122"/>
                          <a:cs typeface="Arial" charset="0"/>
                        </a:rPr>
                        <a:t>NO</a:t>
                      </a:r>
                      <a:endParaRPr kumimoji="0" lang="en-US" altLang="zh-CN" sz="1500" b="0" i="0" u="none" strike="noStrike" cap="none" normalizeH="0" baseline="0" dirty="0" smtClean="0">
                        <a:ln>
                          <a:noFill/>
                        </a:ln>
                        <a:solidFill>
                          <a:schemeClr val="tx1"/>
                        </a:solidFill>
                        <a:effectLst/>
                        <a:latin typeface="Verdana" pitchFamily="34"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500" b="1" i="0" u="none" strike="noStrike" cap="none" normalizeH="0" baseline="0" smtClean="0">
                          <a:ln>
                            <a:noFill/>
                          </a:ln>
                          <a:solidFill>
                            <a:schemeClr val="tx1"/>
                          </a:solidFill>
                          <a:effectLst/>
                          <a:latin typeface="Verdana" pitchFamily="34" charset="0"/>
                          <a:ea typeface="SimSun" pitchFamily="2" charset="-122"/>
                          <a:cs typeface="Arial" charset="0"/>
                        </a:rPr>
                        <a:t>Jenis Tagihan</a:t>
                      </a:r>
                      <a:endParaRPr kumimoji="0" lang="en-US" altLang="zh-CN" sz="1500" b="0" i="0" u="none" strike="noStrike" cap="none" normalizeH="0" baseline="0" smtClean="0">
                        <a:ln>
                          <a:noFill/>
                        </a:ln>
                        <a:solidFill>
                          <a:schemeClr val="tx1"/>
                        </a:solidFill>
                        <a:effectLst/>
                        <a:latin typeface="Verdana" pitchFamily="34"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500" b="1" i="0" u="none" strike="noStrike" cap="none" normalizeH="0" baseline="0" dirty="0" err="1" smtClean="0">
                          <a:ln>
                            <a:noFill/>
                          </a:ln>
                          <a:solidFill>
                            <a:schemeClr val="tx1"/>
                          </a:solidFill>
                          <a:effectLst/>
                          <a:latin typeface="Verdana" pitchFamily="34" charset="0"/>
                          <a:ea typeface="SimSun" pitchFamily="2" charset="-122"/>
                          <a:cs typeface="Arial" charset="0"/>
                        </a:rPr>
                        <a:t>Bobot</a:t>
                      </a:r>
                      <a:r>
                        <a:rPr kumimoji="0" lang="en-US" altLang="zh-CN" sz="1500" b="1" i="0" u="none" strike="noStrike" cap="none" normalizeH="0" baseline="0" dirty="0" smtClean="0">
                          <a:ln>
                            <a:noFill/>
                          </a:ln>
                          <a:solidFill>
                            <a:schemeClr val="tx1"/>
                          </a:solidFill>
                          <a:effectLst/>
                          <a:latin typeface="Verdana" pitchFamily="34" charset="0"/>
                          <a:ea typeface="SimSun" pitchFamily="2" charset="-122"/>
                          <a:cs typeface="Arial" charset="0"/>
                        </a:rPr>
                        <a:t> (%)</a:t>
                      </a:r>
                      <a:endParaRPr kumimoji="0" lang="en-US" altLang="zh-CN" sz="1500" b="0" i="0" u="none" strike="noStrike" cap="none" normalizeH="0" baseline="0" dirty="0" smtClean="0">
                        <a:ln>
                          <a:noFill/>
                        </a:ln>
                        <a:solidFill>
                          <a:schemeClr val="tx1"/>
                        </a:solidFill>
                        <a:effectLst/>
                        <a:latin typeface="Verdana" pitchFamily="34"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smtClean="0">
                          <a:ln>
                            <a:noFill/>
                          </a:ln>
                          <a:solidFill>
                            <a:schemeClr val="tx1"/>
                          </a:solidFill>
                          <a:effectLst/>
                          <a:latin typeface="Verdana" pitchFamily="34" charset="0"/>
                          <a:ea typeface="SimSun" pitchFamily="2" charset="-122"/>
                          <a:cs typeface="Arial" charset="0"/>
                        </a:rPr>
                        <a:t>Kehadiran/Presensi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smtClean="0">
                          <a:ln>
                            <a:noFill/>
                          </a:ln>
                          <a:solidFill>
                            <a:schemeClr val="tx1"/>
                          </a:solidFill>
                          <a:effectLst/>
                          <a:latin typeface="Verdana" pitchFamily="34" charset="0"/>
                          <a:ea typeface="SimSun" pitchFamily="2" charset="-122"/>
                          <a:cs typeface="Arial" charset="0"/>
                        </a:rPr>
                        <a:t>Tugas-tugas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err="1" smtClean="0">
                          <a:ln>
                            <a:noFill/>
                          </a:ln>
                          <a:solidFill>
                            <a:schemeClr val="tx1"/>
                          </a:solidFill>
                          <a:effectLst/>
                          <a:latin typeface="Verdana" pitchFamily="34" charset="0"/>
                          <a:ea typeface="SimSun" pitchFamily="2" charset="-122"/>
                          <a:cs typeface="Arial" charset="0"/>
                        </a:rPr>
                        <a:t>Evaluasi</a:t>
                      </a: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 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smtClean="0">
                          <a:ln>
                            <a:noFill/>
                          </a:ln>
                          <a:solidFill>
                            <a:schemeClr val="tx1"/>
                          </a:solidFill>
                          <a:effectLst/>
                          <a:latin typeface="Verdana" pitchFamily="34" charset="0"/>
                          <a:ea typeface="SimSun" pitchFamily="2" charset="-122"/>
                          <a:cs typeface="Arial" charset="0"/>
                        </a:rPr>
                        <a:t>Ujian Akhir Semester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err="1" smtClean="0">
                          <a:ln>
                            <a:noFill/>
                          </a:ln>
                          <a:solidFill>
                            <a:schemeClr val="tx1"/>
                          </a:solidFill>
                          <a:effectLst/>
                          <a:latin typeface="Verdana" pitchFamily="34" charset="0"/>
                          <a:ea typeface="SimSun" pitchFamily="2" charset="-122"/>
                          <a:cs typeface="Arial" charset="0"/>
                        </a:rPr>
                        <a:t>Presentasi</a:t>
                      </a: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 </a:t>
                      </a:r>
                      <a:r>
                        <a:rPr kumimoji="0" lang="en-US" altLang="zh-CN" sz="1900" b="0" i="0" u="none" strike="noStrike" cap="none" normalizeH="0" baseline="0" dirty="0" err="1" smtClean="0">
                          <a:ln>
                            <a:noFill/>
                          </a:ln>
                          <a:solidFill>
                            <a:schemeClr val="tx1"/>
                          </a:solidFill>
                          <a:effectLst/>
                          <a:latin typeface="Verdana" pitchFamily="34" charset="0"/>
                          <a:ea typeface="SimSun" pitchFamily="2" charset="-122"/>
                          <a:cs typeface="Arial" charset="0"/>
                        </a:rPr>
                        <a:t>Referat</a:t>
                      </a:r>
                      <a:endPar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1" i="0" u="none" strike="noStrike" cap="none" normalizeH="0" baseline="0" smtClean="0">
                          <a:ln>
                            <a:noFill/>
                          </a:ln>
                          <a:solidFill>
                            <a:schemeClr val="tx1"/>
                          </a:solidFill>
                          <a:effectLst/>
                          <a:latin typeface="Verdana" pitchFamily="34" charset="0"/>
                          <a:ea typeface="SimSun" pitchFamily="2" charset="-122"/>
                          <a:cs typeface="Arial" charset="0"/>
                        </a:rPr>
                        <a:t>Jumlah</a:t>
                      </a:r>
                      <a:endParaRPr kumimoji="0" lang="en-US" altLang="zh-CN" sz="1900" b="0" i="0" u="none" strike="noStrike" cap="none" normalizeH="0" baseline="0" smtClean="0">
                        <a:ln>
                          <a:noFill/>
                        </a:ln>
                        <a:solidFill>
                          <a:schemeClr val="tx1"/>
                        </a:solidFill>
                        <a:effectLst/>
                        <a:latin typeface="Verdana" pitchFamily="34"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450850" algn="l"/>
                        </a:tabLst>
                      </a:pPr>
                      <a:r>
                        <a:rPr kumimoji="0" lang="en-US" altLang="zh-CN" sz="1900" b="0" i="0" u="none" strike="noStrike" cap="none" normalizeH="0" baseline="0" dirty="0" smtClean="0">
                          <a:ln>
                            <a:noFill/>
                          </a:ln>
                          <a:solidFill>
                            <a:schemeClr val="tx1"/>
                          </a:solidFill>
                          <a:effectLst/>
                          <a:latin typeface="Verdana" pitchFamily="34" charset="0"/>
                          <a:ea typeface="SimSun" pitchFamily="2" charset="-122"/>
                          <a:cs typeface="Arial" charset="0"/>
                        </a:rPr>
                        <a:t>100 %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err="1" smtClean="0"/>
              <a:t>Tujuan</a:t>
            </a:r>
            <a:r>
              <a:rPr lang="en-US" dirty="0" smtClean="0"/>
              <a:t> </a:t>
            </a:r>
            <a:r>
              <a:rPr lang="en-US" dirty="0" err="1" smtClean="0"/>
              <a:t>Pembelajaran</a:t>
            </a:r>
            <a:endParaRPr lang="en-US" dirty="0"/>
          </a:p>
        </p:txBody>
      </p:sp>
      <p:sp>
        <p:nvSpPr>
          <p:cNvPr id="3" name="Text Placeholder 2"/>
          <p:cNvSpPr>
            <a:spLocks noGrp="1"/>
          </p:cNvSpPr>
          <p:nvPr>
            <p:ph type="body" sz="quarter" idx="11"/>
          </p:nvPr>
        </p:nvSpPr>
        <p:spPr/>
        <p:txBody>
          <a:bodyPr/>
          <a:lstStyle/>
          <a:p>
            <a:r>
              <a:rPr lang="en-US" sz="2500" dirty="0" err="1" smtClean="0"/>
              <a:t>Mampu</a:t>
            </a:r>
            <a:r>
              <a:rPr lang="en-US" sz="2500" dirty="0" smtClean="0"/>
              <a:t> </a:t>
            </a:r>
            <a:r>
              <a:rPr lang="en-US" sz="2500" dirty="0" err="1" smtClean="0"/>
              <a:t>mengomunikasikan</a:t>
            </a:r>
            <a:r>
              <a:rPr lang="en-US" sz="2500" dirty="0" smtClean="0"/>
              <a:t> </a:t>
            </a:r>
            <a:r>
              <a:rPr lang="en-US" sz="2500" dirty="0" err="1" smtClean="0"/>
              <a:t>informasi</a:t>
            </a:r>
            <a:r>
              <a:rPr lang="en-US" sz="2500" dirty="0" smtClean="0"/>
              <a:t> </a:t>
            </a:r>
            <a:r>
              <a:rPr lang="en-US" sz="2500" dirty="0" err="1" smtClean="0"/>
              <a:t>geologi</a:t>
            </a:r>
            <a:r>
              <a:rPr lang="en-US" sz="2500" dirty="0" smtClean="0"/>
              <a:t> </a:t>
            </a:r>
            <a:r>
              <a:rPr lang="en-US" sz="2500" dirty="0" err="1" smtClean="0"/>
              <a:t>kepada</a:t>
            </a:r>
            <a:r>
              <a:rPr lang="en-US" sz="2500" dirty="0" smtClean="0"/>
              <a:t> </a:t>
            </a:r>
            <a:r>
              <a:rPr lang="en-US" sz="2500" dirty="0" err="1" smtClean="0"/>
              <a:t>khalayak</a:t>
            </a:r>
            <a:r>
              <a:rPr lang="en-US" sz="2500" dirty="0" smtClean="0"/>
              <a:t> </a:t>
            </a:r>
            <a:r>
              <a:rPr lang="en-US" sz="2500" dirty="0" err="1" smtClean="0"/>
              <a:t>secara</a:t>
            </a:r>
            <a:r>
              <a:rPr lang="en-US" sz="2500" dirty="0" smtClean="0"/>
              <a:t> </a:t>
            </a:r>
            <a:r>
              <a:rPr lang="en-US" sz="2500" dirty="0" err="1" smtClean="0"/>
              <a:t>lisan</a:t>
            </a:r>
            <a:r>
              <a:rPr lang="en-US" sz="2500" dirty="0" smtClean="0"/>
              <a:t>, visual, </a:t>
            </a:r>
            <a:r>
              <a:rPr lang="en-US" sz="2500" dirty="0" err="1" smtClean="0"/>
              <a:t>dan</a:t>
            </a:r>
            <a:r>
              <a:rPr lang="en-US" sz="2500" dirty="0" smtClean="0"/>
              <a:t> </a:t>
            </a:r>
            <a:r>
              <a:rPr lang="en-US" sz="2500" dirty="0" err="1" smtClean="0"/>
              <a:t>tulisan</a:t>
            </a:r>
            <a:endParaRPr lang="en-US" sz="2500" dirty="0" smtClean="0"/>
          </a:p>
          <a:p>
            <a:r>
              <a:rPr lang="en-US" sz="2500" dirty="0" err="1" smtClean="0"/>
              <a:t>Mampu</a:t>
            </a:r>
            <a:r>
              <a:rPr lang="en-US" sz="2500" dirty="0" smtClean="0"/>
              <a:t> (</a:t>
            </a:r>
            <a:r>
              <a:rPr lang="en-US" sz="2500" dirty="0" err="1" smtClean="0"/>
              <a:t>dan</a:t>
            </a:r>
            <a:r>
              <a:rPr lang="en-US" sz="2500" dirty="0" smtClean="0"/>
              <a:t> </a:t>
            </a:r>
            <a:r>
              <a:rPr lang="en-US" sz="2500" dirty="0" err="1" smtClean="0"/>
              <a:t>terampil</a:t>
            </a:r>
            <a:r>
              <a:rPr lang="en-US" sz="2500" dirty="0" smtClean="0"/>
              <a:t>) </a:t>
            </a:r>
            <a:r>
              <a:rPr lang="en-US" sz="2500" dirty="0" err="1" smtClean="0"/>
              <a:t>menyusun</a:t>
            </a:r>
            <a:r>
              <a:rPr lang="en-US" sz="2500" dirty="0" smtClean="0"/>
              <a:t> </a:t>
            </a:r>
            <a:r>
              <a:rPr lang="en-US" sz="2500" dirty="0" err="1" smtClean="0"/>
              <a:t>laporan</a:t>
            </a:r>
            <a:r>
              <a:rPr lang="en-US" sz="2500" dirty="0" smtClean="0"/>
              <a:t> </a:t>
            </a:r>
            <a:r>
              <a:rPr lang="en-US" sz="2500" dirty="0" err="1" smtClean="0"/>
              <a:t>ilmiah</a:t>
            </a:r>
            <a:endParaRPr lang="en-US" sz="2500" dirty="0" smtClean="0"/>
          </a:p>
          <a:p>
            <a:r>
              <a:rPr lang="en-US" sz="2500" dirty="0" err="1" smtClean="0"/>
              <a:t>Mampu</a:t>
            </a:r>
            <a:r>
              <a:rPr lang="en-US" sz="2500" dirty="0" smtClean="0"/>
              <a:t> (</a:t>
            </a:r>
            <a:r>
              <a:rPr lang="en-US" sz="2500" dirty="0" err="1" smtClean="0"/>
              <a:t>dan</a:t>
            </a:r>
            <a:r>
              <a:rPr lang="en-US" sz="2500" dirty="0" smtClean="0"/>
              <a:t> </a:t>
            </a:r>
            <a:r>
              <a:rPr lang="en-US" sz="2500" dirty="0" err="1" smtClean="0"/>
              <a:t>terampil</a:t>
            </a:r>
            <a:r>
              <a:rPr lang="en-US" sz="2500" dirty="0" smtClean="0"/>
              <a:t>) </a:t>
            </a:r>
            <a:r>
              <a:rPr lang="en-US" sz="2500" dirty="0" err="1" smtClean="0"/>
              <a:t>mempresentasikan</a:t>
            </a:r>
            <a:r>
              <a:rPr lang="en-US" sz="2500" dirty="0" smtClean="0"/>
              <a:t> </a:t>
            </a:r>
            <a:r>
              <a:rPr lang="en-US" sz="2500" dirty="0" err="1" smtClean="0"/>
              <a:t>hasil</a:t>
            </a:r>
            <a:r>
              <a:rPr lang="en-US" sz="2500" dirty="0" smtClean="0"/>
              <a:t> </a:t>
            </a:r>
            <a:r>
              <a:rPr lang="en-US" sz="2500" dirty="0" err="1" smtClean="0"/>
              <a:t>karya</a:t>
            </a:r>
            <a:r>
              <a:rPr lang="en-US" sz="2500" dirty="0" smtClean="0"/>
              <a:t> </a:t>
            </a:r>
            <a:r>
              <a:rPr lang="en-US" sz="2500" dirty="0" err="1" smtClean="0"/>
              <a:t>ilmiahnya</a:t>
            </a:r>
            <a:endParaRPr lang="en-US" sz="2500" dirty="0" smtClean="0"/>
          </a:p>
          <a:p>
            <a:pPr lvl="1"/>
            <a:r>
              <a:rPr lang="en-US" sz="2100" dirty="0" err="1" smtClean="0"/>
              <a:t>Secara</a:t>
            </a:r>
            <a:r>
              <a:rPr lang="en-US" sz="2100" dirty="0" smtClean="0"/>
              <a:t> </a:t>
            </a:r>
            <a:r>
              <a:rPr lang="en-US" sz="2100" dirty="0" err="1" smtClean="0"/>
              <a:t>lisan</a:t>
            </a:r>
            <a:r>
              <a:rPr lang="en-US" sz="2100" dirty="0" smtClean="0"/>
              <a:t> (oral presentation)</a:t>
            </a:r>
          </a:p>
          <a:p>
            <a:pPr lvl="1"/>
            <a:r>
              <a:rPr lang="en-US" sz="2100" dirty="0" err="1" smtClean="0"/>
              <a:t>Secara</a:t>
            </a:r>
            <a:r>
              <a:rPr lang="en-US" sz="2100" dirty="0" smtClean="0"/>
              <a:t> visual (poster presentation)</a:t>
            </a:r>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err="1" smtClean="0"/>
              <a:t>Waktu</a:t>
            </a:r>
            <a:r>
              <a:rPr lang="en-US" dirty="0" smtClean="0"/>
              <a:t> </a:t>
            </a:r>
            <a:r>
              <a:rPr lang="en-US" dirty="0" err="1" smtClean="0"/>
              <a:t>Kuliah</a:t>
            </a:r>
            <a:endParaRPr lang="en-US" dirty="0"/>
          </a:p>
        </p:txBody>
      </p:sp>
      <p:sp>
        <p:nvSpPr>
          <p:cNvPr id="3" name="Text Placeholder 2"/>
          <p:cNvSpPr>
            <a:spLocks noGrp="1"/>
          </p:cNvSpPr>
          <p:nvPr>
            <p:ph type="body" sz="quarter" idx="11"/>
          </p:nvPr>
        </p:nvSpPr>
        <p:spPr/>
        <p:txBody>
          <a:bodyPr/>
          <a:lstStyle/>
          <a:p>
            <a:r>
              <a:rPr lang="en-US" dirty="0" err="1" smtClean="0"/>
              <a:t>Sesuai</a:t>
            </a:r>
            <a:r>
              <a:rPr lang="en-US" dirty="0" smtClean="0"/>
              <a:t> </a:t>
            </a:r>
            <a:r>
              <a:rPr lang="en-US" dirty="0" err="1" smtClean="0"/>
              <a:t>Jadwal</a:t>
            </a:r>
            <a:r>
              <a:rPr lang="en-US" dirty="0" smtClean="0"/>
              <a:t> yang </a:t>
            </a:r>
            <a:r>
              <a:rPr lang="en-US" dirty="0" err="1" smtClean="0"/>
              <a:t>telah</a:t>
            </a:r>
            <a:r>
              <a:rPr lang="en-US" dirty="0" smtClean="0"/>
              <a:t> </a:t>
            </a:r>
            <a:r>
              <a:rPr lang="en-US" dirty="0" err="1" smtClean="0"/>
              <a:t>ditentukan</a:t>
            </a:r>
            <a:endParaRPr lang="en-US" dirty="0" smtClean="0"/>
          </a:p>
          <a:p>
            <a:r>
              <a:rPr lang="en-US" dirty="0" err="1" smtClean="0"/>
              <a:t>Bagi</a:t>
            </a:r>
            <a:r>
              <a:rPr lang="en-US" dirty="0" smtClean="0"/>
              <a:t> yang </a:t>
            </a:r>
            <a:r>
              <a:rPr lang="en-US" dirty="0" err="1" smtClean="0"/>
              <a:t>terlambat</a:t>
            </a:r>
            <a:r>
              <a:rPr lang="en-US" dirty="0" smtClean="0"/>
              <a:t> </a:t>
            </a:r>
            <a:r>
              <a:rPr lang="en-US" dirty="0" err="1" smtClean="0"/>
              <a:t>lebih</a:t>
            </a:r>
            <a:r>
              <a:rPr lang="en-US" dirty="0" smtClean="0"/>
              <a:t> </a:t>
            </a:r>
            <a:r>
              <a:rPr lang="en-US" dirty="0" err="1" smtClean="0"/>
              <a:t>dari</a:t>
            </a:r>
            <a:r>
              <a:rPr lang="en-US" dirty="0" smtClean="0"/>
              <a:t> .. </a:t>
            </a:r>
            <a:r>
              <a:rPr lang="en-US" dirty="0" err="1" smtClean="0"/>
              <a:t>Menit</a:t>
            </a:r>
            <a:r>
              <a:rPr lang="en-US" dirty="0" smtClean="0"/>
              <a:t>:</a:t>
            </a:r>
          </a:p>
          <a:p>
            <a:pPr lvl="1"/>
            <a:r>
              <a:rPr lang="en-US" dirty="0" err="1" smtClean="0"/>
              <a:t>Dilarang</a:t>
            </a:r>
            <a:r>
              <a:rPr lang="en-US" dirty="0" smtClean="0"/>
              <a:t> </a:t>
            </a:r>
            <a:r>
              <a:rPr lang="en-US" dirty="0" err="1" smtClean="0"/>
              <a:t>masuk</a:t>
            </a:r>
            <a:endParaRPr lang="en-US" dirty="0" smtClean="0"/>
          </a:p>
          <a:p>
            <a:pPr lvl="1"/>
            <a:r>
              <a:rPr lang="en-US" dirty="0" err="1" smtClean="0"/>
              <a:t>Dihukum</a:t>
            </a:r>
            <a:endParaRPr lang="en-US" dirty="0" smtClean="0"/>
          </a:p>
          <a:p>
            <a:endParaRPr lang="en-US" dirty="0"/>
          </a:p>
        </p:txBody>
      </p:sp>
      <p:sp>
        <p:nvSpPr>
          <p:cNvPr id="4" name="Text Placeholder 3"/>
          <p:cNvSpPr>
            <a:spLocks noGrp="1"/>
          </p:cNvSpPr>
          <p:nvPr>
            <p:ph type="body" sz="quarter" idx="15"/>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1399</Words>
  <Application>Microsoft Office PowerPoint</Application>
  <PresentationFormat>On-screen Show (4:3)</PresentationFormat>
  <Paragraphs>173</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CorelDRAW 12.0 Graphic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dewi</dc:creator>
  <cp:lastModifiedBy>UPN</cp:lastModifiedBy>
  <cp:revision>138</cp:revision>
  <dcterms:created xsi:type="dcterms:W3CDTF">2014-03-03T02:33:16Z</dcterms:created>
  <dcterms:modified xsi:type="dcterms:W3CDTF">2017-01-26T01:38:40Z</dcterms:modified>
</cp:coreProperties>
</file>