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432" y="4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50C7D-629C-4A99-9680-53A0EEFBDF7D}" type="datetimeFigureOut">
              <a:rPr lang="id-ID" smtClean="0"/>
              <a:t>15/09/2017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ED213-8453-4BAE-AC59-0E2F7190107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41589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50C7D-629C-4A99-9680-53A0EEFBDF7D}" type="datetimeFigureOut">
              <a:rPr lang="id-ID" smtClean="0"/>
              <a:t>15/09/2017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ED213-8453-4BAE-AC59-0E2F7190107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68882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50C7D-629C-4A99-9680-53A0EEFBDF7D}" type="datetimeFigureOut">
              <a:rPr lang="id-ID" smtClean="0"/>
              <a:t>15/09/2017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ED213-8453-4BAE-AC59-0E2F7190107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26733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50C7D-629C-4A99-9680-53A0EEFBDF7D}" type="datetimeFigureOut">
              <a:rPr lang="id-ID" smtClean="0"/>
              <a:t>15/09/2017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ED213-8453-4BAE-AC59-0E2F7190107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19635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50C7D-629C-4A99-9680-53A0EEFBDF7D}" type="datetimeFigureOut">
              <a:rPr lang="id-ID" smtClean="0"/>
              <a:t>15/09/2017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ED213-8453-4BAE-AC59-0E2F7190107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98723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50C7D-629C-4A99-9680-53A0EEFBDF7D}" type="datetimeFigureOut">
              <a:rPr lang="id-ID" smtClean="0"/>
              <a:t>15/09/2017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ED213-8453-4BAE-AC59-0E2F7190107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31156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50C7D-629C-4A99-9680-53A0EEFBDF7D}" type="datetimeFigureOut">
              <a:rPr lang="id-ID" smtClean="0"/>
              <a:t>15/09/2017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ED213-8453-4BAE-AC59-0E2F7190107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37612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50C7D-629C-4A99-9680-53A0EEFBDF7D}" type="datetimeFigureOut">
              <a:rPr lang="id-ID" smtClean="0"/>
              <a:t>15/09/2017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ED213-8453-4BAE-AC59-0E2F7190107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02579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50C7D-629C-4A99-9680-53A0EEFBDF7D}" type="datetimeFigureOut">
              <a:rPr lang="id-ID" smtClean="0"/>
              <a:t>15/09/2017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ED213-8453-4BAE-AC59-0E2F7190107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44275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50C7D-629C-4A99-9680-53A0EEFBDF7D}" type="datetimeFigureOut">
              <a:rPr lang="id-ID" smtClean="0"/>
              <a:t>15/09/2017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ED213-8453-4BAE-AC59-0E2F7190107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80780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50C7D-629C-4A99-9680-53A0EEFBDF7D}" type="datetimeFigureOut">
              <a:rPr lang="id-ID" smtClean="0"/>
              <a:t>15/09/2017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ED213-8453-4BAE-AC59-0E2F7190107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44964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D50C7D-629C-4A99-9680-53A0EEFBDF7D}" type="datetimeFigureOut">
              <a:rPr lang="id-ID" smtClean="0"/>
              <a:t>15/09/2017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ED213-8453-4BAE-AC59-0E2F7190107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53085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Klasifikasi Limbah B3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5995455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31691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4896544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id-ID" dirty="0"/>
              <a:t>Bahan peledak, misalnya dinamit, atau amunisi.</a:t>
            </a:r>
          </a:p>
          <a:p>
            <a:pPr algn="just"/>
            <a:r>
              <a:rPr lang="sv-SE" dirty="0" smtClean="0"/>
              <a:t>Gas-gas </a:t>
            </a:r>
            <a:r>
              <a:rPr lang="sv-SE" dirty="0"/>
              <a:t>tekanan tinggi misalkan hidrogen dan </a:t>
            </a:r>
            <a:r>
              <a:rPr lang="sv-SE" dirty="0" smtClean="0"/>
              <a:t>sulpur</a:t>
            </a:r>
            <a:r>
              <a:rPr lang="id-ID" dirty="0" smtClean="0"/>
              <a:t> dioksida</a:t>
            </a:r>
            <a:r>
              <a:rPr lang="id-ID" dirty="0"/>
              <a:t>.</a:t>
            </a:r>
          </a:p>
          <a:p>
            <a:pPr algn="just"/>
            <a:r>
              <a:rPr lang="id-ID" dirty="0" smtClean="0"/>
              <a:t>Cairan </a:t>
            </a:r>
            <a:r>
              <a:rPr lang="id-ID" dirty="0"/>
              <a:t>yang mudah terbakar misalkan gas </a:t>
            </a:r>
            <a:r>
              <a:rPr lang="id-ID" dirty="0" smtClean="0"/>
              <a:t>oil/minyak tanah </a:t>
            </a:r>
            <a:r>
              <a:rPr lang="id-ID" dirty="0"/>
              <a:t>almunium alkali.</a:t>
            </a:r>
          </a:p>
          <a:p>
            <a:pPr algn="just"/>
            <a:r>
              <a:rPr lang="sv-SE" dirty="0" smtClean="0"/>
              <a:t>Bahan-bahan </a:t>
            </a:r>
            <a:r>
              <a:rPr lang="sv-SE" dirty="0"/>
              <a:t>keras yang mudah terbakar, </a:t>
            </a:r>
            <a:r>
              <a:rPr lang="sv-SE" dirty="0" smtClean="0"/>
              <a:t>metal</a:t>
            </a:r>
            <a:r>
              <a:rPr lang="id-ID" dirty="0" smtClean="0"/>
              <a:t> magnesium</a:t>
            </a:r>
            <a:r>
              <a:rPr lang="id-ID" dirty="0"/>
              <a:t>, sodium hidrit, dan kalsium carbide yang </a:t>
            </a:r>
            <a:r>
              <a:rPr lang="id-ID" dirty="0" smtClean="0"/>
              <a:t>siap </a:t>
            </a:r>
            <a:r>
              <a:rPr lang="sv-SE" dirty="0" smtClean="0"/>
              <a:t>terbakar </a:t>
            </a:r>
            <a:r>
              <a:rPr lang="sv-SE" dirty="0"/>
              <a:t>adalah reaktip dengan air, atau terbakar </a:t>
            </a:r>
            <a:r>
              <a:rPr lang="sv-SE" dirty="0" smtClean="0"/>
              <a:t>secara</a:t>
            </a:r>
            <a:r>
              <a:rPr lang="id-ID" dirty="0" smtClean="0"/>
              <a:t> spontan</a:t>
            </a:r>
            <a:r>
              <a:rPr lang="id-ID" dirty="0"/>
              <a:t>.</a:t>
            </a:r>
          </a:p>
          <a:p>
            <a:pPr algn="just"/>
            <a:r>
              <a:rPr lang="id-ID" dirty="0" smtClean="0"/>
              <a:t>Bahan-bahan </a:t>
            </a:r>
            <a:r>
              <a:rPr lang="id-ID" dirty="0"/>
              <a:t>korosif, termasuk oleum, sulfur oksida, </a:t>
            </a:r>
            <a:r>
              <a:rPr lang="id-ID" dirty="0" smtClean="0"/>
              <a:t>dan </a:t>
            </a:r>
            <a:r>
              <a:rPr lang="fi-FI" dirty="0" smtClean="0"/>
              <a:t>soda </a:t>
            </a:r>
            <a:r>
              <a:rPr lang="fi-FI" dirty="0"/>
              <a:t>caustik, yang akan melukai kulit terbuka </a:t>
            </a:r>
            <a:r>
              <a:rPr lang="fi-FI" dirty="0" smtClean="0"/>
              <a:t>atau</a:t>
            </a:r>
            <a:r>
              <a:rPr lang="id-ID" dirty="0" smtClean="0"/>
              <a:t> menyebabkan </a:t>
            </a:r>
            <a:r>
              <a:rPr lang="id-ID" dirty="0"/>
              <a:t>porak-porandanya kontainer logam.</a:t>
            </a:r>
          </a:p>
          <a:p>
            <a:pPr algn="just"/>
            <a:r>
              <a:rPr lang="id-ID" dirty="0" smtClean="0"/>
              <a:t>Bahan-bahan </a:t>
            </a:r>
            <a:r>
              <a:rPr lang="id-ID" dirty="0"/>
              <a:t>beracun misalnya seperti asam </a:t>
            </a:r>
            <a:r>
              <a:rPr lang="id-ID" dirty="0" smtClean="0"/>
              <a:t>hidrosianida atau </a:t>
            </a:r>
            <a:r>
              <a:rPr lang="id-ID" dirty="0"/>
              <a:t>aniline.</a:t>
            </a:r>
          </a:p>
          <a:p>
            <a:pPr algn="just"/>
            <a:r>
              <a:rPr lang="id-ID" dirty="0" smtClean="0"/>
              <a:t>Bahan-bahan </a:t>
            </a:r>
            <a:r>
              <a:rPr lang="id-ID" dirty="0"/>
              <a:t>etiologik termasuk agen penyebab </a:t>
            </a:r>
            <a:r>
              <a:rPr lang="id-ID" dirty="0" smtClean="0"/>
              <a:t>antraks, botulisme</a:t>
            </a:r>
            <a:r>
              <a:rPr lang="id-ID" dirty="0"/>
              <a:t>, atau tetanus.</a:t>
            </a:r>
          </a:p>
          <a:p>
            <a:pPr algn="just"/>
            <a:r>
              <a:rPr lang="id-ID" dirty="0" smtClean="0"/>
              <a:t>Bahan-bahan </a:t>
            </a:r>
            <a:r>
              <a:rPr lang="id-ID" dirty="0"/>
              <a:t>radioaktif, termasuk plutonium, cobalt-60 </a:t>
            </a:r>
            <a:r>
              <a:rPr lang="id-ID" dirty="0" smtClean="0"/>
              <a:t>dan uranium </a:t>
            </a:r>
            <a:r>
              <a:rPr lang="id-ID" dirty="0"/>
              <a:t>hexafluorida.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60649"/>
            <a:ext cx="7704856" cy="1220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539552" y="476672"/>
            <a:ext cx="78488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2400" b="1" dirty="0" smtClean="0"/>
              <a:t>Beberapa macam </a:t>
            </a:r>
            <a:r>
              <a:rPr lang="id-ID" sz="2400" b="1" dirty="0"/>
              <a:t>zat </a:t>
            </a:r>
            <a:r>
              <a:rPr lang="id-ID" sz="2400" b="1" dirty="0" smtClean="0"/>
              <a:t>berbahaya </a:t>
            </a:r>
            <a:r>
              <a:rPr lang="id-ID" sz="2400" b="1" dirty="0"/>
              <a:t>yang biasanya </a:t>
            </a:r>
            <a:r>
              <a:rPr lang="id-ID" sz="2400" b="1" dirty="0" smtClean="0"/>
              <a:t>mengandung campuran </a:t>
            </a:r>
            <a:r>
              <a:rPr lang="id-ID" sz="2400" b="1" dirty="0"/>
              <a:t>kimia </a:t>
            </a:r>
            <a:r>
              <a:rPr lang="id-ID" sz="2400" b="1" dirty="0" smtClean="0"/>
              <a:t>spesifik :</a:t>
            </a:r>
            <a:endParaRPr lang="id-ID" sz="2400" b="1" dirty="0"/>
          </a:p>
        </p:txBody>
      </p:sp>
    </p:spTree>
    <p:extLst>
      <p:ext uri="{BB962C8B-B14F-4D97-AF65-F5344CB8AC3E}">
        <p14:creationId xmlns:p14="http://schemas.microsoft.com/office/powerpoint/2010/main" val="1910285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Tipe Limbah Berbahaya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id-ID" dirty="0" smtClean="0"/>
              <a:t>Menurut </a:t>
            </a:r>
            <a:r>
              <a:rPr lang="id-ID" dirty="0"/>
              <a:t>kuantitas, lebih banyak limbah yang </a:t>
            </a:r>
            <a:r>
              <a:rPr lang="id-ID" dirty="0" smtClean="0"/>
              <a:t>dikategorikan dengan </a:t>
            </a:r>
            <a:r>
              <a:rPr lang="id-ID" dirty="0"/>
              <a:t>nomor yang didahului F dan K, dibandingkan </a:t>
            </a:r>
            <a:r>
              <a:rPr lang="id-ID" dirty="0" smtClean="0"/>
              <a:t>dengan semua </a:t>
            </a:r>
            <a:r>
              <a:rPr lang="id-ID" dirty="0"/>
              <a:t>limbah secara gabungan, yaitu dari sumber-sumber </a:t>
            </a:r>
            <a:r>
              <a:rPr lang="id-ID" dirty="0" smtClean="0"/>
              <a:t>non spesifik termasuk </a:t>
            </a:r>
            <a:r>
              <a:rPr lang="id-ID" dirty="0"/>
              <a:t>contoh-contoh berikut:</a:t>
            </a:r>
          </a:p>
          <a:p>
            <a:pPr algn="just"/>
            <a:r>
              <a:rPr lang="id-ID" dirty="0" smtClean="0"/>
              <a:t>F001 </a:t>
            </a:r>
            <a:r>
              <a:rPr lang="id-ID" dirty="0"/>
              <a:t>buangan pelarut yang dihalogenisasi yang </a:t>
            </a:r>
            <a:r>
              <a:rPr lang="id-ID" dirty="0" smtClean="0"/>
              <a:t>digunakan untuk </a:t>
            </a:r>
            <a:r>
              <a:rPr lang="id-ID" dirty="0"/>
              <a:t>membersihkan gemuk; </a:t>
            </a:r>
            <a:r>
              <a:rPr lang="id-ID" dirty="0" smtClean="0"/>
              <a:t>tetrachloroethylene, trichloroethylene</a:t>
            </a:r>
            <a:r>
              <a:rPr lang="id-ID" dirty="0"/>
              <a:t>, methy chloride, </a:t>
            </a:r>
            <a:r>
              <a:rPr lang="id-ID" dirty="0" smtClean="0"/>
              <a:t>1,1,1-trichloroethane, carbon tetrachloride dan </a:t>
            </a:r>
            <a:r>
              <a:rPr lang="id-ID" dirty="0"/>
              <a:t>chlorinated fluorocarbon; </a:t>
            </a:r>
            <a:r>
              <a:rPr lang="id-ID" dirty="0" smtClean="0"/>
              <a:t>dan </a:t>
            </a:r>
            <a:r>
              <a:rPr lang="fi-FI" dirty="0" smtClean="0"/>
              <a:t>lumpur </a:t>
            </a:r>
            <a:r>
              <a:rPr lang="fi-FI" dirty="0"/>
              <a:t>dari pemlihan pelarut-pelarut pada </a:t>
            </a:r>
            <a:r>
              <a:rPr lang="fi-FI" dirty="0" smtClean="0"/>
              <a:t>pekerjaan</a:t>
            </a:r>
            <a:r>
              <a:rPr lang="id-ID" dirty="0" smtClean="0"/>
              <a:t> pembersihan </a:t>
            </a:r>
            <a:r>
              <a:rPr lang="id-ID" dirty="0"/>
              <a:t>gemuk</a:t>
            </a:r>
            <a:r>
              <a:rPr lang="id-ID" dirty="0" smtClean="0"/>
              <a:t>. - </a:t>
            </a:r>
            <a:r>
              <a:rPr lang="id-ID" dirty="0"/>
              <a:t>F004 buangan pelarut nonhalogenated, cresol, creslic </a:t>
            </a:r>
            <a:r>
              <a:rPr lang="id-ID" dirty="0" smtClean="0"/>
              <a:t>acid dan </a:t>
            </a:r>
            <a:r>
              <a:rPr lang="id-ID" dirty="0"/>
              <a:t>nitrobenzene; dan kerak dasar dari permukaan </a:t>
            </a:r>
            <a:r>
              <a:rPr lang="id-ID" dirty="0" smtClean="0"/>
              <a:t>pelarutpelarut ini</a:t>
            </a:r>
            <a:r>
              <a:rPr lang="id-ID" dirty="0"/>
              <a:t>.</a:t>
            </a:r>
          </a:p>
          <a:p>
            <a:pPr algn="just"/>
            <a:r>
              <a:rPr lang="id-ID" dirty="0" smtClean="0"/>
              <a:t>F007 </a:t>
            </a:r>
            <a:r>
              <a:rPr lang="id-ID" dirty="0"/>
              <a:t>buangan cairan perendam dari pada </a:t>
            </a:r>
            <a:r>
              <a:rPr lang="id-ID" dirty="0" smtClean="0"/>
              <a:t>pekerjaan pelapisan/penyepuhan/electro </a:t>
            </a:r>
            <a:r>
              <a:rPr lang="id-ID" dirty="0"/>
              <a:t>plating</a:t>
            </a:r>
            <a:r>
              <a:rPr lang="id-ID" dirty="0" smtClean="0"/>
              <a:t>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511333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4525963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es-ES" dirty="0" err="1" smtClean="0"/>
              <a:t>Limbah</a:t>
            </a:r>
            <a:r>
              <a:rPr lang="es-ES" dirty="0" smtClean="0"/>
              <a:t> </a:t>
            </a:r>
            <a:r>
              <a:rPr lang="es-ES" dirty="0" err="1" smtClean="0"/>
              <a:t>berbahaya</a:t>
            </a:r>
            <a:r>
              <a:rPr lang="es-ES" dirty="0" smtClean="0"/>
              <a:t> “</a:t>
            </a:r>
            <a:r>
              <a:rPr lang="es-ES" dirty="0" err="1" smtClean="0"/>
              <a:t>tipe</a:t>
            </a:r>
            <a:r>
              <a:rPr lang="es-ES" dirty="0" smtClean="0"/>
              <a:t> K” </a:t>
            </a:r>
            <a:r>
              <a:rPr lang="es-ES" dirty="0" err="1" smtClean="0"/>
              <a:t>berasal</a:t>
            </a:r>
            <a:r>
              <a:rPr lang="es-ES" dirty="0" smtClean="0"/>
              <a:t> </a:t>
            </a:r>
            <a:r>
              <a:rPr lang="es-ES" dirty="0" err="1" smtClean="0"/>
              <a:t>dari</a:t>
            </a:r>
            <a:r>
              <a:rPr lang="es-ES" dirty="0" smtClean="0"/>
              <a:t> </a:t>
            </a:r>
            <a:r>
              <a:rPr lang="es-ES" dirty="0" err="1" smtClean="0"/>
              <a:t>sumber-sumber</a:t>
            </a:r>
            <a:r>
              <a:rPr lang="id-ID" dirty="0" smtClean="0"/>
              <a:t> khusus yang dihasilkan oleh industri misalnya pabrik pigmen </a:t>
            </a:r>
            <a:r>
              <a:rPr lang="sv-SE" dirty="0" smtClean="0"/>
              <a:t>anorganik, kimia organik, pestisida, bahan peledak, besi dan baja,</a:t>
            </a:r>
            <a:r>
              <a:rPr lang="id-ID" dirty="0" smtClean="0"/>
              <a:t> 41 dan logam-logam anti karat dan proses-proses penyulingan minyak atau pengawetan kayu contoh-contoh sebagai berikut:</a:t>
            </a:r>
          </a:p>
          <a:p>
            <a:pPr marL="531813" indent="-531813" algn="just">
              <a:buNone/>
            </a:pPr>
            <a:r>
              <a:rPr lang="id-ID" dirty="0" smtClean="0"/>
              <a:t>         - K001 lumpur sendimen dasar dari pengolahan limbah cair yang berasal dari proses pengawetan kayu yang       menggunakan kreosote dan/atau  entachloropenol</a:t>
            </a:r>
          </a:p>
          <a:p>
            <a:pPr marL="531813" indent="-80963" algn="just">
              <a:buNone/>
            </a:pPr>
            <a:r>
              <a:rPr lang="id-ID" dirty="0" smtClean="0"/>
              <a:t> - K002 pengolahan lumpur limbah cair dari produksi verkrom kuning dan pigmen-pigmen oranye.</a:t>
            </a:r>
          </a:p>
          <a:p>
            <a:pPr marL="355600" indent="0" algn="just">
              <a:buNone/>
            </a:pPr>
            <a:r>
              <a:rPr lang="id-ID" dirty="0" smtClean="0"/>
              <a:t>- K020 residu berat dari distilasi finil klorida dalam produksi vinil klorida monomer.</a:t>
            </a:r>
          </a:p>
          <a:p>
            <a:pPr marL="355600" indent="0" algn="just">
              <a:buNone/>
            </a:pPr>
            <a:r>
              <a:rPr lang="id-ID" dirty="0" smtClean="0"/>
              <a:t>- K043 2,6-diklorofenol limbah yang berasal dari produksi TNT.</a:t>
            </a:r>
          </a:p>
          <a:p>
            <a:pPr marL="355600" indent="0" algn="just">
              <a:buNone/>
            </a:pPr>
            <a:r>
              <a:rPr lang="id-ID" dirty="0" smtClean="0"/>
              <a:t>- K049 air keruh emulasi emulasi padatan minyak yang berasal dari industri penyulingan minyak.</a:t>
            </a:r>
          </a:p>
          <a:p>
            <a:pPr marL="355600" indent="0" algn="just">
              <a:buNone/>
            </a:pPr>
            <a:r>
              <a:rPr lang="en-US" dirty="0" smtClean="0"/>
              <a:t>- K060 ammonia lime still sludge/</a:t>
            </a:r>
            <a:r>
              <a:rPr lang="en-US" dirty="0" err="1" smtClean="0"/>
              <a:t>lumpur</a:t>
            </a:r>
            <a:r>
              <a:rPr lang="en-US" dirty="0" smtClean="0"/>
              <a:t> </a:t>
            </a:r>
            <a:r>
              <a:rPr lang="en-US" dirty="0" err="1" smtClean="0"/>
              <a:t>asam</a:t>
            </a:r>
            <a:r>
              <a:rPr lang="en-US" dirty="0" smtClean="0"/>
              <a:t> ammonia</a:t>
            </a:r>
            <a:r>
              <a:rPr lang="id-ID" dirty="0" smtClean="0"/>
              <a:t> dari kegiatan memasak.</a:t>
            </a:r>
          </a:p>
          <a:p>
            <a:pPr marL="450850" indent="-95250" algn="just">
              <a:buFontTx/>
              <a:buChar char="-"/>
            </a:pPr>
            <a:r>
              <a:rPr lang="id-ID" dirty="0" smtClean="0"/>
              <a:t>K067 lumpur anode elektronik yang berasal dari produksi seng primer</a:t>
            </a:r>
          </a:p>
          <a:p>
            <a:pPr marL="0" indent="0" algn="just">
              <a:buNone/>
            </a:pPr>
            <a:endParaRPr lang="id-ID" dirty="0" smtClean="0"/>
          </a:p>
        </p:txBody>
      </p:sp>
    </p:spTree>
    <p:extLst>
      <p:ext uri="{BB962C8B-B14F-4D97-AF65-F5344CB8AC3E}">
        <p14:creationId xmlns:p14="http://schemas.microsoft.com/office/powerpoint/2010/main" val="3032291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d-ID" dirty="0" smtClean="0"/>
              <a:t>Kategori yang terbesar kedua limbah adalah yang berasal dari limbah reaktif, diikuti oleh limbah karat/korosive dan limbah racun. Kira-kira 1% dari pada limbah dianggap sebagai dapat terbakar dan 1% lainya adalah tipe P (sisa produk kimia, jenis-jenis diluar spesifikasi, dan residu luberan, container) atau limbah “U”. Beberapa persen lainya tidak dispesifikasikan.</a:t>
            </a:r>
          </a:p>
          <a:p>
            <a:pPr algn="just"/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2986264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Keracunan Zat-zat Beracun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d-ID" dirty="0" smtClean="0"/>
              <a:t>Keracunan adalah urusan yang terutama dalam berhubungan dengan zat-zat berbahaya. Hal ini termasuk akibatkronis jangka waktu lama dari ekspose secara terus menerus maupun secara periodik dengan bahan beracun tingkat rendah, dan akibat akut dari sekali ekspose besar-besaran.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1653926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d-ID" dirty="0" smtClean="0"/>
              <a:t>Tes yang diharuskan oleh EPA AS adalah Toxicity Characteristic Leaching Prosedure (TCLP) dimaksudkan menentukan keberadaan pengotor organik maupun anorganik pada limbah cair, padat, dan multi fase.</a:t>
            </a:r>
          </a:p>
          <a:p>
            <a:pPr algn="just"/>
            <a:r>
              <a:rPr lang="id-ID" dirty="0" smtClean="0"/>
              <a:t>Untuk menganalisis jenis racun, suatu cairan meluber dari limbah dan dianggap sebagai ekstraksi TCLP.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9122101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id-ID" sz="3600" dirty="0" smtClean="0"/>
              <a:t>Kelompok Kimia Bahan-bahan Berbahaya</a:t>
            </a:r>
            <a:br>
              <a:rPr lang="id-ID" sz="3600" dirty="0" smtClean="0"/>
            </a:b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id-ID" dirty="0" smtClean="0"/>
              <a:t>Cara lain melihat zat-zat berbahaya adalah dari sifat kimianya dan membagi dalam kelompok-kelompok kimia.</a:t>
            </a:r>
          </a:p>
          <a:p>
            <a:pPr algn="just"/>
            <a:r>
              <a:rPr lang="id-ID" dirty="0" smtClean="0"/>
              <a:t>Sejumlah bahan digunakan dalam industri dalam bentuk elemen, dalam berbagai kasus untuk keperluan sintesis kimia. Beberapa dari elemen ini menyebabkan bahaya kemudahan terbakar, korosivitas, reaktivitas, ataupun keracunan.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1343861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id-ID" dirty="0" smtClean="0"/>
              <a:t>Berbagai campuran anorganik adalah berbahaya </a:t>
            </a:r>
            <a:r>
              <a:rPr lang="id-ID" dirty="0" smtClean="0"/>
              <a:t>karena reaktivitasnya </a:t>
            </a:r>
            <a:r>
              <a:rPr lang="id-ID" dirty="0" smtClean="0"/>
              <a:t>(NH4ClO4), korosivitasnya (HNO3), dan </a:t>
            </a:r>
            <a:r>
              <a:rPr lang="id-ID" dirty="0" smtClean="0"/>
              <a:t>racunnya(KCN).</a:t>
            </a:r>
          </a:p>
          <a:p>
            <a:pPr algn="just"/>
            <a:r>
              <a:rPr lang="id-ID" dirty="0" smtClean="0"/>
              <a:t>Berbagai </a:t>
            </a:r>
            <a:r>
              <a:rPr lang="id-ID" dirty="0" smtClean="0"/>
              <a:t>campuran organometalik, yang memiliki </a:t>
            </a:r>
            <a:r>
              <a:rPr lang="id-ID" dirty="0" smtClean="0"/>
              <a:t>atomlogam </a:t>
            </a:r>
            <a:r>
              <a:rPr lang="id-ID" dirty="0" smtClean="0"/>
              <a:t>ataupun atom metaloid (misalnya silicon dan arsen) </a:t>
            </a:r>
            <a:r>
              <a:rPr lang="id-ID" dirty="0" smtClean="0"/>
              <a:t>terikat langsung </a:t>
            </a:r>
            <a:r>
              <a:rPr lang="id-ID" dirty="0" smtClean="0"/>
              <a:t>dengan karbon pada kelompok hidrokarbon atau </a:t>
            </a:r>
            <a:r>
              <a:rPr lang="id-ID" dirty="0" smtClean="0"/>
              <a:t>karbon monoksida</a:t>
            </a:r>
            <a:r>
              <a:rPr lang="id-ID" dirty="0" smtClean="0"/>
              <a:t>, CO, mudah menguap, reaktif, dan beracun.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7395254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632</Words>
  <Application>Microsoft Office PowerPoint</Application>
  <PresentationFormat>On-screen Show (4:3)</PresentationFormat>
  <Paragraphs>32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Klasifikasi Limbah B3</vt:lpstr>
      <vt:lpstr>PowerPoint Presentation</vt:lpstr>
      <vt:lpstr>Tipe Limbah Berbahaya</vt:lpstr>
      <vt:lpstr>PowerPoint Presentation</vt:lpstr>
      <vt:lpstr>PowerPoint Presentation</vt:lpstr>
      <vt:lpstr>Keracunan Zat-zat Beracun</vt:lpstr>
      <vt:lpstr>PowerPoint Presentation</vt:lpstr>
      <vt:lpstr>Kelompok Kimia Bahan-bahan Berbahaya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Klasifikasi Limbah B3</dc:title>
  <dc:creator>asus</dc:creator>
  <cp:lastModifiedBy>asus</cp:lastModifiedBy>
  <cp:revision>6</cp:revision>
  <dcterms:created xsi:type="dcterms:W3CDTF">2017-09-14T07:09:04Z</dcterms:created>
  <dcterms:modified xsi:type="dcterms:W3CDTF">2017-09-15T05:09:23Z</dcterms:modified>
</cp:coreProperties>
</file>