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1"/>
  </p:sldMasterIdLst>
  <p:notesMasterIdLst>
    <p:notesMasterId r:id="rId10"/>
  </p:notesMasterIdLst>
  <p:handoutMasterIdLst>
    <p:handoutMasterId r:id="rId11"/>
  </p:handoutMasterIdLst>
  <p:sldIdLst>
    <p:sldId id="258" r:id="rId2"/>
    <p:sldId id="260" r:id="rId3"/>
    <p:sldId id="259" r:id="rId4"/>
    <p:sldId id="300" r:id="rId5"/>
    <p:sldId id="299" r:id="rId6"/>
    <p:sldId id="297" r:id="rId7"/>
    <p:sldId id="301" r:id="rId8"/>
    <p:sldId id="302" r:id="rId9"/>
  </p:sldIdLst>
  <p:sldSz cx="18286413" cy="10287000"/>
  <p:notesSz cx="6858000" cy="9144000"/>
  <p:photoAlbum/>
  <p:defaultTextStyle>
    <a:defPPr>
      <a:defRPr lang="ja-JP"/>
    </a:defPPr>
    <a:lvl1pPr marL="0" algn="l" defTabSz="1632753" rtl="0" eaLnBrk="1" latinLnBrk="0" hangingPunct="1">
      <a:defRPr kumimoji="1" sz="3200" kern="1200">
        <a:solidFill>
          <a:schemeClr val="tx1"/>
        </a:solidFill>
        <a:latin typeface="+mn-lt"/>
        <a:ea typeface="+mn-ea"/>
        <a:cs typeface="+mn-cs"/>
      </a:defRPr>
    </a:lvl1pPr>
    <a:lvl2pPr marL="816376" algn="l" defTabSz="1632753" rtl="0" eaLnBrk="1" latinLnBrk="0" hangingPunct="1">
      <a:defRPr kumimoji="1" sz="3200" kern="1200">
        <a:solidFill>
          <a:schemeClr val="tx1"/>
        </a:solidFill>
        <a:latin typeface="+mn-lt"/>
        <a:ea typeface="+mn-ea"/>
        <a:cs typeface="+mn-cs"/>
      </a:defRPr>
    </a:lvl2pPr>
    <a:lvl3pPr marL="1632753" algn="l" defTabSz="1632753" rtl="0" eaLnBrk="1" latinLnBrk="0" hangingPunct="1">
      <a:defRPr kumimoji="1" sz="3200" kern="1200">
        <a:solidFill>
          <a:schemeClr val="tx1"/>
        </a:solidFill>
        <a:latin typeface="+mn-lt"/>
        <a:ea typeface="+mn-ea"/>
        <a:cs typeface="+mn-cs"/>
      </a:defRPr>
    </a:lvl3pPr>
    <a:lvl4pPr marL="2449129" algn="l" defTabSz="1632753" rtl="0" eaLnBrk="1" latinLnBrk="0" hangingPunct="1">
      <a:defRPr kumimoji="1" sz="3200" kern="1200">
        <a:solidFill>
          <a:schemeClr val="tx1"/>
        </a:solidFill>
        <a:latin typeface="+mn-lt"/>
        <a:ea typeface="+mn-ea"/>
        <a:cs typeface="+mn-cs"/>
      </a:defRPr>
    </a:lvl4pPr>
    <a:lvl5pPr marL="3265505" algn="l" defTabSz="1632753" rtl="0" eaLnBrk="1" latinLnBrk="0" hangingPunct="1">
      <a:defRPr kumimoji="1" sz="3200" kern="1200">
        <a:solidFill>
          <a:schemeClr val="tx1"/>
        </a:solidFill>
        <a:latin typeface="+mn-lt"/>
        <a:ea typeface="+mn-ea"/>
        <a:cs typeface="+mn-cs"/>
      </a:defRPr>
    </a:lvl5pPr>
    <a:lvl6pPr marL="4081882" algn="l" defTabSz="1632753" rtl="0" eaLnBrk="1" latinLnBrk="0" hangingPunct="1">
      <a:defRPr kumimoji="1" sz="3200" kern="1200">
        <a:solidFill>
          <a:schemeClr val="tx1"/>
        </a:solidFill>
        <a:latin typeface="+mn-lt"/>
        <a:ea typeface="+mn-ea"/>
        <a:cs typeface="+mn-cs"/>
      </a:defRPr>
    </a:lvl6pPr>
    <a:lvl7pPr marL="4898258" algn="l" defTabSz="1632753" rtl="0" eaLnBrk="1" latinLnBrk="0" hangingPunct="1">
      <a:defRPr kumimoji="1" sz="3200" kern="1200">
        <a:solidFill>
          <a:schemeClr val="tx1"/>
        </a:solidFill>
        <a:latin typeface="+mn-lt"/>
        <a:ea typeface="+mn-ea"/>
        <a:cs typeface="+mn-cs"/>
      </a:defRPr>
    </a:lvl7pPr>
    <a:lvl8pPr marL="5714634" algn="l" defTabSz="1632753" rtl="0" eaLnBrk="1" latinLnBrk="0" hangingPunct="1">
      <a:defRPr kumimoji="1" sz="3200" kern="1200">
        <a:solidFill>
          <a:schemeClr val="tx1"/>
        </a:solidFill>
        <a:latin typeface="+mn-lt"/>
        <a:ea typeface="+mn-ea"/>
        <a:cs typeface="+mn-cs"/>
      </a:defRPr>
    </a:lvl8pPr>
    <a:lvl9pPr marL="6531011" algn="l" defTabSz="1632753" rtl="0" eaLnBrk="1" latinLnBrk="0" hangingPunct="1">
      <a:defRPr kumimoji="1" sz="3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BBFF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47" d="100"/>
          <a:sy n="47" d="100"/>
        </p:scale>
        <p:origin x="-192" y="-90"/>
      </p:cViewPr>
      <p:guideLst>
        <p:guide orient="horz" pos="3240"/>
        <p:guide pos="575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86" d="100"/>
          <a:sy n="86" d="100"/>
        </p:scale>
        <p:origin x="-3846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421180-5423-4FB1-94BE-C3E8FF7DD6F5}" type="doc">
      <dgm:prSet loTypeId="urn:microsoft.com/office/officeart/2005/8/layout/pyramid2" loCatId="list" qsTypeId="urn:microsoft.com/office/officeart/2005/8/quickstyle/3d3" qsCatId="3D" csTypeId="urn:microsoft.com/office/officeart/2005/8/colors/colorful3" csCatId="colorful" phldr="1"/>
      <dgm:spPr/>
    </dgm:pt>
    <dgm:pt modelId="{2FEFCBD4-DB3A-460A-8394-A85A393BD3AA}">
      <dgm:prSet phldrT="[Text]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id-ID" dirty="0" smtClean="0"/>
            <a:t>Manajemen Tingkat atas</a:t>
          </a:r>
          <a:endParaRPr lang="id-ID" dirty="0"/>
        </a:p>
      </dgm:t>
    </dgm:pt>
    <dgm:pt modelId="{A804B73A-0EB9-4153-9060-019C916CEE56}" type="parTrans" cxnId="{7A6374F9-F0B2-4CB6-B839-294D806409E0}">
      <dgm:prSet/>
      <dgm:spPr/>
      <dgm:t>
        <a:bodyPr/>
        <a:lstStyle/>
        <a:p>
          <a:endParaRPr lang="id-ID"/>
        </a:p>
      </dgm:t>
    </dgm:pt>
    <dgm:pt modelId="{7703F484-2727-4285-A16E-475449B4D3CD}" type="sibTrans" cxnId="{7A6374F9-F0B2-4CB6-B839-294D806409E0}">
      <dgm:prSet/>
      <dgm:spPr/>
      <dgm:t>
        <a:bodyPr/>
        <a:lstStyle/>
        <a:p>
          <a:endParaRPr lang="id-ID"/>
        </a:p>
      </dgm:t>
    </dgm:pt>
    <dgm:pt modelId="{7A65246C-5F68-4073-9855-FBE7EA17E826}">
      <dgm:prSet phldrT="[Text]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id-ID" dirty="0" smtClean="0"/>
            <a:t>Manajemen Tingkat Menengah</a:t>
          </a:r>
          <a:endParaRPr lang="id-ID" dirty="0"/>
        </a:p>
      </dgm:t>
    </dgm:pt>
    <dgm:pt modelId="{3968C986-BCA4-4EC9-94EC-6B368B234602}" type="parTrans" cxnId="{ED611D44-FFC6-44C5-997D-B9D50B5FF581}">
      <dgm:prSet/>
      <dgm:spPr/>
      <dgm:t>
        <a:bodyPr/>
        <a:lstStyle/>
        <a:p>
          <a:endParaRPr lang="id-ID"/>
        </a:p>
      </dgm:t>
    </dgm:pt>
    <dgm:pt modelId="{3E543A78-14FE-47BE-8D72-0CCBE9807492}" type="sibTrans" cxnId="{ED611D44-FFC6-44C5-997D-B9D50B5FF581}">
      <dgm:prSet/>
      <dgm:spPr/>
      <dgm:t>
        <a:bodyPr/>
        <a:lstStyle/>
        <a:p>
          <a:endParaRPr lang="id-ID"/>
        </a:p>
      </dgm:t>
    </dgm:pt>
    <dgm:pt modelId="{20172AC3-094B-49DE-A2A9-CF23712FF690}">
      <dgm:prSet phldrT="[Text]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id-ID" dirty="0" smtClean="0"/>
            <a:t>Manajemen Tingkat Bawah</a:t>
          </a:r>
          <a:endParaRPr lang="id-ID" dirty="0"/>
        </a:p>
      </dgm:t>
    </dgm:pt>
    <dgm:pt modelId="{4D40DAC8-3367-467A-AADA-E3D9AB4347A5}" type="parTrans" cxnId="{C69708E4-BA55-4085-8A88-2817A3F3C9A8}">
      <dgm:prSet/>
      <dgm:spPr/>
      <dgm:t>
        <a:bodyPr/>
        <a:lstStyle/>
        <a:p>
          <a:endParaRPr lang="id-ID"/>
        </a:p>
      </dgm:t>
    </dgm:pt>
    <dgm:pt modelId="{5A53EAB9-74EF-4758-9FF1-E4B3D78E228A}" type="sibTrans" cxnId="{C69708E4-BA55-4085-8A88-2817A3F3C9A8}">
      <dgm:prSet/>
      <dgm:spPr/>
      <dgm:t>
        <a:bodyPr/>
        <a:lstStyle/>
        <a:p>
          <a:endParaRPr lang="id-ID"/>
        </a:p>
      </dgm:t>
    </dgm:pt>
    <dgm:pt modelId="{B5E79904-A096-4B07-A8DE-C5805061889D}" type="pres">
      <dgm:prSet presAssocID="{29421180-5423-4FB1-94BE-C3E8FF7DD6F5}" presName="compositeShape" presStyleCnt="0">
        <dgm:presLayoutVars>
          <dgm:dir/>
          <dgm:resizeHandles/>
        </dgm:presLayoutVars>
      </dgm:prSet>
      <dgm:spPr/>
    </dgm:pt>
    <dgm:pt modelId="{17F22054-36BC-4C16-B714-B1D5973801A7}" type="pres">
      <dgm:prSet presAssocID="{29421180-5423-4FB1-94BE-C3E8FF7DD6F5}" presName="pyramid" presStyleLbl="node1" presStyleIdx="0" presStyleCnt="1" custLinFactNeighborX="13985" custLinFactNeighborY="-40"/>
      <dgm:spPr/>
    </dgm:pt>
    <dgm:pt modelId="{C5E0C352-2569-4FBA-BE65-D99AB44A9389}" type="pres">
      <dgm:prSet presAssocID="{29421180-5423-4FB1-94BE-C3E8FF7DD6F5}" presName="theList" presStyleCnt="0"/>
      <dgm:spPr/>
    </dgm:pt>
    <dgm:pt modelId="{636AEC43-B298-44DB-A142-74285DB75B70}" type="pres">
      <dgm:prSet presAssocID="{2FEFCBD4-DB3A-460A-8394-A85A393BD3AA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C948E00F-D1E2-419A-90FF-CE3BE3687375}" type="pres">
      <dgm:prSet presAssocID="{2FEFCBD4-DB3A-460A-8394-A85A393BD3AA}" presName="aSpace" presStyleCnt="0"/>
      <dgm:spPr/>
    </dgm:pt>
    <dgm:pt modelId="{43E86132-FDDB-466E-BD25-44BE32BA6058}" type="pres">
      <dgm:prSet presAssocID="{7A65246C-5F68-4073-9855-FBE7EA17E826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9E7781AA-2ED3-49D5-9711-E40D9038C83C}" type="pres">
      <dgm:prSet presAssocID="{7A65246C-5F68-4073-9855-FBE7EA17E826}" presName="aSpace" presStyleCnt="0"/>
      <dgm:spPr/>
    </dgm:pt>
    <dgm:pt modelId="{02AA1A65-6797-4A52-926C-229843B7ED8B}" type="pres">
      <dgm:prSet presAssocID="{20172AC3-094B-49DE-A2A9-CF23712FF690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0BD8ABD8-8D33-4CD1-9DC3-DF861C63597B}" type="pres">
      <dgm:prSet presAssocID="{20172AC3-094B-49DE-A2A9-CF23712FF690}" presName="aSpace" presStyleCnt="0"/>
      <dgm:spPr/>
    </dgm:pt>
  </dgm:ptLst>
  <dgm:cxnLst>
    <dgm:cxn modelId="{7A6374F9-F0B2-4CB6-B839-294D806409E0}" srcId="{29421180-5423-4FB1-94BE-C3E8FF7DD6F5}" destId="{2FEFCBD4-DB3A-460A-8394-A85A393BD3AA}" srcOrd="0" destOrd="0" parTransId="{A804B73A-0EB9-4153-9060-019C916CEE56}" sibTransId="{7703F484-2727-4285-A16E-475449B4D3CD}"/>
    <dgm:cxn modelId="{C86F10B5-5F84-4C3C-A26E-21224203AAA4}" type="presOf" srcId="{20172AC3-094B-49DE-A2A9-CF23712FF690}" destId="{02AA1A65-6797-4A52-926C-229843B7ED8B}" srcOrd="0" destOrd="0" presId="urn:microsoft.com/office/officeart/2005/8/layout/pyramid2"/>
    <dgm:cxn modelId="{C69708E4-BA55-4085-8A88-2817A3F3C9A8}" srcId="{29421180-5423-4FB1-94BE-C3E8FF7DD6F5}" destId="{20172AC3-094B-49DE-A2A9-CF23712FF690}" srcOrd="2" destOrd="0" parTransId="{4D40DAC8-3367-467A-AADA-E3D9AB4347A5}" sibTransId="{5A53EAB9-74EF-4758-9FF1-E4B3D78E228A}"/>
    <dgm:cxn modelId="{ED611D44-FFC6-44C5-997D-B9D50B5FF581}" srcId="{29421180-5423-4FB1-94BE-C3E8FF7DD6F5}" destId="{7A65246C-5F68-4073-9855-FBE7EA17E826}" srcOrd="1" destOrd="0" parTransId="{3968C986-BCA4-4EC9-94EC-6B368B234602}" sibTransId="{3E543A78-14FE-47BE-8D72-0CCBE9807492}"/>
    <dgm:cxn modelId="{23441903-744F-42FE-801F-0FE97518EC77}" type="presOf" srcId="{2FEFCBD4-DB3A-460A-8394-A85A393BD3AA}" destId="{636AEC43-B298-44DB-A142-74285DB75B70}" srcOrd="0" destOrd="0" presId="urn:microsoft.com/office/officeart/2005/8/layout/pyramid2"/>
    <dgm:cxn modelId="{CD3BBF9C-DB0D-4EFB-9865-E2BC5074724E}" type="presOf" srcId="{7A65246C-5F68-4073-9855-FBE7EA17E826}" destId="{43E86132-FDDB-466E-BD25-44BE32BA6058}" srcOrd="0" destOrd="0" presId="urn:microsoft.com/office/officeart/2005/8/layout/pyramid2"/>
    <dgm:cxn modelId="{B7925A45-7067-4159-9FC5-87E5BAD94AF5}" type="presOf" srcId="{29421180-5423-4FB1-94BE-C3E8FF7DD6F5}" destId="{B5E79904-A096-4B07-A8DE-C5805061889D}" srcOrd="0" destOrd="0" presId="urn:microsoft.com/office/officeart/2005/8/layout/pyramid2"/>
    <dgm:cxn modelId="{0DDBA89D-5814-46AA-9A92-897E30371218}" type="presParOf" srcId="{B5E79904-A096-4B07-A8DE-C5805061889D}" destId="{17F22054-36BC-4C16-B714-B1D5973801A7}" srcOrd="0" destOrd="0" presId="urn:microsoft.com/office/officeart/2005/8/layout/pyramid2"/>
    <dgm:cxn modelId="{A585F01F-BABD-4972-842E-8A8B953BFE81}" type="presParOf" srcId="{B5E79904-A096-4B07-A8DE-C5805061889D}" destId="{C5E0C352-2569-4FBA-BE65-D99AB44A9389}" srcOrd="1" destOrd="0" presId="urn:microsoft.com/office/officeart/2005/8/layout/pyramid2"/>
    <dgm:cxn modelId="{892C33DA-ABCC-4CF1-9A4B-A7261EADD9EB}" type="presParOf" srcId="{C5E0C352-2569-4FBA-BE65-D99AB44A9389}" destId="{636AEC43-B298-44DB-A142-74285DB75B70}" srcOrd="0" destOrd="0" presId="urn:microsoft.com/office/officeart/2005/8/layout/pyramid2"/>
    <dgm:cxn modelId="{2FC142DD-5A3A-4A35-8451-517BC5F85FBA}" type="presParOf" srcId="{C5E0C352-2569-4FBA-BE65-D99AB44A9389}" destId="{C948E00F-D1E2-419A-90FF-CE3BE3687375}" srcOrd="1" destOrd="0" presId="urn:microsoft.com/office/officeart/2005/8/layout/pyramid2"/>
    <dgm:cxn modelId="{76E4C3F6-13E7-4C21-AA7F-0069C2448530}" type="presParOf" srcId="{C5E0C352-2569-4FBA-BE65-D99AB44A9389}" destId="{43E86132-FDDB-466E-BD25-44BE32BA6058}" srcOrd="2" destOrd="0" presId="urn:microsoft.com/office/officeart/2005/8/layout/pyramid2"/>
    <dgm:cxn modelId="{66060930-20FB-4FEE-84DC-02391E66D6C0}" type="presParOf" srcId="{C5E0C352-2569-4FBA-BE65-D99AB44A9389}" destId="{9E7781AA-2ED3-49D5-9711-E40D9038C83C}" srcOrd="3" destOrd="0" presId="urn:microsoft.com/office/officeart/2005/8/layout/pyramid2"/>
    <dgm:cxn modelId="{D5B33486-B8D4-4013-A8F1-EB3170AFD79E}" type="presParOf" srcId="{C5E0C352-2569-4FBA-BE65-D99AB44A9389}" destId="{02AA1A65-6797-4A52-926C-229843B7ED8B}" srcOrd="4" destOrd="0" presId="urn:microsoft.com/office/officeart/2005/8/layout/pyramid2"/>
    <dgm:cxn modelId="{F8F2EC7E-332F-4C25-A959-1A5EC0FFCF21}" type="presParOf" srcId="{C5E0C352-2569-4FBA-BE65-D99AB44A9389}" destId="{0BD8ABD8-8D33-4CD1-9DC3-DF861C63597B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9421180-5423-4FB1-94BE-C3E8FF7DD6F5}" type="doc">
      <dgm:prSet loTypeId="urn:microsoft.com/office/officeart/2005/8/layout/pyramid2" loCatId="list" qsTypeId="urn:microsoft.com/office/officeart/2005/8/quickstyle/3d3" qsCatId="3D" csTypeId="urn:microsoft.com/office/officeart/2005/8/colors/colorful3" csCatId="colorful" phldr="1"/>
      <dgm:spPr/>
    </dgm:pt>
    <dgm:pt modelId="{2FEFCBD4-DB3A-460A-8394-A85A393BD3AA}">
      <dgm:prSet phldrT="[Text]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id-ID" dirty="0" smtClean="0"/>
            <a:t>Manajemen Tingkat atas</a:t>
          </a:r>
          <a:endParaRPr lang="id-ID" dirty="0"/>
        </a:p>
      </dgm:t>
    </dgm:pt>
    <dgm:pt modelId="{A804B73A-0EB9-4153-9060-019C916CEE56}" type="parTrans" cxnId="{7A6374F9-F0B2-4CB6-B839-294D806409E0}">
      <dgm:prSet/>
      <dgm:spPr/>
      <dgm:t>
        <a:bodyPr/>
        <a:lstStyle/>
        <a:p>
          <a:endParaRPr lang="id-ID"/>
        </a:p>
      </dgm:t>
    </dgm:pt>
    <dgm:pt modelId="{7703F484-2727-4285-A16E-475449B4D3CD}" type="sibTrans" cxnId="{7A6374F9-F0B2-4CB6-B839-294D806409E0}">
      <dgm:prSet/>
      <dgm:spPr/>
      <dgm:t>
        <a:bodyPr/>
        <a:lstStyle/>
        <a:p>
          <a:endParaRPr lang="id-ID"/>
        </a:p>
      </dgm:t>
    </dgm:pt>
    <dgm:pt modelId="{7A65246C-5F68-4073-9855-FBE7EA17E826}">
      <dgm:prSet phldrT="[Text]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id-ID" dirty="0" smtClean="0"/>
            <a:t>Manajemen Tingkat Menengah</a:t>
          </a:r>
          <a:endParaRPr lang="id-ID" dirty="0"/>
        </a:p>
      </dgm:t>
    </dgm:pt>
    <dgm:pt modelId="{3968C986-BCA4-4EC9-94EC-6B368B234602}" type="parTrans" cxnId="{ED611D44-FFC6-44C5-997D-B9D50B5FF581}">
      <dgm:prSet/>
      <dgm:spPr/>
      <dgm:t>
        <a:bodyPr/>
        <a:lstStyle/>
        <a:p>
          <a:endParaRPr lang="id-ID"/>
        </a:p>
      </dgm:t>
    </dgm:pt>
    <dgm:pt modelId="{3E543A78-14FE-47BE-8D72-0CCBE9807492}" type="sibTrans" cxnId="{ED611D44-FFC6-44C5-997D-B9D50B5FF581}">
      <dgm:prSet/>
      <dgm:spPr/>
      <dgm:t>
        <a:bodyPr/>
        <a:lstStyle/>
        <a:p>
          <a:endParaRPr lang="id-ID"/>
        </a:p>
      </dgm:t>
    </dgm:pt>
    <dgm:pt modelId="{20172AC3-094B-49DE-A2A9-CF23712FF690}">
      <dgm:prSet phldrT="[Text]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id-ID" dirty="0" smtClean="0"/>
            <a:t>Manajemen Tingkat Bawah</a:t>
          </a:r>
          <a:endParaRPr lang="id-ID" dirty="0"/>
        </a:p>
      </dgm:t>
    </dgm:pt>
    <dgm:pt modelId="{4D40DAC8-3367-467A-AADA-E3D9AB4347A5}" type="parTrans" cxnId="{C69708E4-BA55-4085-8A88-2817A3F3C9A8}">
      <dgm:prSet/>
      <dgm:spPr/>
      <dgm:t>
        <a:bodyPr/>
        <a:lstStyle/>
        <a:p>
          <a:endParaRPr lang="id-ID"/>
        </a:p>
      </dgm:t>
    </dgm:pt>
    <dgm:pt modelId="{5A53EAB9-74EF-4758-9FF1-E4B3D78E228A}" type="sibTrans" cxnId="{C69708E4-BA55-4085-8A88-2817A3F3C9A8}">
      <dgm:prSet/>
      <dgm:spPr/>
      <dgm:t>
        <a:bodyPr/>
        <a:lstStyle/>
        <a:p>
          <a:endParaRPr lang="id-ID"/>
        </a:p>
      </dgm:t>
    </dgm:pt>
    <dgm:pt modelId="{B5E79904-A096-4B07-A8DE-C5805061889D}" type="pres">
      <dgm:prSet presAssocID="{29421180-5423-4FB1-94BE-C3E8FF7DD6F5}" presName="compositeShape" presStyleCnt="0">
        <dgm:presLayoutVars>
          <dgm:dir/>
          <dgm:resizeHandles/>
        </dgm:presLayoutVars>
      </dgm:prSet>
      <dgm:spPr/>
    </dgm:pt>
    <dgm:pt modelId="{17F22054-36BC-4C16-B714-B1D5973801A7}" type="pres">
      <dgm:prSet presAssocID="{29421180-5423-4FB1-94BE-C3E8FF7DD6F5}" presName="pyramid" presStyleLbl="node1" presStyleIdx="0" presStyleCnt="1" custLinFactNeighborX="13985" custLinFactNeighborY="-40"/>
      <dgm:spPr/>
    </dgm:pt>
    <dgm:pt modelId="{C5E0C352-2569-4FBA-BE65-D99AB44A9389}" type="pres">
      <dgm:prSet presAssocID="{29421180-5423-4FB1-94BE-C3E8FF7DD6F5}" presName="theList" presStyleCnt="0"/>
      <dgm:spPr/>
    </dgm:pt>
    <dgm:pt modelId="{636AEC43-B298-44DB-A142-74285DB75B70}" type="pres">
      <dgm:prSet presAssocID="{2FEFCBD4-DB3A-460A-8394-A85A393BD3AA}" presName="aNode" presStyleLbl="fgAcc1" presStyleIdx="0" presStyleCnt="3" custLinFactY="11992" custLinFactNeighborX="-23773" custLinFactNeighborY="100000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C948E00F-D1E2-419A-90FF-CE3BE3687375}" type="pres">
      <dgm:prSet presAssocID="{2FEFCBD4-DB3A-460A-8394-A85A393BD3AA}" presName="aSpace" presStyleCnt="0"/>
      <dgm:spPr/>
    </dgm:pt>
    <dgm:pt modelId="{43E86132-FDDB-466E-BD25-44BE32BA6058}" type="pres">
      <dgm:prSet presAssocID="{7A65246C-5F68-4073-9855-FBE7EA17E826}" presName="aNode" presStyleLbl="fgAcc1" presStyleIdx="1" presStyleCnt="3" custLinFactY="25045" custLinFactNeighborX="-25355" custLinFactNeighborY="100000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9E7781AA-2ED3-49D5-9711-E40D9038C83C}" type="pres">
      <dgm:prSet presAssocID="{7A65246C-5F68-4073-9855-FBE7EA17E826}" presName="aSpace" presStyleCnt="0"/>
      <dgm:spPr/>
    </dgm:pt>
    <dgm:pt modelId="{02AA1A65-6797-4A52-926C-229843B7ED8B}" type="pres">
      <dgm:prSet presAssocID="{20172AC3-094B-49DE-A2A9-CF23712FF690}" presName="aNode" presStyleLbl="fgAcc1" presStyleIdx="2" presStyleCnt="3" custLinFactY="34543" custLinFactNeighborX="-23773" custLinFactNeighborY="100000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0BD8ABD8-8D33-4CD1-9DC3-DF861C63597B}" type="pres">
      <dgm:prSet presAssocID="{20172AC3-094B-49DE-A2A9-CF23712FF690}" presName="aSpace" presStyleCnt="0"/>
      <dgm:spPr/>
    </dgm:pt>
  </dgm:ptLst>
  <dgm:cxnLst>
    <dgm:cxn modelId="{7A6374F9-F0B2-4CB6-B839-294D806409E0}" srcId="{29421180-5423-4FB1-94BE-C3E8FF7DD6F5}" destId="{2FEFCBD4-DB3A-460A-8394-A85A393BD3AA}" srcOrd="0" destOrd="0" parTransId="{A804B73A-0EB9-4153-9060-019C916CEE56}" sibTransId="{7703F484-2727-4285-A16E-475449B4D3CD}"/>
    <dgm:cxn modelId="{C69708E4-BA55-4085-8A88-2817A3F3C9A8}" srcId="{29421180-5423-4FB1-94BE-C3E8FF7DD6F5}" destId="{20172AC3-094B-49DE-A2A9-CF23712FF690}" srcOrd="2" destOrd="0" parTransId="{4D40DAC8-3367-467A-AADA-E3D9AB4347A5}" sibTransId="{5A53EAB9-74EF-4758-9FF1-E4B3D78E228A}"/>
    <dgm:cxn modelId="{ED611D44-FFC6-44C5-997D-B9D50B5FF581}" srcId="{29421180-5423-4FB1-94BE-C3E8FF7DD6F5}" destId="{7A65246C-5F68-4073-9855-FBE7EA17E826}" srcOrd="1" destOrd="0" parTransId="{3968C986-BCA4-4EC9-94EC-6B368B234602}" sibTransId="{3E543A78-14FE-47BE-8D72-0CCBE9807492}"/>
    <dgm:cxn modelId="{2CCEE527-6189-4431-9642-5372AC1A7894}" type="presOf" srcId="{29421180-5423-4FB1-94BE-C3E8FF7DD6F5}" destId="{B5E79904-A096-4B07-A8DE-C5805061889D}" srcOrd="0" destOrd="0" presId="urn:microsoft.com/office/officeart/2005/8/layout/pyramid2"/>
    <dgm:cxn modelId="{065B4747-D67C-4082-B1A1-2B915F9052AB}" type="presOf" srcId="{7A65246C-5F68-4073-9855-FBE7EA17E826}" destId="{43E86132-FDDB-466E-BD25-44BE32BA6058}" srcOrd="0" destOrd="0" presId="urn:microsoft.com/office/officeart/2005/8/layout/pyramid2"/>
    <dgm:cxn modelId="{024EA6AC-1C99-451B-ACFB-820581137A33}" type="presOf" srcId="{20172AC3-094B-49DE-A2A9-CF23712FF690}" destId="{02AA1A65-6797-4A52-926C-229843B7ED8B}" srcOrd="0" destOrd="0" presId="urn:microsoft.com/office/officeart/2005/8/layout/pyramid2"/>
    <dgm:cxn modelId="{DF117ED1-18C3-474B-B7E5-1594584ECCDE}" type="presOf" srcId="{2FEFCBD4-DB3A-460A-8394-A85A393BD3AA}" destId="{636AEC43-B298-44DB-A142-74285DB75B70}" srcOrd="0" destOrd="0" presId="urn:microsoft.com/office/officeart/2005/8/layout/pyramid2"/>
    <dgm:cxn modelId="{64063BCC-5763-44FF-9A98-3504B3435D0F}" type="presParOf" srcId="{B5E79904-A096-4B07-A8DE-C5805061889D}" destId="{17F22054-36BC-4C16-B714-B1D5973801A7}" srcOrd="0" destOrd="0" presId="urn:microsoft.com/office/officeart/2005/8/layout/pyramid2"/>
    <dgm:cxn modelId="{6FE82653-790D-49DA-84DD-0F8B315408ED}" type="presParOf" srcId="{B5E79904-A096-4B07-A8DE-C5805061889D}" destId="{C5E0C352-2569-4FBA-BE65-D99AB44A9389}" srcOrd="1" destOrd="0" presId="urn:microsoft.com/office/officeart/2005/8/layout/pyramid2"/>
    <dgm:cxn modelId="{B3036DC1-1435-4150-A638-7B44E9EA6A67}" type="presParOf" srcId="{C5E0C352-2569-4FBA-BE65-D99AB44A9389}" destId="{636AEC43-B298-44DB-A142-74285DB75B70}" srcOrd="0" destOrd="0" presId="urn:microsoft.com/office/officeart/2005/8/layout/pyramid2"/>
    <dgm:cxn modelId="{08A59A64-7D75-453F-866B-9BB80A1B6233}" type="presParOf" srcId="{C5E0C352-2569-4FBA-BE65-D99AB44A9389}" destId="{C948E00F-D1E2-419A-90FF-CE3BE3687375}" srcOrd="1" destOrd="0" presId="urn:microsoft.com/office/officeart/2005/8/layout/pyramid2"/>
    <dgm:cxn modelId="{428D1E9D-3AE7-41C1-8CA1-F97385E807D3}" type="presParOf" srcId="{C5E0C352-2569-4FBA-BE65-D99AB44A9389}" destId="{43E86132-FDDB-466E-BD25-44BE32BA6058}" srcOrd="2" destOrd="0" presId="urn:microsoft.com/office/officeart/2005/8/layout/pyramid2"/>
    <dgm:cxn modelId="{C74E6771-3F5D-4CC4-860B-3082AE679B53}" type="presParOf" srcId="{C5E0C352-2569-4FBA-BE65-D99AB44A9389}" destId="{9E7781AA-2ED3-49D5-9711-E40D9038C83C}" srcOrd="3" destOrd="0" presId="urn:microsoft.com/office/officeart/2005/8/layout/pyramid2"/>
    <dgm:cxn modelId="{9D4D9473-6641-4D89-A355-AB241057B069}" type="presParOf" srcId="{C5E0C352-2569-4FBA-BE65-D99AB44A9389}" destId="{02AA1A65-6797-4A52-926C-229843B7ED8B}" srcOrd="4" destOrd="0" presId="urn:microsoft.com/office/officeart/2005/8/layout/pyramid2"/>
    <dgm:cxn modelId="{10405A04-820F-453A-BCCD-198168408462}" type="presParOf" srcId="{C5E0C352-2569-4FBA-BE65-D99AB44A9389}" destId="{0BD8ABD8-8D33-4CD1-9DC3-DF861C63597B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9421180-5423-4FB1-94BE-C3E8FF7DD6F5}" type="doc">
      <dgm:prSet loTypeId="urn:microsoft.com/office/officeart/2005/8/layout/pyramid2" loCatId="list" qsTypeId="urn:microsoft.com/office/officeart/2005/8/quickstyle/3d3" qsCatId="3D" csTypeId="urn:microsoft.com/office/officeart/2005/8/colors/colorful3" csCatId="colorful" phldr="1"/>
      <dgm:spPr/>
    </dgm:pt>
    <dgm:pt modelId="{2FEFCBD4-DB3A-460A-8394-A85A393BD3AA}">
      <dgm:prSet phldrT="[Text]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id-ID" dirty="0" smtClean="0"/>
            <a:t>Manajemen Tingkat atas</a:t>
          </a:r>
          <a:endParaRPr lang="id-ID" dirty="0"/>
        </a:p>
      </dgm:t>
    </dgm:pt>
    <dgm:pt modelId="{A804B73A-0EB9-4153-9060-019C916CEE56}" type="parTrans" cxnId="{7A6374F9-F0B2-4CB6-B839-294D806409E0}">
      <dgm:prSet/>
      <dgm:spPr/>
      <dgm:t>
        <a:bodyPr/>
        <a:lstStyle/>
        <a:p>
          <a:endParaRPr lang="id-ID"/>
        </a:p>
      </dgm:t>
    </dgm:pt>
    <dgm:pt modelId="{7703F484-2727-4285-A16E-475449B4D3CD}" type="sibTrans" cxnId="{7A6374F9-F0B2-4CB6-B839-294D806409E0}">
      <dgm:prSet/>
      <dgm:spPr/>
      <dgm:t>
        <a:bodyPr/>
        <a:lstStyle/>
        <a:p>
          <a:endParaRPr lang="id-ID"/>
        </a:p>
      </dgm:t>
    </dgm:pt>
    <dgm:pt modelId="{7A65246C-5F68-4073-9855-FBE7EA17E826}">
      <dgm:prSet phldrT="[Text]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id-ID" dirty="0" smtClean="0"/>
            <a:t>Manajemen Tingkat Menengah</a:t>
          </a:r>
          <a:endParaRPr lang="id-ID" dirty="0"/>
        </a:p>
      </dgm:t>
    </dgm:pt>
    <dgm:pt modelId="{3968C986-BCA4-4EC9-94EC-6B368B234602}" type="parTrans" cxnId="{ED611D44-FFC6-44C5-997D-B9D50B5FF581}">
      <dgm:prSet/>
      <dgm:spPr/>
      <dgm:t>
        <a:bodyPr/>
        <a:lstStyle/>
        <a:p>
          <a:endParaRPr lang="id-ID"/>
        </a:p>
      </dgm:t>
    </dgm:pt>
    <dgm:pt modelId="{3E543A78-14FE-47BE-8D72-0CCBE9807492}" type="sibTrans" cxnId="{ED611D44-FFC6-44C5-997D-B9D50B5FF581}">
      <dgm:prSet/>
      <dgm:spPr/>
      <dgm:t>
        <a:bodyPr/>
        <a:lstStyle/>
        <a:p>
          <a:endParaRPr lang="id-ID"/>
        </a:p>
      </dgm:t>
    </dgm:pt>
    <dgm:pt modelId="{20172AC3-094B-49DE-A2A9-CF23712FF690}">
      <dgm:prSet phldrT="[Text]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id-ID" dirty="0" smtClean="0"/>
            <a:t>Manajemen Tingkat Bawah</a:t>
          </a:r>
          <a:endParaRPr lang="id-ID" dirty="0"/>
        </a:p>
      </dgm:t>
    </dgm:pt>
    <dgm:pt modelId="{4D40DAC8-3367-467A-AADA-E3D9AB4347A5}" type="parTrans" cxnId="{C69708E4-BA55-4085-8A88-2817A3F3C9A8}">
      <dgm:prSet/>
      <dgm:spPr/>
      <dgm:t>
        <a:bodyPr/>
        <a:lstStyle/>
        <a:p>
          <a:endParaRPr lang="id-ID"/>
        </a:p>
      </dgm:t>
    </dgm:pt>
    <dgm:pt modelId="{5A53EAB9-74EF-4758-9FF1-E4B3D78E228A}" type="sibTrans" cxnId="{C69708E4-BA55-4085-8A88-2817A3F3C9A8}">
      <dgm:prSet/>
      <dgm:spPr/>
      <dgm:t>
        <a:bodyPr/>
        <a:lstStyle/>
        <a:p>
          <a:endParaRPr lang="id-ID"/>
        </a:p>
      </dgm:t>
    </dgm:pt>
    <dgm:pt modelId="{B5E79904-A096-4B07-A8DE-C5805061889D}" type="pres">
      <dgm:prSet presAssocID="{29421180-5423-4FB1-94BE-C3E8FF7DD6F5}" presName="compositeShape" presStyleCnt="0">
        <dgm:presLayoutVars>
          <dgm:dir/>
          <dgm:resizeHandles/>
        </dgm:presLayoutVars>
      </dgm:prSet>
      <dgm:spPr/>
    </dgm:pt>
    <dgm:pt modelId="{17F22054-36BC-4C16-B714-B1D5973801A7}" type="pres">
      <dgm:prSet presAssocID="{29421180-5423-4FB1-94BE-C3E8FF7DD6F5}" presName="pyramid" presStyleLbl="node1" presStyleIdx="0" presStyleCnt="1" custLinFactNeighborX="13985" custLinFactNeighborY="-40"/>
      <dgm:spPr/>
    </dgm:pt>
    <dgm:pt modelId="{C5E0C352-2569-4FBA-BE65-D99AB44A9389}" type="pres">
      <dgm:prSet presAssocID="{29421180-5423-4FB1-94BE-C3E8FF7DD6F5}" presName="theList" presStyleCnt="0"/>
      <dgm:spPr/>
    </dgm:pt>
    <dgm:pt modelId="{636AEC43-B298-44DB-A142-74285DB75B70}" type="pres">
      <dgm:prSet presAssocID="{2FEFCBD4-DB3A-460A-8394-A85A393BD3AA}" presName="aNode" presStyleLbl="fgAcc1" presStyleIdx="0" presStyleCnt="3" custLinFactY="11992" custLinFactNeighborX="-23773" custLinFactNeighborY="100000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C948E00F-D1E2-419A-90FF-CE3BE3687375}" type="pres">
      <dgm:prSet presAssocID="{2FEFCBD4-DB3A-460A-8394-A85A393BD3AA}" presName="aSpace" presStyleCnt="0"/>
      <dgm:spPr/>
    </dgm:pt>
    <dgm:pt modelId="{43E86132-FDDB-466E-BD25-44BE32BA6058}" type="pres">
      <dgm:prSet presAssocID="{7A65246C-5F68-4073-9855-FBE7EA17E826}" presName="aNode" presStyleLbl="fgAcc1" presStyleIdx="1" presStyleCnt="3" custLinFactY="25045" custLinFactNeighborX="-25355" custLinFactNeighborY="100000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9E7781AA-2ED3-49D5-9711-E40D9038C83C}" type="pres">
      <dgm:prSet presAssocID="{7A65246C-5F68-4073-9855-FBE7EA17E826}" presName="aSpace" presStyleCnt="0"/>
      <dgm:spPr/>
    </dgm:pt>
    <dgm:pt modelId="{02AA1A65-6797-4A52-926C-229843B7ED8B}" type="pres">
      <dgm:prSet presAssocID="{20172AC3-094B-49DE-A2A9-CF23712FF690}" presName="aNode" presStyleLbl="fgAcc1" presStyleIdx="2" presStyleCnt="3" custLinFactY="34543" custLinFactNeighborX="-23773" custLinFactNeighborY="100000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0BD8ABD8-8D33-4CD1-9DC3-DF861C63597B}" type="pres">
      <dgm:prSet presAssocID="{20172AC3-094B-49DE-A2A9-CF23712FF690}" presName="aSpace" presStyleCnt="0"/>
      <dgm:spPr/>
    </dgm:pt>
  </dgm:ptLst>
  <dgm:cxnLst>
    <dgm:cxn modelId="{7A6374F9-F0B2-4CB6-B839-294D806409E0}" srcId="{29421180-5423-4FB1-94BE-C3E8FF7DD6F5}" destId="{2FEFCBD4-DB3A-460A-8394-A85A393BD3AA}" srcOrd="0" destOrd="0" parTransId="{A804B73A-0EB9-4153-9060-019C916CEE56}" sibTransId="{7703F484-2727-4285-A16E-475449B4D3CD}"/>
    <dgm:cxn modelId="{6F65E865-411A-4979-828A-232BD8936811}" type="presOf" srcId="{29421180-5423-4FB1-94BE-C3E8FF7DD6F5}" destId="{B5E79904-A096-4B07-A8DE-C5805061889D}" srcOrd="0" destOrd="0" presId="urn:microsoft.com/office/officeart/2005/8/layout/pyramid2"/>
    <dgm:cxn modelId="{C69708E4-BA55-4085-8A88-2817A3F3C9A8}" srcId="{29421180-5423-4FB1-94BE-C3E8FF7DD6F5}" destId="{20172AC3-094B-49DE-A2A9-CF23712FF690}" srcOrd="2" destOrd="0" parTransId="{4D40DAC8-3367-467A-AADA-E3D9AB4347A5}" sibTransId="{5A53EAB9-74EF-4758-9FF1-E4B3D78E228A}"/>
    <dgm:cxn modelId="{3A4FC043-255A-4403-A907-B92D908BA98A}" type="presOf" srcId="{20172AC3-094B-49DE-A2A9-CF23712FF690}" destId="{02AA1A65-6797-4A52-926C-229843B7ED8B}" srcOrd="0" destOrd="0" presId="urn:microsoft.com/office/officeart/2005/8/layout/pyramid2"/>
    <dgm:cxn modelId="{ED611D44-FFC6-44C5-997D-B9D50B5FF581}" srcId="{29421180-5423-4FB1-94BE-C3E8FF7DD6F5}" destId="{7A65246C-5F68-4073-9855-FBE7EA17E826}" srcOrd="1" destOrd="0" parTransId="{3968C986-BCA4-4EC9-94EC-6B368B234602}" sibTransId="{3E543A78-14FE-47BE-8D72-0CCBE9807492}"/>
    <dgm:cxn modelId="{A9A06D8B-DB65-4CBB-8C3D-6EC6048714E9}" type="presOf" srcId="{2FEFCBD4-DB3A-460A-8394-A85A393BD3AA}" destId="{636AEC43-B298-44DB-A142-74285DB75B70}" srcOrd="0" destOrd="0" presId="urn:microsoft.com/office/officeart/2005/8/layout/pyramid2"/>
    <dgm:cxn modelId="{6A77F57F-93F4-450E-B405-543476AB8D04}" type="presOf" srcId="{7A65246C-5F68-4073-9855-FBE7EA17E826}" destId="{43E86132-FDDB-466E-BD25-44BE32BA6058}" srcOrd="0" destOrd="0" presId="urn:microsoft.com/office/officeart/2005/8/layout/pyramid2"/>
    <dgm:cxn modelId="{48116FC8-BD05-4CE5-9F96-E0870E9043D6}" type="presParOf" srcId="{B5E79904-A096-4B07-A8DE-C5805061889D}" destId="{17F22054-36BC-4C16-B714-B1D5973801A7}" srcOrd="0" destOrd="0" presId="urn:microsoft.com/office/officeart/2005/8/layout/pyramid2"/>
    <dgm:cxn modelId="{B96A5696-BB45-41ED-AC84-F9C3818E5688}" type="presParOf" srcId="{B5E79904-A096-4B07-A8DE-C5805061889D}" destId="{C5E0C352-2569-4FBA-BE65-D99AB44A9389}" srcOrd="1" destOrd="0" presId="urn:microsoft.com/office/officeart/2005/8/layout/pyramid2"/>
    <dgm:cxn modelId="{007C80A2-B3C9-4D7D-A7F7-6C73E967C370}" type="presParOf" srcId="{C5E0C352-2569-4FBA-BE65-D99AB44A9389}" destId="{636AEC43-B298-44DB-A142-74285DB75B70}" srcOrd="0" destOrd="0" presId="urn:microsoft.com/office/officeart/2005/8/layout/pyramid2"/>
    <dgm:cxn modelId="{E5F5BF6C-C82B-44E9-9F2A-BC7842B77FF4}" type="presParOf" srcId="{C5E0C352-2569-4FBA-BE65-D99AB44A9389}" destId="{C948E00F-D1E2-419A-90FF-CE3BE3687375}" srcOrd="1" destOrd="0" presId="urn:microsoft.com/office/officeart/2005/8/layout/pyramid2"/>
    <dgm:cxn modelId="{373D157C-6123-41B3-B85D-1527BF9D8900}" type="presParOf" srcId="{C5E0C352-2569-4FBA-BE65-D99AB44A9389}" destId="{43E86132-FDDB-466E-BD25-44BE32BA6058}" srcOrd="2" destOrd="0" presId="urn:microsoft.com/office/officeart/2005/8/layout/pyramid2"/>
    <dgm:cxn modelId="{32A037E3-D1FA-40C9-9DCA-2F7744A38934}" type="presParOf" srcId="{C5E0C352-2569-4FBA-BE65-D99AB44A9389}" destId="{9E7781AA-2ED3-49D5-9711-E40D9038C83C}" srcOrd="3" destOrd="0" presId="urn:microsoft.com/office/officeart/2005/8/layout/pyramid2"/>
    <dgm:cxn modelId="{D3F2CEDF-665B-4583-A9FB-1CD99512B9A4}" type="presParOf" srcId="{C5E0C352-2569-4FBA-BE65-D99AB44A9389}" destId="{02AA1A65-6797-4A52-926C-229843B7ED8B}" srcOrd="4" destOrd="0" presId="urn:microsoft.com/office/officeart/2005/8/layout/pyramid2"/>
    <dgm:cxn modelId="{05ED4861-A7A9-4671-8627-AF9A998977E7}" type="presParOf" srcId="{C5E0C352-2569-4FBA-BE65-D99AB44A9389}" destId="{0BD8ABD8-8D33-4CD1-9DC3-DF861C63597B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F22054-36BC-4C16-B714-B1D5973801A7}">
      <dsp:nvSpPr>
        <dsp:cNvPr id="0" name=""/>
        <dsp:cNvSpPr/>
      </dsp:nvSpPr>
      <dsp:spPr>
        <a:xfrm>
          <a:off x="2160245" y="0"/>
          <a:ext cx="7003860" cy="7003860"/>
        </a:xfrm>
        <a:prstGeom prst="triangl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36AEC43-B298-44DB-A142-74285DB75B70}">
      <dsp:nvSpPr>
        <dsp:cNvPr id="0" name=""/>
        <dsp:cNvSpPr/>
      </dsp:nvSpPr>
      <dsp:spPr>
        <a:xfrm>
          <a:off x="4682685" y="704147"/>
          <a:ext cx="4552509" cy="1657944"/>
        </a:xfrm>
        <a:prstGeom prst="roundRect">
          <a:avLst/>
        </a:prstGeom>
        <a:gradFill rotWithShape="1">
          <a:gsLst>
            <a:gs pos="0">
              <a:schemeClr val="accent6">
                <a:shade val="51000"/>
                <a:satMod val="130000"/>
              </a:schemeClr>
            </a:gs>
            <a:gs pos="80000">
              <a:schemeClr val="accent6">
                <a:shade val="93000"/>
                <a:satMod val="130000"/>
              </a:schemeClr>
            </a:gs>
            <a:gs pos="100000">
              <a:schemeClr val="accent6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3900" kern="1200" dirty="0" smtClean="0"/>
            <a:t>Manajemen Tingkat atas</a:t>
          </a:r>
          <a:endParaRPr lang="id-ID" sz="3900" kern="1200" dirty="0"/>
        </a:p>
      </dsp:txBody>
      <dsp:txXfrm>
        <a:off x="4763619" y="785081"/>
        <a:ext cx="4390641" cy="1496076"/>
      </dsp:txXfrm>
    </dsp:sp>
    <dsp:sp modelId="{43E86132-FDDB-466E-BD25-44BE32BA6058}">
      <dsp:nvSpPr>
        <dsp:cNvPr id="0" name=""/>
        <dsp:cNvSpPr/>
      </dsp:nvSpPr>
      <dsp:spPr>
        <a:xfrm>
          <a:off x="4682685" y="2569335"/>
          <a:ext cx="4552509" cy="1657944"/>
        </a:xfrm>
        <a:prstGeom prst="roundRect">
          <a:avLst/>
        </a:prstGeom>
        <a:gradFill rotWithShape="1">
          <a:gsLst>
            <a:gs pos="0">
              <a:schemeClr val="accent6">
                <a:shade val="51000"/>
                <a:satMod val="130000"/>
              </a:schemeClr>
            </a:gs>
            <a:gs pos="80000">
              <a:schemeClr val="accent6">
                <a:shade val="93000"/>
                <a:satMod val="130000"/>
              </a:schemeClr>
            </a:gs>
            <a:gs pos="100000">
              <a:schemeClr val="accent6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3900" kern="1200" dirty="0" smtClean="0"/>
            <a:t>Manajemen Tingkat Menengah</a:t>
          </a:r>
          <a:endParaRPr lang="id-ID" sz="3900" kern="1200" dirty="0"/>
        </a:p>
      </dsp:txBody>
      <dsp:txXfrm>
        <a:off x="4763619" y="2650269"/>
        <a:ext cx="4390641" cy="1496076"/>
      </dsp:txXfrm>
    </dsp:sp>
    <dsp:sp modelId="{02AA1A65-6797-4A52-926C-229843B7ED8B}">
      <dsp:nvSpPr>
        <dsp:cNvPr id="0" name=""/>
        <dsp:cNvSpPr/>
      </dsp:nvSpPr>
      <dsp:spPr>
        <a:xfrm>
          <a:off x="4682685" y="4434524"/>
          <a:ext cx="4552509" cy="1657944"/>
        </a:xfrm>
        <a:prstGeom prst="roundRect">
          <a:avLst/>
        </a:prstGeom>
        <a:gradFill rotWithShape="1">
          <a:gsLst>
            <a:gs pos="0">
              <a:schemeClr val="accent6">
                <a:shade val="51000"/>
                <a:satMod val="130000"/>
              </a:schemeClr>
            </a:gs>
            <a:gs pos="80000">
              <a:schemeClr val="accent6">
                <a:shade val="93000"/>
                <a:satMod val="130000"/>
              </a:schemeClr>
            </a:gs>
            <a:gs pos="100000">
              <a:schemeClr val="accent6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3900" kern="1200" dirty="0" smtClean="0"/>
            <a:t>Manajemen Tingkat Bawah</a:t>
          </a:r>
          <a:endParaRPr lang="id-ID" sz="3900" kern="1200" dirty="0"/>
        </a:p>
      </dsp:txBody>
      <dsp:txXfrm>
        <a:off x="4763619" y="4515458"/>
        <a:ext cx="4390641" cy="149607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F22054-36BC-4C16-B714-B1D5973801A7}">
      <dsp:nvSpPr>
        <dsp:cNvPr id="0" name=""/>
        <dsp:cNvSpPr/>
      </dsp:nvSpPr>
      <dsp:spPr>
        <a:xfrm>
          <a:off x="2160245" y="0"/>
          <a:ext cx="7003860" cy="7003860"/>
        </a:xfrm>
        <a:prstGeom prst="triangl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36AEC43-B298-44DB-A142-74285DB75B70}">
      <dsp:nvSpPr>
        <dsp:cNvPr id="0" name=""/>
        <dsp:cNvSpPr/>
      </dsp:nvSpPr>
      <dsp:spPr>
        <a:xfrm>
          <a:off x="3600418" y="1110211"/>
          <a:ext cx="4552509" cy="1657944"/>
        </a:xfrm>
        <a:prstGeom prst="roundRect">
          <a:avLst/>
        </a:prstGeom>
        <a:gradFill rotWithShape="1">
          <a:gsLst>
            <a:gs pos="0">
              <a:schemeClr val="accent6">
                <a:shade val="51000"/>
                <a:satMod val="130000"/>
              </a:schemeClr>
            </a:gs>
            <a:gs pos="80000">
              <a:schemeClr val="accent6">
                <a:shade val="93000"/>
                <a:satMod val="130000"/>
              </a:schemeClr>
            </a:gs>
            <a:gs pos="100000">
              <a:schemeClr val="accent6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3900" kern="1200" dirty="0" smtClean="0"/>
            <a:t>Manajemen Tingkat atas</a:t>
          </a:r>
          <a:endParaRPr lang="id-ID" sz="3900" kern="1200" dirty="0"/>
        </a:p>
      </dsp:txBody>
      <dsp:txXfrm>
        <a:off x="3681352" y="1191145"/>
        <a:ext cx="4390641" cy="1496076"/>
      </dsp:txXfrm>
    </dsp:sp>
    <dsp:sp modelId="{43E86132-FDDB-466E-BD25-44BE32BA6058}">
      <dsp:nvSpPr>
        <dsp:cNvPr id="0" name=""/>
        <dsp:cNvSpPr/>
      </dsp:nvSpPr>
      <dsp:spPr>
        <a:xfrm>
          <a:off x="3528397" y="3191811"/>
          <a:ext cx="4552509" cy="1657944"/>
        </a:xfrm>
        <a:prstGeom prst="roundRect">
          <a:avLst/>
        </a:prstGeom>
        <a:gradFill rotWithShape="1">
          <a:gsLst>
            <a:gs pos="0">
              <a:schemeClr val="accent6">
                <a:shade val="51000"/>
                <a:satMod val="130000"/>
              </a:schemeClr>
            </a:gs>
            <a:gs pos="80000">
              <a:schemeClr val="accent6">
                <a:shade val="93000"/>
                <a:satMod val="130000"/>
              </a:schemeClr>
            </a:gs>
            <a:gs pos="100000">
              <a:schemeClr val="accent6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3900" kern="1200" dirty="0" smtClean="0"/>
            <a:t>Manajemen Tingkat Menengah</a:t>
          </a:r>
          <a:endParaRPr lang="id-ID" sz="3900" kern="1200" dirty="0"/>
        </a:p>
      </dsp:txBody>
      <dsp:txXfrm>
        <a:off x="3609331" y="3272745"/>
        <a:ext cx="4390641" cy="1496076"/>
      </dsp:txXfrm>
    </dsp:sp>
    <dsp:sp modelId="{02AA1A65-6797-4A52-926C-229843B7ED8B}">
      <dsp:nvSpPr>
        <dsp:cNvPr id="0" name=""/>
        <dsp:cNvSpPr/>
      </dsp:nvSpPr>
      <dsp:spPr>
        <a:xfrm>
          <a:off x="3600418" y="5214471"/>
          <a:ext cx="4552509" cy="1657944"/>
        </a:xfrm>
        <a:prstGeom prst="roundRect">
          <a:avLst/>
        </a:prstGeom>
        <a:gradFill rotWithShape="1">
          <a:gsLst>
            <a:gs pos="0">
              <a:schemeClr val="accent6">
                <a:shade val="51000"/>
                <a:satMod val="130000"/>
              </a:schemeClr>
            </a:gs>
            <a:gs pos="80000">
              <a:schemeClr val="accent6">
                <a:shade val="93000"/>
                <a:satMod val="130000"/>
              </a:schemeClr>
            </a:gs>
            <a:gs pos="100000">
              <a:schemeClr val="accent6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3900" kern="1200" dirty="0" smtClean="0"/>
            <a:t>Manajemen Tingkat Bawah</a:t>
          </a:r>
          <a:endParaRPr lang="id-ID" sz="3900" kern="1200" dirty="0"/>
        </a:p>
      </dsp:txBody>
      <dsp:txXfrm>
        <a:off x="3681352" y="5295405"/>
        <a:ext cx="4390641" cy="149607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F22054-36BC-4C16-B714-B1D5973801A7}">
      <dsp:nvSpPr>
        <dsp:cNvPr id="0" name=""/>
        <dsp:cNvSpPr/>
      </dsp:nvSpPr>
      <dsp:spPr>
        <a:xfrm>
          <a:off x="2160245" y="0"/>
          <a:ext cx="7003860" cy="7003860"/>
        </a:xfrm>
        <a:prstGeom prst="triangl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36AEC43-B298-44DB-A142-74285DB75B70}">
      <dsp:nvSpPr>
        <dsp:cNvPr id="0" name=""/>
        <dsp:cNvSpPr/>
      </dsp:nvSpPr>
      <dsp:spPr>
        <a:xfrm>
          <a:off x="3600418" y="1110211"/>
          <a:ext cx="4552509" cy="1657944"/>
        </a:xfrm>
        <a:prstGeom prst="roundRect">
          <a:avLst/>
        </a:prstGeom>
        <a:gradFill rotWithShape="1">
          <a:gsLst>
            <a:gs pos="0">
              <a:schemeClr val="accent6">
                <a:shade val="51000"/>
                <a:satMod val="130000"/>
              </a:schemeClr>
            </a:gs>
            <a:gs pos="80000">
              <a:schemeClr val="accent6">
                <a:shade val="93000"/>
                <a:satMod val="130000"/>
              </a:schemeClr>
            </a:gs>
            <a:gs pos="100000">
              <a:schemeClr val="accent6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3900" kern="1200" dirty="0" smtClean="0"/>
            <a:t>Manajemen Tingkat atas</a:t>
          </a:r>
          <a:endParaRPr lang="id-ID" sz="3900" kern="1200" dirty="0"/>
        </a:p>
      </dsp:txBody>
      <dsp:txXfrm>
        <a:off x="3681352" y="1191145"/>
        <a:ext cx="4390641" cy="1496076"/>
      </dsp:txXfrm>
    </dsp:sp>
    <dsp:sp modelId="{43E86132-FDDB-466E-BD25-44BE32BA6058}">
      <dsp:nvSpPr>
        <dsp:cNvPr id="0" name=""/>
        <dsp:cNvSpPr/>
      </dsp:nvSpPr>
      <dsp:spPr>
        <a:xfrm>
          <a:off x="3528397" y="3191811"/>
          <a:ext cx="4552509" cy="1657944"/>
        </a:xfrm>
        <a:prstGeom prst="roundRect">
          <a:avLst/>
        </a:prstGeom>
        <a:gradFill rotWithShape="1">
          <a:gsLst>
            <a:gs pos="0">
              <a:schemeClr val="accent6">
                <a:shade val="51000"/>
                <a:satMod val="130000"/>
              </a:schemeClr>
            </a:gs>
            <a:gs pos="80000">
              <a:schemeClr val="accent6">
                <a:shade val="93000"/>
                <a:satMod val="130000"/>
              </a:schemeClr>
            </a:gs>
            <a:gs pos="100000">
              <a:schemeClr val="accent6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3900" kern="1200" dirty="0" smtClean="0"/>
            <a:t>Manajemen Tingkat Menengah</a:t>
          </a:r>
          <a:endParaRPr lang="id-ID" sz="3900" kern="1200" dirty="0"/>
        </a:p>
      </dsp:txBody>
      <dsp:txXfrm>
        <a:off x="3609331" y="3272745"/>
        <a:ext cx="4390641" cy="1496076"/>
      </dsp:txXfrm>
    </dsp:sp>
    <dsp:sp modelId="{02AA1A65-6797-4A52-926C-229843B7ED8B}">
      <dsp:nvSpPr>
        <dsp:cNvPr id="0" name=""/>
        <dsp:cNvSpPr/>
      </dsp:nvSpPr>
      <dsp:spPr>
        <a:xfrm>
          <a:off x="3600418" y="5214471"/>
          <a:ext cx="4552509" cy="1657944"/>
        </a:xfrm>
        <a:prstGeom prst="roundRect">
          <a:avLst/>
        </a:prstGeom>
        <a:gradFill rotWithShape="1">
          <a:gsLst>
            <a:gs pos="0">
              <a:schemeClr val="accent6">
                <a:shade val="51000"/>
                <a:satMod val="130000"/>
              </a:schemeClr>
            </a:gs>
            <a:gs pos="80000">
              <a:schemeClr val="accent6">
                <a:shade val="93000"/>
                <a:satMod val="130000"/>
              </a:schemeClr>
            </a:gs>
            <a:gs pos="100000">
              <a:schemeClr val="accent6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3900" kern="1200" dirty="0" smtClean="0"/>
            <a:t>Manajemen Tingkat Bawah</a:t>
          </a:r>
          <a:endParaRPr lang="id-ID" sz="3900" kern="1200" dirty="0"/>
        </a:p>
      </dsp:txBody>
      <dsp:txXfrm>
        <a:off x="3681352" y="5295405"/>
        <a:ext cx="4390641" cy="14960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048198-A268-4A2C-A520-FBB84E35C3C2}" type="datetimeFigureOut">
              <a:rPr kumimoji="1" lang="ja-JP" altLang="en-US" smtClean="0"/>
              <a:t>2018/8/30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783ACB-D9F9-4ADF-A7FC-E9E289D744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62965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9912F2-0011-47BA-B0C8-0509829BA6FB}" type="datetimeFigureOut">
              <a:rPr kumimoji="1" lang="ja-JP" altLang="en-US" smtClean="0"/>
              <a:t>2018/8/30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FB2B19-2213-4B06-9122-430E4115A3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2602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914320" y="4063602"/>
            <a:ext cx="16457772" cy="1440161"/>
          </a:xfrm>
        </p:spPr>
        <p:txBody>
          <a:bodyPr anchor="b">
            <a:noAutofit/>
          </a:bodyPr>
          <a:lstStyle>
            <a:lvl1pPr algn="ctr">
              <a:defRPr sz="8000" kern="0" spc="2000" baseline="0"/>
            </a:lvl1pPr>
          </a:lstStyle>
          <a:p>
            <a:r>
              <a:rPr kumimoji="1" lang="en-US" altLang="ja-JP" dirty="0" smtClean="0"/>
              <a:t>TITLE</a:t>
            </a:r>
            <a:endParaRPr kumimoji="1"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970757" y="5359747"/>
            <a:ext cx="16344898" cy="575841"/>
          </a:xfrm>
        </p:spPr>
        <p:txBody>
          <a:bodyPr>
            <a:noAutofit/>
          </a:bodyPr>
          <a:lstStyle>
            <a:lvl1pPr algn="ctr">
              <a:spcBef>
                <a:spcPts val="0"/>
              </a:spcBef>
              <a:defRPr sz="2800" spc="10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kumimoji="1" lang="en-US" altLang="ja-JP" dirty="0" smtClean="0"/>
              <a:t>DESCRIPTION GOES HERE</a:t>
            </a:r>
            <a:endParaRPr kumimoji="1" lang="ja-JP" altLang="en-US" dirty="0" smtClean="0"/>
          </a:p>
        </p:txBody>
      </p:sp>
      <p:sp>
        <p:nvSpPr>
          <p:cNvPr id="7" name="テキスト プレースホルダー 5"/>
          <p:cNvSpPr>
            <a:spLocks noGrp="1"/>
          </p:cNvSpPr>
          <p:nvPr>
            <p:ph type="body" sz="quarter" idx="13" hasCustomPrompt="1"/>
          </p:nvPr>
        </p:nvSpPr>
        <p:spPr>
          <a:xfrm>
            <a:off x="970757" y="9463980"/>
            <a:ext cx="16344898" cy="575841"/>
          </a:xfrm>
        </p:spPr>
        <p:txBody>
          <a:bodyPr/>
          <a:lstStyle>
            <a:lvl1pPr algn="ctr">
              <a:spcBef>
                <a:spcPts val="0"/>
              </a:spcBef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kumimoji="1" lang="en-US" altLang="ja-JP" dirty="0" smtClean="0"/>
              <a:t>Author</a:t>
            </a:r>
            <a:endParaRPr kumimoji="1" lang="ja-JP" altLang="en-US" dirty="0" smtClean="0"/>
          </a:p>
        </p:txBody>
      </p:sp>
      <p:cxnSp>
        <p:nvCxnSpPr>
          <p:cNvPr id="9" name="直線コネクタ 8"/>
          <p:cNvCxnSpPr/>
          <p:nvPr/>
        </p:nvCxnSpPr>
        <p:spPr>
          <a:xfrm flipV="1">
            <a:off x="8813213" y="2263180"/>
            <a:ext cx="661574" cy="10081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/>
        </p:nvCxnSpPr>
        <p:spPr>
          <a:xfrm flipV="1">
            <a:off x="8813213" y="2623220"/>
            <a:ext cx="661574" cy="10081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/>
          <p:cNvCxnSpPr/>
          <p:nvPr/>
        </p:nvCxnSpPr>
        <p:spPr>
          <a:xfrm flipV="1">
            <a:off x="8813213" y="2983260"/>
            <a:ext cx="661574" cy="10081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8340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decel="10000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decel="10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6" decel="10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750"/>
                            </p:stCondLst>
                            <p:childTnLst>
                              <p:par>
                                <p:cTn id="18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4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25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nit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 userDrawn="1"/>
        </p:nvSpPr>
        <p:spPr>
          <a:xfrm>
            <a:off x="30368" y="5143500"/>
            <a:ext cx="18286413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4881" y="890144"/>
            <a:ext cx="7344527" cy="5020114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214" y="890144"/>
            <a:ext cx="7344527" cy="5020114"/>
          </a:xfrm>
          <a:prstGeom prst="rect">
            <a:avLst/>
          </a:prstGeom>
        </p:spPr>
      </p:pic>
      <p:sp>
        <p:nvSpPr>
          <p:cNvPr id="9" name="図プレースホルダー 8"/>
          <p:cNvSpPr>
            <a:spLocks noGrp="1"/>
          </p:cNvSpPr>
          <p:nvPr>
            <p:ph type="pic" sz="quarter" idx="10" hasCustomPrompt="1"/>
          </p:nvPr>
        </p:nvSpPr>
        <p:spPr>
          <a:xfrm>
            <a:off x="1077913" y="1111250"/>
            <a:ext cx="5617021" cy="3671888"/>
          </a:xfrm>
        </p:spPr>
        <p:txBody>
          <a:bodyPr/>
          <a:lstStyle>
            <a:lvl1pPr>
              <a:defRPr baseline="0"/>
            </a:lvl1pPr>
          </a:lstStyle>
          <a:p>
            <a:r>
              <a:rPr kumimoji="1" lang="en-US" altLang="ja-JP" dirty="0" smtClean="0"/>
              <a:t>Add Image</a:t>
            </a:r>
            <a:endParaRPr kumimoji="1" lang="ja-JP" altLang="en-US" dirty="0"/>
          </a:p>
        </p:txBody>
      </p:sp>
      <p:sp>
        <p:nvSpPr>
          <p:cNvPr id="10" name="図プレースホルダー 8"/>
          <p:cNvSpPr>
            <a:spLocks noGrp="1"/>
          </p:cNvSpPr>
          <p:nvPr>
            <p:ph type="pic" sz="quarter" idx="11" hasCustomPrompt="1"/>
          </p:nvPr>
        </p:nvSpPr>
        <p:spPr>
          <a:xfrm>
            <a:off x="11488633" y="1111052"/>
            <a:ext cx="5617021" cy="3671888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dirty="0" smtClean="0"/>
              <a:t>Add Image</a:t>
            </a:r>
            <a:endParaRPr kumimoji="1" lang="ja-JP" altLang="en-US" dirty="0"/>
          </a:p>
        </p:txBody>
      </p:sp>
      <p:sp>
        <p:nvSpPr>
          <p:cNvPr id="12" name="タイトル 1"/>
          <p:cNvSpPr>
            <a:spLocks noGrp="1"/>
          </p:cNvSpPr>
          <p:nvPr>
            <p:ph type="title" hasCustomPrompt="1"/>
          </p:nvPr>
        </p:nvSpPr>
        <p:spPr>
          <a:xfrm>
            <a:off x="1366342" y="6799684"/>
            <a:ext cx="16201800" cy="1080120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6000" spc="600" baseline="0"/>
            </a:lvl1pPr>
          </a:lstStyle>
          <a:p>
            <a:r>
              <a:rPr kumimoji="1" lang="en-US" altLang="ja-JP" dirty="0" smtClean="0"/>
              <a:t>TEXT</a:t>
            </a:r>
            <a:endParaRPr kumimoji="1" lang="ja-JP" altLang="en-US" dirty="0"/>
          </a:p>
        </p:txBody>
      </p:sp>
      <p:grpSp>
        <p:nvGrpSpPr>
          <p:cNvPr id="13" name="グループ化 12"/>
          <p:cNvGrpSpPr/>
          <p:nvPr userDrawn="1"/>
        </p:nvGrpSpPr>
        <p:grpSpPr>
          <a:xfrm>
            <a:off x="862286" y="5791572"/>
            <a:ext cx="661574" cy="1728192"/>
            <a:chOff x="4012746" y="1615108"/>
            <a:chExt cx="661574" cy="1728192"/>
          </a:xfrm>
        </p:grpSpPr>
        <p:cxnSp>
          <p:nvCxnSpPr>
            <p:cNvPr id="14" name="直線コネクタ 13"/>
            <p:cNvCxnSpPr/>
            <p:nvPr/>
          </p:nvCxnSpPr>
          <p:spPr>
            <a:xfrm flipV="1">
              <a:off x="4012746" y="1615108"/>
              <a:ext cx="661574" cy="100811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/>
            <p:cNvCxnSpPr/>
            <p:nvPr/>
          </p:nvCxnSpPr>
          <p:spPr>
            <a:xfrm flipV="1">
              <a:off x="4012746" y="1975148"/>
              <a:ext cx="661574" cy="100811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V="1">
              <a:off x="4012746" y="2335188"/>
              <a:ext cx="661574" cy="100811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テキスト プレースホルダー 6"/>
          <p:cNvSpPr>
            <a:spLocks noGrp="1"/>
          </p:cNvSpPr>
          <p:nvPr>
            <p:ph type="body" sz="quarter" idx="16" hasCustomPrompt="1"/>
          </p:nvPr>
        </p:nvSpPr>
        <p:spPr>
          <a:xfrm>
            <a:off x="1366342" y="7735788"/>
            <a:ext cx="16201800" cy="1944216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1">
                    <a:alpha val="90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 smtClean="0"/>
              <a:t>Text goes here</a:t>
            </a:r>
          </a:p>
          <a:p>
            <a:pPr lvl="0"/>
            <a:r>
              <a:rPr kumimoji="1" lang="en-US" altLang="ja-JP" dirty="0" smtClean="0"/>
              <a:t>Text goes here</a:t>
            </a:r>
          </a:p>
        </p:txBody>
      </p:sp>
      <p:sp>
        <p:nvSpPr>
          <p:cNvPr id="19" name="テキスト プレースホルダー 18"/>
          <p:cNvSpPr>
            <a:spLocks noGrp="1"/>
          </p:cNvSpPr>
          <p:nvPr>
            <p:ph type="body" sz="quarter" idx="17" hasCustomPrompt="1"/>
          </p:nvPr>
        </p:nvSpPr>
        <p:spPr>
          <a:xfrm>
            <a:off x="4462686" y="691694"/>
            <a:ext cx="8713511" cy="6130764"/>
          </a:xfrm>
          <a:blipFill>
            <a:blip r:embed="rId3"/>
            <a:stretch>
              <a:fillRect/>
            </a:stretch>
          </a:blipFill>
        </p:spPr>
        <p:txBody>
          <a:bodyPr/>
          <a:lstStyle/>
          <a:p>
            <a:pPr lvl="0"/>
            <a:r>
              <a:rPr kumimoji="1" lang="en-US" altLang="ja-JP" dirty="0" smtClean="0"/>
              <a:t> </a:t>
            </a:r>
            <a:endParaRPr kumimoji="1" lang="ja-JP" altLang="en-US" dirty="0"/>
          </a:p>
        </p:txBody>
      </p:sp>
      <p:sp>
        <p:nvSpPr>
          <p:cNvPr id="11" name="図プレースホルダー 8"/>
          <p:cNvSpPr>
            <a:spLocks noGrp="1"/>
          </p:cNvSpPr>
          <p:nvPr>
            <p:ph type="pic" sz="quarter" idx="12" hasCustomPrompt="1"/>
          </p:nvPr>
        </p:nvSpPr>
        <p:spPr>
          <a:xfrm>
            <a:off x="5419147" y="967036"/>
            <a:ext cx="6800589" cy="432048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dirty="0" smtClean="0"/>
              <a:t>Add Image</a:t>
            </a:r>
          </a:p>
        </p:txBody>
      </p:sp>
    </p:spTree>
    <p:extLst>
      <p:ext uri="{BB962C8B-B14F-4D97-AF65-F5344CB8AC3E}">
        <p14:creationId xmlns:p14="http://schemas.microsoft.com/office/powerpoint/2010/main" val="3163253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25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/>
      <p:bldP spid="17" grpId="0" build="allAtOnce">
        <p:tmplLst>
          <p:tmpl lvl="1">
            <p:tnLst>
              <p:par>
                <p:cTn presetID="10" presetClass="entr" presetSubtype="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9" grpId="0" build="p" animBg="1">
        <p:tmplLst>
          <p:tmpl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9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1" grpId="0"/>
    </p:bld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init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 userDrawn="1"/>
        </p:nvSpPr>
        <p:spPr>
          <a:xfrm>
            <a:off x="30368" y="5143500"/>
            <a:ext cx="18286413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4654" y="511247"/>
            <a:ext cx="8568014" cy="5856389"/>
          </a:xfrm>
          <a:prstGeom prst="rect">
            <a:avLst/>
          </a:prstGeom>
        </p:spPr>
      </p:pic>
      <p:sp>
        <p:nvSpPr>
          <p:cNvPr id="10" name="図プレースホルダー 8"/>
          <p:cNvSpPr>
            <a:spLocks noGrp="1"/>
          </p:cNvSpPr>
          <p:nvPr>
            <p:ph type="pic" sz="quarter" idx="11" hasCustomPrompt="1"/>
          </p:nvPr>
        </p:nvSpPr>
        <p:spPr>
          <a:xfrm>
            <a:off x="5110758" y="764182"/>
            <a:ext cx="6696744" cy="4283569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dirty="0" smtClean="0"/>
              <a:t>Add Image</a:t>
            </a:r>
            <a:endParaRPr kumimoji="1" lang="ja-JP" altLang="en-US" dirty="0"/>
          </a:p>
        </p:txBody>
      </p:sp>
      <p:sp>
        <p:nvSpPr>
          <p:cNvPr id="12" name="タイトル 1"/>
          <p:cNvSpPr>
            <a:spLocks noGrp="1"/>
          </p:cNvSpPr>
          <p:nvPr>
            <p:ph type="title" hasCustomPrompt="1"/>
          </p:nvPr>
        </p:nvSpPr>
        <p:spPr>
          <a:xfrm>
            <a:off x="1366342" y="6799684"/>
            <a:ext cx="16201800" cy="1080120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6000" spc="600" baseline="0"/>
            </a:lvl1pPr>
          </a:lstStyle>
          <a:p>
            <a:r>
              <a:rPr kumimoji="1" lang="en-US" altLang="ja-JP" dirty="0" smtClean="0"/>
              <a:t>TEXT</a:t>
            </a:r>
            <a:endParaRPr kumimoji="1" lang="ja-JP" altLang="en-US" dirty="0"/>
          </a:p>
        </p:txBody>
      </p:sp>
      <p:grpSp>
        <p:nvGrpSpPr>
          <p:cNvPr id="13" name="グループ化 12"/>
          <p:cNvGrpSpPr/>
          <p:nvPr userDrawn="1"/>
        </p:nvGrpSpPr>
        <p:grpSpPr>
          <a:xfrm>
            <a:off x="862286" y="5791572"/>
            <a:ext cx="661574" cy="1728192"/>
            <a:chOff x="4012746" y="1615108"/>
            <a:chExt cx="661574" cy="1728192"/>
          </a:xfrm>
        </p:grpSpPr>
        <p:cxnSp>
          <p:nvCxnSpPr>
            <p:cNvPr id="14" name="直線コネクタ 13"/>
            <p:cNvCxnSpPr/>
            <p:nvPr/>
          </p:nvCxnSpPr>
          <p:spPr>
            <a:xfrm flipV="1">
              <a:off x="4012746" y="1615108"/>
              <a:ext cx="661574" cy="100811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/>
            <p:cNvCxnSpPr/>
            <p:nvPr/>
          </p:nvCxnSpPr>
          <p:spPr>
            <a:xfrm flipV="1">
              <a:off x="4012746" y="1975148"/>
              <a:ext cx="661574" cy="100811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 flipV="1">
              <a:off x="4012746" y="2335188"/>
              <a:ext cx="661574" cy="100811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テキスト プレースホルダー 6"/>
          <p:cNvSpPr>
            <a:spLocks noGrp="1"/>
          </p:cNvSpPr>
          <p:nvPr>
            <p:ph type="body" sz="quarter" idx="16" hasCustomPrompt="1"/>
          </p:nvPr>
        </p:nvSpPr>
        <p:spPr>
          <a:xfrm>
            <a:off x="1366342" y="7735788"/>
            <a:ext cx="16201800" cy="1944216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1">
                    <a:alpha val="90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 smtClean="0"/>
              <a:t>Text goes here</a:t>
            </a:r>
          </a:p>
          <a:p>
            <a:pPr lvl="0"/>
            <a:r>
              <a:rPr kumimoji="1" lang="en-US" altLang="ja-JP" dirty="0" smtClean="0"/>
              <a:t>Text goes here</a:t>
            </a:r>
          </a:p>
        </p:txBody>
      </p:sp>
      <p:pic>
        <p:nvPicPr>
          <p:cNvPr id="2" name="図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8510" y="2388840"/>
            <a:ext cx="1812335" cy="3762772"/>
          </a:xfrm>
          <a:prstGeom prst="rect">
            <a:avLst/>
          </a:prstGeom>
        </p:spPr>
      </p:pic>
      <p:pic>
        <p:nvPicPr>
          <p:cNvPr id="4" name="図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55574" y="1112079"/>
            <a:ext cx="3556895" cy="5029200"/>
          </a:xfrm>
          <a:prstGeom prst="rect">
            <a:avLst/>
          </a:prstGeom>
        </p:spPr>
      </p:pic>
      <p:sp>
        <p:nvSpPr>
          <p:cNvPr id="18" name="図プレースホルダー 8"/>
          <p:cNvSpPr>
            <a:spLocks noGrp="1"/>
          </p:cNvSpPr>
          <p:nvPr>
            <p:ph type="pic" sz="quarter" idx="17" hasCustomPrompt="1"/>
          </p:nvPr>
        </p:nvSpPr>
        <p:spPr>
          <a:xfrm>
            <a:off x="3022526" y="2876155"/>
            <a:ext cx="1512168" cy="2771401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dirty="0" smtClean="0"/>
              <a:t>Add Image</a:t>
            </a:r>
            <a:endParaRPr kumimoji="1" lang="ja-JP" altLang="en-US" dirty="0"/>
          </a:p>
        </p:txBody>
      </p:sp>
      <p:sp>
        <p:nvSpPr>
          <p:cNvPr id="20" name="図プレースホルダー 8"/>
          <p:cNvSpPr>
            <a:spLocks noGrp="1"/>
          </p:cNvSpPr>
          <p:nvPr>
            <p:ph type="pic" sz="quarter" idx="18" hasCustomPrompt="1"/>
          </p:nvPr>
        </p:nvSpPr>
        <p:spPr>
          <a:xfrm>
            <a:off x="12722021" y="1615108"/>
            <a:ext cx="3024000" cy="4032448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dirty="0" smtClean="0"/>
              <a:t>Add Image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13490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75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25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7" grpId="0" build="allAtOnce">
        <p:tmplLst>
          <p:tmpl lvl="1">
            <p:tnLst>
              <p:par>
                <p:cTn presetID="10" presetClass="entr" presetSubtype="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8" grpId="0"/>
      <p:bldP spid="20" grpId="0"/>
    </p:bld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d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図プレースホルダー 3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1"/>
            <a:ext cx="18286413" cy="6439643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dirty="0" smtClean="0"/>
              <a:t>Add Image</a:t>
            </a:r>
            <a:endParaRPr kumimoji="1" lang="ja-JP" altLang="en-US" dirty="0"/>
          </a:p>
        </p:txBody>
      </p:sp>
      <p:sp>
        <p:nvSpPr>
          <p:cNvPr id="5" name="タイトル 1"/>
          <p:cNvSpPr>
            <a:spLocks noGrp="1"/>
          </p:cNvSpPr>
          <p:nvPr>
            <p:ph type="title" hasCustomPrompt="1"/>
          </p:nvPr>
        </p:nvSpPr>
        <p:spPr>
          <a:xfrm>
            <a:off x="1366342" y="7735788"/>
            <a:ext cx="16201800" cy="1080120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6000" spc="600" baseline="0"/>
            </a:lvl1pPr>
          </a:lstStyle>
          <a:p>
            <a:r>
              <a:rPr kumimoji="1" lang="en-US" altLang="ja-JP" dirty="0" smtClean="0"/>
              <a:t>TEXT</a:t>
            </a:r>
            <a:endParaRPr kumimoji="1" lang="ja-JP" altLang="en-US" dirty="0"/>
          </a:p>
        </p:txBody>
      </p:sp>
      <p:grpSp>
        <p:nvGrpSpPr>
          <p:cNvPr id="6" name="グループ化 5"/>
          <p:cNvGrpSpPr/>
          <p:nvPr userDrawn="1"/>
        </p:nvGrpSpPr>
        <p:grpSpPr>
          <a:xfrm>
            <a:off x="862286" y="6727676"/>
            <a:ext cx="661574" cy="1728192"/>
            <a:chOff x="4012746" y="1615108"/>
            <a:chExt cx="661574" cy="1728192"/>
          </a:xfrm>
        </p:grpSpPr>
        <p:cxnSp>
          <p:nvCxnSpPr>
            <p:cNvPr id="7" name="直線コネクタ 6"/>
            <p:cNvCxnSpPr/>
            <p:nvPr/>
          </p:nvCxnSpPr>
          <p:spPr>
            <a:xfrm flipV="1">
              <a:off x="4012746" y="1615108"/>
              <a:ext cx="661574" cy="100811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線コネクタ 7"/>
            <p:cNvCxnSpPr/>
            <p:nvPr/>
          </p:nvCxnSpPr>
          <p:spPr>
            <a:xfrm flipV="1">
              <a:off x="4012746" y="1975148"/>
              <a:ext cx="661574" cy="100811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コネクタ 8"/>
            <p:cNvCxnSpPr/>
            <p:nvPr/>
          </p:nvCxnSpPr>
          <p:spPr>
            <a:xfrm flipV="1">
              <a:off x="4012746" y="2335188"/>
              <a:ext cx="661574" cy="100811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テキスト プレースホルダー 6"/>
          <p:cNvSpPr>
            <a:spLocks noGrp="1"/>
          </p:cNvSpPr>
          <p:nvPr>
            <p:ph type="body" sz="quarter" idx="16" hasCustomPrompt="1"/>
          </p:nvPr>
        </p:nvSpPr>
        <p:spPr>
          <a:xfrm>
            <a:off x="1366342" y="8671892"/>
            <a:ext cx="16201800" cy="1224136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1">
                    <a:alpha val="90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 smtClean="0"/>
              <a:t>Text goes here</a:t>
            </a:r>
          </a:p>
          <a:p>
            <a:pPr lvl="0"/>
            <a:r>
              <a:rPr kumimoji="1" lang="en-US" altLang="ja-JP" dirty="0" smtClean="0"/>
              <a:t>Text goes here</a:t>
            </a:r>
          </a:p>
        </p:txBody>
      </p:sp>
    </p:spTree>
    <p:extLst>
      <p:ext uri="{BB962C8B-B14F-4D97-AF65-F5344CB8AC3E}">
        <p14:creationId xmlns:p14="http://schemas.microsoft.com/office/powerpoint/2010/main" val="3309407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0" grpId="0" build="allAtOnce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図プレースホルダー 3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1"/>
            <a:ext cx="9142413" cy="10286999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dirty="0" smtClean="0"/>
              <a:t>Add Image</a:t>
            </a:r>
            <a:endParaRPr kumimoji="1" lang="ja-JP" altLang="en-US" dirty="0"/>
          </a:p>
        </p:txBody>
      </p:sp>
      <p:sp>
        <p:nvSpPr>
          <p:cNvPr id="5" name="タイトル 1"/>
          <p:cNvSpPr>
            <a:spLocks noGrp="1"/>
          </p:cNvSpPr>
          <p:nvPr>
            <p:ph type="title" hasCustomPrompt="1"/>
          </p:nvPr>
        </p:nvSpPr>
        <p:spPr>
          <a:xfrm>
            <a:off x="10007302" y="3805742"/>
            <a:ext cx="7632848" cy="1080120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6000" spc="600" baseline="0"/>
            </a:lvl1pPr>
          </a:lstStyle>
          <a:p>
            <a:r>
              <a:rPr kumimoji="1" lang="en-US" altLang="ja-JP" dirty="0" smtClean="0"/>
              <a:t>TEXT</a:t>
            </a:r>
            <a:endParaRPr kumimoji="1" lang="ja-JP" altLang="en-US" dirty="0"/>
          </a:p>
        </p:txBody>
      </p:sp>
      <p:grpSp>
        <p:nvGrpSpPr>
          <p:cNvPr id="6" name="グループ化 5"/>
          <p:cNvGrpSpPr/>
          <p:nvPr userDrawn="1"/>
        </p:nvGrpSpPr>
        <p:grpSpPr>
          <a:xfrm>
            <a:off x="9503246" y="2797630"/>
            <a:ext cx="661574" cy="1728192"/>
            <a:chOff x="4012746" y="1615108"/>
            <a:chExt cx="661574" cy="1728192"/>
          </a:xfrm>
        </p:grpSpPr>
        <p:cxnSp>
          <p:nvCxnSpPr>
            <p:cNvPr id="7" name="直線コネクタ 6"/>
            <p:cNvCxnSpPr/>
            <p:nvPr/>
          </p:nvCxnSpPr>
          <p:spPr>
            <a:xfrm flipV="1">
              <a:off x="4012746" y="1615108"/>
              <a:ext cx="661574" cy="100811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線コネクタ 7"/>
            <p:cNvCxnSpPr/>
            <p:nvPr/>
          </p:nvCxnSpPr>
          <p:spPr>
            <a:xfrm flipV="1">
              <a:off x="4012746" y="1975148"/>
              <a:ext cx="661574" cy="100811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コネクタ 8"/>
            <p:cNvCxnSpPr/>
            <p:nvPr/>
          </p:nvCxnSpPr>
          <p:spPr>
            <a:xfrm flipV="1">
              <a:off x="4012746" y="2335188"/>
              <a:ext cx="661574" cy="100811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テキスト プレースホルダー 6"/>
          <p:cNvSpPr>
            <a:spLocks noGrp="1"/>
          </p:cNvSpPr>
          <p:nvPr>
            <p:ph type="body" sz="quarter" idx="16" hasCustomPrompt="1"/>
          </p:nvPr>
        </p:nvSpPr>
        <p:spPr>
          <a:xfrm>
            <a:off x="10007302" y="4741846"/>
            <a:ext cx="7632848" cy="1944216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1">
                    <a:alpha val="90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 smtClean="0"/>
              <a:t>Text goes here</a:t>
            </a:r>
          </a:p>
          <a:p>
            <a:pPr lvl="0"/>
            <a:r>
              <a:rPr kumimoji="1" lang="en-US" altLang="ja-JP" dirty="0" smtClean="0"/>
              <a:t>Text goes here</a:t>
            </a:r>
          </a:p>
        </p:txBody>
      </p:sp>
    </p:spTree>
    <p:extLst>
      <p:ext uri="{BB962C8B-B14F-4D97-AF65-F5344CB8AC3E}">
        <p14:creationId xmlns:p14="http://schemas.microsoft.com/office/powerpoint/2010/main" val="2125925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0" grpId="0" build="allAtOnce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screen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図プレースホルダー 3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1"/>
            <a:ext cx="18286413" cy="10286999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dirty="0" smtClean="0"/>
              <a:t>Add Image</a:t>
            </a:r>
            <a:endParaRPr kumimoji="1" lang="ja-JP" altLang="en-US" dirty="0"/>
          </a:p>
        </p:txBody>
      </p:sp>
      <p:sp>
        <p:nvSpPr>
          <p:cNvPr id="4" name="タイトル 1"/>
          <p:cNvSpPr>
            <a:spLocks noGrp="1"/>
          </p:cNvSpPr>
          <p:nvPr>
            <p:ph type="title" hasCustomPrompt="1"/>
          </p:nvPr>
        </p:nvSpPr>
        <p:spPr>
          <a:xfrm>
            <a:off x="1006302" y="6871692"/>
            <a:ext cx="16201800" cy="1080120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>
              <a:defRPr sz="6000" spc="600" baseline="0"/>
            </a:lvl1pPr>
          </a:lstStyle>
          <a:p>
            <a:r>
              <a:rPr kumimoji="1" lang="en-US" altLang="ja-JP" dirty="0" smtClean="0"/>
              <a:t>TEXT</a:t>
            </a:r>
            <a:endParaRPr kumimoji="1" lang="ja-JP" altLang="en-US" dirty="0"/>
          </a:p>
        </p:txBody>
      </p:sp>
      <p:sp>
        <p:nvSpPr>
          <p:cNvPr id="5" name="テキスト プレースホルダー 6"/>
          <p:cNvSpPr>
            <a:spLocks noGrp="1"/>
          </p:cNvSpPr>
          <p:nvPr>
            <p:ph type="body" sz="quarter" idx="16" hasCustomPrompt="1"/>
          </p:nvPr>
        </p:nvSpPr>
        <p:spPr>
          <a:xfrm>
            <a:off x="1006302" y="7807796"/>
            <a:ext cx="16201800" cy="1944216"/>
          </a:xfrm>
        </p:spPr>
        <p:txBody>
          <a:bodyPr anchor="t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1">
                    <a:alpha val="90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 smtClean="0"/>
              <a:t>Text goes here</a:t>
            </a:r>
          </a:p>
          <a:p>
            <a:pPr lvl="0"/>
            <a:r>
              <a:rPr kumimoji="1" lang="en-US" altLang="ja-JP" dirty="0" smtClean="0"/>
              <a:t>Text goes here</a:t>
            </a:r>
          </a:p>
        </p:txBody>
      </p:sp>
    </p:spTree>
    <p:extLst>
      <p:ext uri="{BB962C8B-B14F-4D97-AF65-F5344CB8AC3E}">
        <p14:creationId xmlns:p14="http://schemas.microsoft.com/office/powerpoint/2010/main" val="1957966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 build="allAtOnce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 Ite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kumimoji="1" lang="en-US" altLang="ja-JP" dirty="0" smtClean="0"/>
              <a:t>SLIDE TITLE GOES HERE</a:t>
            </a:r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>
          <a:xfrm>
            <a:off x="6550919" y="9636372"/>
            <a:ext cx="10729192" cy="547688"/>
          </a:xfrm>
          <a:prstGeom prst="rect">
            <a:avLst/>
          </a:prstGeom>
          <a:noFill/>
        </p:spPr>
        <p:txBody>
          <a:bodyPr/>
          <a:lstStyle/>
          <a:p>
            <a:pPr algn="r"/>
            <a:r>
              <a:rPr lang="en-US" altLang="ja-JP" smtClean="0"/>
              <a:t>The Power of PowerPoint | thepopp.com</a:t>
            </a:r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>
          <a:xfrm>
            <a:off x="17309311" y="9638928"/>
            <a:ext cx="1050919" cy="547688"/>
          </a:xfrm>
          <a:prstGeom prst="rect">
            <a:avLst/>
          </a:prstGeom>
          <a:noFill/>
        </p:spPr>
        <p:txBody>
          <a:bodyPr/>
          <a:lstStyle/>
          <a:p>
            <a:fld id="{27CB87ED-CE54-4A81-84E3-F65697A29D35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790278" y="1183060"/>
            <a:ext cx="16273560" cy="575841"/>
          </a:xfrm>
        </p:spPr>
        <p:txBody>
          <a:bodyPr/>
          <a:lstStyle>
            <a:lvl1pPr>
              <a:spcBef>
                <a:spcPts val="0"/>
              </a:spcBef>
              <a:defRPr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 smtClean="0"/>
              <a:t>Slide Description Goes Here</a:t>
            </a:r>
            <a:endParaRPr kumimoji="1" lang="ja-JP" altLang="en-US" dirty="0" smtClean="0"/>
          </a:p>
        </p:txBody>
      </p:sp>
      <p:sp>
        <p:nvSpPr>
          <p:cNvPr id="7" name="テキスト プレースホルダー 6"/>
          <p:cNvSpPr>
            <a:spLocks noGrp="1"/>
          </p:cNvSpPr>
          <p:nvPr>
            <p:ph type="body" sz="quarter" idx="13" hasCustomPrompt="1"/>
          </p:nvPr>
        </p:nvSpPr>
        <p:spPr>
          <a:xfrm>
            <a:off x="790278" y="2551210"/>
            <a:ext cx="5688632" cy="1296146"/>
          </a:xfrm>
          <a:noFill/>
        </p:spPr>
        <p:txBody>
          <a:bodyPr anchor="ctr">
            <a:noAutofit/>
          </a:bodyPr>
          <a:lstStyle>
            <a:lvl1pPr algn="r">
              <a:spcBef>
                <a:spcPts val="0"/>
              </a:spcBef>
              <a:defRPr sz="60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kumimoji="1" lang="en-US" altLang="ja-JP" dirty="0" smtClean="0"/>
              <a:t>Item Here</a:t>
            </a:r>
            <a:endParaRPr kumimoji="1" lang="ja-JP" altLang="en-US" dirty="0" smtClean="0"/>
          </a:p>
        </p:txBody>
      </p:sp>
      <p:sp>
        <p:nvSpPr>
          <p:cNvPr id="9" name="テキスト プレースホルダー 6"/>
          <p:cNvSpPr>
            <a:spLocks noGrp="1"/>
          </p:cNvSpPr>
          <p:nvPr>
            <p:ph type="body" sz="quarter" idx="14" hasCustomPrompt="1"/>
          </p:nvPr>
        </p:nvSpPr>
        <p:spPr>
          <a:xfrm>
            <a:off x="6838950" y="2263181"/>
            <a:ext cx="10369152" cy="1872208"/>
          </a:xfrm>
          <a:noFill/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1">
                    <a:alpha val="90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 smtClean="0"/>
              <a:t>Text goes here</a:t>
            </a:r>
          </a:p>
        </p:txBody>
      </p:sp>
      <p:cxnSp>
        <p:nvCxnSpPr>
          <p:cNvPr id="14" name="直線コネクタ 13"/>
          <p:cNvCxnSpPr/>
          <p:nvPr userDrawn="1"/>
        </p:nvCxnSpPr>
        <p:spPr>
          <a:xfrm>
            <a:off x="6622926" y="2263180"/>
            <a:ext cx="0" cy="18722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テキスト プレースホルダー 6"/>
          <p:cNvSpPr>
            <a:spLocks noGrp="1"/>
          </p:cNvSpPr>
          <p:nvPr>
            <p:ph type="body" sz="quarter" idx="15" hasCustomPrompt="1"/>
          </p:nvPr>
        </p:nvSpPr>
        <p:spPr>
          <a:xfrm>
            <a:off x="790278" y="4999482"/>
            <a:ext cx="5688632" cy="1296146"/>
          </a:xfrm>
          <a:noFill/>
        </p:spPr>
        <p:txBody>
          <a:bodyPr anchor="ctr">
            <a:noAutofit/>
          </a:bodyPr>
          <a:lstStyle>
            <a:lvl1pPr algn="r">
              <a:spcBef>
                <a:spcPts val="0"/>
              </a:spcBef>
              <a:defRPr sz="60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kumimoji="1" lang="en-US" altLang="ja-JP" dirty="0" smtClean="0"/>
              <a:t>Item Here</a:t>
            </a:r>
            <a:endParaRPr kumimoji="1" lang="ja-JP" altLang="en-US" dirty="0" smtClean="0"/>
          </a:p>
        </p:txBody>
      </p:sp>
      <p:sp>
        <p:nvSpPr>
          <p:cNvPr id="17" name="テキスト プレースホルダー 6"/>
          <p:cNvSpPr>
            <a:spLocks noGrp="1"/>
          </p:cNvSpPr>
          <p:nvPr>
            <p:ph type="body" sz="quarter" idx="16" hasCustomPrompt="1"/>
          </p:nvPr>
        </p:nvSpPr>
        <p:spPr>
          <a:xfrm>
            <a:off x="6838950" y="4711453"/>
            <a:ext cx="10369152" cy="1872208"/>
          </a:xfrm>
          <a:noFill/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1">
                    <a:alpha val="90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 smtClean="0"/>
              <a:t>Text goes here</a:t>
            </a:r>
          </a:p>
        </p:txBody>
      </p:sp>
      <p:cxnSp>
        <p:nvCxnSpPr>
          <p:cNvPr id="18" name="直線コネクタ 17"/>
          <p:cNvCxnSpPr/>
          <p:nvPr userDrawn="1"/>
        </p:nvCxnSpPr>
        <p:spPr>
          <a:xfrm>
            <a:off x="6622926" y="4711452"/>
            <a:ext cx="0" cy="18722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テキスト プレースホルダー 6"/>
          <p:cNvSpPr>
            <a:spLocks noGrp="1"/>
          </p:cNvSpPr>
          <p:nvPr>
            <p:ph type="body" sz="quarter" idx="17" hasCustomPrompt="1"/>
          </p:nvPr>
        </p:nvSpPr>
        <p:spPr>
          <a:xfrm>
            <a:off x="790278" y="7447753"/>
            <a:ext cx="5688632" cy="1296146"/>
          </a:xfrm>
          <a:noFill/>
        </p:spPr>
        <p:txBody>
          <a:bodyPr anchor="ctr">
            <a:noAutofit/>
          </a:bodyPr>
          <a:lstStyle>
            <a:lvl1pPr algn="r">
              <a:spcBef>
                <a:spcPts val="0"/>
              </a:spcBef>
              <a:defRPr sz="60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kumimoji="1" lang="en-US" altLang="ja-JP" dirty="0" smtClean="0"/>
              <a:t>Item Here</a:t>
            </a:r>
            <a:endParaRPr kumimoji="1" lang="ja-JP" altLang="en-US" dirty="0" smtClean="0"/>
          </a:p>
        </p:txBody>
      </p:sp>
      <p:sp>
        <p:nvSpPr>
          <p:cNvPr id="20" name="テキスト プレースホルダー 6"/>
          <p:cNvSpPr>
            <a:spLocks noGrp="1"/>
          </p:cNvSpPr>
          <p:nvPr>
            <p:ph type="body" sz="quarter" idx="18" hasCustomPrompt="1"/>
          </p:nvPr>
        </p:nvSpPr>
        <p:spPr>
          <a:xfrm>
            <a:off x="6838950" y="7159724"/>
            <a:ext cx="10369152" cy="1872208"/>
          </a:xfrm>
          <a:noFill/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1">
                    <a:alpha val="90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 smtClean="0"/>
              <a:t>Text goes here</a:t>
            </a:r>
          </a:p>
        </p:txBody>
      </p:sp>
      <p:cxnSp>
        <p:nvCxnSpPr>
          <p:cNvPr id="21" name="直線コネクタ 20"/>
          <p:cNvCxnSpPr/>
          <p:nvPr userDrawn="1"/>
        </p:nvCxnSpPr>
        <p:spPr>
          <a:xfrm>
            <a:off x="6622926" y="7159723"/>
            <a:ext cx="0" cy="18722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6548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9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6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9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0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914320" y="4063602"/>
            <a:ext cx="16457772" cy="1440161"/>
          </a:xfrm>
        </p:spPr>
        <p:txBody>
          <a:bodyPr anchor="b">
            <a:noAutofit/>
          </a:bodyPr>
          <a:lstStyle>
            <a:lvl1pPr algn="ctr">
              <a:defRPr sz="8000" kern="0" spc="2000" baseline="0"/>
            </a:lvl1pPr>
          </a:lstStyle>
          <a:p>
            <a:r>
              <a:rPr kumimoji="1" lang="en-US" altLang="ja-JP" dirty="0" smtClean="0"/>
              <a:t>TITLE</a:t>
            </a:r>
            <a:endParaRPr kumimoji="1"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970757" y="5359747"/>
            <a:ext cx="16344898" cy="575841"/>
          </a:xfrm>
        </p:spPr>
        <p:txBody>
          <a:bodyPr>
            <a:noAutofit/>
          </a:bodyPr>
          <a:lstStyle>
            <a:lvl1pPr algn="ctr">
              <a:spcBef>
                <a:spcPts val="0"/>
              </a:spcBef>
              <a:defRPr sz="2800" spc="10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kumimoji="1" lang="en-US" altLang="ja-JP" dirty="0" smtClean="0"/>
              <a:t>DESCRIPTION GOES HERE</a:t>
            </a:r>
            <a:endParaRPr kumimoji="1" lang="ja-JP" altLang="en-US" dirty="0" smtClean="0"/>
          </a:p>
        </p:txBody>
      </p:sp>
      <p:sp>
        <p:nvSpPr>
          <p:cNvPr id="7" name="テキスト プレースホルダー 5"/>
          <p:cNvSpPr>
            <a:spLocks noGrp="1"/>
          </p:cNvSpPr>
          <p:nvPr>
            <p:ph type="body" sz="quarter" idx="13" hasCustomPrompt="1"/>
          </p:nvPr>
        </p:nvSpPr>
        <p:spPr>
          <a:xfrm>
            <a:off x="970757" y="8167836"/>
            <a:ext cx="16344898" cy="1871985"/>
          </a:xfrm>
        </p:spPr>
        <p:txBody>
          <a:bodyPr anchor="b"/>
          <a:lstStyle>
            <a:lvl1pPr algn="ctr">
              <a:spcBef>
                <a:spcPts val="0"/>
              </a:spcBef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kumimoji="1" lang="en-US" altLang="ja-JP" dirty="0" smtClean="0"/>
              <a:t>Info</a:t>
            </a:r>
            <a:endParaRPr kumimoji="1" lang="ja-JP" altLang="en-US" dirty="0" smtClean="0"/>
          </a:p>
        </p:txBody>
      </p:sp>
      <p:cxnSp>
        <p:nvCxnSpPr>
          <p:cNvPr id="12" name="直線コネクタ 11"/>
          <p:cNvCxnSpPr/>
          <p:nvPr userDrawn="1"/>
        </p:nvCxnSpPr>
        <p:spPr>
          <a:xfrm flipV="1">
            <a:off x="8813213" y="2263180"/>
            <a:ext cx="661574" cy="10081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 userDrawn="1"/>
        </p:nvCxnSpPr>
        <p:spPr>
          <a:xfrm flipV="1">
            <a:off x="8813213" y="2623220"/>
            <a:ext cx="661574" cy="10081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 userDrawn="1"/>
        </p:nvCxnSpPr>
        <p:spPr>
          <a:xfrm flipV="1">
            <a:off x="8813213" y="2983260"/>
            <a:ext cx="661574" cy="10081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363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decel="10000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decel="10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6" decel="10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750"/>
                            </p:stCondLst>
                            <p:childTnLst>
                              <p:par>
                                <p:cTn id="18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4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25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1"/>
          <p:cNvSpPr>
            <a:spLocks noGrp="1"/>
          </p:cNvSpPr>
          <p:nvPr>
            <p:ph type="title" hasCustomPrompt="1"/>
          </p:nvPr>
        </p:nvSpPr>
        <p:spPr>
          <a:xfrm>
            <a:off x="1078310" y="7735788"/>
            <a:ext cx="13557478" cy="1440161"/>
          </a:xfrm>
        </p:spPr>
        <p:txBody>
          <a:bodyPr anchor="b">
            <a:noAutofit/>
          </a:bodyPr>
          <a:lstStyle>
            <a:lvl1pPr algn="l">
              <a:defRPr sz="7200" kern="0" spc="2000" baseline="0"/>
            </a:lvl1pPr>
          </a:lstStyle>
          <a:p>
            <a:r>
              <a:rPr kumimoji="1" lang="en-US" altLang="ja-JP" dirty="0" smtClean="0"/>
              <a:t>SECTION TITLE</a:t>
            </a:r>
            <a:endParaRPr kumimoji="1" lang="ja-JP" altLang="en-US" dirty="0"/>
          </a:p>
        </p:txBody>
      </p:sp>
      <p:sp>
        <p:nvSpPr>
          <p:cNvPr id="4" name="テキスト プレースホルダー 5"/>
          <p:cNvSpPr>
            <a:spLocks noGrp="1"/>
          </p:cNvSpPr>
          <p:nvPr>
            <p:ph type="body" sz="quarter" idx="12" hasCustomPrompt="1"/>
          </p:nvPr>
        </p:nvSpPr>
        <p:spPr>
          <a:xfrm>
            <a:off x="1078310" y="8959702"/>
            <a:ext cx="13464495" cy="575841"/>
          </a:xfrm>
        </p:spPr>
        <p:txBody>
          <a:bodyPr>
            <a:noAutofit/>
          </a:bodyPr>
          <a:lstStyle>
            <a:lvl1pPr algn="l">
              <a:spcBef>
                <a:spcPts val="0"/>
              </a:spcBef>
              <a:defRPr sz="2800" spc="3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kumimoji="1" lang="en-US" altLang="ja-JP" dirty="0" smtClean="0"/>
              <a:t>Description Goes Here</a:t>
            </a:r>
            <a:endParaRPr kumimoji="1" lang="ja-JP" altLang="en-US" dirty="0" smtClean="0"/>
          </a:p>
        </p:txBody>
      </p:sp>
      <p:grpSp>
        <p:nvGrpSpPr>
          <p:cNvPr id="5" name="グループ化 4"/>
          <p:cNvGrpSpPr/>
          <p:nvPr userDrawn="1"/>
        </p:nvGrpSpPr>
        <p:grpSpPr>
          <a:xfrm>
            <a:off x="672671" y="6743196"/>
            <a:ext cx="661574" cy="1728192"/>
            <a:chOff x="4012746" y="1615108"/>
            <a:chExt cx="661574" cy="1728192"/>
          </a:xfrm>
        </p:grpSpPr>
        <p:cxnSp>
          <p:nvCxnSpPr>
            <p:cNvPr id="6" name="直線コネクタ 5"/>
            <p:cNvCxnSpPr/>
            <p:nvPr/>
          </p:nvCxnSpPr>
          <p:spPr>
            <a:xfrm flipV="1">
              <a:off x="4012746" y="1615108"/>
              <a:ext cx="661574" cy="100811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直線コネクタ 6"/>
            <p:cNvCxnSpPr/>
            <p:nvPr/>
          </p:nvCxnSpPr>
          <p:spPr>
            <a:xfrm flipV="1">
              <a:off x="4012746" y="1975148"/>
              <a:ext cx="661574" cy="100811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線コネクタ 7"/>
            <p:cNvCxnSpPr/>
            <p:nvPr/>
          </p:nvCxnSpPr>
          <p:spPr>
            <a:xfrm flipV="1">
              <a:off x="4012746" y="2335188"/>
              <a:ext cx="661574" cy="100811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46217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iterate type="wd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sto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1"/>
          <p:cNvSpPr>
            <a:spLocks noGrp="1"/>
          </p:cNvSpPr>
          <p:nvPr>
            <p:ph type="title" hasCustomPrompt="1"/>
          </p:nvPr>
        </p:nvSpPr>
        <p:spPr>
          <a:xfrm>
            <a:off x="1078310" y="1111052"/>
            <a:ext cx="6192688" cy="2016224"/>
          </a:xfrm>
          <a:prstGeom prst="rect">
            <a:avLst/>
          </a:prstGeom>
        </p:spPr>
        <p:txBody>
          <a:bodyPr anchor="ctr"/>
          <a:lstStyle>
            <a:lvl1pPr algn="l">
              <a:defRPr sz="7200" spc="600" baseline="0"/>
            </a:lvl1pPr>
          </a:lstStyle>
          <a:p>
            <a:r>
              <a:rPr kumimoji="1" lang="en-US" altLang="ja-JP" dirty="0" smtClean="0"/>
              <a:t>HISTORY</a:t>
            </a:r>
            <a:endParaRPr kumimoji="1" lang="ja-JP" altLang="en-US" dirty="0"/>
          </a:p>
        </p:txBody>
      </p:sp>
      <p:grpSp>
        <p:nvGrpSpPr>
          <p:cNvPr id="4" name="グループ化 3"/>
          <p:cNvGrpSpPr/>
          <p:nvPr userDrawn="1"/>
        </p:nvGrpSpPr>
        <p:grpSpPr>
          <a:xfrm>
            <a:off x="574254" y="462980"/>
            <a:ext cx="661574" cy="1728192"/>
            <a:chOff x="4012746" y="1615108"/>
            <a:chExt cx="661574" cy="1728192"/>
          </a:xfrm>
        </p:grpSpPr>
        <p:cxnSp>
          <p:nvCxnSpPr>
            <p:cNvPr id="5" name="直線コネクタ 4"/>
            <p:cNvCxnSpPr/>
            <p:nvPr/>
          </p:nvCxnSpPr>
          <p:spPr>
            <a:xfrm flipV="1">
              <a:off x="4012746" y="1615108"/>
              <a:ext cx="661574" cy="100811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/>
            <p:cNvCxnSpPr/>
            <p:nvPr/>
          </p:nvCxnSpPr>
          <p:spPr>
            <a:xfrm flipV="1">
              <a:off x="4012746" y="1975148"/>
              <a:ext cx="661574" cy="100811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直線コネクタ 6"/>
            <p:cNvCxnSpPr/>
            <p:nvPr/>
          </p:nvCxnSpPr>
          <p:spPr>
            <a:xfrm flipV="1">
              <a:off x="4012746" y="2335188"/>
              <a:ext cx="661574" cy="100811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" name="直線コネクタ 8"/>
          <p:cNvCxnSpPr/>
          <p:nvPr userDrawn="1"/>
        </p:nvCxnSpPr>
        <p:spPr>
          <a:xfrm>
            <a:off x="9144000" y="0"/>
            <a:ext cx="0" cy="1028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円/楕円 9"/>
          <p:cNvSpPr/>
          <p:nvPr userDrawn="1"/>
        </p:nvSpPr>
        <p:spPr>
          <a:xfrm>
            <a:off x="8891972" y="1219064"/>
            <a:ext cx="504056" cy="50405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プレースホルダー 6"/>
          <p:cNvSpPr>
            <a:spLocks noGrp="1"/>
          </p:cNvSpPr>
          <p:nvPr>
            <p:ph type="body" sz="quarter" idx="14" hasCustomPrompt="1"/>
          </p:nvPr>
        </p:nvSpPr>
        <p:spPr>
          <a:xfrm>
            <a:off x="9503246" y="823020"/>
            <a:ext cx="4176464" cy="1296144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8000" baseline="0">
                <a:solidFill>
                  <a:schemeClr val="tx1">
                    <a:alpha val="90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 smtClean="0"/>
              <a:t>9999</a:t>
            </a:r>
          </a:p>
        </p:txBody>
      </p:sp>
      <p:sp>
        <p:nvSpPr>
          <p:cNvPr id="14" name="テキスト プレースホルダー 6"/>
          <p:cNvSpPr>
            <a:spLocks noGrp="1"/>
          </p:cNvSpPr>
          <p:nvPr>
            <p:ph type="body" sz="quarter" idx="15" hasCustomPrompt="1"/>
          </p:nvPr>
        </p:nvSpPr>
        <p:spPr>
          <a:xfrm>
            <a:off x="9503246" y="1903140"/>
            <a:ext cx="8280920" cy="1656184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1">
                    <a:alpha val="90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 smtClean="0"/>
              <a:t>Text goes here</a:t>
            </a:r>
            <a:br>
              <a:rPr kumimoji="1" lang="en-US" altLang="ja-JP" dirty="0" smtClean="0"/>
            </a:br>
            <a:endParaRPr kumimoji="1" lang="en-US" altLang="ja-JP" dirty="0" smtClean="0"/>
          </a:p>
        </p:txBody>
      </p:sp>
      <p:sp>
        <p:nvSpPr>
          <p:cNvPr id="16" name="円/楕円 15"/>
          <p:cNvSpPr/>
          <p:nvPr userDrawn="1"/>
        </p:nvSpPr>
        <p:spPr>
          <a:xfrm>
            <a:off x="8891972" y="4315408"/>
            <a:ext cx="504056" cy="50405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プレースホルダー 6"/>
          <p:cNvSpPr>
            <a:spLocks noGrp="1"/>
          </p:cNvSpPr>
          <p:nvPr>
            <p:ph type="body" sz="quarter" idx="16" hasCustomPrompt="1"/>
          </p:nvPr>
        </p:nvSpPr>
        <p:spPr>
          <a:xfrm>
            <a:off x="4589208" y="3919364"/>
            <a:ext cx="4176464" cy="1296144"/>
          </a:xfrm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8000" baseline="0">
                <a:solidFill>
                  <a:schemeClr val="tx1">
                    <a:alpha val="90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 smtClean="0"/>
              <a:t>9999</a:t>
            </a:r>
          </a:p>
        </p:txBody>
      </p:sp>
      <p:sp>
        <p:nvSpPr>
          <p:cNvPr id="18" name="テキスト プレースホルダー 6"/>
          <p:cNvSpPr>
            <a:spLocks noGrp="1"/>
          </p:cNvSpPr>
          <p:nvPr>
            <p:ph type="body" sz="quarter" idx="17" hasCustomPrompt="1"/>
          </p:nvPr>
        </p:nvSpPr>
        <p:spPr>
          <a:xfrm>
            <a:off x="502246" y="4999484"/>
            <a:ext cx="8280920" cy="1656184"/>
          </a:xfrm>
        </p:spPr>
        <p:txBody>
          <a:bodyPr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1">
                    <a:alpha val="90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 smtClean="0"/>
              <a:t>Text goes here</a:t>
            </a:r>
            <a:br>
              <a:rPr kumimoji="1" lang="en-US" altLang="ja-JP" dirty="0" smtClean="0"/>
            </a:br>
            <a:endParaRPr kumimoji="1" lang="en-US" altLang="ja-JP" dirty="0" smtClean="0"/>
          </a:p>
        </p:txBody>
      </p:sp>
      <p:sp>
        <p:nvSpPr>
          <p:cNvPr id="19" name="円/楕円 18"/>
          <p:cNvSpPr/>
          <p:nvPr userDrawn="1"/>
        </p:nvSpPr>
        <p:spPr>
          <a:xfrm>
            <a:off x="8891972" y="7339744"/>
            <a:ext cx="504056" cy="50405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プレースホルダー 6"/>
          <p:cNvSpPr>
            <a:spLocks noGrp="1"/>
          </p:cNvSpPr>
          <p:nvPr>
            <p:ph type="body" sz="quarter" idx="18" hasCustomPrompt="1"/>
          </p:nvPr>
        </p:nvSpPr>
        <p:spPr>
          <a:xfrm>
            <a:off x="9503246" y="6943700"/>
            <a:ext cx="4176464" cy="1296144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8000" baseline="0">
                <a:solidFill>
                  <a:schemeClr val="tx1">
                    <a:alpha val="90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 smtClean="0"/>
              <a:t>9999</a:t>
            </a:r>
          </a:p>
        </p:txBody>
      </p:sp>
      <p:sp>
        <p:nvSpPr>
          <p:cNvPr id="21" name="テキスト プレースホルダー 6"/>
          <p:cNvSpPr>
            <a:spLocks noGrp="1"/>
          </p:cNvSpPr>
          <p:nvPr>
            <p:ph type="body" sz="quarter" idx="19" hasCustomPrompt="1"/>
          </p:nvPr>
        </p:nvSpPr>
        <p:spPr>
          <a:xfrm>
            <a:off x="9503246" y="8023820"/>
            <a:ext cx="8280920" cy="1656184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1">
                    <a:alpha val="90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 smtClean="0"/>
              <a:t>Text goes here</a:t>
            </a:r>
            <a:br>
              <a:rPr kumimoji="1" lang="en-US" altLang="ja-JP" dirty="0" smtClean="0"/>
            </a:br>
            <a:endParaRPr kumimoji="1"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2589713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3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800"/>
                            </p:stCondLst>
                            <p:childTnLst>
                              <p:par>
                                <p:cTn id="18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45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950"/>
                            </p:stCondLst>
                            <p:childTnLst>
                              <p:par>
                                <p:cTn id="31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6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100"/>
                            </p:stCondLst>
                            <p:childTnLst>
                              <p:par>
                                <p:cTn id="44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75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 animBg="1"/>
      <p:bldP spid="13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4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6" grpId="0" animBg="1"/>
      <p:bldP spid="17" grpId="0" build="p">
        <p:tmplLst>
          <p:tmpl lvl="1">
            <p:tnLst>
              <p:par>
                <p:cTn presetID="2" presetClass="entr" presetSubtype="8" decel="10000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9" grpId="0" animBg="1"/>
      <p:bldP spid="20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1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1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story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直線コネクタ 8"/>
          <p:cNvCxnSpPr/>
          <p:nvPr userDrawn="1"/>
        </p:nvCxnSpPr>
        <p:spPr>
          <a:xfrm>
            <a:off x="9144000" y="0"/>
            <a:ext cx="0" cy="1028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円/楕円 15"/>
          <p:cNvSpPr/>
          <p:nvPr userDrawn="1"/>
        </p:nvSpPr>
        <p:spPr>
          <a:xfrm>
            <a:off x="8891972" y="1219064"/>
            <a:ext cx="504056" cy="50405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プレースホルダー 6"/>
          <p:cNvSpPr>
            <a:spLocks noGrp="1"/>
          </p:cNvSpPr>
          <p:nvPr>
            <p:ph type="body" sz="quarter" idx="16" hasCustomPrompt="1"/>
          </p:nvPr>
        </p:nvSpPr>
        <p:spPr>
          <a:xfrm>
            <a:off x="4589208" y="823020"/>
            <a:ext cx="4176464" cy="1296144"/>
          </a:xfrm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8000" baseline="0">
                <a:solidFill>
                  <a:schemeClr val="tx1">
                    <a:alpha val="90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 smtClean="0"/>
              <a:t>9999</a:t>
            </a:r>
          </a:p>
        </p:txBody>
      </p:sp>
      <p:sp>
        <p:nvSpPr>
          <p:cNvPr id="18" name="テキスト プレースホルダー 6"/>
          <p:cNvSpPr>
            <a:spLocks noGrp="1"/>
          </p:cNvSpPr>
          <p:nvPr>
            <p:ph type="body" sz="quarter" idx="17" hasCustomPrompt="1"/>
          </p:nvPr>
        </p:nvSpPr>
        <p:spPr>
          <a:xfrm>
            <a:off x="502246" y="1903140"/>
            <a:ext cx="8280920" cy="1656184"/>
          </a:xfrm>
        </p:spPr>
        <p:txBody>
          <a:bodyPr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1">
                    <a:alpha val="90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 smtClean="0"/>
              <a:t>Text goes here</a:t>
            </a:r>
            <a:br>
              <a:rPr kumimoji="1" lang="en-US" altLang="ja-JP" dirty="0" smtClean="0"/>
            </a:br>
            <a:endParaRPr kumimoji="1" lang="en-US" altLang="ja-JP" dirty="0" smtClean="0"/>
          </a:p>
        </p:txBody>
      </p:sp>
      <p:sp>
        <p:nvSpPr>
          <p:cNvPr id="19" name="円/楕円 18"/>
          <p:cNvSpPr/>
          <p:nvPr userDrawn="1"/>
        </p:nvSpPr>
        <p:spPr>
          <a:xfrm>
            <a:off x="8891972" y="4243400"/>
            <a:ext cx="504056" cy="50405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プレースホルダー 6"/>
          <p:cNvSpPr>
            <a:spLocks noGrp="1"/>
          </p:cNvSpPr>
          <p:nvPr>
            <p:ph type="body" sz="quarter" idx="18" hasCustomPrompt="1"/>
          </p:nvPr>
        </p:nvSpPr>
        <p:spPr>
          <a:xfrm>
            <a:off x="9503246" y="3847356"/>
            <a:ext cx="4176464" cy="1296144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8000" baseline="0">
                <a:solidFill>
                  <a:schemeClr val="tx1">
                    <a:alpha val="90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 smtClean="0"/>
              <a:t>9999</a:t>
            </a:r>
          </a:p>
        </p:txBody>
      </p:sp>
      <p:sp>
        <p:nvSpPr>
          <p:cNvPr id="21" name="テキスト プレースホルダー 6"/>
          <p:cNvSpPr>
            <a:spLocks noGrp="1"/>
          </p:cNvSpPr>
          <p:nvPr>
            <p:ph type="body" sz="quarter" idx="19" hasCustomPrompt="1"/>
          </p:nvPr>
        </p:nvSpPr>
        <p:spPr>
          <a:xfrm>
            <a:off x="9503246" y="4927476"/>
            <a:ext cx="8280920" cy="1656184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1">
                    <a:alpha val="90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 smtClean="0"/>
              <a:t>Text goes here</a:t>
            </a:r>
            <a:br>
              <a:rPr kumimoji="1" lang="en-US" altLang="ja-JP" dirty="0" smtClean="0"/>
            </a:br>
            <a:endParaRPr kumimoji="1" lang="en-US" altLang="ja-JP" dirty="0" smtClean="0"/>
          </a:p>
        </p:txBody>
      </p:sp>
      <p:sp>
        <p:nvSpPr>
          <p:cNvPr id="22" name="円/楕円 21"/>
          <p:cNvSpPr/>
          <p:nvPr userDrawn="1"/>
        </p:nvSpPr>
        <p:spPr>
          <a:xfrm>
            <a:off x="8891972" y="7339744"/>
            <a:ext cx="504056" cy="50405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プレースホルダー 6"/>
          <p:cNvSpPr>
            <a:spLocks noGrp="1"/>
          </p:cNvSpPr>
          <p:nvPr>
            <p:ph type="body" sz="quarter" idx="20" hasCustomPrompt="1"/>
          </p:nvPr>
        </p:nvSpPr>
        <p:spPr>
          <a:xfrm>
            <a:off x="4589208" y="6943700"/>
            <a:ext cx="4176464" cy="1296144"/>
          </a:xfrm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8000" baseline="0">
                <a:solidFill>
                  <a:schemeClr val="tx1">
                    <a:alpha val="90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 smtClean="0"/>
              <a:t>9999</a:t>
            </a:r>
          </a:p>
        </p:txBody>
      </p:sp>
      <p:sp>
        <p:nvSpPr>
          <p:cNvPr id="24" name="テキスト プレースホルダー 6"/>
          <p:cNvSpPr>
            <a:spLocks noGrp="1"/>
          </p:cNvSpPr>
          <p:nvPr>
            <p:ph type="body" sz="quarter" idx="21" hasCustomPrompt="1"/>
          </p:nvPr>
        </p:nvSpPr>
        <p:spPr>
          <a:xfrm>
            <a:off x="502246" y="8023820"/>
            <a:ext cx="8280920" cy="1656184"/>
          </a:xfrm>
        </p:spPr>
        <p:txBody>
          <a:bodyPr>
            <a:no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1">
                    <a:alpha val="90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 smtClean="0"/>
              <a:t>Text goes here</a:t>
            </a:r>
            <a:br>
              <a:rPr kumimoji="1" lang="en-US" altLang="ja-JP" dirty="0" smtClean="0"/>
            </a:br>
            <a:endParaRPr kumimoji="1"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33712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15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650"/>
                            </p:stCondLst>
                            <p:childTnLst>
                              <p:par>
                                <p:cTn id="22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3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800"/>
                            </p:stCondLst>
                            <p:childTnLst>
                              <p:par>
                                <p:cTn id="35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45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build="p">
        <p:tmplLst>
          <p:tmpl lvl="1">
            <p:tnLst>
              <p:par>
                <p:cTn presetID="2" presetClass="entr" presetSubtype="8" decel="10000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9" grpId="0" animBg="1"/>
      <p:bldP spid="20" grpId="0" build="p">
        <p:tmplLst>
          <p:tmpl lvl="1">
            <p:tnLst>
              <p:par>
                <p:cTn presetID="2" presetClass="entr" presetSubtype="2" decel="10000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1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2" grpId="0" animBg="1"/>
      <p:bldP spid="23" grpId="0" build="p">
        <p:tmplLst>
          <p:tmpl lvl="1">
            <p:tnLst>
              <p:par>
                <p:cTn presetID="2" presetClass="entr" presetSubtype="8" decel="10000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4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tfol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図プレースホルダー 9"/>
          <p:cNvSpPr>
            <a:spLocks noGrp="1"/>
          </p:cNvSpPr>
          <p:nvPr>
            <p:ph type="pic" sz="quarter" idx="15" hasCustomPrompt="1"/>
          </p:nvPr>
        </p:nvSpPr>
        <p:spPr>
          <a:xfrm>
            <a:off x="142503" y="175245"/>
            <a:ext cx="3888135" cy="3888135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dirty="0" smtClean="0"/>
              <a:t>Add Image</a:t>
            </a:r>
            <a:endParaRPr kumimoji="1" lang="ja-JP" altLang="en-US" dirty="0"/>
          </a:p>
        </p:txBody>
      </p:sp>
      <p:sp>
        <p:nvSpPr>
          <p:cNvPr id="10" name="図プレースホルダー 9"/>
          <p:cNvSpPr>
            <a:spLocks noGrp="1"/>
          </p:cNvSpPr>
          <p:nvPr>
            <p:ph type="pic" sz="quarter" idx="16" hasCustomPrompt="1"/>
          </p:nvPr>
        </p:nvSpPr>
        <p:spPr>
          <a:xfrm>
            <a:off x="4174951" y="174948"/>
            <a:ext cx="8856687" cy="3888135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dirty="0" smtClean="0"/>
              <a:t>Add Image</a:t>
            </a:r>
            <a:endParaRPr kumimoji="1" lang="ja-JP" altLang="en-US" dirty="0"/>
          </a:p>
        </p:txBody>
      </p:sp>
      <p:sp>
        <p:nvSpPr>
          <p:cNvPr id="11" name="図プレースホルダー 9"/>
          <p:cNvSpPr>
            <a:spLocks noGrp="1"/>
          </p:cNvSpPr>
          <p:nvPr>
            <p:ph type="pic" sz="quarter" idx="17" hasCustomPrompt="1"/>
          </p:nvPr>
        </p:nvSpPr>
        <p:spPr>
          <a:xfrm>
            <a:off x="142206" y="4207396"/>
            <a:ext cx="6480720" cy="5904656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dirty="0" smtClean="0"/>
              <a:t>Add Image</a:t>
            </a:r>
            <a:endParaRPr kumimoji="1" lang="ja-JP" altLang="en-US" dirty="0"/>
          </a:p>
        </p:txBody>
      </p:sp>
      <p:sp>
        <p:nvSpPr>
          <p:cNvPr id="12" name="図プレースホルダー 9"/>
          <p:cNvSpPr>
            <a:spLocks noGrp="1"/>
          </p:cNvSpPr>
          <p:nvPr>
            <p:ph type="pic" sz="quarter" idx="18" hasCustomPrompt="1"/>
          </p:nvPr>
        </p:nvSpPr>
        <p:spPr>
          <a:xfrm>
            <a:off x="6766942" y="4207396"/>
            <a:ext cx="2880320" cy="2952328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dirty="0" smtClean="0"/>
              <a:t>Add Image</a:t>
            </a:r>
            <a:endParaRPr kumimoji="1" lang="ja-JP" altLang="en-US" dirty="0"/>
          </a:p>
        </p:txBody>
      </p:sp>
      <p:sp>
        <p:nvSpPr>
          <p:cNvPr id="13" name="図プレースホルダー 9"/>
          <p:cNvSpPr>
            <a:spLocks noGrp="1"/>
          </p:cNvSpPr>
          <p:nvPr>
            <p:ph type="pic" sz="quarter" idx="19" hasCustomPrompt="1"/>
          </p:nvPr>
        </p:nvSpPr>
        <p:spPr>
          <a:xfrm>
            <a:off x="6766942" y="7303740"/>
            <a:ext cx="11377264" cy="2808312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dirty="0" smtClean="0"/>
              <a:t>Add Image</a:t>
            </a:r>
            <a:endParaRPr kumimoji="1" lang="ja-JP" altLang="en-US" dirty="0"/>
          </a:p>
        </p:txBody>
      </p:sp>
      <p:sp>
        <p:nvSpPr>
          <p:cNvPr id="14" name="図プレースホルダー 9"/>
          <p:cNvSpPr>
            <a:spLocks noGrp="1"/>
          </p:cNvSpPr>
          <p:nvPr>
            <p:ph type="pic" sz="quarter" idx="20" hasCustomPrompt="1"/>
          </p:nvPr>
        </p:nvSpPr>
        <p:spPr>
          <a:xfrm>
            <a:off x="13175654" y="174948"/>
            <a:ext cx="4968552" cy="3888135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dirty="0" smtClean="0"/>
              <a:t>Add Image</a:t>
            </a:r>
            <a:endParaRPr kumimoji="1" lang="ja-JP" altLang="en-US" dirty="0"/>
          </a:p>
        </p:txBody>
      </p:sp>
      <p:sp>
        <p:nvSpPr>
          <p:cNvPr id="17" name="テキスト プレースホルダー 6"/>
          <p:cNvSpPr>
            <a:spLocks noGrp="1"/>
          </p:cNvSpPr>
          <p:nvPr>
            <p:ph type="body" sz="quarter" idx="13" hasCustomPrompt="1"/>
          </p:nvPr>
        </p:nvSpPr>
        <p:spPr>
          <a:xfrm>
            <a:off x="9863286" y="4423420"/>
            <a:ext cx="8280920" cy="1368152"/>
          </a:xfrm>
        </p:spPr>
        <p:txBody>
          <a:bodyPr anchor="b">
            <a:noAutofit/>
          </a:bodyPr>
          <a:lstStyle>
            <a:lvl1pPr algn="l">
              <a:spcBef>
                <a:spcPts val="0"/>
              </a:spcBef>
              <a:defRPr sz="7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kumimoji="1" lang="en-US" altLang="ja-JP" dirty="0" smtClean="0"/>
              <a:t>Caption Goes Here</a:t>
            </a:r>
            <a:endParaRPr kumimoji="1" lang="ja-JP" altLang="en-US" dirty="0" smtClean="0"/>
          </a:p>
        </p:txBody>
      </p:sp>
      <p:sp>
        <p:nvSpPr>
          <p:cNvPr id="18" name="テキスト プレースホルダー 6"/>
          <p:cNvSpPr>
            <a:spLocks noGrp="1"/>
          </p:cNvSpPr>
          <p:nvPr>
            <p:ph type="body" sz="quarter" idx="14" hasCustomPrompt="1"/>
          </p:nvPr>
        </p:nvSpPr>
        <p:spPr>
          <a:xfrm>
            <a:off x="9863286" y="5647556"/>
            <a:ext cx="8280920" cy="1296144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1">
                    <a:alpha val="90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 smtClean="0"/>
              <a:t>Text goes here</a:t>
            </a:r>
            <a:br>
              <a:rPr kumimoji="1" lang="en-US" altLang="ja-JP" dirty="0" smtClean="0"/>
            </a:br>
            <a:endParaRPr kumimoji="1"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719965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25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75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8" grpId="0" build="allAtOnce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8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078310" y="4128411"/>
            <a:ext cx="6192688" cy="2016224"/>
          </a:xfrm>
          <a:prstGeom prst="rect">
            <a:avLst/>
          </a:prstGeom>
        </p:spPr>
        <p:txBody>
          <a:bodyPr anchor="ctr"/>
          <a:lstStyle>
            <a:lvl1pPr algn="l">
              <a:defRPr sz="7200" spc="600" baseline="0"/>
            </a:lvl1pPr>
          </a:lstStyle>
          <a:p>
            <a:r>
              <a:rPr kumimoji="1" lang="en-US" altLang="ja-JP" dirty="0" smtClean="0"/>
              <a:t>TEXT</a:t>
            </a:r>
            <a:endParaRPr kumimoji="1" lang="ja-JP" altLang="en-US" dirty="0"/>
          </a:p>
        </p:txBody>
      </p:sp>
      <p:grpSp>
        <p:nvGrpSpPr>
          <p:cNvPr id="13" name="グループ化 12"/>
          <p:cNvGrpSpPr/>
          <p:nvPr userDrawn="1"/>
        </p:nvGrpSpPr>
        <p:grpSpPr>
          <a:xfrm>
            <a:off x="6838950" y="1263127"/>
            <a:ext cx="1552133" cy="1728192"/>
            <a:chOff x="7054974" y="1111052"/>
            <a:chExt cx="1552133" cy="1728192"/>
          </a:xfrm>
        </p:grpSpPr>
        <p:sp>
          <p:nvSpPr>
            <p:cNvPr id="5" name="テキスト ボックス 4"/>
            <p:cNvSpPr txBox="1"/>
            <p:nvPr userDrawn="1"/>
          </p:nvSpPr>
          <p:spPr>
            <a:xfrm>
              <a:off x="7054974" y="1190318"/>
              <a:ext cx="1408117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kumimoji="1" lang="en-US" altLang="ja-JP" sz="9600" dirty="0" smtClean="0">
                  <a:solidFill>
                    <a:schemeClr val="tx1">
                      <a:lumMod val="50000"/>
                    </a:schemeClr>
                  </a:solidFill>
                </a:rPr>
                <a:t>1</a:t>
              </a:r>
              <a:endParaRPr kumimoji="1" lang="ja-JP" altLang="en-US" sz="96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cxnSp>
          <p:nvCxnSpPr>
            <p:cNvPr id="8" name="直線コネクタ 7"/>
            <p:cNvCxnSpPr/>
            <p:nvPr userDrawn="1"/>
          </p:nvCxnSpPr>
          <p:spPr>
            <a:xfrm flipV="1">
              <a:off x="8607107" y="1111052"/>
              <a:ext cx="0" cy="17281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グループ化 13"/>
          <p:cNvGrpSpPr/>
          <p:nvPr userDrawn="1"/>
        </p:nvGrpSpPr>
        <p:grpSpPr>
          <a:xfrm>
            <a:off x="6838950" y="3351359"/>
            <a:ext cx="1552133" cy="1728192"/>
            <a:chOff x="7054974" y="1111052"/>
            <a:chExt cx="1552133" cy="1728192"/>
          </a:xfrm>
        </p:grpSpPr>
        <p:sp>
          <p:nvSpPr>
            <p:cNvPr id="15" name="テキスト ボックス 14"/>
            <p:cNvSpPr txBox="1"/>
            <p:nvPr userDrawn="1"/>
          </p:nvSpPr>
          <p:spPr>
            <a:xfrm>
              <a:off x="7054974" y="1190318"/>
              <a:ext cx="1408117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kumimoji="1" lang="en-US" altLang="ja-JP" sz="9600" dirty="0" smtClean="0">
                  <a:solidFill>
                    <a:schemeClr val="tx1">
                      <a:lumMod val="50000"/>
                    </a:schemeClr>
                  </a:solidFill>
                </a:rPr>
                <a:t>2</a:t>
              </a:r>
              <a:endParaRPr kumimoji="1" lang="ja-JP" altLang="en-US" sz="96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cxnSp>
          <p:nvCxnSpPr>
            <p:cNvPr id="16" name="直線コネクタ 15"/>
            <p:cNvCxnSpPr/>
            <p:nvPr userDrawn="1"/>
          </p:nvCxnSpPr>
          <p:spPr>
            <a:xfrm flipV="1">
              <a:off x="8607107" y="1111052"/>
              <a:ext cx="0" cy="17281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グループ化 16"/>
          <p:cNvGrpSpPr/>
          <p:nvPr userDrawn="1"/>
        </p:nvGrpSpPr>
        <p:grpSpPr>
          <a:xfrm>
            <a:off x="6838950" y="5439591"/>
            <a:ext cx="1552133" cy="1728192"/>
            <a:chOff x="7054974" y="1111052"/>
            <a:chExt cx="1552133" cy="1728192"/>
          </a:xfrm>
        </p:grpSpPr>
        <p:sp>
          <p:nvSpPr>
            <p:cNvPr id="18" name="テキスト ボックス 17"/>
            <p:cNvSpPr txBox="1"/>
            <p:nvPr userDrawn="1"/>
          </p:nvSpPr>
          <p:spPr>
            <a:xfrm>
              <a:off x="7054974" y="1190318"/>
              <a:ext cx="1408117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kumimoji="1" lang="en-US" altLang="ja-JP" sz="9600" dirty="0" smtClean="0">
                  <a:solidFill>
                    <a:schemeClr val="tx1">
                      <a:lumMod val="50000"/>
                    </a:schemeClr>
                  </a:solidFill>
                </a:rPr>
                <a:t>3</a:t>
              </a:r>
              <a:endParaRPr kumimoji="1" lang="ja-JP" altLang="en-US" sz="96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cxnSp>
          <p:nvCxnSpPr>
            <p:cNvPr id="19" name="直線コネクタ 18"/>
            <p:cNvCxnSpPr/>
            <p:nvPr userDrawn="1"/>
          </p:nvCxnSpPr>
          <p:spPr>
            <a:xfrm flipV="1">
              <a:off x="8607107" y="1111052"/>
              <a:ext cx="0" cy="17281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グループ化 19"/>
          <p:cNvGrpSpPr/>
          <p:nvPr userDrawn="1"/>
        </p:nvGrpSpPr>
        <p:grpSpPr>
          <a:xfrm>
            <a:off x="6838950" y="7527823"/>
            <a:ext cx="1552133" cy="1728192"/>
            <a:chOff x="7054974" y="1111052"/>
            <a:chExt cx="1552133" cy="1728192"/>
          </a:xfrm>
        </p:grpSpPr>
        <p:sp>
          <p:nvSpPr>
            <p:cNvPr id="21" name="テキスト ボックス 20"/>
            <p:cNvSpPr txBox="1"/>
            <p:nvPr userDrawn="1"/>
          </p:nvSpPr>
          <p:spPr>
            <a:xfrm>
              <a:off x="7054974" y="1190318"/>
              <a:ext cx="1408117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kumimoji="1" lang="en-US" altLang="ja-JP" sz="9600" dirty="0" smtClean="0">
                  <a:solidFill>
                    <a:schemeClr val="tx1">
                      <a:lumMod val="50000"/>
                    </a:schemeClr>
                  </a:solidFill>
                </a:rPr>
                <a:t>4</a:t>
              </a:r>
              <a:endParaRPr kumimoji="1" lang="ja-JP" altLang="en-US" sz="96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cxnSp>
          <p:nvCxnSpPr>
            <p:cNvPr id="22" name="直線コネクタ 21"/>
            <p:cNvCxnSpPr/>
            <p:nvPr userDrawn="1"/>
          </p:nvCxnSpPr>
          <p:spPr>
            <a:xfrm flipV="1">
              <a:off x="8607107" y="1111052"/>
              <a:ext cx="0" cy="17281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テキスト プレースホルダー 6"/>
          <p:cNvSpPr>
            <a:spLocks noGrp="1"/>
          </p:cNvSpPr>
          <p:nvPr>
            <p:ph type="body" sz="quarter" idx="13" hasCustomPrompt="1"/>
          </p:nvPr>
        </p:nvSpPr>
        <p:spPr>
          <a:xfrm>
            <a:off x="8567142" y="1176083"/>
            <a:ext cx="8568952" cy="864096"/>
          </a:xfrm>
        </p:spPr>
        <p:txBody>
          <a:bodyPr anchor="b">
            <a:normAutofit/>
          </a:bodyPr>
          <a:lstStyle>
            <a:lvl1pPr algn="l">
              <a:spcBef>
                <a:spcPts val="0"/>
              </a:spcBef>
              <a:defRPr sz="40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 smtClean="0"/>
              <a:t>Caption Goes Here</a:t>
            </a:r>
            <a:endParaRPr kumimoji="1" lang="ja-JP" altLang="en-US" dirty="0" smtClean="0"/>
          </a:p>
        </p:txBody>
      </p:sp>
      <p:sp>
        <p:nvSpPr>
          <p:cNvPr id="24" name="テキスト プレースホルダー 6"/>
          <p:cNvSpPr>
            <a:spLocks noGrp="1"/>
          </p:cNvSpPr>
          <p:nvPr>
            <p:ph type="body" sz="quarter" idx="14" hasCustomPrompt="1"/>
          </p:nvPr>
        </p:nvSpPr>
        <p:spPr>
          <a:xfrm>
            <a:off x="8567142" y="1953135"/>
            <a:ext cx="8568952" cy="1224136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1">
                    <a:alpha val="90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 smtClean="0"/>
              <a:t>Text goes here</a:t>
            </a:r>
          </a:p>
          <a:p>
            <a:pPr lvl="0"/>
            <a:r>
              <a:rPr kumimoji="1" lang="en-US" altLang="ja-JP" dirty="0" smtClean="0"/>
              <a:t>Text goes here</a:t>
            </a:r>
            <a:br>
              <a:rPr kumimoji="1" lang="en-US" altLang="ja-JP" dirty="0" smtClean="0"/>
            </a:br>
            <a:endParaRPr kumimoji="1" lang="en-US" altLang="ja-JP" dirty="0" smtClean="0"/>
          </a:p>
        </p:txBody>
      </p:sp>
      <p:sp>
        <p:nvSpPr>
          <p:cNvPr id="25" name="テキスト プレースホルダー 6"/>
          <p:cNvSpPr>
            <a:spLocks noGrp="1"/>
          </p:cNvSpPr>
          <p:nvPr>
            <p:ph type="body" sz="quarter" idx="15" hasCustomPrompt="1"/>
          </p:nvPr>
        </p:nvSpPr>
        <p:spPr>
          <a:xfrm>
            <a:off x="8567142" y="3247650"/>
            <a:ext cx="8568952" cy="864096"/>
          </a:xfrm>
        </p:spPr>
        <p:txBody>
          <a:bodyPr anchor="b">
            <a:normAutofit/>
          </a:bodyPr>
          <a:lstStyle>
            <a:lvl1pPr algn="l">
              <a:spcBef>
                <a:spcPts val="0"/>
              </a:spcBef>
              <a:defRPr sz="40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 smtClean="0"/>
              <a:t>Caption Goes Here</a:t>
            </a:r>
            <a:endParaRPr kumimoji="1" lang="ja-JP" altLang="en-US" dirty="0" smtClean="0"/>
          </a:p>
        </p:txBody>
      </p:sp>
      <p:sp>
        <p:nvSpPr>
          <p:cNvPr id="26" name="テキスト プレースホルダー 6"/>
          <p:cNvSpPr>
            <a:spLocks noGrp="1"/>
          </p:cNvSpPr>
          <p:nvPr>
            <p:ph type="body" sz="quarter" idx="16" hasCustomPrompt="1"/>
          </p:nvPr>
        </p:nvSpPr>
        <p:spPr>
          <a:xfrm>
            <a:off x="8567142" y="4024702"/>
            <a:ext cx="8568952" cy="1224136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1">
                    <a:alpha val="90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 smtClean="0"/>
              <a:t>Text goes here</a:t>
            </a:r>
          </a:p>
          <a:p>
            <a:pPr lvl="0"/>
            <a:r>
              <a:rPr kumimoji="1" lang="en-US" altLang="ja-JP" dirty="0" smtClean="0"/>
              <a:t>Text goes here</a:t>
            </a:r>
            <a:br>
              <a:rPr kumimoji="1" lang="en-US" altLang="ja-JP" dirty="0" smtClean="0"/>
            </a:br>
            <a:endParaRPr kumimoji="1" lang="en-US" altLang="ja-JP" dirty="0" smtClean="0"/>
          </a:p>
        </p:txBody>
      </p:sp>
      <p:sp>
        <p:nvSpPr>
          <p:cNvPr id="27" name="テキスト プレースホルダー 6"/>
          <p:cNvSpPr>
            <a:spLocks noGrp="1"/>
          </p:cNvSpPr>
          <p:nvPr>
            <p:ph type="body" sz="quarter" idx="17" hasCustomPrompt="1"/>
          </p:nvPr>
        </p:nvSpPr>
        <p:spPr>
          <a:xfrm>
            <a:off x="8567142" y="5319217"/>
            <a:ext cx="8568952" cy="864096"/>
          </a:xfrm>
        </p:spPr>
        <p:txBody>
          <a:bodyPr anchor="b">
            <a:normAutofit/>
          </a:bodyPr>
          <a:lstStyle>
            <a:lvl1pPr algn="l">
              <a:spcBef>
                <a:spcPts val="0"/>
              </a:spcBef>
              <a:defRPr sz="40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 smtClean="0"/>
              <a:t>Caption Goes Here</a:t>
            </a:r>
            <a:endParaRPr kumimoji="1" lang="ja-JP" altLang="en-US" dirty="0" smtClean="0"/>
          </a:p>
        </p:txBody>
      </p:sp>
      <p:sp>
        <p:nvSpPr>
          <p:cNvPr id="28" name="テキスト プレースホルダー 6"/>
          <p:cNvSpPr>
            <a:spLocks noGrp="1"/>
          </p:cNvSpPr>
          <p:nvPr>
            <p:ph type="body" sz="quarter" idx="18" hasCustomPrompt="1"/>
          </p:nvPr>
        </p:nvSpPr>
        <p:spPr>
          <a:xfrm>
            <a:off x="8567142" y="6096269"/>
            <a:ext cx="8568952" cy="1224136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1">
                    <a:alpha val="90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 smtClean="0"/>
              <a:t>Text goes here</a:t>
            </a:r>
          </a:p>
          <a:p>
            <a:pPr lvl="0"/>
            <a:r>
              <a:rPr kumimoji="1" lang="en-US" altLang="ja-JP" dirty="0" smtClean="0"/>
              <a:t>Text goes here</a:t>
            </a:r>
            <a:br>
              <a:rPr kumimoji="1" lang="en-US" altLang="ja-JP" dirty="0" smtClean="0"/>
            </a:br>
            <a:endParaRPr kumimoji="1" lang="en-US" altLang="ja-JP" dirty="0" smtClean="0"/>
          </a:p>
        </p:txBody>
      </p:sp>
      <p:sp>
        <p:nvSpPr>
          <p:cNvPr id="29" name="テキスト プレースホルダー 6"/>
          <p:cNvSpPr>
            <a:spLocks noGrp="1"/>
          </p:cNvSpPr>
          <p:nvPr>
            <p:ph type="body" sz="quarter" idx="19" hasCustomPrompt="1"/>
          </p:nvPr>
        </p:nvSpPr>
        <p:spPr>
          <a:xfrm>
            <a:off x="8567142" y="7390784"/>
            <a:ext cx="8568952" cy="864096"/>
          </a:xfrm>
        </p:spPr>
        <p:txBody>
          <a:bodyPr anchor="b">
            <a:normAutofit/>
          </a:bodyPr>
          <a:lstStyle>
            <a:lvl1pPr algn="l">
              <a:spcBef>
                <a:spcPts val="0"/>
              </a:spcBef>
              <a:defRPr sz="40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 smtClean="0"/>
              <a:t>Caption Goes Here</a:t>
            </a:r>
            <a:endParaRPr kumimoji="1" lang="ja-JP" altLang="en-US" dirty="0" smtClean="0"/>
          </a:p>
        </p:txBody>
      </p:sp>
      <p:sp>
        <p:nvSpPr>
          <p:cNvPr id="30" name="テキスト プレースホルダー 6"/>
          <p:cNvSpPr>
            <a:spLocks noGrp="1"/>
          </p:cNvSpPr>
          <p:nvPr>
            <p:ph type="body" sz="quarter" idx="20" hasCustomPrompt="1"/>
          </p:nvPr>
        </p:nvSpPr>
        <p:spPr>
          <a:xfrm>
            <a:off x="8567142" y="8167836"/>
            <a:ext cx="8568952" cy="1224136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1">
                    <a:alpha val="90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 smtClean="0"/>
              <a:t>Text goes here</a:t>
            </a:r>
          </a:p>
          <a:p>
            <a:pPr lvl="0"/>
            <a:r>
              <a:rPr kumimoji="1" lang="en-US" altLang="ja-JP" dirty="0" smtClean="0"/>
              <a:t>Text goes here</a:t>
            </a:r>
            <a:br>
              <a:rPr kumimoji="1" lang="en-US" altLang="ja-JP" dirty="0" smtClean="0"/>
            </a:br>
            <a:endParaRPr kumimoji="1" lang="en-US" altLang="ja-JP" dirty="0" smtClean="0"/>
          </a:p>
        </p:txBody>
      </p:sp>
      <p:grpSp>
        <p:nvGrpSpPr>
          <p:cNvPr id="31" name="グループ化 30"/>
          <p:cNvGrpSpPr/>
          <p:nvPr userDrawn="1"/>
        </p:nvGrpSpPr>
        <p:grpSpPr>
          <a:xfrm>
            <a:off x="574254" y="3480339"/>
            <a:ext cx="661574" cy="1728192"/>
            <a:chOff x="4012746" y="1615108"/>
            <a:chExt cx="661574" cy="1728192"/>
          </a:xfrm>
        </p:grpSpPr>
        <p:cxnSp>
          <p:nvCxnSpPr>
            <p:cNvPr id="32" name="直線コネクタ 31"/>
            <p:cNvCxnSpPr/>
            <p:nvPr/>
          </p:nvCxnSpPr>
          <p:spPr>
            <a:xfrm flipV="1">
              <a:off x="4012746" y="1615108"/>
              <a:ext cx="661574" cy="100811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線コネクタ 32"/>
            <p:cNvCxnSpPr/>
            <p:nvPr/>
          </p:nvCxnSpPr>
          <p:spPr>
            <a:xfrm flipV="1">
              <a:off x="4012746" y="1975148"/>
              <a:ext cx="661574" cy="100811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flipV="1">
              <a:off x="4012746" y="2335188"/>
              <a:ext cx="661574" cy="100811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05297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15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65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150"/>
                            </p:stCondLst>
                            <p:childTnLst>
                              <p:par>
                                <p:cTn id="4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65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3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4" grpId="0" build="allAtOnce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6" grpId="0" build="allAtOnce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7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8" grpId="0" build="allAtOnce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9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0" grpId="0" build="allAtOnce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078310" y="4111746"/>
            <a:ext cx="6192688" cy="2016224"/>
          </a:xfrm>
          <a:prstGeom prst="rect">
            <a:avLst/>
          </a:prstGeom>
        </p:spPr>
        <p:txBody>
          <a:bodyPr anchor="ctr"/>
          <a:lstStyle>
            <a:lvl1pPr algn="l">
              <a:defRPr sz="7200" spc="600" baseline="0"/>
            </a:lvl1pPr>
          </a:lstStyle>
          <a:p>
            <a:r>
              <a:rPr kumimoji="1" lang="en-US" altLang="ja-JP" dirty="0" smtClean="0"/>
              <a:t>TEXT</a:t>
            </a:r>
            <a:endParaRPr kumimoji="1" lang="ja-JP" altLang="en-US" dirty="0"/>
          </a:p>
        </p:txBody>
      </p:sp>
      <p:grpSp>
        <p:nvGrpSpPr>
          <p:cNvPr id="13" name="グループ化 12"/>
          <p:cNvGrpSpPr/>
          <p:nvPr userDrawn="1"/>
        </p:nvGrpSpPr>
        <p:grpSpPr>
          <a:xfrm>
            <a:off x="6838950" y="2110558"/>
            <a:ext cx="1552133" cy="1728192"/>
            <a:chOff x="7054974" y="1111052"/>
            <a:chExt cx="1552133" cy="1728192"/>
          </a:xfrm>
        </p:grpSpPr>
        <p:sp>
          <p:nvSpPr>
            <p:cNvPr id="5" name="テキスト ボックス 4"/>
            <p:cNvSpPr txBox="1"/>
            <p:nvPr userDrawn="1"/>
          </p:nvSpPr>
          <p:spPr>
            <a:xfrm>
              <a:off x="7054974" y="1190318"/>
              <a:ext cx="1408117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kumimoji="1" lang="en-US" altLang="ja-JP" sz="9600" dirty="0" smtClean="0">
                  <a:solidFill>
                    <a:schemeClr val="tx1">
                      <a:lumMod val="50000"/>
                    </a:schemeClr>
                  </a:solidFill>
                </a:rPr>
                <a:t>1</a:t>
              </a:r>
              <a:endParaRPr kumimoji="1" lang="ja-JP" altLang="en-US" sz="96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cxnSp>
          <p:nvCxnSpPr>
            <p:cNvPr id="8" name="直線コネクタ 7"/>
            <p:cNvCxnSpPr/>
            <p:nvPr userDrawn="1"/>
          </p:nvCxnSpPr>
          <p:spPr>
            <a:xfrm flipV="1">
              <a:off x="8607107" y="1111052"/>
              <a:ext cx="0" cy="17281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グループ化 13"/>
          <p:cNvGrpSpPr/>
          <p:nvPr userDrawn="1"/>
        </p:nvGrpSpPr>
        <p:grpSpPr>
          <a:xfrm>
            <a:off x="6838950" y="4198790"/>
            <a:ext cx="1552133" cy="1728192"/>
            <a:chOff x="7054974" y="1111052"/>
            <a:chExt cx="1552133" cy="1728192"/>
          </a:xfrm>
        </p:grpSpPr>
        <p:sp>
          <p:nvSpPr>
            <p:cNvPr id="15" name="テキスト ボックス 14"/>
            <p:cNvSpPr txBox="1"/>
            <p:nvPr userDrawn="1"/>
          </p:nvSpPr>
          <p:spPr>
            <a:xfrm>
              <a:off x="7054974" y="1190318"/>
              <a:ext cx="1408117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kumimoji="1" lang="en-US" altLang="ja-JP" sz="9600" dirty="0" smtClean="0">
                  <a:solidFill>
                    <a:schemeClr val="tx1">
                      <a:lumMod val="50000"/>
                    </a:schemeClr>
                  </a:solidFill>
                </a:rPr>
                <a:t>2</a:t>
              </a:r>
              <a:endParaRPr kumimoji="1" lang="ja-JP" altLang="en-US" sz="96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cxnSp>
          <p:nvCxnSpPr>
            <p:cNvPr id="16" name="直線コネクタ 15"/>
            <p:cNvCxnSpPr/>
            <p:nvPr userDrawn="1"/>
          </p:nvCxnSpPr>
          <p:spPr>
            <a:xfrm flipV="1">
              <a:off x="8607107" y="1111052"/>
              <a:ext cx="0" cy="17281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グループ化 16"/>
          <p:cNvGrpSpPr/>
          <p:nvPr userDrawn="1"/>
        </p:nvGrpSpPr>
        <p:grpSpPr>
          <a:xfrm>
            <a:off x="6838950" y="6287022"/>
            <a:ext cx="1552133" cy="1728192"/>
            <a:chOff x="7054974" y="1111052"/>
            <a:chExt cx="1552133" cy="1728192"/>
          </a:xfrm>
        </p:grpSpPr>
        <p:sp>
          <p:nvSpPr>
            <p:cNvPr id="18" name="テキスト ボックス 17"/>
            <p:cNvSpPr txBox="1"/>
            <p:nvPr userDrawn="1"/>
          </p:nvSpPr>
          <p:spPr>
            <a:xfrm>
              <a:off x="7054974" y="1190318"/>
              <a:ext cx="1408117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kumimoji="1" lang="en-US" altLang="ja-JP" sz="9600" dirty="0" smtClean="0">
                  <a:solidFill>
                    <a:schemeClr val="tx1">
                      <a:lumMod val="50000"/>
                    </a:schemeClr>
                  </a:solidFill>
                </a:rPr>
                <a:t>3</a:t>
              </a:r>
              <a:endParaRPr kumimoji="1" lang="ja-JP" altLang="en-US" sz="96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cxnSp>
          <p:nvCxnSpPr>
            <p:cNvPr id="19" name="直線コネクタ 18"/>
            <p:cNvCxnSpPr/>
            <p:nvPr userDrawn="1"/>
          </p:nvCxnSpPr>
          <p:spPr>
            <a:xfrm flipV="1">
              <a:off x="8607107" y="1111052"/>
              <a:ext cx="0" cy="17281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テキスト プレースホルダー 6"/>
          <p:cNvSpPr>
            <a:spLocks noGrp="1"/>
          </p:cNvSpPr>
          <p:nvPr>
            <p:ph type="body" sz="quarter" idx="13" hasCustomPrompt="1"/>
          </p:nvPr>
        </p:nvSpPr>
        <p:spPr>
          <a:xfrm>
            <a:off x="8567142" y="2023514"/>
            <a:ext cx="8568952" cy="864096"/>
          </a:xfrm>
        </p:spPr>
        <p:txBody>
          <a:bodyPr anchor="b">
            <a:normAutofit/>
          </a:bodyPr>
          <a:lstStyle>
            <a:lvl1pPr algn="l">
              <a:spcBef>
                <a:spcPts val="0"/>
              </a:spcBef>
              <a:defRPr sz="40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 smtClean="0"/>
              <a:t>Caption Goes Here</a:t>
            </a:r>
            <a:endParaRPr kumimoji="1" lang="ja-JP" altLang="en-US" dirty="0" smtClean="0"/>
          </a:p>
        </p:txBody>
      </p:sp>
      <p:sp>
        <p:nvSpPr>
          <p:cNvPr id="24" name="テキスト プレースホルダー 6"/>
          <p:cNvSpPr>
            <a:spLocks noGrp="1"/>
          </p:cNvSpPr>
          <p:nvPr>
            <p:ph type="body" sz="quarter" idx="14" hasCustomPrompt="1"/>
          </p:nvPr>
        </p:nvSpPr>
        <p:spPr>
          <a:xfrm>
            <a:off x="8567142" y="2800566"/>
            <a:ext cx="8568952" cy="1224136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1">
                    <a:alpha val="90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 smtClean="0"/>
              <a:t>Text goes here</a:t>
            </a:r>
          </a:p>
          <a:p>
            <a:pPr lvl="0"/>
            <a:r>
              <a:rPr kumimoji="1" lang="en-US" altLang="ja-JP" dirty="0" smtClean="0"/>
              <a:t>Text goes here</a:t>
            </a:r>
            <a:br>
              <a:rPr kumimoji="1" lang="en-US" altLang="ja-JP" dirty="0" smtClean="0"/>
            </a:br>
            <a:endParaRPr kumimoji="1" lang="en-US" altLang="ja-JP" dirty="0" smtClean="0"/>
          </a:p>
        </p:txBody>
      </p:sp>
      <p:sp>
        <p:nvSpPr>
          <p:cNvPr id="25" name="テキスト プレースホルダー 6"/>
          <p:cNvSpPr>
            <a:spLocks noGrp="1"/>
          </p:cNvSpPr>
          <p:nvPr>
            <p:ph type="body" sz="quarter" idx="15" hasCustomPrompt="1"/>
          </p:nvPr>
        </p:nvSpPr>
        <p:spPr>
          <a:xfrm>
            <a:off x="8567142" y="4095081"/>
            <a:ext cx="8568952" cy="864096"/>
          </a:xfrm>
        </p:spPr>
        <p:txBody>
          <a:bodyPr anchor="b">
            <a:normAutofit/>
          </a:bodyPr>
          <a:lstStyle>
            <a:lvl1pPr algn="l">
              <a:spcBef>
                <a:spcPts val="0"/>
              </a:spcBef>
              <a:defRPr sz="40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 smtClean="0"/>
              <a:t>Caption Goes Here</a:t>
            </a:r>
            <a:endParaRPr kumimoji="1" lang="ja-JP" altLang="en-US" dirty="0" smtClean="0"/>
          </a:p>
        </p:txBody>
      </p:sp>
      <p:sp>
        <p:nvSpPr>
          <p:cNvPr id="26" name="テキスト プレースホルダー 6"/>
          <p:cNvSpPr>
            <a:spLocks noGrp="1"/>
          </p:cNvSpPr>
          <p:nvPr>
            <p:ph type="body" sz="quarter" idx="16" hasCustomPrompt="1"/>
          </p:nvPr>
        </p:nvSpPr>
        <p:spPr>
          <a:xfrm>
            <a:off x="8567142" y="4872133"/>
            <a:ext cx="8568952" cy="1224136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1">
                    <a:alpha val="90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 smtClean="0"/>
              <a:t>Text goes here</a:t>
            </a:r>
          </a:p>
          <a:p>
            <a:pPr lvl="0"/>
            <a:r>
              <a:rPr kumimoji="1" lang="en-US" altLang="ja-JP" dirty="0" smtClean="0"/>
              <a:t>Text goes here</a:t>
            </a:r>
            <a:br>
              <a:rPr kumimoji="1" lang="en-US" altLang="ja-JP" dirty="0" smtClean="0"/>
            </a:br>
            <a:endParaRPr kumimoji="1" lang="en-US" altLang="ja-JP" dirty="0" smtClean="0"/>
          </a:p>
        </p:txBody>
      </p:sp>
      <p:sp>
        <p:nvSpPr>
          <p:cNvPr id="27" name="テキスト プレースホルダー 6"/>
          <p:cNvSpPr>
            <a:spLocks noGrp="1"/>
          </p:cNvSpPr>
          <p:nvPr>
            <p:ph type="body" sz="quarter" idx="17" hasCustomPrompt="1"/>
          </p:nvPr>
        </p:nvSpPr>
        <p:spPr>
          <a:xfrm>
            <a:off x="8567142" y="6166648"/>
            <a:ext cx="8568952" cy="864096"/>
          </a:xfrm>
        </p:spPr>
        <p:txBody>
          <a:bodyPr anchor="b">
            <a:normAutofit/>
          </a:bodyPr>
          <a:lstStyle>
            <a:lvl1pPr algn="l">
              <a:spcBef>
                <a:spcPts val="0"/>
              </a:spcBef>
              <a:defRPr sz="40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en-US" altLang="ja-JP" dirty="0" smtClean="0"/>
              <a:t>Caption Goes Here</a:t>
            </a:r>
            <a:endParaRPr kumimoji="1" lang="ja-JP" altLang="en-US" dirty="0" smtClean="0"/>
          </a:p>
        </p:txBody>
      </p:sp>
      <p:sp>
        <p:nvSpPr>
          <p:cNvPr id="28" name="テキスト プレースホルダー 6"/>
          <p:cNvSpPr>
            <a:spLocks noGrp="1"/>
          </p:cNvSpPr>
          <p:nvPr>
            <p:ph type="body" sz="quarter" idx="18" hasCustomPrompt="1"/>
          </p:nvPr>
        </p:nvSpPr>
        <p:spPr>
          <a:xfrm>
            <a:off x="8567142" y="6943700"/>
            <a:ext cx="8568952" cy="1224136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1">
                    <a:alpha val="90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 smtClean="0"/>
              <a:t>Text goes here</a:t>
            </a:r>
          </a:p>
          <a:p>
            <a:pPr lvl="0"/>
            <a:r>
              <a:rPr kumimoji="1" lang="en-US" altLang="ja-JP" dirty="0" smtClean="0"/>
              <a:t>Text goes here</a:t>
            </a:r>
            <a:br>
              <a:rPr kumimoji="1" lang="en-US" altLang="ja-JP" dirty="0" smtClean="0"/>
            </a:br>
            <a:endParaRPr kumimoji="1" lang="en-US" altLang="ja-JP" dirty="0" smtClean="0"/>
          </a:p>
        </p:txBody>
      </p:sp>
      <p:grpSp>
        <p:nvGrpSpPr>
          <p:cNvPr id="31" name="グループ化 30"/>
          <p:cNvGrpSpPr/>
          <p:nvPr userDrawn="1"/>
        </p:nvGrpSpPr>
        <p:grpSpPr>
          <a:xfrm>
            <a:off x="574254" y="3463674"/>
            <a:ext cx="661574" cy="1728192"/>
            <a:chOff x="4012746" y="1615108"/>
            <a:chExt cx="661574" cy="1728192"/>
          </a:xfrm>
        </p:grpSpPr>
        <p:cxnSp>
          <p:nvCxnSpPr>
            <p:cNvPr id="32" name="直線コネクタ 31"/>
            <p:cNvCxnSpPr/>
            <p:nvPr/>
          </p:nvCxnSpPr>
          <p:spPr>
            <a:xfrm flipV="1">
              <a:off x="4012746" y="1615108"/>
              <a:ext cx="661574" cy="100811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線コネクタ 32"/>
            <p:cNvCxnSpPr/>
            <p:nvPr/>
          </p:nvCxnSpPr>
          <p:spPr>
            <a:xfrm flipV="1">
              <a:off x="4012746" y="1975148"/>
              <a:ext cx="661574" cy="100811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flipV="1">
              <a:off x="4012746" y="2335188"/>
              <a:ext cx="661574" cy="100811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91423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15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65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150"/>
                            </p:stCondLst>
                            <p:childTnLst>
                              <p:par>
                                <p:cTn id="4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3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4" grpId="0" build="allAtOnce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6" grpId="0" build="allAtOnce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7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8" grpId="0" build="allAtOnce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8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o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790278" y="4274836"/>
            <a:ext cx="5904656" cy="1354388"/>
          </a:xfrm>
          <a:prstGeom prst="rect">
            <a:avLst/>
          </a:prstGeom>
        </p:spPr>
        <p:txBody>
          <a:bodyPr anchor="t"/>
          <a:lstStyle>
            <a:lvl1pPr algn="r">
              <a:defRPr sz="7200" spc="600" baseline="0"/>
            </a:lvl1pPr>
          </a:lstStyle>
          <a:p>
            <a:r>
              <a:rPr kumimoji="1" lang="en-US" altLang="ja-JP" dirty="0" smtClean="0"/>
              <a:t>WORD</a:t>
            </a:r>
            <a:endParaRPr kumimoji="1" lang="ja-JP" altLang="en-US" dirty="0"/>
          </a:p>
        </p:txBody>
      </p:sp>
      <p:sp>
        <p:nvSpPr>
          <p:cNvPr id="28" name="テキスト プレースホルダー 6"/>
          <p:cNvSpPr>
            <a:spLocks noGrp="1"/>
          </p:cNvSpPr>
          <p:nvPr>
            <p:ph type="body" sz="quarter" idx="18" hasCustomPrompt="1"/>
          </p:nvPr>
        </p:nvSpPr>
        <p:spPr>
          <a:xfrm>
            <a:off x="7555502" y="3991372"/>
            <a:ext cx="10372680" cy="1766680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2800" baseline="0">
                <a:solidFill>
                  <a:schemeClr val="tx1">
                    <a:alpha val="90000"/>
                  </a:schemeClr>
                </a:solidFill>
              </a:defRPr>
            </a:lvl1pPr>
          </a:lstStyle>
          <a:p>
            <a:pPr lvl="0"/>
            <a:r>
              <a:rPr kumimoji="1" lang="en-US" altLang="ja-JP" dirty="0" smtClean="0"/>
              <a:t>Text goes here</a:t>
            </a:r>
          </a:p>
          <a:p>
            <a:pPr lvl="0"/>
            <a:r>
              <a:rPr kumimoji="1" lang="en-US" altLang="ja-JP" dirty="0" smtClean="0"/>
              <a:t>Text goes here</a:t>
            </a:r>
          </a:p>
        </p:txBody>
      </p:sp>
      <p:grpSp>
        <p:nvGrpSpPr>
          <p:cNvPr id="31" name="グループ化 30"/>
          <p:cNvGrpSpPr/>
          <p:nvPr userDrawn="1"/>
        </p:nvGrpSpPr>
        <p:grpSpPr>
          <a:xfrm>
            <a:off x="6838950" y="3919364"/>
            <a:ext cx="661574" cy="1728192"/>
            <a:chOff x="4012746" y="1615108"/>
            <a:chExt cx="661574" cy="1728192"/>
          </a:xfrm>
        </p:grpSpPr>
        <p:cxnSp>
          <p:nvCxnSpPr>
            <p:cNvPr id="32" name="直線コネクタ 31"/>
            <p:cNvCxnSpPr/>
            <p:nvPr/>
          </p:nvCxnSpPr>
          <p:spPr>
            <a:xfrm flipV="1">
              <a:off x="4012746" y="1615108"/>
              <a:ext cx="661574" cy="100811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線コネクタ 32"/>
            <p:cNvCxnSpPr/>
            <p:nvPr/>
          </p:nvCxnSpPr>
          <p:spPr>
            <a:xfrm flipV="1">
              <a:off x="4012746" y="1975148"/>
              <a:ext cx="661574" cy="100811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/>
            <p:nvPr/>
          </p:nvCxnSpPr>
          <p:spPr>
            <a:xfrm flipV="1">
              <a:off x="4012746" y="2335188"/>
              <a:ext cx="661574" cy="100811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29130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65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8" grpId="0" build="allAtOnce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8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790278" y="318964"/>
            <a:ext cx="16457772" cy="915119"/>
          </a:xfrm>
          <a:prstGeom prst="rect">
            <a:avLst/>
          </a:prstGeom>
        </p:spPr>
        <p:txBody>
          <a:bodyPr vert="horz" lIns="163275" tIns="81638" rIns="163275" bIns="81638" rtlCol="0" anchor="ctr">
            <a:normAutofit/>
          </a:bodyPr>
          <a:lstStyle/>
          <a:p>
            <a:r>
              <a:rPr kumimoji="1" lang="en-US" altLang="ja-JP" dirty="0" smtClean="0"/>
              <a:t>MASTER TITLE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14321" y="1738139"/>
            <a:ext cx="16457772" cy="7451107"/>
          </a:xfrm>
          <a:prstGeom prst="rect">
            <a:avLst/>
          </a:prstGeom>
        </p:spPr>
        <p:txBody>
          <a:bodyPr vert="horz" lIns="163275" tIns="81638" rIns="163275" bIns="81638" rtlCol="0">
            <a:norm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141239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98" r:id="rId2"/>
    <p:sldLayoutId id="2147483665" r:id="rId3"/>
    <p:sldLayoutId id="2147483673" r:id="rId4"/>
    <p:sldLayoutId id="2147483674" r:id="rId5"/>
    <p:sldLayoutId id="2147483672" r:id="rId6"/>
    <p:sldLayoutId id="2147483679" r:id="rId7"/>
    <p:sldLayoutId id="2147483680" r:id="rId8"/>
    <p:sldLayoutId id="2147483686" r:id="rId9"/>
    <p:sldLayoutId id="2147483685" r:id="rId10"/>
    <p:sldLayoutId id="2147483696" r:id="rId11"/>
    <p:sldLayoutId id="2147483701" r:id="rId12"/>
    <p:sldLayoutId id="2147483703" r:id="rId13"/>
    <p:sldLayoutId id="2147483702" r:id="rId14"/>
    <p:sldLayoutId id="2147483704" r:id="rId15"/>
  </p:sldLayoutIdLst>
  <p:hf hdr="0" dt="0"/>
  <p:txStyles>
    <p:titleStyle>
      <a:lvl1pPr algn="l" defTabSz="1632753" rtl="0" eaLnBrk="1" latinLnBrk="0" hangingPunct="1">
        <a:spcBef>
          <a:spcPct val="0"/>
        </a:spcBef>
        <a:buNone/>
        <a:defRPr kumimoji="1"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632753" rtl="0" eaLnBrk="1" latinLnBrk="0" hangingPunct="1">
        <a:spcBef>
          <a:spcPct val="20000"/>
        </a:spcBef>
        <a:buFont typeface="Arial" panose="020B0604020202020204" pitchFamily="34" charset="0"/>
        <a:buNone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1326612" indent="-510235" algn="l" defTabSz="1632753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2040941" indent="-408188" algn="l" defTabSz="163275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2857317" indent="-408188" algn="l" defTabSz="1632753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3673693" indent="-408188" algn="l" defTabSz="1632753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4490070" indent="-408188" algn="l" defTabSz="163275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306446" indent="-408188" algn="l" defTabSz="163275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122822" indent="-408188" algn="l" defTabSz="163275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6939199" indent="-408188" algn="l" defTabSz="163275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632753" rtl="0" eaLnBrk="1" latinLnBrk="0" hangingPunct="1"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6376" algn="l" defTabSz="1632753" rtl="0" eaLnBrk="1" latinLnBrk="0" hangingPunct="1"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753" algn="l" defTabSz="1632753" rtl="0" eaLnBrk="1" latinLnBrk="0" hangingPunct="1"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49129" algn="l" defTabSz="1632753" rtl="0" eaLnBrk="1" latinLnBrk="0" hangingPunct="1"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5505" algn="l" defTabSz="1632753" rtl="0" eaLnBrk="1" latinLnBrk="0" hangingPunct="1"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81882" algn="l" defTabSz="1632753" rtl="0" eaLnBrk="1" latinLnBrk="0" hangingPunct="1"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98258" algn="l" defTabSz="1632753" rtl="0" eaLnBrk="1" latinLnBrk="0" hangingPunct="1"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714634" algn="l" defTabSz="1632753" rtl="0" eaLnBrk="1" latinLnBrk="0" hangingPunct="1"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31011" algn="l" defTabSz="1632753" rtl="0" eaLnBrk="1" latinLnBrk="0" hangingPunct="1"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934294" y="5287516"/>
            <a:ext cx="16457772" cy="1440161"/>
          </a:xfrm>
        </p:spPr>
        <p:txBody>
          <a:bodyPr>
            <a:normAutofit fontScale="90000"/>
          </a:bodyPr>
          <a:lstStyle/>
          <a:p>
            <a:r>
              <a:rPr kumimoji="1" lang="id-ID" altLang="ja-JP" dirty="0" smtClean="0">
                <a:latin typeface="Bahnschrift SemiBold" pitchFamily="34" charset="0"/>
              </a:rPr>
              <a:t>Organisasi,</a:t>
            </a:r>
            <a:r>
              <a:rPr kumimoji="1" lang="id-ID" altLang="ja-JP" dirty="0" smtClean="0">
                <a:solidFill>
                  <a:srgbClr val="BBFF02"/>
                </a:solidFill>
                <a:latin typeface="Bahnschrift SemiBold" pitchFamily="34" charset="0"/>
              </a:rPr>
              <a:t>SI</a:t>
            </a:r>
            <a:r>
              <a:rPr kumimoji="1" lang="id-ID" altLang="ja-JP" dirty="0" smtClean="0">
                <a:latin typeface="Bahnschrift SemiBold" pitchFamily="34" charset="0"/>
              </a:rPr>
              <a:t> dan Keputusan Manajemen</a:t>
            </a:r>
            <a:endParaRPr kumimoji="1" lang="ja-JP" altLang="en-US" dirty="0">
              <a:latin typeface="Bahnschrift Semi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9215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4601">
        <p:fade/>
      </p:transition>
    </mc:Choice>
    <mc:Fallback xmlns="">
      <p:transition spd="med" advTm="4601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E180D4A7-C9FB-4DFB-919C-405C955672EB}">
      <p14:showEvtLst xmlns:p14="http://schemas.microsoft.com/office/powerpoint/2010/main">
        <p14:playEvt time="2365" objId="15"/>
      </p14:showEvtLst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0"/>
          <p:cNvSpPr>
            <a:spLocks noGrp="1"/>
          </p:cNvSpPr>
          <p:nvPr>
            <p:ph type="title"/>
          </p:nvPr>
        </p:nvSpPr>
        <p:spPr>
          <a:xfrm>
            <a:off x="718270" y="11604"/>
            <a:ext cx="16921880" cy="1440161"/>
          </a:xfrm>
        </p:spPr>
        <p:txBody>
          <a:bodyPr/>
          <a:lstStyle/>
          <a:p>
            <a:r>
              <a:rPr lang="en-GB" dirty="0" err="1">
                <a:latin typeface="Constantia" pitchFamily="18" charset="0"/>
                <a:cs typeface="Times New Roman" pitchFamily="18" charset="0"/>
              </a:rPr>
              <a:t>Tipe</a:t>
            </a:r>
            <a:r>
              <a:rPr lang="en-GB" dirty="0">
                <a:latin typeface="Constantia" pitchFamily="18" charset="0"/>
                <a:cs typeface="Times New Roman" pitchFamily="18" charset="0"/>
              </a:rPr>
              <a:t> </a:t>
            </a:r>
            <a:r>
              <a:rPr lang="en-GB" dirty="0" err="1">
                <a:solidFill>
                  <a:srgbClr val="BBFF02"/>
                </a:solidFill>
                <a:latin typeface="Constantia" pitchFamily="18" charset="0"/>
                <a:cs typeface="Times New Roman" pitchFamily="18" charset="0"/>
              </a:rPr>
              <a:t>Kegiatan</a:t>
            </a:r>
            <a:r>
              <a:rPr lang="en-GB" dirty="0">
                <a:latin typeface="Constantia" pitchFamily="18" charset="0"/>
                <a:cs typeface="Times New Roman" pitchFamily="18" charset="0"/>
              </a:rPr>
              <a:t> </a:t>
            </a:r>
            <a:r>
              <a:rPr lang="en-GB" dirty="0" err="1">
                <a:latin typeface="Constantia" pitchFamily="18" charset="0"/>
                <a:cs typeface="Times New Roman" pitchFamily="18" charset="0"/>
              </a:rPr>
              <a:t>Manajemen</a:t>
            </a:r>
            <a:endParaRPr kumimoji="1" lang="ja-JP" altLang="en-US" dirty="0">
              <a:solidFill>
                <a:schemeClr val="accent1"/>
              </a:solidFill>
              <a:latin typeface="Constantia" pitchFamily="18" charset="0"/>
            </a:endParaRPr>
          </a:p>
        </p:txBody>
      </p:sp>
      <p:sp>
        <p:nvSpPr>
          <p:cNvPr id="3" name="Right Triangle 2"/>
          <p:cNvSpPr/>
          <p:nvPr/>
        </p:nvSpPr>
        <p:spPr>
          <a:xfrm>
            <a:off x="1582366" y="1903140"/>
            <a:ext cx="6336704" cy="6984776"/>
          </a:xfrm>
          <a:prstGeom prst="rtTriangl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8" name="Right Triangle 7"/>
          <p:cNvSpPr/>
          <p:nvPr/>
        </p:nvSpPr>
        <p:spPr>
          <a:xfrm rot="10800000">
            <a:off x="1582366" y="1903140"/>
            <a:ext cx="6336704" cy="6984776"/>
          </a:xfrm>
          <a:prstGeom prst="rtTriangl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" name="Text Box 21"/>
          <p:cNvSpPr txBox="1">
            <a:spLocks noChangeArrowheads="1"/>
          </p:cNvSpPr>
          <p:nvPr/>
        </p:nvSpPr>
        <p:spPr bwMode="auto">
          <a:xfrm>
            <a:off x="2446462" y="2047156"/>
            <a:ext cx="5193511" cy="261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marL="361950" indent="-361950" eaLnBrk="0" hangingPunct="0"/>
            <a:r>
              <a:rPr lang="en-US" sz="2400" dirty="0">
                <a:solidFill>
                  <a:schemeClr val="bg1"/>
                </a:solidFill>
              </a:rPr>
              <a:t>1. </a:t>
            </a:r>
            <a:r>
              <a:rPr lang="en-US" sz="2400" dirty="0" err="1">
                <a:solidFill>
                  <a:schemeClr val="bg1"/>
                </a:solidFill>
              </a:rPr>
              <a:t>Perencanaan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jangka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panjang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dan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penentuan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strategi</a:t>
            </a:r>
            <a:endParaRPr lang="en-US" sz="2400" dirty="0">
              <a:solidFill>
                <a:schemeClr val="bg1"/>
              </a:solidFill>
            </a:endParaRPr>
          </a:p>
          <a:p>
            <a:pPr marL="808038" indent="-808038" eaLnBrk="0" hangingPunct="0"/>
            <a:r>
              <a:rPr lang="en-US" sz="2400" dirty="0">
                <a:solidFill>
                  <a:schemeClr val="bg1"/>
                </a:solidFill>
              </a:rPr>
              <a:t>      2. </a:t>
            </a:r>
            <a:r>
              <a:rPr lang="en-US" sz="2400" dirty="0" err="1">
                <a:solidFill>
                  <a:schemeClr val="bg1"/>
                </a:solidFill>
              </a:rPr>
              <a:t>Analisis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alternatif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dan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alokasi</a:t>
            </a:r>
            <a:r>
              <a:rPr lang="en-US" sz="2400" dirty="0">
                <a:solidFill>
                  <a:schemeClr val="bg1"/>
                </a:solidFill>
              </a:rPr>
              <a:t>        </a:t>
            </a:r>
            <a:r>
              <a:rPr lang="en-US" sz="2400" dirty="0" err="1">
                <a:solidFill>
                  <a:schemeClr val="bg1"/>
                </a:solidFill>
              </a:rPr>
              <a:t>sumber-sumber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daya</a:t>
            </a:r>
            <a:endParaRPr lang="en-US" sz="2400" dirty="0">
              <a:solidFill>
                <a:schemeClr val="bg1"/>
              </a:solidFill>
            </a:endParaRPr>
          </a:p>
          <a:p>
            <a:pPr eaLnBrk="0" hangingPunct="0"/>
            <a:r>
              <a:rPr lang="en-US" sz="2400" dirty="0">
                <a:solidFill>
                  <a:schemeClr val="bg1"/>
                </a:solidFill>
              </a:rPr>
              <a:t>             3. </a:t>
            </a:r>
            <a:r>
              <a:rPr lang="en-US" sz="2400" dirty="0" err="1">
                <a:solidFill>
                  <a:schemeClr val="bg1"/>
                </a:solidFill>
              </a:rPr>
              <a:t>Perumusan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kebijaksanaan</a:t>
            </a:r>
            <a:endParaRPr lang="en-US" sz="2400" dirty="0">
              <a:solidFill>
                <a:schemeClr val="bg1"/>
              </a:solidFill>
            </a:endParaRPr>
          </a:p>
          <a:p>
            <a:pPr marL="1785938" indent="-361950" eaLnBrk="0" hangingPunct="0"/>
            <a:r>
              <a:rPr lang="en-US" sz="2400" dirty="0" smtClean="0">
                <a:solidFill>
                  <a:schemeClr val="bg1"/>
                </a:solidFill>
              </a:rPr>
              <a:t>4</a:t>
            </a:r>
            <a:r>
              <a:rPr lang="en-US" sz="2400" dirty="0">
                <a:solidFill>
                  <a:schemeClr val="bg1"/>
                </a:solidFill>
              </a:rPr>
              <a:t>. </a:t>
            </a:r>
            <a:r>
              <a:rPr lang="en-US" sz="2400" dirty="0" err="1">
                <a:solidFill>
                  <a:schemeClr val="bg1"/>
                </a:solidFill>
              </a:rPr>
              <a:t>Kaji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ulang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menyeluruh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dan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evaluasi</a:t>
            </a:r>
            <a:endParaRPr lang="id-ID" sz="2400" dirty="0">
              <a:solidFill>
                <a:schemeClr val="bg1"/>
              </a:solidFill>
            </a:endParaRPr>
          </a:p>
          <a:p>
            <a:pPr marL="2424113" indent="-361950" eaLnBrk="0" hangingPunct="0"/>
            <a:r>
              <a:rPr lang="en-US" sz="2400" dirty="0" smtClean="0">
                <a:solidFill>
                  <a:schemeClr val="bg1"/>
                </a:solidFill>
              </a:rPr>
              <a:t>5. </a:t>
            </a:r>
            <a:r>
              <a:rPr lang="en-US" sz="2400" dirty="0" err="1" smtClean="0">
                <a:solidFill>
                  <a:schemeClr val="bg1"/>
                </a:solidFill>
              </a:rPr>
              <a:t>Penyelesaian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masalah</a:t>
            </a:r>
            <a:r>
              <a:rPr lang="en-US" sz="2400" dirty="0" smtClean="0">
                <a:solidFill>
                  <a:schemeClr val="bg1"/>
                </a:solidFill>
              </a:rPr>
              <a:t>-</a:t>
            </a:r>
            <a:r>
              <a:rPr lang="id-ID" sz="2400" dirty="0" smtClean="0">
                <a:solidFill>
                  <a:schemeClr val="bg1"/>
                </a:solidFill>
              </a:rPr>
              <a:t>m</a:t>
            </a:r>
            <a:r>
              <a:rPr lang="en-US" sz="2400" dirty="0" err="1" smtClean="0">
                <a:solidFill>
                  <a:schemeClr val="bg1"/>
                </a:solidFill>
              </a:rPr>
              <a:t>asalah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krit</a:t>
            </a:r>
            <a:r>
              <a:rPr lang="id-ID" sz="2400" dirty="0" smtClean="0">
                <a:solidFill>
                  <a:schemeClr val="bg1"/>
                </a:solidFill>
              </a:rPr>
              <a:t>is</a:t>
            </a:r>
          </a:p>
          <a:p>
            <a:pPr marL="3487738" indent="-339725" eaLnBrk="0" hangingPunct="0"/>
            <a:r>
              <a:rPr lang="en-US" sz="2400" dirty="0" smtClean="0">
                <a:solidFill>
                  <a:schemeClr val="bg1"/>
                </a:solidFill>
              </a:rPr>
              <a:t>6</a:t>
            </a:r>
            <a:r>
              <a:rPr lang="en-US" sz="2400" dirty="0">
                <a:solidFill>
                  <a:schemeClr val="bg1"/>
                </a:solidFill>
              </a:rPr>
              <a:t>. </a:t>
            </a:r>
            <a:r>
              <a:rPr lang="en-US" sz="2400" dirty="0" err="1">
                <a:solidFill>
                  <a:schemeClr val="bg1"/>
                </a:solidFill>
              </a:rPr>
              <a:t>Kegiatan-kegiatan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smtClean="0">
                <a:solidFill>
                  <a:schemeClr val="bg1"/>
                </a:solidFill>
              </a:rPr>
              <a:t>                </a:t>
            </a:r>
            <a:r>
              <a:rPr lang="en-US" sz="2400" dirty="0" err="1">
                <a:solidFill>
                  <a:schemeClr val="bg1"/>
                </a:solidFill>
              </a:rPr>
              <a:t>rapat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dan</a:t>
            </a:r>
            <a:endParaRPr lang="id-ID" sz="2400" dirty="0" smtClean="0">
              <a:solidFill>
                <a:schemeClr val="bg1"/>
              </a:solidFill>
            </a:endParaRPr>
          </a:p>
          <a:p>
            <a:pPr marL="3487738" eaLnBrk="0" hangingPunct="0"/>
            <a:r>
              <a:rPr lang="id-ID" sz="2400" dirty="0" smtClean="0">
                <a:solidFill>
                  <a:schemeClr val="bg1"/>
                </a:solidFill>
              </a:rPr>
              <a:t>k</a:t>
            </a:r>
            <a:r>
              <a:rPr lang="en-US" sz="2400" dirty="0" err="1" smtClean="0">
                <a:solidFill>
                  <a:schemeClr val="bg1"/>
                </a:solidFill>
              </a:rPr>
              <a:t>epemimpinan</a:t>
            </a:r>
            <a:r>
              <a:rPr lang="en-US" sz="24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10" name="Text Box 22"/>
          <p:cNvSpPr txBox="1">
            <a:spLocks noChangeArrowheads="1"/>
          </p:cNvSpPr>
          <p:nvPr/>
        </p:nvSpPr>
        <p:spPr bwMode="auto">
          <a:xfrm>
            <a:off x="1942406" y="5383213"/>
            <a:ext cx="3100811" cy="114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marL="276225" indent="-276225" eaLnBrk="0" hangingPunct="0"/>
            <a:r>
              <a:rPr lang="en-US" sz="2400" dirty="0">
                <a:solidFill>
                  <a:schemeClr val="bg1"/>
                </a:solidFill>
              </a:rPr>
              <a:t>1. </a:t>
            </a:r>
            <a:r>
              <a:rPr lang="en-US" sz="2400" dirty="0" err="1">
                <a:solidFill>
                  <a:schemeClr val="bg1"/>
                </a:solidFill>
              </a:rPr>
              <a:t>Pengawasan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id-ID" sz="2400" dirty="0" smtClean="0">
                <a:solidFill>
                  <a:schemeClr val="bg1"/>
                </a:solidFill>
              </a:rPr>
              <a:t>l</a:t>
            </a:r>
            <a:r>
              <a:rPr lang="en-US" sz="2400" dirty="0" err="1" smtClean="0">
                <a:solidFill>
                  <a:schemeClr val="bg1"/>
                </a:solidFill>
              </a:rPr>
              <a:t>angsung</a:t>
            </a:r>
            <a:endParaRPr lang="en-US" sz="2400" dirty="0">
              <a:solidFill>
                <a:schemeClr val="bg1"/>
              </a:solidFill>
            </a:endParaRPr>
          </a:p>
          <a:p>
            <a:pPr eaLnBrk="0" hangingPunct="0"/>
            <a:r>
              <a:rPr lang="en-US" sz="2400" dirty="0">
                <a:solidFill>
                  <a:schemeClr val="bg1"/>
                </a:solidFill>
              </a:rPr>
              <a:t>2. </a:t>
            </a:r>
            <a:r>
              <a:rPr lang="en-US" sz="2400" dirty="0" err="1">
                <a:solidFill>
                  <a:schemeClr val="bg1"/>
                </a:solidFill>
              </a:rPr>
              <a:t>Kaji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ulang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terperinci</a:t>
            </a:r>
            <a:endParaRPr lang="en-US" sz="2400" dirty="0">
              <a:solidFill>
                <a:schemeClr val="bg1"/>
              </a:solidFill>
            </a:endParaRPr>
          </a:p>
          <a:p>
            <a:pPr eaLnBrk="0" hangingPunct="0"/>
            <a:r>
              <a:rPr lang="en-US" sz="2400" dirty="0">
                <a:solidFill>
                  <a:schemeClr val="bg1"/>
                </a:solidFill>
              </a:rPr>
              <a:t>    </a:t>
            </a:r>
            <a:r>
              <a:rPr lang="en-US" sz="2400" dirty="0" err="1">
                <a:solidFill>
                  <a:schemeClr val="bg1"/>
                </a:solidFill>
              </a:rPr>
              <a:t>dan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operasi</a:t>
            </a:r>
            <a:endParaRPr lang="en-US" sz="2400" dirty="0">
              <a:solidFill>
                <a:schemeClr val="bg1"/>
              </a:solidFill>
            </a:endParaRPr>
          </a:p>
          <a:p>
            <a:pPr marL="446088" indent="-446088" eaLnBrk="0" hangingPunct="0"/>
            <a:r>
              <a:rPr lang="en-US" sz="2400" dirty="0">
                <a:solidFill>
                  <a:schemeClr val="bg1"/>
                </a:solidFill>
              </a:rPr>
              <a:t>3. </a:t>
            </a:r>
            <a:r>
              <a:rPr lang="en-US" sz="2400" dirty="0" err="1">
                <a:solidFill>
                  <a:schemeClr val="bg1"/>
                </a:solidFill>
              </a:rPr>
              <a:t>Pengawasan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operasi</a:t>
            </a:r>
            <a:endParaRPr lang="en-US" sz="2400" dirty="0">
              <a:solidFill>
                <a:schemeClr val="bg1"/>
              </a:solidFill>
            </a:endParaRPr>
          </a:p>
          <a:p>
            <a:pPr eaLnBrk="0" hangingPunct="0"/>
            <a:r>
              <a:rPr lang="en-US" sz="2400" dirty="0">
                <a:solidFill>
                  <a:schemeClr val="bg1"/>
                </a:solidFill>
              </a:rPr>
              <a:t>4. </a:t>
            </a:r>
            <a:r>
              <a:rPr lang="en-US" sz="2400" dirty="0" err="1">
                <a:solidFill>
                  <a:schemeClr val="bg1"/>
                </a:solidFill>
              </a:rPr>
              <a:t>Penanganan</a:t>
            </a:r>
            <a:endParaRPr lang="en-US" sz="2400" dirty="0">
              <a:solidFill>
                <a:schemeClr val="bg1"/>
              </a:solidFill>
            </a:endParaRPr>
          </a:p>
          <a:p>
            <a:pPr eaLnBrk="0" hangingPunct="0"/>
            <a:r>
              <a:rPr lang="en-US" sz="2400" dirty="0">
                <a:solidFill>
                  <a:schemeClr val="bg1"/>
                </a:solidFill>
              </a:rPr>
              <a:t>    </a:t>
            </a:r>
            <a:r>
              <a:rPr lang="en-US" sz="2400" dirty="0" err="1">
                <a:solidFill>
                  <a:schemeClr val="bg1"/>
                </a:solidFill>
              </a:rPr>
              <a:t>masalah-masalah</a:t>
            </a:r>
            <a:endParaRPr lang="en-US" sz="2400" dirty="0">
              <a:solidFill>
                <a:schemeClr val="bg1"/>
              </a:solidFill>
            </a:endParaRPr>
          </a:p>
          <a:p>
            <a:pPr eaLnBrk="0" hangingPunct="0"/>
            <a:r>
              <a:rPr lang="en-US" sz="2400" dirty="0">
                <a:solidFill>
                  <a:schemeClr val="bg1"/>
                </a:solidFill>
              </a:rPr>
              <a:t>    </a:t>
            </a:r>
            <a:r>
              <a:rPr lang="en-US" sz="2400" dirty="0" err="1">
                <a:solidFill>
                  <a:schemeClr val="bg1"/>
                </a:solidFill>
              </a:rPr>
              <a:t>personil</a:t>
            </a:r>
            <a:endParaRPr lang="en-US" sz="2400" dirty="0">
              <a:solidFill>
                <a:schemeClr val="bg1"/>
              </a:solidFill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486761861"/>
              </p:ext>
            </p:extLst>
          </p:nvPr>
        </p:nvGraphicFramePr>
        <p:xfrm>
          <a:off x="7620659" y="1881283"/>
          <a:ext cx="10415951" cy="70038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3" name="Straight Connector 12"/>
          <p:cNvCxnSpPr/>
          <p:nvPr/>
        </p:nvCxnSpPr>
        <p:spPr>
          <a:xfrm flipH="1">
            <a:off x="1582365" y="4351412"/>
            <a:ext cx="13897544" cy="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1582366" y="6223620"/>
            <a:ext cx="13897544" cy="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24"/>
          <p:cNvSpPr>
            <a:spLocks noChangeArrowheads="1"/>
          </p:cNvSpPr>
          <p:nvPr/>
        </p:nvSpPr>
        <p:spPr bwMode="auto">
          <a:xfrm>
            <a:off x="2807618" y="9103940"/>
            <a:ext cx="38862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4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Karakteristik</a:t>
            </a:r>
            <a:endParaRPr lang="en-US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6" name="Rectangle 2"/>
          <p:cNvSpPr>
            <a:spLocks noChangeArrowheads="1"/>
          </p:cNvSpPr>
          <p:nvPr/>
        </p:nvSpPr>
        <p:spPr bwMode="auto">
          <a:xfrm>
            <a:off x="11975836" y="9147468"/>
            <a:ext cx="3200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6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Tingkatan</a:t>
            </a: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6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Manajemen</a:t>
            </a:r>
            <a:endParaRPr lang="en-US" sz="3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7" name="Text Box 6"/>
          <p:cNvSpPr txBox="1">
            <a:spLocks noChangeArrowheads="1"/>
          </p:cNvSpPr>
          <p:nvPr/>
        </p:nvSpPr>
        <p:spPr bwMode="auto">
          <a:xfrm>
            <a:off x="8954286" y="2696972"/>
            <a:ext cx="2205144" cy="65987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algn="ctr" eaLnBrk="0" hangingPunct="0"/>
            <a:r>
              <a:rPr lang="en-US" sz="2800" dirty="0" err="1">
                <a:solidFill>
                  <a:srgbClr val="FFFF00"/>
                </a:solidFill>
              </a:rPr>
              <a:t>Perencanaan</a:t>
            </a:r>
            <a:endParaRPr lang="en-US" sz="2800" dirty="0">
              <a:solidFill>
                <a:srgbClr val="FFFF00"/>
              </a:solidFill>
            </a:endParaRPr>
          </a:p>
          <a:p>
            <a:pPr algn="ctr" eaLnBrk="0" hangingPunct="0"/>
            <a:r>
              <a:rPr lang="en-US" sz="2800" dirty="0" err="1">
                <a:solidFill>
                  <a:srgbClr val="FFFF00"/>
                </a:solidFill>
              </a:rPr>
              <a:t>strategi</a:t>
            </a:r>
            <a:endParaRPr lang="en-US" sz="2800" dirty="0">
              <a:solidFill>
                <a:srgbClr val="FFFF00"/>
              </a:solidFill>
            </a:endParaRPr>
          </a:p>
          <a:p>
            <a:pPr eaLnBrk="0" hangingPunct="0"/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8954286" y="4762962"/>
            <a:ext cx="2493176" cy="62025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algn="ctr" eaLnBrk="0" hangingPunct="0"/>
            <a:r>
              <a:rPr lang="en-US" sz="2800" dirty="0" err="1">
                <a:solidFill>
                  <a:srgbClr val="FFFF00"/>
                </a:solidFill>
              </a:rPr>
              <a:t>Pengendalian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rgbClr val="FFFF00"/>
                </a:solidFill>
              </a:rPr>
              <a:t>manajemen</a:t>
            </a:r>
            <a:endParaRPr lang="en-US" sz="2800" dirty="0">
              <a:solidFill>
                <a:srgbClr val="FFFF00"/>
              </a:solidFill>
            </a:endParaRPr>
          </a:p>
          <a:p>
            <a:pPr algn="ctr" eaLnBrk="0" hangingPunct="0"/>
            <a:endParaRPr lang="en-US" sz="2800" dirty="0">
              <a:solidFill>
                <a:srgbClr val="FFFF00"/>
              </a:solidFill>
            </a:endParaRPr>
          </a:p>
          <a:p>
            <a:pPr eaLnBrk="0" hangingPunct="0"/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19" name="Text Box 8"/>
          <p:cNvSpPr txBox="1">
            <a:spLocks noChangeArrowheads="1"/>
          </p:cNvSpPr>
          <p:nvPr/>
        </p:nvSpPr>
        <p:spPr bwMode="auto">
          <a:xfrm>
            <a:off x="7919070" y="7015708"/>
            <a:ext cx="2592287" cy="59889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algn="ctr" eaLnBrk="0" hangingPunct="0"/>
            <a:r>
              <a:rPr lang="en-US" sz="2800" dirty="0" err="1">
                <a:solidFill>
                  <a:srgbClr val="FFFF00"/>
                </a:solidFill>
              </a:rPr>
              <a:t>Pengendalian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</a:p>
          <a:p>
            <a:pPr algn="ctr" eaLnBrk="0" hangingPunct="0"/>
            <a:r>
              <a:rPr lang="en-US" sz="2800" dirty="0" err="1">
                <a:solidFill>
                  <a:srgbClr val="FFFF00"/>
                </a:solidFill>
              </a:rPr>
              <a:t>operasi</a:t>
            </a:r>
            <a:endParaRPr lang="en-US" sz="2800" dirty="0">
              <a:solidFill>
                <a:srgbClr val="FFFF00"/>
              </a:solidFill>
            </a:endParaRPr>
          </a:p>
          <a:p>
            <a:pPr eaLnBrk="0" hangingPunct="0"/>
            <a:endParaRPr lang="en-US" sz="2800" dirty="0">
              <a:solidFill>
                <a:srgbClr val="FFFF00"/>
              </a:solidFill>
            </a:endParaRPr>
          </a:p>
          <a:p>
            <a:pPr eaLnBrk="0" hangingPunct="0"/>
            <a:endParaRPr lang="en-US" sz="2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9969002"/>
      </p:ext>
    </p:extLst>
  </p:cSld>
  <p:clrMapOvr>
    <a:masterClrMapping/>
  </p:clrMapOvr>
  <p:transition spd="slow" advTm="2922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>
          <a:xfrm>
            <a:off x="1222326" y="3775348"/>
            <a:ext cx="6192688" cy="2016224"/>
          </a:xfrm>
        </p:spPr>
        <p:txBody>
          <a:bodyPr>
            <a:normAutofit fontScale="90000"/>
          </a:bodyPr>
          <a:lstStyle/>
          <a:p>
            <a:r>
              <a:rPr lang="en-GB" dirty="0" err="1">
                <a:cs typeface="Times New Roman" pitchFamily="18" charset="0"/>
              </a:rPr>
              <a:t>Tipe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Keputusan</a:t>
            </a:r>
            <a:r>
              <a:rPr lang="en-GB" dirty="0">
                <a:cs typeface="Times New Roman" pitchFamily="18" charset="0"/>
              </a:rPr>
              <a:t> </a:t>
            </a:r>
            <a:r>
              <a:rPr lang="en-GB" dirty="0" err="1">
                <a:cs typeface="Times New Roman" pitchFamily="18" charset="0"/>
              </a:rPr>
              <a:t>Manajemen</a:t>
            </a:r>
            <a:endParaRPr kumimoji="1" lang="ja-JP" altLang="en-US" dirty="0"/>
          </a:p>
        </p:txBody>
      </p:sp>
      <p:sp>
        <p:nvSpPr>
          <p:cNvPr id="7" name="テキスト プレースホルダー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id-ID" altLang="ja-JP" dirty="0" smtClean="0"/>
              <a:t>Manajer Tingkat Atas</a:t>
            </a:r>
            <a:endParaRPr kumimoji="1" lang="ja-JP" altLang="en-US" dirty="0"/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sz="quarter" idx="14"/>
          </p:nvPr>
        </p:nvSpPr>
        <p:spPr>
          <a:xfrm>
            <a:off x="8423126" y="6329328"/>
            <a:ext cx="8568952" cy="1224136"/>
          </a:xfrm>
        </p:spPr>
        <p:txBody>
          <a:bodyPr/>
          <a:lstStyle/>
          <a:p>
            <a:pPr algn="just">
              <a:lnSpc>
                <a:spcPct val="120000"/>
              </a:lnSpc>
              <a:buClr>
                <a:schemeClr val="tx1"/>
              </a:buClr>
            </a:pPr>
            <a:r>
              <a:rPr lang="en-US" i="1" dirty="0" err="1">
                <a:latin typeface="Constantia" pitchFamily="18" charset="0"/>
                <a:ea typeface="MS Mincho" pitchFamily="49" charset="-128"/>
              </a:rPr>
              <a:t>Keputusan</a:t>
            </a:r>
            <a:r>
              <a:rPr lang="en-US" i="1" dirty="0">
                <a:latin typeface="Constantia" pitchFamily="18" charset="0"/>
                <a:ea typeface="MS Mincho" pitchFamily="49" charset="-128"/>
              </a:rPr>
              <a:t> </a:t>
            </a:r>
            <a:r>
              <a:rPr lang="en-US" i="1" dirty="0" err="1">
                <a:latin typeface="Constantia" pitchFamily="18" charset="0"/>
                <a:ea typeface="MS Mincho" pitchFamily="49" charset="-128"/>
              </a:rPr>
              <a:t>terprogram</a:t>
            </a:r>
            <a:r>
              <a:rPr lang="en-US" i="1" dirty="0">
                <a:latin typeface="Constantia" pitchFamily="18" charset="0"/>
                <a:ea typeface="MS Mincho" pitchFamily="49" charset="-128"/>
              </a:rPr>
              <a:t> (programmed decision) </a:t>
            </a:r>
            <a:r>
              <a:rPr lang="en-US" i="1" dirty="0" err="1">
                <a:latin typeface="Constantia" pitchFamily="18" charset="0"/>
                <a:ea typeface="MS Mincho" pitchFamily="49" charset="-128"/>
              </a:rPr>
              <a:t>atau</a:t>
            </a:r>
            <a:r>
              <a:rPr lang="en-US" i="1" dirty="0">
                <a:latin typeface="Constantia" pitchFamily="18" charset="0"/>
                <a:ea typeface="MS Mincho" pitchFamily="49" charset="-128"/>
              </a:rPr>
              <a:t> </a:t>
            </a:r>
            <a:r>
              <a:rPr lang="en-US" i="1" dirty="0" err="1">
                <a:latin typeface="Constantia" pitchFamily="18" charset="0"/>
                <a:ea typeface="MS Mincho" pitchFamily="49" charset="-128"/>
              </a:rPr>
              <a:t>keputusan</a:t>
            </a:r>
            <a:r>
              <a:rPr lang="en-US" i="1" dirty="0">
                <a:latin typeface="Constantia" pitchFamily="18" charset="0"/>
                <a:ea typeface="MS Mincho" pitchFamily="49" charset="-128"/>
              </a:rPr>
              <a:t> </a:t>
            </a:r>
            <a:r>
              <a:rPr lang="en-US" i="1" dirty="0" err="1">
                <a:latin typeface="Constantia" pitchFamily="18" charset="0"/>
                <a:ea typeface="MS Mincho" pitchFamily="49" charset="-128"/>
              </a:rPr>
              <a:t>terstruktur</a:t>
            </a:r>
            <a:r>
              <a:rPr lang="en-US" i="1" dirty="0">
                <a:latin typeface="Constantia" pitchFamily="18" charset="0"/>
                <a:ea typeface="MS Mincho" pitchFamily="49" charset="-128"/>
              </a:rPr>
              <a:t> (structured decision).</a:t>
            </a:r>
          </a:p>
        </p:txBody>
      </p:sp>
      <p:sp>
        <p:nvSpPr>
          <p:cNvPr id="9" name="テキスト プレースホルダー 8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id-ID" altLang="ja-JP" dirty="0"/>
              <a:t>Manajer Tingkat </a:t>
            </a:r>
            <a:r>
              <a:rPr lang="id-ID" altLang="ja-JP" dirty="0" smtClean="0"/>
              <a:t>Menengah</a:t>
            </a:r>
            <a:endParaRPr lang="ja-JP" altLang="en-US" dirty="0"/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algn="just">
              <a:lnSpc>
                <a:spcPct val="120000"/>
              </a:lnSpc>
              <a:buClr>
                <a:schemeClr val="tx1"/>
              </a:buClr>
            </a:pPr>
            <a:r>
              <a:rPr lang="en-US" i="1" dirty="0" err="1">
                <a:latin typeface="Constantia" pitchFamily="18" charset="0"/>
                <a:ea typeface="MS Mincho" pitchFamily="49" charset="-128"/>
              </a:rPr>
              <a:t>Keputusan</a:t>
            </a:r>
            <a:r>
              <a:rPr lang="en-US" i="1" dirty="0">
                <a:latin typeface="Constantia" pitchFamily="18" charset="0"/>
                <a:ea typeface="MS Mincho" pitchFamily="49" charset="-128"/>
              </a:rPr>
              <a:t> </a:t>
            </a:r>
            <a:r>
              <a:rPr lang="en-US" i="1" dirty="0" err="1">
                <a:latin typeface="Constantia" pitchFamily="18" charset="0"/>
                <a:ea typeface="MS Mincho" pitchFamily="49" charset="-128"/>
              </a:rPr>
              <a:t>setengah</a:t>
            </a:r>
            <a:r>
              <a:rPr lang="en-US" i="1" dirty="0">
                <a:latin typeface="Constantia" pitchFamily="18" charset="0"/>
                <a:ea typeface="MS Mincho" pitchFamily="49" charset="-128"/>
              </a:rPr>
              <a:t> </a:t>
            </a:r>
            <a:r>
              <a:rPr lang="en-US" i="1" dirty="0" err="1">
                <a:latin typeface="Constantia" pitchFamily="18" charset="0"/>
                <a:ea typeface="MS Mincho" pitchFamily="49" charset="-128"/>
              </a:rPr>
              <a:t>terprogram</a:t>
            </a:r>
            <a:r>
              <a:rPr lang="en-US" i="1" dirty="0">
                <a:latin typeface="Constantia" pitchFamily="18" charset="0"/>
                <a:ea typeface="MS Mincho" pitchFamily="49" charset="-128"/>
              </a:rPr>
              <a:t> (semi-programmed decision) </a:t>
            </a:r>
            <a:r>
              <a:rPr lang="en-US" i="1" dirty="0" err="1">
                <a:latin typeface="Constantia" pitchFamily="18" charset="0"/>
                <a:ea typeface="MS Mincho" pitchFamily="49" charset="-128"/>
              </a:rPr>
              <a:t>atau</a:t>
            </a:r>
            <a:r>
              <a:rPr lang="en-US" i="1" dirty="0">
                <a:latin typeface="Constantia" pitchFamily="18" charset="0"/>
                <a:ea typeface="MS Mincho" pitchFamily="49" charset="-128"/>
              </a:rPr>
              <a:t> </a:t>
            </a:r>
            <a:r>
              <a:rPr lang="en-US" i="1" dirty="0" err="1">
                <a:latin typeface="Constantia" pitchFamily="18" charset="0"/>
                <a:ea typeface="MS Mincho" pitchFamily="49" charset="-128"/>
              </a:rPr>
              <a:t>keputusan</a:t>
            </a:r>
            <a:r>
              <a:rPr lang="en-US" i="1" dirty="0">
                <a:latin typeface="Constantia" pitchFamily="18" charset="0"/>
                <a:ea typeface="MS Mincho" pitchFamily="49" charset="-128"/>
              </a:rPr>
              <a:t> </a:t>
            </a:r>
            <a:r>
              <a:rPr lang="en-US" i="1" dirty="0" err="1">
                <a:latin typeface="Constantia" pitchFamily="18" charset="0"/>
                <a:ea typeface="MS Mincho" pitchFamily="49" charset="-128"/>
              </a:rPr>
              <a:t>setengah</a:t>
            </a:r>
            <a:r>
              <a:rPr lang="en-US" i="1" dirty="0">
                <a:latin typeface="Constantia" pitchFamily="18" charset="0"/>
                <a:ea typeface="MS Mincho" pitchFamily="49" charset="-128"/>
              </a:rPr>
              <a:t> </a:t>
            </a:r>
            <a:r>
              <a:rPr lang="en-US" i="1" dirty="0" err="1">
                <a:latin typeface="Constantia" pitchFamily="18" charset="0"/>
                <a:ea typeface="MS Mincho" pitchFamily="49" charset="-128"/>
              </a:rPr>
              <a:t>terstruktur</a:t>
            </a:r>
            <a:r>
              <a:rPr lang="en-US" i="1" dirty="0">
                <a:latin typeface="Constantia" pitchFamily="18" charset="0"/>
                <a:ea typeface="MS Mincho" pitchFamily="49" charset="-128"/>
              </a:rPr>
              <a:t> (semi-structured decision).</a:t>
            </a:r>
          </a:p>
        </p:txBody>
      </p:sp>
      <p:sp>
        <p:nvSpPr>
          <p:cNvPr id="11" name="テキスト プレースホルダー 10"/>
          <p:cNvSpPr>
            <a:spLocks noGrp="1"/>
          </p:cNvSpPr>
          <p:nvPr>
            <p:ph type="body" sz="quarter" idx="17"/>
          </p:nvPr>
        </p:nvSpPr>
        <p:spPr>
          <a:xfrm>
            <a:off x="8423126" y="5719564"/>
            <a:ext cx="8568952" cy="864096"/>
          </a:xfrm>
        </p:spPr>
        <p:txBody>
          <a:bodyPr/>
          <a:lstStyle/>
          <a:p>
            <a:r>
              <a:rPr lang="id-ID" altLang="ja-JP" dirty="0"/>
              <a:t>Manajer Tingkat </a:t>
            </a:r>
            <a:r>
              <a:rPr lang="id-ID" altLang="ja-JP" dirty="0" smtClean="0"/>
              <a:t>Bawah</a:t>
            </a:r>
            <a:endParaRPr lang="ja-JP" altLang="en-US" dirty="0"/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8"/>
          </p:nvPr>
        </p:nvSpPr>
        <p:spPr>
          <a:xfrm>
            <a:off x="8495134" y="1687116"/>
            <a:ext cx="8568952" cy="1800200"/>
          </a:xfrm>
        </p:spPr>
        <p:txBody>
          <a:bodyPr/>
          <a:lstStyle/>
          <a:p>
            <a:pPr>
              <a:lnSpc>
                <a:spcPct val="120000"/>
              </a:lnSpc>
              <a:buClr>
                <a:schemeClr val="tx1"/>
              </a:buClr>
            </a:pPr>
            <a:r>
              <a:rPr lang="en-US" i="1" dirty="0" err="1">
                <a:latin typeface="Constantia" pitchFamily="18" charset="0"/>
                <a:ea typeface="MS Mincho" pitchFamily="49" charset="-128"/>
              </a:rPr>
              <a:t>Keputusan</a:t>
            </a:r>
            <a:r>
              <a:rPr lang="en-US" i="1" dirty="0">
                <a:latin typeface="Constantia" pitchFamily="18" charset="0"/>
                <a:ea typeface="MS Mincho" pitchFamily="49" charset="-128"/>
              </a:rPr>
              <a:t> </a:t>
            </a:r>
            <a:r>
              <a:rPr lang="en-US" i="1" dirty="0" err="1">
                <a:latin typeface="Constantia" pitchFamily="18" charset="0"/>
                <a:ea typeface="MS Mincho" pitchFamily="49" charset="-128"/>
              </a:rPr>
              <a:t>tidak</a:t>
            </a:r>
            <a:r>
              <a:rPr lang="en-US" i="1" dirty="0">
                <a:latin typeface="Constantia" pitchFamily="18" charset="0"/>
                <a:ea typeface="MS Mincho" pitchFamily="49" charset="-128"/>
              </a:rPr>
              <a:t> </a:t>
            </a:r>
            <a:r>
              <a:rPr lang="en-US" i="1" dirty="0" err="1">
                <a:latin typeface="Constantia" pitchFamily="18" charset="0"/>
                <a:ea typeface="MS Mincho" pitchFamily="49" charset="-128"/>
              </a:rPr>
              <a:t>terprogram</a:t>
            </a:r>
            <a:r>
              <a:rPr lang="en-US" i="1" dirty="0">
                <a:latin typeface="Constantia" pitchFamily="18" charset="0"/>
                <a:ea typeface="MS Mincho" pitchFamily="49" charset="-128"/>
              </a:rPr>
              <a:t> (</a:t>
            </a:r>
            <a:r>
              <a:rPr lang="en-US" i="1" dirty="0" err="1">
                <a:latin typeface="Constantia" pitchFamily="18" charset="0"/>
                <a:ea typeface="MS Mincho" pitchFamily="49" charset="-128"/>
              </a:rPr>
              <a:t>nonprogrammed</a:t>
            </a:r>
            <a:r>
              <a:rPr lang="en-US" i="1" dirty="0">
                <a:latin typeface="Constantia" pitchFamily="18" charset="0"/>
                <a:ea typeface="MS Mincho" pitchFamily="49" charset="-128"/>
              </a:rPr>
              <a:t> decision) </a:t>
            </a:r>
            <a:r>
              <a:rPr lang="en-US" i="1" dirty="0" err="1">
                <a:latin typeface="Constantia" pitchFamily="18" charset="0"/>
                <a:ea typeface="MS Mincho" pitchFamily="49" charset="-128"/>
              </a:rPr>
              <a:t>atau</a:t>
            </a:r>
            <a:r>
              <a:rPr lang="en-US" i="1" dirty="0">
                <a:latin typeface="Constantia" pitchFamily="18" charset="0"/>
                <a:ea typeface="MS Mincho" pitchFamily="49" charset="-128"/>
              </a:rPr>
              <a:t> </a:t>
            </a:r>
            <a:r>
              <a:rPr lang="en-US" i="1" dirty="0" err="1">
                <a:latin typeface="Constantia" pitchFamily="18" charset="0"/>
                <a:ea typeface="MS Mincho" pitchFamily="49" charset="-128"/>
              </a:rPr>
              <a:t>keputusan</a:t>
            </a:r>
            <a:r>
              <a:rPr lang="en-US" i="1" dirty="0">
                <a:latin typeface="Constantia" pitchFamily="18" charset="0"/>
                <a:ea typeface="MS Mincho" pitchFamily="49" charset="-128"/>
              </a:rPr>
              <a:t> </a:t>
            </a:r>
            <a:r>
              <a:rPr lang="en-US" i="1" dirty="0" err="1">
                <a:latin typeface="Constantia" pitchFamily="18" charset="0"/>
                <a:ea typeface="MS Mincho" pitchFamily="49" charset="-128"/>
              </a:rPr>
              <a:t>tidak</a:t>
            </a:r>
            <a:r>
              <a:rPr lang="en-US" i="1" dirty="0">
                <a:latin typeface="Constantia" pitchFamily="18" charset="0"/>
                <a:ea typeface="MS Mincho" pitchFamily="49" charset="-128"/>
              </a:rPr>
              <a:t> </a:t>
            </a:r>
            <a:r>
              <a:rPr lang="en-US" i="1" dirty="0" err="1">
                <a:latin typeface="Constantia" pitchFamily="18" charset="0"/>
                <a:ea typeface="MS Mincho" pitchFamily="49" charset="-128"/>
              </a:rPr>
              <a:t>terstruktur</a:t>
            </a:r>
            <a:r>
              <a:rPr lang="en-US" i="1" dirty="0">
                <a:latin typeface="Constantia" pitchFamily="18" charset="0"/>
                <a:ea typeface="MS Mincho" pitchFamily="49" charset="-128"/>
              </a:rPr>
              <a:t> (unstructured decision).</a:t>
            </a:r>
            <a:endParaRPr lang="en-US" i="1" dirty="0">
              <a:latin typeface="Constantia" pitchFamily="18" charset="0"/>
              <a:cs typeface="Times New Roman" pitchFamily="18" charset="0"/>
            </a:endParaRPr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kumimoji="1" lang="en-US" altLang="ja-JP" dirty="0" smtClean="0"/>
              <a:t>Q &amp; A</a:t>
            </a:r>
            <a:endParaRPr kumimoji="1" lang="ja-JP" altLang="en-US" dirty="0"/>
          </a:p>
        </p:txBody>
      </p:sp>
      <p:sp>
        <p:nvSpPr>
          <p:cNvPr id="14" name="テキスト プレースホルダー 13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altLang="ja-JP" dirty="0"/>
              <a:t>Suas hinc cetero sea an, an mea augue assentior. Per id nonumy accusamus, id verear impedit mel.</a:t>
            </a:r>
            <a:endParaRPr kumimoji="1" lang="ja-JP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647" t="73854" r="42647" b="10868"/>
          <a:stretch/>
        </p:blipFill>
        <p:spPr bwMode="auto">
          <a:xfrm>
            <a:off x="0" y="7519764"/>
            <a:ext cx="18286413" cy="2016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3058530" y="8527876"/>
            <a:ext cx="12169352" cy="127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 algn="just">
              <a:lnSpc>
                <a:spcPct val="120000"/>
              </a:lnSpc>
              <a:buClr>
                <a:schemeClr val="tx1"/>
              </a:buClr>
            </a:pPr>
            <a:r>
              <a:rPr lang="en-GB" b="1" i="1" dirty="0" err="1">
                <a:solidFill>
                  <a:srgbClr val="BBFF02"/>
                </a:solidFill>
                <a:latin typeface="Constantia" pitchFamily="18" charset="0"/>
                <a:ea typeface="MS Mincho" pitchFamily="49" charset="-128"/>
              </a:rPr>
              <a:t>Pengambilan</a:t>
            </a:r>
            <a:r>
              <a:rPr lang="en-GB" b="1" i="1" dirty="0">
                <a:solidFill>
                  <a:srgbClr val="BBFF02"/>
                </a:solidFill>
                <a:latin typeface="Constantia" pitchFamily="18" charset="0"/>
                <a:ea typeface="MS Mincho" pitchFamily="49" charset="-128"/>
              </a:rPr>
              <a:t> </a:t>
            </a:r>
            <a:r>
              <a:rPr lang="en-GB" b="1" i="1" dirty="0" err="1">
                <a:solidFill>
                  <a:srgbClr val="BBFF02"/>
                </a:solidFill>
                <a:latin typeface="Constantia" pitchFamily="18" charset="0"/>
                <a:ea typeface="MS Mincho" pitchFamily="49" charset="-128"/>
              </a:rPr>
              <a:t>keputusan</a:t>
            </a:r>
            <a:r>
              <a:rPr lang="en-GB" b="1" i="1" dirty="0">
                <a:solidFill>
                  <a:srgbClr val="BBFF02"/>
                </a:solidFill>
                <a:latin typeface="Constantia" pitchFamily="18" charset="0"/>
                <a:ea typeface="MS Mincho" pitchFamily="49" charset="-128"/>
              </a:rPr>
              <a:t> (decision making)</a:t>
            </a:r>
            <a:r>
              <a:rPr lang="en-GB" i="1" dirty="0">
                <a:solidFill>
                  <a:srgbClr val="BBFF02"/>
                </a:solidFill>
                <a:latin typeface="Constantia" pitchFamily="18" charset="0"/>
                <a:ea typeface="MS Mincho" pitchFamily="49" charset="-128"/>
              </a:rPr>
              <a:t> </a:t>
            </a:r>
            <a:r>
              <a:rPr lang="en-GB" i="1" dirty="0" err="1">
                <a:solidFill>
                  <a:srgbClr val="BBFF02"/>
                </a:solidFill>
                <a:latin typeface="Constantia" pitchFamily="18" charset="0"/>
                <a:ea typeface="MS Mincho" pitchFamily="49" charset="-128"/>
              </a:rPr>
              <a:t>adalah</a:t>
            </a:r>
            <a:r>
              <a:rPr lang="en-GB" i="1" dirty="0">
                <a:solidFill>
                  <a:srgbClr val="BBFF02"/>
                </a:solidFill>
                <a:latin typeface="Constantia" pitchFamily="18" charset="0"/>
                <a:ea typeface="MS Mincho" pitchFamily="49" charset="-128"/>
              </a:rPr>
              <a:t> </a:t>
            </a:r>
            <a:r>
              <a:rPr lang="en-GB" i="1" dirty="0" err="1">
                <a:solidFill>
                  <a:srgbClr val="BBFF02"/>
                </a:solidFill>
                <a:latin typeface="Constantia" pitchFamily="18" charset="0"/>
                <a:ea typeface="MS Mincho" pitchFamily="49" charset="-128"/>
              </a:rPr>
              <a:t>tindakan</a:t>
            </a:r>
            <a:endParaRPr lang="en-GB" i="1" dirty="0">
              <a:solidFill>
                <a:srgbClr val="BBFF02"/>
              </a:solidFill>
              <a:latin typeface="Constantia" pitchFamily="18" charset="0"/>
              <a:ea typeface="MS Mincho" pitchFamily="49" charset="-128"/>
            </a:endParaRPr>
          </a:p>
          <a:p>
            <a:pPr marL="609600" indent="-609600" algn="just">
              <a:lnSpc>
                <a:spcPct val="120000"/>
              </a:lnSpc>
              <a:buClr>
                <a:schemeClr val="tx1"/>
              </a:buClr>
            </a:pPr>
            <a:r>
              <a:rPr lang="en-GB" i="1" dirty="0" err="1">
                <a:solidFill>
                  <a:srgbClr val="BBFF02"/>
                </a:solidFill>
                <a:latin typeface="Constantia" pitchFamily="18" charset="0"/>
                <a:ea typeface="MS Mincho" pitchFamily="49" charset="-128"/>
              </a:rPr>
              <a:t>manajemen</a:t>
            </a:r>
            <a:r>
              <a:rPr lang="en-GB" i="1" dirty="0">
                <a:solidFill>
                  <a:srgbClr val="BBFF02"/>
                </a:solidFill>
                <a:latin typeface="Constantia" pitchFamily="18" charset="0"/>
                <a:ea typeface="MS Mincho" pitchFamily="49" charset="-128"/>
              </a:rPr>
              <a:t> di </a:t>
            </a:r>
            <a:r>
              <a:rPr lang="en-GB" i="1" dirty="0" err="1">
                <a:solidFill>
                  <a:srgbClr val="BBFF02"/>
                </a:solidFill>
                <a:latin typeface="Constantia" pitchFamily="18" charset="0"/>
                <a:ea typeface="MS Mincho" pitchFamily="49" charset="-128"/>
              </a:rPr>
              <a:t>dalam</a:t>
            </a:r>
            <a:r>
              <a:rPr lang="en-GB" i="1" dirty="0">
                <a:solidFill>
                  <a:srgbClr val="BBFF02"/>
                </a:solidFill>
                <a:latin typeface="Constantia" pitchFamily="18" charset="0"/>
                <a:ea typeface="MS Mincho" pitchFamily="49" charset="-128"/>
              </a:rPr>
              <a:t> </a:t>
            </a:r>
            <a:r>
              <a:rPr lang="en-GB" i="1" dirty="0" err="1">
                <a:solidFill>
                  <a:srgbClr val="BBFF02"/>
                </a:solidFill>
                <a:latin typeface="Constantia" pitchFamily="18" charset="0"/>
                <a:ea typeface="MS Mincho" pitchFamily="49" charset="-128"/>
              </a:rPr>
              <a:t>pemilihan</a:t>
            </a:r>
            <a:r>
              <a:rPr lang="en-GB" i="1" dirty="0">
                <a:solidFill>
                  <a:srgbClr val="BBFF02"/>
                </a:solidFill>
                <a:latin typeface="Constantia" pitchFamily="18" charset="0"/>
                <a:ea typeface="MS Mincho" pitchFamily="49" charset="-128"/>
              </a:rPr>
              <a:t> </a:t>
            </a:r>
            <a:r>
              <a:rPr lang="en-GB" i="1" dirty="0" err="1">
                <a:solidFill>
                  <a:srgbClr val="BBFF02"/>
                </a:solidFill>
                <a:latin typeface="Constantia" pitchFamily="18" charset="0"/>
                <a:ea typeface="MS Mincho" pitchFamily="49" charset="-128"/>
              </a:rPr>
              <a:t>alternatif</a:t>
            </a:r>
            <a:r>
              <a:rPr lang="en-GB" i="1" dirty="0">
                <a:solidFill>
                  <a:srgbClr val="BBFF02"/>
                </a:solidFill>
                <a:latin typeface="Constantia" pitchFamily="18" charset="0"/>
                <a:ea typeface="MS Mincho" pitchFamily="49" charset="-128"/>
              </a:rPr>
              <a:t> </a:t>
            </a:r>
            <a:r>
              <a:rPr lang="en-GB" i="1" dirty="0" err="1">
                <a:solidFill>
                  <a:srgbClr val="BBFF02"/>
                </a:solidFill>
                <a:latin typeface="Constantia" pitchFamily="18" charset="0"/>
                <a:ea typeface="MS Mincho" pitchFamily="49" charset="-128"/>
              </a:rPr>
              <a:t>untuk</a:t>
            </a:r>
            <a:r>
              <a:rPr lang="en-GB" i="1" dirty="0">
                <a:solidFill>
                  <a:srgbClr val="BBFF02"/>
                </a:solidFill>
                <a:latin typeface="Constantia" pitchFamily="18" charset="0"/>
                <a:ea typeface="MS Mincho" pitchFamily="49" charset="-128"/>
              </a:rPr>
              <a:t> </a:t>
            </a:r>
            <a:r>
              <a:rPr lang="en-GB" i="1" dirty="0" err="1" smtClean="0">
                <a:solidFill>
                  <a:srgbClr val="BBFF02"/>
                </a:solidFill>
                <a:latin typeface="Constantia" pitchFamily="18" charset="0"/>
                <a:ea typeface="MS Mincho" pitchFamily="49" charset="-128"/>
              </a:rPr>
              <a:t>mencapai</a:t>
            </a:r>
            <a:r>
              <a:rPr lang="id-ID" i="1" dirty="0">
                <a:solidFill>
                  <a:srgbClr val="BBFF02"/>
                </a:solidFill>
                <a:latin typeface="Constantia" pitchFamily="18" charset="0"/>
                <a:ea typeface="MS Mincho" pitchFamily="49" charset="-128"/>
              </a:rPr>
              <a:t> </a:t>
            </a:r>
            <a:r>
              <a:rPr lang="en-GB" i="1" dirty="0" err="1" smtClean="0">
                <a:solidFill>
                  <a:srgbClr val="BBFF02"/>
                </a:solidFill>
                <a:latin typeface="Constantia" pitchFamily="18" charset="0"/>
                <a:ea typeface="MS Mincho" pitchFamily="49" charset="-128"/>
              </a:rPr>
              <a:t>sasaran</a:t>
            </a:r>
            <a:r>
              <a:rPr lang="en-GB" i="1" dirty="0" smtClean="0">
                <a:solidFill>
                  <a:srgbClr val="BBFF02"/>
                </a:solidFill>
                <a:latin typeface="Constantia" pitchFamily="18" charset="0"/>
                <a:ea typeface="MS Mincho" pitchFamily="49" charset="-128"/>
              </a:rPr>
              <a:t>.</a:t>
            </a:r>
            <a:endParaRPr lang="en-GB" i="1" dirty="0">
              <a:solidFill>
                <a:srgbClr val="BBFF02"/>
              </a:solidFill>
              <a:latin typeface="Constantia" pitchFamily="18" charset="0"/>
              <a:ea typeface="MS Mincho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65767922"/>
      </p:ext>
    </p:extLst>
  </p:cSld>
  <p:clrMapOvr>
    <a:masterClrMapping/>
  </p:clrMapOvr>
  <p:transition spd="slow" advTm="4683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3405019" y="2970336"/>
            <a:ext cx="2205144" cy="65987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algn="ctr" eaLnBrk="0" hangingPunct="0"/>
            <a:r>
              <a:rPr lang="en-US" sz="2800" dirty="0" err="1">
                <a:solidFill>
                  <a:srgbClr val="FFFF00"/>
                </a:solidFill>
              </a:rPr>
              <a:t>Perencanaan</a:t>
            </a:r>
            <a:endParaRPr lang="en-US" sz="2800" dirty="0">
              <a:solidFill>
                <a:srgbClr val="FFFF00"/>
              </a:solidFill>
            </a:endParaRPr>
          </a:p>
          <a:p>
            <a:pPr algn="ctr" eaLnBrk="0" hangingPunct="0"/>
            <a:r>
              <a:rPr lang="en-US" sz="2800" dirty="0" err="1">
                <a:solidFill>
                  <a:srgbClr val="FFFF00"/>
                </a:solidFill>
              </a:rPr>
              <a:t>strategi</a:t>
            </a:r>
            <a:endParaRPr lang="en-US" sz="2800" dirty="0">
              <a:solidFill>
                <a:srgbClr val="FFFF00"/>
              </a:solidFill>
            </a:endParaRPr>
          </a:p>
          <a:p>
            <a:pPr eaLnBrk="0" hangingPunct="0"/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3405019" y="5011396"/>
            <a:ext cx="2493176" cy="62025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algn="ctr" eaLnBrk="0" hangingPunct="0"/>
            <a:r>
              <a:rPr lang="en-US" sz="2800" dirty="0" err="1">
                <a:solidFill>
                  <a:srgbClr val="FFFF00"/>
                </a:solidFill>
              </a:rPr>
              <a:t>Pengendalian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rgbClr val="FFFF00"/>
                </a:solidFill>
              </a:rPr>
              <a:t>manajemen</a:t>
            </a:r>
            <a:endParaRPr lang="en-US" sz="2800" dirty="0">
              <a:solidFill>
                <a:srgbClr val="FFFF00"/>
              </a:solidFill>
            </a:endParaRPr>
          </a:p>
          <a:p>
            <a:pPr algn="ctr" eaLnBrk="0" hangingPunct="0"/>
            <a:endParaRPr lang="en-US" sz="2800" dirty="0">
              <a:solidFill>
                <a:srgbClr val="FFFF00"/>
              </a:solidFill>
            </a:endParaRPr>
          </a:p>
          <a:p>
            <a:pPr eaLnBrk="0" hangingPunct="0"/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211447" y="6671179"/>
            <a:ext cx="2592287" cy="59889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algn="ctr" eaLnBrk="0" hangingPunct="0"/>
            <a:r>
              <a:rPr lang="en-US" sz="2800" dirty="0" err="1">
                <a:solidFill>
                  <a:srgbClr val="FFFF00"/>
                </a:solidFill>
              </a:rPr>
              <a:t>Pengendalian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</a:p>
          <a:p>
            <a:pPr algn="ctr" eaLnBrk="0" hangingPunct="0"/>
            <a:r>
              <a:rPr lang="en-US" sz="2800" dirty="0" err="1">
                <a:solidFill>
                  <a:srgbClr val="FFFF00"/>
                </a:solidFill>
              </a:rPr>
              <a:t>operasi</a:t>
            </a:r>
            <a:endParaRPr lang="en-US" sz="2800" dirty="0">
              <a:solidFill>
                <a:srgbClr val="FFFF00"/>
              </a:solidFill>
            </a:endParaRPr>
          </a:p>
          <a:p>
            <a:pPr eaLnBrk="0" hangingPunct="0"/>
            <a:endParaRPr lang="en-US" sz="2800" dirty="0">
              <a:solidFill>
                <a:srgbClr val="FFFF00"/>
              </a:solidFill>
            </a:endParaRPr>
          </a:p>
          <a:p>
            <a:pPr eaLnBrk="0" hangingPunct="0"/>
            <a:endParaRPr lang="en-US" sz="2800" dirty="0">
              <a:solidFill>
                <a:srgbClr val="FFFF00"/>
              </a:solidFill>
            </a:endParaRPr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2888503690"/>
              </p:ext>
            </p:extLst>
          </p:nvPr>
        </p:nvGraphicFramePr>
        <p:xfrm>
          <a:off x="3310558" y="1399084"/>
          <a:ext cx="10415951" cy="70038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11829342" y="3042384"/>
            <a:ext cx="4464497" cy="63010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algn="ctr" eaLnBrk="0" hangingPunct="0"/>
            <a:r>
              <a:rPr lang="en-US" sz="2800" dirty="0" err="1">
                <a:solidFill>
                  <a:srgbClr val="BBFF02"/>
                </a:solidFill>
              </a:rPr>
              <a:t>Informasi</a:t>
            </a:r>
            <a:endParaRPr lang="en-US" sz="2800" dirty="0">
              <a:solidFill>
                <a:srgbClr val="BBFF02"/>
              </a:solidFill>
            </a:endParaRPr>
          </a:p>
          <a:p>
            <a:pPr algn="ctr" eaLnBrk="0" hangingPunct="0"/>
            <a:r>
              <a:rPr lang="en-US" sz="2800" dirty="0" err="1" smtClean="0">
                <a:solidFill>
                  <a:srgbClr val="BBFF02"/>
                </a:solidFill>
              </a:rPr>
              <a:t>Pemecahan</a:t>
            </a:r>
            <a:r>
              <a:rPr lang="id-ID" sz="2800" dirty="0" smtClean="0">
                <a:solidFill>
                  <a:srgbClr val="BBFF02"/>
                </a:solidFill>
              </a:rPr>
              <a:t> </a:t>
            </a:r>
            <a:r>
              <a:rPr lang="en-US" sz="2800" dirty="0" err="1" smtClean="0">
                <a:solidFill>
                  <a:srgbClr val="BBFF02"/>
                </a:solidFill>
              </a:rPr>
              <a:t>masalah</a:t>
            </a:r>
            <a:endParaRPr lang="en-US" sz="2800" dirty="0">
              <a:solidFill>
                <a:srgbClr val="BBFF02"/>
              </a:solidFill>
            </a:endParaRPr>
          </a:p>
          <a:p>
            <a:pPr eaLnBrk="0" hangingPunct="0"/>
            <a:endParaRPr lang="en-US" sz="2800" dirty="0">
              <a:solidFill>
                <a:srgbClr val="BBFF02"/>
              </a:solidFill>
            </a:endParaRPr>
          </a:p>
          <a:p>
            <a:pPr eaLnBrk="0" hangingPunct="0"/>
            <a:endParaRPr lang="en-US" sz="2800" dirty="0">
              <a:solidFill>
                <a:srgbClr val="BBFF02"/>
              </a:solidFill>
            </a:endParaRPr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12095534" y="5001541"/>
            <a:ext cx="4824536" cy="63010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algn="ctr" eaLnBrk="0" hangingPunct="0"/>
            <a:r>
              <a:rPr lang="en-US" sz="2800" dirty="0" err="1">
                <a:solidFill>
                  <a:srgbClr val="BBFF02"/>
                </a:solidFill>
              </a:rPr>
              <a:t>Informasi</a:t>
            </a:r>
            <a:endParaRPr lang="en-US" sz="2800" dirty="0">
              <a:solidFill>
                <a:srgbClr val="BBFF02"/>
              </a:solidFill>
            </a:endParaRPr>
          </a:p>
          <a:p>
            <a:pPr algn="ctr" eaLnBrk="0" hangingPunct="0"/>
            <a:r>
              <a:rPr lang="en-US" sz="2800" dirty="0" err="1" smtClean="0">
                <a:solidFill>
                  <a:srgbClr val="BBFF02"/>
                </a:solidFill>
              </a:rPr>
              <a:t>Pengarahan</a:t>
            </a:r>
            <a:r>
              <a:rPr lang="id-ID" sz="2800" dirty="0" smtClean="0">
                <a:solidFill>
                  <a:srgbClr val="BBFF02"/>
                </a:solidFill>
              </a:rPr>
              <a:t> </a:t>
            </a:r>
            <a:r>
              <a:rPr lang="en-US" sz="2800" dirty="0" err="1" smtClean="0">
                <a:solidFill>
                  <a:srgbClr val="BBFF02"/>
                </a:solidFill>
              </a:rPr>
              <a:t>perhatian</a:t>
            </a:r>
            <a:endParaRPr lang="en-US" sz="2800" dirty="0">
              <a:solidFill>
                <a:srgbClr val="BBFF02"/>
              </a:solidFill>
            </a:endParaRPr>
          </a:p>
          <a:p>
            <a:pPr eaLnBrk="0" hangingPunct="0"/>
            <a:endParaRPr lang="en-US" sz="2800" dirty="0">
              <a:solidFill>
                <a:srgbClr val="BBFF02"/>
              </a:solidFill>
            </a:endParaRPr>
          </a:p>
        </p:txBody>
      </p:sp>
      <p:sp>
        <p:nvSpPr>
          <p:cNvPr id="15" name="Text Box 15"/>
          <p:cNvSpPr txBox="1">
            <a:spLocks noChangeArrowheads="1"/>
          </p:cNvSpPr>
          <p:nvPr/>
        </p:nvSpPr>
        <p:spPr bwMode="auto">
          <a:xfrm>
            <a:off x="12095534" y="7045809"/>
            <a:ext cx="5012235" cy="63010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algn="ctr" eaLnBrk="0" hangingPunct="0"/>
            <a:r>
              <a:rPr lang="en-US" sz="2800" dirty="0" err="1">
                <a:solidFill>
                  <a:srgbClr val="BBFF02"/>
                </a:solidFill>
              </a:rPr>
              <a:t>Informasi</a:t>
            </a:r>
            <a:endParaRPr lang="en-US" sz="2800" dirty="0">
              <a:solidFill>
                <a:srgbClr val="BBFF02"/>
              </a:solidFill>
            </a:endParaRPr>
          </a:p>
          <a:p>
            <a:pPr algn="ctr" eaLnBrk="0" hangingPunct="0"/>
            <a:r>
              <a:rPr lang="en-US" sz="2800" dirty="0" err="1" smtClean="0">
                <a:solidFill>
                  <a:srgbClr val="BBFF02"/>
                </a:solidFill>
              </a:rPr>
              <a:t>Pengumpulan</a:t>
            </a:r>
            <a:r>
              <a:rPr lang="id-ID" sz="2800" dirty="0" smtClean="0">
                <a:solidFill>
                  <a:srgbClr val="BBFF02"/>
                </a:solidFill>
              </a:rPr>
              <a:t> </a:t>
            </a:r>
            <a:r>
              <a:rPr lang="en-US" sz="2800" dirty="0" smtClean="0">
                <a:solidFill>
                  <a:srgbClr val="BBFF02"/>
                </a:solidFill>
              </a:rPr>
              <a:t>data</a:t>
            </a:r>
            <a:endParaRPr lang="en-US" sz="2800" dirty="0">
              <a:solidFill>
                <a:srgbClr val="BBFF02"/>
              </a:solidFill>
            </a:endParaRPr>
          </a:p>
          <a:p>
            <a:pPr eaLnBrk="0" hangingPunct="0"/>
            <a:endParaRPr lang="en-US" sz="2800" dirty="0">
              <a:solidFill>
                <a:srgbClr val="BBFF02"/>
              </a:solidFill>
            </a:endParaRPr>
          </a:p>
          <a:p>
            <a:pPr eaLnBrk="0" hangingPunct="0"/>
            <a:endParaRPr lang="en-US" sz="2800" dirty="0">
              <a:solidFill>
                <a:srgbClr val="BBFF0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1895572"/>
      </p:ext>
    </p:extLst>
  </p:cSld>
  <p:clrMapOvr>
    <a:masterClrMapping/>
  </p:clrMapOvr>
  <p:transition spd="slow" advTm="3628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テキスト プレースホルダー 19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ct val="20000"/>
              </a:spcBef>
              <a:buClr>
                <a:schemeClr val="tx1"/>
              </a:buClr>
            </a:pPr>
            <a:r>
              <a:rPr lang="en-GB" sz="3200" dirty="0" err="1">
                <a:solidFill>
                  <a:srgbClr val="BBFF02"/>
                </a:solidFill>
                <a:ea typeface="MS Mincho" pitchFamily="49" charset="-128"/>
              </a:rPr>
              <a:t>Informasi</a:t>
            </a:r>
            <a:r>
              <a:rPr lang="en-GB" sz="3200" dirty="0">
                <a:solidFill>
                  <a:srgbClr val="BBFF02"/>
                </a:solidFill>
                <a:ea typeface="MS Mincho" pitchFamily="49" charset="-128"/>
              </a:rPr>
              <a:t> </a:t>
            </a:r>
            <a:r>
              <a:rPr lang="en-GB" sz="3200" dirty="0" err="1">
                <a:solidFill>
                  <a:srgbClr val="BBFF02"/>
                </a:solidFill>
                <a:ea typeface="MS Mincho" pitchFamily="49" charset="-128"/>
              </a:rPr>
              <a:t>pemecahan</a:t>
            </a:r>
            <a:r>
              <a:rPr lang="en-GB" sz="3200" dirty="0">
                <a:solidFill>
                  <a:srgbClr val="BBFF02"/>
                </a:solidFill>
                <a:ea typeface="MS Mincho" pitchFamily="49" charset="-128"/>
              </a:rPr>
              <a:t> </a:t>
            </a:r>
            <a:r>
              <a:rPr lang="en-GB" sz="3200" dirty="0" err="1">
                <a:solidFill>
                  <a:srgbClr val="BBFF02"/>
                </a:solidFill>
                <a:ea typeface="MS Mincho" pitchFamily="49" charset="-128"/>
              </a:rPr>
              <a:t>masalah</a:t>
            </a:r>
            <a:r>
              <a:rPr lang="en-GB" sz="3200" dirty="0">
                <a:solidFill>
                  <a:srgbClr val="BBFF02"/>
                </a:solidFill>
                <a:ea typeface="MS Mincho" pitchFamily="49" charset="-128"/>
              </a:rPr>
              <a:t> (</a:t>
            </a:r>
            <a:r>
              <a:rPr lang="en-GB" sz="3200" i="1" dirty="0">
                <a:solidFill>
                  <a:srgbClr val="BBFF02"/>
                </a:solidFill>
                <a:ea typeface="MS Mincho" pitchFamily="49" charset="-128"/>
              </a:rPr>
              <a:t>problem solving information</a:t>
            </a:r>
            <a:r>
              <a:rPr lang="en-GB" sz="3200" dirty="0">
                <a:solidFill>
                  <a:srgbClr val="BBFF02"/>
                </a:solidFill>
                <a:ea typeface="MS Mincho" pitchFamily="49" charset="-128"/>
              </a:rPr>
              <a:t>)</a:t>
            </a:r>
          </a:p>
        </p:txBody>
      </p:sp>
      <p:sp>
        <p:nvSpPr>
          <p:cNvPr id="21" name="テキスト プレースホルダー 20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457200" lvl="1" indent="-457200">
              <a:buClr>
                <a:schemeClr val="tx1"/>
              </a:buClr>
              <a:buFont typeface="+mj-lt"/>
              <a:buAutoNum type="arabicPeriod"/>
            </a:pPr>
            <a:r>
              <a:rPr lang="en-GB" sz="2000" dirty="0" err="1">
                <a:ea typeface="MS Mincho" pitchFamily="49" charset="-128"/>
              </a:rPr>
              <a:t>merupakan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informasi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untuk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membantu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manajer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atas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mengambil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keputusan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memecahkan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permasalahn</a:t>
            </a:r>
            <a:r>
              <a:rPr lang="en-GB" sz="2000" dirty="0">
                <a:ea typeface="MS Mincho" pitchFamily="49" charset="-128"/>
              </a:rPr>
              <a:t> yang </a:t>
            </a:r>
            <a:r>
              <a:rPr lang="en-GB" sz="2000" dirty="0" err="1">
                <a:ea typeface="MS Mincho" pitchFamily="49" charset="-128"/>
              </a:rPr>
              <a:t>dihadapinya</a:t>
            </a:r>
            <a:r>
              <a:rPr lang="en-GB" sz="2000" dirty="0">
                <a:ea typeface="MS Mincho" pitchFamily="49" charset="-128"/>
              </a:rPr>
              <a:t>. </a:t>
            </a:r>
            <a:r>
              <a:rPr lang="en-GB" sz="2000" dirty="0" err="1">
                <a:ea typeface="MS Mincho" pitchFamily="49" charset="-128"/>
              </a:rPr>
              <a:t>Informasi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ini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untuk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menjawab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pertanyaan</a:t>
            </a:r>
            <a:r>
              <a:rPr lang="en-GB" sz="2000" dirty="0">
                <a:ea typeface="MS Mincho" pitchFamily="49" charset="-128"/>
              </a:rPr>
              <a:t>: "Of the several ways of doing the job, which is the best?" .</a:t>
            </a:r>
          </a:p>
          <a:p>
            <a:pPr marL="457200" lvl="1" indent="-457200">
              <a:buClr>
                <a:schemeClr val="tx1"/>
              </a:buClr>
              <a:buFont typeface="+mj-lt"/>
              <a:buAutoNum type="arabicPeriod"/>
            </a:pPr>
            <a:r>
              <a:rPr lang="en-GB" sz="2000" dirty="0" err="1">
                <a:ea typeface="MS Mincho" pitchFamily="49" charset="-128"/>
              </a:rPr>
              <a:t>biasanya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dihubungkan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dengan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keputusan-keputusan</a:t>
            </a:r>
            <a:r>
              <a:rPr lang="en-GB" sz="2000" dirty="0">
                <a:ea typeface="MS Mincho" pitchFamily="49" charset="-128"/>
              </a:rPr>
              <a:t> yang </a:t>
            </a:r>
            <a:r>
              <a:rPr lang="en-GB" sz="2000" dirty="0" err="1">
                <a:ea typeface="MS Mincho" pitchFamily="49" charset="-128"/>
              </a:rPr>
              <a:t>tidak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berulang-ulang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serta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situasi</a:t>
            </a:r>
            <a:r>
              <a:rPr lang="en-GB" sz="2000" dirty="0">
                <a:ea typeface="MS Mincho" pitchFamily="49" charset="-128"/>
              </a:rPr>
              <a:t> yang </a:t>
            </a:r>
            <a:r>
              <a:rPr lang="en-GB" sz="2000" dirty="0" err="1">
                <a:ea typeface="MS Mincho" pitchFamily="49" charset="-128"/>
              </a:rPr>
              <a:t>membutuhkan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analisis</a:t>
            </a:r>
            <a:r>
              <a:rPr lang="en-GB" sz="2000" dirty="0">
                <a:ea typeface="MS Mincho" pitchFamily="49" charset="-128"/>
              </a:rPr>
              <a:t> yang </a:t>
            </a:r>
            <a:r>
              <a:rPr lang="en-GB" sz="2000" dirty="0" err="1">
                <a:ea typeface="MS Mincho" pitchFamily="49" charset="-128"/>
              </a:rPr>
              <a:t>dilakukan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oleh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manajemen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tingkat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atas</a:t>
            </a:r>
            <a:r>
              <a:rPr lang="en-GB" sz="2000" dirty="0">
                <a:ea typeface="MS Mincho" pitchFamily="49" charset="-128"/>
              </a:rPr>
              <a:t>.</a:t>
            </a:r>
            <a:r>
              <a:rPr lang="en-US" sz="2000" dirty="0">
                <a:ea typeface="MS Mincho" pitchFamily="49" charset="-128"/>
              </a:rPr>
              <a:t> </a:t>
            </a:r>
          </a:p>
        </p:txBody>
      </p:sp>
      <p:sp>
        <p:nvSpPr>
          <p:cNvPr id="22" name="テキスト プレースホルダー 2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lnSpc>
                <a:spcPct val="115000"/>
              </a:lnSpc>
              <a:buClr>
                <a:schemeClr val="tx1"/>
              </a:buClr>
            </a:pPr>
            <a:r>
              <a:rPr lang="en-GB" sz="3200" dirty="0" err="1">
                <a:solidFill>
                  <a:srgbClr val="BBFF02"/>
                </a:solidFill>
                <a:ea typeface="MS Mincho" pitchFamily="49" charset="-128"/>
              </a:rPr>
              <a:t>Informasi</a:t>
            </a:r>
            <a:r>
              <a:rPr lang="en-GB" sz="3200" dirty="0">
                <a:solidFill>
                  <a:srgbClr val="BBFF02"/>
                </a:solidFill>
                <a:ea typeface="MS Mincho" pitchFamily="49" charset="-128"/>
              </a:rPr>
              <a:t> </a:t>
            </a:r>
            <a:r>
              <a:rPr lang="en-GB" sz="3200" dirty="0" err="1">
                <a:solidFill>
                  <a:srgbClr val="BBFF02"/>
                </a:solidFill>
                <a:ea typeface="MS Mincho" pitchFamily="49" charset="-128"/>
              </a:rPr>
              <a:t>pengarahan</a:t>
            </a:r>
            <a:r>
              <a:rPr lang="en-GB" sz="3200" dirty="0">
                <a:solidFill>
                  <a:srgbClr val="BBFF02"/>
                </a:solidFill>
                <a:ea typeface="MS Mincho" pitchFamily="49" charset="-128"/>
              </a:rPr>
              <a:t> </a:t>
            </a:r>
            <a:r>
              <a:rPr lang="en-GB" sz="3200" dirty="0" err="1">
                <a:solidFill>
                  <a:srgbClr val="BBFF02"/>
                </a:solidFill>
                <a:ea typeface="MS Mincho" pitchFamily="49" charset="-128"/>
              </a:rPr>
              <a:t>perhatian</a:t>
            </a:r>
            <a:r>
              <a:rPr lang="en-GB" sz="3200" dirty="0">
                <a:solidFill>
                  <a:srgbClr val="BBFF02"/>
                </a:solidFill>
                <a:ea typeface="MS Mincho" pitchFamily="49" charset="-128"/>
              </a:rPr>
              <a:t> (</a:t>
            </a:r>
            <a:r>
              <a:rPr lang="en-GB" sz="3200" i="1" dirty="0">
                <a:solidFill>
                  <a:srgbClr val="BBFF02"/>
                </a:solidFill>
                <a:ea typeface="MS Mincho" pitchFamily="49" charset="-128"/>
              </a:rPr>
              <a:t>attention directing </a:t>
            </a:r>
            <a:r>
              <a:rPr lang="en-GB" sz="3200" i="1" dirty="0" err="1">
                <a:solidFill>
                  <a:srgbClr val="BBFF02"/>
                </a:solidFill>
                <a:ea typeface="MS Mincho" pitchFamily="49" charset="-128"/>
              </a:rPr>
              <a:t>informa-tion</a:t>
            </a:r>
            <a:r>
              <a:rPr lang="en-GB" sz="3200" dirty="0">
                <a:solidFill>
                  <a:srgbClr val="BBFF02"/>
                </a:solidFill>
                <a:ea typeface="MS Mincho" pitchFamily="49" charset="-128"/>
              </a:rPr>
              <a:t>)</a:t>
            </a:r>
            <a:endParaRPr lang="en-US" sz="3200" dirty="0">
              <a:solidFill>
                <a:srgbClr val="BBFF02"/>
              </a:solidFill>
            </a:endParaRPr>
          </a:p>
        </p:txBody>
      </p:sp>
      <p:sp>
        <p:nvSpPr>
          <p:cNvPr id="23" name="テキスト プレースホルダー 22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marL="457200" lvl="1" indent="-457200">
              <a:lnSpc>
                <a:spcPct val="115000"/>
              </a:lnSpc>
              <a:buClr>
                <a:schemeClr val="tx1"/>
              </a:buClr>
              <a:buFont typeface="+mj-lt"/>
              <a:buAutoNum type="arabicPeriod"/>
            </a:pPr>
            <a:r>
              <a:rPr lang="en-GB" sz="2000" dirty="0" err="1">
                <a:ea typeface="MS Mincho" pitchFamily="49" charset="-128"/>
              </a:rPr>
              <a:t>membantu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manajemen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memusatkan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perhatian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pada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masalah-masalah</a:t>
            </a:r>
            <a:r>
              <a:rPr lang="en-GB" sz="2000" dirty="0">
                <a:ea typeface="MS Mincho" pitchFamily="49" charset="-128"/>
              </a:rPr>
              <a:t> yang </a:t>
            </a:r>
            <a:r>
              <a:rPr lang="en-GB" sz="2000" dirty="0" err="1">
                <a:ea typeface="MS Mincho" pitchFamily="49" charset="-128"/>
              </a:rPr>
              <a:t>menyimpang</a:t>
            </a:r>
            <a:r>
              <a:rPr lang="en-GB" sz="2000" dirty="0">
                <a:ea typeface="MS Mincho" pitchFamily="49" charset="-128"/>
              </a:rPr>
              <a:t>, </a:t>
            </a:r>
            <a:r>
              <a:rPr lang="en-GB" sz="2000" dirty="0" err="1">
                <a:ea typeface="MS Mincho" pitchFamily="49" charset="-128"/>
              </a:rPr>
              <a:t>ketidakberesan</a:t>
            </a:r>
            <a:r>
              <a:rPr lang="en-GB" sz="2000" dirty="0">
                <a:ea typeface="MS Mincho" pitchFamily="49" charset="-128"/>
              </a:rPr>
              <a:t>, </a:t>
            </a:r>
            <a:r>
              <a:rPr lang="en-GB" sz="2000" dirty="0" err="1">
                <a:ea typeface="MS Mincho" pitchFamily="49" charset="-128"/>
              </a:rPr>
              <a:t>ketidakefisienan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dan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kesempatan-kesempatan</a:t>
            </a:r>
            <a:r>
              <a:rPr lang="en-GB" sz="2000" dirty="0">
                <a:ea typeface="MS Mincho" pitchFamily="49" charset="-128"/>
              </a:rPr>
              <a:t> yang </a:t>
            </a:r>
            <a:r>
              <a:rPr lang="en-GB" sz="2000" dirty="0" err="1">
                <a:ea typeface="MS Mincho" pitchFamily="49" charset="-128"/>
              </a:rPr>
              <a:t>dapat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dilakukan</a:t>
            </a:r>
            <a:r>
              <a:rPr lang="en-GB" sz="2000" dirty="0">
                <a:ea typeface="MS Mincho" pitchFamily="49" charset="-128"/>
              </a:rPr>
              <a:t>. </a:t>
            </a:r>
            <a:r>
              <a:rPr lang="en-GB" sz="2000" dirty="0" err="1">
                <a:ea typeface="MS Mincho" pitchFamily="49" charset="-128"/>
              </a:rPr>
              <a:t>Informasi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ini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untuk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menjawab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pertanyaan</a:t>
            </a:r>
            <a:r>
              <a:rPr lang="en-GB" sz="2000" dirty="0">
                <a:ea typeface="MS Mincho" pitchFamily="49" charset="-128"/>
              </a:rPr>
              <a:t>: "What problem should I look into?" .</a:t>
            </a:r>
          </a:p>
          <a:p>
            <a:pPr marL="457200" lvl="1" indent="-457200">
              <a:lnSpc>
                <a:spcPct val="115000"/>
              </a:lnSpc>
              <a:buClr>
                <a:schemeClr val="tx1"/>
              </a:buClr>
              <a:buFont typeface="+mj-lt"/>
              <a:buAutoNum type="arabicPeriod"/>
            </a:pPr>
            <a:r>
              <a:rPr lang="en-GB" sz="2000" dirty="0" err="1">
                <a:ea typeface="MS Mincho" pitchFamily="49" charset="-128"/>
              </a:rPr>
              <a:t>membantu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manajemen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menengah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untuk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melihat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penyimpangan-penyimpangan</a:t>
            </a:r>
            <a:r>
              <a:rPr lang="en-GB" sz="2000" dirty="0">
                <a:ea typeface="MS Mincho" pitchFamily="49" charset="-128"/>
              </a:rPr>
              <a:t> yang </a:t>
            </a:r>
            <a:r>
              <a:rPr lang="en-GB" sz="2000" dirty="0" err="1">
                <a:ea typeface="MS Mincho" pitchFamily="49" charset="-128"/>
              </a:rPr>
              <a:t>terjadi</a:t>
            </a:r>
            <a:r>
              <a:rPr lang="en-GB" sz="2000" dirty="0">
                <a:ea typeface="MS Mincho" pitchFamily="49" charset="-128"/>
              </a:rPr>
              <a:t>.</a:t>
            </a:r>
            <a:endParaRPr lang="en-US" sz="2000" dirty="0">
              <a:ea typeface="MS Mincho" pitchFamily="49" charset="-128"/>
            </a:endParaRPr>
          </a:p>
        </p:txBody>
      </p:sp>
      <p:sp>
        <p:nvSpPr>
          <p:cNvPr id="24" name="テキスト プレースホルダー 23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pPr>
              <a:lnSpc>
                <a:spcPct val="115000"/>
              </a:lnSpc>
              <a:buClr>
                <a:schemeClr val="tx1"/>
              </a:buClr>
            </a:pPr>
            <a:r>
              <a:rPr lang="en-GB" sz="3200" dirty="0" err="1">
                <a:solidFill>
                  <a:srgbClr val="BBFF02"/>
                </a:solidFill>
                <a:ea typeface="MS Mincho" pitchFamily="49" charset="-128"/>
              </a:rPr>
              <a:t>Informasi</a:t>
            </a:r>
            <a:r>
              <a:rPr lang="en-GB" sz="3200" dirty="0">
                <a:solidFill>
                  <a:srgbClr val="BBFF02"/>
                </a:solidFill>
                <a:ea typeface="MS Mincho" pitchFamily="49" charset="-128"/>
              </a:rPr>
              <a:t> </a:t>
            </a:r>
            <a:r>
              <a:rPr lang="en-GB" sz="3200" dirty="0" err="1">
                <a:solidFill>
                  <a:srgbClr val="BBFF02"/>
                </a:solidFill>
                <a:ea typeface="MS Mincho" pitchFamily="49" charset="-128"/>
              </a:rPr>
              <a:t>pengumpulan</a:t>
            </a:r>
            <a:r>
              <a:rPr lang="en-GB" sz="3200" dirty="0">
                <a:solidFill>
                  <a:srgbClr val="BBFF02"/>
                </a:solidFill>
                <a:ea typeface="MS Mincho" pitchFamily="49" charset="-128"/>
              </a:rPr>
              <a:t> data (</a:t>
            </a:r>
            <a:r>
              <a:rPr lang="en-GB" sz="3200" i="1" dirty="0">
                <a:solidFill>
                  <a:srgbClr val="BBFF02"/>
                </a:solidFill>
                <a:ea typeface="MS Mincho" pitchFamily="49" charset="-128"/>
              </a:rPr>
              <a:t>scorekeeping information</a:t>
            </a:r>
            <a:r>
              <a:rPr lang="en-GB" sz="3200" dirty="0">
                <a:solidFill>
                  <a:srgbClr val="BBFF02"/>
                </a:solidFill>
                <a:ea typeface="MS Mincho" pitchFamily="49" charset="-128"/>
              </a:rPr>
              <a:t>)</a:t>
            </a:r>
          </a:p>
        </p:txBody>
      </p:sp>
      <p:sp>
        <p:nvSpPr>
          <p:cNvPr id="25" name="テキスト プレースホルダー 24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pPr marL="436563" lvl="1" indent="-436563">
              <a:lnSpc>
                <a:spcPct val="115000"/>
              </a:lnSpc>
              <a:buClr>
                <a:schemeClr val="tx1"/>
              </a:buClr>
              <a:buFont typeface="+mj-lt"/>
              <a:buAutoNum type="arabicPeriod"/>
            </a:pPr>
            <a:r>
              <a:rPr lang="en-GB" sz="2000" dirty="0" err="1">
                <a:ea typeface="MS Mincho" pitchFamily="49" charset="-128"/>
              </a:rPr>
              <a:t>berupa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akumulasi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atau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pengumpulan</a:t>
            </a:r>
            <a:r>
              <a:rPr lang="en-GB" sz="2000" dirty="0">
                <a:ea typeface="MS Mincho" pitchFamily="49" charset="-128"/>
              </a:rPr>
              <a:t> data </a:t>
            </a:r>
            <a:r>
              <a:rPr lang="en-GB" sz="2000" dirty="0" err="1">
                <a:ea typeface="MS Mincho" pitchFamily="49" charset="-128"/>
              </a:rPr>
              <a:t>untuk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menjawab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pertanyaan</a:t>
            </a:r>
            <a:r>
              <a:rPr lang="en-GB" sz="2000" dirty="0">
                <a:ea typeface="MS Mincho" pitchFamily="49" charset="-128"/>
              </a:rPr>
              <a:t>: "Am I doing well or badly?" .</a:t>
            </a:r>
          </a:p>
          <a:p>
            <a:pPr marL="436563" lvl="1" indent="-436563">
              <a:lnSpc>
                <a:spcPct val="115000"/>
              </a:lnSpc>
              <a:buClr>
                <a:schemeClr val="tx1"/>
              </a:buClr>
              <a:buFont typeface="+mj-lt"/>
              <a:buAutoNum type="arabicPeriod"/>
            </a:pPr>
            <a:r>
              <a:rPr lang="en-GB" sz="2000" dirty="0" err="1">
                <a:ea typeface="MS Mincho" pitchFamily="49" charset="-128"/>
              </a:rPr>
              <a:t>berguna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bagi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manajer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bawah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untuk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mengevaluasi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kinerja</a:t>
            </a:r>
            <a:r>
              <a:rPr lang="en-GB" sz="2000" dirty="0">
                <a:ea typeface="MS Mincho" pitchFamily="49" charset="-128"/>
              </a:rPr>
              <a:t> </a:t>
            </a:r>
            <a:r>
              <a:rPr lang="en-GB" sz="2000" dirty="0" err="1">
                <a:ea typeface="MS Mincho" pitchFamily="49" charset="-128"/>
              </a:rPr>
              <a:t>personil-personilnya</a:t>
            </a:r>
            <a:r>
              <a:rPr lang="en-GB" sz="2000" dirty="0">
                <a:ea typeface="MS Mincho" pitchFamily="49" charset="-128"/>
              </a:rPr>
              <a:t>.</a:t>
            </a:r>
            <a:r>
              <a:rPr lang="en-US" sz="2000" dirty="0">
                <a:ea typeface="MS Mincho" pitchFamily="49" charset="-128"/>
              </a:rPr>
              <a:t> 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1294334" y="883652"/>
            <a:ext cx="5030864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6000" dirty="0" err="1">
                <a:solidFill>
                  <a:schemeClr val="accent1">
                    <a:lumMod val="20000"/>
                    <a:lumOff val="80000"/>
                  </a:schemeClr>
                </a:solidFill>
                <a:cs typeface="Times New Roman" pitchFamily="18" charset="0"/>
              </a:rPr>
              <a:t>Tipe</a:t>
            </a:r>
            <a:r>
              <a:rPr lang="en-GB" sz="6000" dirty="0">
                <a:solidFill>
                  <a:schemeClr val="accent1">
                    <a:lumMod val="20000"/>
                    <a:lumOff val="80000"/>
                  </a:schemeClr>
                </a:solidFill>
                <a:cs typeface="Times New Roman" pitchFamily="18" charset="0"/>
              </a:rPr>
              <a:t> </a:t>
            </a:r>
            <a:r>
              <a:rPr lang="en-GB" sz="6000" dirty="0" err="1">
                <a:solidFill>
                  <a:schemeClr val="accent1">
                    <a:lumMod val="20000"/>
                    <a:lumOff val="80000"/>
                  </a:schemeClr>
                </a:solidFill>
                <a:cs typeface="Times New Roman" pitchFamily="18" charset="0"/>
              </a:rPr>
              <a:t>Informasi</a:t>
            </a:r>
            <a:endParaRPr lang="id-ID" sz="6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2141514"/>
      </p:ext>
    </p:extLst>
  </p:cSld>
  <p:clrMapOvr>
    <a:masterClrMapping/>
  </p:clrMapOvr>
  <p:transition spd="slow" advTm="4193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718270" y="3271292"/>
            <a:ext cx="8243613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 err="1">
                <a:solidFill>
                  <a:srgbClr val="BBFF02"/>
                </a:solidFill>
                <a:cs typeface="Times New Roman" pitchFamily="18" charset="0"/>
              </a:rPr>
              <a:t>Sistem-sistem</a:t>
            </a:r>
            <a:r>
              <a:rPr lang="en-US" sz="4400" b="1" dirty="0">
                <a:solidFill>
                  <a:srgbClr val="BBFF02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BBFF02"/>
                </a:solidFill>
                <a:cs typeface="Times New Roman" pitchFamily="18" charset="0"/>
              </a:rPr>
              <a:t>informasi</a:t>
            </a:r>
            <a:r>
              <a:rPr lang="en-US" sz="4400" b="1" dirty="0">
                <a:solidFill>
                  <a:srgbClr val="BBFF02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BBFF02"/>
                </a:solidFill>
                <a:cs typeface="Times New Roman" pitchFamily="18" charset="0"/>
              </a:rPr>
              <a:t>fungsional</a:t>
            </a:r>
            <a:r>
              <a:rPr lang="en-US" sz="4400" b="1" dirty="0">
                <a:solidFill>
                  <a:srgbClr val="BBFF02"/>
                </a:solidFill>
                <a:cs typeface="Times New Roman" pitchFamily="18" charset="0"/>
              </a:rPr>
              <a:t> </a:t>
            </a:r>
            <a:endParaRPr lang="id-ID" sz="4400" b="1" dirty="0">
              <a:solidFill>
                <a:srgbClr val="BBFF02"/>
              </a:solidFill>
              <a:cs typeface="Times New Roman" pitchFamily="18" charset="0"/>
            </a:endParaRPr>
          </a:p>
          <a:p>
            <a:pPr algn="ctr"/>
            <a:r>
              <a:rPr lang="en-US" sz="4400" b="1" dirty="0">
                <a:solidFill>
                  <a:srgbClr val="BBFF02"/>
                </a:solidFill>
                <a:cs typeface="Times New Roman" pitchFamily="18" charset="0"/>
              </a:rPr>
              <a:t>di </a:t>
            </a:r>
            <a:r>
              <a:rPr lang="en-US" sz="4400" b="1" dirty="0" err="1">
                <a:solidFill>
                  <a:srgbClr val="BBFF02"/>
                </a:solidFill>
                <a:cs typeface="Times New Roman" pitchFamily="18" charset="0"/>
              </a:rPr>
              <a:t>fungsi-fungsi</a:t>
            </a:r>
            <a:r>
              <a:rPr lang="en-US" sz="4400" b="1" dirty="0">
                <a:solidFill>
                  <a:srgbClr val="BBFF02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BBFF02"/>
                </a:solidFill>
                <a:cs typeface="Times New Roman" pitchFamily="18" charset="0"/>
              </a:rPr>
              <a:t>organisasi</a:t>
            </a:r>
            <a:r>
              <a:rPr lang="en-US" sz="4400" b="1" dirty="0">
                <a:solidFill>
                  <a:srgbClr val="BBFF02"/>
                </a:solidFill>
                <a:cs typeface="Times New Roman" pitchFamily="18" charset="0"/>
              </a:rPr>
              <a:t>.</a:t>
            </a:r>
            <a:endParaRPr lang="en-US" sz="4400" b="1" dirty="0">
              <a:solidFill>
                <a:srgbClr val="BBFF02"/>
              </a:solidFill>
              <a:latin typeface="Courier New" pitchFamily="49" charset="0"/>
              <a:cs typeface="Times New Roman" pitchFamily="18" charset="0"/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428" t="26966" r="20914" b="25957"/>
          <a:stretch/>
        </p:blipFill>
        <p:spPr bwMode="auto">
          <a:xfrm>
            <a:off x="9719270" y="462869"/>
            <a:ext cx="8064896" cy="9420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86426393"/>
      </p:ext>
    </p:extLst>
  </p:cSld>
  <p:clrMapOvr>
    <a:masterClrMapping/>
  </p:clrMapOvr>
  <p:transition spd="slow" advTm="6559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タイトル 1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4000" b="1" dirty="0" err="1">
                <a:solidFill>
                  <a:srgbClr val="BBFF02"/>
                </a:solidFill>
                <a:ea typeface="MS Mincho" pitchFamily="49" charset="-128"/>
              </a:rPr>
              <a:t>Sistem-sistem</a:t>
            </a:r>
            <a:r>
              <a:rPr lang="en-GB" sz="4000" b="1" dirty="0">
                <a:solidFill>
                  <a:srgbClr val="BBFF02"/>
                </a:solidFill>
                <a:ea typeface="MS Mincho" pitchFamily="49" charset="-128"/>
              </a:rPr>
              <a:t> </a:t>
            </a:r>
            <a:r>
              <a:rPr lang="en-GB" sz="4000" b="1" dirty="0" err="1">
                <a:solidFill>
                  <a:srgbClr val="BBFF02"/>
                </a:solidFill>
                <a:ea typeface="MS Mincho" pitchFamily="49" charset="-128"/>
              </a:rPr>
              <a:t>Informasi</a:t>
            </a:r>
            <a:r>
              <a:rPr lang="en-GB" sz="4000" b="1" dirty="0">
                <a:solidFill>
                  <a:srgbClr val="BBFF02"/>
                </a:solidFill>
                <a:ea typeface="MS Mincho" pitchFamily="49" charset="-128"/>
              </a:rPr>
              <a:t/>
            </a:r>
            <a:br>
              <a:rPr lang="en-GB" sz="4000" b="1" dirty="0">
                <a:solidFill>
                  <a:srgbClr val="BBFF02"/>
                </a:solidFill>
                <a:ea typeface="MS Mincho" pitchFamily="49" charset="-128"/>
              </a:rPr>
            </a:br>
            <a:r>
              <a:rPr lang="en-GB" sz="4000" b="1" dirty="0">
                <a:solidFill>
                  <a:srgbClr val="BBFF02"/>
                </a:solidFill>
                <a:ea typeface="MS Mincho" pitchFamily="49" charset="-128"/>
              </a:rPr>
              <a:t>di </a:t>
            </a:r>
            <a:r>
              <a:rPr lang="en-GB" sz="4000" b="1" dirty="0" err="1">
                <a:solidFill>
                  <a:srgbClr val="BBFF02"/>
                </a:solidFill>
                <a:ea typeface="MS Mincho" pitchFamily="49" charset="-128"/>
              </a:rPr>
              <a:t>Tingkatan</a:t>
            </a:r>
            <a:r>
              <a:rPr lang="en-GB" sz="4000" b="1" dirty="0">
                <a:solidFill>
                  <a:srgbClr val="BBFF02"/>
                </a:solidFill>
                <a:ea typeface="MS Mincho" pitchFamily="49" charset="-128"/>
              </a:rPr>
              <a:t> </a:t>
            </a:r>
            <a:r>
              <a:rPr lang="en-GB" sz="4000" b="1" dirty="0" err="1">
                <a:solidFill>
                  <a:srgbClr val="BBFF02"/>
                </a:solidFill>
                <a:ea typeface="MS Mincho" pitchFamily="49" charset="-128"/>
              </a:rPr>
              <a:t>Manajemen</a:t>
            </a:r>
            <a:r>
              <a:rPr lang="en-US" sz="4000" b="1" dirty="0">
                <a:solidFill>
                  <a:srgbClr val="BBFF02"/>
                </a:solidFill>
              </a:rPr>
              <a:t> </a:t>
            </a:r>
          </a:p>
        </p:txBody>
      </p:sp>
      <p:sp>
        <p:nvSpPr>
          <p:cNvPr id="18" name="Text Box 12"/>
          <p:cNvSpPr txBox="1">
            <a:spLocks noChangeArrowheads="1"/>
          </p:cNvSpPr>
          <p:nvPr/>
        </p:nvSpPr>
        <p:spPr bwMode="auto">
          <a:xfrm>
            <a:off x="2868756" y="1623980"/>
            <a:ext cx="2209796" cy="1863336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0" hangingPunct="0"/>
            <a:endParaRPr lang="en-US" sz="2000" dirty="0">
              <a:solidFill>
                <a:srgbClr val="000000"/>
              </a:solidFill>
            </a:endParaRPr>
          </a:p>
          <a:p>
            <a:pPr eaLnBrk="0" hangingPunct="0"/>
            <a:endParaRPr lang="en-US" sz="2000" dirty="0">
              <a:solidFill>
                <a:srgbClr val="000000"/>
              </a:solidFill>
            </a:endParaRPr>
          </a:p>
          <a:p>
            <a:pPr eaLnBrk="0" hangingPunct="0"/>
            <a:r>
              <a:rPr lang="en-US" sz="2000" dirty="0">
                <a:solidFill>
                  <a:srgbClr val="000000"/>
                </a:solidFill>
              </a:rPr>
              <a:t>Executive Information System (EIS)</a:t>
            </a:r>
          </a:p>
        </p:txBody>
      </p:sp>
      <p:sp>
        <p:nvSpPr>
          <p:cNvPr id="19" name="Text Box 13"/>
          <p:cNvSpPr txBox="1">
            <a:spLocks noChangeArrowheads="1"/>
          </p:cNvSpPr>
          <p:nvPr/>
        </p:nvSpPr>
        <p:spPr bwMode="auto">
          <a:xfrm>
            <a:off x="2868756" y="3508792"/>
            <a:ext cx="2209796" cy="185300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0" hangingPunct="0"/>
            <a:r>
              <a:rPr lang="en-US" sz="2000" dirty="0">
                <a:solidFill>
                  <a:srgbClr val="000000"/>
                </a:solidFill>
              </a:rPr>
              <a:t>Decision Support System (DSS), GSS GIS,ES,ANN</a:t>
            </a:r>
          </a:p>
          <a:p>
            <a:pPr eaLnBrk="0" hangingPunct="0"/>
            <a:r>
              <a:rPr lang="en-US" sz="200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0" name="Text Box 14"/>
          <p:cNvSpPr txBox="1">
            <a:spLocks noChangeArrowheads="1"/>
          </p:cNvSpPr>
          <p:nvPr/>
        </p:nvSpPr>
        <p:spPr bwMode="auto">
          <a:xfrm>
            <a:off x="2868756" y="5360017"/>
            <a:ext cx="2209796" cy="1993284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eaLnBrk="0" hangingPunct="0"/>
            <a:r>
              <a:rPr lang="en-US" sz="2000" dirty="0">
                <a:solidFill>
                  <a:srgbClr val="000000"/>
                </a:solidFill>
              </a:rPr>
              <a:t>Transaction Processing System (TPS), ERP, Process Control System (PCS)</a:t>
            </a:r>
          </a:p>
        </p:txBody>
      </p:sp>
      <p:sp>
        <p:nvSpPr>
          <p:cNvPr id="21" name="Rectangle 15"/>
          <p:cNvSpPr>
            <a:spLocks noChangeArrowheads="1"/>
          </p:cNvSpPr>
          <p:nvPr/>
        </p:nvSpPr>
        <p:spPr bwMode="auto">
          <a:xfrm rot="16200000">
            <a:off x="-391949" y="4092598"/>
            <a:ext cx="5729321" cy="79208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/>
          <a:lstStyle/>
          <a:p>
            <a:pPr algn="ctr" eaLnBrk="0" hangingPunct="0"/>
            <a:r>
              <a:rPr lang="en-US" sz="2400" dirty="0">
                <a:solidFill>
                  <a:schemeClr val="bg1"/>
                </a:solidFill>
              </a:rPr>
              <a:t>Office Automation System (AOS)</a:t>
            </a:r>
          </a:p>
        </p:txBody>
      </p:sp>
      <p:sp>
        <p:nvSpPr>
          <p:cNvPr id="22" name="Text Box 6"/>
          <p:cNvSpPr txBox="1">
            <a:spLocks noChangeArrowheads="1"/>
          </p:cNvSpPr>
          <p:nvPr/>
        </p:nvSpPr>
        <p:spPr bwMode="auto">
          <a:xfrm>
            <a:off x="5061454" y="2084110"/>
            <a:ext cx="2205144" cy="65987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algn="ctr" eaLnBrk="0" hangingPunct="0"/>
            <a:r>
              <a:rPr lang="en-US" sz="2800" dirty="0" err="1">
                <a:solidFill>
                  <a:srgbClr val="FFFF00"/>
                </a:solidFill>
              </a:rPr>
              <a:t>Perencanaan</a:t>
            </a:r>
            <a:endParaRPr lang="en-US" sz="2800" dirty="0">
              <a:solidFill>
                <a:srgbClr val="FFFF00"/>
              </a:solidFill>
            </a:endParaRPr>
          </a:p>
          <a:p>
            <a:pPr algn="ctr" eaLnBrk="0" hangingPunct="0"/>
            <a:r>
              <a:rPr lang="en-US" sz="2800" dirty="0" err="1">
                <a:solidFill>
                  <a:srgbClr val="FFFF00"/>
                </a:solidFill>
              </a:rPr>
              <a:t>strategi</a:t>
            </a:r>
            <a:endParaRPr lang="en-US" sz="2800" dirty="0">
              <a:solidFill>
                <a:srgbClr val="FFFF00"/>
              </a:solidFill>
            </a:endParaRPr>
          </a:p>
          <a:p>
            <a:pPr eaLnBrk="0" hangingPunct="0"/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5061454" y="4125170"/>
            <a:ext cx="2493176" cy="62025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algn="ctr" eaLnBrk="0" hangingPunct="0"/>
            <a:r>
              <a:rPr lang="en-US" sz="2800" dirty="0" err="1">
                <a:solidFill>
                  <a:srgbClr val="FFFF00"/>
                </a:solidFill>
              </a:rPr>
              <a:t>Pengendalian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rgbClr val="FFFF00"/>
                </a:solidFill>
              </a:rPr>
              <a:t>manajemen</a:t>
            </a:r>
            <a:endParaRPr lang="en-US" sz="2800" dirty="0">
              <a:solidFill>
                <a:srgbClr val="FFFF00"/>
              </a:solidFill>
            </a:endParaRPr>
          </a:p>
          <a:p>
            <a:pPr algn="ctr" eaLnBrk="0" hangingPunct="0"/>
            <a:endParaRPr lang="en-US" sz="2800" dirty="0">
              <a:solidFill>
                <a:srgbClr val="FFFF00"/>
              </a:solidFill>
            </a:endParaRPr>
          </a:p>
          <a:p>
            <a:pPr eaLnBrk="0" hangingPunct="0"/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>
            <a:off x="4867882" y="5784953"/>
            <a:ext cx="2592287" cy="59889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algn="ctr" eaLnBrk="0" hangingPunct="0"/>
            <a:r>
              <a:rPr lang="en-US" sz="2800" dirty="0" err="1">
                <a:solidFill>
                  <a:srgbClr val="FFFF00"/>
                </a:solidFill>
              </a:rPr>
              <a:t>Pengendalian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</a:p>
          <a:p>
            <a:pPr algn="ctr" eaLnBrk="0" hangingPunct="0"/>
            <a:r>
              <a:rPr lang="en-US" sz="2800" dirty="0" err="1">
                <a:solidFill>
                  <a:srgbClr val="FFFF00"/>
                </a:solidFill>
              </a:rPr>
              <a:t>operasi</a:t>
            </a:r>
            <a:endParaRPr lang="en-US" sz="2800" dirty="0">
              <a:solidFill>
                <a:srgbClr val="FFFF00"/>
              </a:solidFill>
            </a:endParaRPr>
          </a:p>
          <a:p>
            <a:pPr eaLnBrk="0" hangingPunct="0"/>
            <a:endParaRPr lang="en-US" sz="2800" dirty="0">
              <a:solidFill>
                <a:srgbClr val="FFFF00"/>
              </a:solidFill>
            </a:endParaRPr>
          </a:p>
          <a:p>
            <a:pPr eaLnBrk="0" hangingPunct="0"/>
            <a:endParaRPr lang="en-US" sz="2800" dirty="0">
              <a:solidFill>
                <a:srgbClr val="FFFF00"/>
              </a:solidFill>
            </a:endParaRPr>
          </a:p>
        </p:txBody>
      </p:sp>
      <p:graphicFrame>
        <p:nvGraphicFramePr>
          <p:cNvPr id="25" name="Diagram 24"/>
          <p:cNvGraphicFramePr/>
          <p:nvPr>
            <p:extLst>
              <p:ext uri="{D42A27DB-BD31-4B8C-83A1-F6EECF244321}">
                <p14:modId xmlns:p14="http://schemas.microsoft.com/office/powerpoint/2010/main" val="2612245298"/>
              </p:ext>
            </p:extLst>
          </p:nvPr>
        </p:nvGraphicFramePr>
        <p:xfrm>
          <a:off x="4966993" y="512858"/>
          <a:ext cx="10415951" cy="70038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6" name="Text Box 13"/>
          <p:cNvSpPr txBox="1">
            <a:spLocks noChangeArrowheads="1"/>
          </p:cNvSpPr>
          <p:nvPr/>
        </p:nvSpPr>
        <p:spPr bwMode="auto">
          <a:xfrm>
            <a:off x="13485777" y="2156158"/>
            <a:ext cx="4464497" cy="63010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algn="ctr" eaLnBrk="0" hangingPunct="0"/>
            <a:r>
              <a:rPr lang="en-US" sz="2800" dirty="0" err="1">
                <a:solidFill>
                  <a:srgbClr val="BBFF02"/>
                </a:solidFill>
              </a:rPr>
              <a:t>Informasi</a:t>
            </a:r>
            <a:endParaRPr lang="en-US" sz="2800" dirty="0">
              <a:solidFill>
                <a:srgbClr val="BBFF02"/>
              </a:solidFill>
            </a:endParaRPr>
          </a:p>
          <a:p>
            <a:pPr algn="ctr" eaLnBrk="0" hangingPunct="0"/>
            <a:r>
              <a:rPr lang="en-US" sz="2800" dirty="0" err="1" smtClean="0">
                <a:solidFill>
                  <a:srgbClr val="BBFF02"/>
                </a:solidFill>
              </a:rPr>
              <a:t>Pemecahan</a:t>
            </a:r>
            <a:r>
              <a:rPr lang="id-ID" sz="2800" dirty="0" smtClean="0">
                <a:solidFill>
                  <a:srgbClr val="BBFF02"/>
                </a:solidFill>
              </a:rPr>
              <a:t> </a:t>
            </a:r>
            <a:r>
              <a:rPr lang="en-US" sz="2800" dirty="0" err="1" smtClean="0">
                <a:solidFill>
                  <a:srgbClr val="BBFF02"/>
                </a:solidFill>
              </a:rPr>
              <a:t>masalah</a:t>
            </a:r>
            <a:endParaRPr lang="en-US" sz="2800" dirty="0">
              <a:solidFill>
                <a:srgbClr val="BBFF02"/>
              </a:solidFill>
            </a:endParaRPr>
          </a:p>
          <a:p>
            <a:pPr eaLnBrk="0" hangingPunct="0"/>
            <a:endParaRPr lang="en-US" sz="2800" dirty="0">
              <a:solidFill>
                <a:srgbClr val="BBFF02"/>
              </a:solidFill>
            </a:endParaRPr>
          </a:p>
          <a:p>
            <a:pPr eaLnBrk="0" hangingPunct="0"/>
            <a:endParaRPr lang="en-US" sz="2800" dirty="0">
              <a:solidFill>
                <a:srgbClr val="BBFF02"/>
              </a:solidFill>
            </a:endParaRPr>
          </a:p>
        </p:txBody>
      </p:sp>
      <p:sp>
        <p:nvSpPr>
          <p:cNvPr id="27" name="Text Box 14"/>
          <p:cNvSpPr txBox="1">
            <a:spLocks noChangeArrowheads="1"/>
          </p:cNvSpPr>
          <p:nvPr/>
        </p:nvSpPr>
        <p:spPr bwMode="auto">
          <a:xfrm>
            <a:off x="13751969" y="4115315"/>
            <a:ext cx="4824536" cy="63010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algn="ctr" eaLnBrk="0" hangingPunct="0"/>
            <a:r>
              <a:rPr lang="en-US" sz="2800" dirty="0" err="1">
                <a:solidFill>
                  <a:srgbClr val="BBFF02"/>
                </a:solidFill>
              </a:rPr>
              <a:t>Informasi</a:t>
            </a:r>
            <a:endParaRPr lang="en-US" sz="2800" dirty="0">
              <a:solidFill>
                <a:srgbClr val="BBFF02"/>
              </a:solidFill>
            </a:endParaRPr>
          </a:p>
          <a:p>
            <a:pPr algn="ctr" eaLnBrk="0" hangingPunct="0"/>
            <a:r>
              <a:rPr lang="en-US" sz="2800" dirty="0" err="1" smtClean="0">
                <a:solidFill>
                  <a:srgbClr val="BBFF02"/>
                </a:solidFill>
              </a:rPr>
              <a:t>Pengarahan</a:t>
            </a:r>
            <a:r>
              <a:rPr lang="id-ID" sz="2800" dirty="0" smtClean="0">
                <a:solidFill>
                  <a:srgbClr val="BBFF02"/>
                </a:solidFill>
              </a:rPr>
              <a:t> </a:t>
            </a:r>
            <a:r>
              <a:rPr lang="en-US" sz="2800" dirty="0" err="1" smtClean="0">
                <a:solidFill>
                  <a:srgbClr val="BBFF02"/>
                </a:solidFill>
              </a:rPr>
              <a:t>perhatian</a:t>
            </a:r>
            <a:endParaRPr lang="en-US" sz="2800" dirty="0">
              <a:solidFill>
                <a:srgbClr val="BBFF02"/>
              </a:solidFill>
            </a:endParaRPr>
          </a:p>
          <a:p>
            <a:pPr eaLnBrk="0" hangingPunct="0"/>
            <a:endParaRPr lang="en-US" sz="2800" dirty="0">
              <a:solidFill>
                <a:srgbClr val="BBFF02"/>
              </a:solidFill>
            </a:endParaRPr>
          </a:p>
        </p:txBody>
      </p:sp>
      <p:sp>
        <p:nvSpPr>
          <p:cNvPr id="28" name="Text Box 15"/>
          <p:cNvSpPr txBox="1">
            <a:spLocks noChangeArrowheads="1"/>
          </p:cNvSpPr>
          <p:nvPr/>
        </p:nvSpPr>
        <p:spPr bwMode="auto">
          <a:xfrm>
            <a:off x="13751969" y="6159583"/>
            <a:ext cx="5012235" cy="63010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algn="ctr" eaLnBrk="0" hangingPunct="0"/>
            <a:r>
              <a:rPr lang="en-US" sz="2800" dirty="0" err="1">
                <a:solidFill>
                  <a:srgbClr val="BBFF02"/>
                </a:solidFill>
              </a:rPr>
              <a:t>Informasi</a:t>
            </a:r>
            <a:endParaRPr lang="en-US" sz="2800" dirty="0">
              <a:solidFill>
                <a:srgbClr val="BBFF02"/>
              </a:solidFill>
            </a:endParaRPr>
          </a:p>
          <a:p>
            <a:pPr algn="ctr" eaLnBrk="0" hangingPunct="0"/>
            <a:r>
              <a:rPr lang="en-US" sz="2800" dirty="0" err="1" smtClean="0">
                <a:solidFill>
                  <a:srgbClr val="BBFF02"/>
                </a:solidFill>
              </a:rPr>
              <a:t>Pengumpulan</a:t>
            </a:r>
            <a:r>
              <a:rPr lang="id-ID" sz="2800" dirty="0" smtClean="0">
                <a:solidFill>
                  <a:srgbClr val="BBFF02"/>
                </a:solidFill>
              </a:rPr>
              <a:t> </a:t>
            </a:r>
            <a:r>
              <a:rPr lang="en-US" sz="2800" dirty="0" smtClean="0">
                <a:solidFill>
                  <a:srgbClr val="BBFF02"/>
                </a:solidFill>
              </a:rPr>
              <a:t>data</a:t>
            </a:r>
            <a:endParaRPr lang="en-US" sz="2800" dirty="0">
              <a:solidFill>
                <a:srgbClr val="BBFF02"/>
              </a:solidFill>
            </a:endParaRPr>
          </a:p>
          <a:p>
            <a:pPr eaLnBrk="0" hangingPunct="0"/>
            <a:endParaRPr lang="en-US" sz="2800" dirty="0">
              <a:solidFill>
                <a:srgbClr val="BBFF02"/>
              </a:solidFill>
            </a:endParaRPr>
          </a:p>
          <a:p>
            <a:pPr eaLnBrk="0" hangingPunct="0"/>
            <a:endParaRPr lang="en-US" sz="2800" dirty="0">
              <a:solidFill>
                <a:srgbClr val="BBFF0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9497734"/>
      </p:ext>
    </p:extLst>
  </p:cSld>
  <p:clrMapOvr>
    <a:masterClrMapping/>
  </p:clrMapOvr>
  <p:transition spd="slow" advTm="4025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46" t="9133" r="12350" b="10035"/>
          <a:stretch/>
        </p:blipFill>
        <p:spPr bwMode="auto">
          <a:xfrm>
            <a:off x="2302446" y="318964"/>
            <a:ext cx="15769752" cy="9793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9497734"/>
      </p:ext>
    </p:extLst>
  </p:cSld>
  <p:clrMapOvr>
    <a:masterClrMapping/>
  </p:clrMapOvr>
  <p:transition spd="slow" advTm="4025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itle">
  <a:themeElements>
    <a:clrScheme name="ユーザー定義 2">
      <a:dk1>
        <a:srgbClr val="FFFFFF"/>
      </a:dk1>
      <a:lt1>
        <a:srgbClr val="000000"/>
      </a:lt1>
      <a:dk2>
        <a:srgbClr val="FFFFFF"/>
      </a:dk2>
      <a:lt2>
        <a:srgbClr val="EEECE1"/>
      </a:lt2>
      <a:accent1>
        <a:srgbClr val="BBFF02"/>
      </a:accent1>
      <a:accent2>
        <a:srgbClr val="02FFB5"/>
      </a:accent2>
      <a:accent3>
        <a:srgbClr val="00CCFF"/>
      </a:accent3>
      <a:accent4>
        <a:srgbClr val="FF99FF"/>
      </a:accent4>
      <a:accent5>
        <a:srgbClr val="4BACC6"/>
      </a:accent5>
      <a:accent6>
        <a:srgbClr val="F79646"/>
      </a:accent6>
      <a:hlink>
        <a:srgbClr val="BBFF02"/>
      </a:hlink>
      <a:folHlink>
        <a:srgbClr val="8CC000"/>
      </a:folHlink>
    </a:clrScheme>
    <a:fontScheme name="Scheat">
      <a:majorFont>
        <a:latin typeface="Crimson Text"/>
        <a:ea typeface="Spica Neue"/>
        <a:cs typeface=""/>
      </a:majorFont>
      <a:minorFont>
        <a:latin typeface="Crimson Text"/>
        <a:ea typeface="Spica Neue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1229</TotalTime>
  <Words>430</Words>
  <Application>Microsoft Office PowerPoint</Application>
  <PresentationFormat>Custom</PresentationFormat>
  <Paragraphs>85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Title</vt:lpstr>
      <vt:lpstr>Organisasi,SI dan Keputusan Manajemen</vt:lpstr>
      <vt:lpstr>Tipe Kegiatan Manajemen</vt:lpstr>
      <vt:lpstr>Tipe Keputusan Manajemen</vt:lpstr>
      <vt:lpstr>PowerPoint Presentation</vt:lpstr>
      <vt:lpstr>PowerPoint Presentation</vt:lpstr>
      <vt:lpstr>PowerPoint Presentation</vt:lpstr>
      <vt:lpstr>Sistem-sistem Informasi di Tingkatan Manajemen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Scheat</dc:title>
  <dc:creator>Jun</dc:creator>
  <cp:lastModifiedBy>Volker</cp:lastModifiedBy>
  <cp:revision>80</cp:revision>
  <dcterms:created xsi:type="dcterms:W3CDTF">2015-02-26T15:14:38Z</dcterms:created>
  <dcterms:modified xsi:type="dcterms:W3CDTF">2018-08-30T14:38:03Z</dcterms:modified>
</cp:coreProperties>
</file>