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59" r:id="rId4"/>
    <p:sldId id="300" r:id="rId5"/>
    <p:sldId id="299" r:id="rId6"/>
    <p:sldId id="297" r:id="rId7"/>
    <p:sldId id="301" r:id="rId8"/>
    <p:sldId id="302" r:id="rId9"/>
  </p:sldIdLst>
  <p:sldSz cx="18286413" cy="10287000"/>
  <p:notesSz cx="6858000" cy="9144000"/>
  <p:photoAlbum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BBF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-192" y="-90"/>
      </p:cViewPr>
      <p:guideLst>
        <p:guide orient="horz" pos="3240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21180-5423-4FB1-94BE-C3E8FF7DD6F5}" type="doc">
      <dgm:prSet loTypeId="urn:microsoft.com/office/officeart/2005/8/layout/pyramid2" loCatId="list" qsTypeId="urn:microsoft.com/office/officeart/2005/8/quickstyle/3d3" qsCatId="3D" csTypeId="urn:microsoft.com/office/officeart/2005/8/colors/colorful3" csCatId="colorful" phldr="1"/>
      <dgm:spPr/>
    </dgm:pt>
    <dgm:pt modelId="{2FEFCBD4-DB3A-460A-8394-A85A393BD3AA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atas</a:t>
          </a:r>
          <a:endParaRPr lang="id-ID" dirty="0"/>
        </a:p>
      </dgm:t>
    </dgm:pt>
    <dgm:pt modelId="{A804B73A-0EB9-4153-9060-019C916CEE56}" type="parTrans" cxnId="{7A6374F9-F0B2-4CB6-B839-294D806409E0}">
      <dgm:prSet/>
      <dgm:spPr/>
      <dgm:t>
        <a:bodyPr/>
        <a:lstStyle/>
        <a:p>
          <a:endParaRPr lang="id-ID"/>
        </a:p>
      </dgm:t>
    </dgm:pt>
    <dgm:pt modelId="{7703F484-2727-4285-A16E-475449B4D3CD}" type="sibTrans" cxnId="{7A6374F9-F0B2-4CB6-B839-294D806409E0}">
      <dgm:prSet/>
      <dgm:spPr/>
      <dgm:t>
        <a:bodyPr/>
        <a:lstStyle/>
        <a:p>
          <a:endParaRPr lang="id-ID"/>
        </a:p>
      </dgm:t>
    </dgm:pt>
    <dgm:pt modelId="{7A65246C-5F68-4073-9855-FBE7EA17E826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Menengah</a:t>
          </a:r>
          <a:endParaRPr lang="id-ID" dirty="0"/>
        </a:p>
      </dgm:t>
    </dgm:pt>
    <dgm:pt modelId="{3968C986-BCA4-4EC9-94EC-6B368B234602}" type="parTrans" cxnId="{ED611D44-FFC6-44C5-997D-B9D50B5FF581}">
      <dgm:prSet/>
      <dgm:spPr/>
      <dgm:t>
        <a:bodyPr/>
        <a:lstStyle/>
        <a:p>
          <a:endParaRPr lang="id-ID"/>
        </a:p>
      </dgm:t>
    </dgm:pt>
    <dgm:pt modelId="{3E543A78-14FE-47BE-8D72-0CCBE9807492}" type="sibTrans" cxnId="{ED611D44-FFC6-44C5-997D-B9D50B5FF581}">
      <dgm:prSet/>
      <dgm:spPr/>
      <dgm:t>
        <a:bodyPr/>
        <a:lstStyle/>
        <a:p>
          <a:endParaRPr lang="id-ID"/>
        </a:p>
      </dgm:t>
    </dgm:pt>
    <dgm:pt modelId="{20172AC3-094B-49DE-A2A9-CF23712FF69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Bawah</a:t>
          </a:r>
          <a:endParaRPr lang="id-ID" dirty="0"/>
        </a:p>
      </dgm:t>
    </dgm:pt>
    <dgm:pt modelId="{4D40DAC8-3367-467A-AADA-E3D9AB4347A5}" type="parTrans" cxnId="{C69708E4-BA55-4085-8A88-2817A3F3C9A8}">
      <dgm:prSet/>
      <dgm:spPr/>
      <dgm:t>
        <a:bodyPr/>
        <a:lstStyle/>
        <a:p>
          <a:endParaRPr lang="id-ID"/>
        </a:p>
      </dgm:t>
    </dgm:pt>
    <dgm:pt modelId="{5A53EAB9-74EF-4758-9FF1-E4B3D78E228A}" type="sibTrans" cxnId="{C69708E4-BA55-4085-8A88-2817A3F3C9A8}">
      <dgm:prSet/>
      <dgm:spPr/>
      <dgm:t>
        <a:bodyPr/>
        <a:lstStyle/>
        <a:p>
          <a:endParaRPr lang="id-ID"/>
        </a:p>
      </dgm:t>
    </dgm:pt>
    <dgm:pt modelId="{B5E79904-A096-4B07-A8DE-C5805061889D}" type="pres">
      <dgm:prSet presAssocID="{29421180-5423-4FB1-94BE-C3E8FF7DD6F5}" presName="compositeShape" presStyleCnt="0">
        <dgm:presLayoutVars>
          <dgm:dir/>
          <dgm:resizeHandles/>
        </dgm:presLayoutVars>
      </dgm:prSet>
      <dgm:spPr/>
    </dgm:pt>
    <dgm:pt modelId="{17F22054-36BC-4C16-B714-B1D5973801A7}" type="pres">
      <dgm:prSet presAssocID="{29421180-5423-4FB1-94BE-C3E8FF7DD6F5}" presName="pyramid" presStyleLbl="node1" presStyleIdx="0" presStyleCnt="1" custLinFactNeighborX="13985" custLinFactNeighborY="-40"/>
      <dgm:spPr/>
    </dgm:pt>
    <dgm:pt modelId="{C5E0C352-2569-4FBA-BE65-D99AB44A9389}" type="pres">
      <dgm:prSet presAssocID="{29421180-5423-4FB1-94BE-C3E8FF7DD6F5}" presName="theList" presStyleCnt="0"/>
      <dgm:spPr/>
    </dgm:pt>
    <dgm:pt modelId="{636AEC43-B298-44DB-A142-74285DB75B70}" type="pres">
      <dgm:prSet presAssocID="{2FEFCBD4-DB3A-460A-8394-A85A393BD3A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48E00F-D1E2-419A-90FF-CE3BE3687375}" type="pres">
      <dgm:prSet presAssocID="{2FEFCBD4-DB3A-460A-8394-A85A393BD3AA}" presName="aSpace" presStyleCnt="0"/>
      <dgm:spPr/>
    </dgm:pt>
    <dgm:pt modelId="{43E86132-FDDB-466E-BD25-44BE32BA6058}" type="pres">
      <dgm:prSet presAssocID="{7A65246C-5F68-4073-9855-FBE7EA17E82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7781AA-2ED3-49D5-9711-E40D9038C83C}" type="pres">
      <dgm:prSet presAssocID="{7A65246C-5F68-4073-9855-FBE7EA17E826}" presName="aSpace" presStyleCnt="0"/>
      <dgm:spPr/>
    </dgm:pt>
    <dgm:pt modelId="{02AA1A65-6797-4A52-926C-229843B7ED8B}" type="pres">
      <dgm:prSet presAssocID="{20172AC3-094B-49DE-A2A9-CF23712FF69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D8ABD8-8D33-4CD1-9DC3-DF861C63597B}" type="pres">
      <dgm:prSet presAssocID="{20172AC3-094B-49DE-A2A9-CF23712FF690}" presName="aSpace" presStyleCnt="0"/>
      <dgm:spPr/>
    </dgm:pt>
  </dgm:ptLst>
  <dgm:cxnLst>
    <dgm:cxn modelId="{7A6374F9-F0B2-4CB6-B839-294D806409E0}" srcId="{29421180-5423-4FB1-94BE-C3E8FF7DD6F5}" destId="{2FEFCBD4-DB3A-460A-8394-A85A393BD3AA}" srcOrd="0" destOrd="0" parTransId="{A804B73A-0EB9-4153-9060-019C916CEE56}" sibTransId="{7703F484-2727-4285-A16E-475449B4D3CD}"/>
    <dgm:cxn modelId="{C86F10B5-5F84-4C3C-A26E-21224203AAA4}" type="presOf" srcId="{20172AC3-094B-49DE-A2A9-CF23712FF690}" destId="{02AA1A65-6797-4A52-926C-229843B7ED8B}" srcOrd="0" destOrd="0" presId="urn:microsoft.com/office/officeart/2005/8/layout/pyramid2"/>
    <dgm:cxn modelId="{C69708E4-BA55-4085-8A88-2817A3F3C9A8}" srcId="{29421180-5423-4FB1-94BE-C3E8FF7DD6F5}" destId="{20172AC3-094B-49DE-A2A9-CF23712FF690}" srcOrd="2" destOrd="0" parTransId="{4D40DAC8-3367-467A-AADA-E3D9AB4347A5}" sibTransId="{5A53EAB9-74EF-4758-9FF1-E4B3D78E228A}"/>
    <dgm:cxn modelId="{ED611D44-FFC6-44C5-997D-B9D50B5FF581}" srcId="{29421180-5423-4FB1-94BE-C3E8FF7DD6F5}" destId="{7A65246C-5F68-4073-9855-FBE7EA17E826}" srcOrd="1" destOrd="0" parTransId="{3968C986-BCA4-4EC9-94EC-6B368B234602}" sibTransId="{3E543A78-14FE-47BE-8D72-0CCBE9807492}"/>
    <dgm:cxn modelId="{23441903-744F-42FE-801F-0FE97518EC77}" type="presOf" srcId="{2FEFCBD4-DB3A-460A-8394-A85A393BD3AA}" destId="{636AEC43-B298-44DB-A142-74285DB75B70}" srcOrd="0" destOrd="0" presId="urn:microsoft.com/office/officeart/2005/8/layout/pyramid2"/>
    <dgm:cxn modelId="{CD3BBF9C-DB0D-4EFB-9865-E2BC5074724E}" type="presOf" srcId="{7A65246C-5F68-4073-9855-FBE7EA17E826}" destId="{43E86132-FDDB-466E-BD25-44BE32BA6058}" srcOrd="0" destOrd="0" presId="urn:microsoft.com/office/officeart/2005/8/layout/pyramid2"/>
    <dgm:cxn modelId="{B7925A45-7067-4159-9FC5-87E5BAD94AF5}" type="presOf" srcId="{29421180-5423-4FB1-94BE-C3E8FF7DD6F5}" destId="{B5E79904-A096-4B07-A8DE-C5805061889D}" srcOrd="0" destOrd="0" presId="urn:microsoft.com/office/officeart/2005/8/layout/pyramid2"/>
    <dgm:cxn modelId="{0DDBA89D-5814-46AA-9A92-897E30371218}" type="presParOf" srcId="{B5E79904-A096-4B07-A8DE-C5805061889D}" destId="{17F22054-36BC-4C16-B714-B1D5973801A7}" srcOrd="0" destOrd="0" presId="urn:microsoft.com/office/officeart/2005/8/layout/pyramid2"/>
    <dgm:cxn modelId="{A585F01F-BABD-4972-842E-8A8B953BFE81}" type="presParOf" srcId="{B5E79904-A096-4B07-A8DE-C5805061889D}" destId="{C5E0C352-2569-4FBA-BE65-D99AB44A9389}" srcOrd="1" destOrd="0" presId="urn:microsoft.com/office/officeart/2005/8/layout/pyramid2"/>
    <dgm:cxn modelId="{892C33DA-ABCC-4CF1-9A4B-A7261EADD9EB}" type="presParOf" srcId="{C5E0C352-2569-4FBA-BE65-D99AB44A9389}" destId="{636AEC43-B298-44DB-A142-74285DB75B70}" srcOrd="0" destOrd="0" presId="urn:microsoft.com/office/officeart/2005/8/layout/pyramid2"/>
    <dgm:cxn modelId="{2FC142DD-5A3A-4A35-8451-517BC5F85FBA}" type="presParOf" srcId="{C5E0C352-2569-4FBA-BE65-D99AB44A9389}" destId="{C948E00F-D1E2-419A-90FF-CE3BE3687375}" srcOrd="1" destOrd="0" presId="urn:microsoft.com/office/officeart/2005/8/layout/pyramid2"/>
    <dgm:cxn modelId="{76E4C3F6-13E7-4C21-AA7F-0069C2448530}" type="presParOf" srcId="{C5E0C352-2569-4FBA-BE65-D99AB44A9389}" destId="{43E86132-FDDB-466E-BD25-44BE32BA6058}" srcOrd="2" destOrd="0" presId="urn:microsoft.com/office/officeart/2005/8/layout/pyramid2"/>
    <dgm:cxn modelId="{66060930-20FB-4FEE-84DC-02391E66D6C0}" type="presParOf" srcId="{C5E0C352-2569-4FBA-BE65-D99AB44A9389}" destId="{9E7781AA-2ED3-49D5-9711-E40D9038C83C}" srcOrd="3" destOrd="0" presId="urn:microsoft.com/office/officeart/2005/8/layout/pyramid2"/>
    <dgm:cxn modelId="{D5B33486-B8D4-4013-A8F1-EB3170AFD79E}" type="presParOf" srcId="{C5E0C352-2569-4FBA-BE65-D99AB44A9389}" destId="{02AA1A65-6797-4A52-926C-229843B7ED8B}" srcOrd="4" destOrd="0" presId="urn:microsoft.com/office/officeart/2005/8/layout/pyramid2"/>
    <dgm:cxn modelId="{F8F2EC7E-332F-4C25-A959-1A5EC0FFCF21}" type="presParOf" srcId="{C5E0C352-2569-4FBA-BE65-D99AB44A9389}" destId="{0BD8ABD8-8D33-4CD1-9DC3-DF861C6359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21180-5423-4FB1-94BE-C3E8FF7DD6F5}" type="doc">
      <dgm:prSet loTypeId="urn:microsoft.com/office/officeart/2005/8/layout/pyramid2" loCatId="list" qsTypeId="urn:microsoft.com/office/officeart/2005/8/quickstyle/3d3" qsCatId="3D" csTypeId="urn:microsoft.com/office/officeart/2005/8/colors/colorful3" csCatId="colorful" phldr="1"/>
      <dgm:spPr/>
    </dgm:pt>
    <dgm:pt modelId="{2FEFCBD4-DB3A-460A-8394-A85A393BD3AA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atas</a:t>
          </a:r>
          <a:endParaRPr lang="id-ID" dirty="0"/>
        </a:p>
      </dgm:t>
    </dgm:pt>
    <dgm:pt modelId="{A804B73A-0EB9-4153-9060-019C916CEE56}" type="parTrans" cxnId="{7A6374F9-F0B2-4CB6-B839-294D806409E0}">
      <dgm:prSet/>
      <dgm:spPr/>
      <dgm:t>
        <a:bodyPr/>
        <a:lstStyle/>
        <a:p>
          <a:endParaRPr lang="id-ID"/>
        </a:p>
      </dgm:t>
    </dgm:pt>
    <dgm:pt modelId="{7703F484-2727-4285-A16E-475449B4D3CD}" type="sibTrans" cxnId="{7A6374F9-F0B2-4CB6-B839-294D806409E0}">
      <dgm:prSet/>
      <dgm:spPr/>
      <dgm:t>
        <a:bodyPr/>
        <a:lstStyle/>
        <a:p>
          <a:endParaRPr lang="id-ID"/>
        </a:p>
      </dgm:t>
    </dgm:pt>
    <dgm:pt modelId="{7A65246C-5F68-4073-9855-FBE7EA17E826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Menengah</a:t>
          </a:r>
          <a:endParaRPr lang="id-ID" dirty="0"/>
        </a:p>
      </dgm:t>
    </dgm:pt>
    <dgm:pt modelId="{3968C986-BCA4-4EC9-94EC-6B368B234602}" type="parTrans" cxnId="{ED611D44-FFC6-44C5-997D-B9D50B5FF581}">
      <dgm:prSet/>
      <dgm:spPr/>
      <dgm:t>
        <a:bodyPr/>
        <a:lstStyle/>
        <a:p>
          <a:endParaRPr lang="id-ID"/>
        </a:p>
      </dgm:t>
    </dgm:pt>
    <dgm:pt modelId="{3E543A78-14FE-47BE-8D72-0CCBE9807492}" type="sibTrans" cxnId="{ED611D44-FFC6-44C5-997D-B9D50B5FF581}">
      <dgm:prSet/>
      <dgm:spPr/>
      <dgm:t>
        <a:bodyPr/>
        <a:lstStyle/>
        <a:p>
          <a:endParaRPr lang="id-ID"/>
        </a:p>
      </dgm:t>
    </dgm:pt>
    <dgm:pt modelId="{20172AC3-094B-49DE-A2A9-CF23712FF69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Bawah</a:t>
          </a:r>
          <a:endParaRPr lang="id-ID" dirty="0"/>
        </a:p>
      </dgm:t>
    </dgm:pt>
    <dgm:pt modelId="{4D40DAC8-3367-467A-AADA-E3D9AB4347A5}" type="parTrans" cxnId="{C69708E4-BA55-4085-8A88-2817A3F3C9A8}">
      <dgm:prSet/>
      <dgm:spPr/>
      <dgm:t>
        <a:bodyPr/>
        <a:lstStyle/>
        <a:p>
          <a:endParaRPr lang="id-ID"/>
        </a:p>
      </dgm:t>
    </dgm:pt>
    <dgm:pt modelId="{5A53EAB9-74EF-4758-9FF1-E4B3D78E228A}" type="sibTrans" cxnId="{C69708E4-BA55-4085-8A88-2817A3F3C9A8}">
      <dgm:prSet/>
      <dgm:spPr/>
      <dgm:t>
        <a:bodyPr/>
        <a:lstStyle/>
        <a:p>
          <a:endParaRPr lang="id-ID"/>
        </a:p>
      </dgm:t>
    </dgm:pt>
    <dgm:pt modelId="{B5E79904-A096-4B07-A8DE-C5805061889D}" type="pres">
      <dgm:prSet presAssocID="{29421180-5423-4FB1-94BE-C3E8FF7DD6F5}" presName="compositeShape" presStyleCnt="0">
        <dgm:presLayoutVars>
          <dgm:dir/>
          <dgm:resizeHandles/>
        </dgm:presLayoutVars>
      </dgm:prSet>
      <dgm:spPr/>
    </dgm:pt>
    <dgm:pt modelId="{17F22054-36BC-4C16-B714-B1D5973801A7}" type="pres">
      <dgm:prSet presAssocID="{29421180-5423-4FB1-94BE-C3E8FF7DD6F5}" presName="pyramid" presStyleLbl="node1" presStyleIdx="0" presStyleCnt="1" custLinFactNeighborX="13985" custLinFactNeighborY="-40"/>
      <dgm:spPr/>
    </dgm:pt>
    <dgm:pt modelId="{C5E0C352-2569-4FBA-BE65-D99AB44A9389}" type="pres">
      <dgm:prSet presAssocID="{29421180-5423-4FB1-94BE-C3E8FF7DD6F5}" presName="theList" presStyleCnt="0"/>
      <dgm:spPr/>
    </dgm:pt>
    <dgm:pt modelId="{636AEC43-B298-44DB-A142-74285DB75B70}" type="pres">
      <dgm:prSet presAssocID="{2FEFCBD4-DB3A-460A-8394-A85A393BD3AA}" presName="aNode" presStyleLbl="fgAcc1" presStyleIdx="0" presStyleCnt="3" custLinFactY="11992" custLinFactNeighborX="-23773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48E00F-D1E2-419A-90FF-CE3BE3687375}" type="pres">
      <dgm:prSet presAssocID="{2FEFCBD4-DB3A-460A-8394-A85A393BD3AA}" presName="aSpace" presStyleCnt="0"/>
      <dgm:spPr/>
    </dgm:pt>
    <dgm:pt modelId="{43E86132-FDDB-466E-BD25-44BE32BA6058}" type="pres">
      <dgm:prSet presAssocID="{7A65246C-5F68-4073-9855-FBE7EA17E826}" presName="aNode" presStyleLbl="fgAcc1" presStyleIdx="1" presStyleCnt="3" custLinFactY="25045" custLinFactNeighborX="-25355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7781AA-2ED3-49D5-9711-E40D9038C83C}" type="pres">
      <dgm:prSet presAssocID="{7A65246C-5F68-4073-9855-FBE7EA17E826}" presName="aSpace" presStyleCnt="0"/>
      <dgm:spPr/>
    </dgm:pt>
    <dgm:pt modelId="{02AA1A65-6797-4A52-926C-229843B7ED8B}" type="pres">
      <dgm:prSet presAssocID="{20172AC3-094B-49DE-A2A9-CF23712FF690}" presName="aNode" presStyleLbl="fgAcc1" presStyleIdx="2" presStyleCnt="3" custLinFactY="34543" custLinFactNeighborX="-23773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D8ABD8-8D33-4CD1-9DC3-DF861C63597B}" type="pres">
      <dgm:prSet presAssocID="{20172AC3-094B-49DE-A2A9-CF23712FF690}" presName="aSpace" presStyleCnt="0"/>
      <dgm:spPr/>
    </dgm:pt>
  </dgm:ptLst>
  <dgm:cxnLst>
    <dgm:cxn modelId="{7A6374F9-F0B2-4CB6-B839-294D806409E0}" srcId="{29421180-5423-4FB1-94BE-C3E8FF7DD6F5}" destId="{2FEFCBD4-DB3A-460A-8394-A85A393BD3AA}" srcOrd="0" destOrd="0" parTransId="{A804B73A-0EB9-4153-9060-019C916CEE56}" sibTransId="{7703F484-2727-4285-A16E-475449B4D3CD}"/>
    <dgm:cxn modelId="{C69708E4-BA55-4085-8A88-2817A3F3C9A8}" srcId="{29421180-5423-4FB1-94BE-C3E8FF7DD6F5}" destId="{20172AC3-094B-49DE-A2A9-CF23712FF690}" srcOrd="2" destOrd="0" parTransId="{4D40DAC8-3367-467A-AADA-E3D9AB4347A5}" sibTransId="{5A53EAB9-74EF-4758-9FF1-E4B3D78E228A}"/>
    <dgm:cxn modelId="{ED611D44-FFC6-44C5-997D-B9D50B5FF581}" srcId="{29421180-5423-4FB1-94BE-C3E8FF7DD6F5}" destId="{7A65246C-5F68-4073-9855-FBE7EA17E826}" srcOrd="1" destOrd="0" parTransId="{3968C986-BCA4-4EC9-94EC-6B368B234602}" sibTransId="{3E543A78-14FE-47BE-8D72-0CCBE9807492}"/>
    <dgm:cxn modelId="{2CCEE527-6189-4431-9642-5372AC1A7894}" type="presOf" srcId="{29421180-5423-4FB1-94BE-C3E8FF7DD6F5}" destId="{B5E79904-A096-4B07-A8DE-C5805061889D}" srcOrd="0" destOrd="0" presId="urn:microsoft.com/office/officeart/2005/8/layout/pyramid2"/>
    <dgm:cxn modelId="{065B4747-D67C-4082-B1A1-2B915F9052AB}" type="presOf" srcId="{7A65246C-5F68-4073-9855-FBE7EA17E826}" destId="{43E86132-FDDB-466E-BD25-44BE32BA6058}" srcOrd="0" destOrd="0" presId="urn:microsoft.com/office/officeart/2005/8/layout/pyramid2"/>
    <dgm:cxn modelId="{024EA6AC-1C99-451B-ACFB-820581137A33}" type="presOf" srcId="{20172AC3-094B-49DE-A2A9-CF23712FF690}" destId="{02AA1A65-6797-4A52-926C-229843B7ED8B}" srcOrd="0" destOrd="0" presId="urn:microsoft.com/office/officeart/2005/8/layout/pyramid2"/>
    <dgm:cxn modelId="{DF117ED1-18C3-474B-B7E5-1594584ECCDE}" type="presOf" srcId="{2FEFCBD4-DB3A-460A-8394-A85A393BD3AA}" destId="{636AEC43-B298-44DB-A142-74285DB75B70}" srcOrd="0" destOrd="0" presId="urn:microsoft.com/office/officeart/2005/8/layout/pyramid2"/>
    <dgm:cxn modelId="{64063BCC-5763-44FF-9A98-3504B3435D0F}" type="presParOf" srcId="{B5E79904-A096-4B07-A8DE-C5805061889D}" destId="{17F22054-36BC-4C16-B714-B1D5973801A7}" srcOrd="0" destOrd="0" presId="urn:microsoft.com/office/officeart/2005/8/layout/pyramid2"/>
    <dgm:cxn modelId="{6FE82653-790D-49DA-84DD-0F8B315408ED}" type="presParOf" srcId="{B5E79904-A096-4B07-A8DE-C5805061889D}" destId="{C5E0C352-2569-4FBA-BE65-D99AB44A9389}" srcOrd="1" destOrd="0" presId="urn:microsoft.com/office/officeart/2005/8/layout/pyramid2"/>
    <dgm:cxn modelId="{B3036DC1-1435-4150-A638-7B44E9EA6A67}" type="presParOf" srcId="{C5E0C352-2569-4FBA-BE65-D99AB44A9389}" destId="{636AEC43-B298-44DB-A142-74285DB75B70}" srcOrd="0" destOrd="0" presId="urn:microsoft.com/office/officeart/2005/8/layout/pyramid2"/>
    <dgm:cxn modelId="{08A59A64-7D75-453F-866B-9BB80A1B6233}" type="presParOf" srcId="{C5E0C352-2569-4FBA-BE65-D99AB44A9389}" destId="{C948E00F-D1E2-419A-90FF-CE3BE3687375}" srcOrd="1" destOrd="0" presId="urn:microsoft.com/office/officeart/2005/8/layout/pyramid2"/>
    <dgm:cxn modelId="{428D1E9D-3AE7-41C1-8CA1-F97385E807D3}" type="presParOf" srcId="{C5E0C352-2569-4FBA-BE65-D99AB44A9389}" destId="{43E86132-FDDB-466E-BD25-44BE32BA6058}" srcOrd="2" destOrd="0" presId="urn:microsoft.com/office/officeart/2005/8/layout/pyramid2"/>
    <dgm:cxn modelId="{C74E6771-3F5D-4CC4-860B-3082AE679B53}" type="presParOf" srcId="{C5E0C352-2569-4FBA-BE65-D99AB44A9389}" destId="{9E7781AA-2ED3-49D5-9711-E40D9038C83C}" srcOrd="3" destOrd="0" presId="urn:microsoft.com/office/officeart/2005/8/layout/pyramid2"/>
    <dgm:cxn modelId="{9D4D9473-6641-4D89-A355-AB241057B069}" type="presParOf" srcId="{C5E0C352-2569-4FBA-BE65-D99AB44A9389}" destId="{02AA1A65-6797-4A52-926C-229843B7ED8B}" srcOrd="4" destOrd="0" presId="urn:microsoft.com/office/officeart/2005/8/layout/pyramid2"/>
    <dgm:cxn modelId="{10405A04-820F-453A-BCCD-198168408462}" type="presParOf" srcId="{C5E0C352-2569-4FBA-BE65-D99AB44A9389}" destId="{0BD8ABD8-8D33-4CD1-9DC3-DF861C6359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421180-5423-4FB1-94BE-C3E8FF7DD6F5}" type="doc">
      <dgm:prSet loTypeId="urn:microsoft.com/office/officeart/2005/8/layout/pyramid2" loCatId="list" qsTypeId="urn:microsoft.com/office/officeart/2005/8/quickstyle/3d3" qsCatId="3D" csTypeId="urn:microsoft.com/office/officeart/2005/8/colors/colorful3" csCatId="colorful" phldr="1"/>
      <dgm:spPr/>
    </dgm:pt>
    <dgm:pt modelId="{2FEFCBD4-DB3A-460A-8394-A85A393BD3AA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atas</a:t>
          </a:r>
          <a:endParaRPr lang="id-ID" dirty="0"/>
        </a:p>
      </dgm:t>
    </dgm:pt>
    <dgm:pt modelId="{A804B73A-0EB9-4153-9060-019C916CEE56}" type="parTrans" cxnId="{7A6374F9-F0B2-4CB6-B839-294D806409E0}">
      <dgm:prSet/>
      <dgm:spPr/>
      <dgm:t>
        <a:bodyPr/>
        <a:lstStyle/>
        <a:p>
          <a:endParaRPr lang="id-ID"/>
        </a:p>
      </dgm:t>
    </dgm:pt>
    <dgm:pt modelId="{7703F484-2727-4285-A16E-475449B4D3CD}" type="sibTrans" cxnId="{7A6374F9-F0B2-4CB6-B839-294D806409E0}">
      <dgm:prSet/>
      <dgm:spPr/>
      <dgm:t>
        <a:bodyPr/>
        <a:lstStyle/>
        <a:p>
          <a:endParaRPr lang="id-ID"/>
        </a:p>
      </dgm:t>
    </dgm:pt>
    <dgm:pt modelId="{7A65246C-5F68-4073-9855-FBE7EA17E826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Menengah</a:t>
          </a:r>
          <a:endParaRPr lang="id-ID" dirty="0"/>
        </a:p>
      </dgm:t>
    </dgm:pt>
    <dgm:pt modelId="{3968C986-BCA4-4EC9-94EC-6B368B234602}" type="parTrans" cxnId="{ED611D44-FFC6-44C5-997D-B9D50B5FF581}">
      <dgm:prSet/>
      <dgm:spPr/>
      <dgm:t>
        <a:bodyPr/>
        <a:lstStyle/>
        <a:p>
          <a:endParaRPr lang="id-ID"/>
        </a:p>
      </dgm:t>
    </dgm:pt>
    <dgm:pt modelId="{3E543A78-14FE-47BE-8D72-0CCBE9807492}" type="sibTrans" cxnId="{ED611D44-FFC6-44C5-997D-B9D50B5FF581}">
      <dgm:prSet/>
      <dgm:spPr/>
      <dgm:t>
        <a:bodyPr/>
        <a:lstStyle/>
        <a:p>
          <a:endParaRPr lang="id-ID"/>
        </a:p>
      </dgm:t>
    </dgm:pt>
    <dgm:pt modelId="{20172AC3-094B-49DE-A2A9-CF23712FF69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Manajemen Tingkat Bawah</a:t>
          </a:r>
          <a:endParaRPr lang="id-ID" dirty="0"/>
        </a:p>
      </dgm:t>
    </dgm:pt>
    <dgm:pt modelId="{4D40DAC8-3367-467A-AADA-E3D9AB4347A5}" type="parTrans" cxnId="{C69708E4-BA55-4085-8A88-2817A3F3C9A8}">
      <dgm:prSet/>
      <dgm:spPr/>
      <dgm:t>
        <a:bodyPr/>
        <a:lstStyle/>
        <a:p>
          <a:endParaRPr lang="id-ID"/>
        </a:p>
      </dgm:t>
    </dgm:pt>
    <dgm:pt modelId="{5A53EAB9-74EF-4758-9FF1-E4B3D78E228A}" type="sibTrans" cxnId="{C69708E4-BA55-4085-8A88-2817A3F3C9A8}">
      <dgm:prSet/>
      <dgm:spPr/>
      <dgm:t>
        <a:bodyPr/>
        <a:lstStyle/>
        <a:p>
          <a:endParaRPr lang="id-ID"/>
        </a:p>
      </dgm:t>
    </dgm:pt>
    <dgm:pt modelId="{B5E79904-A096-4B07-A8DE-C5805061889D}" type="pres">
      <dgm:prSet presAssocID="{29421180-5423-4FB1-94BE-C3E8FF7DD6F5}" presName="compositeShape" presStyleCnt="0">
        <dgm:presLayoutVars>
          <dgm:dir/>
          <dgm:resizeHandles/>
        </dgm:presLayoutVars>
      </dgm:prSet>
      <dgm:spPr/>
    </dgm:pt>
    <dgm:pt modelId="{17F22054-36BC-4C16-B714-B1D5973801A7}" type="pres">
      <dgm:prSet presAssocID="{29421180-5423-4FB1-94BE-C3E8FF7DD6F5}" presName="pyramid" presStyleLbl="node1" presStyleIdx="0" presStyleCnt="1" custLinFactNeighborX="13985" custLinFactNeighborY="-40"/>
      <dgm:spPr/>
    </dgm:pt>
    <dgm:pt modelId="{C5E0C352-2569-4FBA-BE65-D99AB44A9389}" type="pres">
      <dgm:prSet presAssocID="{29421180-5423-4FB1-94BE-C3E8FF7DD6F5}" presName="theList" presStyleCnt="0"/>
      <dgm:spPr/>
    </dgm:pt>
    <dgm:pt modelId="{636AEC43-B298-44DB-A142-74285DB75B70}" type="pres">
      <dgm:prSet presAssocID="{2FEFCBD4-DB3A-460A-8394-A85A393BD3AA}" presName="aNode" presStyleLbl="fgAcc1" presStyleIdx="0" presStyleCnt="3" custLinFactY="11992" custLinFactNeighborX="-23773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48E00F-D1E2-419A-90FF-CE3BE3687375}" type="pres">
      <dgm:prSet presAssocID="{2FEFCBD4-DB3A-460A-8394-A85A393BD3AA}" presName="aSpace" presStyleCnt="0"/>
      <dgm:spPr/>
    </dgm:pt>
    <dgm:pt modelId="{43E86132-FDDB-466E-BD25-44BE32BA6058}" type="pres">
      <dgm:prSet presAssocID="{7A65246C-5F68-4073-9855-FBE7EA17E826}" presName="aNode" presStyleLbl="fgAcc1" presStyleIdx="1" presStyleCnt="3" custLinFactY="25045" custLinFactNeighborX="-25355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7781AA-2ED3-49D5-9711-E40D9038C83C}" type="pres">
      <dgm:prSet presAssocID="{7A65246C-5F68-4073-9855-FBE7EA17E826}" presName="aSpace" presStyleCnt="0"/>
      <dgm:spPr/>
    </dgm:pt>
    <dgm:pt modelId="{02AA1A65-6797-4A52-926C-229843B7ED8B}" type="pres">
      <dgm:prSet presAssocID="{20172AC3-094B-49DE-A2A9-CF23712FF690}" presName="aNode" presStyleLbl="fgAcc1" presStyleIdx="2" presStyleCnt="3" custLinFactY="34543" custLinFactNeighborX="-23773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D8ABD8-8D33-4CD1-9DC3-DF861C63597B}" type="pres">
      <dgm:prSet presAssocID="{20172AC3-094B-49DE-A2A9-CF23712FF690}" presName="aSpace" presStyleCnt="0"/>
      <dgm:spPr/>
    </dgm:pt>
  </dgm:ptLst>
  <dgm:cxnLst>
    <dgm:cxn modelId="{7A6374F9-F0B2-4CB6-B839-294D806409E0}" srcId="{29421180-5423-4FB1-94BE-C3E8FF7DD6F5}" destId="{2FEFCBD4-DB3A-460A-8394-A85A393BD3AA}" srcOrd="0" destOrd="0" parTransId="{A804B73A-0EB9-4153-9060-019C916CEE56}" sibTransId="{7703F484-2727-4285-A16E-475449B4D3CD}"/>
    <dgm:cxn modelId="{6F65E865-411A-4979-828A-232BD8936811}" type="presOf" srcId="{29421180-5423-4FB1-94BE-C3E8FF7DD6F5}" destId="{B5E79904-A096-4B07-A8DE-C5805061889D}" srcOrd="0" destOrd="0" presId="urn:microsoft.com/office/officeart/2005/8/layout/pyramid2"/>
    <dgm:cxn modelId="{C69708E4-BA55-4085-8A88-2817A3F3C9A8}" srcId="{29421180-5423-4FB1-94BE-C3E8FF7DD6F5}" destId="{20172AC3-094B-49DE-A2A9-CF23712FF690}" srcOrd="2" destOrd="0" parTransId="{4D40DAC8-3367-467A-AADA-E3D9AB4347A5}" sibTransId="{5A53EAB9-74EF-4758-9FF1-E4B3D78E228A}"/>
    <dgm:cxn modelId="{3A4FC043-255A-4403-A907-B92D908BA98A}" type="presOf" srcId="{20172AC3-094B-49DE-A2A9-CF23712FF690}" destId="{02AA1A65-6797-4A52-926C-229843B7ED8B}" srcOrd="0" destOrd="0" presId="urn:microsoft.com/office/officeart/2005/8/layout/pyramid2"/>
    <dgm:cxn modelId="{ED611D44-FFC6-44C5-997D-B9D50B5FF581}" srcId="{29421180-5423-4FB1-94BE-C3E8FF7DD6F5}" destId="{7A65246C-5F68-4073-9855-FBE7EA17E826}" srcOrd="1" destOrd="0" parTransId="{3968C986-BCA4-4EC9-94EC-6B368B234602}" sibTransId="{3E543A78-14FE-47BE-8D72-0CCBE9807492}"/>
    <dgm:cxn modelId="{A9A06D8B-DB65-4CBB-8C3D-6EC6048714E9}" type="presOf" srcId="{2FEFCBD4-DB3A-460A-8394-A85A393BD3AA}" destId="{636AEC43-B298-44DB-A142-74285DB75B70}" srcOrd="0" destOrd="0" presId="urn:microsoft.com/office/officeart/2005/8/layout/pyramid2"/>
    <dgm:cxn modelId="{6A77F57F-93F4-450E-B405-543476AB8D04}" type="presOf" srcId="{7A65246C-5F68-4073-9855-FBE7EA17E826}" destId="{43E86132-FDDB-466E-BD25-44BE32BA6058}" srcOrd="0" destOrd="0" presId="urn:microsoft.com/office/officeart/2005/8/layout/pyramid2"/>
    <dgm:cxn modelId="{48116FC8-BD05-4CE5-9F96-E0870E9043D6}" type="presParOf" srcId="{B5E79904-A096-4B07-A8DE-C5805061889D}" destId="{17F22054-36BC-4C16-B714-B1D5973801A7}" srcOrd="0" destOrd="0" presId="urn:microsoft.com/office/officeart/2005/8/layout/pyramid2"/>
    <dgm:cxn modelId="{B96A5696-BB45-41ED-AC84-F9C3818E5688}" type="presParOf" srcId="{B5E79904-A096-4B07-A8DE-C5805061889D}" destId="{C5E0C352-2569-4FBA-BE65-D99AB44A9389}" srcOrd="1" destOrd="0" presId="urn:microsoft.com/office/officeart/2005/8/layout/pyramid2"/>
    <dgm:cxn modelId="{007C80A2-B3C9-4D7D-A7F7-6C73E967C370}" type="presParOf" srcId="{C5E0C352-2569-4FBA-BE65-D99AB44A9389}" destId="{636AEC43-B298-44DB-A142-74285DB75B70}" srcOrd="0" destOrd="0" presId="urn:microsoft.com/office/officeart/2005/8/layout/pyramid2"/>
    <dgm:cxn modelId="{E5F5BF6C-C82B-44E9-9F2A-BC7842B77FF4}" type="presParOf" srcId="{C5E0C352-2569-4FBA-BE65-D99AB44A9389}" destId="{C948E00F-D1E2-419A-90FF-CE3BE3687375}" srcOrd="1" destOrd="0" presId="urn:microsoft.com/office/officeart/2005/8/layout/pyramid2"/>
    <dgm:cxn modelId="{373D157C-6123-41B3-B85D-1527BF9D8900}" type="presParOf" srcId="{C5E0C352-2569-4FBA-BE65-D99AB44A9389}" destId="{43E86132-FDDB-466E-BD25-44BE32BA6058}" srcOrd="2" destOrd="0" presId="urn:microsoft.com/office/officeart/2005/8/layout/pyramid2"/>
    <dgm:cxn modelId="{32A037E3-D1FA-40C9-9DCA-2F7744A38934}" type="presParOf" srcId="{C5E0C352-2569-4FBA-BE65-D99AB44A9389}" destId="{9E7781AA-2ED3-49D5-9711-E40D9038C83C}" srcOrd="3" destOrd="0" presId="urn:microsoft.com/office/officeart/2005/8/layout/pyramid2"/>
    <dgm:cxn modelId="{D3F2CEDF-665B-4583-A9FB-1CD99512B9A4}" type="presParOf" srcId="{C5E0C352-2569-4FBA-BE65-D99AB44A9389}" destId="{02AA1A65-6797-4A52-926C-229843B7ED8B}" srcOrd="4" destOrd="0" presId="urn:microsoft.com/office/officeart/2005/8/layout/pyramid2"/>
    <dgm:cxn modelId="{05ED4861-A7A9-4671-8627-AF9A998977E7}" type="presParOf" srcId="{C5E0C352-2569-4FBA-BE65-D99AB44A9389}" destId="{0BD8ABD8-8D33-4CD1-9DC3-DF861C6359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22054-36BC-4C16-B714-B1D5973801A7}">
      <dsp:nvSpPr>
        <dsp:cNvPr id="0" name=""/>
        <dsp:cNvSpPr/>
      </dsp:nvSpPr>
      <dsp:spPr>
        <a:xfrm>
          <a:off x="2160245" y="0"/>
          <a:ext cx="7003860" cy="700386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6AEC43-B298-44DB-A142-74285DB75B70}">
      <dsp:nvSpPr>
        <dsp:cNvPr id="0" name=""/>
        <dsp:cNvSpPr/>
      </dsp:nvSpPr>
      <dsp:spPr>
        <a:xfrm>
          <a:off x="4682685" y="704147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atas</a:t>
          </a:r>
          <a:endParaRPr lang="id-ID" sz="3900" kern="1200" dirty="0"/>
        </a:p>
      </dsp:txBody>
      <dsp:txXfrm>
        <a:off x="4763619" y="785081"/>
        <a:ext cx="4390641" cy="1496076"/>
      </dsp:txXfrm>
    </dsp:sp>
    <dsp:sp modelId="{43E86132-FDDB-466E-BD25-44BE32BA6058}">
      <dsp:nvSpPr>
        <dsp:cNvPr id="0" name=""/>
        <dsp:cNvSpPr/>
      </dsp:nvSpPr>
      <dsp:spPr>
        <a:xfrm>
          <a:off x="4682685" y="2569335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Menengah</a:t>
          </a:r>
          <a:endParaRPr lang="id-ID" sz="3900" kern="1200" dirty="0"/>
        </a:p>
      </dsp:txBody>
      <dsp:txXfrm>
        <a:off x="4763619" y="2650269"/>
        <a:ext cx="4390641" cy="1496076"/>
      </dsp:txXfrm>
    </dsp:sp>
    <dsp:sp modelId="{02AA1A65-6797-4A52-926C-229843B7ED8B}">
      <dsp:nvSpPr>
        <dsp:cNvPr id="0" name=""/>
        <dsp:cNvSpPr/>
      </dsp:nvSpPr>
      <dsp:spPr>
        <a:xfrm>
          <a:off x="4682685" y="4434524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Bawah</a:t>
          </a:r>
          <a:endParaRPr lang="id-ID" sz="3900" kern="1200" dirty="0"/>
        </a:p>
      </dsp:txBody>
      <dsp:txXfrm>
        <a:off x="4763619" y="4515458"/>
        <a:ext cx="4390641" cy="1496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22054-36BC-4C16-B714-B1D5973801A7}">
      <dsp:nvSpPr>
        <dsp:cNvPr id="0" name=""/>
        <dsp:cNvSpPr/>
      </dsp:nvSpPr>
      <dsp:spPr>
        <a:xfrm>
          <a:off x="2160245" y="0"/>
          <a:ext cx="7003860" cy="700386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6AEC43-B298-44DB-A142-74285DB75B70}">
      <dsp:nvSpPr>
        <dsp:cNvPr id="0" name=""/>
        <dsp:cNvSpPr/>
      </dsp:nvSpPr>
      <dsp:spPr>
        <a:xfrm>
          <a:off x="3600418" y="111021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atas</a:t>
          </a:r>
          <a:endParaRPr lang="id-ID" sz="3900" kern="1200" dirty="0"/>
        </a:p>
      </dsp:txBody>
      <dsp:txXfrm>
        <a:off x="3681352" y="1191145"/>
        <a:ext cx="4390641" cy="1496076"/>
      </dsp:txXfrm>
    </dsp:sp>
    <dsp:sp modelId="{43E86132-FDDB-466E-BD25-44BE32BA6058}">
      <dsp:nvSpPr>
        <dsp:cNvPr id="0" name=""/>
        <dsp:cNvSpPr/>
      </dsp:nvSpPr>
      <dsp:spPr>
        <a:xfrm>
          <a:off x="3528397" y="319181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Menengah</a:t>
          </a:r>
          <a:endParaRPr lang="id-ID" sz="3900" kern="1200" dirty="0"/>
        </a:p>
      </dsp:txBody>
      <dsp:txXfrm>
        <a:off x="3609331" y="3272745"/>
        <a:ext cx="4390641" cy="1496076"/>
      </dsp:txXfrm>
    </dsp:sp>
    <dsp:sp modelId="{02AA1A65-6797-4A52-926C-229843B7ED8B}">
      <dsp:nvSpPr>
        <dsp:cNvPr id="0" name=""/>
        <dsp:cNvSpPr/>
      </dsp:nvSpPr>
      <dsp:spPr>
        <a:xfrm>
          <a:off x="3600418" y="521447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Bawah</a:t>
          </a:r>
          <a:endParaRPr lang="id-ID" sz="3900" kern="1200" dirty="0"/>
        </a:p>
      </dsp:txBody>
      <dsp:txXfrm>
        <a:off x="3681352" y="5295405"/>
        <a:ext cx="4390641" cy="1496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22054-36BC-4C16-B714-B1D5973801A7}">
      <dsp:nvSpPr>
        <dsp:cNvPr id="0" name=""/>
        <dsp:cNvSpPr/>
      </dsp:nvSpPr>
      <dsp:spPr>
        <a:xfrm>
          <a:off x="2160245" y="0"/>
          <a:ext cx="7003860" cy="700386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6AEC43-B298-44DB-A142-74285DB75B70}">
      <dsp:nvSpPr>
        <dsp:cNvPr id="0" name=""/>
        <dsp:cNvSpPr/>
      </dsp:nvSpPr>
      <dsp:spPr>
        <a:xfrm>
          <a:off x="3600418" y="111021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atas</a:t>
          </a:r>
          <a:endParaRPr lang="id-ID" sz="3900" kern="1200" dirty="0"/>
        </a:p>
      </dsp:txBody>
      <dsp:txXfrm>
        <a:off x="3681352" y="1191145"/>
        <a:ext cx="4390641" cy="1496076"/>
      </dsp:txXfrm>
    </dsp:sp>
    <dsp:sp modelId="{43E86132-FDDB-466E-BD25-44BE32BA6058}">
      <dsp:nvSpPr>
        <dsp:cNvPr id="0" name=""/>
        <dsp:cNvSpPr/>
      </dsp:nvSpPr>
      <dsp:spPr>
        <a:xfrm>
          <a:off x="3528397" y="319181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Menengah</a:t>
          </a:r>
          <a:endParaRPr lang="id-ID" sz="3900" kern="1200" dirty="0"/>
        </a:p>
      </dsp:txBody>
      <dsp:txXfrm>
        <a:off x="3609331" y="3272745"/>
        <a:ext cx="4390641" cy="1496076"/>
      </dsp:txXfrm>
    </dsp:sp>
    <dsp:sp modelId="{02AA1A65-6797-4A52-926C-229843B7ED8B}">
      <dsp:nvSpPr>
        <dsp:cNvPr id="0" name=""/>
        <dsp:cNvSpPr/>
      </dsp:nvSpPr>
      <dsp:spPr>
        <a:xfrm>
          <a:off x="3600418" y="5214471"/>
          <a:ext cx="4552509" cy="1657944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Manajemen Tingkat Bawah</a:t>
          </a:r>
          <a:endParaRPr lang="id-ID" sz="3900" kern="1200" dirty="0"/>
        </a:p>
      </dsp:txBody>
      <dsp:txXfrm>
        <a:off x="3681352" y="5295405"/>
        <a:ext cx="4390641" cy="1496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8198-A268-4A2C-A520-FBB84E35C3C2}" type="datetimeFigureOut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3ACB-D9F9-4ADF-A7FC-E9E289D744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29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2F2-0011-47BA-B0C8-0509829BA6FB}" type="datetimeFigureOut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2B19-2213-4B06-9122-430E4115A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4063602"/>
            <a:ext cx="16457772" cy="1440161"/>
          </a:xfrm>
        </p:spPr>
        <p:txBody>
          <a:bodyPr anchor="b">
            <a:noAutofit/>
          </a:bodyPr>
          <a:lstStyle>
            <a:lvl1pPr algn="ctr">
              <a:defRPr sz="8000" kern="0" spc="2000" baseline="0"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70757" y="535974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970757" y="9463980"/>
            <a:ext cx="16344898" cy="575841"/>
          </a:xfrm>
        </p:spPr>
        <p:txBody>
          <a:bodyPr/>
          <a:lstStyle>
            <a:lvl1pPr algn="ctr"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Author</a:t>
            </a:r>
            <a:endParaRPr kumimoji="1" lang="ja-JP" altLang="en-US" dirty="0" smtClean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8813213" y="226318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8813213" y="262322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8813213" y="298326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30368" y="5143500"/>
            <a:ext cx="1828641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881" y="890144"/>
            <a:ext cx="7344527" cy="502011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4" y="890144"/>
            <a:ext cx="7344527" cy="5020114"/>
          </a:xfrm>
          <a:prstGeom prst="rect">
            <a:avLst/>
          </a:prstGeom>
        </p:spPr>
      </p:pic>
      <p:sp>
        <p:nvSpPr>
          <p:cNvPr id="9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1077913" y="1111250"/>
            <a:ext cx="5617021" cy="3671888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0" name="図プレースホルダー 8"/>
          <p:cNvSpPr>
            <a:spLocks noGrp="1"/>
          </p:cNvSpPr>
          <p:nvPr>
            <p:ph type="pic" sz="quarter" idx="11" hasCustomPrompt="1"/>
          </p:nvPr>
        </p:nvSpPr>
        <p:spPr>
          <a:xfrm>
            <a:off x="11488633" y="1111052"/>
            <a:ext cx="5617021" cy="367188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1366342" y="6799684"/>
            <a:ext cx="16201800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0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862286" y="5791572"/>
            <a:ext cx="661574" cy="1728192"/>
            <a:chOff x="4012746" y="1615108"/>
            <a:chExt cx="661574" cy="1728192"/>
          </a:xfrm>
        </p:grpSpPr>
        <p:cxnSp>
          <p:nvCxnSpPr>
            <p:cNvPr id="14" name="直線コネクタ 13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366342" y="7735788"/>
            <a:ext cx="16201800" cy="194421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7" hasCustomPrompt="1"/>
          </p:nvPr>
        </p:nvSpPr>
        <p:spPr>
          <a:xfrm>
            <a:off x="4462686" y="691694"/>
            <a:ext cx="8713511" cy="6130764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5419147" y="967036"/>
            <a:ext cx="6800589" cy="432048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16325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7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n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30368" y="5143500"/>
            <a:ext cx="1828641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654" y="511247"/>
            <a:ext cx="8568014" cy="5856389"/>
          </a:xfrm>
          <a:prstGeom prst="rect">
            <a:avLst/>
          </a:prstGeom>
        </p:spPr>
      </p:pic>
      <p:sp>
        <p:nvSpPr>
          <p:cNvPr id="10" name="図プレースホルダー 8"/>
          <p:cNvSpPr>
            <a:spLocks noGrp="1"/>
          </p:cNvSpPr>
          <p:nvPr>
            <p:ph type="pic" sz="quarter" idx="11" hasCustomPrompt="1"/>
          </p:nvPr>
        </p:nvSpPr>
        <p:spPr>
          <a:xfrm>
            <a:off x="5110758" y="764182"/>
            <a:ext cx="6696744" cy="42835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1366342" y="6799684"/>
            <a:ext cx="16201800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0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862286" y="5791572"/>
            <a:ext cx="661574" cy="1728192"/>
            <a:chOff x="4012746" y="1615108"/>
            <a:chExt cx="661574" cy="1728192"/>
          </a:xfrm>
        </p:grpSpPr>
        <p:cxnSp>
          <p:nvCxnSpPr>
            <p:cNvPr id="14" name="直線コネクタ 13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366342" y="7735788"/>
            <a:ext cx="16201800" cy="194421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510" y="2388840"/>
            <a:ext cx="1812335" cy="376277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574" y="1112079"/>
            <a:ext cx="3556895" cy="5029200"/>
          </a:xfrm>
          <a:prstGeom prst="rect">
            <a:avLst/>
          </a:prstGeom>
        </p:spPr>
      </p:pic>
      <p:sp>
        <p:nvSpPr>
          <p:cNvPr id="18" name="図プレースホルダー 8"/>
          <p:cNvSpPr>
            <a:spLocks noGrp="1"/>
          </p:cNvSpPr>
          <p:nvPr>
            <p:ph type="pic" sz="quarter" idx="17" hasCustomPrompt="1"/>
          </p:nvPr>
        </p:nvSpPr>
        <p:spPr>
          <a:xfrm>
            <a:off x="3022526" y="2876155"/>
            <a:ext cx="1512168" cy="277140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20" name="図プレースホルダー 8"/>
          <p:cNvSpPr>
            <a:spLocks noGrp="1"/>
          </p:cNvSpPr>
          <p:nvPr>
            <p:ph type="pic" sz="quarter" idx="18" hasCustomPrompt="1"/>
          </p:nvPr>
        </p:nvSpPr>
        <p:spPr>
          <a:xfrm>
            <a:off x="12722021" y="1615108"/>
            <a:ext cx="3024000" cy="403244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4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/>
      <p:bldP spid="20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8286413" cy="643964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1366342" y="7735788"/>
            <a:ext cx="16201800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0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862286" y="6727676"/>
            <a:ext cx="661574" cy="1728192"/>
            <a:chOff x="4012746" y="1615108"/>
            <a:chExt cx="661574" cy="1728192"/>
          </a:xfrm>
        </p:grpSpPr>
        <p:cxnSp>
          <p:nvCxnSpPr>
            <p:cNvPr id="7" name="直線コネクタ 6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366342" y="8671892"/>
            <a:ext cx="16201800" cy="122413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30940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2413" cy="102869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10007302" y="3805742"/>
            <a:ext cx="7632848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60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9503246" y="2797630"/>
            <a:ext cx="661574" cy="1728192"/>
            <a:chOff x="4012746" y="1615108"/>
            <a:chExt cx="661574" cy="1728192"/>
          </a:xfrm>
        </p:grpSpPr>
        <p:cxnSp>
          <p:nvCxnSpPr>
            <p:cNvPr id="7" name="直線コネクタ 6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007302" y="4741846"/>
            <a:ext cx="7632848" cy="194421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259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8286413" cy="102869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 hasCustomPrompt="1"/>
          </p:nvPr>
        </p:nvSpPr>
        <p:spPr>
          <a:xfrm>
            <a:off x="1006302" y="6871692"/>
            <a:ext cx="16201800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60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06302" y="7807796"/>
            <a:ext cx="16201800" cy="1944216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5796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 smtClean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550919" y="9636372"/>
            <a:ext cx="10729192" cy="547688"/>
          </a:xfrm>
          <a:prstGeom prst="rect">
            <a:avLst/>
          </a:prstGeom>
          <a:noFill/>
        </p:spPr>
        <p:txBody>
          <a:bodyPr/>
          <a:lstStyle/>
          <a:p>
            <a:pPr algn="r"/>
            <a:r>
              <a:rPr lang="en-US" altLang="ja-JP" smtClean="0"/>
              <a:t>The Power of PowerPoint | thepopp.com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7309311" y="9638928"/>
            <a:ext cx="1050919" cy="547688"/>
          </a:xfrm>
          <a:prstGeom prst="rect">
            <a:avLst/>
          </a:prstGeom>
          <a:noFill/>
        </p:spPr>
        <p:txBody>
          <a:bodyPr/>
          <a:lstStyle/>
          <a:p>
            <a:fld id="{27CB87ED-CE54-4A81-84E3-F65697A29D3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90278" y="1183060"/>
            <a:ext cx="16273560" cy="575841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Slide 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790278" y="2551210"/>
            <a:ext cx="5688632" cy="1296146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6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Item Here</a:t>
            </a:r>
            <a:endParaRPr kumimoji="1" lang="ja-JP" altLang="en-US" dirty="0" smtClean="0"/>
          </a:p>
        </p:txBody>
      </p:sp>
      <p:sp>
        <p:nvSpPr>
          <p:cNvPr id="9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950" y="2263181"/>
            <a:ext cx="10369152" cy="18722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6622926" y="2263180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790278" y="4999482"/>
            <a:ext cx="5688632" cy="1296146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6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Item Here</a:t>
            </a:r>
            <a:endParaRPr kumimoji="1" lang="ja-JP" altLang="en-US" dirty="0" smtClean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6838950" y="4711453"/>
            <a:ext cx="10369152" cy="18722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</p:txBody>
      </p:sp>
      <p:cxnSp>
        <p:nvCxnSpPr>
          <p:cNvPr id="18" name="直線コネクタ 17"/>
          <p:cNvCxnSpPr/>
          <p:nvPr userDrawn="1"/>
        </p:nvCxnSpPr>
        <p:spPr>
          <a:xfrm>
            <a:off x="6622926" y="4711452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790278" y="7447753"/>
            <a:ext cx="5688632" cy="1296146"/>
          </a:xfrm>
          <a:noFill/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6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Item Here</a:t>
            </a:r>
            <a:endParaRPr kumimoji="1" lang="ja-JP" altLang="en-US" dirty="0" smtClean="0"/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6838950" y="7159724"/>
            <a:ext cx="10369152" cy="1872208"/>
          </a:xfrm>
          <a:noFill/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6622926" y="7159723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4063602"/>
            <a:ext cx="16457772" cy="1440161"/>
          </a:xfrm>
        </p:spPr>
        <p:txBody>
          <a:bodyPr anchor="b">
            <a:noAutofit/>
          </a:bodyPr>
          <a:lstStyle>
            <a:lvl1pPr algn="ctr">
              <a:defRPr sz="8000" kern="0" spc="2000" baseline="0"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970757" y="5359747"/>
            <a:ext cx="16344898" cy="575841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800" spc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970757" y="8167836"/>
            <a:ext cx="16344898" cy="1871985"/>
          </a:xfrm>
        </p:spPr>
        <p:txBody>
          <a:bodyPr anchor="b"/>
          <a:lstStyle>
            <a:lvl1pPr algn="ctr"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Info</a:t>
            </a:r>
            <a:endParaRPr kumimoji="1" lang="ja-JP" altLang="en-US" dirty="0" smtClean="0"/>
          </a:p>
        </p:txBody>
      </p:sp>
      <p:cxnSp>
        <p:nvCxnSpPr>
          <p:cNvPr id="12" name="直線コネクタ 11"/>
          <p:cNvCxnSpPr/>
          <p:nvPr userDrawn="1"/>
        </p:nvCxnSpPr>
        <p:spPr>
          <a:xfrm flipV="1">
            <a:off x="8813213" y="226318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 flipV="1">
            <a:off x="8813213" y="262322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 flipV="1">
            <a:off x="8813213" y="2983260"/>
            <a:ext cx="66157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 hasCustomPrompt="1"/>
          </p:nvPr>
        </p:nvSpPr>
        <p:spPr>
          <a:xfrm>
            <a:off x="1078310" y="7735788"/>
            <a:ext cx="13557478" cy="1440161"/>
          </a:xfrm>
        </p:spPr>
        <p:txBody>
          <a:bodyPr anchor="b">
            <a:noAutofit/>
          </a:bodyPr>
          <a:lstStyle>
            <a:lvl1pPr algn="l">
              <a:defRPr sz="7200" kern="0" spc="2000" baseline="0"/>
            </a:lvl1pPr>
          </a:lstStyle>
          <a:p>
            <a:r>
              <a:rPr kumimoji="1" lang="en-US" altLang="ja-JP" dirty="0" smtClean="0"/>
              <a:t>SECTION TITLE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78310" y="8959702"/>
            <a:ext cx="13464495" cy="57584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800" spc="3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Description Goes Here</a:t>
            </a:r>
            <a:endParaRPr kumimoji="1" lang="ja-JP" altLang="en-US" dirty="0" smtClean="0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672671" y="6743196"/>
            <a:ext cx="661574" cy="1728192"/>
            <a:chOff x="4012746" y="1615108"/>
            <a:chExt cx="661574" cy="1728192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62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 hasCustomPrompt="1"/>
          </p:nvPr>
        </p:nvSpPr>
        <p:spPr>
          <a:xfrm>
            <a:off x="1078310" y="1111052"/>
            <a:ext cx="6192688" cy="2016224"/>
          </a:xfrm>
          <a:prstGeom prst="rect">
            <a:avLst/>
          </a:prstGeom>
        </p:spPr>
        <p:txBody>
          <a:bodyPr anchor="ctr"/>
          <a:lstStyle>
            <a:lvl1pPr algn="l">
              <a:defRPr sz="7200" spc="600" baseline="0"/>
            </a:lvl1pPr>
          </a:lstStyle>
          <a:p>
            <a:r>
              <a:rPr kumimoji="1" lang="en-US" altLang="ja-JP" dirty="0" smtClean="0"/>
              <a:t>HISTORY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 userDrawn="1"/>
        </p:nvGrpSpPr>
        <p:grpSpPr>
          <a:xfrm>
            <a:off x="574254" y="462980"/>
            <a:ext cx="661574" cy="1728192"/>
            <a:chOff x="4012746" y="1615108"/>
            <a:chExt cx="661574" cy="1728192"/>
          </a:xfrm>
        </p:grpSpPr>
        <p:cxnSp>
          <p:nvCxnSpPr>
            <p:cNvPr id="5" name="直線コネクタ 4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線コネクタ 8"/>
          <p:cNvCxnSpPr/>
          <p:nvPr userDrawn="1"/>
        </p:nvCxnSpPr>
        <p:spPr>
          <a:xfrm>
            <a:off x="9144000" y="0"/>
            <a:ext cx="0" cy="1028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 userDrawn="1"/>
        </p:nvSpPr>
        <p:spPr>
          <a:xfrm>
            <a:off x="8891972" y="1219064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9503246" y="823020"/>
            <a:ext cx="4176464" cy="129614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9503246" y="1903140"/>
            <a:ext cx="8280920" cy="165618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16" name="円/楕円 15"/>
          <p:cNvSpPr/>
          <p:nvPr userDrawn="1"/>
        </p:nvSpPr>
        <p:spPr>
          <a:xfrm>
            <a:off x="8891972" y="4315408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4589208" y="3919364"/>
            <a:ext cx="4176464" cy="1296144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502246" y="4999484"/>
            <a:ext cx="8280920" cy="1656184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19" name="円/楕円 18"/>
          <p:cNvSpPr/>
          <p:nvPr userDrawn="1"/>
        </p:nvSpPr>
        <p:spPr>
          <a:xfrm>
            <a:off x="8891972" y="7339744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9503246" y="6943700"/>
            <a:ext cx="4176464" cy="129614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9503246" y="8023820"/>
            <a:ext cx="8280920" cy="165618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897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50"/>
                            </p:stCondLst>
                            <p:childTnLst>
                              <p:par>
                                <p:cTn id="3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 userDrawn="1"/>
        </p:nvCxnSpPr>
        <p:spPr>
          <a:xfrm>
            <a:off x="9144000" y="0"/>
            <a:ext cx="0" cy="1028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 userDrawn="1"/>
        </p:nvSpPr>
        <p:spPr>
          <a:xfrm>
            <a:off x="8891972" y="1219064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4589208" y="823020"/>
            <a:ext cx="4176464" cy="1296144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502246" y="1903140"/>
            <a:ext cx="8280920" cy="1656184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19" name="円/楕円 18"/>
          <p:cNvSpPr/>
          <p:nvPr userDrawn="1"/>
        </p:nvSpPr>
        <p:spPr>
          <a:xfrm>
            <a:off x="8891972" y="4243400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9503246" y="3847356"/>
            <a:ext cx="4176464" cy="1296144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9503246" y="4927476"/>
            <a:ext cx="8280920" cy="165618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2" name="円/楕円 21"/>
          <p:cNvSpPr/>
          <p:nvPr userDrawn="1"/>
        </p:nvSpPr>
        <p:spPr>
          <a:xfrm>
            <a:off x="8891972" y="7339744"/>
            <a:ext cx="504056" cy="50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4589208" y="6943700"/>
            <a:ext cx="4176464" cy="1296144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80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9999</a:t>
            </a:r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502246" y="8023820"/>
            <a:ext cx="8280920" cy="1656184"/>
          </a:xfrm>
        </p:spPr>
        <p:txBody>
          <a:bodyPr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7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"/>
                            </p:stCondLst>
                            <p:childTnLst>
                              <p:par>
                                <p:cTn id="2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9"/>
          <p:cNvSpPr>
            <a:spLocks noGrp="1"/>
          </p:cNvSpPr>
          <p:nvPr>
            <p:ph type="pic" sz="quarter" idx="15" hasCustomPrompt="1"/>
          </p:nvPr>
        </p:nvSpPr>
        <p:spPr>
          <a:xfrm>
            <a:off x="142503" y="175245"/>
            <a:ext cx="3888135" cy="38881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6" hasCustomPrompt="1"/>
          </p:nvPr>
        </p:nvSpPr>
        <p:spPr>
          <a:xfrm>
            <a:off x="4174951" y="174948"/>
            <a:ext cx="8856687" cy="38881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1" name="図プレースホルダー 9"/>
          <p:cNvSpPr>
            <a:spLocks noGrp="1"/>
          </p:cNvSpPr>
          <p:nvPr>
            <p:ph type="pic" sz="quarter" idx="17" hasCustomPrompt="1"/>
          </p:nvPr>
        </p:nvSpPr>
        <p:spPr>
          <a:xfrm>
            <a:off x="142206" y="4207396"/>
            <a:ext cx="6480720" cy="590465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2" name="図プレースホルダー 9"/>
          <p:cNvSpPr>
            <a:spLocks noGrp="1"/>
          </p:cNvSpPr>
          <p:nvPr>
            <p:ph type="pic" sz="quarter" idx="18" hasCustomPrompt="1"/>
          </p:nvPr>
        </p:nvSpPr>
        <p:spPr>
          <a:xfrm>
            <a:off x="6766942" y="4207396"/>
            <a:ext cx="2880320" cy="29523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3" name="図プレースホルダー 9"/>
          <p:cNvSpPr>
            <a:spLocks noGrp="1"/>
          </p:cNvSpPr>
          <p:nvPr>
            <p:ph type="pic" sz="quarter" idx="19" hasCustomPrompt="1"/>
          </p:nvPr>
        </p:nvSpPr>
        <p:spPr>
          <a:xfrm>
            <a:off x="6766942" y="7303740"/>
            <a:ext cx="11377264" cy="280831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4" name="図プレースホルダー 9"/>
          <p:cNvSpPr>
            <a:spLocks noGrp="1"/>
          </p:cNvSpPr>
          <p:nvPr>
            <p:ph type="pic" sz="quarter" idx="20" hasCustomPrompt="1"/>
          </p:nvPr>
        </p:nvSpPr>
        <p:spPr>
          <a:xfrm>
            <a:off x="13175654" y="174948"/>
            <a:ext cx="4968552" cy="38881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Add Image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9863286" y="4423420"/>
            <a:ext cx="8280920" cy="1368152"/>
          </a:xfrm>
        </p:spPr>
        <p:txBody>
          <a:bodyPr anchor="b">
            <a:noAutofit/>
          </a:bodyPr>
          <a:lstStyle>
            <a:lvl1pPr algn="l">
              <a:spcBef>
                <a:spcPts val="0"/>
              </a:spcBef>
              <a:defRPr sz="7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9863286" y="5647556"/>
            <a:ext cx="8280920" cy="1296144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1996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078310" y="4128411"/>
            <a:ext cx="6192688" cy="2016224"/>
          </a:xfrm>
          <a:prstGeom prst="rect">
            <a:avLst/>
          </a:prstGeom>
        </p:spPr>
        <p:txBody>
          <a:bodyPr anchor="ctr"/>
          <a:lstStyle>
            <a:lvl1pPr algn="l">
              <a:defRPr sz="72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838950" y="1263127"/>
            <a:ext cx="1552133" cy="1728192"/>
            <a:chOff x="7054974" y="1111052"/>
            <a:chExt cx="1552133" cy="1728192"/>
          </a:xfrm>
        </p:grpSpPr>
        <p:sp>
          <p:nvSpPr>
            <p:cNvPr id="5" name="テキスト ボックス 4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8" name="直線コネクタ 7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 userDrawn="1"/>
        </p:nvGrpSpPr>
        <p:grpSpPr>
          <a:xfrm>
            <a:off x="6838950" y="3351359"/>
            <a:ext cx="1552133" cy="1728192"/>
            <a:chOff x="7054974" y="1111052"/>
            <a:chExt cx="1552133" cy="1728192"/>
          </a:xfrm>
        </p:grpSpPr>
        <p:sp>
          <p:nvSpPr>
            <p:cNvPr id="15" name="テキスト ボックス 14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2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16" name="直線コネクタ 15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/>
          <p:cNvGrpSpPr/>
          <p:nvPr userDrawn="1"/>
        </p:nvGrpSpPr>
        <p:grpSpPr>
          <a:xfrm>
            <a:off x="6838950" y="5439591"/>
            <a:ext cx="1552133" cy="1728192"/>
            <a:chOff x="7054974" y="1111052"/>
            <a:chExt cx="1552133" cy="1728192"/>
          </a:xfrm>
        </p:grpSpPr>
        <p:sp>
          <p:nvSpPr>
            <p:cNvPr id="18" name="テキスト ボックス 17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3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19" name="直線コネクタ 18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19"/>
          <p:cNvGrpSpPr/>
          <p:nvPr userDrawn="1"/>
        </p:nvGrpSpPr>
        <p:grpSpPr>
          <a:xfrm>
            <a:off x="6838950" y="7527823"/>
            <a:ext cx="1552133" cy="1728192"/>
            <a:chOff x="7054974" y="1111052"/>
            <a:chExt cx="1552133" cy="1728192"/>
          </a:xfrm>
        </p:grpSpPr>
        <p:sp>
          <p:nvSpPr>
            <p:cNvPr id="21" name="テキスト ボックス 20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4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22" name="直線コネクタ 21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8567142" y="1176083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567142" y="1953135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8567142" y="3247650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8567142" y="4024702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8567142" y="5319217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8567142" y="6096269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9" hasCustomPrompt="1"/>
          </p:nvPr>
        </p:nvSpPr>
        <p:spPr>
          <a:xfrm>
            <a:off x="8567142" y="7390784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8567142" y="8167836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grpSp>
        <p:nvGrpSpPr>
          <p:cNvPr id="31" name="グループ化 30"/>
          <p:cNvGrpSpPr/>
          <p:nvPr userDrawn="1"/>
        </p:nvGrpSpPr>
        <p:grpSpPr>
          <a:xfrm>
            <a:off x="574254" y="3480339"/>
            <a:ext cx="661574" cy="1728192"/>
            <a:chOff x="4012746" y="1615108"/>
            <a:chExt cx="661574" cy="1728192"/>
          </a:xfrm>
        </p:grpSpPr>
        <p:cxnSp>
          <p:nvCxnSpPr>
            <p:cNvPr id="32" name="直線コネクタ 31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52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078310" y="4111746"/>
            <a:ext cx="6192688" cy="2016224"/>
          </a:xfrm>
          <a:prstGeom prst="rect">
            <a:avLst/>
          </a:prstGeom>
        </p:spPr>
        <p:txBody>
          <a:bodyPr anchor="ctr"/>
          <a:lstStyle>
            <a:lvl1pPr algn="l">
              <a:defRPr sz="7200" spc="600" baseline="0"/>
            </a:lvl1pPr>
          </a:lstStyle>
          <a:p>
            <a:r>
              <a:rPr kumimoji="1" lang="en-US" altLang="ja-JP" dirty="0" smtClean="0"/>
              <a:t>TEXT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838950" y="2110558"/>
            <a:ext cx="1552133" cy="1728192"/>
            <a:chOff x="7054974" y="1111052"/>
            <a:chExt cx="1552133" cy="1728192"/>
          </a:xfrm>
        </p:grpSpPr>
        <p:sp>
          <p:nvSpPr>
            <p:cNvPr id="5" name="テキスト ボックス 4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1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8" name="直線コネクタ 7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 userDrawn="1"/>
        </p:nvGrpSpPr>
        <p:grpSpPr>
          <a:xfrm>
            <a:off x="6838950" y="4198790"/>
            <a:ext cx="1552133" cy="1728192"/>
            <a:chOff x="7054974" y="1111052"/>
            <a:chExt cx="1552133" cy="1728192"/>
          </a:xfrm>
        </p:grpSpPr>
        <p:sp>
          <p:nvSpPr>
            <p:cNvPr id="15" name="テキスト ボックス 14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2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16" name="直線コネクタ 15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/>
          <p:cNvGrpSpPr/>
          <p:nvPr userDrawn="1"/>
        </p:nvGrpSpPr>
        <p:grpSpPr>
          <a:xfrm>
            <a:off x="6838950" y="6287022"/>
            <a:ext cx="1552133" cy="1728192"/>
            <a:chOff x="7054974" y="1111052"/>
            <a:chExt cx="1552133" cy="1728192"/>
          </a:xfrm>
        </p:grpSpPr>
        <p:sp>
          <p:nvSpPr>
            <p:cNvPr id="18" name="テキスト ボックス 17"/>
            <p:cNvSpPr txBox="1"/>
            <p:nvPr userDrawn="1"/>
          </p:nvSpPr>
          <p:spPr>
            <a:xfrm>
              <a:off x="7054974" y="1190318"/>
              <a:ext cx="140811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9600" dirty="0" smtClean="0">
                  <a:solidFill>
                    <a:schemeClr val="tx1">
                      <a:lumMod val="50000"/>
                    </a:schemeClr>
                  </a:solidFill>
                </a:rPr>
                <a:t>3</a:t>
              </a:r>
              <a:endParaRPr kumimoji="1" lang="ja-JP" altLang="en-US" sz="96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19" name="直線コネクタ 18"/>
            <p:cNvCxnSpPr/>
            <p:nvPr userDrawn="1"/>
          </p:nvCxnSpPr>
          <p:spPr>
            <a:xfrm flipV="1">
              <a:off x="8607107" y="1111052"/>
              <a:ext cx="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プレースホルダー 6"/>
          <p:cNvSpPr>
            <a:spLocks noGrp="1"/>
          </p:cNvSpPr>
          <p:nvPr>
            <p:ph type="body" sz="quarter" idx="13" hasCustomPrompt="1"/>
          </p:nvPr>
        </p:nvSpPr>
        <p:spPr>
          <a:xfrm>
            <a:off x="8567142" y="2023514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4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567142" y="2800566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8567142" y="4095081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6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8567142" y="4872133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sp>
        <p:nvSpPr>
          <p:cNvPr id="27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8567142" y="6166648"/>
            <a:ext cx="8568952" cy="864096"/>
          </a:xfrm>
        </p:spPr>
        <p:txBody>
          <a:bodyPr anchor="b">
            <a:normAutofit/>
          </a:bodyPr>
          <a:lstStyle>
            <a:lvl1pPr algn="l">
              <a:spcBef>
                <a:spcPts val="0"/>
              </a:spcBef>
              <a:defRPr sz="4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Caption Goes Here</a:t>
            </a:r>
            <a:endParaRPr kumimoji="1" lang="ja-JP" altLang="en-US" dirty="0" smtClean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8567142" y="6943700"/>
            <a:ext cx="8568952" cy="122413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  <a:br>
              <a:rPr kumimoji="1" lang="en-US" altLang="ja-JP" dirty="0" smtClean="0"/>
            </a:br>
            <a:endParaRPr kumimoji="1" lang="en-US" altLang="ja-JP" dirty="0" smtClean="0"/>
          </a:p>
        </p:txBody>
      </p:sp>
      <p:grpSp>
        <p:nvGrpSpPr>
          <p:cNvPr id="31" name="グループ化 30"/>
          <p:cNvGrpSpPr/>
          <p:nvPr userDrawn="1"/>
        </p:nvGrpSpPr>
        <p:grpSpPr>
          <a:xfrm>
            <a:off x="574254" y="3463674"/>
            <a:ext cx="661574" cy="1728192"/>
            <a:chOff x="4012746" y="1615108"/>
            <a:chExt cx="661574" cy="1728192"/>
          </a:xfrm>
        </p:grpSpPr>
        <p:cxnSp>
          <p:nvCxnSpPr>
            <p:cNvPr id="32" name="直線コネクタ 31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142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90278" y="4274836"/>
            <a:ext cx="5904656" cy="1354388"/>
          </a:xfrm>
          <a:prstGeom prst="rect">
            <a:avLst/>
          </a:prstGeom>
        </p:spPr>
        <p:txBody>
          <a:bodyPr anchor="t"/>
          <a:lstStyle>
            <a:lvl1pPr algn="r">
              <a:defRPr sz="7200" spc="600" baseline="0"/>
            </a:lvl1pPr>
          </a:lstStyle>
          <a:p>
            <a:r>
              <a:rPr kumimoji="1" lang="en-US" altLang="ja-JP" dirty="0" smtClean="0"/>
              <a:t>WORD</a:t>
            </a:r>
            <a:endParaRPr kumimoji="1" lang="ja-JP" altLang="en-US" dirty="0"/>
          </a:p>
        </p:txBody>
      </p:sp>
      <p:sp>
        <p:nvSpPr>
          <p:cNvPr id="28" name="テキスト プレースホルダー 6"/>
          <p:cNvSpPr>
            <a:spLocks noGrp="1"/>
          </p:cNvSpPr>
          <p:nvPr>
            <p:ph type="body" sz="quarter" idx="18" hasCustomPrompt="1"/>
          </p:nvPr>
        </p:nvSpPr>
        <p:spPr>
          <a:xfrm>
            <a:off x="7555502" y="3991372"/>
            <a:ext cx="10372680" cy="176668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>
                    <a:alpha val="9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 smtClean="0"/>
              <a:t>Text goes here</a:t>
            </a:r>
          </a:p>
          <a:p>
            <a:pPr lvl="0"/>
            <a:r>
              <a:rPr kumimoji="1" lang="en-US" altLang="ja-JP" dirty="0" smtClean="0"/>
              <a:t>Text goes here</a:t>
            </a:r>
          </a:p>
        </p:txBody>
      </p:sp>
      <p:grpSp>
        <p:nvGrpSpPr>
          <p:cNvPr id="31" name="グループ化 30"/>
          <p:cNvGrpSpPr/>
          <p:nvPr userDrawn="1"/>
        </p:nvGrpSpPr>
        <p:grpSpPr>
          <a:xfrm>
            <a:off x="6838950" y="3919364"/>
            <a:ext cx="661574" cy="1728192"/>
            <a:chOff x="4012746" y="1615108"/>
            <a:chExt cx="661574" cy="1728192"/>
          </a:xfrm>
        </p:grpSpPr>
        <p:cxnSp>
          <p:nvCxnSpPr>
            <p:cNvPr id="32" name="直線コネクタ 31"/>
            <p:cNvCxnSpPr/>
            <p:nvPr/>
          </p:nvCxnSpPr>
          <p:spPr>
            <a:xfrm flipV="1">
              <a:off x="4012746" y="161510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V="1">
              <a:off x="4012746" y="197514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4012746" y="2335188"/>
              <a:ext cx="661574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91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90278" y="318964"/>
            <a:ext cx="16457772" cy="915119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kumimoji="1" lang="en-US" altLang="ja-JP" dirty="0" smtClean="0"/>
              <a:t>MASTER 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738139"/>
            <a:ext cx="16457772" cy="7451107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12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98" r:id="rId2"/>
    <p:sldLayoutId id="2147483665" r:id="rId3"/>
    <p:sldLayoutId id="2147483673" r:id="rId4"/>
    <p:sldLayoutId id="2147483674" r:id="rId5"/>
    <p:sldLayoutId id="2147483672" r:id="rId6"/>
    <p:sldLayoutId id="2147483679" r:id="rId7"/>
    <p:sldLayoutId id="2147483680" r:id="rId8"/>
    <p:sldLayoutId id="2147483686" r:id="rId9"/>
    <p:sldLayoutId id="2147483685" r:id="rId10"/>
    <p:sldLayoutId id="2147483696" r:id="rId11"/>
    <p:sldLayoutId id="2147483701" r:id="rId12"/>
    <p:sldLayoutId id="2147483703" r:id="rId13"/>
    <p:sldLayoutId id="2147483702" r:id="rId14"/>
    <p:sldLayoutId id="2147483704" r:id="rId15"/>
  </p:sldLayoutIdLst>
  <p:hf hdr="0" dt="0"/>
  <p:txStyles>
    <p:titleStyle>
      <a:lvl1pPr algn="l" defTabSz="1632753" rtl="0" eaLnBrk="1" latinLnBrk="0" hangingPunct="1">
        <a:spcBef>
          <a:spcPct val="0"/>
        </a:spcBef>
        <a:buNone/>
        <a:defRPr kumimoji="1"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32753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34294" y="5287516"/>
            <a:ext cx="16457772" cy="1440161"/>
          </a:xfrm>
        </p:spPr>
        <p:txBody>
          <a:bodyPr>
            <a:normAutofit fontScale="90000"/>
          </a:bodyPr>
          <a:lstStyle/>
          <a:p>
            <a:r>
              <a:rPr kumimoji="1" lang="id-ID" altLang="ja-JP" dirty="0" smtClean="0">
                <a:latin typeface="Bahnschrift SemiBold" pitchFamily="34" charset="0"/>
              </a:rPr>
              <a:t>Organisasi,</a:t>
            </a:r>
            <a:r>
              <a:rPr kumimoji="1" lang="id-ID" altLang="ja-JP" dirty="0" smtClean="0">
                <a:solidFill>
                  <a:srgbClr val="BBFF02"/>
                </a:solidFill>
                <a:latin typeface="Bahnschrift SemiBold" pitchFamily="34" charset="0"/>
              </a:rPr>
              <a:t>SI</a:t>
            </a:r>
            <a:r>
              <a:rPr kumimoji="1" lang="id-ID" altLang="ja-JP" dirty="0" smtClean="0">
                <a:latin typeface="Bahnschrift SemiBold" pitchFamily="34" charset="0"/>
              </a:rPr>
              <a:t> dan Keputusan Manajemen</a:t>
            </a:r>
            <a:endParaRPr kumimoji="1" lang="ja-JP" altLang="en-US" dirty="0"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601">
        <p:fade/>
      </p:transition>
    </mc:Choice>
    <mc:Fallback xmlns="">
      <p:transition spd="med" advTm="4601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2365" objId="1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>
          <a:xfrm>
            <a:off x="718270" y="11604"/>
            <a:ext cx="16921880" cy="1440161"/>
          </a:xfrm>
        </p:spPr>
        <p:txBody>
          <a:bodyPr/>
          <a:lstStyle/>
          <a:p>
            <a:r>
              <a:rPr lang="en-GB" dirty="0" err="1">
                <a:latin typeface="Constantia" pitchFamily="18" charset="0"/>
                <a:cs typeface="Times New Roman" pitchFamily="18" charset="0"/>
              </a:rPr>
              <a:t>Tipe</a:t>
            </a:r>
            <a:r>
              <a:rPr lang="en-GB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BBFF02"/>
                </a:solidFill>
                <a:latin typeface="Constantia" pitchFamily="18" charset="0"/>
                <a:cs typeface="Times New Roman" pitchFamily="18" charset="0"/>
              </a:rPr>
              <a:t>Kegiatan</a:t>
            </a:r>
            <a:r>
              <a:rPr lang="en-GB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Constantia" pitchFamily="18" charset="0"/>
                <a:cs typeface="Times New Roman" pitchFamily="18" charset="0"/>
              </a:rPr>
              <a:t>Manajemen</a:t>
            </a:r>
            <a:endParaRPr kumimoji="1" lang="ja-JP" altLang="en-US" dirty="0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1582366" y="1903140"/>
            <a:ext cx="6336704" cy="6984776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Triangle 7"/>
          <p:cNvSpPr/>
          <p:nvPr/>
        </p:nvSpPr>
        <p:spPr>
          <a:xfrm rot="10800000">
            <a:off x="1582366" y="1903140"/>
            <a:ext cx="6336704" cy="6984776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446462" y="2047156"/>
            <a:ext cx="5193511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61950" indent="-361950" eaLnBrk="0" hangingPunct="0"/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2400" dirty="0" err="1">
                <a:solidFill>
                  <a:schemeClr val="bg1"/>
                </a:solidFill>
              </a:rPr>
              <a:t>Perencanaan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jangka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panjang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penentuan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strategi</a:t>
            </a:r>
            <a:endParaRPr lang="en-US" sz="2400" dirty="0">
              <a:solidFill>
                <a:schemeClr val="bg1"/>
              </a:solidFill>
            </a:endParaRPr>
          </a:p>
          <a:p>
            <a:pPr marL="808038" indent="-808038" eaLnBrk="0" hangingPunct="0"/>
            <a:r>
              <a:rPr lang="en-US" sz="2400" dirty="0">
                <a:solidFill>
                  <a:schemeClr val="bg1"/>
                </a:solidFill>
              </a:rPr>
              <a:t>      2. </a:t>
            </a:r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alternatif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       </a:t>
            </a:r>
            <a:r>
              <a:rPr lang="en-US" sz="2400" dirty="0" err="1">
                <a:solidFill>
                  <a:schemeClr val="bg1"/>
                </a:solidFill>
              </a:rPr>
              <a:t>sumber-sumber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daya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             3. </a:t>
            </a:r>
            <a:r>
              <a:rPr lang="en-US" sz="2400" dirty="0" err="1">
                <a:solidFill>
                  <a:schemeClr val="bg1"/>
                </a:solidFill>
              </a:rPr>
              <a:t>Perumusan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kebijaksanaan</a:t>
            </a:r>
            <a:endParaRPr lang="en-US" sz="2400" dirty="0">
              <a:solidFill>
                <a:schemeClr val="bg1"/>
              </a:solidFill>
            </a:endParaRPr>
          </a:p>
          <a:p>
            <a:pPr marL="1785938" indent="-361950" eaLnBrk="0" hangingPunct="0"/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Kaji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ulang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menyeluruh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evaluasi</a:t>
            </a:r>
            <a:endParaRPr lang="id-ID" sz="2400" dirty="0">
              <a:solidFill>
                <a:schemeClr val="bg1"/>
              </a:solidFill>
            </a:endParaRPr>
          </a:p>
          <a:p>
            <a:pPr marL="2424113" indent="-361950" eaLnBrk="0" hangingPunct="0"/>
            <a:r>
              <a:rPr lang="en-US" sz="2400" dirty="0" smtClean="0">
                <a:solidFill>
                  <a:schemeClr val="bg1"/>
                </a:solidFill>
              </a:rPr>
              <a:t>5. </a:t>
            </a:r>
            <a:r>
              <a:rPr lang="en-US" sz="2400" dirty="0" err="1" smtClean="0">
                <a:solidFill>
                  <a:schemeClr val="bg1"/>
                </a:solidFill>
              </a:rPr>
              <a:t>Penyelesaian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id-ID" sz="2400" dirty="0" smtClean="0">
                <a:solidFill>
                  <a:schemeClr val="bg1"/>
                </a:solidFill>
              </a:rPr>
              <a:t>m</a:t>
            </a:r>
            <a:r>
              <a:rPr lang="en-US" sz="2400" dirty="0" err="1" smtClean="0">
                <a:solidFill>
                  <a:schemeClr val="bg1"/>
                </a:solidFill>
              </a:rPr>
              <a:t>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krit</a:t>
            </a:r>
            <a:r>
              <a:rPr lang="id-ID" sz="2400" dirty="0" smtClean="0">
                <a:solidFill>
                  <a:schemeClr val="bg1"/>
                </a:solidFill>
              </a:rPr>
              <a:t>is</a:t>
            </a:r>
          </a:p>
          <a:p>
            <a:pPr marL="3487738" indent="-339725" eaLnBrk="0" hangingPunct="0"/>
            <a:r>
              <a:rPr lang="en-US" sz="2400" dirty="0" smtClean="0">
                <a:solidFill>
                  <a:schemeClr val="bg1"/>
                </a:solidFill>
              </a:rPr>
              <a:t>6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Kegiatan-kegiatan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</a:t>
            </a:r>
            <a:r>
              <a:rPr lang="en-US" sz="2400" dirty="0" err="1">
                <a:solidFill>
                  <a:schemeClr val="bg1"/>
                </a:solidFill>
              </a:rPr>
              <a:t>rapat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endParaRPr lang="id-ID" sz="2400" dirty="0" smtClean="0">
              <a:solidFill>
                <a:schemeClr val="bg1"/>
              </a:solidFill>
            </a:endParaRPr>
          </a:p>
          <a:p>
            <a:pPr marL="3487738" eaLnBrk="0" hangingPunct="0"/>
            <a:r>
              <a:rPr lang="id-ID" sz="2400" dirty="0" smtClean="0">
                <a:solidFill>
                  <a:schemeClr val="bg1"/>
                </a:solidFill>
              </a:rPr>
              <a:t>k</a:t>
            </a:r>
            <a:r>
              <a:rPr lang="en-US" sz="2400" dirty="0" err="1" smtClean="0">
                <a:solidFill>
                  <a:schemeClr val="bg1"/>
                </a:solidFill>
              </a:rPr>
              <a:t>epemimpinan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942406" y="5383213"/>
            <a:ext cx="3100811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76225" indent="-276225" eaLnBrk="0" hangingPunct="0"/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2400" dirty="0" err="1">
                <a:solidFill>
                  <a:schemeClr val="bg1"/>
                </a:solidFill>
              </a:rPr>
              <a:t>Pengawasan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l</a:t>
            </a:r>
            <a:r>
              <a:rPr lang="en-US" sz="2400" dirty="0" err="1" smtClean="0">
                <a:solidFill>
                  <a:schemeClr val="bg1"/>
                </a:solidFill>
              </a:rPr>
              <a:t>angsung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2400" dirty="0" err="1">
                <a:solidFill>
                  <a:schemeClr val="bg1"/>
                </a:solidFill>
              </a:rPr>
              <a:t>Kaji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ulang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terperinci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operasi</a:t>
            </a:r>
            <a:endParaRPr lang="en-US" sz="2400" dirty="0">
              <a:solidFill>
                <a:schemeClr val="bg1"/>
              </a:solidFill>
            </a:endParaRPr>
          </a:p>
          <a:p>
            <a:pPr marL="446088" indent="-446088" eaLnBrk="0" hangingPunct="0"/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err="1">
                <a:solidFill>
                  <a:schemeClr val="bg1"/>
                </a:solidFill>
              </a:rPr>
              <a:t>Pengawasan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operasi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400" dirty="0" err="1">
                <a:solidFill>
                  <a:schemeClr val="bg1"/>
                </a:solidFill>
              </a:rPr>
              <a:t>Penanganan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masalah-masalah</a:t>
            </a:r>
            <a:endParaRPr lang="en-US" sz="2400" dirty="0">
              <a:solidFill>
                <a:schemeClr val="bg1"/>
              </a:solidFill>
            </a:endParaRPr>
          </a:p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personil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6761861"/>
              </p:ext>
            </p:extLst>
          </p:nvPr>
        </p:nvGraphicFramePr>
        <p:xfrm>
          <a:off x="7620659" y="1881283"/>
          <a:ext cx="10415951" cy="700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>
            <a:off x="1582365" y="4351412"/>
            <a:ext cx="1389754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582366" y="6223620"/>
            <a:ext cx="1389754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807618" y="910394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Karakteristik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1975836" y="9147468"/>
            <a:ext cx="320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Tingkatan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Manajemen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8954286" y="2696972"/>
            <a:ext cx="2205144" cy="6598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Perencanaan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strategi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8954286" y="4762962"/>
            <a:ext cx="2493176" cy="62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manajemen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919070" y="7015708"/>
            <a:ext cx="2592287" cy="598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operasi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69002"/>
      </p:ext>
    </p:extLst>
  </p:cSld>
  <p:clrMapOvr>
    <a:masterClrMapping/>
  </p:clrMapOvr>
  <p:transition spd="slow" advTm="2922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222326" y="3775348"/>
            <a:ext cx="6192688" cy="2016224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cs typeface="Times New Roman" pitchFamily="18" charset="0"/>
              </a:rPr>
              <a:t>Tipe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Keputusan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Manajemen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altLang="ja-JP" dirty="0" smtClean="0"/>
              <a:t>Manajer Tingkat Atas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8423126" y="6329328"/>
            <a:ext cx="8568952" cy="1224136"/>
          </a:xfrm>
        </p:spPr>
        <p:txBody>
          <a:bodyPr/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terprogram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(programmed decision)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atau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terstruktur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(structured decision).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d-ID" altLang="ja-JP" dirty="0"/>
              <a:t>Manajer Tingkat </a:t>
            </a:r>
            <a:r>
              <a:rPr lang="id-ID" altLang="ja-JP" dirty="0" smtClean="0"/>
              <a:t>Menengah</a:t>
            </a:r>
            <a:endParaRPr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setengah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terprogram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(semi-programmed decision)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atau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setengah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terstruktur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(semi-structured decision).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7"/>
          </p:nvPr>
        </p:nvSpPr>
        <p:spPr>
          <a:xfrm>
            <a:off x="8423126" y="5719564"/>
            <a:ext cx="8568952" cy="864096"/>
          </a:xfrm>
        </p:spPr>
        <p:txBody>
          <a:bodyPr/>
          <a:lstStyle/>
          <a:p>
            <a:r>
              <a:rPr lang="id-ID" altLang="ja-JP" dirty="0"/>
              <a:t>Manajer Tingkat </a:t>
            </a:r>
            <a:r>
              <a:rPr lang="id-ID" altLang="ja-JP" dirty="0" smtClean="0"/>
              <a:t>Bawah</a:t>
            </a:r>
            <a:endParaRPr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8"/>
          </p:nvPr>
        </p:nvSpPr>
        <p:spPr>
          <a:xfrm>
            <a:off x="8495134" y="1687116"/>
            <a:ext cx="8568952" cy="1800200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tidak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terprogram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nonprogrammed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decision)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atau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tidak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</a:t>
            </a:r>
            <a:r>
              <a:rPr lang="en-US" i="1" dirty="0" err="1">
                <a:latin typeface="Constantia" pitchFamily="18" charset="0"/>
                <a:ea typeface="MS Mincho" pitchFamily="49" charset="-128"/>
              </a:rPr>
              <a:t>terstruktur</a:t>
            </a:r>
            <a:r>
              <a:rPr lang="en-US" i="1" dirty="0">
                <a:latin typeface="Constantia" pitchFamily="18" charset="0"/>
                <a:ea typeface="MS Mincho" pitchFamily="49" charset="-128"/>
              </a:rPr>
              <a:t> (unstructured decision).</a:t>
            </a:r>
            <a:endParaRPr lang="en-US" i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ja-JP" dirty="0" smtClean="0"/>
              <a:t>Q &amp; A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Suas hinc cetero sea an, an mea augue assentior. Per id nonumy accusamus, id verear impedit mel.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7" t="73854" r="42647" b="10868"/>
          <a:stretch/>
        </p:blipFill>
        <p:spPr bwMode="auto">
          <a:xfrm>
            <a:off x="0" y="7519764"/>
            <a:ext cx="1828641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530" y="8527876"/>
            <a:ext cx="12169352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20000"/>
              </a:lnSpc>
              <a:buClr>
                <a:schemeClr val="tx1"/>
              </a:buClr>
            </a:pPr>
            <a:r>
              <a:rPr lang="en-GB" b="1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Pengambilan</a:t>
            </a:r>
            <a:r>
              <a:rPr lang="en-GB" b="1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b="1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keputusan</a:t>
            </a:r>
            <a:r>
              <a:rPr lang="en-GB" b="1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(decision making)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adalah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tindakan</a:t>
            </a:r>
            <a:endParaRPr lang="en-GB" i="1" dirty="0">
              <a:solidFill>
                <a:srgbClr val="BBFF02"/>
              </a:solidFill>
              <a:latin typeface="Constantia" pitchFamily="18" charset="0"/>
              <a:ea typeface="MS Mincho" pitchFamily="49" charset="-128"/>
            </a:endParaRPr>
          </a:p>
          <a:p>
            <a:pPr marL="609600" indent="-609600" algn="just">
              <a:lnSpc>
                <a:spcPct val="120000"/>
              </a:lnSpc>
              <a:buClr>
                <a:schemeClr val="tx1"/>
              </a:buClr>
            </a:pP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manajemen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di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dalam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pemilihan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alternatif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untuk</a:t>
            </a:r>
            <a:r>
              <a:rPr lang="en-GB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 smtClean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mencapai</a:t>
            </a:r>
            <a:r>
              <a:rPr lang="id-ID" i="1" dirty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 </a:t>
            </a:r>
            <a:r>
              <a:rPr lang="en-GB" i="1" dirty="0" err="1" smtClean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sasaran</a:t>
            </a:r>
            <a:r>
              <a:rPr lang="en-GB" i="1" dirty="0" smtClean="0">
                <a:solidFill>
                  <a:srgbClr val="BBFF02"/>
                </a:solidFill>
                <a:latin typeface="Constantia" pitchFamily="18" charset="0"/>
                <a:ea typeface="MS Mincho" pitchFamily="49" charset="-128"/>
              </a:rPr>
              <a:t>.</a:t>
            </a:r>
            <a:endParaRPr lang="en-GB" i="1" dirty="0">
              <a:solidFill>
                <a:srgbClr val="BBFF02"/>
              </a:solidFill>
              <a:latin typeface="Constantia" pitchFamily="18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767922"/>
      </p:ext>
    </p:extLst>
  </p:cSld>
  <p:clrMapOvr>
    <a:masterClrMapping/>
  </p:clrMapOvr>
  <p:transition spd="slow" advTm="4683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5019" y="2970336"/>
            <a:ext cx="2205144" cy="6598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Perencanaan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strategi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05019" y="5011396"/>
            <a:ext cx="2493176" cy="62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manajemen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11447" y="6671179"/>
            <a:ext cx="2592287" cy="598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operasi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88503690"/>
              </p:ext>
            </p:extLst>
          </p:nvPr>
        </p:nvGraphicFramePr>
        <p:xfrm>
          <a:off x="3310558" y="1399084"/>
          <a:ext cx="10415951" cy="700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829342" y="3042384"/>
            <a:ext cx="4464497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Pemecahan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err="1" smtClean="0">
                <a:solidFill>
                  <a:srgbClr val="BBFF02"/>
                </a:solidFill>
              </a:rPr>
              <a:t>masalah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2095534" y="5001541"/>
            <a:ext cx="4824536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Pengarahan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err="1" smtClean="0">
                <a:solidFill>
                  <a:srgbClr val="BBFF02"/>
                </a:solidFill>
              </a:rPr>
              <a:t>perhatian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2095534" y="7045809"/>
            <a:ext cx="5012235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Pengumpulan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smtClean="0">
                <a:solidFill>
                  <a:srgbClr val="BBFF02"/>
                </a:solidFill>
              </a:rPr>
              <a:t>data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95572"/>
      </p:ext>
    </p:extLst>
  </p:cSld>
  <p:clrMapOvr>
    <a:masterClrMapping/>
  </p:clrMapOvr>
  <p:transition spd="slow" advTm="3628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Informasi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pemecahan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masalah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(</a:t>
            </a:r>
            <a:r>
              <a:rPr lang="en-GB" sz="3200" i="1" dirty="0">
                <a:solidFill>
                  <a:srgbClr val="BBFF02"/>
                </a:solidFill>
                <a:ea typeface="MS Mincho" pitchFamily="49" charset="-128"/>
              </a:rPr>
              <a:t>problem solving information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)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merupakan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informasi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membantu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manajer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atas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mengambil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keputusan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memecahkan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permasalahn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dihadapinya</a:t>
            </a:r>
            <a:r>
              <a:rPr lang="en-GB" sz="2000" dirty="0">
                <a:ea typeface="MS Mincho" pitchFamily="49" charset="-128"/>
              </a:rPr>
              <a:t>. </a:t>
            </a:r>
            <a:r>
              <a:rPr lang="en-GB" sz="2000" dirty="0" err="1">
                <a:ea typeface="MS Mincho" pitchFamily="49" charset="-128"/>
              </a:rPr>
              <a:t>Informasi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ini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menjawab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pertanyaan</a:t>
            </a:r>
            <a:r>
              <a:rPr lang="en-GB" sz="2000" dirty="0">
                <a:ea typeface="MS Mincho" pitchFamily="49" charset="-128"/>
              </a:rPr>
              <a:t>: "Of the several ways of doing the job, which is the best?" .</a:t>
            </a:r>
          </a:p>
          <a:p>
            <a:pPr marL="4572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biasanya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dihubungkan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dengan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keputusan-keputusan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tidak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berulang-ulang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serta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situasi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membutuhkan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analisis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dilakukan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oleh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manajemen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tingkat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atas</a:t>
            </a:r>
            <a:r>
              <a:rPr lang="en-GB" sz="2000" dirty="0">
                <a:ea typeface="MS Mincho" pitchFamily="49" charset="-128"/>
              </a:rPr>
              <a:t>.</a:t>
            </a:r>
            <a:r>
              <a:rPr lang="en-US" sz="2000" dirty="0">
                <a:ea typeface="MS Mincho" pitchFamily="49" charset="-128"/>
              </a:rPr>
              <a:t> 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Informasi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pengarahan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perhatian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(</a:t>
            </a:r>
            <a:r>
              <a:rPr lang="en-GB" sz="3200" i="1" dirty="0">
                <a:solidFill>
                  <a:srgbClr val="BBFF02"/>
                </a:solidFill>
                <a:ea typeface="MS Mincho" pitchFamily="49" charset="-128"/>
              </a:rPr>
              <a:t>attention directing </a:t>
            </a:r>
            <a:r>
              <a:rPr lang="en-GB" sz="3200" i="1" dirty="0" err="1">
                <a:solidFill>
                  <a:srgbClr val="BBFF02"/>
                </a:solidFill>
                <a:ea typeface="MS Mincho" pitchFamily="49" charset="-128"/>
              </a:rPr>
              <a:t>informa-tion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)</a:t>
            </a:r>
            <a:endParaRPr lang="en-US" sz="3200" dirty="0">
              <a:solidFill>
                <a:srgbClr val="BBFF02"/>
              </a:solidFill>
            </a:endParaRP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457200" lvl="1" indent="-4572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membantu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manajemen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memusatkan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perhatian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pada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masalah-masalah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menyimpang</a:t>
            </a:r>
            <a:r>
              <a:rPr lang="en-GB" sz="2000" dirty="0">
                <a:ea typeface="MS Mincho" pitchFamily="49" charset="-128"/>
              </a:rPr>
              <a:t>, </a:t>
            </a:r>
            <a:r>
              <a:rPr lang="en-GB" sz="2000" dirty="0" err="1">
                <a:ea typeface="MS Mincho" pitchFamily="49" charset="-128"/>
              </a:rPr>
              <a:t>ketidakberesan</a:t>
            </a:r>
            <a:r>
              <a:rPr lang="en-GB" sz="2000" dirty="0">
                <a:ea typeface="MS Mincho" pitchFamily="49" charset="-128"/>
              </a:rPr>
              <a:t>, </a:t>
            </a:r>
            <a:r>
              <a:rPr lang="en-GB" sz="2000" dirty="0" err="1">
                <a:ea typeface="MS Mincho" pitchFamily="49" charset="-128"/>
              </a:rPr>
              <a:t>ketidakefisienan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kesempatan-kesempatan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dapat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dilakukan</a:t>
            </a:r>
            <a:r>
              <a:rPr lang="en-GB" sz="2000" dirty="0">
                <a:ea typeface="MS Mincho" pitchFamily="49" charset="-128"/>
              </a:rPr>
              <a:t>. </a:t>
            </a:r>
            <a:r>
              <a:rPr lang="en-GB" sz="2000" dirty="0" err="1">
                <a:ea typeface="MS Mincho" pitchFamily="49" charset="-128"/>
              </a:rPr>
              <a:t>Informasi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ini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menjawab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pertanyaan</a:t>
            </a:r>
            <a:r>
              <a:rPr lang="en-GB" sz="2000" dirty="0">
                <a:ea typeface="MS Mincho" pitchFamily="49" charset="-128"/>
              </a:rPr>
              <a:t>: "What problem should I look into?" .</a:t>
            </a:r>
          </a:p>
          <a:p>
            <a:pPr marL="457200" lvl="1" indent="-457200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membantu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manajemen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menengah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melihat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penyimpangan-penyimpangan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terjadi</a:t>
            </a:r>
            <a:r>
              <a:rPr lang="en-GB" sz="2000" dirty="0">
                <a:ea typeface="MS Mincho" pitchFamily="49" charset="-128"/>
              </a:rPr>
              <a:t>.</a:t>
            </a:r>
            <a:endParaRPr lang="en-US" sz="2000" dirty="0">
              <a:ea typeface="MS Mincho" pitchFamily="49" charset="-128"/>
            </a:endParaRPr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Informasi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3200" dirty="0" err="1">
                <a:solidFill>
                  <a:srgbClr val="BBFF02"/>
                </a:solidFill>
                <a:ea typeface="MS Mincho" pitchFamily="49" charset="-128"/>
              </a:rPr>
              <a:t>pengumpulan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 data (</a:t>
            </a:r>
            <a:r>
              <a:rPr lang="en-GB" sz="3200" i="1" dirty="0">
                <a:solidFill>
                  <a:srgbClr val="BBFF02"/>
                </a:solidFill>
                <a:ea typeface="MS Mincho" pitchFamily="49" charset="-128"/>
              </a:rPr>
              <a:t>scorekeeping information</a:t>
            </a:r>
            <a:r>
              <a:rPr lang="en-GB" sz="3200" dirty="0">
                <a:solidFill>
                  <a:srgbClr val="BBFF02"/>
                </a:solidFill>
                <a:ea typeface="MS Mincho" pitchFamily="49" charset="-128"/>
              </a:rPr>
              <a:t>)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436563" lvl="1" indent="-436563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berupa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akumulasi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atau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pengumpulan</a:t>
            </a:r>
            <a:r>
              <a:rPr lang="en-GB" sz="2000" dirty="0">
                <a:ea typeface="MS Mincho" pitchFamily="49" charset="-128"/>
              </a:rPr>
              <a:t> data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menjawab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pertanyaan</a:t>
            </a:r>
            <a:r>
              <a:rPr lang="en-GB" sz="2000" dirty="0">
                <a:ea typeface="MS Mincho" pitchFamily="49" charset="-128"/>
              </a:rPr>
              <a:t>: "Am I doing well or badly?" .</a:t>
            </a:r>
          </a:p>
          <a:p>
            <a:pPr marL="436563" lvl="1" indent="-436563">
              <a:lnSpc>
                <a:spcPct val="115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2000" dirty="0" err="1">
                <a:ea typeface="MS Mincho" pitchFamily="49" charset="-128"/>
              </a:rPr>
              <a:t>berguna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bagi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manajer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bawah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untuk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mengevaluasi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kinerja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personil-personilnya</a:t>
            </a:r>
            <a:r>
              <a:rPr lang="en-GB" sz="2000" dirty="0">
                <a:ea typeface="MS Mincho" pitchFamily="49" charset="-128"/>
              </a:rPr>
              <a:t>.</a:t>
            </a:r>
            <a:r>
              <a:rPr lang="en-US" sz="2000" dirty="0">
                <a:ea typeface="MS Mincho" pitchFamily="49" charset="-128"/>
              </a:rPr>
              <a:t>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294334" y="883652"/>
            <a:ext cx="50308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 err="1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Tipe</a:t>
            </a:r>
            <a:r>
              <a:rPr lang="en-GB" sz="6000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 </a:t>
            </a:r>
            <a:r>
              <a:rPr lang="en-GB" sz="6000" dirty="0" err="1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Informasi</a:t>
            </a:r>
            <a:endParaRPr lang="id-ID" sz="6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41514"/>
      </p:ext>
    </p:extLst>
  </p:cSld>
  <p:clrMapOvr>
    <a:masterClrMapping/>
  </p:clrMapOvr>
  <p:transition spd="slow" advTm="4193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8270" y="3271292"/>
            <a:ext cx="82436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BBFF02"/>
                </a:solidFill>
                <a:cs typeface="Times New Roman" pitchFamily="18" charset="0"/>
              </a:rPr>
              <a:t>Sistem-sistem</a:t>
            </a:r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BBFF02"/>
                </a:solidFill>
                <a:cs typeface="Times New Roman" pitchFamily="18" charset="0"/>
              </a:rPr>
              <a:t>informasi</a:t>
            </a:r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BBFF02"/>
                </a:solidFill>
                <a:cs typeface="Times New Roman" pitchFamily="18" charset="0"/>
              </a:rPr>
              <a:t>fungsional</a:t>
            </a:r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 </a:t>
            </a:r>
            <a:endParaRPr lang="id-ID" sz="4400" b="1" dirty="0">
              <a:solidFill>
                <a:srgbClr val="BBFF02"/>
              </a:solidFill>
              <a:cs typeface="Times New Roman" pitchFamily="18" charset="0"/>
            </a:endParaRPr>
          </a:p>
          <a:p>
            <a:pPr algn="ctr"/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di </a:t>
            </a:r>
            <a:r>
              <a:rPr lang="en-US" sz="4400" b="1" dirty="0" err="1">
                <a:solidFill>
                  <a:srgbClr val="BBFF02"/>
                </a:solidFill>
                <a:cs typeface="Times New Roman" pitchFamily="18" charset="0"/>
              </a:rPr>
              <a:t>fungsi-fungsi</a:t>
            </a:r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BBFF02"/>
                </a:solidFill>
                <a:cs typeface="Times New Roman" pitchFamily="18" charset="0"/>
              </a:rPr>
              <a:t>organisasi</a:t>
            </a:r>
            <a:r>
              <a:rPr lang="en-US" sz="4400" b="1" dirty="0">
                <a:solidFill>
                  <a:srgbClr val="BBFF02"/>
                </a:solidFill>
                <a:cs typeface="Times New Roman" pitchFamily="18" charset="0"/>
              </a:rPr>
              <a:t>.</a:t>
            </a:r>
            <a:endParaRPr lang="en-US" sz="4400" b="1" dirty="0">
              <a:solidFill>
                <a:srgbClr val="BBFF02"/>
              </a:solidFill>
              <a:latin typeface="Courier New" pitchFamily="49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28" t="26966" r="20914" b="25957"/>
          <a:stretch/>
        </p:blipFill>
        <p:spPr bwMode="auto">
          <a:xfrm>
            <a:off x="9719270" y="462869"/>
            <a:ext cx="8064896" cy="942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426393"/>
      </p:ext>
    </p:extLst>
  </p:cSld>
  <p:clrMapOvr>
    <a:masterClrMapping/>
  </p:clrMapOvr>
  <p:transition spd="slow" advTm="6559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err="1">
                <a:solidFill>
                  <a:srgbClr val="BBFF02"/>
                </a:solidFill>
                <a:ea typeface="MS Mincho" pitchFamily="49" charset="-128"/>
              </a:rPr>
              <a:t>Sistem-sistem</a:t>
            </a:r>
            <a:r>
              <a:rPr lang="en-GB" sz="4000" b="1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4000" b="1" dirty="0" err="1">
                <a:solidFill>
                  <a:srgbClr val="BBFF02"/>
                </a:solidFill>
                <a:ea typeface="MS Mincho" pitchFamily="49" charset="-128"/>
              </a:rPr>
              <a:t>Informasi</a:t>
            </a:r>
            <a:r>
              <a:rPr lang="en-GB" sz="4000" b="1" dirty="0">
                <a:solidFill>
                  <a:srgbClr val="BBFF02"/>
                </a:solidFill>
                <a:ea typeface="MS Mincho" pitchFamily="49" charset="-128"/>
              </a:rPr>
              <a:t/>
            </a:r>
            <a:br>
              <a:rPr lang="en-GB" sz="4000" b="1" dirty="0">
                <a:solidFill>
                  <a:srgbClr val="BBFF02"/>
                </a:solidFill>
                <a:ea typeface="MS Mincho" pitchFamily="49" charset="-128"/>
              </a:rPr>
            </a:br>
            <a:r>
              <a:rPr lang="en-GB" sz="4000" b="1" dirty="0">
                <a:solidFill>
                  <a:srgbClr val="BBFF02"/>
                </a:solidFill>
                <a:ea typeface="MS Mincho" pitchFamily="49" charset="-128"/>
              </a:rPr>
              <a:t>di </a:t>
            </a:r>
            <a:r>
              <a:rPr lang="en-GB" sz="4000" b="1" dirty="0" err="1">
                <a:solidFill>
                  <a:srgbClr val="BBFF02"/>
                </a:solidFill>
                <a:ea typeface="MS Mincho" pitchFamily="49" charset="-128"/>
              </a:rPr>
              <a:t>Tingkatan</a:t>
            </a:r>
            <a:r>
              <a:rPr lang="en-GB" sz="4000" b="1" dirty="0">
                <a:solidFill>
                  <a:srgbClr val="BBFF02"/>
                </a:solidFill>
                <a:ea typeface="MS Mincho" pitchFamily="49" charset="-128"/>
              </a:rPr>
              <a:t> </a:t>
            </a:r>
            <a:r>
              <a:rPr lang="en-GB" sz="4000" b="1" dirty="0" err="1">
                <a:solidFill>
                  <a:srgbClr val="BBFF02"/>
                </a:solidFill>
                <a:ea typeface="MS Mincho" pitchFamily="49" charset="-128"/>
              </a:rPr>
              <a:t>Manajemen</a:t>
            </a:r>
            <a:r>
              <a:rPr lang="en-US" sz="4000" b="1" dirty="0">
                <a:solidFill>
                  <a:srgbClr val="BBFF02"/>
                </a:solidFill>
              </a:rPr>
              <a:t> 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868756" y="1623980"/>
            <a:ext cx="2209796" cy="18633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en-US" sz="2000" dirty="0">
              <a:solidFill>
                <a:srgbClr val="000000"/>
              </a:solidFill>
            </a:endParaRPr>
          </a:p>
          <a:p>
            <a:pPr eaLnBrk="0" hangingPunct="0"/>
            <a:endParaRPr lang="en-US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Executive Information System (EIS)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868756" y="3508792"/>
            <a:ext cx="2209796" cy="18530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Decision Support System (DSS), GSS GIS,ES,ANN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68756" y="5360017"/>
            <a:ext cx="2209796" cy="19932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Transaction Processing System (TPS), ERP, Process Control System (PCS)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 rot="16200000">
            <a:off x="-391949" y="4092598"/>
            <a:ext cx="5729321" cy="792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</a:rPr>
              <a:t>Office Automation System (AOS)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061454" y="2084110"/>
            <a:ext cx="2205144" cy="6598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Perencanaan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strategi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61454" y="4125170"/>
            <a:ext cx="2493176" cy="62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manajemen</a:t>
            </a:r>
            <a:endParaRPr lang="en-US" sz="2800" dirty="0">
              <a:solidFill>
                <a:srgbClr val="FFFF00"/>
              </a:solidFill>
            </a:endParaRPr>
          </a:p>
          <a:p>
            <a:pPr algn="ctr"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867882" y="5784953"/>
            <a:ext cx="2592287" cy="598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Pengendalian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pPr algn="ctr" eaLnBrk="0" hangingPunct="0"/>
            <a:r>
              <a:rPr lang="en-US" sz="2800" dirty="0" err="1">
                <a:solidFill>
                  <a:srgbClr val="FFFF00"/>
                </a:solidFill>
              </a:rPr>
              <a:t>operasi</a:t>
            </a:r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  <a:p>
            <a:pPr eaLnBrk="0" hangingPunct="0"/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2612245298"/>
              </p:ext>
            </p:extLst>
          </p:nvPr>
        </p:nvGraphicFramePr>
        <p:xfrm>
          <a:off x="4966993" y="512858"/>
          <a:ext cx="10415951" cy="700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3485777" y="2156158"/>
            <a:ext cx="4464497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Pemecahan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err="1" smtClean="0">
                <a:solidFill>
                  <a:srgbClr val="BBFF02"/>
                </a:solidFill>
              </a:rPr>
              <a:t>masalah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3751969" y="4115315"/>
            <a:ext cx="4824536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Pengarahan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err="1" smtClean="0">
                <a:solidFill>
                  <a:srgbClr val="BBFF02"/>
                </a:solidFill>
              </a:rPr>
              <a:t>perhatian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3751969" y="6159583"/>
            <a:ext cx="5012235" cy="6301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 eaLnBrk="0" hangingPunct="0"/>
            <a:r>
              <a:rPr lang="en-US" sz="2800" dirty="0" err="1">
                <a:solidFill>
                  <a:srgbClr val="BBFF02"/>
                </a:solidFill>
              </a:rPr>
              <a:t>Informasi</a:t>
            </a:r>
            <a:endParaRPr lang="en-US" sz="2800" dirty="0">
              <a:solidFill>
                <a:srgbClr val="BBFF02"/>
              </a:solidFill>
            </a:endParaRPr>
          </a:p>
          <a:p>
            <a:pPr algn="ctr" eaLnBrk="0" hangingPunct="0"/>
            <a:r>
              <a:rPr lang="en-US" sz="2800" dirty="0" err="1" smtClean="0">
                <a:solidFill>
                  <a:srgbClr val="BBFF02"/>
                </a:solidFill>
              </a:rPr>
              <a:t>Pengumpulan</a:t>
            </a:r>
            <a:r>
              <a:rPr lang="id-ID" sz="2800" dirty="0" smtClean="0">
                <a:solidFill>
                  <a:srgbClr val="BBFF02"/>
                </a:solidFill>
              </a:rPr>
              <a:t> </a:t>
            </a:r>
            <a:r>
              <a:rPr lang="en-US" sz="2800" dirty="0" smtClean="0">
                <a:solidFill>
                  <a:srgbClr val="BBFF02"/>
                </a:solidFill>
              </a:rPr>
              <a:t>data</a:t>
            </a:r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  <a:p>
            <a:pPr eaLnBrk="0" hangingPunct="0"/>
            <a:endParaRPr lang="en-US" sz="2800" dirty="0">
              <a:solidFill>
                <a:srgbClr val="BBFF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97734"/>
      </p:ext>
    </p:extLst>
  </p:cSld>
  <p:clrMapOvr>
    <a:masterClrMapping/>
  </p:clrMapOvr>
  <p:transition spd="slow" advTm="4025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6" t="9133" r="12350" b="10035"/>
          <a:stretch/>
        </p:blipFill>
        <p:spPr bwMode="auto">
          <a:xfrm>
            <a:off x="2302446" y="318964"/>
            <a:ext cx="15769752" cy="979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497734"/>
      </p:ext>
    </p:extLst>
  </p:cSld>
  <p:clrMapOvr>
    <a:masterClrMapping/>
  </p:clrMapOvr>
  <p:transition spd="slow" advTm="4025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ユーザー定義 2">
      <a:dk1>
        <a:srgbClr val="FFFFFF"/>
      </a:dk1>
      <a:lt1>
        <a:srgbClr val="000000"/>
      </a:lt1>
      <a:dk2>
        <a:srgbClr val="FFFFFF"/>
      </a:dk2>
      <a:lt2>
        <a:srgbClr val="EEECE1"/>
      </a:lt2>
      <a:accent1>
        <a:srgbClr val="BBFF02"/>
      </a:accent1>
      <a:accent2>
        <a:srgbClr val="02FFB5"/>
      </a:accent2>
      <a:accent3>
        <a:srgbClr val="00CCFF"/>
      </a:accent3>
      <a:accent4>
        <a:srgbClr val="FF99FF"/>
      </a:accent4>
      <a:accent5>
        <a:srgbClr val="4BACC6"/>
      </a:accent5>
      <a:accent6>
        <a:srgbClr val="F79646"/>
      </a:accent6>
      <a:hlink>
        <a:srgbClr val="BBFF02"/>
      </a:hlink>
      <a:folHlink>
        <a:srgbClr val="8CC000"/>
      </a:folHlink>
    </a:clrScheme>
    <a:fontScheme name="Scheat">
      <a:majorFont>
        <a:latin typeface="Crimson Text"/>
        <a:ea typeface="Spica Neue"/>
        <a:cs typeface=""/>
      </a:majorFont>
      <a:minorFont>
        <a:latin typeface="Crimson Text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430</Words>
  <Application>Microsoft Office PowerPoint</Application>
  <PresentationFormat>Custom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Title</vt:lpstr>
      <vt:lpstr>Organisasi,SI dan Keputusan Manajemen</vt:lpstr>
      <vt:lpstr>Tipe Kegiatan Manajemen</vt:lpstr>
      <vt:lpstr>Tipe Keputusan Manajemen</vt:lpstr>
      <vt:lpstr>PowerPoint Presentation</vt:lpstr>
      <vt:lpstr>PowerPoint Presentation</vt:lpstr>
      <vt:lpstr>PowerPoint Presentation</vt:lpstr>
      <vt:lpstr>Sistem-sistem Informasi di Tingkatan Manajemen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Scheat</dc:title>
  <dc:creator>Jun</dc:creator>
  <cp:lastModifiedBy>Volker</cp:lastModifiedBy>
  <cp:revision>80</cp:revision>
  <dcterms:created xsi:type="dcterms:W3CDTF">2015-02-26T15:14:38Z</dcterms:created>
  <dcterms:modified xsi:type="dcterms:W3CDTF">2018-08-30T14:38:03Z</dcterms:modified>
</cp:coreProperties>
</file>