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3A89CE-222F-43F5-BE24-26A9F301BA53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F5ED98-80AB-4D56-8CBA-FA88484D7A3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Arsip</a:t>
            </a:r>
            <a:r>
              <a:rPr lang="en-US" b="1" dirty="0" smtClean="0"/>
              <a:t> </a:t>
            </a:r>
            <a:r>
              <a:rPr lang="en-US" b="1" i="1" dirty="0" smtClean="0"/>
              <a:t>(File) </a:t>
            </a:r>
            <a:r>
              <a:rPr lang="en-US" b="1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ke-12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400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4200" b="1" dirty="0" err="1" smtClean="0"/>
              <a:t>FWrite</a:t>
            </a:r>
            <a:r>
              <a:rPr lang="en-US" sz="4200" b="1" dirty="0" smtClean="0"/>
              <a:t>(</a:t>
            </a:r>
            <a:r>
              <a:rPr lang="en-US" sz="4200" b="1" dirty="0" err="1" smtClean="0"/>
              <a:t>NamaArsip,VarRecord</a:t>
            </a:r>
            <a:r>
              <a:rPr lang="en-US" sz="4200" b="1" dirty="0" smtClean="0"/>
              <a:t>)</a:t>
            </a:r>
            <a:endParaRPr lang="en-US" sz="4200" dirty="0" smtClean="0"/>
          </a:p>
          <a:p>
            <a:pPr>
              <a:buNone/>
            </a:pPr>
            <a:r>
              <a:rPr lang="en-US" sz="4200" dirty="0" smtClean="0"/>
              <a:t>	</a:t>
            </a:r>
            <a:r>
              <a:rPr lang="en-US" sz="4200" dirty="0" err="1" smtClean="0"/>
              <a:t>Contoh</a:t>
            </a:r>
            <a:r>
              <a:rPr lang="en-US" sz="4200" dirty="0" smtClean="0"/>
              <a:t> :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ArsipMhs</a:t>
            </a:r>
            <a:r>
              <a:rPr lang="en-US" sz="4200" dirty="0" smtClean="0"/>
              <a:t>,&lt;12331,’Hanif’,3.50)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ArsipMhs</a:t>
            </a:r>
            <a:r>
              <a:rPr lang="en-US" sz="4200" dirty="0" smtClean="0"/>
              <a:t>,&lt;99999,’xxxxx’,9.99)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(Bil,765)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Kar,’R</a:t>
            </a:r>
            <a:r>
              <a:rPr lang="en-US" sz="4200" dirty="0" smtClean="0"/>
              <a:t>’)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u="sng" dirty="0" smtClean="0"/>
              <a:t>Input(</a:t>
            </a:r>
            <a:r>
              <a:rPr lang="en-US" sz="4200" u="sng" dirty="0" err="1" smtClean="0"/>
              <a:t>i</a:t>
            </a:r>
            <a:r>
              <a:rPr lang="en-US" sz="4200" u="sng" dirty="0" smtClean="0"/>
              <a:t>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Bil,i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u="sng" dirty="0" smtClean="0"/>
              <a:t>Input</a:t>
            </a:r>
            <a:r>
              <a:rPr lang="en-US" sz="4200" dirty="0" smtClean="0"/>
              <a:t>(c)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Kar,c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u="sng" dirty="0" smtClean="0"/>
              <a:t>Input</a:t>
            </a:r>
            <a:r>
              <a:rPr lang="en-US" sz="4200" dirty="0" smtClean="0"/>
              <a:t>(Mhs.NIM)</a:t>
            </a:r>
          </a:p>
          <a:p>
            <a:pPr>
              <a:buNone/>
            </a:pPr>
            <a:r>
              <a:rPr lang="en-US" sz="4200" dirty="0" smtClean="0"/>
              <a:t>		Input(</a:t>
            </a:r>
            <a:r>
              <a:rPr lang="en-US" sz="4200" dirty="0" err="1" smtClean="0"/>
              <a:t>Mhs.Nama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		Input(Mhs.IPK)</a:t>
            </a:r>
          </a:p>
          <a:p>
            <a:pPr>
              <a:buNone/>
            </a:pPr>
            <a:r>
              <a:rPr lang="en-US" sz="4200" dirty="0" smtClean="0"/>
              <a:t>		</a:t>
            </a:r>
            <a:r>
              <a:rPr lang="en-US" sz="4200" dirty="0" err="1" smtClean="0"/>
              <a:t>FWrite</a:t>
            </a:r>
            <a:r>
              <a:rPr lang="en-US" sz="4200" dirty="0" smtClean="0"/>
              <a:t>(</a:t>
            </a:r>
            <a:r>
              <a:rPr lang="en-US" sz="4200" dirty="0" err="1" smtClean="0"/>
              <a:t>ArsipMhs,Mhs</a:t>
            </a:r>
            <a:r>
              <a:rPr lang="en-US" sz="4200" dirty="0" smtClean="0"/>
              <a:t>)</a:t>
            </a:r>
          </a:p>
          <a:p>
            <a:pPr lvl="0">
              <a:buFont typeface="Wingdings" pitchFamily="2" charset="2"/>
              <a:buChar char="q"/>
            </a:pPr>
            <a:r>
              <a:rPr lang="en-US" sz="4200" b="1" dirty="0" smtClean="0"/>
              <a:t>Close(</a:t>
            </a:r>
            <a:r>
              <a:rPr lang="en-US" sz="4200" b="1" dirty="0" err="1" smtClean="0"/>
              <a:t>NamaArsip</a:t>
            </a:r>
            <a:r>
              <a:rPr lang="en-US" sz="4200" b="1" dirty="0" smtClean="0"/>
              <a:t>)</a:t>
            </a:r>
            <a:endParaRPr lang="en-US" sz="4200" dirty="0" smtClean="0"/>
          </a:p>
          <a:p>
            <a:pPr>
              <a:buNone/>
            </a:pPr>
            <a:r>
              <a:rPr lang="en-US" sz="4200" dirty="0" err="1" smtClean="0"/>
              <a:t>Contoh</a:t>
            </a:r>
            <a:r>
              <a:rPr lang="en-US" sz="4200" dirty="0" smtClean="0"/>
              <a:t> :</a:t>
            </a:r>
          </a:p>
          <a:p>
            <a:pPr>
              <a:buNone/>
            </a:pPr>
            <a:r>
              <a:rPr lang="en-US" sz="4200" dirty="0" smtClean="0"/>
              <a:t>		Close(</a:t>
            </a:r>
            <a:r>
              <a:rPr lang="en-US" sz="4200" dirty="0" err="1" smtClean="0"/>
              <a:t>ArsipMhs</a:t>
            </a:r>
            <a:r>
              <a:rPr lang="en-US" sz="4200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b="1" dirty="0" smtClean="0"/>
              <a:t>Notasi bahasa C++)</a:t>
            </a:r>
            <a:endParaRPr lang="en-US" dirty="0" smtClean="0"/>
          </a:p>
          <a:p>
            <a:pPr lvl="0">
              <a:buFont typeface="Wingdings" pitchFamily="2" charset="2"/>
              <a:buChar char="q"/>
            </a:pPr>
            <a:r>
              <a:rPr lang="it-IT" dirty="0" smtClean="0"/>
              <a:t>NamaArsip1 = fopen(NamaArsipFisik1,”r”); /*utk dibaca*/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	NamaArsip2 = fopen(NamaArsipFisik1,”w”); /*utk ditulis*/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	Contoh :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		ArsipMhs = fopen(”C:ArsipMhs.dat”,”r”);</a:t>
            </a:r>
            <a:endParaRPr lang="en-US" dirty="0" smtClean="0"/>
          </a:p>
          <a:p>
            <a:pPr>
              <a:buNone/>
            </a:pPr>
            <a:r>
              <a:rPr lang="nb-NO" dirty="0" smtClean="0"/>
              <a:t>		Bil = fopen(”A:Bil.dat”,”w”);</a:t>
            </a:r>
            <a:endParaRPr lang="en-US" dirty="0" smtClean="0"/>
          </a:p>
          <a:p>
            <a:pPr>
              <a:buNone/>
            </a:pPr>
            <a:r>
              <a:rPr lang="nb-NO" dirty="0" smtClean="0"/>
              <a:t>		Kar = fopen(”A:Kar.dat”,”r”);</a:t>
            </a:r>
            <a:endParaRPr lang="en-US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err="1" smtClean="0"/>
              <a:t>fread</a:t>
            </a:r>
            <a:r>
              <a:rPr lang="en-US" dirty="0" smtClean="0"/>
              <a:t>(</a:t>
            </a:r>
            <a:r>
              <a:rPr lang="en-US" dirty="0" err="1" smtClean="0"/>
              <a:t>VarRecord,sizeof</a:t>
            </a:r>
            <a:r>
              <a:rPr lang="en-US" dirty="0" smtClean="0"/>
              <a:t>(</a:t>
            </a:r>
            <a:r>
              <a:rPr lang="en-US" dirty="0" err="1" smtClean="0"/>
              <a:t>VarRecord</a:t>
            </a:r>
            <a:r>
              <a:rPr lang="en-US" dirty="0" smtClean="0"/>
              <a:t>),</a:t>
            </a:r>
            <a:r>
              <a:rPr lang="en-US" dirty="0" err="1" smtClean="0"/>
              <a:t>jum_record,NamaArsip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fread</a:t>
            </a:r>
            <a:r>
              <a:rPr lang="en-US" dirty="0" smtClean="0"/>
              <a:t>(&amp;</a:t>
            </a:r>
            <a:r>
              <a:rPr lang="en-US" dirty="0" err="1" smtClean="0"/>
              <a:t>Mhs,sizeof</a:t>
            </a:r>
            <a:r>
              <a:rPr lang="en-US" dirty="0" smtClean="0"/>
              <a:t>(</a:t>
            </a:r>
            <a:r>
              <a:rPr lang="en-US" dirty="0" err="1" smtClean="0"/>
              <a:t>Mhs</a:t>
            </a:r>
            <a:r>
              <a:rPr lang="en-US" dirty="0" smtClean="0"/>
              <a:t>),1,ArsipMhs);</a:t>
            </a:r>
          </a:p>
          <a:p>
            <a:pPr>
              <a:buNone/>
            </a:pPr>
            <a:r>
              <a:rPr lang="nb-NO" dirty="0" smtClean="0"/>
              <a:t>		fread(&amp;i,sizeof(i),1,Bil);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fread</a:t>
            </a:r>
            <a:r>
              <a:rPr lang="en-US" dirty="0" smtClean="0"/>
              <a:t>(&amp;</a:t>
            </a:r>
            <a:r>
              <a:rPr lang="en-US" dirty="0" err="1" smtClean="0"/>
              <a:t>c,sizeof</a:t>
            </a:r>
            <a:r>
              <a:rPr lang="en-US" dirty="0" smtClean="0"/>
              <a:t>(c),1,Kar);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 smtClean="0"/>
              <a:t>fwrite</a:t>
            </a:r>
            <a:r>
              <a:rPr lang="en-US" dirty="0" smtClean="0"/>
              <a:t>(</a:t>
            </a:r>
            <a:r>
              <a:rPr lang="en-US" dirty="0" err="1" smtClean="0"/>
              <a:t>VarRecord,sizeof</a:t>
            </a:r>
            <a:r>
              <a:rPr lang="en-US" dirty="0" smtClean="0"/>
              <a:t>(</a:t>
            </a:r>
            <a:r>
              <a:rPr lang="en-US" dirty="0" err="1" smtClean="0"/>
              <a:t>VarRecord</a:t>
            </a:r>
            <a:r>
              <a:rPr lang="en-US" dirty="0" smtClean="0"/>
              <a:t>),</a:t>
            </a:r>
            <a:r>
              <a:rPr lang="en-US" dirty="0" err="1" smtClean="0"/>
              <a:t>jum_record,NamaArsip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fwrite</a:t>
            </a:r>
            <a:r>
              <a:rPr lang="en-US" dirty="0" smtClean="0"/>
              <a:t>(&amp;</a:t>
            </a:r>
            <a:r>
              <a:rPr lang="en-US" dirty="0" err="1" smtClean="0"/>
              <a:t>Mhs,sizeof</a:t>
            </a:r>
            <a:r>
              <a:rPr lang="en-US" dirty="0" smtClean="0"/>
              <a:t>(</a:t>
            </a:r>
            <a:r>
              <a:rPr lang="en-US" dirty="0" err="1" smtClean="0"/>
              <a:t>Mhs</a:t>
            </a:r>
            <a:r>
              <a:rPr lang="en-US" dirty="0" smtClean="0"/>
              <a:t>),1,ArsipMhs);</a:t>
            </a:r>
          </a:p>
          <a:p>
            <a:pPr>
              <a:buNone/>
            </a:pPr>
            <a:r>
              <a:rPr lang="nb-NO" dirty="0" smtClean="0"/>
              <a:t>		fwrite(&amp;i,sizeof(i),1,Bil);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fwrite</a:t>
            </a:r>
            <a:r>
              <a:rPr lang="en-US" dirty="0" smtClean="0"/>
              <a:t>(&amp;</a:t>
            </a:r>
            <a:r>
              <a:rPr lang="en-US" dirty="0" err="1" smtClean="0"/>
              <a:t>c,sizeof</a:t>
            </a:r>
            <a:r>
              <a:rPr lang="en-US" dirty="0" smtClean="0"/>
              <a:t>(c),1,Kar);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fwrite</a:t>
            </a:r>
            <a:r>
              <a:rPr lang="en-US" dirty="0" smtClean="0"/>
              <a:t>(&amp;</a:t>
            </a:r>
            <a:r>
              <a:rPr lang="en-US" dirty="0" err="1" smtClean="0"/>
              <a:t>Kar,’R</a:t>
            </a:r>
            <a:r>
              <a:rPr lang="en-US" dirty="0" smtClean="0"/>
              <a:t>’)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 smtClean="0"/>
              <a:t>fclose</a:t>
            </a:r>
            <a:r>
              <a:rPr lang="en-US" dirty="0" smtClean="0"/>
              <a:t>(</a:t>
            </a:r>
            <a:r>
              <a:rPr lang="en-US" dirty="0" err="1" smtClean="0"/>
              <a:t>NamaArsip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fclose</a:t>
            </a:r>
            <a:r>
              <a:rPr lang="en-US" dirty="0" smtClean="0"/>
              <a:t>(</a:t>
            </a:r>
            <a:r>
              <a:rPr lang="en-US" dirty="0" err="1" smtClean="0"/>
              <a:t>ArsipMhs</a:t>
            </a:r>
            <a:r>
              <a:rPr lang="en-US" dirty="0" smtClean="0"/>
              <a:t>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Contoh Program 1: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3657600" cy="487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it-IT" sz="1600" dirty="0" smtClean="0"/>
              <a:t>//menyimpan data bilangan integer</a:t>
            </a:r>
            <a:endParaRPr lang="en-US" sz="1600" dirty="0" smtClean="0"/>
          </a:p>
          <a:p>
            <a:pPr>
              <a:buNone/>
            </a:pPr>
            <a:r>
              <a:rPr lang="it-IT" sz="1600" dirty="0" smtClean="0"/>
              <a:t>#include &lt;stdio.h&gt;</a:t>
            </a:r>
            <a:endParaRPr lang="en-US" sz="1600" dirty="0" smtClean="0"/>
          </a:p>
          <a:p>
            <a:pPr>
              <a:buNone/>
            </a:pPr>
            <a:r>
              <a:rPr lang="it-IT" sz="1600" dirty="0" smtClean="0"/>
              <a:t>#include &lt;iostream.h&gt;</a:t>
            </a:r>
            <a:endParaRPr lang="en-US" sz="1600" dirty="0" smtClean="0"/>
          </a:p>
          <a:p>
            <a:pPr>
              <a:buNone/>
            </a:pPr>
            <a:r>
              <a:rPr lang="it-IT" sz="1600" dirty="0" smtClean="0"/>
              <a:t>#include &lt;conio.h&gt; </a:t>
            </a:r>
            <a:endParaRPr lang="en-US" sz="1600" dirty="0" smtClean="0"/>
          </a:p>
          <a:p>
            <a:pPr>
              <a:buNone/>
            </a:pPr>
            <a:r>
              <a:rPr lang="it-IT" sz="1600" dirty="0" smtClean="0"/>
              <a:t>FILE *Bil;</a:t>
            </a:r>
            <a:endParaRPr lang="en-US" sz="1600" dirty="0" smtClean="0"/>
          </a:p>
          <a:p>
            <a:pPr>
              <a:buNone/>
            </a:pPr>
            <a:r>
              <a:rPr lang="it-IT" sz="1600" dirty="0" smtClean="0"/>
              <a:t>typedef enum {true=1,false=0} boolean;</a:t>
            </a:r>
            <a:endParaRPr lang="en-US" sz="1600" dirty="0" smtClean="0"/>
          </a:p>
          <a:p>
            <a:pPr>
              <a:buNone/>
            </a:pPr>
            <a:r>
              <a:rPr lang="en-US" sz="1600" dirty="0" err="1" smtClean="0"/>
              <a:t>boolean</a:t>
            </a:r>
            <a:r>
              <a:rPr lang="en-US" sz="1600" dirty="0" smtClean="0"/>
              <a:t> Mark(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>
              <a:buNone/>
            </a:pPr>
            <a:r>
              <a:rPr lang="en-US" sz="1600" dirty="0" smtClean="0"/>
              <a:t>main()</a:t>
            </a:r>
          </a:p>
          <a:p>
            <a:pPr>
              <a:buNone/>
            </a:pPr>
            <a:r>
              <a:rPr lang="nb-NO" sz="1600" dirty="0" smtClean="0"/>
              <a:t>{</a:t>
            </a:r>
            <a:endParaRPr lang="en-US" sz="1600" dirty="0" smtClean="0"/>
          </a:p>
          <a:p>
            <a:pPr>
              <a:buNone/>
            </a:pPr>
            <a:r>
              <a:rPr lang="nb-NO" sz="1600" dirty="0" smtClean="0"/>
              <a:t>  int i;</a:t>
            </a:r>
            <a:endParaRPr lang="en-US" sz="1600" dirty="0" smtClean="0"/>
          </a:p>
          <a:p>
            <a:pPr>
              <a:buNone/>
            </a:pPr>
            <a:r>
              <a:rPr lang="nb-NO" sz="1600" dirty="0" smtClean="0"/>
              <a:t> </a:t>
            </a:r>
            <a:endParaRPr lang="en-US" sz="1600" dirty="0" smtClean="0"/>
          </a:p>
          <a:p>
            <a:pPr>
              <a:buNone/>
            </a:pPr>
            <a:r>
              <a:rPr lang="nb-NO" sz="1600" dirty="0" smtClean="0"/>
              <a:t>  Bil = fopen("Bil.dat","w");</a:t>
            </a:r>
            <a:endParaRPr lang="en-US" sz="1600" dirty="0" smtClean="0"/>
          </a:p>
          <a:p>
            <a:pPr>
              <a:buNone/>
            </a:pPr>
            <a:r>
              <a:rPr lang="nb-NO" sz="1600" dirty="0" smtClean="0"/>
              <a:t>  </a:t>
            </a:r>
            <a:r>
              <a:rPr lang="en-US" sz="1600" dirty="0" err="1" smtClean="0"/>
              <a:t>cout</a:t>
            </a:r>
            <a:r>
              <a:rPr lang="en-US" sz="1600" dirty="0" smtClean="0"/>
              <a:t> &lt;&lt; "</a:t>
            </a:r>
            <a:r>
              <a:rPr lang="en-US" sz="1600" dirty="0" err="1" smtClean="0"/>
              <a:t>Bilangan</a:t>
            </a:r>
            <a:r>
              <a:rPr lang="en-US" sz="1600" dirty="0" smtClean="0"/>
              <a:t> : "; </a:t>
            </a:r>
            <a:r>
              <a:rPr lang="en-US" sz="1600" dirty="0" err="1" smtClean="0"/>
              <a:t>cin</a:t>
            </a:r>
            <a:r>
              <a:rPr lang="en-US" sz="1600" dirty="0" smtClean="0"/>
              <a:t> &gt;&gt; </a:t>
            </a:r>
            <a:r>
              <a:rPr lang="en-US" sz="1600" dirty="0" err="1" smtClean="0"/>
              <a:t>i</a:t>
            </a:r>
            <a:r>
              <a:rPr lang="en-US" sz="1600" dirty="0" smtClean="0"/>
              <a:t>;</a:t>
            </a:r>
          </a:p>
          <a:p>
            <a:pPr>
              <a:buNone/>
            </a:pPr>
            <a:r>
              <a:rPr lang="en-US" sz="1600" dirty="0" smtClean="0"/>
              <a:t>  while (Mark(</a:t>
            </a:r>
            <a:r>
              <a:rPr lang="en-US" sz="1600" dirty="0" err="1" smtClean="0"/>
              <a:t>i</a:t>
            </a:r>
            <a:r>
              <a:rPr lang="en-US" sz="1600" dirty="0" smtClean="0"/>
              <a:t>) != true)</a:t>
            </a:r>
          </a:p>
          <a:p>
            <a:pPr>
              <a:buNone/>
            </a:pPr>
            <a:endParaRPr lang="en-US" sz="1000" dirty="0" smtClean="0"/>
          </a:p>
          <a:p>
            <a:pPr algn="just">
              <a:buNone/>
            </a:pPr>
            <a:endParaRPr lang="en-US" sz="10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267200" y="1905000"/>
            <a:ext cx="3657600" cy="449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/>
          <a:p>
            <a:pPr>
              <a:buNone/>
            </a:pPr>
            <a:r>
              <a:rPr kumimoji="0" lang="nb-NO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1200" dirty="0" smtClean="0"/>
              <a:t> </a:t>
            </a:r>
            <a:r>
              <a:rPr lang="nb-NO" sz="1400" dirty="0" smtClean="0"/>
              <a:t>{</a:t>
            </a:r>
            <a:endParaRPr lang="en-US" sz="1400" dirty="0" smtClean="0"/>
          </a:p>
          <a:p>
            <a:pPr>
              <a:buNone/>
            </a:pPr>
            <a:r>
              <a:rPr lang="nb-NO" sz="1400" dirty="0" smtClean="0"/>
              <a:t>	 fwrite(&amp;i,sizeof(i),1,Bil);</a:t>
            </a:r>
            <a:endParaRPr lang="en-US" sz="1400" dirty="0" smtClean="0"/>
          </a:p>
          <a:p>
            <a:pPr>
              <a:buNone/>
            </a:pPr>
            <a:r>
              <a:rPr lang="nb-NO" sz="1400" dirty="0" smtClean="0"/>
              <a:t>	 cout &lt;&lt; "Bilangan : "; cin &gt;&gt; i;</a:t>
            </a:r>
            <a:endParaRPr lang="en-US" sz="1400" dirty="0" smtClean="0"/>
          </a:p>
          <a:p>
            <a:pPr>
              <a:buNone/>
            </a:pPr>
            <a:r>
              <a:rPr lang="nb-NO" sz="1400" dirty="0" smtClean="0"/>
              <a:t>  }</a:t>
            </a:r>
            <a:endParaRPr lang="en-US" sz="1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nb-NO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= 999;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fwrite(&amp;i,sizeof(i),1,Bil);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fclose(Bil);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boolean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Mark(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return 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== 999);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Contoh Program 2 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3886200" cy="502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it-IT" sz="1200" dirty="0" smtClean="0"/>
              <a:t>//membaca data bilangan integer yang ada di 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//file dari contoh program 1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#include &lt;stdio.h&gt;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#include &lt;iostream.h&gt;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#include &lt;conio.h&gt;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 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FILE *Bil;</a:t>
            </a:r>
            <a:endParaRPr lang="en-US" sz="1200" dirty="0" smtClean="0"/>
          </a:p>
          <a:p>
            <a:pPr>
              <a:buNone/>
            </a:pPr>
            <a:r>
              <a:rPr lang="it-IT" sz="1200" dirty="0" smtClean="0"/>
              <a:t>typedef enum {true=1,false=0} boolean;</a:t>
            </a:r>
            <a:endParaRPr lang="en-US" sz="1200" dirty="0" smtClean="0"/>
          </a:p>
          <a:p>
            <a:pPr>
              <a:buNone/>
            </a:pPr>
            <a:r>
              <a:rPr lang="en-US" sz="1200" dirty="0" err="1" smtClean="0"/>
              <a:t>boolean</a:t>
            </a:r>
            <a:r>
              <a:rPr lang="en-US" sz="1200" dirty="0" smtClean="0"/>
              <a:t> Mark(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);</a:t>
            </a:r>
          </a:p>
          <a:p>
            <a:pPr>
              <a:buNone/>
            </a:pPr>
            <a:r>
              <a:rPr lang="en-US" sz="1200" dirty="0" smtClean="0"/>
              <a:t> </a:t>
            </a:r>
          </a:p>
          <a:p>
            <a:pPr>
              <a:buNone/>
            </a:pPr>
            <a:r>
              <a:rPr lang="en-US" sz="1200" dirty="0" smtClean="0"/>
              <a:t>main()</a:t>
            </a:r>
          </a:p>
          <a:p>
            <a:pPr>
              <a:buNone/>
            </a:pPr>
            <a:r>
              <a:rPr lang="nb-NO" sz="1200" dirty="0" smtClean="0"/>
              <a:t>{</a:t>
            </a:r>
            <a:endParaRPr lang="en-US" sz="1200" dirty="0" smtClean="0"/>
          </a:p>
          <a:p>
            <a:pPr>
              <a:buNone/>
            </a:pPr>
            <a:r>
              <a:rPr lang="nb-NO" sz="1200" dirty="0" smtClean="0"/>
              <a:t>  int i,jum;</a:t>
            </a:r>
            <a:endParaRPr lang="en-US" sz="1200" dirty="0" smtClean="0"/>
          </a:p>
          <a:p>
            <a:pPr>
              <a:buNone/>
            </a:pPr>
            <a:r>
              <a:rPr lang="nb-NO" sz="1200" dirty="0" smtClean="0"/>
              <a:t>  jum=0;</a:t>
            </a:r>
            <a:endParaRPr lang="en-US" sz="1200" dirty="0" smtClean="0"/>
          </a:p>
          <a:p>
            <a:pPr>
              <a:buNone/>
            </a:pPr>
            <a:r>
              <a:rPr lang="nb-NO" sz="1200" dirty="0" smtClean="0"/>
              <a:t>  Bil = fopen("Bil.dat","r");</a:t>
            </a:r>
            <a:endParaRPr lang="en-US" sz="1200" dirty="0" smtClean="0"/>
          </a:p>
          <a:p>
            <a:pPr>
              <a:buNone/>
            </a:pPr>
            <a:r>
              <a:rPr lang="nb-NO" sz="1200" dirty="0" smtClean="0"/>
              <a:t>  fread(&amp;i,sizeof(i),1,Bil);</a:t>
            </a:r>
            <a:endParaRPr lang="en-US" sz="1200" dirty="0" smtClean="0"/>
          </a:p>
          <a:p>
            <a:pPr>
              <a:buNone/>
            </a:pPr>
            <a:r>
              <a:rPr lang="nb-NO" sz="1200" dirty="0" smtClean="0"/>
              <a:t>  </a:t>
            </a:r>
            <a:r>
              <a:rPr lang="en-US" sz="1200" dirty="0" smtClean="0"/>
              <a:t>if (Mark(</a:t>
            </a:r>
            <a:r>
              <a:rPr lang="en-US" sz="1200" dirty="0" err="1" smtClean="0"/>
              <a:t>i</a:t>
            </a:r>
            <a:r>
              <a:rPr lang="en-US" sz="1200" dirty="0" smtClean="0"/>
              <a:t>))</a:t>
            </a:r>
          </a:p>
          <a:p>
            <a:pPr>
              <a:buNone/>
            </a:pPr>
            <a:r>
              <a:rPr lang="en-US" sz="1200" dirty="0" smtClean="0"/>
              <a:t>	 </a:t>
            </a:r>
            <a:r>
              <a:rPr lang="en-US" sz="1200" dirty="0" err="1" smtClean="0"/>
              <a:t>cout</a:t>
            </a:r>
            <a:r>
              <a:rPr lang="en-US" sz="1200" dirty="0" smtClean="0"/>
              <a:t> &lt;&lt; "</a:t>
            </a:r>
            <a:r>
              <a:rPr lang="en-US" sz="1200" dirty="0" err="1" smtClean="0"/>
              <a:t>Arsip</a:t>
            </a:r>
            <a:r>
              <a:rPr lang="en-US" sz="1200" dirty="0" smtClean="0"/>
              <a:t> </a:t>
            </a:r>
            <a:r>
              <a:rPr lang="en-US" sz="1200" dirty="0" err="1" smtClean="0"/>
              <a:t>kosong</a:t>
            </a:r>
            <a:r>
              <a:rPr lang="en-US" sz="1200" dirty="0" smtClean="0"/>
              <a:t>\n";</a:t>
            </a:r>
          </a:p>
          <a:p>
            <a:pPr>
              <a:buNone/>
            </a:pPr>
            <a:r>
              <a:rPr lang="en-US" sz="1200" dirty="0" smtClean="0"/>
              <a:t>  else</a:t>
            </a:r>
          </a:p>
          <a:p>
            <a:pPr>
              <a:buNone/>
            </a:pPr>
            <a:endParaRPr lang="en-US" sz="1200" dirty="0" smtClean="0"/>
          </a:p>
          <a:p>
            <a:pPr algn="just">
              <a:buNone/>
            </a:pPr>
            <a:endParaRPr lang="en-US" sz="12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495800" y="1828800"/>
            <a:ext cx="3886200" cy="449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495800" y="1905000"/>
            <a:ext cx="3886200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5720" rIns="799848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{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 do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 { 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jum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jum+i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  </a:t>
            </a:r>
            <a:r>
              <a:rPr kumimoji="0" lang="nb-N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//cout &lt;&lt; i &lt;&lt;endl;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	fread(&amp;i,sizeof(i),1,Bil);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}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 while (!Mark(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));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}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cout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&lt;&lt;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jum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fclose(Bil);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return 0;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}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boolean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Mark(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{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	return (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== 999);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}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Contoh program 3 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3886200" cy="480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//program menyimpan data mahasiswa dan mencetak </a:t>
            </a:r>
            <a:endParaRPr lang="en-US" sz="1400" dirty="0" smtClean="0"/>
          </a:p>
          <a:p>
            <a:pPr>
              <a:buNone/>
            </a:pPr>
            <a:r>
              <a:rPr lang="it-IT" sz="1400" dirty="0" smtClean="0"/>
              <a:t>//data mahasiswa sesuai dengan nim yang diinginkan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stdio.h</a:t>
            </a:r>
            <a:r>
              <a:rPr lang="en-US" sz="1400" dirty="0" smtClean="0"/>
              <a:t>&gt;</a:t>
            </a:r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iostream.h</a:t>
            </a:r>
            <a:r>
              <a:rPr lang="en-US" sz="1400" dirty="0" smtClean="0"/>
              <a:t>&gt;</a:t>
            </a:r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conio.h</a:t>
            </a:r>
            <a:r>
              <a:rPr lang="en-US" sz="1400" dirty="0" smtClean="0"/>
              <a:t>&gt;</a:t>
            </a:r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string.h</a:t>
            </a:r>
            <a:r>
              <a:rPr lang="en-US" sz="1400" dirty="0" smtClean="0"/>
              <a:t>&gt;</a:t>
            </a:r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iomanip.h</a:t>
            </a:r>
            <a:r>
              <a:rPr lang="en-US" sz="1400" dirty="0" smtClean="0"/>
              <a:t>&gt;</a:t>
            </a:r>
            <a:endParaRPr lang="en-US" sz="1100" dirty="0" smtClean="0"/>
          </a:p>
          <a:p>
            <a:pPr>
              <a:buNone/>
            </a:pPr>
            <a:r>
              <a:rPr lang="en-US" sz="1200" dirty="0" smtClean="0"/>
              <a:t>  </a:t>
            </a:r>
            <a:r>
              <a:rPr lang="en-US" sz="1200" dirty="0" err="1" smtClean="0"/>
              <a:t>typedef</a:t>
            </a:r>
            <a:r>
              <a:rPr lang="en-US" sz="1200" dirty="0" smtClean="0"/>
              <a:t> </a:t>
            </a:r>
            <a:r>
              <a:rPr lang="en-US" sz="1200" dirty="0" err="1" smtClean="0"/>
              <a:t>struct</a:t>
            </a:r>
            <a:r>
              <a:rPr lang="en-US" sz="1200" dirty="0" smtClean="0"/>
              <a:t> { long NIM;</a:t>
            </a:r>
          </a:p>
          <a:p>
            <a:pPr>
              <a:buNone/>
            </a:pPr>
            <a:r>
              <a:rPr lang="en-US" sz="1200" dirty="0" smtClean="0"/>
              <a:t>	  </a:t>
            </a:r>
            <a:r>
              <a:rPr lang="de-DE" sz="1200" dirty="0" smtClean="0"/>
              <a:t>char Nama[25];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	  char KodeMK[5];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	  int SKS;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	  char Indeks;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	} DataMhs;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FILE *ArsipMhs;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typedef enum {true=1,false=0} boolean;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void RekamDataMahasiswa();</a:t>
            </a:r>
            <a:endParaRPr lang="en-US" sz="1200" dirty="0" smtClean="0"/>
          </a:p>
          <a:p>
            <a:pPr>
              <a:buNone/>
            </a:pPr>
            <a:r>
              <a:rPr lang="de-DE" sz="1200" dirty="0" smtClean="0"/>
              <a:t>void CetakDaftarNilai(long KodeNIM);</a:t>
            </a:r>
            <a:endParaRPr lang="en-US" sz="1200" dirty="0" smtClean="0"/>
          </a:p>
          <a:p>
            <a:pPr>
              <a:buNone/>
            </a:pPr>
            <a:r>
              <a:rPr lang="en-US" sz="1200" dirty="0" err="1" smtClean="0"/>
              <a:t>boolean</a:t>
            </a:r>
            <a:r>
              <a:rPr lang="en-US" sz="1200" dirty="0" smtClean="0"/>
              <a:t> Mark(</a:t>
            </a:r>
            <a:r>
              <a:rPr lang="en-US" sz="1200" dirty="0" err="1" smtClean="0"/>
              <a:t>DataMhs</a:t>
            </a:r>
            <a:r>
              <a:rPr lang="en-US" sz="1200" dirty="0" smtClean="0"/>
              <a:t> </a:t>
            </a:r>
            <a:r>
              <a:rPr lang="en-US" sz="1200" dirty="0" err="1" smtClean="0"/>
              <a:t>Mhs</a:t>
            </a:r>
            <a:r>
              <a:rPr lang="en-US" sz="1200" dirty="0" smtClean="0"/>
              <a:t>);</a:t>
            </a:r>
          </a:p>
          <a:p>
            <a:r>
              <a:rPr lang="en-US" sz="2000" dirty="0" smtClean="0"/>
              <a:t> </a:t>
            </a:r>
          </a:p>
          <a:p>
            <a:pPr>
              <a:buNone/>
            </a:pPr>
            <a:endParaRPr lang="en-US" sz="1800" dirty="0" smtClean="0"/>
          </a:p>
          <a:p>
            <a:pPr algn="just">
              <a:buNone/>
            </a:pPr>
            <a:endParaRPr lang="en-US" sz="12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0" y="1371600"/>
            <a:ext cx="3886200" cy="487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/>
          <a:p>
            <a:r>
              <a:rPr lang="en-US" sz="1200" dirty="0"/>
              <a:t>main()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  long </a:t>
            </a:r>
            <a:r>
              <a:rPr lang="en-US" sz="1200" dirty="0" err="1"/>
              <a:t>KodeNIM</a:t>
            </a:r>
            <a:r>
              <a:rPr lang="en-US" sz="1200" dirty="0"/>
              <a:t>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RekamDataMahasiswa</a:t>
            </a:r>
            <a:r>
              <a:rPr lang="en-US" sz="1200" dirty="0"/>
              <a:t>();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clrscr</a:t>
            </a:r>
            <a:r>
              <a:rPr lang="en-US" sz="1200" dirty="0"/>
              <a:t>();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cout</a:t>
            </a:r>
            <a:r>
              <a:rPr lang="en-US" sz="1200" dirty="0"/>
              <a:t> &lt;&lt; " NIM : "; </a:t>
            </a:r>
            <a:r>
              <a:rPr lang="en-US" sz="1200" dirty="0" err="1"/>
              <a:t>cin</a:t>
            </a:r>
            <a:r>
              <a:rPr lang="en-US" sz="1200" dirty="0"/>
              <a:t> &gt;&gt; </a:t>
            </a:r>
            <a:r>
              <a:rPr lang="en-US" sz="1200" dirty="0" err="1"/>
              <a:t>KodeNIM</a:t>
            </a:r>
            <a:r>
              <a:rPr lang="en-US" sz="1200" dirty="0"/>
              <a:t>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clrscr</a:t>
            </a:r>
            <a:r>
              <a:rPr lang="en-US" sz="1200" dirty="0"/>
              <a:t>();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CetakDaftarNilai</a:t>
            </a:r>
            <a:r>
              <a:rPr lang="en-US" sz="1200" dirty="0"/>
              <a:t>(</a:t>
            </a:r>
            <a:r>
              <a:rPr lang="en-US" sz="1200" dirty="0" err="1"/>
              <a:t>KodeNIM</a:t>
            </a:r>
            <a:r>
              <a:rPr lang="en-US" sz="1200" dirty="0"/>
              <a:t>);</a:t>
            </a:r>
          </a:p>
          <a:p>
            <a:r>
              <a:rPr lang="en-US" sz="1200" dirty="0"/>
              <a:t>  return 0;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void </a:t>
            </a:r>
            <a:r>
              <a:rPr lang="en-US" sz="1200" dirty="0" err="1"/>
              <a:t>RekamDataMahasiswa</a:t>
            </a:r>
            <a:r>
              <a:rPr lang="en-US" sz="1200" dirty="0"/>
              <a:t>()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DataMhs</a:t>
            </a:r>
            <a:r>
              <a:rPr lang="en-US" sz="1200" dirty="0"/>
              <a:t> </a:t>
            </a:r>
            <a:r>
              <a:rPr lang="en-US" sz="1200" dirty="0" err="1"/>
              <a:t>Mhs</a:t>
            </a:r>
            <a:r>
              <a:rPr lang="en-US" sz="1200" dirty="0"/>
              <a:t>;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  </a:t>
            </a:r>
            <a:r>
              <a:rPr lang="en-US" sz="1200" dirty="0" err="1"/>
              <a:t>ArsipMhs</a:t>
            </a:r>
            <a:r>
              <a:rPr lang="en-US" sz="1200" dirty="0"/>
              <a:t> = </a:t>
            </a:r>
            <a:r>
              <a:rPr lang="en-US" sz="1200" dirty="0" err="1"/>
              <a:t>fopen</a:t>
            </a:r>
            <a:r>
              <a:rPr lang="en-US" sz="1200" dirty="0"/>
              <a:t>("</a:t>
            </a:r>
            <a:r>
              <a:rPr lang="en-US" sz="1200" dirty="0" err="1"/>
              <a:t>Mhs.dat","w</a:t>
            </a:r>
            <a:r>
              <a:rPr lang="en-US" sz="1200" dirty="0"/>
              <a:t>");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cout</a:t>
            </a:r>
            <a:r>
              <a:rPr lang="en-US" sz="1200" dirty="0"/>
              <a:t> &lt;&lt; "NIM : "; </a:t>
            </a:r>
            <a:r>
              <a:rPr lang="en-US" sz="1200" dirty="0" err="1"/>
              <a:t>cin</a:t>
            </a:r>
            <a:r>
              <a:rPr lang="en-US" sz="1200" dirty="0"/>
              <a:t> &gt;&gt; Mhs.NIM;</a:t>
            </a:r>
          </a:p>
          <a:p>
            <a:r>
              <a:rPr lang="en-US" sz="1200" dirty="0"/>
              <a:t>  while (Mark(</a:t>
            </a:r>
            <a:r>
              <a:rPr lang="en-US" sz="1200" dirty="0" err="1"/>
              <a:t>Mhs</a:t>
            </a:r>
            <a:r>
              <a:rPr lang="en-US" sz="1200" dirty="0"/>
              <a:t>) != true)</a:t>
            </a:r>
          </a:p>
          <a:p>
            <a:r>
              <a:rPr lang="en-US" sz="1200" dirty="0"/>
              <a:t>  </a:t>
            </a:r>
            <a:r>
              <a:rPr lang="fr-FR" sz="1200" dirty="0"/>
              <a:t>{</a:t>
            </a:r>
            <a:endParaRPr lang="en-US" sz="1200" dirty="0"/>
          </a:p>
          <a:p>
            <a:r>
              <a:rPr lang="fr-FR" sz="1200" dirty="0"/>
              <a:t>	 cout &lt;&lt; "Nama : "; </a:t>
            </a:r>
            <a:r>
              <a:rPr lang="fr-FR" sz="1200" dirty="0" err="1"/>
              <a:t>cin</a:t>
            </a:r>
            <a:r>
              <a:rPr lang="fr-FR" sz="1200" dirty="0"/>
              <a:t> &gt;&gt; </a:t>
            </a:r>
            <a:r>
              <a:rPr lang="fr-FR" sz="1200" dirty="0" err="1"/>
              <a:t>Mhs.Nama</a:t>
            </a:r>
            <a:r>
              <a:rPr lang="fr-FR" sz="1200" dirty="0"/>
              <a:t>;</a:t>
            </a:r>
            <a:endParaRPr lang="en-US" sz="1200" dirty="0"/>
          </a:p>
          <a:p>
            <a:r>
              <a:rPr lang="fr-FR" sz="1200" dirty="0"/>
              <a:t>	 cout &lt;&lt; "</a:t>
            </a:r>
            <a:r>
              <a:rPr lang="fr-FR" sz="1200" dirty="0" err="1"/>
              <a:t>Kode</a:t>
            </a:r>
            <a:r>
              <a:rPr lang="fr-FR" sz="1200" dirty="0"/>
              <a:t> MK : "; </a:t>
            </a:r>
            <a:r>
              <a:rPr lang="fr-FR" sz="1200" dirty="0" err="1"/>
              <a:t>cin</a:t>
            </a:r>
            <a:r>
              <a:rPr lang="fr-FR" sz="1200" dirty="0"/>
              <a:t> &gt;&gt; </a:t>
            </a:r>
            <a:r>
              <a:rPr lang="fr-FR" sz="1200" dirty="0" err="1"/>
              <a:t>Mhs.KodeMK</a:t>
            </a:r>
            <a:r>
              <a:rPr lang="fr-FR" sz="1200" dirty="0"/>
              <a:t>;</a:t>
            </a:r>
            <a:endParaRPr lang="en-US" sz="1200" dirty="0"/>
          </a:p>
          <a:p>
            <a:r>
              <a:rPr lang="fr-FR" sz="1200" dirty="0"/>
              <a:t>	 cout &lt;&lt; "SKS : "; </a:t>
            </a:r>
            <a:r>
              <a:rPr lang="fr-FR" sz="1200" dirty="0" err="1"/>
              <a:t>cin</a:t>
            </a:r>
            <a:r>
              <a:rPr lang="fr-FR" sz="1200" dirty="0"/>
              <a:t> &gt;&gt; Mhs.SKS;</a:t>
            </a:r>
            <a:endParaRPr lang="en-US" sz="1200" dirty="0"/>
          </a:p>
          <a:p>
            <a:r>
              <a:rPr lang="fr-FR" sz="1200" dirty="0"/>
              <a:t>	 cout &lt;&lt; "</a:t>
            </a:r>
            <a:r>
              <a:rPr lang="fr-FR" sz="1200" dirty="0" err="1"/>
              <a:t>Nilai</a:t>
            </a:r>
            <a:r>
              <a:rPr lang="fr-FR" sz="1200" dirty="0"/>
              <a:t> : "; </a:t>
            </a:r>
            <a:r>
              <a:rPr lang="fr-FR" sz="1200" dirty="0" err="1"/>
              <a:t>cin</a:t>
            </a:r>
            <a:r>
              <a:rPr lang="fr-FR" sz="1200" dirty="0"/>
              <a:t> &gt;&gt; </a:t>
            </a:r>
            <a:r>
              <a:rPr lang="fr-FR" sz="1200" dirty="0" err="1"/>
              <a:t>Mhs.Indeks</a:t>
            </a:r>
            <a:r>
              <a:rPr lang="fr-FR" sz="1200" dirty="0"/>
              <a:t>;</a:t>
            </a:r>
            <a:endParaRPr lang="en-US" sz="1200" dirty="0"/>
          </a:p>
          <a:p>
            <a:r>
              <a:rPr lang="fr-FR" sz="1200" dirty="0"/>
              <a:t>	 </a:t>
            </a:r>
            <a:r>
              <a:rPr lang="en-US" sz="1200" dirty="0" err="1"/>
              <a:t>fwrite</a:t>
            </a:r>
            <a:r>
              <a:rPr lang="en-US" sz="1200" dirty="0"/>
              <a:t>(&amp;</a:t>
            </a:r>
            <a:r>
              <a:rPr lang="en-US" sz="1200" dirty="0" err="1"/>
              <a:t>Mhs,sizeof</a:t>
            </a:r>
            <a:r>
              <a:rPr lang="en-US" sz="1200" dirty="0"/>
              <a:t>(</a:t>
            </a:r>
            <a:r>
              <a:rPr lang="en-US" sz="1200" dirty="0" err="1"/>
              <a:t>Mhs</a:t>
            </a:r>
            <a:r>
              <a:rPr lang="en-US" sz="1200" dirty="0"/>
              <a:t>),1,ArsipMhs);</a:t>
            </a:r>
          </a:p>
          <a:p>
            <a:r>
              <a:rPr lang="en-US" sz="1200" dirty="0"/>
              <a:t>	 </a:t>
            </a:r>
            <a:r>
              <a:rPr lang="en-US" sz="1200" dirty="0" err="1"/>
              <a:t>cout</a:t>
            </a:r>
            <a:r>
              <a:rPr lang="en-US" sz="1200" dirty="0"/>
              <a:t> &lt;&lt; "NIM : "; </a:t>
            </a:r>
            <a:r>
              <a:rPr lang="en-US" sz="1200" dirty="0" err="1"/>
              <a:t>cin</a:t>
            </a:r>
            <a:r>
              <a:rPr lang="en-US" sz="1200" dirty="0"/>
              <a:t> &gt;&gt; Mhs.NIM;</a:t>
            </a:r>
          </a:p>
          <a:p>
            <a:r>
              <a:rPr lang="en-US" sz="1200" dirty="0"/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fontScale="62500" lnSpcReduction="20000"/>
          </a:bodyPr>
          <a:lstStyle/>
          <a:p>
            <a:pPr marL="216000" indent="-144000">
              <a:lnSpc>
                <a:spcPct val="70000"/>
              </a:lnSpc>
              <a:buNone/>
            </a:pP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}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Mhs.NIM = 9999;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strcpy</a:t>
            </a:r>
            <a:r>
              <a:rPr lang="en-US" b="1" dirty="0" smtClean="0"/>
              <a:t>(</a:t>
            </a:r>
            <a:r>
              <a:rPr lang="en-US" b="1" dirty="0" err="1" smtClean="0"/>
              <a:t>Mhs.Nama</a:t>
            </a:r>
            <a:r>
              <a:rPr lang="en-US" b="1" dirty="0" smtClean="0"/>
              <a:t>, "</a:t>
            </a:r>
            <a:r>
              <a:rPr lang="en-US" b="1" dirty="0" err="1" smtClean="0"/>
              <a:t>xxxxx</a:t>
            </a:r>
            <a:r>
              <a:rPr lang="en-US" b="1" dirty="0" smtClean="0"/>
              <a:t>");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strcpy</a:t>
            </a:r>
            <a:r>
              <a:rPr lang="en-US" b="1" dirty="0" smtClean="0"/>
              <a:t>(</a:t>
            </a:r>
            <a:r>
              <a:rPr lang="en-US" b="1" dirty="0" err="1" smtClean="0"/>
              <a:t>Mhs.KodeMK</a:t>
            </a:r>
            <a:r>
              <a:rPr lang="en-US" b="1" dirty="0" smtClean="0"/>
              <a:t>, "</a:t>
            </a:r>
            <a:r>
              <a:rPr lang="en-US" b="1" dirty="0" err="1" smtClean="0"/>
              <a:t>xxxxx</a:t>
            </a:r>
            <a:r>
              <a:rPr lang="en-US" b="1" dirty="0" smtClean="0"/>
              <a:t>");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Mhs.SKS = 9;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Mhs.Indeks</a:t>
            </a:r>
            <a:r>
              <a:rPr lang="en-US" b="1" dirty="0" smtClean="0"/>
              <a:t> = 'x';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fwrite</a:t>
            </a:r>
            <a:r>
              <a:rPr lang="en-US" b="1" dirty="0" smtClean="0"/>
              <a:t>(&amp;</a:t>
            </a:r>
            <a:r>
              <a:rPr lang="en-US" b="1" dirty="0" err="1" smtClean="0"/>
              <a:t>Mhs,sizeof</a:t>
            </a:r>
            <a:r>
              <a:rPr lang="en-US" b="1" dirty="0" smtClean="0"/>
              <a:t>(</a:t>
            </a:r>
            <a:r>
              <a:rPr lang="en-US" b="1" dirty="0" err="1" smtClean="0"/>
              <a:t>Mhs</a:t>
            </a:r>
            <a:r>
              <a:rPr lang="en-US" b="1" dirty="0" smtClean="0"/>
              <a:t>),1,ArsipMhs);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fclose</a:t>
            </a:r>
            <a:r>
              <a:rPr lang="en-US" b="1" dirty="0" smtClean="0"/>
              <a:t>(</a:t>
            </a:r>
            <a:r>
              <a:rPr lang="en-US" b="1" dirty="0" err="1" smtClean="0"/>
              <a:t>ArsipMhs</a:t>
            </a:r>
            <a:r>
              <a:rPr lang="en-US" b="1" dirty="0" smtClean="0"/>
              <a:t>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}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 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void </a:t>
            </a:r>
            <a:r>
              <a:rPr lang="en-US" b="1" dirty="0" err="1" smtClean="0"/>
              <a:t>CetakDaftarNilai</a:t>
            </a:r>
            <a:r>
              <a:rPr lang="en-US" b="1" dirty="0" smtClean="0"/>
              <a:t>(long </a:t>
            </a:r>
            <a:r>
              <a:rPr lang="en-US" b="1" dirty="0" err="1" smtClean="0"/>
              <a:t>KodeNIM</a:t>
            </a:r>
            <a:r>
              <a:rPr lang="en-US" b="1" dirty="0" smtClean="0"/>
              <a:t>)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{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int</a:t>
            </a:r>
            <a:r>
              <a:rPr lang="en-US" b="1" dirty="0" smtClean="0"/>
              <a:t> no;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</a:t>
            </a:r>
            <a:r>
              <a:rPr lang="en-US" b="1" dirty="0" err="1" smtClean="0"/>
              <a:t>DataMhs</a:t>
            </a:r>
            <a:r>
              <a:rPr lang="en-US" b="1" dirty="0" smtClean="0"/>
              <a:t> </a:t>
            </a:r>
            <a:r>
              <a:rPr lang="en-US" b="1" dirty="0" err="1" smtClean="0"/>
              <a:t>Mhs</a:t>
            </a:r>
            <a:r>
              <a:rPr lang="en-US" b="1" dirty="0" smtClean="0"/>
              <a:t>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boolean</a:t>
            </a:r>
            <a:r>
              <a:rPr lang="en-US" b="1" dirty="0" smtClean="0"/>
              <a:t> </a:t>
            </a:r>
            <a:r>
              <a:rPr lang="en-US" b="1" dirty="0" err="1" smtClean="0"/>
              <a:t>ketemu</a:t>
            </a:r>
            <a:r>
              <a:rPr lang="en-US" b="1" dirty="0" smtClean="0"/>
              <a:t>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boolean</a:t>
            </a:r>
            <a:r>
              <a:rPr lang="en-US" b="1" dirty="0" smtClean="0"/>
              <a:t> stop;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ArsipMhs</a:t>
            </a:r>
            <a:r>
              <a:rPr lang="en-US" b="1" dirty="0" smtClean="0"/>
              <a:t> = </a:t>
            </a:r>
            <a:r>
              <a:rPr lang="en-US" b="1" dirty="0" err="1" smtClean="0"/>
              <a:t>fopen</a:t>
            </a:r>
            <a:r>
              <a:rPr lang="en-US" b="1" dirty="0" smtClean="0"/>
              <a:t>("</a:t>
            </a:r>
            <a:r>
              <a:rPr lang="en-US" b="1" dirty="0" err="1" smtClean="0"/>
              <a:t>Mhs.dat","r</a:t>
            </a:r>
            <a:r>
              <a:rPr lang="en-US" b="1" dirty="0" smtClean="0"/>
              <a:t>");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stop = false;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fread</a:t>
            </a:r>
            <a:r>
              <a:rPr lang="en-US" b="1" dirty="0" smtClean="0"/>
              <a:t>(&amp;</a:t>
            </a:r>
            <a:r>
              <a:rPr lang="en-US" b="1" dirty="0" err="1" smtClean="0"/>
              <a:t>Mhs,sizeof</a:t>
            </a:r>
            <a:r>
              <a:rPr lang="en-US" b="1" dirty="0" smtClean="0"/>
              <a:t>(</a:t>
            </a:r>
            <a:r>
              <a:rPr lang="en-US" b="1" dirty="0" err="1" smtClean="0"/>
              <a:t>Mhs</a:t>
            </a:r>
            <a:r>
              <a:rPr lang="en-US" b="1" dirty="0" smtClean="0"/>
              <a:t>),1,ArsipMhs);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if (Mark(</a:t>
            </a:r>
            <a:r>
              <a:rPr lang="en-US" b="1" dirty="0" err="1" smtClean="0"/>
              <a:t>Mhs</a:t>
            </a:r>
            <a:r>
              <a:rPr lang="en-US" b="1" dirty="0" smtClean="0"/>
              <a:t>))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</a:t>
            </a:r>
            <a:r>
              <a:rPr lang="en-US" b="1" dirty="0" err="1" smtClean="0"/>
              <a:t>cout</a:t>
            </a:r>
            <a:r>
              <a:rPr lang="en-US" b="1" dirty="0" smtClean="0"/>
              <a:t> &lt;&lt; "</a:t>
            </a:r>
            <a:r>
              <a:rPr lang="en-US" b="1" dirty="0" err="1" smtClean="0"/>
              <a:t>Arsip</a:t>
            </a:r>
            <a:r>
              <a:rPr lang="en-US" b="1" dirty="0" smtClean="0"/>
              <a:t> </a:t>
            </a:r>
            <a:r>
              <a:rPr lang="en-US" b="1" dirty="0" err="1" smtClean="0"/>
              <a:t>kosong</a:t>
            </a:r>
            <a:r>
              <a:rPr lang="en-US" b="1" dirty="0" smtClean="0"/>
              <a:t>\n";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else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  { //</a:t>
            </a:r>
            <a:r>
              <a:rPr lang="en-US" b="1" dirty="0" err="1" smtClean="0"/>
              <a:t>cari</a:t>
            </a:r>
            <a:r>
              <a:rPr lang="en-US" b="1" dirty="0" smtClean="0"/>
              <a:t> code NIM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</a:t>
            </a:r>
            <a:r>
              <a:rPr lang="en-US" b="1" dirty="0" err="1" smtClean="0"/>
              <a:t>ketemu</a:t>
            </a:r>
            <a:r>
              <a:rPr lang="en-US" b="1" dirty="0" smtClean="0"/>
              <a:t> = false;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do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{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	if (Mhs.NIM == </a:t>
            </a:r>
            <a:r>
              <a:rPr lang="en-US" b="1" dirty="0" err="1" smtClean="0"/>
              <a:t>KodeNIM</a:t>
            </a:r>
            <a:r>
              <a:rPr lang="en-US" b="1" dirty="0" smtClean="0"/>
              <a:t>)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ketemu</a:t>
            </a:r>
            <a:r>
              <a:rPr lang="en-US" b="1" dirty="0" smtClean="0"/>
              <a:t> = true;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	else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fread</a:t>
            </a:r>
            <a:r>
              <a:rPr lang="en-US" b="1" dirty="0" smtClean="0"/>
              <a:t>(&amp;</a:t>
            </a:r>
            <a:r>
              <a:rPr lang="en-US" b="1" dirty="0" err="1" smtClean="0"/>
              <a:t>Mhs,sizeof</a:t>
            </a:r>
            <a:r>
              <a:rPr lang="en-US" b="1" dirty="0" smtClean="0"/>
              <a:t>(</a:t>
            </a:r>
            <a:r>
              <a:rPr lang="en-US" b="1" dirty="0" err="1" smtClean="0"/>
              <a:t>Mhs</a:t>
            </a:r>
            <a:r>
              <a:rPr lang="en-US" b="1" dirty="0" smtClean="0"/>
              <a:t>),1,ArsipMhs);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}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while (!</a:t>
            </a:r>
            <a:r>
              <a:rPr lang="en-US" b="1" dirty="0" err="1" smtClean="0"/>
              <a:t>ketemu</a:t>
            </a:r>
            <a:r>
              <a:rPr lang="en-US" b="1" dirty="0" smtClean="0"/>
              <a:t> &amp;&amp; !Mark(</a:t>
            </a:r>
            <a:r>
              <a:rPr lang="en-US" b="1" dirty="0" err="1" smtClean="0"/>
              <a:t>Mhs</a:t>
            </a:r>
            <a:r>
              <a:rPr lang="en-US" b="1" dirty="0" smtClean="0"/>
              <a:t>));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if (</a:t>
            </a:r>
            <a:r>
              <a:rPr lang="en-US" b="1" dirty="0" err="1" smtClean="0"/>
              <a:t>ketemu</a:t>
            </a:r>
            <a:r>
              <a:rPr lang="en-US" b="1" dirty="0" smtClean="0"/>
              <a:t>)</a:t>
            </a:r>
            <a:endParaRPr lang="id-ID" b="1" dirty="0" smtClean="0"/>
          </a:p>
          <a:p>
            <a:pPr marL="216000" indent="-144000">
              <a:lnSpc>
                <a:spcPct val="70000"/>
              </a:lnSpc>
              <a:buNone/>
            </a:pPr>
            <a:r>
              <a:rPr lang="en-US" b="1" dirty="0" smtClean="0"/>
              <a:t>	 {</a:t>
            </a:r>
            <a:endParaRPr lang="id-ID" b="1" dirty="0"/>
          </a:p>
        </p:txBody>
      </p:sp>
      <p:sp>
        <p:nvSpPr>
          <p:cNvPr id="8" name="Rectangle 7"/>
          <p:cNvSpPr/>
          <p:nvPr/>
        </p:nvSpPr>
        <p:spPr>
          <a:xfrm>
            <a:off x="533400" y="609600"/>
            <a:ext cx="5562600" cy="58674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25000" lnSpcReduction="20000"/>
          </a:bodyPr>
          <a:lstStyle/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err="1" smtClean="0"/>
              <a:t>cout</a:t>
            </a:r>
            <a:r>
              <a:rPr lang="en-US" sz="5600" b="1" dirty="0" smtClean="0"/>
              <a:t> &lt;&lt; "</a:t>
            </a:r>
            <a:r>
              <a:rPr lang="en-US" sz="5600" b="1" dirty="0" err="1" smtClean="0"/>
              <a:t>Daftar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Nilai</a:t>
            </a:r>
            <a:r>
              <a:rPr lang="en-US" sz="5600" b="1" dirty="0" smtClean="0"/>
              <a:t> Mata </a:t>
            </a:r>
            <a:r>
              <a:rPr lang="en-US" sz="5600" b="1" dirty="0" err="1" smtClean="0"/>
              <a:t>Kuliah</a:t>
            </a:r>
            <a:r>
              <a:rPr lang="en-US" sz="5600" b="1" dirty="0" smtClean="0"/>
              <a:t>\n";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</a:t>
            </a:r>
            <a:r>
              <a:rPr lang="de-DE" sz="5600" b="1" dirty="0" smtClean="0"/>
              <a:t>cout &lt;&lt; " NIM   : " &lt;&lt; Mhs.NIM &lt;&lt; endl;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de-DE" sz="5600" b="1" dirty="0" smtClean="0"/>
              <a:t>		</a:t>
            </a:r>
            <a:r>
              <a:rPr lang="fr-FR" sz="5600" b="1" dirty="0" smtClean="0"/>
              <a:t>cout &lt;&lt; " Nama  : " &lt;&lt; </a:t>
            </a:r>
            <a:r>
              <a:rPr lang="fr-FR" sz="5600" b="1" dirty="0" err="1" smtClean="0"/>
              <a:t>Mhs.Nama</a:t>
            </a:r>
            <a:r>
              <a:rPr lang="fr-FR" sz="5600" b="1" dirty="0" smtClean="0"/>
              <a:t> &lt;&lt; </a:t>
            </a:r>
            <a:r>
              <a:rPr lang="fr-FR" sz="5600" b="1" dirty="0" err="1" smtClean="0"/>
              <a:t>endl</a:t>
            </a:r>
            <a:r>
              <a:rPr lang="fr-FR" sz="5600" b="1" dirty="0" smtClean="0"/>
              <a:t>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fr-FR" sz="5600" b="1" dirty="0" smtClean="0"/>
              <a:t>		cout &lt;&lt; "--------------------------------\n";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fr-FR" sz="5600" b="1" dirty="0" smtClean="0"/>
              <a:t>		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"No. Mata </a:t>
            </a:r>
            <a:r>
              <a:rPr lang="en-US" sz="5600" b="1" dirty="0" err="1" smtClean="0"/>
              <a:t>Kuliah</a:t>
            </a:r>
            <a:r>
              <a:rPr lang="en-US" sz="5600" b="1" dirty="0" smtClean="0"/>
              <a:t>    SKS    </a:t>
            </a:r>
            <a:r>
              <a:rPr lang="en-US" sz="5600" b="1" dirty="0" err="1" smtClean="0"/>
              <a:t>NIlai</a:t>
            </a:r>
            <a:r>
              <a:rPr lang="en-US" sz="5600" b="1" dirty="0" smtClean="0"/>
              <a:t>\n";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"--------------------------------\n";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no = 0;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do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{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	no++;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	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no &lt;&lt; </a:t>
            </a:r>
            <a:r>
              <a:rPr lang="en-US" sz="5600" b="1" dirty="0" err="1" smtClean="0"/>
              <a:t>setw</a:t>
            </a:r>
            <a:r>
              <a:rPr lang="en-US" sz="5600" b="1" dirty="0" smtClean="0"/>
              <a:t>(7) &lt;&lt; </a:t>
            </a:r>
            <a:r>
              <a:rPr lang="en-US" sz="5600" b="1" dirty="0" err="1" smtClean="0"/>
              <a:t>Mhs.KodeMK</a:t>
            </a:r>
            <a:r>
              <a:rPr lang="en-US" sz="5600" b="1" dirty="0" smtClean="0"/>
              <a:t>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                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</a:t>
            </a:r>
            <a:r>
              <a:rPr lang="en-US" sz="5600" b="1" dirty="0" err="1" smtClean="0"/>
              <a:t>setw</a:t>
            </a:r>
            <a:r>
              <a:rPr lang="en-US" sz="5600" b="1" dirty="0" smtClean="0"/>
              <a:t>(13) &lt;&lt; Mhs.SKS &lt;&lt; </a:t>
            </a:r>
            <a:r>
              <a:rPr lang="en-US" sz="5600" b="1" dirty="0" err="1" smtClean="0"/>
              <a:t>setw</a:t>
            </a:r>
            <a:r>
              <a:rPr lang="en-US" sz="5600" b="1" dirty="0" smtClean="0"/>
              <a:t>(9);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                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</a:t>
            </a:r>
            <a:r>
              <a:rPr lang="en-US" sz="5600" b="1" dirty="0" err="1" smtClean="0"/>
              <a:t>Mhs.Indeks</a:t>
            </a:r>
            <a:r>
              <a:rPr lang="en-US" sz="5600" b="1" dirty="0" smtClean="0"/>
              <a:t> &lt;&lt; </a:t>
            </a:r>
            <a:r>
              <a:rPr lang="en-US" sz="5600" b="1" dirty="0" err="1" smtClean="0"/>
              <a:t>endl</a:t>
            </a:r>
            <a:r>
              <a:rPr lang="en-US" sz="5600" b="1" dirty="0" smtClean="0"/>
              <a:t>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	</a:t>
            </a:r>
            <a:r>
              <a:rPr lang="en-US" sz="5600" b="1" dirty="0" err="1" smtClean="0"/>
              <a:t>fread</a:t>
            </a:r>
            <a:r>
              <a:rPr lang="en-US" sz="5600" b="1" dirty="0" smtClean="0"/>
              <a:t>(&amp;</a:t>
            </a:r>
            <a:r>
              <a:rPr lang="en-US" sz="5600" b="1" dirty="0" err="1" smtClean="0"/>
              <a:t>Mhs,sizeof</a:t>
            </a:r>
            <a:r>
              <a:rPr lang="en-US" sz="5600" b="1" dirty="0" smtClean="0"/>
              <a:t>(</a:t>
            </a:r>
            <a:r>
              <a:rPr lang="en-US" sz="5600" b="1" dirty="0" err="1" smtClean="0"/>
              <a:t>Mhs</a:t>
            </a:r>
            <a:r>
              <a:rPr lang="en-US" sz="5600" b="1" dirty="0" smtClean="0"/>
              <a:t>),1,ArsipMhs);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}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while (Mhs.NIM == </a:t>
            </a:r>
            <a:r>
              <a:rPr lang="en-US" sz="5600" b="1" dirty="0" err="1" smtClean="0"/>
              <a:t>KodeNIM</a:t>
            </a:r>
            <a:r>
              <a:rPr lang="en-US" sz="5600" b="1" dirty="0" smtClean="0"/>
              <a:t> &amp;&amp; !Mark(</a:t>
            </a:r>
            <a:r>
              <a:rPr lang="en-US" sz="5600" b="1" dirty="0" err="1" smtClean="0"/>
              <a:t>Mhs</a:t>
            </a:r>
            <a:r>
              <a:rPr lang="en-US" sz="5600" b="1" dirty="0" smtClean="0"/>
              <a:t>));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	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"--------------------------------\n";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 }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 else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 {	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"Data </a:t>
            </a:r>
            <a:r>
              <a:rPr lang="en-US" sz="5600" b="1" dirty="0" err="1" smtClean="0"/>
              <a:t>mahasiswa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dengan</a:t>
            </a:r>
            <a:r>
              <a:rPr lang="en-US" sz="5600" b="1" dirty="0" smtClean="0"/>
              <a:t> NIM = ";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           </a:t>
            </a:r>
            <a:r>
              <a:rPr lang="en-US" sz="5600" b="1" dirty="0" err="1" smtClean="0"/>
              <a:t>cout</a:t>
            </a:r>
            <a:r>
              <a:rPr lang="en-US" sz="5600" b="1" dirty="0" smtClean="0"/>
              <a:t> &lt;&lt; </a:t>
            </a:r>
            <a:r>
              <a:rPr lang="en-US" sz="5600" b="1" dirty="0" err="1" smtClean="0"/>
              <a:t>KodeNIM</a:t>
            </a:r>
            <a:r>
              <a:rPr lang="en-US" sz="5600" b="1" dirty="0" smtClean="0"/>
              <a:t> &lt;&lt; " </a:t>
            </a:r>
            <a:r>
              <a:rPr lang="en-US" sz="5600" b="1" dirty="0" err="1" smtClean="0"/>
              <a:t>tidak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ada</a:t>
            </a:r>
            <a:r>
              <a:rPr lang="en-US" sz="5600" b="1" dirty="0" smtClean="0"/>
              <a:t>"; 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       }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}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	</a:t>
            </a:r>
            <a:r>
              <a:rPr lang="en-US" sz="5600" b="1" dirty="0" err="1" smtClean="0"/>
              <a:t>fclose</a:t>
            </a:r>
            <a:r>
              <a:rPr lang="en-US" sz="5600" b="1" dirty="0" smtClean="0"/>
              <a:t>(</a:t>
            </a:r>
            <a:r>
              <a:rPr lang="en-US" sz="5600" b="1" dirty="0" err="1" smtClean="0"/>
              <a:t>ArsipMhs</a:t>
            </a:r>
            <a:r>
              <a:rPr lang="en-US" sz="5600" b="1" dirty="0" smtClean="0"/>
              <a:t>);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}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smtClean="0"/>
              <a:t> 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en-US" sz="5600" b="1" dirty="0" err="1" smtClean="0"/>
              <a:t>boolean</a:t>
            </a:r>
            <a:r>
              <a:rPr lang="en-US" sz="5600" b="1" dirty="0" smtClean="0"/>
              <a:t> Mark(</a:t>
            </a:r>
            <a:r>
              <a:rPr lang="en-US" sz="5600" b="1" dirty="0" err="1" smtClean="0"/>
              <a:t>DataMhs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Mhs</a:t>
            </a:r>
            <a:r>
              <a:rPr lang="en-US" sz="5600" b="1" dirty="0" smtClean="0"/>
              <a:t>)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it-IT" sz="5600" b="1" dirty="0" smtClean="0"/>
              <a:t>{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it-IT" sz="5600" b="1" dirty="0" smtClean="0"/>
              <a:t>	return (Mhs.NIM == 9999);</a:t>
            </a:r>
            <a:endParaRPr lang="id-ID" sz="5600" b="1" dirty="0" smtClean="0"/>
          </a:p>
          <a:p>
            <a:pPr marL="216000" indent="-180000">
              <a:lnSpc>
                <a:spcPct val="70000"/>
              </a:lnSpc>
              <a:spcBef>
                <a:spcPts val="600"/>
              </a:spcBef>
              <a:buNone/>
            </a:pPr>
            <a:r>
              <a:rPr lang="it-IT" sz="5600" b="1" dirty="0" smtClean="0"/>
              <a:t>}</a:t>
            </a:r>
            <a:endParaRPr lang="id-ID" sz="5600" b="1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334000" cy="5715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Arsip</a:t>
            </a:r>
            <a:r>
              <a:rPr lang="en-US" b="1" dirty="0" smtClean="0"/>
              <a:t> </a:t>
            </a:r>
            <a:r>
              <a:rPr lang="en-US" b="1" i="1" dirty="0" smtClean="0"/>
              <a:t>(File) </a:t>
            </a:r>
            <a:r>
              <a:rPr lang="en-US" b="1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Media Penyimpan :</a:t>
            </a:r>
            <a:endParaRPr lang="en-US" dirty="0" smtClean="0"/>
          </a:p>
          <a:p>
            <a:pPr lvl="0"/>
            <a:r>
              <a:rPr lang="it-IT" dirty="0" smtClean="0"/>
              <a:t>Memori Utama (RAM) </a:t>
            </a:r>
            <a:r>
              <a:rPr lang="it-IT" dirty="0" smtClean="0">
                <a:sym typeface="Wingdings"/>
              </a:rPr>
              <a:t></a:t>
            </a:r>
            <a:r>
              <a:rPr lang="it-IT" dirty="0" smtClean="0"/>
              <a:t> tidak menyimpan informasi secara permanen</a:t>
            </a:r>
            <a:endParaRPr lang="en-US" dirty="0" smtClean="0"/>
          </a:p>
          <a:p>
            <a:pPr lvl="0"/>
            <a:r>
              <a:rPr lang="it-IT" dirty="0" smtClean="0"/>
              <a:t>Memori Sekunder </a:t>
            </a:r>
            <a:r>
              <a:rPr lang="en-US" dirty="0" smtClean="0">
                <a:sym typeface="Wingdings"/>
              </a:rPr>
              <a:t></a:t>
            </a:r>
            <a:r>
              <a:rPr lang="it-IT" dirty="0" smtClean="0"/>
              <a:t> media penyimpanan permanen.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 disk (floppy disk, hard disk, compact disk, flash disk </a:t>
            </a:r>
            <a:r>
              <a:rPr lang="en-US" dirty="0" err="1" smtClean="0"/>
              <a:t>dll</a:t>
            </a:r>
            <a:r>
              <a:rPr lang="en-US" dirty="0" smtClean="0"/>
              <a:t>.). Data yang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/file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Struktur</a:t>
            </a:r>
            <a:r>
              <a:rPr lang="en-US" b="1" dirty="0" smtClean="0"/>
              <a:t> File </a:t>
            </a:r>
            <a:r>
              <a:rPr lang="nb-NO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dirty="0" err="1" smtClean="0"/>
              <a:t>Suatu</a:t>
            </a:r>
            <a:r>
              <a:rPr lang="en-US" dirty="0" smtClean="0"/>
              <a:t> file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record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field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field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byte. </a:t>
            </a:r>
          </a:p>
          <a:p>
            <a:pPr lvl="0"/>
            <a:r>
              <a:rPr lang="nb-NO" dirty="0" smtClean="0"/>
              <a:t>Adapun byte merupakan susunan dari 8 bit.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352800"/>
            <a:ext cx="4038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066800"/>
            <a:ext cx="4953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81000" y="3124200"/>
            <a:ext cx="7391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Pengorganisasian data di dalam file 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Sebuah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informasi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disebut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datum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record,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sedangkan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jamaknya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	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disebut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data.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Semua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record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file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diorganisasikan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		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penyimpanannya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pengaksesan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record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file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bergantung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	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metode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perorganisasiannya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tsb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id-ID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Ada dua cara : beruntun (sequential) dan acak (random).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b="1" dirty="0" smtClean="0"/>
              <a:t>Arsip Beruntun</a:t>
            </a:r>
            <a:endParaRPr lang="en-US" sz="2400" dirty="0" smtClean="0"/>
          </a:p>
          <a:p>
            <a:pPr>
              <a:buNone/>
            </a:pPr>
            <a:r>
              <a:rPr lang="it-IT" sz="2400" b="1" dirty="0" smtClean="0"/>
              <a:t>	Pengertian Arsip beruntun : </a:t>
            </a:r>
            <a:r>
              <a:rPr lang="it-IT" sz="2400" dirty="0" smtClean="0"/>
              <a:t>Sekumpulan record-record terpadu, yang disimpan dalam media penyimanan sekunder,</a:t>
            </a:r>
            <a:r>
              <a:rPr lang="id-ID" sz="2400" dirty="0" smtClean="0"/>
              <a:t> </a:t>
            </a:r>
            <a:r>
              <a:rPr lang="it-IT" sz="2400" dirty="0" smtClean="0"/>
              <a:t>yang dapat diakses secara berurutan record per record searah mulai dari record pertama.</a:t>
            </a:r>
            <a:endParaRPr lang="en-US" sz="2400" dirty="0" smtClean="0"/>
          </a:p>
          <a:p>
            <a:pPr>
              <a:buNone/>
            </a:pPr>
            <a:r>
              <a:rPr lang="nb-NO" sz="2400" b="1" dirty="0" smtClean="0"/>
              <a:t>File dapat dipandang dengan dua cara :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048000"/>
            <a:ext cx="5257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914400"/>
            <a:ext cx="46577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4267200"/>
            <a:ext cx="6477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Deklarasi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File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(notasi algoritma)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Type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NamaRecord : TipeRecord       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NamaArsip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kumimoji="0" lang="en-U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SeqFile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of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TipeRecord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VarRecord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NamaRecord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u="sng" dirty="0" smtClean="0"/>
              <a:t>Type</a:t>
            </a:r>
            <a:r>
              <a:rPr lang="en-US" dirty="0" smtClean="0"/>
              <a:t> </a:t>
            </a:r>
            <a:r>
              <a:rPr lang="en-US" dirty="0" err="1" smtClean="0"/>
              <a:t>DataMhs</a:t>
            </a:r>
            <a:r>
              <a:rPr lang="en-US" dirty="0" smtClean="0"/>
              <a:t> : Record</a:t>
            </a:r>
          </a:p>
          <a:p>
            <a:pPr>
              <a:buNone/>
            </a:pPr>
            <a:r>
              <a:rPr lang="en-US" dirty="0" smtClean="0"/>
              <a:t>                    &lt;NIM : </a:t>
            </a:r>
            <a:r>
              <a:rPr lang="en-US" u="sng" dirty="0" smtClean="0"/>
              <a:t>Integer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Nama</a:t>
            </a:r>
            <a:r>
              <a:rPr lang="en-US" dirty="0" smtClean="0"/>
              <a:t> : </a:t>
            </a:r>
            <a:r>
              <a:rPr lang="en-US" u="sng" dirty="0" smtClean="0"/>
              <a:t>String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	           IPK : </a:t>
            </a:r>
            <a:r>
              <a:rPr lang="en-US" u="sng" dirty="0" smtClean="0"/>
              <a:t>Real</a:t>
            </a:r>
            <a:r>
              <a:rPr lang="en-US" dirty="0" smtClean="0"/>
              <a:t> &gt;</a:t>
            </a:r>
          </a:p>
          <a:p>
            <a:pPr>
              <a:buNone/>
            </a:pPr>
            <a:r>
              <a:rPr lang="en-US" dirty="0" err="1" smtClean="0"/>
              <a:t>ArsipMhs</a:t>
            </a:r>
            <a:r>
              <a:rPr lang="en-US" dirty="0" smtClean="0"/>
              <a:t> : </a:t>
            </a:r>
            <a:r>
              <a:rPr lang="en-US" u="sng" dirty="0" err="1" smtClean="0"/>
              <a:t>SeqFile</a:t>
            </a:r>
            <a:r>
              <a:rPr lang="en-US" dirty="0" smtClean="0"/>
              <a:t> </a:t>
            </a:r>
            <a:r>
              <a:rPr lang="en-US" u="sng" dirty="0" smtClean="0"/>
              <a:t>of</a:t>
            </a:r>
            <a:r>
              <a:rPr lang="en-US" dirty="0" smtClean="0"/>
              <a:t> </a:t>
            </a:r>
            <a:r>
              <a:rPr lang="en-US" dirty="0" err="1" smtClean="0"/>
              <a:t>DataMhs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Mhs</a:t>
            </a:r>
            <a:r>
              <a:rPr lang="en-US" dirty="0" smtClean="0"/>
              <a:t> : </a:t>
            </a:r>
            <a:r>
              <a:rPr lang="en-US" dirty="0" err="1" smtClean="0"/>
              <a:t>DataMhs</a:t>
            </a: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nb-NO" u="sng" dirty="0" smtClean="0"/>
              <a:t>Type</a:t>
            </a:r>
            <a:r>
              <a:rPr lang="nb-NO" dirty="0" smtClean="0"/>
              <a:t> ArsipBil :</a:t>
            </a:r>
            <a:r>
              <a:rPr lang="nb-NO" u="sng" dirty="0" smtClean="0"/>
              <a:t>SeqFile</a:t>
            </a:r>
            <a:r>
              <a:rPr lang="nb-NO" dirty="0" smtClean="0"/>
              <a:t> </a:t>
            </a:r>
            <a:r>
              <a:rPr lang="nb-NO" u="sng" dirty="0" smtClean="0"/>
              <a:t>of</a:t>
            </a:r>
            <a:r>
              <a:rPr lang="nb-NO" dirty="0" smtClean="0"/>
              <a:t> </a:t>
            </a:r>
            <a:r>
              <a:rPr lang="nb-NO" u="sng" dirty="0" smtClean="0"/>
              <a:t>Integer</a:t>
            </a:r>
            <a:endParaRPr lang="en-US" dirty="0" smtClean="0"/>
          </a:p>
          <a:p>
            <a:pPr>
              <a:buNone/>
            </a:pPr>
            <a:r>
              <a:rPr lang="nb-NO" dirty="0" smtClean="0"/>
              <a:t>Bil : ArsipBil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 : integer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u="sng" dirty="0" smtClean="0"/>
              <a:t>Type</a:t>
            </a:r>
            <a:r>
              <a:rPr lang="en-US" dirty="0" smtClean="0"/>
              <a:t> </a:t>
            </a:r>
            <a:r>
              <a:rPr lang="en-US" dirty="0" err="1" smtClean="0"/>
              <a:t>ArsipKar</a:t>
            </a:r>
            <a:r>
              <a:rPr lang="en-US" dirty="0" smtClean="0"/>
              <a:t> : </a:t>
            </a:r>
            <a:r>
              <a:rPr lang="en-US" u="sng" dirty="0" err="1" smtClean="0"/>
              <a:t>SeqFile</a:t>
            </a:r>
            <a:r>
              <a:rPr lang="en-US" dirty="0" smtClean="0"/>
              <a:t> </a:t>
            </a:r>
            <a:r>
              <a:rPr lang="en-US" u="sng" dirty="0" smtClean="0"/>
              <a:t>of</a:t>
            </a:r>
            <a:r>
              <a:rPr lang="en-US" dirty="0" smtClean="0"/>
              <a:t> </a:t>
            </a:r>
            <a:r>
              <a:rPr lang="en-US" u="sng" dirty="0" smtClean="0"/>
              <a:t>Char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Kar</a:t>
            </a:r>
            <a:r>
              <a:rPr lang="en-US" dirty="0" smtClean="0"/>
              <a:t> : </a:t>
            </a:r>
            <a:r>
              <a:rPr lang="en-US" dirty="0" err="1" smtClean="0"/>
              <a:t>ArsipKar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 : Char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sz="2400" b="1" dirty="0" err="1" smtClean="0"/>
              <a:t>Bahasa</a:t>
            </a:r>
            <a:r>
              <a:rPr lang="en-US" sz="2400" b="1" dirty="0" smtClean="0"/>
              <a:t> C++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typedef</a:t>
            </a:r>
            <a:r>
              <a:rPr lang="en-US" sz="2400" dirty="0" smtClean="0"/>
              <a:t> </a:t>
            </a:r>
            <a:r>
              <a:rPr lang="en-US" sz="2400" dirty="0" err="1" smtClean="0"/>
              <a:t>TipeRecord</a:t>
            </a:r>
            <a:r>
              <a:rPr lang="en-US" sz="2400" dirty="0" smtClean="0"/>
              <a:t> </a:t>
            </a:r>
            <a:r>
              <a:rPr lang="en-US" sz="2400" dirty="0" err="1" smtClean="0"/>
              <a:t>NamaRecord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     FILE *</a:t>
            </a:r>
            <a:r>
              <a:rPr lang="en-US" sz="2400" dirty="0" err="1" smtClean="0"/>
              <a:t>NamaArsip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NamaRecord</a:t>
            </a:r>
            <a:r>
              <a:rPr lang="en-US" sz="2400" dirty="0" smtClean="0"/>
              <a:t>  </a:t>
            </a:r>
            <a:r>
              <a:rPr lang="en-US" sz="2400" dirty="0" err="1" smtClean="0"/>
              <a:t>VarRecord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err="1" smtClean="0"/>
              <a:t>Contoh</a:t>
            </a:r>
            <a:r>
              <a:rPr lang="en-US" sz="2400" dirty="0" smtClean="0"/>
              <a:t> :				</a:t>
            </a:r>
          </a:p>
          <a:p>
            <a:pPr>
              <a:buNone/>
            </a:pPr>
            <a:r>
              <a:rPr lang="en-US" sz="2400" b="1" i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667000"/>
            <a:ext cx="3505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 smtClean="0"/>
              <a:t>Perintah</a:t>
            </a:r>
            <a:r>
              <a:rPr lang="en-US" b="1" dirty="0" smtClean="0"/>
              <a:t> Baku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(</a:t>
            </a:r>
            <a:r>
              <a:rPr lang="en-US" b="1" dirty="0" err="1" smtClean="0"/>
              <a:t>notasi</a:t>
            </a:r>
            <a:r>
              <a:rPr lang="en-US" b="1" dirty="0" smtClean="0"/>
              <a:t> </a:t>
            </a:r>
            <a:r>
              <a:rPr lang="en-US" b="1" dirty="0" err="1" smtClean="0"/>
              <a:t>algoritma</a:t>
            </a:r>
            <a:r>
              <a:rPr lang="en-US" b="1" dirty="0" smtClean="0"/>
              <a:t>)</a:t>
            </a:r>
            <a:endParaRPr lang="en-US" dirty="0" smtClean="0"/>
          </a:p>
          <a:p>
            <a:pPr lvl="0">
              <a:buFont typeface="Wingdings" pitchFamily="2" charset="2"/>
              <a:buChar char="q"/>
            </a:pPr>
            <a:r>
              <a:rPr lang="en-US" b="1" dirty="0" smtClean="0"/>
              <a:t>Open(</a:t>
            </a:r>
            <a:r>
              <a:rPr lang="en-US" b="1" dirty="0" err="1" smtClean="0"/>
              <a:t>NamaArsip,kode</a:t>
            </a:r>
            <a:r>
              <a:rPr lang="en-US" b="1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	Open(ArsipMhs,1)</a:t>
            </a:r>
          </a:p>
          <a:p>
            <a:pPr>
              <a:buNone/>
            </a:pPr>
            <a:r>
              <a:rPr lang="en-US" dirty="0" smtClean="0"/>
              <a:t>		Open(Bil,2)</a:t>
            </a:r>
          </a:p>
          <a:p>
            <a:pPr>
              <a:buNone/>
            </a:pPr>
            <a:r>
              <a:rPr lang="en-US" dirty="0" smtClean="0"/>
              <a:t>		Open(Kar,1)</a:t>
            </a:r>
          </a:p>
          <a:p>
            <a:pPr lvl="0">
              <a:buFont typeface="Wingdings" pitchFamily="2" charset="2"/>
              <a:buChar char="q"/>
            </a:pPr>
            <a:r>
              <a:rPr lang="en-US" b="1" dirty="0" err="1" smtClean="0"/>
              <a:t>FRead</a:t>
            </a:r>
            <a:r>
              <a:rPr lang="en-US" b="1" dirty="0" smtClean="0"/>
              <a:t>(</a:t>
            </a:r>
            <a:r>
              <a:rPr lang="en-US" b="1" dirty="0" err="1" smtClean="0"/>
              <a:t>NamaArsip,VarRecord</a:t>
            </a:r>
            <a:r>
              <a:rPr lang="en-US" b="1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FRead</a:t>
            </a:r>
            <a:r>
              <a:rPr lang="en-US" dirty="0" smtClean="0"/>
              <a:t>(</a:t>
            </a:r>
            <a:r>
              <a:rPr lang="en-US" dirty="0" err="1" smtClean="0"/>
              <a:t>ArsipMhs,Mhs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FRead</a:t>
            </a:r>
            <a:r>
              <a:rPr lang="en-US" dirty="0" smtClean="0"/>
              <a:t>(</a:t>
            </a:r>
            <a:r>
              <a:rPr lang="en-US" dirty="0" err="1" smtClean="0"/>
              <a:t>Bil,i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FRead</a:t>
            </a:r>
            <a:r>
              <a:rPr lang="en-US" dirty="0" smtClean="0"/>
              <a:t>(</a:t>
            </a:r>
            <a:r>
              <a:rPr lang="en-US" dirty="0" err="1" smtClean="0"/>
              <a:t>Kar,c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294</Words>
  <Application>Microsoft Office PowerPoint</Application>
  <PresentationFormat>On-screen Show (4:3)</PresentationFormat>
  <Paragraphs>275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Arsip (File) 1 </vt:lpstr>
      <vt:lpstr>Arsip (File) 1 </vt:lpstr>
      <vt:lpstr>Struktur File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Program 1: </vt:lpstr>
      <vt:lpstr>Contoh Program 2 : </vt:lpstr>
      <vt:lpstr>Contoh program 3 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Arsip (File) 1</dc:title>
  <dc:creator>vee</dc:creator>
  <cp:lastModifiedBy>wilis</cp:lastModifiedBy>
  <cp:revision>10</cp:revision>
  <dcterms:created xsi:type="dcterms:W3CDTF">2010-11-20T09:28:54Z</dcterms:created>
  <dcterms:modified xsi:type="dcterms:W3CDTF">2018-01-22T05:26:32Z</dcterms:modified>
</cp:coreProperties>
</file>