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76755" y="2813304"/>
            <a:ext cx="5905500" cy="361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635" y="746252"/>
            <a:ext cx="8072729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44880" y="2442972"/>
            <a:ext cx="1815083" cy="1438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641592" y="2446020"/>
            <a:ext cx="1815464" cy="1434465"/>
          </a:xfrm>
          <a:custGeom>
            <a:avLst/>
            <a:gdLst/>
            <a:ahLst/>
            <a:cxnLst/>
            <a:rect l="l" t="t" r="r" b="b"/>
            <a:pathLst>
              <a:path w="1815465" h="1434464">
                <a:moveTo>
                  <a:pt x="0" y="1434083"/>
                </a:moveTo>
                <a:lnTo>
                  <a:pt x="1815083" y="1434083"/>
                </a:lnTo>
                <a:lnTo>
                  <a:pt x="1815083" y="0"/>
                </a:lnTo>
                <a:lnTo>
                  <a:pt x="0" y="0"/>
                </a:lnTo>
                <a:lnTo>
                  <a:pt x="0" y="1434083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562088" y="3282696"/>
            <a:ext cx="411479" cy="176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309615" y="2689860"/>
            <a:ext cx="833755" cy="925194"/>
          </a:xfrm>
          <a:custGeom>
            <a:avLst/>
            <a:gdLst/>
            <a:ahLst/>
            <a:cxnLst/>
            <a:rect l="l" t="t" r="r" b="b"/>
            <a:pathLst>
              <a:path w="833754" h="925195">
                <a:moveTo>
                  <a:pt x="512572" y="0"/>
                </a:moveTo>
                <a:lnTo>
                  <a:pt x="142239" y="33654"/>
                </a:lnTo>
                <a:lnTo>
                  <a:pt x="0" y="824229"/>
                </a:lnTo>
                <a:lnTo>
                  <a:pt x="48133" y="838200"/>
                </a:lnTo>
                <a:lnTo>
                  <a:pt x="37719" y="879348"/>
                </a:lnTo>
                <a:lnTo>
                  <a:pt x="38354" y="879348"/>
                </a:lnTo>
                <a:lnTo>
                  <a:pt x="40005" y="879855"/>
                </a:lnTo>
                <a:lnTo>
                  <a:pt x="42925" y="880999"/>
                </a:lnTo>
                <a:lnTo>
                  <a:pt x="47625" y="881634"/>
                </a:lnTo>
                <a:lnTo>
                  <a:pt x="52832" y="883412"/>
                </a:lnTo>
                <a:lnTo>
                  <a:pt x="59182" y="884554"/>
                </a:lnTo>
                <a:lnTo>
                  <a:pt x="66801" y="886205"/>
                </a:lnTo>
                <a:lnTo>
                  <a:pt x="75437" y="888618"/>
                </a:lnTo>
                <a:lnTo>
                  <a:pt x="84709" y="890269"/>
                </a:lnTo>
                <a:lnTo>
                  <a:pt x="95250" y="892682"/>
                </a:lnTo>
                <a:lnTo>
                  <a:pt x="106807" y="894968"/>
                </a:lnTo>
                <a:lnTo>
                  <a:pt x="132969" y="899540"/>
                </a:lnTo>
                <a:lnTo>
                  <a:pt x="147447" y="902462"/>
                </a:lnTo>
                <a:lnTo>
                  <a:pt x="178816" y="907161"/>
                </a:lnTo>
                <a:lnTo>
                  <a:pt x="250825" y="916431"/>
                </a:lnTo>
                <a:lnTo>
                  <a:pt x="291464" y="919860"/>
                </a:lnTo>
                <a:lnTo>
                  <a:pt x="312928" y="921003"/>
                </a:lnTo>
                <a:lnTo>
                  <a:pt x="334899" y="922782"/>
                </a:lnTo>
                <a:lnTo>
                  <a:pt x="357632" y="923289"/>
                </a:lnTo>
                <a:lnTo>
                  <a:pt x="380238" y="924432"/>
                </a:lnTo>
                <a:lnTo>
                  <a:pt x="403987" y="925067"/>
                </a:lnTo>
                <a:lnTo>
                  <a:pt x="428371" y="925067"/>
                </a:lnTo>
                <a:lnTo>
                  <a:pt x="503936" y="923289"/>
                </a:lnTo>
                <a:lnTo>
                  <a:pt x="529971" y="921638"/>
                </a:lnTo>
                <a:lnTo>
                  <a:pt x="833628" y="834136"/>
                </a:lnTo>
                <a:lnTo>
                  <a:pt x="799338" y="209676"/>
                </a:lnTo>
                <a:lnTo>
                  <a:pt x="512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794247" y="2750820"/>
            <a:ext cx="309880" cy="817244"/>
          </a:xfrm>
          <a:custGeom>
            <a:avLst/>
            <a:gdLst/>
            <a:ahLst/>
            <a:cxnLst/>
            <a:rect l="l" t="t" r="r" b="b"/>
            <a:pathLst>
              <a:path w="309879" h="817245">
                <a:moveTo>
                  <a:pt x="38988" y="0"/>
                </a:moveTo>
                <a:lnTo>
                  <a:pt x="0" y="792479"/>
                </a:lnTo>
                <a:lnTo>
                  <a:pt x="34925" y="797178"/>
                </a:lnTo>
                <a:lnTo>
                  <a:pt x="38480" y="816863"/>
                </a:lnTo>
                <a:lnTo>
                  <a:pt x="309372" y="749045"/>
                </a:lnTo>
                <a:lnTo>
                  <a:pt x="281939" y="170433"/>
                </a:lnTo>
                <a:lnTo>
                  <a:pt x="38988" y="0"/>
                </a:lnTo>
                <a:close/>
              </a:path>
            </a:pathLst>
          </a:custGeom>
          <a:solidFill>
            <a:srgbClr val="A379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856732" y="3214116"/>
            <a:ext cx="247015" cy="346075"/>
          </a:xfrm>
          <a:custGeom>
            <a:avLst/>
            <a:gdLst/>
            <a:ahLst/>
            <a:cxnLst/>
            <a:rect l="l" t="t" r="r" b="b"/>
            <a:pathLst>
              <a:path w="247014" h="346075">
                <a:moveTo>
                  <a:pt x="232409" y="0"/>
                </a:moveTo>
                <a:lnTo>
                  <a:pt x="212597" y="67183"/>
                </a:lnTo>
                <a:lnTo>
                  <a:pt x="181863" y="130937"/>
                </a:lnTo>
                <a:lnTo>
                  <a:pt x="144017" y="189484"/>
                </a:lnTo>
                <a:lnTo>
                  <a:pt x="103377" y="241046"/>
                </a:lnTo>
                <a:lnTo>
                  <a:pt x="64515" y="284480"/>
                </a:lnTo>
                <a:lnTo>
                  <a:pt x="18541" y="329692"/>
                </a:lnTo>
                <a:lnTo>
                  <a:pt x="0" y="345948"/>
                </a:lnTo>
                <a:lnTo>
                  <a:pt x="246887" y="284480"/>
                </a:lnTo>
                <a:lnTo>
                  <a:pt x="232409" y="0"/>
                </a:lnTo>
                <a:close/>
              </a:path>
            </a:pathLst>
          </a:custGeom>
          <a:solidFill>
            <a:srgbClr val="9B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346191" y="2729483"/>
            <a:ext cx="462280" cy="800100"/>
          </a:xfrm>
          <a:custGeom>
            <a:avLst/>
            <a:gdLst/>
            <a:ahLst/>
            <a:cxnLst/>
            <a:rect l="l" t="t" r="r" b="b"/>
            <a:pathLst>
              <a:path w="462279" h="800100">
                <a:moveTo>
                  <a:pt x="461772" y="0"/>
                </a:moveTo>
                <a:lnTo>
                  <a:pt x="127762" y="25526"/>
                </a:lnTo>
                <a:lnTo>
                  <a:pt x="0" y="761364"/>
                </a:lnTo>
                <a:lnTo>
                  <a:pt x="4063" y="762507"/>
                </a:lnTo>
                <a:lnTo>
                  <a:pt x="7493" y="763651"/>
                </a:lnTo>
                <a:lnTo>
                  <a:pt x="11557" y="764793"/>
                </a:lnTo>
                <a:lnTo>
                  <a:pt x="16256" y="765937"/>
                </a:lnTo>
                <a:lnTo>
                  <a:pt x="22606" y="767714"/>
                </a:lnTo>
                <a:lnTo>
                  <a:pt x="29083" y="768857"/>
                </a:lnTo>
                <a:lnTo>
                  <a:pt x="36575" y="770636"/>
                </a:lnTo>
                <a:lnTo>
                  <a:pt x="45338" y="772921"/>
                </a:lnTo>
                <a:lnTo>
                  <a:pt x="53975" y="774700"/>
                </a:lnTo>
                <a:lnTo>
                  <a:pt x="64516" y="776986"/>
                </a:lnTo>
                <a:lnTo>
                  <a:pt x="74930" y="778637"/>
                </a:lnTo>
                <a:lnTo>
                  <a:pt x="86487" y="781050"/>
                </a:lnTo>
                <a:lnTo>
                  <a:pt x="98806" y="782701"/>
                </a:lnTo>
                <a:lnTo>
                  <a:pt x="112141" y="785113"/>
                </a:lnTo>
                <a:lnTo>
                  <a:pt x="125984" y="786764"/>
                </a:lnTo>
                <a:lnTo>
                  <a:pt x="140588" y="789051"/>
                </a:lnTo>
                <a:lnTo>
                  <a:pt x="171323" y="792606"/>
                </a:lnTo>
                <a:lnTo>
                  <a:pt x="188213" y="794257"/>
                </a:lnTo>
                <a:lnTo>
                  <a:pt x="205612" y="795527"/>
                </a:lnTo>
                <a:lnTo>
                  <a:pt x="223012" y="797178"/>
                </a:lnTo>
                <a:lnTo>
                  <a:pt x="241681" y="798321"/>
                </a:lnTo>
                <a:lnTo>
                  <a:pt x="301498" y="800100"/>
                </a:lnTo>
                <a:lnTo>
                  <a:pt x="343916" y="800100"/>
                </a:lnTo>
                <a:lnTo>
                  <a:pt x="388620" y="798956"/>
                </a:lnTo>
                <a:lnTo>
                  <a:pt x="411861" y="797813"/>
                </a:lnTo>
                <a:lnTo>
                  <a:pt x="461772" y="0"/>
                </a:lnTo>
                <a:close/>
              </a:path>
            </a:pathLst>
          </a:custGeom>
          <a:solidFill>
            <a:srgbClr val="7D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372100" y="3089148"/>
            <a:ext cx="376555" cy="440690"/>
          </a:xfrm>
          <a:custGeom>
            <a:avLst/>
            <a:gdLst/>
            <a:ahLst/>
            <a:cxnLst/>
            <a:rect l="l" t="t" r="r" b="b"/>
            <a:pathLst>
              <a:path w="376554" h="440689">
                <a:moveTo>
                  <a:pt x="68579" y="0"/>
                </a:moveTo>
                <a:lnTo>
                  <a:pt x="0" y="409066"/>
                </a:lnTo>
                <a:lnTo>
                  <a:pt x="1777" y="409701"/>
                </a:lnTo>
                <a:lnTo>
                  <a:pt x="6350" y="410844"/>
                </a:lnTo>
                <a:lnTo>
                  <a:pt x="14477" y="412623"/>
                </a:lnTo>
                <a:lnTo>
                  <a:pt x="39497" y="417829"/>
                </a:lnTo>
                <a:lnTo>
                  <a:pt x="55752" y="420750"/>
                </a:lnTo>
                <a:lnTo>
                  <a:pt x="74929" y="423544"/>
                </a:lnTo>
                <a:lnTo>
                  <a:pt x="96392" y="427100"/>
                </a:lnTo>
                <a:lnTo>
                  <a:pt x="146430" y="433450"/>
                </a:lnTo>
                <a:lnTo>
                  <a:pt x="205104" y="438150"/>
                </a:lnTo>
                <a:lnTo>
                  <a:pt x="236982" y="439800"/>
                </a:lnTo>
                <a:lnTo>
                  <a:pt x="271272" y="440436"/>
                </a:lnTo>
                <a:lnTo>
                  <a:pt x="306704" y="440436"/>
                </a:lnTo>
                <a:lnTo>
                  <a:pt x="343280" y="439800"/>
                </a:lnTo>
                <a:lnTo>
                  <a:pt x="376427" y="2921"/>
                </a:lnTo>
                <a:lnTo>
                  <a:pt x="68579" y="0"/>
                </a:lnTo>
                <a:close/>
              </a:path>
            </a:pathLst>
          </a:custGeom>
          <a:solidFill>
            <a:srgbClr val="99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458967" y="3059429"/>
            <a:ext cx="295910" cy="0"/>
          </a:xfrm>
          <a:custGeom>
            <a:avLst/>
            <a:gdLst/>
            <a:ahLst/>
            <a:cxnLst/>
            <a:rect l="l" t="t" r="r" b="b"/>
            <a:pathLst>
              <a:path w="295910">
                <a:moveTo>
                  <a:pt x="0" y="0"/>
                </a:moveTo>
                <a:lnTo>
                  <a:pt x="295656" y="0"/>
                </a:lnTo>
              </a:path>
            </a:pathLst>
          </a:custGeom>
          <a:ln w="65532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446776" y="3156966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65532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434584" y="3230117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4027" y="0"/>
                </a:lnTo>
              </a:path>
            </a:pathLst>
          </a:custGeom>
          <a:ln w="62484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472684" y="2983992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560" y="0"/>
                </a:lnTo>
              </a:path>
            </a:pathLst>
          </a:custGeom>
          <a:ln w="70104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484876" y="2872739"/>
            <a:ext cx="281940" cy="73660"/>
          </a:xfrm>
          <a:custGeom>
            <a:avLst/>
            <a:gdLst/>
            <a:ahLst/>
            <a:cxnLst/>
            <a:rect l="l" t="t" r="r" b="b"/>
            <a:pathLst>
              <a:path w="281939" h="73660">
                <a:moveTo>
                  <a:pt x="281939" y="0"/>
                </a:moveTo>
                <a:lnTo>
                  <a:pt x="9906" y="13843"/>
                </a:lnTo>
                <a:lnTo>
                  <a:pt x="0" y="73151"/>
                </a:lnTo>
                <a:lnTo>
                  <a:pt x="276098" y="64515"/>
                </a:lnTo>
                <a:lnTo>
                  <a:pt x="281939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498591" y="2778251"/>
            <a:ext cx="274320" cy="97790"/>
          </a:xfrm>
          <a:custGeom>
            <a:avLst/>
            <a:gdLst/>
            <a:ahLst/>
            <a:cxnLst/>
            <a:rect l="l" t="t" r="r" b="b"/>
            <a:pathLst>
              <a:path w="274320" h="97789">
                <a:moveTo>
                  <a:pt x="274320" y="0"/>
                </a:moveTo>
                <a:lnTo>
                  <a:pt x="11557" y="15748"/>
                </a:lnTo>
                <a:lnTo>
                  <a:pt x="0" y="97536"/>
                </a:lnTo>
                <a:lnTo>
                  <a:pt x="269113" y="83565"/>
                </a:lnTo>
                <a:lnTo>
                  <a:pt x="274320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440679" y="2763011"/>
            <a:ext cx="334010" cy="327660"/>
          </a:xfrm>
          <a:custGeom>
            <a:avLst/>
            <a:gdLst/>
            <a:ahLst/>
            <a:cxnLst/>
            <a:rect l="l" t="t" r="r" b="b"/>
            <a:pathLst>
              <a:path w="334010" h="327660">
                <a:moveTo>
                  <a:pt x="333756" y="0"/>
                </a:moveTo>
                <a:lnTo>
                  <a:pt x="53467" y="17272"/>
                </a:lnTo>
                <a:lnTo>
                  <a:pt x="0" y="326516"/>
                </a:lnTo>
                <a:lnTo>
                  <a:pt x="19685" y="327660"/>
                </a:lnTo>
                <a:lnTo>
                  <a:pt x="68453" y="33527"/>
                </a:lnTo>
                <a:lnTo>
                  <a:pt x="332613" y="15621"/>
                </a:lnTo>
                <a:lnTo>
                  <a:pt x="3337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471159" y="3023616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478779" y="2949701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416" y="0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494020" y="2875026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71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513832" y="2793492"/>
            <a:ext cx="239267" cy="68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413247" y="3115055"/>
            <a:ext cx="256031" cy="140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794247" y="3051048"/>
            <a:ext cx="177165" cy="516890"/>
          </a:xfrm>
          <a:custGeom>
            <a:avLst/>
            <a:gdLst/>
            <a:ahLst/>
            <a:cxnLst/>
            <a:rect l="l" t="t" r="r" b="b"/>
            <a:pathLst>
              <a:path w="177164" h="516889">
                <a:moveTo>
                  <a:pt x="25526" y="0"/>
                </a:moveTo>
                <a:lnTo>
                  <a:pt x="0" y="492251"/>
                </a:lnTo>
                <a:lnTo>
                  <a:pt x="34925" y="496950"/>
                </a:lnTo>
                <a:lnTo>
                  <a:pt x="38353" y="516636"/>
                </a:lnTo>
                <a:lnTo>
                  <a:pt x="176784" y="480060"/>
                </a:lnTo>
                <a:lnTo>
                  <a:pt x="173354" y="441198"/>
                </a:lnTo>
                <a:lnTo>
                  <a:pt x="167512" y="401192"/>
                </a:lnTo>
                <a:lnTo>
                  <a:pt x="159385" y="360679"/>
                </a:lnTo>
                <a:lnTo>
                  <a:pt x="149478" y="319531"/>
                </a:lnTo>
                <a:lnTo>
                  <a:pt x="137794" y="278891"/>
                </a:lnTo>
                <a:lnTo>
                  <a:pt x="124967" y="239522"/>
                </a:lnTo>
                <a:lnTo>
                  <a:pt x="111632" y="200660"/>
                </a:lnTo>
                <a:lnTo>
                  <a:pt x="97662" y="164084"/>
                </a:lnTo>
                <a:lnTo>
                  <a:pt x="70992" y="98551"/>
                </a:lnTo>
                <a:lnTo>
                  <a:pt x="38988" y="27304"/>
                </a:lnTo>
                <a:lnTo>
                  <a:pt x="27304" y="2921"/>
                </a:lnTo>
                <a:lnTo>
                  <a:pt x="25526" y="0"/>
                </a:lnTo>
                <a:close/>
              </a:path>
            </a:pathLst>
          </a:custGeom>
          <a:solidFill>
            <a:srgbClr val="BD9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864352" y="2776727"/>
            <a:ext cx="0" cy="797560"/>
          </a:xfrm>
          <a:custGeom>
            <a:avLst/>
            <a:gdLst/>
            <a:ahLst/>
            <a:cxnLst/>
            <a:rect l="l" t="t" r="r" b="b"/>
            <a:pathLst>
              <a:path h="797560">
                <a:moveTo>
                  <a:pt x="0" y="0"/>
                </a:moveTo>
                <a:lnTo>
                  <a:pt x="0" y="797051"/>
                </a:lnTo>
              </a:path>
            </a:pathLst>
          </a:custGeom>
          <a:ln w="3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900928" y="2801111"/>
            <a:ext cx="187960" cy="372110"/>
          </a:xfrm>
          <a:custGeom>
            <a:avLst/>
            <a:gdLst/>
            <a:ahLst/>
            <a:cxnLst/>
            <a:rect l="l" t="t" r="r" b="b"/>
            <a:pathLst>
              <a:path w="187960" h="372110">
                <a:moveTo>
                  <a:pt x="0" y="0"/>
                </a:moveTo>
                <a:lnTo>
                  <a:pt x="29083" y="32385"/>
                </a:lnTo>
                <a:lnTo>
                  <a:pt x="55245" y="65404"/>
                </a:lnTo>
                <a:lnTo>
                  <a:pt x="77977" y="98425"/>
                </a:lnTo>
                <a:lnTo>
                  <a:pt x="98425" y="130937"/>
                </a:lnTo>
                <a:lnTo>
                  <a:pt x="131572" y="193421"/>
                </a:lnTo>
                <a:lnTo>
                  <a:pt x="155448" y="250189"/>
                </a:lnTo>
                <a:lnTo>
                  <a:pt x="171196" y="299465"/>
                </a:lnTo>
                <a:lnTo>
                  <a:pt x="181101" y="337692"/>
                </a:lnTo>
                <a:lnTo>
                  <a:pt x="184023" y="352171"/>
                </a:lnTo>
                <a:lnTo>
                  <a:pt x="186309" y="363220"/>
                </a:lnTo>
                <a:lnTo>
                  <a:pt x="186817" y="369570"/>
                </a:lnTo>
                <a:lnTo>
                  <a:pt x="187451" y="371855"/>
                </a:lnTo>
                <a:lnTo>
                  <a:pt x="174625" y="119887"/>
                </a:lnTo>
                <a:lnTo>
                  <a:pt x="0" y="0"/>
                </a:lnTo>
                <a:close/>
              </a:path>
            </a:pathLst>
          </a:custGeom>
          <a:solidFill>
            <a:srgbClr val="8E6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5384291" y="3546347"/>
            <a:ext cx="125095" cy="20320"/>
          </a:xfrm>
          <a:custGeom>
            <a:avLst/>
            <a:gdLst/>
            <a:ahLst/>
            <a:cxnLst/>
            <a:rect l="l" t="t" r="r" b="b"/>
            <a:pathLst>
              <a:path w="125095" h="20320">
                <a:moveTo>
                  <a:pt x="2286" y="0"/>
                </a:moveTo>
                <a:lnTo>
                  <a:pt x="0" y="10160"/>
                </a:lnTo>
                <a:lnTo>
                  <a:pt x="124968" y="19812"/>
                </a:lnTo>
                <a:lnTo>
                  <a:pt x="2286" y="0"/>
                </a:lnTo>
                <a:close/>
              </a:path>
            </a:pathLst>
          </a:custGeom>
          <a:solidFill>
            <a:srgbClr val="336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5404103" y="3441191"/>
            <a:ext cx="274320" cy="41275"/>
          </a:xfrm>
          <a:custGeom>
            <a:avLst/>
            <a:gdLst/>
            <a:ahLst/>
            <a:cxnLst/>
            <a:rect l="l" t="t" r="r" b="b"/>
            <a:pathLst>
              <a:path w="274320" h="41275">
                <a:moveTo>
                  <a:pt x="195142" y="21717"/>
                </a:moveTo>
                <a:lnTo>
                  <a:pt x="23875" y="21717"/>
                </a:lnTo>
                <a:lnTo>
                  <a:pt x="45974" y="25908"/>
                </a:lnTo>
                <a:lnTo>
                  <a:pt x="90678" y="32893"/>
                </a:lnTo>
                <a:lnTo>
                  <a:pt x="112775" y="35306"/>
                </a:lnTo>
                <a:lnTo>
                  <a:pt x="154559" y="38862"/>
                </a:lnTo>
                <a:lnTo>
                  <a:pt x="173736" y="39370"/>
                </a:lnTo>
                <a:lnTo>
                  <a:pt x="192405" y="40512"/>
                </a:lnTo>
                <a:lnTo>
                  <a:pt x="209169" y="41148"/>
                </a:lnTo>
                <a:lnTo>
                  <a:pt x="259842" y="41148"/>
                </a:lnTo>
                <a:lnTo>
                  <a:pt x="266826" y="40512"/>
                </a:lnTo>
                <a:lnTo>
                  <a:pt x="272542" y="40512"/>
                </a:lnTo>
                <a:lnTo>
                  <a:pt x="274320" y="22860"/>
                </a:lnTo>
                <a:lnTo>
                  <a:pt x="241173" y="22860"/>
                </a:lnTo>
                <a:lnTo>
                  <a:pt x="210947" y="22352"/>
                </a:lnTo>
                <a:lnTo>
                  <a:pt x="195142" y="21717"/>
                </a:lnTo>
                <a:close/>
              </a:path>
              <a:path w="274320" h="41275">
                <a:moveTo>
                  <a:pt x="7493" y="0"/>
                </a:moveTo>
                <a:lnTo>
                  <a:pt x="6350" y="0"/>
                </a:lnTo>
                <a:lnTo>
                  <a:pt x="0" y="37084"/>
                </a:lnTo>
                <a:lnTo>
                  <a:pt x="23875" y="21717"/>
                </a:lnTo>
                <a:lnTo>
                  <a:pt x="195142" y="21717"/>
                </a:lnTo>
                <a:lnTo>
                  <a:pt x="131953" y="17653"/>
                </a:lnTo>
                <a:lnTo>
                  <a:pt x="90043" y="14097"/>
                </a:lnTo>
                <a:lnTo>
                  <a:pt x="56896" y="9398"/>
                </a:lnTo>
                <a:lnTo>
                  <a:pt x="43561" y="7620"/>
                </a:lnTo>
                <a:lnTo>
                  <a:pt x="15748" y="2286"/>
                </a:lnTo>
                <a:lnTo>
                  <a:pt x="10413" y="1143"/>
                </a:lnTo>
                <a:lnTo>
                  <a:pt x="74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5701284" y="3198876"/>
            <a:ext cx="21590" cy="66040"/>
          </a:xfrm>
          <a:custGeom>
            <a:avLst/>
            <a:gdLst/>
            <a:ahLst/>
            <a:cxnLst/>
            <a:rect l="l" t="t" r="r" b="b"/>
            <a:pathLst>
              <a:path w="21589" h="66039">
                <a:moveTo>
                  <a:pt x="7112" y="0"/>
                </a:moveTo>
                <a:lnTo>
                  <a:pt x="0" y="64897"/>
                </a:lnTo>
                <a:lnTo>
                  <a:pt x="14858" y="65532"/>
                </a:lnTo>
                <a:lnTo>
                  <a:pt x="21336" y="635"/>
                </a:lnTo>
                <a:lnTo>
                  <a:pt x="7112" y="0"/>
                </a:lnTo>
                <a:close/>
              </a:path>
            </a:pathLst>
          </a:custGeom>
          <a:solidFill>
            <a:srgbClr val="BA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5673852" y="3197351"/>
            <a:ext cx="48895" cy="67310"/>
          </a:xfrm>
          <a:custGeom>
            <a:avLst/>
            <a:gdLst/>
            <a:ahLst/>
            <a:cxnLst/>
            <a:rect l="l" t="t" r="r" b="b"/>
            <a:pathLst>
              <a:path w="48895" h="67310">
                <a:moveTo>
                  <a:pt x="8127" y="0"/>
                </a:moveTo>
                <a:lnTo>
                  <a:pt x="0" y="66421"/>
                </a:lnTo>
                <a:lnTo>
                  <a:pt x="27812" y="67056"/>
                </a:lnTo>
                <a:lnTo>
                  <a:pt x="34798" y="61722"/>
                </a:lnTo>
                <a:lnTo>
                  <a:pt x="35433" y="55880"/>
                </a:lnTo>
                <a:lnTo>
                  <a:pt x="33147" y="51181"/>
                </a:lnTo>
                <a:lnTo>
                  <a:pt x="31369" y="49402"/>
                </a:lnTo>
                <a:lnTo>
                  <a:pt x="31876" y="34671"/>
                </a:lnTo>
                <a:lnTo>
                  <a:pt x="38353" y="28828"/>
                </a:lnTo>
                <a:lnTo>
                  <a:pt x="38862" y="24130"/>
                </a:lnTo>
                <a:lnTo>
                  <a:pt x="37211" y="19938"/>
                </a:lnTo>
                <a:lnTo>
                  <a:pt x="35433" y="18796"/>
                </a:lnTo>
                <a:lnTo>
                  <a:pt x="48768" y="1143"/>
                </a:lnTo>
                <a:lnTo>
                  <a:pt x="8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5695188" y="325069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556" y="0"/>
                </a:moveTo>
                <a:lnTo>
                  <a:pt x="0" y="0"/>
                </a:lnTo>
                <a:lnTo>
                  <a:pt x="1777" y="2921"/>
                </a:lnTo>
                <a:lnTo>
                  <a:pt x="1777" y="5334"/>
                </a:lnTo>
                <a:lnTo>
                  <a:pt x="0" y="6985"/>
                </a:lnTo>
                <a:lnTo>
                  <a:pt x="3556" y="7620"/>
                </a:lnTo>
                <a:lnTo>
                  <a:pt x="5841" y="6477"/>
                </a:lnTo>
                <a:lnTo>
                  <a:pt x="6985" y="4699"/>
                </a:lnTo>
                <a:lnTo>
                  <a:pt x="7620" y="4063"/>
                </a:lnTo>
                <a:lnTo>
                  <a:pt x="5841" y="1143"/>
                </a:lnTo>
                <a:lnTo>
                  <a:pt x="3556" y="0"/>
                </a:lnTo>
                <a:close/>
              </a:path>
            </a:pathLst>
          </a:custGeom>
          <a:solidFill>
            <a:srgbClr val="8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5696711" y="3218688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3555" y="0"/>
                </a:moveTo>
                <a:lnTo>
                  <a:pt x="0" y="0"/>
                </a:lnTo>
                <a:lnTo>
                  <a:pt x="2286" y="3175"/>
                </a:lnTo>
                <a:lnTo>
                  <a:pt x="2286" y="5079"/>
                </a:lnTo>
                <a:lnTo>
                  <a:pt x="635" y="6985"/>
                </a:lnTo>
                <a:lnTo>
                  <a:pt x="4063" y="7620"/>
                </a:lnTo>
                <a:lnTo>
                  <a:pt x="5841" y="6985"/>
                </a:lnTo>
                <a:lnTo>
                  <a:pt x="6985" y="5079"/>
                </a:lnTo>
                <a:lnTo>
                  <a:pt x="7620" y="4445"/>
                </a:lnTo>
                <a:lnTo>
                  <a:pt x="5841" y="1270"/>
                </a:lnTo>
                <a:lnTo>
                  <a:pt x="3555" y="0"/>
                </a:lnTo>
                <a:close/>
              </a:path>
            </a:pathLst>
          </a:custGeom>
          <a:solidFill>
            <a:srgbClr val="8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5690615" y="3142488"/>
            <a:ext cx="32384" cy="38100"/>
          </a:xfrm>
          <a:custGeom>
            <a:avLst/>
            <a:gdLst/>
            <a:ahLst/>
            <a:cxnLst/>
            <a:rect l="l" t="t" r="r" b="b"/>
            <a:pathLst>
              <a:path w="32385" h="38100">
                <a:moveTo>
                  <a:pt x="16256" y="0"/>
                </a:moveTo>
                <a:lnTo>
                  <a:pt x="9906" y="1777"/>
                </a:lnTo>
                <a:lnTo>
                  <a:pt x="4699" y="6476"/>
                </a:lnTo>
                <a:lnTo>
                  <a:pt x="1143" y="12953"/>
                </a:lnTo>
                <a:lnTo>
                  <a:pt x="0" y="19938"/>
                </a:lnTo>
                <a:lnTo>
                  <a:pt x="1143" y="27559"/>
                </a:lnTo>
                <a:lnTo>
                  <a:pt x="4063" y="33400"/>
                </a:lnTo>
                <a:lnTo>
                  <a:pt x="9271" y="36957"/>
                </a:lnTo>
                <a:lnTo>
                  <a:pt x="15748" y="38100"/>
                </a:lnTo>
                <a:lnTo>
                  <a:pt x="22098" y="36322"/>
                </a:lnTo>
                <a:lnTo>
                  <a:pt x="27305" y="31623"/>
                </a:lnTo>
                <a:lnTo>
                  <a:pt x="30225" y="25146"/>
                </a:lnTo>
                <a:lnTo>
                  <a:pt x="32004" y="18161"/>
                </a:lnTo>
                <a:lnTo>
                  <a:pt x="30861" y="10540"/>
                </a:lnTo>
                <a:lnTo>
                  <a:pt x="27939" y="4699"/>
                </a:lnTo>
                <a:lnTo>
                  <a:pt x="22733" y="1142"/>
                </a:lnTo>
                <a:lnTo>
                  <a:pt x="16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5698235" y="3150107"/>
            <a:ext cx="21590" cy="26034"/>
          </a:xfrm>
          <a:custGeom>
            <a:avLst/>
            <a:gdLst/>
            <a:ahLst/>
            <a:cxnLst/>
            <a:rect l="l" t="t" r="r" b="b"/>
            <a:pathLst>
              <a:path w="21589" h="26035">
                <a:moveTo>
                  <a:pt x="11175" y="0"/>
                </a:moveTo>
                <a:lnTo>
                  <a:pt x="6730" y="1142"/>
                </a:lnTo>
                <a:lnTo>
                  <a:pt x="3428" y="4063"/>
                </a:lnTo>
                <a:lnTo>
                  <a:pt x="1142" y="8636"/>
                </a:lnTo>
                <a:lnTo>
                  <a:pt x="0" y="13842"/>
                </a:lnTo>
                <a:lnTo>
                  <a:pt x="508" y="18414"/>
                </a:lnTo>
                <a:lnTo>
                  <a:pt x="2793" y="22478"/>
                </a:lnTo>
                <a:lnTo>
                  <a:pt x="6223" y="25272"/>
                </a:lnTo>
                <a:lnTo>
                  <a:pt x="10667" y="25907"/>
                </a:lnTo>
                <a:lnTo>
                  <a:pt x="15112" y="24764"/>
                </a:lnTo>
                <a:lnTo>
                  <a:pt x="18541" y="21336"/>
                </a:lnTo>
                <a:lnTo>
                  <a:pt x="20827" y="17271"/>
                </a:lnTo>
                <a:lnTo>
                  <a:pt x="21336" y="12064"/>
                </a:lnTo>
                <a:lnTo>
                  <a:pt x="20827" y="7492"/>
                </a:lnTo>
                <a:lnTo>
                  <a:pt x="18541" y="3428"/>
                </a:lnTo>
                <a:lnTo>
                  <a:pt x="15112" y="634"/>
                </a:lnTo>
                <a:lnTo>
                  <a:pt x="11175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5702808" y="3159251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7874" y="0"/>
                </a:moveTo>
                <a:lnTo>
                  <a:pt x="5587" y="0"/>
                </a:lnTo>
                <a:lnTo>
                  <a:pt x="3301" y="635"/>
                </a:lnTo>
                <a:lnTo>
                  <a:pt x="2286" y="1777"/>
                </a:lnTo>
                <a:lnTo>
                  <a:pt x="507" y="4063"/>
                </a:lnTo>
                <a:lnTo>
                  <a:pt x="0" y="6350"/>
                </a:lnTo>
                <a:lnTo>
                  <a:pt x="507" y="8762"/>
                </a:lnTo>
                <a:lnTo>
                  <a:pt x="1650" y="10413"/>
                </a:lnTo>
                <a:lnTo>
                  <a:pt x="3301" y="11557"/>
                </a:lnTo>
                <a:lnTo>
                  <a:pt x="5587" y="12192"/>
                </a:lnTo>
                <a:lnTo>
                  <a:pt x="7874" y="11557"/>
                </a:lnTo>
                <a:lnTo>
                  <a:pt x="9016" y="10413"/>
                </a:lnTo>
                <a:lnTo>
                  <a:pt x="10159" y="8127"/>
                </a:lnTo>
                <a:lnTo>
                  <a:pt x="10667" y="5842"/>
                </a:lnTo>
                <a:lnTo>
                  <a:pt x="10159" y="3428"/>
                </a:lnTo>
                <a:lnTo>
                  <a:pt x="9016" y="1143"/>
                </a:lnTo>
                <a:lnTo>
                  <a:pt x="7874" y="0"/>
                </a:lnTo>
                <a:close/>
              </a:path>
            </a:pathLst>
          </a:custGeom>
          <a:solidFill>
            <a:srgbClr val="77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5701284" y="3156204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39">
                <a:moveTo>
                  <a:pt x="8381" y="0"/>
                </a:moveTo>
                <a:lnTo>
                  <a:pt x="7112" y="0"/>
                </a:lnTo>
                <a:lnTo>
                  <a:pt x="4825" y="1143"/>
                </a:lnTo>
                <a:lnTo>
                  <a:pt x="2412" y="2921"/>
                </a:lnTo>
                <a:lnTo>
                  <a:pt x="635" y="5334"/>
                </a:lnTo>
                <a:lnTo>
                  <a:pt x="0" y="8255"/>
                </a:lnTo>
                <a:lnTo>
                  <a:pt x="0" y="9906"/>
                </a:lnTo>
                <a:lnTo>
                  <a:pt x="1777" y="12319"/>
                </a:lnTo>
                <a:lnTo>
                  <a:pt x="3555" y="14097"/>
                </a:lnTo>
                <a:lnTo>
                  <a:pt x="5968" y="15240"/>
                </a:lnTo>
                <a:lnTo>
                  <a:pt x="7112" y="15240"/>
                </a:lnTo>
                <a:lnTo>
                  <a:pt x="9525" y="14605"/>
                </a:lnTo>
                <a:lnTo>
                  <a:pt x="11937" y="12954"/>
                </a:lnTo>
                <a:lnTo>
                  <a:pt x="13080" y="10541"/>
                </a:lnTo>
                <a:lnTo>
                  <a:pt x="13715" y="7620"/>
                </a:lnTo>
                <a:lnTo>
                  <a:pt x="13715" y="5842"/>
                </a:lnTo>
                <a:lnTo>
                  <a:pt x="13080" y="4699"/>
                </a:lnTo>
                <a:lnTo>
                  <a:pt x="12573" y="2921"/>
                </a:lnTo>
                <a:lnTo>
                  <a:pt x="10794" y="1143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5704332" y="315925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6476" y="0"/>
                </a:moveTo>
                <a:lnTo>
                  <a:pt x="4571" y="0"/>
                </a:lnTo>
                <a:lnTo>
                  <a:pt x="2666" y="635"/>
                </a:lnTo>
                <a:lnTo>
                  <a:pt x="634" y="3175"/>
                </a:lnTo>
                <a:lnTo>
                  <a:pt x="0" y="5587"/>
                </a:lnTo>
                <a:lnTo>
                  <a:pt x="0" y="8127"/>
                </a:lnTo>
                <a:lnTo>
                  <a:pt x="1904" y="10033"/>
                </a:lnTo>
                <a:lnTo>
                  <a:pt x="3937" y="10668"/>
                </a:lnTo>
                <a:lnTo>
                  <a:pt x="5841" y="10033"/>
                </a:lnTo>
                <a:lnTo>
                  <a:pt x="7873" y="8762"/>
                </a:lnTo>
                <a:lnTo>
                  <a:pt x="8508" y="7493"/>
                </a:lnTo>
                <a:lnTo>
                  <a:pt x="9143" y="5080"/>
                </a:lnTo>
                <a:lnTo>
                  <a:pt x="9143" y="3810"/>
                </a:lnTo>
                <a:lnTo>
                  <a:pt x="8508" y="1905"/>
                </a:lnTo>
                <a:lnTo>
                  <a:pt x="6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5705855" y="312420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2794" y="0"/>
                </a:moveTo>
                <a:lnTo>
                  <a:pt x="508" y="1142"/>
                </a:lnTo>
                <a:lnTo>
                  <a:pt x="0" y="2286"/>
                </a:lnTo>
                <a:lnTo>
                  <a:pt x="0" y="4063"/>
                </a:lnTo>
                <a:lnTo>
                  <a:pt x="508" y="6476"/>
                </a:lnTo>
                <a:lnTo>
                  <a:pt x="2794" y="7620"/>
                </a:lnTo>
                <a:lnTo>
                  <a:pt x="4953" y="6476"/>
                </a:lnTo>
                <a:lnTo>
                  <a:pt x="5588" y="5334"/>
                </a:lnTo>
                <a:lnTo>
                  <a:pt x="6096" y="3555"/>
                </a:lnTo>
                <a:lnTo>
                  <a:pt x="4953" y="1142"/>
                </a:lnTo>
                <a:lnTo>
                  <a:pt x="2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5822441" y="2750820"/>
            <a:ext cx="0" cy="795655"/>
          </a:xfrm>
          <a:custGeom>
            <a:avLst/>
            <a:gdLst/>
            <a:ahLst/>
            <a:cxnLst/>
            <a:rect l="l" t="t" r="r" b="b"/>
            <a:pathLst>
              <a:path h="795654">
                <a:moveTo>
                  <a:pt x="0" y="0"/>
                </a:moveTo>
                <a:lnTo>
                  <a:pt x="0" y="795527"/>
                </a:lnTo>
              </a:path>
            </a:pathLst>
          </a:custGeom>
          <a:ln w="56387">
            <a:solidFill>
              <a:srgbClr val="F0C5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5489447" y="3294888"/>
            <a:ext cx="76200" cy="20320"/>
          </a:xfrm>
          <a:custGeom>
            <a:avLst/>
            <a:gdLst/>
            <a:ahLst/>
            <a:cxnLst/>
            <a:rect l="l" t="t" r="r" b="b"/>
            <a:pathLst>
              <a:path w="76200" h="20320">
                <a:moveTo>
                  <a:pt x="69532" y="13588"/>
                </a:moveTo>
                <a:lnTo>
                  <a:pt x="35432" y="13588"/>
                </a:lnTo>
                <a:lnTo>
                  <a:pt x="48894" y="14097"/>
                </a:lnTo>
                <a:lnTo>
                  <a:pt x="59309" y="15239"/>
                </a:lnTo>
                <a:lnTo>
                  <a:pt x="66928" y="17017"/>
                </a:lnTo>
                <a:lnTo>
                  <a:pt x="72136" y="18161"/>
                </a:lnTo>
                <a:lnTo>
                  <a:pt x="75056" y="19303"/>
                </a:lnTo>
                <a:lnTo>
                  <a:pt x="76200" y="19812"/>
                </a:lnTo>
                <a:lnTo>
                  <a:pt x="69532" y="13588"/>
                </a:lnTo>
                <a:close/>
              </a:path>
              <a:path w="76200" h="20320">
                <a:moveTo>
                  <a:pt x="37211" y="0"/>
                </a:moveTo>
                <a:lnTo>
                  <a:pt x="25018" y="1650"/>
                </a:lnTo>
                <a:lnTo>
                  <a:pt x="15112" y="5714"/>
                </a:lnTo>
                <a:lnTo>
                  <a:pt x="1777" y="14097"/>
                </a:lnTo>
                <a:lnTo>
                  <a:pt x="0" y="15875"/>
                </a:lnTo>
                <a:lnTo>
                  <a:pt x="19176" y="14097"/>
                </a:lnTo>
                <a:lnTo>
                  <a:pt x="35432" y="13588"/>
                </a:lnTo>
                <a:lnTo>
                  <a:pt x="69532" y="13588"/>
                </a:lnTo>
                <a:lnTo>
                  <a:pt x="62864" y="7365"/>
                </a:lnTo>
                <a:lnTo>
                  <a:pt x="50037" y="1142"/>
                </a:lnTo>
                <a:lnTo>
                  <a:pt x="37211" y="0"/>
                </a:lnTo>
                <a:close/>
              </a:path>
            </a:pathLst>
          </a:custGeom>
          <a:solidFill>
            <a:srgbClr val="468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5417820" y="3307079"/>
            <a:ext cx="228600" cy="29209"/>
          </a:xfrm>
          <a:custGeom>
            <a:avLst/>
            <a:gdLst/>
            <a:ahLst/>
            <a:cxnLst/>
            <a:rect l="l" t="t" r="r" b="b"/>
            <a:pathLst>
              <a:path w="228600" h="29210">
                <a:moveTo>
                  <a:pt x="2920" y="0"/>
                </a:moveTo>
                <a:lnTo>
                  <a:pt x="0" y="12954"/>
                </a:lnTo>
                <a:lnTo>
                  <a:pt x="67437" y="18287"/>
                </a:lnTo>
                <a:lnTo>
                  <a:pt x="82041" y="24257"/>
                </a:lnTo>
                <a:lnTo>
                  <a:pt x="96012" y="27812"/>
                </a:lnTo>
                <a:lnTo>
                  <a:pt x="108712" y="28956"/>
                </a:lnTo>
                <a:lnTo>
                  <a:pt x="120395" y="28321"/>
                </a:lnTo>
                <a:lnTo>
                  <a:pt x="129666" y="27178"/>
                </a:lnTo>
                <a:lnTo>
                  <a:pt x="141985" y="24257"/>
                </a:lnTo>
                <a:lnTo>
                  <a:pt x="143637" y="23622"/>
                </a:lnTo>
                <a:lnTo>
                  <a:pt x="227243" y="23622"/>
                </a:lnTo>
                <a:lnTo>
                  <a:pt x="228600" y="14224"/>
                </a:lnTo>
                <a:lnTo>
                  <a:pt x="147700" y="7620"/>
                </a:lnTo>
                <a:lnTo>
                  <a:pt x="133222" y="3556"/>
                </a:lnTo>
                <a:lnTo>
                  <a:pt x="71500" y="3556"/>
                </a:lnTo>
                <a:lnTo>
                  <a:pt x="2920" y="0"/>
                </a:lnTo>
                <a:close/>
              </a:path>
              <a:path w="228600" h="29210">
                <a:moveTo>
                  <a:pt x="227243" y="23622"/>
                </a:moveTo>
                <a:lnTo>
                  <a:pt x="143637" y="23622"/>
                </a:lnTo>
                <a:lnTo>
                  <a:pt x="226821" y="26543"/>
                </a:lnTo>
                <a:lnTo>
                  <a:pt x="227243" y="23622"/>
                </a:lnTo>
                <a:close/>
              </a:path>
              <a:path w="228600" h="29210">
                <a:moveTo>
                  <a:pt x="106425" y="0"/>
                </a:moveTo>
                <a:lnTo>
                  <a:pt x="94868" y="0"/>
                </a:lnTo>
                <a:lnTo>
                  <a:pt x="85470" y="1143"/>
                </a:lnTo>
                <a:lnTo>
                  <a:pt x="77977" y="2412"/>
                </a:lnTo>
                <a:lnTo>
                  <a:pt x="73278" y="2921"/>
                </a:lnTo>
                <a:lnTo>
                  <a:pt x="71500" y="3556"/>
                </a:lnTo>
                <a:lnTo>
                  <a:pt x="133222" y="3556"/>
                </a:lnTo>
                <a:lnTo>
                  <a:pt x="119252" y="635"/>
                </a:lnTo>
                <a:lnTo>
                  <a:pt x="1064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5486400" y="3326891"/>
            <a:ext cx="26034" cy="15240"/>
          </a:xfrm>
          <a:custGeom>
            <a:avLst/>
            <a:gdLst/>
            <a:ahLst/>
            <a:cxnLst/>
            <a:rect l="l" t="t" r="r" b="b"/>
            <a:pathLst>
              <a:path w="26035" h="15239">
                <a:moveTo>
                  <a:pt x="0" y="0"/>
                </a:moveTo>
                <a:lnTo>
                  <a:pt x="508" y="1650"/>
                </a:lnTo>
                <a:lnTo>
                  <a:pt x="3428" y="5587"/>
                </a:lnTo>
                <a:lnTo>
                  <a:pt x="8000" y="10668"/>
                </a:lnTo>
                <a:lnTo>
                  <a:pt x="14986" y="15240"/>
                </a:lnTo>
                <a:lnTo>
                  <a:pt x="15494" y="14732"/>
                </a:lnTo>
                <a:lnTo>
                  <a:pt x="17272" y="12446"/>
                </a:lnTo>
                <a:lnTo>
                  <a:pt x="20192" y="10160"/>
                </a:lnTo>
                <a:lnTo>
                  <a:pt x="25908" y="7874"/>
                </a:lnTo>
                <a:lnTo>
                  <a:pt x="25273" y="7874"/>
                </a:lnTo>
                <a:lnTo>
                  <a:pt x="23622" y="7366"/>
                </a:lnTo>
                <a:lnTo>
                  <a:pt x="21336" y="6731"/>
                </a:lnTo>
                <a:lnTo>
                  <a:pt x="18414" y="6223"/>
                </a:lnTo>
                <a:lnTo>
                  <a:pt x="14350" y="5080"/>
                </a:lnTo>
                <a:lnTo>
                  <a:pt x="9778" y="3937"/>
                </a:lnTo>
                <a:lnTo>
                  <a:pt x="5207" y="2286"/>
                </a:lnTo>
                <a:lnTo>
                  <a:pt x="0" y="0"/>
                </a:lnTo>
                <a:close/>
              </a:path>
            </a:pathLst>
          </a:custGeom>
          <a:solidFill>
            <a:srgbClr val="66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5580888" y="333755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334" y="0"/>
                </a:moveTo>
                <a:lnTo>
                  <a:pt x="3556" y="0"/>
                </a:lnTo>
                <a:lnTo>
                  <a:pt x="1777" y="635"/>
                </a:lnTo>
                <a:lnTo>
                  <a:pt x="0" y="2412"/>
                </a:lnTo>
                <a:lnTo>
                  <a:pt x="0" y="4825"/>
                </a:lnTo>
                <a:lnTo>
                  <a:pt x="2286" y="6095"/>
                </a:lnTo>
                <a:lnTo>
                  <a:pt x="4063" y="6095"/>
                </a:lnTo>
                <a:lnTo>
                  <a:pt x="5841" y="5461"/>
                </a:lnTo>
                <a:lnTo>
                  <a:pt x="7620" y="4317"/>
                </a:lnTo>
                <a:lnTo>
                  <a:pt x="7620" y="1777"/>
                </a:lnTo>
                <a:lnTo>
                  <a:pt x="6985" y="635"/>
                </a:lnTo>
                <a:lnTo>
                  <a:pt x="5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5501640" y="3329940"/>
            <a:ext cx="60960" cy="17145"/>
          </a:xfrm>
          <a:custGeom>
            <a:avLst/>
            <a:gdLst/>
            <a:ahLst/>
            <a:cxnLst/>
            <a:rect l="l" t="t" r="r" b="b"/>
            <a:pathLst>
              <a:path w="60960" h="17145">
                <a:moveTo>
                  <a:pt x="12319" y="4318"/>
                </a:moveTo>
                <a:lnTo>
                  <a:pt x="11175" y="4318"/>
                </a:lnTo>
                <a:lnTo>
                  <a:pt x="0" y="12446"/>
                </a:lnTo>
                <a:lnTo>
                  <a:pt x="12319" y="16129"/>
                </a:lnTo>
                <a:lnTo>
                  <a:pt x="23495" y="16763"/>
                </a:lnTo>
                <a:lnTo>
                  <a:pt x="34036" y="14859"/>
                </a:lnTo>
                <a:lnTo>
                  <a:pt x="42799" y="11811"/>
                </a:lnTo>
                <a:lnTo>
                  <a:pt x="50419" y="8127"/>
                </a:lnTo>
                <a:lnTo>
                  <a:pt x="54591" y="4952"/>
                </a:lnTo>
                <a:lnTo>
                  <a:pt x="15875" y="4952"/>
                </a:lnTo>
                <a:lnTo>
                  <a:pt x="12319" y="4318"/>
                </a:lnTo>
                <a:close/>
              </a:path>
              <a:path w="60960" h="17145">
                <a:moveTo>
                  <a:pt x="60960" y="0"/>
                </a:moveTo>
                <a:lnTo>
                  <a:pt x="52705" y="2539"/>
                </a:lnTo>
                <a:lnTo>
                  <a:pt x="43942" y="4318"/>
                </a:lnTo>
                <a:lnTo>
                  <a:pt x="35813" y="4952"/>
                </a:lnTo>
                <a:lnTo>
                  <a:pt x="54591" y="4952"/>
                </a:lnTo>
                <a:lnTo>
                  <a:pt x="56261" y="3683"/>
                </a:lnTo>
                <a:lnTo>
                  <a:pt x="59817" y="1270"/>
                </a:lnTo>
                <a:lnTo>
                  <a:pt x="60960" y="0"/>
                </a:lnTo>
                <a:close/>
              </a:path>
            </a:pathLst>
          </a:custGeom>
          <a:solidFill>
            <a:srgbClr val="A1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5545835" y="2848355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260" y="0"/>
                </a:lnTo>
              </a:path>
            </a:pathLst>
          </a:custGeom>
          <a:ln w="24384">
            <a:solidFill>
              <a:srgbClr val="7AAD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5558028" y="2848355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36575" y="0"/>
                </a:moveTo>
                <a:lnTo>
                  <a:pt x="1143" y="1397"/>
                </a:lnTo>
                <a:lnTo>
                  <a:pt x="0" y="6096"/>
                </a:lnTo>
                <a:lnTo>
                  <a:pt x="35941" y="4191"/>
                </a:lnTo>
                <a:lnTo>
                  <a:pt x="36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3198876" y="2689860"/>
            <a:ext cx="833755" cy="925194"/>
          </a:xfrm>
          <a:custGeom>
            <a:avLst/>
            <a:gdLst/>
            <a:ahLst/>
            <a:cxnLst/>
            <a:rect l="l" t="t" r="r" b="b"/>
            <a:pathLst>
              <a:path w="833754" h="925195">
                <a:moveTo>
                  <a:pt x="512572" y="0"/>
                </a:moveTo>
                <a:lnTo>
                  <a:pt x="142239" y="33654"/>
                </a:lnTo>
                <a:lnTo>
                  <a:pt x="0" y="824229"/>
                </a:lnTo>
                <a:lnTo>
                  <a:pt x="48132" y="838200"/>
                </a:lnTo>
                <a:lnTo>
                  <a:pt x="37718" y="879348"/>
                </a:lnTo>
                <a:lnTo>
                  <a:pt x="38354" y="879348"/>
                </a:lnTo>
                <a:lnTo>
                  <a:pt x="40005" y="879855"/>
                </a:lnTo>
                <a:lnTo>
                  <a:pt x="42925" y="880999"/>
                </a:lnTo>
                <a:lnTo>
                  <a:pt x="47625" y="881634"/>
                </a:lnTo>
                <a:lnTo>
                  <a:pt x="52832" y="883412"/>
                </a:lnTo>
                <a:lnTo>
                  <a:pt x="59182" y="884554"/>
                </a:lnTo>
                <a:lnTo>
                  <a:pt x="66801" y="886205"/>
                </a:lnTo>
                <a:lnTo>
                  <a:pt x="75437" y="888618"/>
                </a:lnTo>
                <a:lnTo>
                  <a:pt x="84709" y="890269"/>
                </a:lnTo>
                <a:lnTo>
                  <a:pt x="95250" y="892682"/>
                </a:lnTo>
                <a:lnTo>
                  <a:pt x="106807" y="894968"/>
                </a:lnTo>
                <a:lnTo>
                  <a:pt x="132969" y="899540"/>
                </a:lnTo>
                <a:lnTo>
                  <a:pt x="147447" y="902462"/>
                </a:lnTo>
                <a:lnTo>
                  <a:pt x="178815" y="907161"/>
                </a:lnTo>
                <a:lnTo>
                  <a:pt x="250825" y="916431"/>
                </a:lnTo>
                <a:lnTo>
                  <a:pt x="291464" y="919860"/>
                </a:lnTo>
                <a:lnTo>
                  <a:pt x="312927" y="921003"/>
                </a:lnTo>
                <a:lnTo>
                  <a:pt x="334899" y="922782"/>
                </a:lnTo>
                <a:lnTo>
                  <a:pt x="357632" y="923289"/>
                </a:lnTo>
                <a:lnTo>
                  <a:pt x="380238" y="924432"/>
                </a:lnTo>
                <a:lnTo>
                  <a:pt x="403987" y="925067"/>
                </a:lnTo>
                <a:lnTo>
                  <a:pt x="428371" y="925067"/>
                </a:lnTo>
                <a:lnTo>
                  <a:pt x="503936" y="923289"/>
                </a:lnTo>
                <a:lnTo>
                  <a:pt x="529971" y="921638"/>
                </a:lnTo>
                <a:lnTo>
                  <a:pt x="833627" y="834136"/>
                </a:lnTo>
                <a:lnTo>
                  <a:pt x="799338" y="209676"/>
                </a:lnTo>
                <a:lnTo>
                  <a:pt x="512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3683508" y="2750820"/>
            <a:ext cx="309880" cy="817244"/>
          </a:xfrm>
          <a:custGeom>
            <a:avLst/>
            <a:gdLst/>
            <a:ahLst/>
            <a:cxnLst/>
            <a:rect l="l" t="t" r="r" b="b"/>
            <a:pathLst>
              <a:path w="309879" h="817245">
                <a:moveTo>
                  <a:pt x="38988" y="0"/>
                </a:moveTo>
                <a:lnTo>
                  <a:pt x="0" y="792479"/>
                </a:lnTo>
                <a:lnTo>
                  <a:pt x="34925" y="797178"/>
                </a:lnTo>
                <a:lnTo>
                  <a:pt x="38480" y="816863"/>
                </a:lnTo>
                <a:lnTo>
                  <a:pt x="309371" y="749045"/>
                </a:lnTo>
                <a:lnTo>
                  <a:pt x="281939" y="170433"/>
                </a:lnTo>
                <a:lnTo>
                  <a:pt x="38988" y="0"/>
                </a:lnTo>
                <a:close/>
              </a:path>
            </a:pathLst>
          </a:custGeom>
          <a:solidFill>
            <a:srgbClr val="A379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3745991" y="3214116"/>
            <a:ext cx="247015" cy="346075"/>
          </a:xfrm>
          <a:custGeom>
            <a:avLst/>
            <a:gdLst/>
            <a:ahLst/>
            <a:cxnLst/>
            <a:rect l="l" t="t" r="r" b="b"/>
            <a:pathLst>
              <a:path w="247014" h="346075">
                <a:moveTo>
                  <a:pt x="232410" y="0"/>
                </a:moveTo>
                <a:lnTo>
                  <a:pt x="212598" y="67183"/>
                </a:lnTo>
                <a:lnTo>
                  <a:pt x="181863" y="130937"/>
                </a:lnTo>
                <a:lnTo>
                  <a:pt x="144018" y="189484"/>
                </a:lnTo>
                <a:lnTo>
                  <a:pt x="103378" y="241046"/>
                </a:lnTo>
                <a:lnTo>
                  <a:pt x="64516" y="284480"/>
                </a:lnTo>
                <a:lnTo>
                  <a:pt x="18542" y="329692"/>
                </a:lnTo>
                <a:lnTo>
                  <a:pt x="0" y="345948"/>
                </a:lnTo>
                <a:lnTo>
                  <a:pt x="246887" y="284480"/>
                </a:lnTo>
                <a:lnTo>
                  <a:pt x="232410" y="0"/>
                </a:lnTo>
                <a:close/>
              </a:path>
            </a:pathLst>
          </a:custGeom>
          <a:solidFill>
            <a:srgbClr val="9B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3235451" y="2729483"/>
            <a:ext cx="462280" cy="800100"/>
          </a:xfrm>
          <a:custGeom>
            <a:avLst/>
            <a:gdLst/>
            <a:ahLst/>
            <a:cxnLst/>
            <a:rect l="l" t="t" r="r" b="b"/>
            <a:pathLst>
              <a:path w="462279" h="800100">
                <a:moveTo>
                  <a:pt x="461772" y="0"/>
                </a:moveTo>
                <a:lnTo>
                  <a:pt x="127762" y="25526"/>
                </a:lnTo>
                <a:lnTo>
                  <a:pt x="0" y="761364"/>
                </a:lnTo>
                <a:lnTo>
                  <a:pt x="4064" y="762507"/>
                </a:lnTo>
                <a:lnTo>
                  <a:pt x="7493" y="763651"/>
                </a:lnTo>
                <a:lnTo>
                  <a:pt x="11556" y="764793"/>
                </a:lnTo>
                <a:lnTo>
                  <a:pt x="16256" y="765937"/>
                </a:lnTo>
                <a:lnTo>
                  <a:pt x="22606" y="767714"/>
                </a:lnTo>
                <a:lnTo>
                  <a:pt x="29083" y="768857"/>
                </a:lnTo>
                <a:lnTo>
                  <a:pt x="36575" y="770636"/>
                </a:lnTo>
                <a:lnTo>
                  <a:pt x="45338" y="772921"/>
                </a:lnTo>
                <a:lnTo>
                  <a:pt x="53975" y="774700"/>
                </a:lnTo>
                <a:lnTo>
                  <a:pt x="64515" y="776986"/>
                </a:lnTo>
                <a:lnTo>
                  <a:pt x="74930" y="778637"/>
                </a:lnTo>
                <a:lnTo>
                  <a:pt x="86487" y="781050"/>
                </a:lnTo>
                <a:lnTo>
                  <a:pt x="98806" y="782701"/>
                </a:lnTo>
                <a:lnTo>
                  <a:pt x="112140" y="785113"/>
                </a:lnTo>
                <a:lnTo>
                  <a:pt x="125984" y="786764"/>
                </a:lnTo>
                <a:lnTo>
                  <a:pt x="140588" y="789051"/>
                </a:lnTo>
                <a:lnTo>
                  <a:pt x="171323" y="792606"/>
                </a:lnTo>
                <a:lnTo>
                  <a:pt x="188213" y="794257"/>
                </a:lnTo>
                <a:lnTo>
                  <a:pt x="205612" y="795527"/>
                </a:lnTo>
                <a:lnTo>
                  <a:pt x="223012" y="797178"/>
                </a:lnTo>
                <a:lnTo>
                  <a:pt x="241681" y="798321"/>
                </a:lnTo>
                <a:lnTo>
                  <a:pt x="301498" y="800100"/>
                </a:lnTo>
                <a:lnTo>
                  <a:pt x="343915" y="800100"/>
                </a:lnTo>
                <a:lnTo>
                  <a:pt x="388620" y="798956"/>
                </a:lnTo>
                <a:lnTo>
                  <a:pt x="411861" y="797813"/>
                </a:lnTo>
                <a:lnTo>
                  <a:pt x="461772" y="0"/>
                </a:lnTo>
                <a:close/>
              </a:path>
            </a:pathLst>
          </a:custGeom>
          <a:solidFill>
            <a:srgbClr val="7D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3261359" y="3089148"/>
            <a:ext cx="376555" cy="440690"/>
          </a:xfrm>
          <a:custGeom>
            <a:avLst/>
            <a:gdLst/>
            <a:ahLst/>
            <a:cxnLst/>
            <a:rect l="l" t="t" r="r" b="b"/>
            <a:pathLst>
              <a:path w="376554" h="440689">
                <a:moveTo>
                  <a:pt x="68579" y="0"/>
                </a:moveTo>
                <a:lnTo>
                  <a:pt x="0" y="409066"/>
                </a:lnTo>
                <a:lnTo>
                  <a:pt x="1777" y="409701"/>
                </a:lnTo>
                <a:lnTo>
                  <a:pt x="6350" y="410844"/>
                </a:lnTo>
                <a:lnTo>
                  <a:pt x="14477" y="412623"/>
                </a:lnTo>
                <a:lnTo>
                  <a:pt x="39497" y="417829"/>
                </a:lnTo>
                <a:lnTo>
                  <a:pt x="55752" y="420750"/>
                </a:lnTo>
                <a:lnTo>
                  <a:pt x="74929" y="423544"/>
                </a:lnTo>
                <a:lnTo>
                  <a:pt x="96392" y="427100"/>
                </a:lnTo>
                <a:lnTo>
                  <a:pt x="146430" y="433450"/>
                </a:lnTo>
                <a:lnTo>
                  <a:pt x="205104" y="438150"/>
                </a:lnTo>
                <a:lnTo>
                  <a:pt x="236981" y="439800"/>
                </a:lnTo>
                <a:lnTo>
                  <a:pt x="271272" y="440436"/>
                </a:lnTo>
                <a:lnTo>
                  <a:pt x="306704" y="440436"/>
                </a:lnTo>
                <a:lnTo>
                  <a:pt x="343280" y="439800"/>
                </a:lnTo>
                <a:lnTo>
                  <a:pt x="376427" y="2921"/>
                </a:lnTo>
                <a:lnTo>
                  <a:pt x="68579" y="0"/>
                </a:lnTo>
                <a:close/>
              </a:path>
            </a:pathLst>
          </a:custGeom>
          <a:solidFill>
            <a:srgbClr val="99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3348228" y="3059429"/>
            <a:ext cx="295910" cy="0"/>
          </a:xfrm>
          <a:custGeom>
            <a:avLst/>
            <a:gdLst/>
            <a:ahLst/>
            <a:cxnLst/>
            <a:rect l="l" t="t" r="r" b="b"/>
            <a:pathLst>
              <a:path w="295910">
                <a:moveTo>
                  <a:pt x="0" y="0"/>
                </a:moveTo>
                <a:lnTo>
                  <a:pt x="295656" y="0"/>
                </a:lnTo>
              </a:path>
            </a:pathLst>
          </a:custGeom>
          <a:ln w="65532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3336035" y="3156966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65532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3323844" y="3230117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4027" y="0"/>
                </a:lnTo>
              </a:path>
            </a:pathLst>
          </a:custGeom>
          <a:ln w="62484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3361944" y="2983992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70104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3374135" y="2872739"/>
            <a:ext cx="281940" cy="73660"/>
          </a:xfrm>
          <a:custGeom>
            <a:avLst/>
            <a:gdLst/>
            <a:ahLst/>
            <a:cxnLst/>
            <a:rect l="l" t="t" r="r" b="b"/>
            <a:pathLst>
              <a:path w="281939" h="73660">
                <a:moveTo>
                  <a:pt x="281939" y="0"/>
                </a:moveTo>
                <a:lnTo>
                  <a:pt x="9905" y="13843"/>
                </a:lnTo>
                <a:lnTo>
                  <a:pt x="0" y="73151"/>
                </a:lnTo>
                <a:lnTo>
                  <a:pt x="276098" y="64515"/>
                </a:lnTo>
                <a:lnTo>
                  <a:pt x="281939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3387852" y="2778251"/>
            <a:ext cx="274320" cy="97790"/>
          </a:xfrm>
          <a:custGeom>
            <a:avLst/>
            <a:gdLst/>
            <a:ahLst/>
            <a:cxnLst/>
            <a:rect l="l" t="t" r="r" b="b"/>
            <a:pathLst>
              <a:path w="274320" h="97789">
                <a:moveTo>
                  <a:pt x="274320" y="0"/>
                </a:moveTo>
                <a:lnTo>
                  <a:pt x="11557" y="15748"/>
                </a:lnTo>
                <a:lnTo>
                  <a:pt x="0" y="97536"/>
                </a:lnTo>
                <a:lnTo>
                  <a:pt x="269113" y="83565"/>
                </a:lnTo>
                <a:lnTo>
                  <a:pt x="274320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3329940" y="2763011"/>
            <a:ext cx="334010" cy="327660"/>
          </a:xfrm>
          <a:custGeom>
            <a:avLst/>
            <a:gdLst/>
            <a:ahLst/>
            <a:cxnLst/>
            <a:rect l="l" t="t" r="r" b="b"/>
            <a:pathLst>
              <a:path w="334010" h="327660">
                <a:moveTo>
                  <a:pt x="333756" y="0"/>
                </a:moveTo>
                <a:lnTo>
                  <a:pt x="53467" y="17272"/>
                </a:lnTo>
                <a:lnTo>
                  <a:pt x="0" y="326516"/>
                </a:lnTo>
                <a:lnTo>
                  <a:pt x="19685" y="327660"/>
                </a:lnTo>
                <a:lnTo>
                  <a:pt x="68452" y="33527"/>
                </a:lnTo>
                <a:lnTo>
                  <a:pt x="332613" y="15621"/>
                </a:lnTo>
                <a:lnTo>
                  <a:pt x="3337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3360420" y="3023616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3368040" y="2949701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415" y="0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3383279" y="2875026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72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3403091" y="2793492"/>
            <a:ext cx="239268" cy="68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3302508" y="3115055"/>
            <a:ext cx="256031" cy="140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3683508" y="3051048"/>
            <a:ext cx="177165" cy="516890"/>
          </a:xfrm>
          <a:custGeom>
            <a:avLst/>
            <a:gdLst/>
            <a:ahLst/>
            <a:cxnLst/>
            <a:rect l="l" t="t" r="r" b="b"/>
            <a:pathLst>
              <a:path w="177164" h="516889">
                <a:moveTo>
                  <a:pt x="25526" y="0"/>
                </a:moveTo>
                <a:lnTo>
                  <a:pt x="0" y="492251"/>
                </a:lnTo>
                <a:lnTo>
                  <a:pt x="34925" y="496950"/>
                </a:lnTo>
                <a:lnTo>
                  <a:pt x="38353" y="516636"/>
                </a:lnTo>
                <a:lnTo>
                  <a:pt x="176783" y="480060"/>
                </a:lnTo>
                <a:lnTo>
                  <a:pt x="173354" y="441198"/>
                </a:lnTo>
                <a:lnTo>
                  <a:pt x="167512" y="401192"/>
                </a:lnTo>
                <a:lnTo>
                  <a:pt x="159384" y="360679"/>
                </a:lnTo>
                <a:lnTo>
                  <a:pt x="149478" y="319531"/>
                </a:lnTo>
                <a:lnTo>
                  <a:pt x="137794" y="278891"/>
                </a:lnTo>
                <a:lnTo>
                  <a:pt x="124967" y="239522"/>
                </a:lnTo>
                <a:lnTo>
                  <a:pt x="111632" y="200660"/>
                </a:lnTo>
                <a:lnTo>
                  <a:pt x="97662" y="164084"/>
                </a:lnTo>
                <a:lnTo>
                  <a:pt x="70992" y="98551"/>
                </a:lnTo>
                <a:lnTo>
                  <a:pt x="38988" y="27304"/>
                </a:lnTo>
                <a:lnTo>
                  <a:pt x="27304" y="2921"/>
                </a:lnTo>
                <a:lnTo>
                  <a:pt x="25526" y="0"/>
                </a:lnTo>
                <a:close/>
              </a:path>
            </a:pathLst>
          </a:custGeom>
          <a:solidFill>
            <a:srgbClr val="BD9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3753611" y="2776727"/>
            <a:ext cx="0" cy="797560"/>
          </a:xfrm>
          <a:custGeom>
            <a:avLst/>
            <a:gdLst/>
            <a:ahLst/>
            <a:cxnLst/>
            <a:rect l="l" t="t" r="r" b="b"/>
            <a:pathLst>
              <a:path h="797560">
                <a:moveTo>
                  <a:pt x="0" y="0"/>
                </a:moveTo>
                <a:lnTo>
                  <a:pt x="0" y="797051"/>
                </a:lnTo>
              </a:path>
            </a:pathLst>
          </a:custGeom>
          <a:ln w="3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3790188" y="2801111"/>
            <a:ext cx="187960" cy="372110"/>
          </a:xfrm>
          <a:custGeom>
            <a:avLst/>
            <a:gdLst/>
            <a:ahLst/>
            <a:cxnLst/>
            <a:rect l="l" t="t" r="r" b="b"/>
            <a:pathLst>
              <a:path w="187960" h="372110">
                <a:moveTo>
                  <a:pt x="0" y="0"/>
                </a:moveTo>
                <a:lnTo>
                  <a:pt x="29083" y="32385"/>
                </a:lnTo>
                <a:lnTo>
                  <a:pt x="55245" y="65404"/>
                </a:lnTo>
                <a:lnTo>
                  <a:pt x="77977" y="98425"/>
                </a:lnTo>
                <a:lnTo>
                  <a:pt x="98425" y="130937"/>
                </a:lnTo>
                <a:lnTo>
                  <a:pt x="131572" y="193421"/>
                </a:lnTo>
                <a:lnTo>
                  <a:pt x="155448" y="250189"/>
                </a:lnTo>
                <a:lnTo>
                  <a:pt x="171196" y="299465"/>
                </a:lnTo>
                <a:lnTo>
                  <a:pt x="181101" y="337692"/>
                </a:lnTo>
                <a:lnTo>
                  <a:pt x="184023" y="352171"/>
                </a:lnTo>
                <a:lnTo>
                  <a:pt x="186309" y="363220"/>
                </a:lnTo>
                <a:lnTo>
                  <a:pt x="186816" y="369570"/>
                </a:lnTo>
                <a:lnTo>
                  <a:pt x="187451" y="371855"/>
                </a:lnTo>
                <a:lnTo>
                  <a:pt x="174625" y="119887"/>
                </a:lnTo>
                <a:lnTo>
                  <a:pt x="0" y="0"/>
                </a:lnTo>
                <a:close/>
              </a:path>
            </a:pathLst>
          </a:custGeom>
          <a:solidFill>
            <a:srgbClr val="8E6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3273552" y="3546347"/>
            <a:ext cx="125095" cy="20320"/>
          </a:xfrm>
          <a:custGeom>
            <a:avLst/>
            <a:gdLst/>
            <a:ahLst/>
            <a:cxnLst/>
            <a:rect l="l" t="t" r="r" b="b"/>
            <a:pathLst>
              <a:path w="125095" h="20320">
                <a:moveTo>
                  <a:pt x="2286" y="0"/>
                </a:moveTo>
                <a:lnTo>
                  <a:pt x="0" y="10160"/>
                </a:lnTo>
                <a:lnTo>
                  <a:pt x="124968" y="19812"/>
                </a:lnTo>
                <a:lnTo>
                  <a:pt x="2286" y="0"/>
                </a:lnTo>
                <a:close/>
              </a:path>
            </a:pathLst>
          </a:custGeom>
          <a:solidFill>
            <a:srgbClr val="336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3293364" y="3441191"/>
            <a:ext cx="274320" cy="41275"/>
          </a:xfrm>
          <a:custGeom>
            <a:avLst/>
            <a:gdLst/>
            <a:ahLst/>
            <a:cxnLst/>
            <a:rect l="l" t="t" r="r" b="b"/>
            <a:pathLst>
              <a:path w="274320" h="41275">
                <a:moveTo>
                  <a:pt x="195142" y="21717"/>
                </a:moveTo>
                <a:lnTo>
                  <a:pt x="23875" y="21717"/>
                </a:lnTo>
                <a:lnTo>
                  <a:pt x="45974" y="25908"/>
                </a:lnTo>
                <a:lnTo>
                  <a:pt x="90677" y="32893"/>
                </a:lnTo>
                <a:lnTo>
                  <a:pt x="112775" y="35306"/>
                </a:lnTo>
                <a:lnTo>
                  <a:pt x="154559" y="38862"/>
                </a:lnTo>
                <a:lnTo>
                  <a:pt x="173736" y="39370"/>
                </a:lnTo>
                <a:lnTo>
                  <a:pt x="192405" y="40512"/>
                </a:lnTo>
                <a:lnTo>
                  <a:pt x="209169" y="41148"/>
                </a:lnTo>
                <a:lnTo>
                  <a:pt x="259841" y="41148"/>
                </a:lnTo>
                <a:lnTo>
                  <a:pt x="266826" y="40512"/>
                </a:lnTo>
                <a:lnTo>
                  <a:pt x="272541" y="40512"/>
                </a:lnTo>
                <a:lnTo>
                  <a:pt x="274320" y="22860"/>
                </a:lnTo>
                <a:lnTo>
                  <a:pt x="241173" y="22860"/>
                </a:lnTo>
                <a:lnTo>
                  <a:pt x="210947" y="22352"/>
                </a:lnTo>
                <a:lnTo>
                  <a:pt x="195142" y="21717"/>
                </a:lnTo>
                <a:close/>
              </a:path>
              <a:path w="274320" h="41275">
                <a:moveTo>
                  <a:pt x="7493" y="0"/>
                </a:moveTo>
                <a:lnTo>
                  <a:pt x="6350" y="0"/>
                </a:lnTo>
                <a:lnTo>
                  <a:pt x="0" y="37084"/>
                </a:lnTo>
                <a:lnTo>
                  <a:pt x="23875" y="21717"/>
                </a:lnTo>
                <a:lnTo>
                  <a:pt x="195142" y="21717"/>
                </a:lnTo>
                <a:lnTo>
                  <a:pt x="131952" y="17653"/>
                </a:lnTo>
                <a:lnTo>
                  <a:pt x="90043" y="14097"/>
                </a:lnTo>
                <a:lnTo>
                  <a:pt x="56896" y="9398"/>
                </a:lnTo>
                <a:lnTo>
                  <a:pt x="43561" y="7620"/>
                </a:lnTo>
                <a:lnTo>
                  <a:pt x="15748" y="2286"/>
                </a:lnTo>
                <a:lnTo>
                  <a:pt x="10413" y="1143"/>
                </a:lnTo>
                <a:lnTo>
                  <a:pt x="74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3590544" y="3198876"/>
            <a:ext cx="21590" cy="66040"/>
          </a:xfrm>
          <a:custGeom>
            <a:avLst/>
            <a:gdLst/>
            <a:ahLst/>
            <a:cxnLst/>
            <a:rect l="l" t="t" r="r" b="b"/>
            <a:pathLst>
              <a:path w="21589" h="66039">
                <a:moveTo>
                  <a:pt x="7111" y="0"/>
                </a:moveTo>
                <a:lnTo>
                  <a:pt x="0" y="64897"/>
                </a:lnTo>
                <a:lnTo>
                  <a:pt x="14858" y="65532"/>
                </a:lnTo>
                <a:lnTo>
                  <a:pt x="21335" y="635"/>
                </a:lnTo>
                <a:lnTo>
                  <a:pt x="7111" y="0"/>
                </a:lnTo>
                <a:close/>
              </a:path>
            </a:pathLst>
          </a:custGeom>
          <a:solidFill>
            <a:srgbClr val="BA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3563111" y="3197351"/>
            <a:ext cx="48895" cy="67310"/>
          </a:xfrm>
          <a:custGeom>
            <a:avLst/>
            <a:gdLst/>
            <a:ahLst/>
            <a:cxnLst/>
            <a:rect l="l" t="t" r="r" b="b"/>
            <a:pathLst>
              <a:path w="48895" h="67310">
                <a:moveTo>
                  <a:pt x="8127" y="0"/>
                </a:moveTo>
                <a:lnTo>
                  <a:pt x="0" y="66421"/>
                </a:lnTo>
                <a:lnTo>
                  <a:pt x="27812" y="67056"/>
                </a:lnTo>
                <a:lnTo>
                  <a:pt x="34798" y="61722"/>
                </a:lnTo>
                <a:lnTo>
                  <a:pt x="35433" y="55880"/>
                </a:lnTo>
                <a:lnTo>
                  <a:pt x="33147" y="51181"/>
                </a:lnTo>
                <a:lnTo>
                  <a:pt x="31368" y="49402"/>
                </a:lnTo>
                <a:lnTo>
                  <a:pt x="31876" y="34671"/>
                </a:lnTo>
                <a:lnTo>
                  <a:pt x="38353" y="28828"/>
                </a:lnTo>
                <a:lnTo>
                  <a:pt x="38862" y="24130"/>
                </a:lnTo>
                <a:lnTo>
                  <a:pt x="37211" y="19938"/>
                </a:lnTo>
                <a:lnTo>
                  <a:pt x="35433" y="18796"/>
                </a:lnTo>
                <a:lnTo>
                  <a:pt x="48767" y="1143"/>
                </a:lnTo>
                <a:lnTo>
                  <a:pt x="8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3584447" y="325069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555" y="0"/>
                </a:moveTo>
                <a:lnTo>
                  <a:pt x="0" y="0"/>
                </a:lnTo>
                <a:lnTo>
                  <a:pt x="1777" y="2921"/>
                </a:lnTo>
                <a:lnTo>
                  <a:pt x="1777" y="5334"/>
                </a:lnTo>
                <a:lnTo>
                  <a:pt x="0" y="6985"/>
                </a:lnTo>
                <a:lnTo>
                  <a:pt x="3555" y="7620"/>
                </a:lnTo>
                <a:lnTo>
                  <a:pt x="5841" y="6477"/>
                </a:lnTo>
                <a:lnTo>
                  <a:pt x="6985" y="4699"/>
                </a:lnTo>
                <a:lnTo>
                  <a:pt x="7619" y="4063"/>
                </a:lnTo>
                <a:lnTo>
                  <a:pt x="5841" y="1143"/>
                </a:lnTo>
                <a:lnTo>
                  <a:pt x="3555" y="0"/>
                </a:lnTo>
                <a:close/>
              </a:path>
            </a:pathLst>
          </a:custGeom>
          <a:solidFill>
            <a:srgbClr val="8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3585971" y="3218688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3555" y="0"/>
                </a:moveTo>
                <a:lnTo>
                  <a:pt x="0" y="0"/>
                </a:lnTo>
                <a:lnTo>
                  <a:pt x="2286" y="3175"/>
                </a:lnTo>
                <a:lnTo>
                  <a:pt x="2286" y="5079"/>
                </a:lnTo>
                <a:lnTo>
                  <a:pt x="635" y="6985"/>
                </a:lnTo>
                <a:lnTo>
                  <a:pt x="4063" y="7620"/>
                </a:lnTo>
                <a:lnTo>
                  <a:pt x="5841" y="6985"/>
                </a:lnTo>
                <a:lnTo>
                  <a:pt x="6985" y="5079"/>
                </a:lnTo>
                <a:lnTo>
                  <a:pt x="7619" y="4445"/>
                </a:lnTo>
                <a:lnTo>
                  <a:pt x="5841" y="1270"/>
                </a:lnTo>
                <a:lnTo>
                  <a:pt x="3555" y="0"/>
                </a:lnTo>
                <a:close/>
              </a:path>
            </a:pathLst>
          </a:custGeom>
          <a:solidFill>
            <a:srgbClr val="8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3579876" y="3142488"/>
            <a:ext cx="32384" cy="38100"/>
          </a:xfrm>
          <a:custGeom>
            <a:avLst/>
            <a:gdLst/>
            <a:ahLst/>
            <a:cxnLst/>
            <a:rect l="l" t="t" r="r" b="b"/>
            <a:pathLst>
              <a:path w="32385" h="38100">
                <a:moveTo>
                  <a:pt x="16256" y="0"/>
                </a:moveTo>
                <a:lnTo>
                  <a:pt x="9906" y="1777"/>
                </a:lnTo>
                <a:lnTo>
                  <a:pt x="4699" y="6476"/>
                </a:lnTo>
                <a:lnTo>
                  <a:pt x="1143" y="12953"/>
                </a:lnTo>
                <a:lnTo>
                  <a:pt x="0" y="19938"/>
                </a:lnTo>
                <a:lnTo>
                  <a:pt x="1143" y="27559"/>
                </a:lnTo>
                <a:lnTo>
                  <a:pt x="4063" y="33400"/>
                </a:lnTo>
                <a:lnTo>
                  <a:pt x="9271" y="36957"/>
                </a:lnTo>
                <a:lnTo>
                  <a:pt x="15748" y="38100"/>
                </a:lnTo>
                <a:lnTo>
                  <a:pt x="22098" y="36322"/>
                </a:lnTo>
                <a:lnTo>
                  <a:pt x="27304" y="31623"/>
                </a:lnTo>
                <a:lnTo>
                  <a:pt x="30225" y="25146"/>
                </a:lnTo>
                <a:lnTo>
                  <a:pt x="32003" y="18161"/>
                </a:lnTo>
                <a:lnTo>
                  <a:pt x="30861" y="10540"/>
                </a:lnTo>
                <a:lnTo>
                  <a:pt x="27939" y="4699"/>
                </a:lnTo>
                <a:lnTo>
                  <a:pt x="22733" y="1142"/>
                </a:lnTo>
                <a:lnTo>
                  <a:pt x="16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3587496" y="3150107"/>
            <a:ext cx="21590" cy="26034"/>
          </a:xfrm>
          <a:custGeom>
            <a:avLst/>
            <a:gdLst/>
            <a:ahLst/>
            <a:cxnLst/>
            <a:rect l="l" t="t" r="r" b="b"/>
            <a:pathLst>
              <a:path w="21589" h="26035">
                <a:moveTo>
                  <a:pt x="11175" y="0"/>
                </a:moveTo>
                <a:lnTo>
                  <a:pt x="6730" y="1142"/>
                </a:lnTo>
                <a:lnTo>
                  <a:pt x="3428" y="4063"/>
                </a:lnTo>
                <a:lnTo>
                  <a:pt x="1142" y="8636"/>
                </a:lnTo>
                <a:lnTo>
                  <a:pt x="0" y="13842"/>
                </a:lnTo>
                <a:lnTo>
                  <a:pt x="507" y="18414"/>
                </a:lnTo>
                <a:lnTo>
                  <a:pt x="2793" y="22478"/>
                </a:lnTo>
                <a:lnTo>
                  <a:pt x="6223" y="25272"/>
                </a:lnTo>
                <a:lnTo>
                  <a:pt x="10667" y="25907"/>
                </a:lnTo>
                <a:lnTo>
                  <a:pt x="15112" y="24764"/>
                </a:lnTo>
                <a:lnTo>
                  <a:pt x="18541" y="21336"/>
                </a:lnTo>
                <a:lnTo>
                  <a:pt x="20827" y="17271"/>
                </a:lnTo>
                <a:lnTo>
                  <a:pt x="21336" y="12064"/>
                </a:lnTo>
                <a:lnTo>
                  <a:pt x="20827" y="7492"/>
                </a:lnTo>
                <a:lnTo>
                  <a:pt x="18541" y="3428"/>
                </a:lnTo>
                <a:lnTo>
                  <a:pt x="15112" y="634"/>
                </a:lnTo>
                <a:lnTo>
                  <a:pt x="11175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3592067" y="3159251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7874" y="0"/>
                </a:moveTo>
                <a:lnTo>
                  <a:pt x="5587" y="0"/>
                </a:lnTo>
                <a:lnTo>
                  <a:pt x="3302" y="635"/>
                </a:lnTo>
                <a:lnTo>
                  <a:pt x="2286" y="1777"/>
                </a:lnTo>
                <a:lnTo>
                  <a:pt x="508" y="4063"/>
                </a:lnTo>
                <a:lnTo>
                  <a:pt x="0" y="6350"/>
                </a:lnTo>
                <a:lnTo>
                  <a:pt x="508" y="8762"/>
                </a:lnTo>
                <a:lnTo>
                  <a:pt x="1651" y="10413"/>
                </a:lnTo>
                <a:lnTo>
                  <a:pt x="3302" y="11557"/>
                </a:lnTo>
                <a:lnTo>
                  <a:pt x="5587" y="12192"/>
                </a:lnTo>
                <a:lnTo>
                  <a:pt x="7874" y="11557"/>
                </a:lnTo>
                <a:lnTo>
                  <a:pt x="9017" y="10413"/>
                </a:lnTo>
                <a:lnTo>
                  <a:pt x="10160" y="8127"/>
                </a:lnTo>
                <a:lnTo>
                  <a:pt x="10668" y="5842"/>
                </a:lnTo>
                <a:lnTo>
                  <a:pt x="10160" y="3428"/>
                </a:lnTo>
                <a:lnTo>
                  <a:pt x="9017" y="1143"/>
                </a:lnTo>
                <a:lnTo>
                  <a:pt x="7874" y="0"/>
                </a:lnTo>
                <a:close/>
              </a:path>
            </a:pathLst>
          </a:custGeom>
          <a:solidFill>
            <a:srgbClr val="77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3590544" y="3156204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39">
                <a:moveTo>
                  <a:pt x="8381" y="0"/>
                </a:moveTo>
                <a:lnTo>
                  <a:pt x="7111" y="0"/>
                </a:lnTo>
                <a:lnTo>
                  <a:pt x="4825" y="1143"/>
                </a:lnTo>
                <a:lnTo>
                  <a:pt x="2412" y="2921"/>
                </a:lnTo>
                <a:lnTo>
                  <a:pt x="634" y="5334"/>
                </a:lnTo>
                <a:lnTo>
                  <a:pt x="0" y="8255"/>
                </a:lnTo>
                <a:lnTo>
                  <a:pt x="0" y="9906"/>
                </a:lnTo>
                <a:lnTo>
                  <a:pt x="1777" y="12319"/>
                </a:lnTo>
                <a:lnTo>
                  <a:pt x="3555" y="14097"/>
                </a:lnTo>
                <a:lnTo>
                  <a:pt x="5968" y="15240"/>
                </a:lnTo>
                <a:lnTo>
                  <a:pt x="7111" y="15240"/>
                </a:lnTo>
                <a:lnTo>
                  <a:pt x="9525" y="14605"/>
                </a:lnTo>
                <a:lnTo>
                  <a:pt x="11937" y="12954"/>
                </a:lnTo>
                <a:lnTo>
                  <a:pt x="13080" y="10541"/>
                </a:lnTo>
                <a:lnTo>
                  <a:pt x="13715" y="7620"/>
                </a:lnTo>
                <a:lnTo>
                  <a:pt x="13715" y="5842"/>
                </a:lnTo>
                <a:lnTo>
                  <a:pt x="13080" y="4699"/>
                </a:lnTo>
                <a:lnTo>
                  <a:pt x="12572" y="2921"/>
                </a:lnTo>
                <a:lnTo>
                  <a:pt x="10794" y="1143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3593591" y="315925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6477" y="0"/>
                </a:moveTo>
                <a:lnTo>
                  <a:pt x="4572" y="0"/>
                </a:lnTo>
                <a:lnTo>
                  <a:pt x="2667" y="635"/>
                </a:lnTo>
                <a:lnTo>
                  <a:pt x="635" y="3175"/>
                </a:lnTo>
                <a:lnTo>
                  <a:pt x="0" y="5587"/>
                </a:lnTo>
                <a:lnTo>
                  <a:pt x="0" y="8127"/>
                </a:lnTo>
                <a:lnTo>
                  <a:pt x="1905" y="10033"/>
                </a:lnTo>
                <a:lnTo>
                  <a:pt x="3937" y="10668"/>
                </a:lnTo>
                <a:lnTo>
                  <a:pt x="5842" y="10033"/>
                </a:lnTo>
                <a:lnTo>
                  <a:pt x="7874" y="8762"/>
                </a:lnTo>
                <a:lnTo>
                  <a:pt x="8509" y="7493"/>
                </a:lnTo>
                <a:lnTo>
                  <a:pt x="9144" y="5080"/>
                </a:lnTo>
                <a:lnTo>
                  <a:pt x="9144" y="3810"/>
                </a:lnTo>
                <a:lnTo>
                  <a:pt x="8509" y="1905"/>
                </a:lnTo>
                <a:lnTo>
                  <a:pt x="64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3595115" y="312420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2794" y="0"/>
                </a:moveTo>
                <a:lnTo>
                  <a:pt x="508" y="1142"/>
                </a:lnTo>
                <a:lnTo>
                  <a:pt x="0" y="2286"/>
                </a:lnTo>
                <a:lnTo>
                  <a:pt x="0" y="4063"/>
                </a:lnTo>
                <a:lnTo>
                  <a:pt x="508" y="6476"/>
                </a:lnTo>
                <a:lnTo>
                  <a:pt x="2794" y="7620"/>
                </a:lnTo>
                <a:lnTo>
                  <a:pt x="4953" y="6476"/>
                </a:lnTo>
                <a:lnTo>
                  <a:pt x="5587" y="5334"/>
                </a:lnTo>
                <a:lnTo>
                  <a:pt x="6096" y="3555"/>
                </a:lnTo>
                <a:lnTo>
                  <a:pt x="4953" y="1142"/>
                </a:lnTo>
                <a:lnTo>
                  <a:pt x="2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3711702" y="2750820"/>
            <a:ext cx="0" cy="795655"/>
          </a:xfrm>
          <a:custGeom>
            <a:avLst/>
            <a:gdLst/>
            <a:ahLst/>
            <a:cxnLst/>
            <a:rect l="l" t="t" r="r" b="b"/>
            <a:pathLst>
              <a:path h="795654">
                <a:moveTo>
                  <a:pt x="0" y="0"/>
                </a:moveTo>
                <a:lnTo>
                  <a:pt x="0" y="795527"/>
                </a:lnTo>
              </a:path>
            </a:pathLst>
          </a:custGeom>
          <a:ln w="56387">
            <a:solidFill>
              <a:srgbClr val="F0C5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3378708" y="3294888"/>
            <a:ext cx="76200" cy="20320"/>
          </a:xfrm>
          <a:custGeom>
            <a:avLst/>
            <a:gdLst/>
            <a:ahLst/>
            <a:cxnLst/>
            <a:rect l="l" t="t" r="r" b="b"/>
            <a:pathLst>
              <a:path w="76200" h="20320">
                <a:moveTo>
                  <a:pt x="69532" y="13588"/>
                </a:moveTo>
                <a:lnTo>
                  <a:pt x="35432" y="13588"/>
                </a:lnTo>
                <a:lnTo>
                  <a:pt x="48894" y="14097"/>
                </a:lnTo>
                <a:lnTo>
                  <a:pt x="59308" y="15239"/>
                </a:lnTo>
                <a:lnTo>
                  <a:pt x="66928" y="17017"/>
                </a:lnTo>
                <a:lnTo>
                  <a:pt x="72136" y="18161"/>
                </a:lnTo>
                <a:lnTo>
                  <a:pt x="75056" y="19303"/>
                </a:lnTo>
                <a:lnTo>
                  <a:pt x="76200" y="19812"/>
                </a:lnTo>
                <a:lnTo>
                  <a:pt x="69532" y="13588"/>
                </a:lnTo>
                <a:close/>
              </a:path>
              <a:path w="76200" h="20320">
                <a:moveTo>
                  <a:pt x="37211" y="0"/>
                </a:moveTo>
                <a:lnTo>
                  <a:pt x="25018" y="1650"/>
                </a:lnTo>
                <a:lnTo>
                  <a:pt x="15112" y="5714"/>
                </a:lnTo>
                <a:lnTo>
                  <a:pt x="1777" y="14097"/>
                </a:lnTo>
                <a:lnTo>
                  <a:pt x="0" y="15875"/>
                </a:lnTo>
                <a:lnTo>
                  <a:pt x="19176" y="14097"/>
                </a:lnTo>
                <a:lnTo>
                  <a:pt x="35432" y="13588"/>
                </a:lnTo>
                <a:lnTo>
                  <a:pt x="69532" y="13588"/>
                </a:lnTo>
                <a:lnTo>
                  <a:pt x="62864" y="7365"/>
                </a:lnTo>
                <a:lnTo>
                  <a:pt x="50037" y="1142"/>
                </a:lnTo>
                <a:lnTo>
                  <a:pt x="37211" y="0"/>
                </a:lnTo>
                <a:close/>
              </a:path>
            </a:pathLst>
          </a:custGeom>
          <a:solidFill>
            <a:srgbClr val="468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3307079" y="3307079"/>
            <a:ext cx="228600" cy="29209"/>
          </a:xfrm>
          <a:custGeom>
            <a:avLst/>
            <a:gdLst/>
            <a:ahLst/>
            <a:cxnLst/>
            <a:rect l="l" t="t" r="r" b="b"/>
            <a:pathLst>
              <a:path w="228600" h="29210">
                <a:moveTo>
                  <a:pt x="2921" y="0"/>
                </a:moveTo>
                <a:lnTo>
                  <a:pt x="0" y="12954"/>
                </a:lnTo>
                <a:lnTo>
                  <a:pt x="67437" y="18287"/>
                </a:lnTo>
                <a:lnTo>
                  <a:pt x="82042" y="24257"/>
                </a:lnTo>
                <a:lnTo>
                  <a:pt x="96012" y="27812"/>
                </a:lnTo>
                <a:lnTo>
                  <a:pt x="108712" y="28956"/>
                </a:lnTo>
                <a:lnTo>
                  <a:pt x="120396" y="28321"/>
                </a:lnTo>
                <a:lnTo>
                  <a:pt x="129667" y="27178"/>
                </a:lnTo>
                <a:lnTo>
                  <a:pt x="141986" y="24257"/>
                </a:lnTo>
                <a:lnTo>
                  <a:pt x="143637" y="23622"/>
                </a:lnTo>
                <a:lnTo>
                  <a:pt x="227243" y="23622"/>
                </a:lnTo>
                <a:lnTo>
                  <a:pt x="228600" y="14224"/>
                </a:lnTo>
                <a:lnTo>
                  <a:pt x="147700" y="7620"/>
                </a:lnTo>
                <a:lnTo>
                  <a:pt x="133223" y="3556"/>
                </a:lnTo>
                <a:lnTo>
                  <a:pt x="71500" y="3556"/>
                </a:lnTo>
                <a:lnTo>
                  <a:pt x="2921" y="0"/>
                </a:lnTo>
                <a:close/>
              </a:path>
              <a:path w="228600" h="29210">
                <a:moveTo>
                  <a:pt x="227243" y="23622"/>
                </a:moveTo>
                <a:lnTo>
                  <a:pt x="143637" y="23622"/>
                </a:lnTo>
                <a:lnTo>
                  <a:pt x="226822" y="26543"/>
                </a:lnTo>
                <a:lnTo>
                  <a:pt x="227243" y="23622"/>
                </a:lnTo>
                <a:close/>
              </a:path>
              <a:path w="228600" h="29210">
                <a:moveTo>
                  <a:pt x="106425" y="0"/>
                </a:moveTo>
                <a:lnTo>
                  <a:pt x="94869" y="0"/>
                </a:lnTo>
                <a:lnTo>
                  <a:pt x="85471" y="1143"/>
                </a:lnTo>
                <a:lnTo>
                  <a:pt x="77978" y="2412"/>
                </a:lnTo>
                <a:lnTo>
                  <a:pt x="73279" y="2921"/>
                </a:lnTo>
                <a:lnTo>
                  <a:pt x="71500" y="3556"/>
                </a:lnTo>
                <a:lnTo>
                  <a:pt x="133223" y="3556"/>
                </a:lnTo>
                <a:lnTo>
                  <a:pt x="119253" y="635"/>
                </a:lnTo>
                <a:lnTo>
                  <a:pt x="1064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3375659" y="3326891"/>
            <a:ext cx="26034" cy="15240"/>
          </a:xfrm>
          <a:custGeom>
            <a:avLst/>
            <a:gdLst/>
            <a:ahLst/>
            <a:cxnLst/>
            <a:rect l="l" t="t" r="r" b="b"/>
            <a:pathLst>
              <a:path w="26035" h="15239">
                <a:moveTo>
                  <a:pt x="0" y="0"/>
                </a:moveTo>
                <a:lnTo>
                  <a:pt x="507" y="1650"/>
                </a:lnTo>
                <a:lnTo>
                  <a:pt x="3428" y="5587"/>
                </a:lnTo>
                <a:lnTo>
                  <a:pt x="8000" y="10668"/>
                </a:lnTo>
                <a:lnTo>
                  <a:pt x="14986" y="15240"/>
                </a:lnTo>
                <a:lnTo>
                  <a:pt x="15493" y="14732"/>
                </a:lnTo>
                <a:lnTo>
                  <a:pt x="17272" y="12446"/>
                </a:lnTo>
                <a:lnTo>
                  <a:pt x="20192" y="10160"/>
                </a:lnTo>
                <a:lnTo>
                  <a:pt x="25907" y="7874"/>
                </a:lnTo>
                <a:lnTo>
                  <a:pt x="25273" y="7874"/>
                </a:lnTo>
                <a:lnTo>
                  <a:pt x="23622" y="7366"/>
                </a:lnTo>
                <a:lnTo>
                  <a:pt x="21336" y="6731"/>
                </a:lnTo>
                <a:lnTo>
                  <a:pt x="18414" y="6223"/>
                </a:lnTo>
                <a:lnTo>
                  <a:pt x="14350" y="5080"/>
                </a:lnTo>
                <a:lnTo>
                  <a:pt x="9778" y="3937"/>
                </a:lnTo>
                <a:lnTo>
                  <a:pt x="5206" y="2286"/>
                </a:lnTo>
                <a:lnTo>
                  <a:pt x="0" y="0"/>
                </a:lnTo>
                <a:close/>
              </a:path>
            </a:pathLst>
          </a:custGeom>
          <a:solidFill>
            <a:srgbClr val="66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3470147" y="333755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334" y="0"/>
                </a:moveTo>
                <a:lnTo>
                  <a:pt x="3555" y="0"/>
                </a:lnTo>
                <a:lnTo>
                  <a:pt x="1777" y="635"/>
                </a:lnTo>
                <a:lnTo>
                  <a:pt x="0" y="2412"/>
                </a:lnTo>
                <a:lnTo>
                  <a:pt x="0" y="4825"/>
                </a:lnTo>
                <a:lnTo>
                  <a:pt x="2286" y="6095"/>
                </a:lnTo>
                <a:lnTo>
                  <a:pt x="4063" y="6095"/>
                </a:lnTo>
                <a:lnTo>
                  <a:pt x="5841" y="5461"/>
                </a:lnTo>
                <a:lnTo>
                  <a:pt x="7619" y="4317"/>
                </a:lnTo>
                <a:lnTo>
                  <a:pt x="7619" y="1777"/>
                </a:lnTo>
                <a:lnTo>
                  <a:pt x="6985" y="635"/>
                </a:lnTo>
                <a:lnTo>
                  <a:pt x="5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3390900" y="3329940"/>
            <a:ext cx="60960" cy="17145"/>
          </a:xfrm>
          <a:custGeom>
            <a:avLst/>
            <a:gdLst/>
            <a:ahLst/>
            <a:cxnLst/>
            <a:rect l="l" t="t" r="r" b="b"/>
            <a:pathLst>
              <a:path w="60960" h="17145">
                <a:moveTo>
                  <a:pt x="12319" y="4318"/>
                </a:moveTo>
                <a:lnTo>
                  <a:pt x="11175" y="4318"/>
                </a:lnTo>
                <a:lnTo>
                  <a:pt x="0" y="12446"/>
                </a:lnTo>
                <a:lnTo>
                  <a:pt x="12319" y="16129"/>
                </a:lnTo>
                <a:lnTo>
                  <a:pt x="23495" y="16763"/>
                </a:lnTo>
                <a:lnTo>
                  <a:pt x="34036" y="14859"/>
                </a:lnTo>
                <a:lnTo>
                  <a:pt x="42799" y="11811"/>
                </a:lnTo>
                <a:lnTo>
                  <a:pt x="50419" y="8127"/>
                </a:lnTo>
                <a:lnTo>
                  <a:pt x="54591" y="4952"/>
                </a:lnTo>
                <a:lnTo>
                  <a:pt x="15875" y="4952"/>
                </a:lnTo>
                <a:lnTo>
                  <a:pt x="12319" y="4318"/>
                </a:lnTo>
                <a:close/>
              </a:path>
              <a:path w="60960" h="17145">
                <a:moveTo>
                  <a:pt x="60960" y="0"/>
                </a:moveTo>
                <a:lnTo>
                  <a:pt x="52704" y="2539"/>
                </a:lnTo>
                <a:lnTo>
                  <a:pt x="43941" y="4318"/>
                </a:lnTo>
                <a:lnTo>
                  <a:pt x="35813" y="4952"/>
                </a:lnTo>
                <a:lnTo>
                  <a:pt x="54591" y="4952"/>
                </a:lnTo>
                <a:lnTo>
                  <a:pt x="56261" y="3683"/>
                </a:lnTo>
                <a:lnTo>
                  <a:pt x="59816" y="1270"/>
                </a:lnTo>
                <a:lnTo>
                  <a:pt x="60960" y="0"/>
                </a:lnTo>
                <a:close/>
              </a:path>
            </a:pathLst>
          </a:custGeom>
          <a:solidFill>
            <a:srgbClr val="A1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3435096" y="2848355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259" y="0"/>
                </a:lnTo>
              </a:path>
            </a:pathLst>
          </a:custGeom>
          <a:ln w="24384">
            <a:solidFill>
              <a:srgbClr val="7AAD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3447288" y="2848355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36575" y="0"/>
                </a:moveTo>
                <a:lnTo>
                  <a:pt x="1142" y="1397"/>
                </a:lnTo>
                <a:lnTo>
                  <a:pt x="0" y="6096"/>
                </a:lnTo>
                <a:lnTo>
                  <a:pt x="35940" y="4191"/>
                </a:lnTo>
                <a:lnTo>
                  <a:pt x="36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2976372" y="3176016"/>
            <a:ext cx="173990" cy="86995"/>
          </a:xfrm>
          <a:custGeom>
            <a:avLst/>
            <a:gdLst/>
            <a:ahLst/>
            <a:cxnLst/>
            <a:rect l="l" t="t" r="r" b="b"/>
            <a:pathLst>
              <a:path w="173989" h="86995">
                <a:moveTo>
                  <a:pt x="173735" y="0"/>
                </a:moveTo>
                <a:lnTo>
                  <a:pt x="28955" y="28956"/>
                </a:lnTo>
                <a:lnTo>
                  <a:pt x="0" y="28956"/>
                </a:lnTo>
                <a:lnTo>
                  <a:pt x="0" y="86868"/>
                </a:lnTo>
                <a:lnTo>
                  <a:pt x="173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2976372" y="3089148"/>
            <a:ext cx="29209" cy="58419"/>
          </a:xfrm>
          <a:custGeom>
            <a:avLst/>
            <a:gdLst/>
            <a:ahLst/>
            <a:cxnLst/>
            <a:rect l="l" t="t" r="r" b="b"/>
            <a:pathLst>
              <a:path w="29210" h="58419">
                <a:moveTo>
                  <a:pt x="0" y="0"/>
                </a:moveTo>
                <a:lnTo>
                  <a:pt x="0" y="57912"/>
                </a:lnTo>
                <a:lnTo>
                  <a:pt x="28955" y="579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2849879" y="3089148"/>
            <a:ext cx="300355" cy="116205"/>
          </a:xfrm>
          <a:custGeom>
            <a:avLst/>
            <a:gdLst/>
            <a:ahLst/>
            <a:cxnLst/>
            <a:rect l="l" t="t" r="r" b="b"/>
            <a:pathLst>
              <a:path w="300355" h="116205">
                <a:moveTo>
                  <a:pt x="126492" y="0"/>
                </a:moveTo>
                <a:lnTo>
                  <a:pt x="155447" y="57912"/>
                </a:lnTo>
                <a:lnTo>
                  <a:pt x="0" y="57912"/>
                </a:lnTo>
                <a:lnTo>
                  <a:pt x="0" y="115824"/>
                </a:lnTo>
                <a:lnTo>
                  <a:pt x="155447" y="115824"/>
                </a:lnTo>
                <a:lnTo>
                  <a:pt x="300227" y="86867"/>
                </a:lnTo>
                <a:lnTo>
                  <a:pt x="126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6380988" y="3194304"/>
            <a:ext cx="173990" cy="86995"/>
          </a:xfrm>
          <a:custGeom>
            <a:avLst/>
            <a:gdLst/>
            <a:ahLst/>
            <a:cxnLst/>
            <a:rect l="l" t="t" r="r" b="b"/>
            <a:pathLst>
              <a:path w="173990" h="86995">
                <a:moveTo>
                  <a:pt x="173736" y="0"/>
                </a:moveTo>
                <a:lnTo>
                  <a:pt x="28956" y="28956"/>
                </a:lnTo>
                <a:lnTo>
                  <a:pt x="0" y="28956"/>
                </a:lnTo>
                <a:lnTo>
                  <a:pt x="0" y="86868"/>
                </a:lnTo>
                <a:lnTo>
                  <a:pt x="173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6380988" y="3107435"/>
            <a:ext cx="29209" cy="58419"/>
          </a:xfrm>
          <a:custGeom>
            <a:avLst/>
            <a:gdLst/>
            <a:ahLst/>
            <a:cxnLst/>
            <a:rect l="l" t="t" r="r" b="b"/>
            <a:pathLst>
              <a:path w="29210" h="58419">
                <a:moveTo>
                  <a:pt x="0" y="0"/>
                </a:moveTo>
                <a:lnTo>
                  <a:pt x="0" y="57912"/>
                </a:lnTo>
                <a:lnTo>
                  <a:pt x="28956" y="579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6254496" y="3107435"/>
            <a:ext cx="300355" cy="116205"/>
          </a:xfrm>
          <a:custGeom>
            <a:avLst/>
            <a:gdLst/>
            <a:ahLst/>
            <a:cxnLst/>
            <a:rect l="l" t="t" r="r" b="b"/>
            <a:pathLst>
              <a:path w="300354" h="116205">
                <a:moveTo>
                  <a:pt x="126491" y="0"/>
                </a:moveTo>
                <a:lnTo>
                  <a:pt x="155448" y="57912"/>
                </a:lnTo>
                <a:lnTo>
                  <a:pt x="0" y="57912"/>
                </a:lnTo>
                <a:lnTo>
                  <a:pt x="0" y="115824"/>
                </a:lnTo>
                <a:lnTo>
                  <a:pt x="155448" y="115824"/>
                </a:lnTo>
                <a:lnTo>
                  <a:pt x="300227" y="86867"/>
                </a:lnTo>
                <a:lnTo>
                  <a:pt x="1264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2839211" y="4790185"/>
            <a:ext cx="1193291" cy="10939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4728971" y="4617720"/>
            <a:ext cx="1816607" cy="1438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5647944" y="5455920"/>
            <a:ext cx="409955" cy="1767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4347971" y="5338571"/>
            <a:ext cx="173990" cy="86995"/>
          </a:xfrm>
          <a:custGeom>
            <a:avLst/>
            <a:gdLst/>
            <a:ahLst/>
            <a:cxnLst/>
            <a:rect l="l" t="t" r="r" b="b"/>
            <a:pathLst>
              <a:path w="173989" h="86995">
                <a:moveTo>
                  <a:pt x="173736" y="0"/>
                </a:moveTo>
                <a:lnTo>
                  <a:pt x="28955" y="28955"/>
                </a:lnTo>
                <a:lnTo>
                  <a:pt x="0" y="28955"/>
                </a:lnTo>
                <a:lnTo>
                  <a:pt x="0" y="86867"/>
                </a:lnTo>
                <a:lnTo>
                  <a:pt x="173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4347971" y="5251703"/>
            <a:ext cx="29209" cy="58419"/>
          </a:xfrm>
          <a:custGeom>
            <a:avLst/>
            <a:gdLst/>
            <a:ahLst/>
            <a:cxnLst/>
            <a:rect l="l" t="t" r="r" b="b"/>
            <a:pathLst>
              <a:path w="29210" h="58420">
                <a:moveTo>
                  <a:pt x="0" y="0"/>
                </a:moveTo>
                <a:lnTo>
                  <a:pt x="0" y="57912"/>
                </a:lnTo>
                <a:lnTo>
                  <a:pt x="28955" y="579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4221479" y="5251703"/>
            <a:ext cx="300355" cy="116205"/>
          </a:xfrm>
          <a:custGeom>
            <a:avLst/>
            <a:gdLst/>
            <a:ahLst/>
            <a:cxnLst/>
            <a:rect l="l" t="t" r="r" b="b"/>
            <a:pathLst>
              <a:path w="300354" h="116204">
                <a:moveTo>
                  <a:pt x="126492" y="0"/>
                </a:moveTo>
                <a:lnTo>
                  <a:pt x="155448" y="57912"/>
                </a:lnTo>
                <a:lnTo>
                  <a:pt x="0" y="57912"/>
                </a:lnTo>
                <a:lnTo>
                  <a:pt x="0" y="115824"/>
                </a:lnTo>
                <a:lnTo>
                  <a:pt x="155448" y="115824"/>
                </a:lnTo>
                <a:lnTo>
                  <a:pt x="300228" y="86868"/>
                </a:lnTo>
                <a:lnTo>
                  <a:pt x="126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3398520" y="4470653"/>
            <a:ext cx="173735" cy="1790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3454527" y="3749040"/>
            <a:ext cx="109220" cy="758190"/>
          </a:xfrm>
          <a:custGeom>
            <a:avLst/>
            <a:gdLst/>
            <a:ahLst/>
            <a:cxnLst/>
            <a:rect l="l" t="t" r="r" b="b"/>
            <a:pathLst>
              <a:path w="109220" h="758189">
                <a:moveTo>
                  <a:pt x="51308" y="0"/>
                </a:moveTo>
                <a:lnTo>
                  <a:pt x="1905" y="725424"/>
                </a:lnTo>
                <a:lnTo>
                  <a:pt x="0" y="754253"/>
                </a:lnTo>
                <a:lnTo>
                  <a:pt x="57912" y="758190"/>
                </a:lnTo>
                <a:lnTo>
                  <a:pt x="59817" y="729361"/>
                </a:lnTo>
                <a:lnTo>
                  <a:pt x="109093" y="3810"/>
                </a:lnTo>
                <a:lnTo>
                  <a:pt x="51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5541645" y="3692652"/>
            <a:ext cx="116966" cy="1667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5486400" y="3692652"/>
            <a:ext cx="172720" cy="828040"/>
          </a:xfrm>
          <a:custGeom>
            <a:avLst/>
            <a:gdLst/>
            <a:ahLst/>
            <a:cxnLst/>
            <a:rect l="l" t="t" r="r" b="b"/>
            <a:pathLst>
              <a:path w="172720" h="828039">
                <a:moveTo>
                  <a:pt x="114988" y="175260"/>
                </a:moveTo>
                <a:lnTo>
                  <a:pt x="57403" y="175260"/>
                </a:lnTo>
                <a:lnTo>
                  <a:pt x="105283" y="827532"/>
                </a:lnTo>
                <a:lnTo>
                  <a:pt x="162560" y="823214"/>
                </a:lnTo>
                <a:lnTo>
                  <a:pt x="114988" y="175260"/>
                </a:lnTo>
                <a:close/>
              </a:path>
              <a:path w="172720" h="828039">
                <a:moveTo>
                  <a:pt x="73405" y="0"/>
                </a:moveTo>
                <a:lnTo>
                  <a:pt x="0" y="179578"/>
                </a:lnTo>
                <a:lnTo>
                  <a:pt x="57403" y="175260"/>
                </a:lnTo>
                <a:lnTo>
                  <a:pt x="114988" y="175260"/>
                </a:lnTo>
                <a:lnTo>
                  <a:pt x="114680" y="171069"/>
                </a:lnTo>
                <a:lnTo>
                  <a:pt x="172212" y="166750"/>
                </a:lnTo>
                <a:lnTo>
                  <a:pt x="123087" y="146431"/>
                </a:lnTo>
                <a:lnTo>
                  <a:pt x="55245" y="146431"/>
                </a:lnTo>
                <a:lnTo>
                  <a:pt x="73405" y="0"/>
                </a:lnTo>
                <a:close/>
              </a:path>
              <a:path w="172720" h="828039">
                <a:moveTo>
                  <a:pt x="112649" y="142112"/>
                </a:moveTo>
                <a:lnTo>
                  <a:pt x="55245" y="146431"/>
                </a:lnTo>
                <a:lnTo>
                  <a:pt x="123087" y="146431"/>
                </a:lnTo>
                <a:lnTo>
                  <a:pt x="112649" y="142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25-Apr-19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25-Apr-19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25-Apr-19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635" y="882900"/>
            <a:ext cx="7414895" cy="902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635" y="1746630"/>
            <a:ext cx="8048625" cy="346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25-Apr-19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jp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png"/><Relationship Id="rId4" Type="http://schemas.openxmlformats.org/officeDocument/2006/relationships/image" Target="../media/image79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83.png"/><Relationship Id="rId4" Type="http://schemas.openxmlformats.org/officeDocument/2006/relationships/image" Target="../media/image32.png"/><Relationship Id="rId9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jpg"/><Relationship Id="rId7" Type="http://schemas.openxmlformats.org/officeDocument/2006/relationships/image" Target="../media/image9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jpg"/><Relationship Id="rId5" Type="http://schemas.openxmlformats.org/officeDocument/2006/relationships/image" Target="../media/image68.jpg"/><Relationship Id="rId4" Type="http://schemas.openxmlformats.org/officeDocument/2006/relationships/image" Target="../media/image9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48.png"/><Relationship Id="rId7" Type="http://schemas.openxmlformats.org/officeDocument/2006/relationships/image" Target="../media/image100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104.png"/><Relationship Id="rId5" Type="http://schemas.openxmlformats.org/officeDocument/2006/relationships/image" Target="../media/image27.png"/><Relationship Id="rId10" Type="http://schemas.openxmlformats.org/officeDocument/2006/relationships/image" Target="../media/image103.png"/><Relationship Id="rId4" Type="http://schemas.openxmlformats.org/officeDocument/2006/relationships/image" Target="../media/image53.png"/><Relationship Id="rId9" Type="http://schemas.openxmlformats.org/officeDocument/2006/relationships/image" Target="../media/image10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23.png"/><Relationship Id="rId3" Type="http://schemas.openxmlformats.org/officeDocument/2006/relationships/image" Target="../media/image115.png"/><Relationship Id="rId7" Type="http://schemas.openxmlformats.org/officeDocument/2006/relationships/image" Target="../media/image109.png"/><Relationship Id="rId12" Type="http://schemas.openxmlformats.org/officeDocument/2006/relationships/image" Target="../media/image122.png"/><Relationship Id="rId2" Type="http://schemas.openxmlformats.org/officeDocument/2006/relationships/image" Target="../media/image1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1.png"/><Relationship Id="rId5" Type="http://schemas.openxmlformats.org/officeDocument/2006/relationships/image" Target="../media/image117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116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10.png"/><Relationship Id="rId18" Type="http://schemas.openxmlformats.org/officeDocument/2006/relationships/image" Target="../media/image140.png"/><Relationship Id="rId3" Type="http://schemas.openxmlformats.org/officeDocument/2006/relationships/image" Target="../media/image127.png"/><Relationship Id="rId21" Type="http://schemas.openxmlformats.org/officeDocument/2006/relationships/image" Target="../media/image143.png"/><Relationship Id="rId7" Type="http://schemas.openxmlformats.org/officeDocument/2006/relationships/image" Target="../media/image131.png"/><Relationship Id="rId12" Type="http://schemas.openxmlformats.org/officeDocument/2006/relationships/image" Target="../media/image109.png"/><Relationship Id="rId17" Type="http://schemas.openxmlformats.org/officeDocument/2006/relationships/image" Target="../media/image139.png"/><Relationship Id="rId2" Type="http://schemas.openxmlformats.org/officeDocument/2006/relationships/image" Target="../media/image1.png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5" Type="http://schemas.openxmlformats.org/officeDocument/2006/relationships/image" Target="../media/image137.png"/><Relationship Id="rId10" Type="http://schemas.openxmlformats.org/officeDocument/2006/relationships/image" Target="../media/image134.png"/><Relationship Id="rId19" Type="http://schemas.openxmlformats.org/officeDocument/2006/relationships/image" Target="../media/image141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tel.net/product.php%5bid%5d12796%5bSiteID%5dsimtel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gitalforensics.champlain.edu/download/s-tools4.zip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jtc.com/Steganography/toolmatrix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linux01.gwdg.de/~alatham/stego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468" y="3261359"/>
            <a:ext cx="8692896" cy="54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1066800"/>
            <a:ext cx="6052617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i="0" spc="-15" dirty="0" err="1" smtClean="0">
                <a:solidFill>
                  <a:srgbClr val="333399"/>
                </a:solidFill>
                <a:latin typeface="Tahoma"/>
                <a:cs typeface="Tahoma"/>
              </a:rPr>
              <a:t>Pengamanan</a:t>
            </a:r>
            <a:r>
              <a:rPr lang="en-US" sz="3200" i="0" spc="-15" dirty="0" smtClean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lang="en-US" sz="3200" i="0" spc="-15" dirty="0" err="1" smtClean="0">
                <a:solidFill>
                  <a:srgbClr val="333399"/>
                </a:solidFill>
                <a:latin typeface="Tahoma"/>
                <a:cs typeface="Tahoma"/>
              </a:rPr>
              <a:t>Sistem</a:t>
            </a:r>
            <a:r>
              <a:rPr lang="en-US" sz="3200" i="0" spc="-15" dirty="0" smtClean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lang="en-US" sz="3200" i="0" spc="-15" dirty="0" err="1" smtClean="0">
                <a:solidFill>
                  <a:srgbClr val="333399"/>
                </a:solidFill>
                <a:latin typeface="Tahoma"/>
                <a:cs typeface="Tahoma"/>
              </a:rPr>
              <a:t>jaringan</a:t>
            </a:r>
            <a:r>
              <a:rPr lang="en-US" sz="3200" i="0" spc="-15" dirty="0" smtClean="0">
                <a:solidFill>
                  <a:srgbClr val="333399"/>
                </a:solidFill>
                <a:latin typeface="Tahoma"/>
                <a:cs typeface="Tahoma"/>
              </a:rPr>
              <a:t> – </a:t>
            </a:r>
            <a:r>
              <a:rPr lang="en-US" sz="3200" i="0" spc="-15" dirty="0" err="1" smtClean="0">
                <a:solidFill>
                  <a:srgbClr val="333399"/>
                </a:solidFill>
                <a:latin typeface="Tahoma"/>
                <a:cs typeface="Tahoma"/>
              </a:rPr>
              <a:t>Keamanan</a:t>
            </a:r>
            <a:r>
              <a:rPr lang="en-US" sz="3200" i="0" spc="-15" dirty="0" smtClean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lang="en-US" sz="3200" i="0" spc="-15" dirty="0" err="1" smtClean="0">
                <a:solidFill>
                  <a:srgbClr val="333399"/>
                </a:solidFill>
                <a:latin typeface="Tahoma"/>
                <a:cs typeface="Tahoma"/>
              </a:rPr>
              <a:t>Informasi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1583" y="2689987"/>
            <a:ext cx="7568565" cy="22166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 err="1">
                <a:solidFill>
                  <a:srgbClr val="333399"/>
                </a:solidFill>
                <a:latin typeface="Tahoma"/>
                <a:cs typeface="Tahoma"/>
              </a:rPr>
              <a:t>Pertemuan</a:t>
            </a:r>
            <a:r>
              <a:rPr sz="2000" spc="-3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000" spc="-15" dirty="0" smtClean="0">
                <a:solidFill>
                  <a:srgbClr val="333399"/>
                </a:solidFill>
                <a:latin typeface="Tahoma"/>
                <a:cs typeface="Tahoma"/>
              </a:rPr>
              <a:t>Ke-</a:t>
            </a:r>
            <a:r>
              <a:rPr lang="en-US" sz="2000" spc="-15" dirty="0" smtClean="0">
                <a:solidFill>
                  <a:srgbClr val="333399"/>
                </a:solidFill>
                <a:latin typeface="Tahoma"/>
                <a:cs typeface="Tahoma"/>
              </a:rPr>
              <a:t>10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400" b="1" spc="-5" dirty="0">
                <a:solidFill>
                  <a:srgbClr val="333399"/>
                </a:solidFill>
                <a:latin typeface="Tahoma"/>
                <a:cs typeface="Tahoma"/>
              </a:rPr>
              <a:t>Steganografi </a:t>
            </a:r>
            <a:r>
              <a:rPr sz="4400" b="1" dirty="0">
                <a:solidFill>
                  <a:srgbClr val="333399"/>
                </a:solidFill>
                <a:latin typeface="Tahoma"/>
                <a:cs typeface="Tahoma"/>
              </a:rPr>
              <a:t>&amp;</a:t>
            </a:r>
            <a:r>
              <a:rPr sz="4400" b="1" spc="-80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4400" b="1" dirty="0">
                <a:solidFill>
                  <a:srgbClr val="333399"/>
                </a:solidFill>
                <a:latin typeface="Tahoma"/>
                <a:cs typeface="Tahoma"/>
              </a:rPr>
              <a:t>Watermark</a:t>
            </a:r>
            <a:endParaRPr sz="4400" dirty="0">
              <a:latin typeface="Tahoma"/>
              <a:cs typeface="Tahoma"/>
            </a:endParaRPr>
          </a:p>
          <a:p>
            <a:pPr marL="9525" algn="ctr">
              <a:lnSpc>
                <a:spcPct val="100000"/>
              </a:lnSpc>
              <a:spcBef>
                <a:spcPts val="1265"/>
              </a:spcBef>
            </a:pPr>
            <a:r>
              <a:rPr sz="2400" dirty="0">
                <a:latin typeface="Tahoma"/>
                <a:cs typeface="Tahoma"/>
              </a:rPr>
              <a:t>Oleh : </a:t>
            </a:r>
            <a:r>
              <a:rPr sz="2400" spc="-5" dirty="0">
                <a:latin typeface="Tahoma"/>
                <a:cs typeface="Tahoma"/>
              </a:rPr>
              <a:t>Nuril </a:t>
            </a:r>
            <a:r>
              <a:rPr sz="2400" spc="-60" dirty="0">
                <a:latin typeface="Tahoma"/>
                <a:cs typeface="Tahoma"/>
              </a:rPr>
              <a:t>Anwar, </a:t>
            </a:r>
            <a:r>
              <a:rPr sz="2400" spc="-100" dirty="0">
                <a:latin typeface="Tahoma"/>
                <a:cs typeface="Tahoma"/>
              </a:rPr>
              <a:t>S.T., </a:t>
            </a:r>
            <a:r>
              <a:rPr sz="2400" spc="-30" dirty="0">
                <a:latin typeface="Tahoma"/>
                <a:cs typeface="Tahoma"/>
              </a:rPr>
              <a:t>M.Kom., C|EH.,</a:t>
            </a:r>
            <a:r>
              <a:rPr sz="2400" spc="114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C|HFI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5" y="746252"/>
            <a:ext cx="499427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i="0" spc="-5" dirty="0">
                <a:solidFill>
                  <a:srgbClr val="330066"/>
                </a:solidFill>
                <a:latin typeface="Arial"/>
                <a:cs typeface="Arial"/>
              </a:rPr>
              <a:t>Sejarah</a:t>
            </a:r>
            <a:r>
              <a:rPr sz="3900" b="1" i="0" spc="30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900" b="1" i="0" dirty="0">
                <a:solidFill>
                  <a:srgbClr val="330066"/>
                </a:solidFill>
                <a:latin typeface="Arial"/>
                <a:cs typeface="Arial"/>
              </a:rPr>
              <a:t>Steganografi</a:t>
            </a:r>
            <a:endParaRPr sz="3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635" y="1712163"/>
            <a:ext cx="740981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1630">
              <a:lnSpc>
                <a:spcPts val="2870"/>
              </a:lnSpc>
              <a:spcBef>
                <a:spcPts val="100"/>
              </a:spcBef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400" spc="-10" dirty="0">
                <a:latin typeface="Arial"/>
                <a:cs typeface="Arial"/>
              </a:rPr>
              <a:t>Usia </a:t>
            </a:r>
            <a:r>
              <a:rPr sz="2400" spc="-5" dirty="0">
                <a:latin typeface="Arial"/>
                <a:cs typeface="Arial"/>
              </a:rPr>
              <a:t>steganografi </a:t>
            </a:r>
            <a:r>
              <a:rPr sz="2400" dirty="0">
                <a:latin typeface="Arial"/>
                <a:cs typeface="Arial"/>
              </a:rPr>
              <a:t>setua </a:t>
            </a:r>
            <a:r>
              <a:rPr sz="2400" spc="-5" dirty="0">
                <a:latin typeface="Arial"/>
                <a:cs typeface="Arial"/>
              </a:rPr>
              <a:t>usia </a:t>
            </a:r>
            <a:r>
              <a:rPr sz="2400" dirty="0">
                <a:latin typeface="Arial"/>
                <a:cs typeface="Arial"/>
              </a:rPr>
              <a:t>kriptografi, </a:t>
            </a:r>
            <a:r>
              <a:rPr sz="2400" spc="-5" dirty="0">
                <a:latin typeface="Arial"/>
                <a:cs typeface="Arial"/>
              </a:rPr>
              <a:t>dan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sejarah</a:t>
            </a:r>
            <a:endParaRPr sz="2400">
              <a:latin typeface="Arial"/>
              <a:cs typeface="Arial"/>
            </a:endParaRPr>
          </a:p>
          <a:p>
            <a:pPr marL="353695">
              <a:lnSpc>
                <a:spcPts val="2870"/>
              </a:lnSpc>
            </a:pPr>
            <a:r>
              <a:rPr sz="2400" spc="-5" dirty="0">
                <a:latin typeface="Arial"/>
                <a:cs typeface="Arial"/>
              </a:rPr>
              <a:t>keduanya berjalan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bersamaan.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400" spc="-5" dirty="0">
                <a:latin typeface="Arial"/>
                <a:cs typeface="Arial"/>
              </a:rPr>
              <a:t>Periode sejarah steganografi dapat dibagi</a:t>
            </a:r>
            <a:r>
              <a:rPr sz="2400" spc="2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menjadi:</a:t>
            </a:r>
            <a:endParaRPr sz="2400">
              <a:latin typeface="Arial"/>
              <a:cs typeface="Arial"/>
            </a:endParaRPr>
          </a:p>
          <a:p>
            <a:pPr marL="695325" lvl="1" indent="-34036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695960" algn="l"/>
              </a:tabLst>
            </a:pPr>
            <a:r>
              <a:rPr sz="2400" spc="-5" dirty="0">
                <a:latin typeface="Arial"/>
                <a:cs typeface="Arial"/>
              </a:rPr>
              <a:t>Steganografi kuno (</a:t>
            </a:r>
            <a:r>
              <a:rPr sz="2400" i="1" spc="-5" dirty="0">
                <a:latin typeface="Arial"/>
                <a:cs typeface="Arial"/>
              </a:rPr>
              <a:t>ancient</a:t>
            </a:r>
            <a:r>
              <a:rPr sz="2400" i="1" spc="10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steganography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695325" lvl="1" indent="-34036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695960" algn="l"/>
              </a:tabLst>
            </a:pPr>
            <a:r>
              <a:rPr sz="2400" spc="-5" dirty="0">
                <a:latin typeface="Arial"/>
                <a:cs typeface="Arial"/>
              </a:rPr>
              <a:t>Steganografi </a:t>
            </a:r>
            <a:r>
              <a:rPr sz="2400" dirty="0">
                <a:latin typeface="Arial"/>
                <a:cs typeface="Arial"/>
              </a:rPr>
              <a:t>zaman </a:t>
            </a:r>
            <a:r>
              <a:rPr sz="2400" spc="-5" dirty="0">
                <a:latin typeface="Arial"/>
                <a:cs typeface="Arial"/>
              </a:rPr>
              <a:t>renaisans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i="1" spc="-5" dirty="0">
                <a:latin typeface="Arial"/>
                <a:cs typeface="Arial"/>
              </a:rPr>
              <a:t>renaissance</a:t>
            </a:r>
            <a:endParaRPr sz="2400">
              <a:latin typeface="Arial"/>
              <a:cs typeface="Arial"/>
            </a:endParaRPr>
          </a:p>
          <a:p>
            <a:pPr marL="686435">
              <a:lnSpc>
                <a:spcPct val="100000"/>
              </a:lnSpc>
              <a:spcBef>
                <a:spcPts val="615"/>
              </a:spcBef>
            </a:pPr>
            <a:r>
              <a:rPr sz="2400" i="1" spc="-5" dirty="0">
                <a:latin typeface="Arial"/>
                <a:cs typeface="Arial"/>
              </a:rPr>
              <a:t>steganography</a:t>
            </a:r>
            <a:r>
              <a:rPr sz="2400" spc="-5" dirty="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 marL="695325" lvl="1" indent="-340360">
              <a:lnSpc>
                <a:spcPct val="100000"/>
              </a:lnSpc>
              <a:spcBef>
                <a:spcPts val="590"/>
              </a:spcBef>
              <a:buAutoNum type="arabicPeriod" startAt="3"/>
              <a:tabLst>
                <a:tab pos="695960" algn="l"/>
              </a:tabLst>
            </a:pPr>
            <a:r>
              <a:rPr sz="2400" spc="-5" dirty="0">
                <a:latin typeface="Arial"/>
                <a:cs typeface="Arial"/>
              </a:rPr>
              <a:t>Steganografi zaman perang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dunia</a:t>
            </a:r>
            <a:endParaRPr sz="2400">
              <a:latin typeface="Arial"/>
              <a:cs typeface="Arial"/>
            </a:endParaRPr>
          </a:p>
          <a:p>
            <a:pPr marL="694055" lvl="1" indent="-339090">
              <a:lnSpc>
                <a:spcPct val="100000"/>
              </a:lnSpc>
              <a:spcBef>
                <a:spcPts val="585"/>
              </a:spcBef>
              <a:buAutoNum type="arabicPeriod" startAt="3"/>
              <a:tabLst>
                <a:tab pos="694690" algn="l"/>
              </a:tabLst>
            </a:pPr>
            <a:r>
              <a:rPr sz="2400" spc="-5" dirty="0">
                <a:latin typeface="Arial"/>
                <a:cs typeface="Arial"/>
              </a:rPr>
              <a:t>Steganografi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modern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152" y="6298482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884" y="286511"/>
            <a:ext cx="4914900" cy="3070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57244" y="3500628"/>
            <a:ext cx="5071872" cy="3169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7288" y="3957573"/>
            <a:ext cx="30175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Beberapa adegan film  </a:t>
            </a:r>
            <a:r>
              <a:rPr sz="2400" i="1" spc="-5" dirty="0">
                <a:latin typeface="Arial"/>
                <a:cs typeface="Arial"/>
              </a:rPr>
              <a:t>Beautiful Mind </a:t>
            </a:r>
            <a:r>
              <a:rPr sz="2400" spc="-5" dirty="0">
                <a:latin typeface="Arial"/>
                <a:cs typeface="Arial"/>
              </a:rPr>
              <a:t>yang  memperlihatkan  steganografi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0808" y="6276847"/>
            <a:ext cx="17932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Rinaldi </a:t>
            </a:r>
            <a:r>
              <a:rPr sz="1000" spc="-10" dirty="0">
                <a:latin typeface="Arial"/>
                <a:cs typeface="Arial"/>
              </a:rPr>
              <a:t>Munir/IF4020</a:t>
            </a:r>
            <a:r>
              <a:rPr sz="1000" spc="-10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Kriptografi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0" y="3785615"/>
            <a:ext cx="2714244" cy="2715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8116" y="3785615"/>
            <a:ext cx="3316224" cy="2644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635" y="746252"/>
            <a:ext cx="658050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i="0" dirty="0">
                <a:solidFill>
                  <a:srgbClr val="330066"/>
                </a:solidFill>
                <a:latin typeface="Arial"/>
                <a:cs typeface="Arial"/>
              </a:rPr>
              <a:t>Steganografi dan </a:t>
            </a:r>
            <a:r>
              <a:rPr sz="3900" b="1" i="0" spc="-35" dirty="0">
                <a:solidFill>
                  <a:srgbClr val="330066"/>
                </a:solidFill>
                <a:latin typeface="Arial"/>
                <a:cs typeface="Arial"/>
              </a:rPr>
              <a:t>Terorisme</a:t>
            </a:r>
            <a:endParaRPr sz="3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5447" y="1746630"/>
            <a:ext cx="77990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marR="15240" indent="-323215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400" dirty="0">
                <a:latin typeface="Arial"/>
                <a:cs typeface="Arial"/>
              </a:rPr>
              <a:t>Ilmu </a:t>
            </a:r>
            <a:r>
              <a:rPr sz="2400" spc="-5" dirty="0">
                <a:latin typeface="Arial"/>
                <a:cs typeface="Arial"/>
              </a:rPr>
              <a:t>steganografi mendadak </a:t>
            </a:r>
            <a:r>
              <a:rPr sz="2400" spc="-10" dirty="0">
                <a:latin typeface="Arial"/>
                <a:cs typeface="Arial"/>
              </a:rPr>
              <a:t>naik </a:t>
            </a:r>
            <a:r>
              <a:rPr sz="2400" spc="-5" dirty="0">
                <a:latin typeface="Arial"/>
                <a:cs typeface="Arial"/>
              </a:rPr>
              <a:t>daun ketika pasca </a:t>
            </a:r>
            <a:r>
              <a:rPr sz="2400" spc="-190" dirty="0">
                <a:latin typeface="Arial"/>
                <a:cs typeface="Arial"/>
              </a:rPr>
              <a:t>11  </a:t>
            </a:r>
            <a:r>
              <a:rPr sz="2400" spc="-5" dirty="0">
                <a:latin typeface="Arial"/>
                <a:cs typeface="Arial"/>
              </a:rPr>
              <a:t>September 2001 </a:t>
            </a:r>
            <a:r>
              <a:rPr sz="2400" spc="-10" dirty="0">
                <a:latin typeface="Arial"/>
                <a:cs typeface="Arial"/>
              </a:rPr>
              <a:t>pihak FBI </a:t>
            </a:r>
            <a:r>
              <a:rPr sz="2400" spc="-5" dirty="0">
                <a:latin typeface="Arial"/>
                <a:cs typeface="Arial"/>
              </a:rPr>
              <a:t>menuding </a:t>
            </a:r>
            <a:r>
              <a:rPr sz="2400" i="1" spc="-5" dirty="0">
                <a:latin typeface="Arial"/>
                <a:cs typeface="Arial"/>
              </a:rPr>
              <a:t>Al-Qaidah  </a:t>
            </a:r>
            <a:r>
              <a:rPr sz="2400" spc="-5" dirty="0">
                <a:latin typeface="Arial"/>
                <a:cs typeface="Arial"/>
              </a:rPr>
              <a:t>menggunakan steganografi untuk menyisipkan pesan  rahasia </a:t>
            </a:r>
            <a:r>
              <a:rPr sz="2400" spc="-10" dirty="0">
                <a:latin typeface="Arial"/>
                <a:cs typeface="Arial"/>
              </a:rPr>
              <a:t>melalui </a:t>
            </a:r>
            <a:r>
              <a:rPr sz="2400" spc="-5" dirty="0">
                <a:latin typeface="Arial"/>
                <a:cs typeface="Arial"/>
              </a:rPr>
              <a:t>video atau gambar yang mereka </a:t>
            </a:r>
            <a:r>
              <a:rPr sz="2400" spc="-10" dirty="0">
                <a:latin typeface="Arial"/>
                <a:cs typeface="Arial"/>
              </a:rPr>
              <a:t>rilis  </a:t>
            </a:r>
            <a:r>
              <a:rPr sz="2400" spc="-5" dirty="0">
                <a:latin typeface="Arial"/>
                <a:cs typeface="Arial"/>
              </a:rPr>
              <a:t>secara </a:t>
            </a:r>
            <a:r>
              <a:rPr sz="2400" dirty="0">
                <a:latin typeface="Arial"/>
                <a:cs typeface="Arial"/>
              </a:rPr>
              <a:t>teratur </a:t>
            </a:r>
            <a:r>
              <a:rPr sz="2400" spc="-10" dirty="0">
                <a:latin typeface="Arial"/>
                <a:cs typeface="Arial"/>
              </a:rPr>
              <a:t>di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Internet.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0" y="5772500"/>
            <a:ext cx="3456432" cy="422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0011" y="3572255"/>
            <a:ext cx="1202436" cy="1202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86755" y="5286755"/>
            <a:ext cx="2714244" cy="1100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635" y="399110"/>
            <a:ext cx="471297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i="0" dirty="0">
                <a:solidFill>
                  <a:srgbClr val="330066"/>
                </a:solidFill>
                <a:latin typeface="Arial"/>
                <a:cs typeface="Arial"/>
              </a:rPr>
              <a:t>Steganografi</a:t>
            </a:r>
            <a:r>
              <a:rPr sz="3900" b="1" i="0" spc="-3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900" b="1" i="0" dirty="0">
                <a:solidFill>
                  <a:srgbClr val="330066"/>
                </a:solidFill>
                <a:latin typeface="Arial"/>
                <a:cs typeface="Arial"/>
              </a:rPr>
              <a:t>Digital</a:t>
            </a:r>
            <a:endParaRPr sz="3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635" y="1301877"/>
            <a:ext cx="7677784" cy="1433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585"/>
              </a:lnSpc>
              <a:spcBef>
                <a:spcPts val="95"/>
              </a:spcBef>
              <a:buClr>
                <a:srgbClr val="330066"/>
              </a:buClr>
              <a:buSzPct val="68181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Steganografi digital: penyembunyian </a:t>
            </a:r>
            <a:r>
              <a:rPr sz="2200" dirty="0">
                <a:latin typeface="Arial"/>
                <a:cs typeface="Arial"/>
              </a:rPr>
              <a:t>pesan </a:t>
            </a:r>
            <a:r>
              <a:rPr sz="2200" spc="-5" dirty="0">
                <a:latin typeface="Arial"/>
                <a:cs typeface="Arial"/>
              </a:rPr>
              <a:t>digital di</a:t>
            </a:r>
            <a:r>
              <a:rPr sz="2200" spc="-2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dalam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585"/>
              </a:lnSpc>
            </a:pPr>
            <a:r>
              <a:rPr sz="2200" dirty="0">
                <a:latin typeface="Arial"/>
                <a:cs typeface="Arial"/>
              </a:rPr>
              <a:t>dokumen </a:t>
            </a:r>
            <a:r>
              <a:rPr sz="2200" spc="-5" dirty="0">
                <a:latin typeface="Arial"/>
                <a:cs typeface="Arial"/>
              </a:rPr>
              <a:t>digital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lainnya.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ts val="2540"/>
              </a:lnSpc>
              <a:spcBef>
                <a:spcPts val="900"/>
              </a:spcBef>
              <a:buClr>
                <a:srgbClr val="330066"/>
              </a:buClr>
              <a:buSzPct val="68181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200" i="1" spc="-5" dirty="0">
                <a:latin typeface="Arial"/>
                <a:cs typeface="Arial"/>
              </a:rPr>
              <a:t>Carrier file</a:t>
            </a:r>
            <a:r>
              <a:rPr sz="2200" spc="-5" dirty="0">
                <a:latin typeface="Arial"/>
                <a:cs typeface="Arial"/>
              </a:rPr>
              <a:t>: dokumen digital yang digunakan sebagai</a:t>
            </a:r>
            <a:r>
              <a:rPr sz="2200" spc="-2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media  untuk menyembunyikan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pesan.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6116" y="2899791"/>
            <a:ext cx="3602990" cy="19094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82905" indent="-370840">
              <a:lnSpc>
                <a:spcPct val="100000"/>
              </a:lnSpc>
              <a:spcBef>
                <a:spcPts val="530"/>
              </a:spcBef>
              <a:buSzPct val="108333"/>
              <a:buAutoNum type="arabicPeriod"/>
              <a:tabLst>
                <a:tab pos="383540" algn="l"/>
              </a:tabLst>
            </a:pPr>
            <a:r>
              <a:rPr sz="2400" spc="-70" dirty="0">
                <a:latin typeface="Arial"/>
                <a:cs typeface="Arial"/>
              </a:rPr>
              <a:t>Teks</a:t>
            </a:r>
            <a:endParaRPr sz="2400" dirty="0">
              <a:latin typeface="Arial"/>
              <a:cs typeface="Arial"/>
            </a:endParaRPr>
          </a:p>
          <a:p>
            <a:pPr marL="238125">
              <a:lnSpc>
                <a:spcPct val="100000"/>
              </a:lnSpc>
              <a:spcBef>
                <a:spcPts val="595"/>
              </a:spcBef>
            </a:pPr>
            <a:r>
              <a:rPr sz="3600" spc="-15" baseline="2314" dirty="0">
                <a:latin typeface="Arial"/>
                <a:cs typeface="Arial"/>
              </a:rPr>
              <a:t>“</a:t>
            </a:r>
            <a:r>
              <a:rPr sz="3600" spc="-15" baseline="2314" dirty="0">
                <a:solidFill>
                  <a:srgbClr val="FF0000"/>
                </a:solidFill>
                <a:latin typeface="Arial"/>
                <a:cs typeface="Arial"/>
              </a:rPr>
              <a:t>Kita </a:t>
            </a:r>
            <a:r>
              <a:rPr sz="3600" spc="-7" baseline="2314" dirty="0">
                <a:solidFill>
                  <a:srgbClr val="FF0000"/>
                </a:solidFill>
                <a:latin typeface="Arial"/>
                <a:cs typeface="Arial"/>
              </a:rPr>
              <a:t>semua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bersaudara</a:t>
            </a:r>
            <a:r>
              <a:rPr sz="2400" spc="-5" dirty="0">
                <a:latin typeface="Arial"/>
                <a:cs typeface="Arial"/>
              </a:rPr>
              <a:t>”</a:t>
            </a:r>
            <a:endParaRPr sz="2400" dirty="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1095"/>
              </a:spcBef>
            </a:pPr>
            <a:r>
              <a:rPr sz="1800" spc="-35" dirty="0" smtClean="0">
                <a:solidFill>
                  <a:srgbClr val="0000FF"/>
                </a:solidFill>
                <a:latin typeface="Tahoma"/>
                <a:cs typeface="Tahoma"/>
              </a:rPr>
              <a:t>-</a:t>
            </a:r>
            <a:r>
              <a:rPr lang="en-US" sz="1800" spc="-35" dirty="0" smtClean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800" spc="-35" dirty="0" smtClean="0">
                <a:solidFill>
                  <a:srgbClr val="0000FF"/>
                </a:solidFill>
                <a:latin typeface="Tahoma"/>
                <a:cs typeface="Tahoma"/>
              </a:rPr>
              <a:t>Txt</a:t>
            </a:r>
            <a:endParaRPr sz="1800" dirty="0">
              <a:latin typeface="Tahoma"/>
              <a:cs typeface="Tahoma"/>
            </a:endParaRPr>
          </a:p>
          <a:p>
            <a:pPr marL="423545" lvl="1" indent="-154305">
              <a:lnSpc>
                <a:spcPct val="100000"/>
              </a:lnSpc>
              <a:spcBef>
                <a:spcPts val="195"/>
              </a:spcBef>
              <a:buChar char="-"/>
              <a:tabLst>
                <a:tab pos="424180" algn="l"/>
              </a:tabLst>
            </a:pPr>
            <a:r>
              <a:rPr sz="1800" dirty="0">
                <a:solidFill>
                  <a:srgbClr val="0000FF"/>
                </a:solidFill>
                <a:latin typeface="Tahoma"/>
                <a:cs typeface="Tahoma"/>
              </a:rPr>
              <a:t>doc</a:t>
            </a:r>
            <a:endParaRPr sz="1800" dirty="0">
              <a:latin typeface="Tahoma"/>
              <a:cs typeface="Tahoma"/>
            </a:endParaRPr>
          </a:p>
          <a:p>
            <a:pPr marL="423545" lvl="1" indent="-154305">
              <a:lnSpc>
                <a:spcPct val="100000"/>
              </a:lnSpc>
              <a:spcBef>
                <a:spcPts val="35"/>
              </a:spcBef>
              <a:buChar char="-"/>
              <a:tabLst>
                <a:tab pos="424180" algn="l"/>
              </a:tabLst>
            </a:pPr>
            <a:r>
              <a:rPr sz="1800" dirty="0">
                <a:solidFill>
                  <a:srgbClr val="0000FF"/>
                </a:solidFill>
                <a:latin typeface="Tahoma"/>
                <a:cs typeface="Tahoma"/>
              </a:rPr>
              <a:t>html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09134" y="3028315"/>
            <a:ext cx="2577465" cy="142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" indent="-33909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351790" algn="l"/>
              </a:tabLst>
            </a:pPr>
            <a:r>
              <a:rPr sz="2400" spc="-5" dirty="0">
                <a:latin typeface="Arial"/>
                <a:cs typeface="Arial"/>
              </a:rPr>
              <a:t>Gambar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</a:t>
            </a:r>
            <a:r>
              <a:rPr sz="2400" i="1" spc="-10" dirty="0">
                <a:latin typeface="Arial"/>
                <a:cs typeface="Arial"/>
              </a:rPr>
              <a:t>image</a:t>
            </a:r>
            <a:r>
              <a:rPr sz="2400" spc="-1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2024380" lvl="1" indent="-154305">
              <a:lnSpc>
                <a:spcPct val="100000"/>
              </a:lnSpc>
              <a:spcBef>
                <a:spcPts val="1695"/>
              </a:spcBef>
              <a:buChar char="-"/>
              <a:tabLst>
                <a:tab pos="2025014" algn="l"/>
              </a:tabLst>
            </a:pPr>
            <a:r>
              <a:rPr sz="1800" dirty="0">
                <a:solidFill>
                  <a:srgbClr val="0000FF"/>
                </a:solidFill>
                <a:latin typeface="Tahoma"/>
                <a:cs typeface="Tahoma"/>
              </a:rPr>
              <a:t>bmp</a:t>
            </a:r>
            <a:endParaRPr sz="1800">
              <a:latin typeface="Tahoma"/>
              <a:cs typeface="Tahoma"/>
            </a:endParaRPr>
          </a:p>
          <a:p>
            <a:pPr marL="2024380" lvl="1" indent="-154305">
              <a:lnSpc>
                <a:spcPts val="2130"/>
              </a:lnSpc>
              <a:spcBef>
                <a:spcPts val="40"/>
              </a:spcBef>
              <a:buChar char="-"/>
              <a:tabLst>
                <a:tab pos="2025014" algn="l"/>
              </a:tabLst>
            </a:pPr>
            <a:r>
              <a:rPr sz="1800" dirty="0">
                <a:solidFill>
                  <a:srgbClr val="0000FF"/>
                </a:solidFill>
                <a:latin typeface="Tahoma"/>
                <a:cs typeface="Tahoma"/>
              </a:rPr>
              <a:t>jpeg</a:t>
            </a:r>
            <a:endParaRPr sz="1800">
              <a:latin typeface="Tahoma"/>
              <a:cs typeface="Tahoma"/>
            </a:endParaRPr>
          </a:p>
          <a:p>
            <a:pPr marL="2024380" lvl="1" indent="-154305">
              <a:lnSpc>
                <a:spcPts val="2130"/>
              </a:lnSpc>
              <a:buChar char="-"/>
              <a:tabLst>
                <a:tab pos="2025014" algn="l"/>
              </a:tabLst>
            </a:pPr>
            <a:r>
              <a:rPr sz="1800" dirty="0">
                <a:solidFill>
                  <a:srgbClr val="0000FF"/>
                </a:solidFill>
                <a:latin typeface="Tahoma"/>
                <a:cs typeface="Tahoma"/>
              </a:rPr>
              <a:t>gif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09134" y="4784597"/>
            <a:ext cx="1128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4.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Video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7160" y="5182311"/>
            <a:ext cx="11233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2.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Audio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3527" y="5396890"/>
            <a:ext cx="657860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FF"/>
                </a:solidFill>
                <a:latin typeface="Tahoma"/>
                <a:cs typeface="Tahoma"/>
              </a:rPr>
              <a:t>-</a:t>
            </a:r>
            <a:r>
              <a:rPr sz="1800" spc="5" dirty="0">
                <a:solidFill>
                  <a:srgbClr val="0000FF"/>
                </a:solidFill>
                <a:latin typeface="Tahoma"/>
                <a:cs typeface="Tahoma"/>
              </a:rPr>
              <a:t>M</a:t>
            </a:r>
            <a:r>
              <a:rPr sz="1800" dirty="0">
                <a:solidFill>
                  <a:srgbClr val="0000FF"/>
                </a:solidFill>
                <a:latin typeface="Tahoma"/>
                <a:cs typeface="Tahoma"/>
              </a:rPr>
              <a:t>peg</a:t>
            </a:r>
            <a:endParaRPr sz="1800">
              <a:latin typeface="Tahoma"/>
              <a:cs typeface="Tahoma"/>
            </a:endParaRPr>
          </a:p>
          <a:p>
            <a:pPr marL="166370" indent="-154305">
              <a:lnSpc>
                <a:spcPts val="2115"/>
              </a:lnSpc>
              <a:buChar char="-"/>
              <a:tabLst>
                <a:tab pos="167005" algn="l"/>
              </a:tabLst>
            </a:pPr>
            <a:r>
              <a:rPr sz="1800" spc="-10" dirty="0">
                <a:solidFill>
                  <a:srgbClr val="0000FF"/>
                </a:solidFill>
                <a:latin typeface="Tahoma"/>
                <a:cs typeface="Tahoma"/>
              </a:rPr>
              <a:t>avi</a:t>
            </a:r>
            <a:endParaRPr sz="1800">
              <a:latin typeface="Tahoma"/>
              <a:cs typeface="Tahoma"/>
            </a:endParaRPr>
          </a:p>
          <a:p>
            <a:pPr marL="166370" indent="-154305">
              <a:lnSpc>
                <a:spcPts val="2115"/>
              </a:lnSpc>
              <a:buChar char="-"/>
              <a:tabLst>
                <a:tab pos="167005" algn="l"/>
              </a:tabLst>
            </a:pPr>
            <a:r>
              <a:rPr sz="1800" spc="-5" dirty="0">
                <a:solidFill>
                  <a:srgbClr val="0000FF"/>
                </a:solidFill>
                <a:latin typeface="Tahoma"/>
                <a:cs typeface="Tahoma"/>
              </a:rPr>
              <a:t>dll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0111" y="6251549"/>
            <a:ext cx="622935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indent="-154305">
              <a:lnSpc>
                <a:spcPts val="2110"/>
              </a:lnSpc>
              <a:spcBef>
                <a:spcPts val="100"/>
              </a:spcBef>
              <a:buChar char="-"/>
              <a:tabLst>
                <a:tab pos="167005" algn="l"/>
              </a:tabLst>
            </a:pPr>
            <a:r>
              <a:rPr sz="1800" spc="-20" dirty="0">
                <a:solidFill>
                  <a:srgbClr val="0000FF"/>
                </a:solidFill>
                <a:latin typeface="Tahoma"/>
                <a:cs typeface="Tahoma"/>
              </a:rPr>
              <a:t>wav</a:t>
            </a:r>
            <a:endParaRPr sz="1800">
              <a:latin typeface="Tahoma"/>
              <a:cs typeface="Tahoma"/>
            </a:endParaRPr>
          </a:p>
          <a:p>
            <a:pPr marL="166370" indent="-154305">
              <a:lnSpc>
                <a:spcPts val="2110"/>
              </a:lnSpc>
              <a:buChar char="-"/>
              <a:tabLst>
                <a:tab pos="167005" algn="l"/>
              </a:tabLst>
            </a:pPr>
            <a:r>
              <a:rPr sz="1800" dirty="0">
                <a:solidFill>
                  <a:srgbClr val="0000FF"/>
                </a:solidFill>
                <a:latin typeface="Tahoma"/>
                <a:cs typeface="Tahoma"/>
              </a:rPr>
              <a:t>mp3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77845" y="2632710"/>
            <a:ext cx="1179830" cy="1304925"/>
          </a:xfrm>
          <a:custGeom>
            <a:avLst/>
            <a:gdLst/>
            <a:ahLst/>
            <a:cxnLst/>
            <a:rect l="l" t="t" r="r" b="b"/>
            <a:pathLst>
              <a:path w="1179829" h="1304925">
                <a:moveTo>
                  <a:pt x="0" y="1304544"/>
                </a:moveTo>
                <a:lnTo>
                  <a:pt x="16002" y="823340"/>
                </a:lnTo>
                <a:lnTo>
                  <a:pt x="80264" y="977900"/>
                </a:lnTo>
                <a:lnTo>
                  <a:pt x="722249" y="0"/>
                </a:lnTo>
                <a:lnTo>
                  <a:pt x="902716" y="252475"/>
                </a:lnTo>
                <a:lnTo>
                  <a:pt x="1179576" y="390651"/>
                </a:lnTo>
                <a:lnTo>
                  <a:pt x="308991" y="1174241"/>
                </a:lnTo>
                <a:lnTo>
                  <a:pt x="473456" y="1214373"/>
                </a:lnTo>
                <a:lnTo>
                  <a:pt x="0" y="1304544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9472" y="3936491"/>
            <a:ext cx="1731264" cy="1202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3967" y="1514855"/>
            <a:ext cx="2784348" cy="1240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4970" y="3936491"/>
            <a:ext cx="1530537" cy="1202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9064" y="4387596"/>
            <a:ext cx="3383279" cy="600710"/>
          </a:xfrm>
          <a:custGeom>
            <a:avLst/>
            <a:gdLst/>
            <a:ahLst/>
            <a:cxnLst/>
            <a:rect l="l" t="t" r="r" b="b"/>
            <a:pathLst>
              <a:path w="3383279" h="600710">
                <a:moveTo>
                  <a:pt x="0" y="0"/>
                </a:moveTo>
                <a:lnTo>
                  <a:pt x="74168" y="300227"/>
                </a:lnTo>
                <a:lnTo>
                  <a:pt x="0" y="600455"/>
                </a:lnTo>
                <a:lnTo>
                  <a:pt x="3082544" y="450341"/>
                </a:lnTo>
                <a:lnTo>
                  <a:pt x="3195828" y="450341"/>
                </a:lnTo>
                <a:lnTo>
                  <a:pt x="3383280" y="300227"/>
                </a:lnTo>
                <a:lnTo>
                  <a:pt x="3195828" y="150113"/>
                </a:lnTo>
                <a:lnTo>
                  <a:pt x="3082544" y="150113"/>
                </a:lnTo>
                <a:lnTo>
                  <a:pt x="0" y="0"/>
                </a:lnTo>
                <a:close/>
              </a:path>
              <a:path w="3383279" h="600710">
                <a:moveTo>
                  <a:pt x="3195828" y="450341"/>
                </a:moveTo>
                <a:lnTo>
                  <a:pt x="3082544" y="450341"/>
                </a:lnTo>
                <a:lnTo>
                  <a:pt x="3008376" y="600455"/>
                </a:lnTo>
                <a:lnTo>
                  <a:pt x="3195828" y="450341"/>
                </a:lnTo>
                <a:close/>
              </a:path>
              <a:path w="3383279" h="600710">
                <a:moveTo>
                  <a:pt x="3008376" y="0"/>
                </a:moveTo>
                <a:lnTo>
                  <a:pt x="3082544" y="150113"/>
                </a:lnTo>
                <a:lnTo>
                  <a:pt x="3195828" y="150113"/>
                </a:lnTo>
                <a:lnTo>
                  <a:pt x="3008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9826" y="4388358"/>
            <a:ext cx="3383279" cy="600710"/>
          </a:xfrm>
          <a:custGeom>
            <a:avLst/>
            <a:gdLst/>
            <a:ahLst/>
            <a:cxnLst/>
            <a:rect l="l" t="t" r="r" b="b"/>
            <a:pathLst>
              <a:path w="3383279" h="600710">
                <a:moveTo>
                  <a:pt x="3383279" y="300228"/>
                </a:moveTo>
                <a:lnTo>
                  <a:pt x="3008376" y="600456"/>
                </a:lnTo>
                <a:lnTo>
                  <a:pt x="3082544" y="450342"/>
                </a:lnTo>
                <a:lnTo>
                  <a:pt x="0" y="600456"/>
                </a:lnTo>
                <a:lnTo>
                  <a:pt x="74168" y="300228"/>
                </a:lnTo>
                <a:lnTo>
                  <a:pt x="0" y="0"/>
                </a:lnTo>
                <a:lnTo>
                  <a:pt x="3082544" y="150114"/>
                </a:lnTo>
                <a:lnTo>
                  <a:pt x="3008376" y="0"/>
                </a:lnTo>
                <a:lnTo>
                  <a:pt x="3383279" y="300228"/>
                </a:lnTo>
                <a:close/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79625" y="5153914"/>
            <a:ext cx="107251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5" dirty="0">
                <a:latin typeface="Arial"/>
                <a:cs typeface="Arial"/>
              </a:rPr>
              <a:t>Carrier</a:t>
            </a:r>
            <a:r>
              <a:rPr sz="1550" b="1" dirty="0">
                <a:latin typeface="Arial"/>
                <a:cs typeface="Arial"/>
              </a:rPr>
              <a:t> </a:t>
            </a:r>
            <a:r>
              <a:rPr sz="1550" b="1" spc="-5" dirty="0">
                <a:latin typeface="Arial"/>
                <a:cs typeface="Arial"/>
              </a:rPr>
              <a:t>File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6869" y="5166105"/>
            <a:ext cx="1588135" cy="4889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30480">
              <a:lnSpc>
                <a:spcPts val="1789"/>
              </a:lnSpc>
              <a:spcBef>
                <a:spcPts val="215"/>
              </a:spcBef>
            </a:pPr>
            <a:r>
              <a:rPr sz="1550" b="1" spc="-5" dirty="0">
                <a:latin typeface="Arial"/>
                <a:cs typeface="Arial"/>
              </a:rPr>
              <a:t>Carrier File </a:t>
            </a:r>
            <a:r>
              <a:rPr sz="1550" b="1" spc="10" dirty="0">
                <a:latin typeface="Arial"/>
                <a:cs typeface="Arial"/>
              </a:rPr>
              <a:t>with  </a:t>
            </a:r>
            <a:r>
              <a:rPr sz="1550" b="1" spc="-5" dirty="0">
                <a:latin typeface="Arial"/>
                <a:cs typeface="Arial"/>
              </a:rPr>
              <a:t>Hidden</a:t>
            </a:r>
            <a:r>
              <a:rPr sz="1550" b="1" spc="10" dirty="0">
                <a:latin typeface="Arial"/>
                <a:cs typeface="Arial"/>
              </a:rPr>
              <a:t> </a:t>
            </a:r>
            <a:r>
              <a:rPr sz="1550" b="1" spc="-5" dirty="0">
                <a:latin typeface="Arial"/>
                <a:cs typeface="Arial"/>
              </a:rPr>
              <a:t>Message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5" y="746252"/>
            <a:ext cx="600456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i="0" spc="-25" dirty="0">
                <a:solidFill>
                  <a:srgbClr val="330066"/>
                </a:solidFill>
                <a:latin typeface="Arial"/>
                <a:cs typeface="Arial"/>
              </a:rPr>
              <a:t>Terminologi</a:t>
            </a:r>
            <a:r>
              <a:rPr sz="3900" b="1" i="0" spc="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900" b="1" i="0" dirty="0">
                <a:solidFill>
                  <a:srgbClr val="330066"/>
                </a:solidFill>
                <a:latin typeface="Arial"/>
                <a:cs typeface="Arial"/>
              </a:rPr>
              <a:t>Steganografi</a:t>
            </a:r>
            <a:endParaRPr sz="3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439" y="1653666"/>
            <a:ext cx="6837045" cy="995044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>
              <a:lnSpc>
                <a:spcPts val="2360"/>
              </a:lnSpc>
              <a:spcBef>
                <a:spcPts val="610"/>
              </a:spcBef>
            </a:pPr>
            <a:r>
              <a:rPr sz="2400" i="1" spc="-10" dirty="0">
                <a:latin typeface="Arial"/>
                <a:cs typeface="Arial"/>
              </a:rPr>
              <a:t>Embedded message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i="1" spc="-5" dirty="0">
                <a:latin typeface="Arial"/>
                <a:cs typeface="Arial"/>
              </a:rPr>
              <a:t>hiddentext) secret </a:t>
            </a:r>
            <a:r>
              <a:rPr sz="2400" i="1" spc="-10" dirty="0">
                <a:latin typeface="Arial"/>
                <a:cs typeface="Arial"/>
              </a:rPr>
              <a:t>message</a:t>
            </a:r>
            <a:r>
              <a:rPr sz="2400" spc="-10" dirty="0">
                <a:latin typeface="Arial"/>
                <a:cs typeface="Arial"/>
              </a:rPr>
              <a:t>:  </a:t>
            </a:r>
            <a:r>
              <a:rPr sz="2400" spc="-5" dirty="0">
                <a:latin typeface="Arial"/>
                <a:cs typeface="Arial"/>
              </a:rPr>
              <a:t>pesan yang disembunyikan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latin typeface="Arial"/>
                <a:cs typeface="Arial"/>
              </a:rPr>
              <a:t>Bisa </a:t>
            </a:r>
            <a:r>
              <a:rPr sz="1800" spc="-10" dirty="0">
                <a:latin typeface="Arial"/>
                <a:cs typeface="Arial"/>
              </a:rPr>
              <a:t>berupa </a:t>
            </a:r>
            <a:r>
              <a:rPr sz="1800" spc="-5" dirty="0">
                <a:latin typeface="Arial"/>
                <a:cs typeface="Arial"/>
              </a:rPr>
              <a:t>teks, </a:t>
            </a:r>
            <a:r>
              <a:rPr sz="1800" spc="-20" dirty="0">
                <a:latin typeface="Arial"/>
                <a:cs typeface="Arial"/>
              </a:rPr>
              <a:t>gambar, </a:t>
            </a:r>
            <a:r>
              <a:rPr sz="1800" spc="-10" dirty="0">
                <a:latin typeface="Arial"/>
                <a:cs typeface="Arial"/>
              </a:rPr>
              <a:t>audio, video,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635" y="1762759"/>
            <a:ext cx="20193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i="1" dirty="0">
                <a:solidFill>
                  <a:srgbClr val="330066"/>
                </a:solidFill>
                <a:latin typeface="Arial"/>
                <a:cs typeface="Arial"/>
              </a:rPr>
              <a:t>1.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7439" y="2873502"/>
            <a:ext cx="7353300" cy="93471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sz="2400" i="1" spc="-10" dirty="0">
                <a:latin typeface="Arial"/>
                <a:cs typeface="Arial"/>
              </a:rPr>
              <a:t>Cover-object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i="1" dirty="0">
                <a:latin typeface="Arial"/>
                <a:cs typeface="Arial"/>
              </a:rPr>
              <a:t>covertext): </a:t>
            </a:r>
            <a:r>
              <a:rPr sz="2400" spc="-5" dirty="0">
                <a:latin typeface="Arial"/>
                <a:cs typeface="Arial"/>
              </a:rPr>
              <a:t>pesan yang digunakan untuk  menyembunyikan </a:t>
            </a:r>
            <a:r>
              <a:rPr sz="2400" i="1" spc="-10" dirty="0">
                <a:latin typeface="Arial"/>
                <a:cs typeface="Arial"/>
              </a:rPr>
              <a:t>embedded</a:t>
            </a:r>
            <a:r>
              <a:rPr sz="2400" i="1" spc="16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message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970"/>
              </a:lnSpc>
            </a:pPr>
            <a:r>
              <a:rPr sz="1700" dirty="0">
                <a:latin typeface="Arial"/>
                <a:cs typeface="Arial"/>
              </a:rPr>
              <a:t>Bisa berupa </a:t>
            </a:r>
            <a:r>
              <a:rPr sz="1700" spc="-5" dirty="0">
                <a:latin typeface="Arial"/>
                <a:cs typeface="Arial"/>
              </a:rPr>
              <a:t>teks, </a:t>
            </a:r>
            <a:r>
              <a:rPr sz="1700" spc="-15" dirty="0">
                <a:latin typeface="Arial"/>
                <a:cs typeface="Arial"/>
              </a:rPr>
              <a:t>gambar, </a:t>
            </a:r>
            <a:r>
              <a:rPr sz="1700" dirty="0">
                <a:latin typeface="Arial"/>
                <a:cs typeface="Arial"/>
              </a:rPr>
              <a:t>audio, video,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dll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635" y="3000883"/>
            <a:ext cx="20193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i="1" dirty="0">
                <a:solidFill>
                  <a:srgbClr val="330066"/>
                </a:solidFill>
                <a:latin typeface="Arial"/>
                <a:cs typeface="Arial"/>
              </a:rPr>
              <a:t>2.</a:t>
            </a:r>
            <a:endParaRPr sz="1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635" y="4134357"/>
            <a:ext cx="7480300" cy="683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584200" marR="5080" indent="-572135">
              <a:lnSpc>
                <a:spcPts val="2300"/>
              </a:lnSpc>
              <a:spcBef>
                <a:spcPts val="660"/>
              </a:spcBef>
              <a:tabLst>
                <a:tab pos="584200" algn="l"/>
                <a:tab pos="4075429" algn="l"/>
                <a:tab pos="5075555" algn="l"/>
              </a:tabLst>
            </a:pPr>
            <a:r>
              <a:rPr sz="2475" i="1" baseline="1683" dirty="0">
                <a:solidFill>
                  <a:srgbClr val="330066"/>
                </a:solidFill>
                <a:latin typeface="Arial"/>
                <a:cs typeface="Arial"/>
              </a:rPr>
              <a:t>2.	</a:t>
            </a:r>
            <a:r>
              <a:rPr sz="2400" i="1" spc="-5" dirty="0">
                <a:latin typeface="Arial"/>
                <a:cs typeface="Arial"/>
              </a:rPr>
              <a:t>Stego-object</a:t>
            </a:r>
            <a:r>
              <a:rPr sz="2400" i="1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i="1" dirty="0">
                <a:latin typeface="Arial"/>
                <a:cs typeface="Arial"/>
              </a:rPr>
              <a:t>stegotext):	</a:t>
            </a:r>
            <a:r>
              <a:rPr sz="2400" spc="-5" dirty="0">
                <a:latin typeface="Arial"/>
                <a:cs typeface="Arial"/>
              </a:rPr>
              <a:t>pesan	yang sudah berisi  pesan </a:t>
            </a:r>
            <a:r>
              <a:rPr sz="2400" i="1" spc="-10" dirty="0">
                <a:latin typeface="Arial"/>
                <a:cs typeface="Arial"/>
              </a:rPr>
              <a:t>embedded</a:t>
            </a:r>
            <a:r>
              <a:rPr sz="2400" i="1" spc="12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message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7439" y="5138673"/>
            <a:ext cx="6976109" cy="69151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>
              <a:lnSpc>
                <a:spcPts val="2360"/>
              </a:lnSpc>
              <a:spcBef>
                <a:spcPts val="610"/>
              </a:spcBef>
            </a:pPr>
            <a:r>
              <a:rPr sz="2400" i="1" spc="-5" dirty="0">
                <a:latin typeface="Arial"/>
                <a:cs typeface="Arial"/>
              </a:rPr>
              <a:t>Stego-key</a:t>
            </a:r>
            <a:r>
              <a:rPr sz="2400" spc="-5" dirty="0">
                <a:latin typeface="Arial"/>
                <a:cs typeface="Arial"/>
              </a:rPr>
              <a:t>: kunci yang digunakan untuk menyisipan  pesan dan mengekstraksi pesan dari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stegotext.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635" y="5247894"/>
            <a:ext cx="20193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i="1" dirty="0">
                <a:solidFill>
                  <a:srgbClr val="330066"/>
                </a:solidFill>
                <a:latin typeface="Arial"/>
                <a:cs typeface="Arial"/>
              </a:rPr>
              <a:t>3.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04744" y="2139695"/>
            <a:ext cx="2540508" cy="2540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4415" y="2139695"/>
            <a:ext cx="2538984" cy="2538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9160" y="1915667"/>
          <a:ext cx="7334883" cy="3208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064"/>
                <a:gridCol w="2710815"/>
                <a:gridCol w="2707004"/>
              </a:tblGrid>
              <a:tr h="3208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4455" marR="86360">
                        <a:lnSpc>
                          <a:spcPct val="96900"/>
                        </a:lnSpc>
                      </a:pPr>
                      <a:r>
                        <a:rPr sz="1350" spc="-5" dirty="0">
                          <a:latin typeface="Times New Roman"/>
                          <a:cs typeface="Times New Roman"/>
                        </a:rPr>
                        <a:t>Istilah keilmuan  serumpun terasa  memberikan 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distorsi 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persepsi 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pada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maksud  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sebenarnya.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Persepsi  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yang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segera 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terbentuk  dengan 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istilah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tesrebut  adalah pertumbuhan 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dari 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akar-akar 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ilmu 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membentuk 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suatu 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rumpun, 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yang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berarti  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bahwa nuansa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historis  </a:t>
                      </a:r>
                      <a:r>
                        <a:rPr sz="135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35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35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350" spc="-1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i/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1350" spc="1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350" spc="-3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35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350" spc="-2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35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t  yang</a:t>
                      </a:r>
                      <a:r>
                        <a:rPr sz="13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mewadahinya.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255267" y="5195442"/>
            <a:ext cx="148209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dirty="0">
                <a:latin typeface="Times New Roman"/>
                <a:cs typeface="Times New Roman"/>
              </a:rPr>
              <a:t>Embedded</a:t>
            </a:r>
            <a:r>
              <a:rPr sz="1450" i="1" spc="-35" dirty="0">
                <a:latin typeface="Times New Roman"/>
                <a:cs typeface="Times New Roman"/>
              </a:rPr>
              <a:t> </a:t>
            </a:r>
            <a:r>
              <a:rPr sz="1450" i="1" dirty="0">
                <a:latin typeface="Times New Roman"/>
                <a:cs typeface="Times New Roman"/>
              </a:rPr>
              <a:t>message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9679" y="5195442"/>
            <a:ext cx="985519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5" dirty="0">
                <a:latin typeface="Times New Roman"/>
                <a:cs typeface="Times New Roman"/>
              </a:rPr>
              <a:t>Cover-image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1725" y="5195442"/>
            <a:ext cx="94996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dirty="0">
                <a:latin typeface="Times New Roman"/>
                <a:cs typeface="Times New Roman"/>
              </a:rPr>
              <a:t>St</a:t>
            </a:r>
            <a:r>
              <a:rPr sz="1450" i="1" spc="5" dirty="0">
                <a:latin typeface="Times New Roman"/>
                <a:cs typeface="Times New Roman"/>
              </a:rPr>
              <a:t>e</a:t>
            </a:r>
            <a:r>
              <a:rPr sz="1450" i="1" dirty="0">
                <a:latin typeface="Times New Roman"/>
                <a:cs typeface="Times New Roman"/>
              </a:rPr>
              <a:t>g</a:t>
            </a:r>
            <a:r>
              <a:rPr sz="1450" i="1" spc="10" dirty="0">
                <a:latin typeface="Times New Roman"/>
                <a:cs typeface="Times New Roman"/>
              </a:rPr>
              <a:t>o</a:t>
            </a:r>
            <a:r>
              <a:rPr sz="1450" i="1" spc="-5" dirty="0">
                <a:latin typeface="Times New Roman"/>
                <a:cs typeface="Times New Roman"/>
              </a:rPr>
              <a:t>-</a:t>
            </a:r>
            <a:r>
              <a:rPr sz="1450" i="1" spc="-10" dirty="0">
                <a:latin typeface="Times New Roman"/>
                <a:cs typeface="Times New Roman"/>
              </a:rPr>
              <a:t>i</a:t>
            </a:r>
            <a:r>
              <a:rPr sz="1450" i="1" dirty="0">
                <a:latin typeface="Times New Roman"/>
                <a:cs typeface="Times New Roman"/>
              </a:rPr>
              <a:t>ma</a:t>
            </a:r>
            <a:r>
              <a:rPr sz="1450" i="1" spc="5" dirty="0">
                <a:latin typeface="Times New Roman"/>
                <a:cs typeface="Times New Roman"/>
              </a:rPr>
              <a:t>g</a:t>
            </a:r>
            <a:r>
              <a:rPr sz="1450" i="1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824483"/>
            <a:ext cx="120396" cy="118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90204" y="824483"/>
            <a:ext cx="112775" cy="118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21040" y="824483"/>
            <a:ext cx="118871" cy="118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57843" y="824483"/>
            <a:ext cx="109727" cy="118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5483" y="824483"/>
            <a:ext cx="120396" cy="118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3400" y="992124"/>
            <a:ext cx="120396" cy="118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1040" y="992124"/>
            <a:ext cx="118871" cy="118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90204" y="992124"/>
            <a:ext cx="112775" cy="118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57843" y="992124"/>
            <a:ext cx="109727" cy="118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53400" y="1159763"/>
            <a:ext cx="120396" cy="112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21040" y="1159763"/>
            <a:ext cx="118871" cy="112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90204" y="1159763"/>
            <a:ext cx="112775" cy="1127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21040" y="1327403"/>
            <a:ext cx="118871" cy="1203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57843" y="1159763"/>
            <a:ext cx="109727" cy="1127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57843" y="1327403"/>
            <a:ext cx="109727" cy="1203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06923" y="836675"/>
            <a:ext cx="3744468" cy="28087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53400" y="152400"/>
            <a:ext cx="120396" cy="1203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21040" y="152400"/>
            <a:ext cx="118871" cy="1203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90204" y="152400"/>
            <a:ext cx="112775" cy="1203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400" y="320040"/>
            <a:ext cx="120396" cy="11582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21040" y="320040"/>
            <a:ext cx="118871" cy="1158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90204" y="320040"/>
            <a:ext cx="112775" cy="11582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57843" y="320040"/>
            <a:ext cx="109727" cy="11582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53400" y="487680"/>
            <a:ext cx="120396" cy="10972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21040" y="487680"/>
            <a:ext cx="118871" cy="10972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90204" y="487680"/>
            <a:ext cx="112775" cy="1097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57843" y="487680"/>
            <a:ext cx="109727" cy="10972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25483" y="487680"/>
            <a:ext cx="120396" cy="10972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3400" y="656844"/>
            <a:ext cx="120396" cy="1188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21040" y="656844"/>
            <a:ext cx="118871" cy="118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90204" y="656844"/>
            <a:ext cx="112775" cy="11887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57843" y="656844"/>
            <a:ext cx="109727" cy="118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2480" y="836675"/>
            <a:ext cx="3742944" cy="28087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48000" y="4177284"/>
            <a:ext cx="3505200" cy="236829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788155" y="264033"/>
            <a:ext cx="1480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solidFill>
                  <a:srgbClr val="000000"/>
                </a:solidFill>
                <a:latin typeface="Comic Sans MS"/>
                <a:cs typeface="Comic Sans MS"/>
              </a:rPr>
              <a:t>GIF</a:t>
            </a:r>
            <a:r>
              <a:rPr i="0" spc="-8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i="0" spc="-10" dirty="0">
                <a:solidFill>
                  <a:srgbClr val="000000"/>
                </a:solidFill>
                <a:latin typeface="Comic Sans MS"/>
                <a:cs typeface="Comic Sans MS"/>
              </a:rPr>
              <a:t>image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933194" y="3676269"/>
            <a:ext cx="1308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Cover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image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08216" y="3686936"/>
            <a:ext cx="1360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Stego-image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18052" y="6487464"/>
            <a:ext cx="2099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Embedded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message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32" y="620268"/>
            <a:ext cx="4762500" cy="2610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79520" y="3639311"/>
            <a:ext cx="4762500" cy="2609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60422" y="3258439"/>
            <a:ext cx="1306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Cover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image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5859" y="6277152"/>
            <a:ext cx="1362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Stego-image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0011" y="1021080"/>
            <a:ext cx="6192012" cy="4524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5" y="746252"/>
            <a:ext cx="159385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i="0" spc="-5" dirty="0">
                <a:solidFill>
                  <a:srgbClr val="330066"/>
                </a:solidFill>
                <a:latin typeface="Arial"/>
                <a:cs typeface="Arial"/>
              </a:rPr>
              <a:t>Prolog</a:t>
            </a:r>
            <a:endParaRPr sz="3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635" y="1743836"/>
            <a:ext cx="7802245" cy="427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indent="-341630">
              <a:lnSpc>
                <a:spcPts val="3295"/>
              </a:lnSpc>
              <a:spcBef>
                <a:spcPts val="9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800" dirty="0">
                <a:latin typeface="Arial"/>
                <a:cs typeface="Arial"/>
              </a:rPr>
              <a:t>Misalkan anda mempunyai data rahasia</a:t>
            </a:r>
            <a:r>
              <a:rPr sz="2800" spc="-33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seperti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3295"/>
              </a:lnSpc>
            </a:pPr>
            <a:r>
              <a:rPr sz="2800" i="1" dirty="0">
                <a:latin typeface="Arial"/>
                <a:cs typeface="Arial"/>
              </a:rPr>
              <a:t>password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65"/>
              </a:spcBef>
            </a:pPr>
            <a:r>
              <a:rPr sz="2800" i="1" dirty="0">
                <a:latin typeface="Arial"/>
                <a:cs typeface="Arial"/>
              </a:rPr>
              <a:t>Password</a:t>
            </a:r>
            <a:r>
              <a:rPr sz="2800" dirty="0">
                <a:latin typeface="Arial"/>
                <a:cs typeface="Arial"/>
              </a:rPr>
              <a:t>: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T3knolo911nf0rmas1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Times New Roman"/>
              <a:cs typeface="Times New Roman"/>
            </a:endParaRPr>
          </a:p>
          <a:p>
            <a:pPr marL="355600" marR="164465" indent="-342900">
              <a:lnSpc>
                <a:spcPts val="3229"/>
              </a:lnSpc>
              <a:buClr>
                <a:srgbClr val="330066"/>
              </a:buClr>
              <a:buSzPct val="69642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Anda </a:t>
            </a:r>
            <a:r>
              <a:rPr sz="2800" spc="5" dirty="0">
                <a:latin typeface="Arial"/>
                <a:cs typeface="Arial"/>
              </a:rPr>
              <a:t>ingin </a:t>
            </a:r>
            <a:r>
              <a:rPr sz="2800" dirty="0">
                <a:latin typeface="Arial"/>
                <a:cs typeface="Arial"/>
              </a:rPr>
              <a:t>menyimpan </a:t>
            </a:r>
            <a:r>
              <a:rPr sz="2800" i="1" dirty="0">
                <a:latin typeface="Arial"/>
                <a:cs typeface="Arial"/>
              </a:rPr>
              <a:t>password </a:t>
            </a:r>
            <a:r>
              <a:rPr sz="2800" dirty="0">
                <a:latin typeface="Arial"/>
                <a:cs typeface="Arial"/>
              </a:rPr>
              <a:t>tersebut  dengan </a:t>
            </a:r>
            <a:r>
              <a:rPr sz="2800" spc="-5" dirty="0">
                <a:latin typeface="Arial"/>
                <a:cs typeface="Arial"/>
              </a:rPr>
              <a:t>aman </a:t>
            </a:r>
            <a:r>
              <a:rPr sz="2800" dirty="0">
                <a:latin typeface="Arial"/>
                <a:cs typeface="Arial"/>
              </a:rPr>
              <a:t>(tidak bisa </a:t>
            </a:r>
            <a:r>
              <a:rPr sz="2800" spc="5" dirty="0">
                <a:latin typeface="Arial"/>
                <a:cs typeface="Arial"/>
              </a:rPr>
              <a:t>diketahui </a:t>
            </a:r>
            <a:r>
              <a:rPr sz="2800" dirty="0">
                <a:latin typeface="Arial"/>
                <a:cs typeface="Arial"/>
              </a:rPr>
              <a:t>orang</a:t>
            </a:r>
            <a:r>
              <a:rPr sz="2800" spc="-3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lain).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30066"/>
              </a:buClr>
              <a:buFont typeface="Wingdings"/>
              <a:buChar char=""/>
            </a:pPr>
            <a:endParaRPr sz="4300">
              <a:latin typeface="Times New Roman"/>
              <a:cs typeface="Times New Roman"/>
            </a:endParaRPr>
          </a:p>
          <a:p>
            <a:pPr marL="355600" marR="476250" indent="-342900">
              <a:lnSpc>
                <a:spcPts val="3229"/>
              </a:lnSpc>
              <a:spcBef>
                <a:spcPts val="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Bagaimana </a:t>
            </a:r>
            <a:r>
              <a:rPr sz="2800" dirty="0">
                <a:latin typeface="Arial"/>
                <a:cs typeface="Arial"/>
              </a:rPr>
              <a:t>caranya agar </a:t>
            </a:r>
            <a:r>
              <a:rPr sz="2800" i="1" dirty="0">
                <a:latin typeface="Arial"/>
                <a:cs typeface="Arial"/>
              </a:rPr>
              <a:t>password</a:t>
            </a:r>
            <a:r>
              <a:rPr sz="2800" i="1" spc="-2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tersebut  dapat disimpan dengan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aman?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260604"/>
            <a:ext cx="4876800" cy="3285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8408" y="3645408"/>
            <a:ext cx="3796284" cy="2558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0661" y="3606165"/>
            <a:ext cx="1306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Cover</a:t>
            </a:r>
            <a:r>
              <a:rPr sz="1800" spc="-6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image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2523" y="4951603"/>
            <a:ext cx="1814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Embedded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image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260604"/>
            <a:ext cx="4876800" cy="3285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0035" y="3717035"/>
            <a:ext cx="3724656" cy="2510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5662" y="4014596"/>
            <a:ext cx="3894454" cy="1163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Stego-image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2101850">
              <a:lnSpc>
                <a:spcPct val="100000"/>
              </a:lnSpc>
              <a:spcBef>
                <a:spcPts val="1764"/>
              </a:spcBef>
            </a:pPr>
            <a:r>
              <a:rPr sz="1800" spc="-5" dirty="0">
                <a:latin typeface="Comic Sans MS"/>
                <a:cs typeface="Comic Sans MS"/>
              </a:rPr>
              <a:t>Extracted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spc="5" dirty="0">
                <a:latin typeface="Comic Sans MS"/>
                <a:cs typeface="Comic Sans MS"/>
              </a:rPr>
              <a:t>image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5604" y="3470147"/>
            <a:ext cx="160020" cy="106680"/>
          </a:xfrm>
          <a:custGeom>
            <a:avLst/>
            <a:gdLst/>
            <a:ahLst/>
            <a:cxnLst/>
            <a:rect l="l" t="t" r="r" b="b"/>
            <a:pathLst>
              <a:path w="160019" h="106679">
                <a:moveTo>
                  <a:pt x="0" y="0"/>
                </a:moveTo>
                <a:lnTo>
                  <a:pt x="0" y="106679"/>
                </a:lnTo>
                <a:lnTo>
                  <a:pt x="160019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2383" y="2482595"/>
            <a:ext cx="1905" cy="448309"/>
          </a:xfrm>
          <a:custGeom>
            <a:avLst/>
            <a:gdLst/>
            <a:ahLst/>
            <a:cxnLst/>
            <a:rect l="l" t="t" r="r" b="b"/>
            <a:pathLst>
              <a:path w="1905" h="448310">
                <a:moveTo>
                  <a:pt x="1524" y="44805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19044" y="2916935"/>
            <a:ext cx="108585" cy="160020"/>
          </a:xfrm>
          <a:custGeom>
            <a:avLst/>
            <a:gdLst/>
            <a:ahLst/>
            <a:cxnLst/>
            <a:rect l="l" t="t" r="r" b="b"/>
            <a:pathLst>
              <a:path w="108585" h="160019">
                <a:moveTo>
                  <a:pt x="108204" y="0"/>
                </a:moveTo>
                <a:lnTo>
                  <a:pt x="0" y="508"/>
                </a:lnTo>
                <a:lnTo>
                  <a:pt x="54737" y="160019"/>
                </a:lnTo>
                <a:lnTo>
                  <a:pt x="108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2383" y="4116323"/>
            <a:ext cx="1905" cy="447040"/>
          </a:xfrm>
          <a:custGeom>
            <a:avLst/>
            <a:gdLst/>
            <a:ahLst/>
            <a:cxnLst/>
            <a:rect l="l" t="t" r="r" b="b"/>
            <a:pathLst>
              <a:path w="1905" h="447039">
                <a:moveTo>
                  <a:pt x="1524" y="0"/>
                </a:moveTo>
                <a:lnTo>
                  <a:pt x="0" y="446531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19044" y="3968496"/>
            <a:ext cx="108585" cy="161925"/>
          </a:xfrm>
          <a:custGeom>
            <a:avLst/>
            <a:gdLst/>
            <a:ahLst/>
            <a:cxnLst/>
            <a:rect l="l" t="t" r="r" b="b"/>
            <a:pathLst>
              <a:path w="108585" h="161925">
                <a:moveTo>
                  <a:pt x="54737" y="0"/>
                </a:moveTo>
                <a:lnTo>
                  <a:pt x="0" y="161162"/>
                </a:lnTo>
                <a:lnTo>
                  <a:pt x="108204" y="161543"/>
                </a:lnTo>
                <a:lnTo>
                  <a:pt x="54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2191" y="3523488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60">
                <a:moveTo>
                  <a:pt x="0" y="0"/>
                </a:moveTo>
                <a:lnTo>
                  <a:pt x="163525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45252" y="3470147"/>
            <a:ext cx="160020" cy="106680"/>
          </a:xfrm>
          <a:custGeom>
            <a:avLst/>
            <a:gdLst/>
            <a:ahLst/>
            <a:cxnLst/>
            <a:rect l="l" t="t" r="r" b="b"/>
            <a:pathLst>
              <a:path w="160020" h="106679">
                <a:moveTo>
                  <a:pt x="0" y="0"/>
                </a:moveTo>
                <a:lnTo>
                  <a:pt x="0" y="106679"/>
                </a:lnTo>
                <a:lnTo>
                  <a:pt x="16002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0508" y="4116323"/>
            <a:ext cx="0" cy="447040"/>
          </a:xfrm>
          <a:custGeom>
            <a:avLst/>
            <a:gdLst/>
            <a:ahLst/>
            <a:cxnLst/>
            <a:rect l="l" t="t" r="r" b="b"/>
            <a:pathLst>
              <a:path h="447039">
                <a:moveTo>
                  <a:pt x="0" y="446531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7167" y="3968496"/>
            <a:ext cx="106680" cy="161925"/>
          </a:xfrm>
          <a:custGeom>
            <a:avLst/>
            <a:gdLst/>
            <a:ahLst/>
            <a:cxnLst/>
            <a:rect l="l" t="t" r="r" b="b"/>
            <a:pathLst>
              <a:path w="106679" h="161925">
                <a:moveTo>
                  <a:pt x="53467" y="0"/>
                </a:moveTo>
                <a:lnTo>
                  <a:pt x="0" y="161543"/>
                </a:lnTo>
                <a:lnTo>
                  <a:pt x="106680" y="161543"/>
                </a:lnTo>
                <a:lnTo>
                  <a:pt x="534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95743" y="3523488"/>
            <a:ext cx="449580" cy="0"/>
          </a:xfrm>
          <a:custGeom>
            <a:avLst/>
            <a:gdLst/>
            <a:ahLst/>
            <a:cxnLst/>
            <a:rect l="l" t="t" r="r" b="b"/>
            <a:pathLst>
              <a:path w="449579">
                <a:moveTo>
                  <a:pt x="0" y="0"/>
                </a:moveTo>
                <a:lnTo>
                  <a:pt x="44957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31607" y="3470147"/>
            <a:ext cx="160020" cy="106680"/>
          </a:xfrm>
          <a:custGeom>
            <a:avLst/>
            <a:gdLst/>
            <a:ahLst/>
            <a:cxnLst/>
            <a:rect l="l" t="t" r="r" b="b"/>
            <a:pathLst>
              <a:path w="160020" h="106679">
                <a:moveTo>
                  <a:pt x="0" y="0"/>
                </a:moveTo>
                <a:lnTo>
                  <a:pt x="0" y="106679"/>
                </a:lnTo>
                <a:lnTo>
                  <a:pt x="160020" y="53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0660" y="4791836"/>
            <a:ext cx="13335" cy="51435"/>
          </a:xfrm>
          <a:custGeom>
            <a:avLst/>
            <a:gdLst/>
            <a:ahLst/>
            <a:cxnLst/>
            <a:rect l="l" t="t" r="r" b="b"/>
            <a:pathLst>
              <a:path w="13335" h="51435">
                <a:moveTo>
                  <a:pt x="12826" y="126"/>
                </a:moveTo>
                <a:lnTo>
                  <a:pt x="0" y="0"/>
                </a:lnTo>
                <a:lnTo>
                  <a:pt x="0" y="50800"/>
                </a:lnTo>
                <a:lnTo>
                  <a:pt x="12826" y="50926"/>
                </a:lnTo>
                <a:lnTo>
                  <a:pt x="12826" y="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0788" y="4702936"/>
            <a:ext cx="13335" cy="51435"/>
          </a:xfrm>
          <a:custGeom>
            <a:avLst/>
            <a:gdLst/>
            <a:ahLst/>
            <a:cxnLst/>
            <a:rect l="l" t="t" r="r" b="b"/>
            <a:pathLst>
              <a:path w="13335" h="51435">
                <a:moveTo>
                  <a:pt x="12826" y="126"/>
                </a:moveTo>
                <a:lnTo>
                  <a:pt x="0" y="0"/>
                </a:lnTo>
                <a:lnTo>
                  <a:pt x="0" y="50800"/>
                </a:lnTo>
                <a:lnTo>
                  <a:pt x="12826" y="50926"/>
                </a:lnTo>
                <a:lnTo>
                  <a:pt x="12826" y="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0915" y="4614036"/>
            <a:ext cx="13335" cy="51435"/>
          </a:xfrm>
          <a:custGeom>
            <a:avLst/>
            <a:gdLst/>
            <a:ahLst/>
            <a:cxnLst/>
            <a:rect l="l" t="t" r="r" b="b"/>
            <a:pathLst>
              <a:path w="13335" h="51435">
                <a:moveTo>
                  <a:pt x="12826" y="126"/>
                </a:moveTo>
                <a:lnTo>
                  <a:pt x="0" y="0"/>
                </a:lnTo>
                <a:lnTo>
                  <a:pt x="0" y="50800"/>
                </a:lnTo>
                <a:lnTo>
                  <a:pt x="12826" y="50926"/>
                </a:lnTo>
                <a:lnTo>
                  <a:pt x="12826" y="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81041" y="4525136"/>
            <a:ext cx="13335" cy="51435"/>
          </a:xfrm>
          <a:custGeom>
            <a:avLst/>
            <a:gdLst/>
            <a:ahLst/>
            <a:cxnLst/>
            <a:rect l="l" t="t" r="r" b="b"/>
            <a:pathLst>
              <a:path w="13335" h="51435">
                <a:moveTo>
                  <a:pt x="12827" y="126"/>
                </a:moveTo>
                <a:lnTo>
                  <a:pt x="0" y="0"/>
                </a:lnTo>
                <a:lnTo>
                  <a:pt x="0" y="50800"/>
                </a:lnTo>
                <a:lnTo>
                  <a:pt x="12827" y="50926"/>
                </a:lnTo>
                <a:lnTo>
                  <a:pt x="12827" y="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81169" y="4436236"/>
            <a:ext cx="13335" cy="51435"/>
          </a:xfrm>
          <a:custGeom>
            <a:avLst/>
            <a:gdLst/>
            <a:ahLst/>
            <a:cxnLst/>
            <a:rect l="l" t="t" r="r" b="b"/>
            <a:pathLst>
              <a:path w="13335" h="51435">
                <a:moveTo>
                  <a:pt x="12826" y="126"/>
                </a:moveTo>
                <a:lnTo>
                  <a:pt x="0" y="0"/>
                </a:lnTo>
                <a:lnTo>
                  <a:pt x="0" y="50800"/>
                </a:lnTo>
                <a:lnTo>
                  <a:pt x="12826" y="50926"/>
                </a:lnTo>
                <a:lnTo>
                  <a:pt x="12826" y="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81169" y="4347336"/>
            <a:ext cx="13335" cy="51435"/>
          </a:xfrm>
          <a:custGeom>
            <a:avLst/>
            <a:gdLst/>
            <a:ahLst/>
            <a:cxnLst/>
            <a:rect l="l" t="t" r="r" b="b"/>
            <a:pathLst>
              <a:path w="13335" h="51435">
                <a:moveTo>
                  <a:pt x="12953" y="126"/>
                </a:moveTo>
                <a:lnTo>
                  <a:pt x="126" y="0"/>
                </a:lnTo>
                <a:lnTo>
                  <a:pt x="0" y="50800"/>
                </a:lnTo>
                <a:lnTo>
                  <a:pt x="12826" y="50926"/>
                </a:lnTo>
                <a:lnTo>
                  <a:pt x="12953" y="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81296" y="4258309"/>
            <a:ext cx="13335" cy="51435"/>
          </a:xfrm>
          <a:custGeom>
            <a:avLst/>
            <a:gdLst/>
            <a:ahLst/>
            <a:cxnLst/>
            <a:rect l="l" t="t" r="r" b="b"/>
            <a:pathLst>
              <a:path w="13335" h="51435">
                <a:moveTo>
                  <a:pt x="12953" y="126"/>
                </a:moveTo>
                <a:lnTo>
                  <a:pt x="126" y="0"/>
                </a:lnTo>
                <a:lnTo>
                  <a:pt x="0" y="50800"/>
                </a:lnTo>
                <a:lnTo>
                  <a:pt x="12826" y="50926"/>
                </a:lnTo>
                <a:lnTo>
                  <a:pt x="12953" y="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81422" y="4169409"/>
            <a:ext cx="13335" cy="51435"/>
          </a:xfrm>
          <a:custGeom>
            <a:avLst/>
            <a:gdLst/>
            <a:ahLst/>
            <a:cxnLst/>
            <a:rect l="l" t="t" r="r" b="b"/>
            <a:pathLst>
              <a:path w="13335" h="51435">
                <a:moveTo>
                  <a:pt x="12953" y="126"/>
                </a:moveTo>
                <a:lnTo>
                  <a:pt x="126" y="0"/>
                </a:lnTo>
                <a:lnTo>
                  <a:pt x="0" y="50800"/>
                </a:lnTo>
                <a:lnTo>
                  <a:pt x="12826" y="50926"/>
                </a:lnTo>
                <a:lnTo>
                  <a:pt x="12953" y="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81550" y="4080509"/>
            <a:ext cx="13335" cy="51435"/>
          </a:xfrm>
          <a:custGeom>
            <a:avLst/>
            <a:gdLst/>
            <a:ahLst/>
            <a:cxnLst/>
            <a:rect l="l" t="t" r="r" b="b"/>
            <a:pathLst>
              <a:path w="13335" h="51435">
                <a:moveTo>
                  <a:pt x="12953" y="126"/>
                </a:moveTo>
                <a:lnTo>
                  <a:pt x="126" y="0"/>
                </a:lnTo>
                <a:lnTo>
                  <a:pt x="0" y="50800"/>
                </a:lnTo>
                <a:lnTo>
                  <a:pt x="12826" y="50926"/>
                </a:lnTo>
                <a:lnTo>
                  <a:pt x="12953" y="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81677" y="3991609"/>
            <a:ext cx="13335" cy="51435"/>
          </a:xfrm>
          <a:custGeom>
            <a:avLst/>
            <a:gdLst/>
            <a:ahLst/>
            <a:cxnLst/>
            <a:rect l="l" t="t" r="r" b="b"/>
            <a:pathLst>
              <a:path w="13335" h="51435">
                <a:moveTo>
                  <a:pt x="12953" y="126"/>
                </a:moveTo>
                <a:lnTo>
                  <a:pt x="126" y="0"/>
                </a:lnTo>
                <a:lnTo>
                  <a:pt x="0" y="50800"/>
                </a:lnTo>
                <a:lnTo>
                  <a:pt x="12826" y="50926"/>
                </a:lnTo>
                <a:lnTo>
                  <a:pt x="12953" y="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81803" y="3902709"/>
            <a:ext cx="13335" cy="51435"/>
          </a:xfrm>
          <a:custGeom>
            <a:avLst/>
            <a:gdLst/>
            <a:ahLst/>
            <a:cxnLst/>
            <a:rect l="l" t="t" r="r" b="b"/>
            <a:pathLst>
              <a:path w="13335" h="51435">
                <a:moveTo>
                  <a:pt x="126" y="0"/>
                </a:moveTo>
                <a:lnTo>
                  <a:pt x="0" y="50800"/>
                </a:lnTo>
                <a:lnTo>
                  <a:pt x="12826" y="50926"/>
                </a:lnTo>
                <a:lnTo>
                  <a:pt x="12954" y="126"/>
                </a:lnTo>
                <a:lnTo>
                  <a:pt x="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81930" y="3813809"/>
            <a:ext cx="13335" cy="51435"/>
          </a:xfrm>
          <a:custGeom>
            <a:avLst/>
            <a:gdLst/>
            <a:ahLst/>
            <a:cxnLst/>
            <a:rect l="l" t="t" r="r" b="b"/>
            <a:pathLst>
              <a:path w="13335" h="51435">
                <a:moveTo>
                  <a:pt x="12827" y="126"/>
                </a:moveTo>
                <a:lnTo>
                  <a:pt x="0" y="0"/>
                </a:lnTo>
                <a:lnTo>
                  <a:pt x="0" y="50800"/>
                </a:lnTo>
                <a:lnTo>
                  <a:pt x="12827" y="50926"/>
                </a:lnTo>
                <a:lnTo>
                  <a:pt x="12827" y="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94122" y="3729609"/>
            <a:ext cx="46355" cy="83820"/>
          </a:xfrm>
          <a:custGeom>
            <a:avLst/>
            <a:gdLst/>
            <a:ahLst/>
            <a:cxnLst/>
            <a:rect l="l" t="t" r="r" b="b"/>
            <a:pathLst>
              <a:path w="46354" h="83820">
                <a:moveTo>
                  <a:pt x="762" y="0"/>
                </a:moveTo>
                <a:lnTo>
                  <a:pt x="0" y="3175"/>
                </a:lnTo>
                <a:lnTo>
                  <a:pt x="762" y="23495"/>
                </a:lnTo>
                <a:lnTo>
                  <a:pt x="33274" y="79502"/>
                </a:lnTo>
                <a:lnTo>
                  <a:pt x="35051" y="82423"/>
                </a:lnTo>
                <a:lnTo>
                  <a:pt x="38988" y="83566"/>
                </a:lnTo>
                <a:lnTo>
                  <a:pt x="45085" y="80010"/>
                </a:lnTo>
                <a:lnTo>
                  <a:pt x="46100" y="76073"/>
                </a:lnTo>
                <a:lnTo>
                  <a:pt x="44323" y="73025"/>
                </a:lnTo>
                <a:lnTo>
                  <a:pt x="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80534" y="4880736"/>
            <a:ext cx="13335" cy="51435"/>
          </a:xfrm>
          <a:custGeom>
            <a:avLst/>
            <a:gdLst/>
            <a:ahLst/>
            <a:cxnLst/>
            <a:rect l="l" t="t" r="r" b="b"/>
            <a:pathLst>
              <a:path w="13335" h="51435">
                <a:moveTo>
                  <a:pt x="12953" y="126"/>
                </a:moveTo>
                <a:lnTo>
                  <a:pt x="126" y="0"/>
                </a:lnTo>
                <a:lnTo>
                  <a:pt x="0" y="50800"/>
                </a:lnTo>
                <a:lnTo>
                  <a:pt x="12826" y="50926"/>
                </a:lnTo>
                <a:lnTo>
                  <a:pt x="12953" y="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36591" y="3717035"/>
            <a:ext cx="102235" cy="96520"/>
          </a:xfrm>
          <a:custGeom>
            <a:avLst/>
            <a:gdLst/>
            <a:ahLst/>
            <a:cxnLst/>
            <a:rect l="l" t="t" r="r" b="b"/>
            <a:pathLst>
              <a:path w="102235" h="96520">
                <a:moveTo>
                  <a:pt x="51816" y="0"/>
                </a:moveTo>
                <a:lnTo>
                  <a:pt x="0" y="88518"/>
                </a:lnTo>
                <a:lnTo>
                  <a:pt x="1016" y="92456"/>
                </a:lnTo>
                <a:lnTo>
                  <a:pt x="7112" y="96012"/>
                </a:lnTo>
                <a:lnTo>
                  <a:pt x="11049" y="94995"/>
                </a:lnTo>
                <a:lnTo>
                  <a:pt x="12827" y="91947"/>
                </a:lnTo>
                <a:lnTo>
                  <a:pt x="45466" y="12572"/>
                </a:lnTo>
                <a:lnTo>
                  <a:pt x="59165" y="12572"/>
                </a:lnTo>
                <a:lnTo>
                  <a:pt x="51816" y="0"/>
                </a:lnTo>
                <a:close/>
              </a:path>
              <a:path w="102235" h="96520">
                <a:moveTo>
                  <a:pt x="59165" y="12572"/>
                </a:moveTo>
                <a:lnTo>
                  <a:pt x="58293" y="12572"/>
                </a:lnTo>
                <a:lnTo>
                  <a:pt x="101854" y="85597"/>
                </a:lnTo>
                <a:lnTo>
                  <a:pt x="59165" y="12572"/>
                </a:lnTo>
                <a:close/>
              </a:path>
              <a:path w="102235" h="96520">
                <a:moveTo>
                  <a:pt x="58293" y="12572"/>
                </a:moveTo>
                <a:lnTo>
                  <a:pt x="45466" y="12572"/>
                </a:lnTo>
                <a:lnTo>
                  <a:pt x="46355" y="15747"/>
                </a:lnTo>
                <a:lnTo>
                  <a:pt x="51943" y="25272"/>
                </a:lnTo>
                <a:lnTo>
                  <a:pt x="58293" y="58800"/>
                </a:lnTo>
                <a:lnTo>
                  <a:pt x="58293" y="36068"/>
                </a:lnTo>
                <a:lnTo>
                  <a:pt x="57531" y="15747"/>
                </a:lnTo>
                <a:lnTo>
                  <a:pt x="58293" y="1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49419" y="3729609"/>
            <a:ext cx="45720" cy="79375"/>
          </a:xfrm>
          <a:custGeom>
            <a:avLst/>
            <a:gdLst/>
            <a:ahLst/>
            <a:cxnLst/>
            <a:rect l="l" t="t" r="r" b="b"/>
            <a:pathLst>
              <a:path w="45720" h="79375">
                <a:moveTo>
                  <a:pt x="32638" y="0"/>
                </a:moveTo>
                <a:lnTo>
                  <a:pt x="0" y="79375"/>
                </a:lnTo>
                <a:lnTo>
                  <a:pt x="32638" y="23622"/>
                </a:lnTo>
                <a:lnTo>
                  <a:pt x="41184" y="23622"/>
                </a:lnTo>
                <a:lnTo>
                  <a:pt x="39115" y="12700"/>
                </a:lnTo>
                <a:lnTo>
                  <a:pt x="33527" y="3175"/>
                </a:lnTo>
                <a:lnTo>
                  <a:pt x="32638" y="0"/>
                </a:lnTo>
                <a:close/>
              </a:path>
              <a:path w="45720" h="79375">
                <a:moveTo>
                  <a:pt x="41184" y="23622"/>
                </a:moveTo>
                <a:lnTo>
                  <a:pt x="32638" y="23622"/>
                </a:lnTo>
                <a:lnTo>
                  <a:pt x="32638" y="46101"/>
                </a:lnTo>
                <a:lnTo>
                  <a:pt x="45465" y="46228"/>
                </a:lnTo>
                <a:lnTo>
                  <a:pt x="41184" y="23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35635" y="746252"/>
            <a:ext cx="697357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i="0" spc="-5" dirty="0">
                <a:solidFill>
                  <a:srgbClr val="330066"/>
                </a:solidFill>
                <a:latin typeface="Arial"/>
                <a:cs typeface="Arial"/>
              </a:rPr>
              <a:t>Diagram </a:t>
            </a:r>
            <a:r>
              <a:rPr sz="3900" b="1" i="0" dirty="0">
                <a:solidFill>
                  <a:srgbClr val="330066"/>
                </a:solidFill>
                <a:latin typeface="Arial"/>
                <a:cs typeface="Arial"/>
              </a:rPr>
              <a:t>Proses</a:t>
            </a:r>
            <a:r>
              <a:rPr sz="3900" b="1" i="0" spc="10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900" b="1" i="0" dirty="0">
                <a:solidFill>
                  <a:srgbClr val="330066"/>
                </a:solidFill>
                <a:latin typeface="Arial"/>
                <a:cs typeface="Arial"/>
              </a:rPr>
              <a:t>Steganografi</a:t>
            </a:r>
            <a:endParaRPr sz="3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34539" y="2117851"/>
            <a:ext cx="114046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i="1" spc="-5" dirty="0">
                <a:latin typeface="Arial"/>
                <a:cs typeface="Arial"/>
              </a:rPr>
              <a:t>Cover-object</a:t>
            </a:r>
            <a:endParaRPr sz="15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18221" y="3235832"/>
            <a:ext cx="1442720" cy="8007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71145" marR="289560" indent="-76200">
              <a:lnSpc>
                <a:spcPts val="1789"/>
              </a:lnSpc>
              <a:spcBef>
                <a:spcPts val="215"/>
              </a:spcBef>
            </a:pPr>
            <a:r>
              <a:rPr sz="1550" i="1" spc="-5" dirty="0">
                <a:latin typeface="Arial"/>
                <a:cs typeface="Arial"/>
              </a:rPr>
              <a:t>E</a:t>
            </a:r>
            <a:r>
              <a:rPr sz="1550" i="1" spc="-25" dirty="0">
                <a:latin typeface="Arial"/>
                <a:cs typeface="Arial"/>
              </a:rPr>
              <a:t>m</a:t>
            </a:r>
            <a:r>
              <a:rPr sz="1550" i="1" spc="-5" dirty="0">
                <a:latin typeface="Arial"/>
                <a:cs typeface="Arial"/>
              </a:rPr>
              <a:t>bedded  message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400" spc="-5" dirty="0">
                <a:latin typeface="Comic Sans MS"/>
                <a:cs typeface="Comic Sans MS"/>
              </a:rPr>
              <a:t>(secret</a:t>
            </a:r>
            <a:r>
              <a:rPr sz="1400" spc="-8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message)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4337" y="3235832"/>
            <a:ext cx="1878964" cy="8083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60655" marR="5080" indent="-68580">
              <a:lnSpc>
                <a:spcPts val="1789"/>
              </a:lnSpc>
              <a:spcBef>
                <a:spcPts val="215"/>
              </a:spcBef>
              <a:tabLst>
                <a:tab pos="1169670" algn="l"/>
                <a:tab pos="1865630" algn="l"/>
              </a:tabLst>
            </a:pPr>
            <a:r>
              <a:rPr sz="1550" i="1" spc="-5" dirty="0">
                <a:latin typeface="Arial"/>
                <a:cs typeface="Arial"/>
              </a:rPr>
              <a:t>Embedded 	</a:t>
            </a:r>
            <a:r>
              <a:rPr sz="155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550" i="1" dirty="0">
                <a:latin typeface="Arial"/>
                <a:cs typeface="Arial"/>
              </a:rPr>
              <a:t> </a:t>
            </a:r>
            <a:r>
              <a:rPr sz="1550" i="1" spc="-5" dirty="0">
                <a:latin typeface="Arial"/>
                <a:cs typeface="Arial"/>
              </a:rPr>
              <a:t>message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400" spc="-5" dirty="0">
                <a:latin typeface="Comic Sans MS"/>
                <a:cs typeface="Comic Sans MS"/>
              </a:rPr>
              <a:t>(secret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message)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04235" y="4635246"/>
            <a:ext cx="33210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i="1" spc="-5" dirty="0">
                <a:latin typeface="Arial"/>
                <a:cs typeface="Arial"/>
              </a:rPr>
              <a:t>key</a:t>
            </a:r>
            <a:endParaRPr sz="15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83884" y="4635246"/>
            <a:ext cx="33210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i="1" spc="-5" dirty="0">
                <a:latin typeface="Arial"/>
                <a:cs typeface="Arial"/>
              </a:rPr>
              <a:t>key</a:t>
            </a:r>
            <a:endParaRPr sz="15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66005" y="5090922"/>
            <a:ext cx="848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adversary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06034" y="3077717"/>
            <a:ext cx="1490980" cy="891540"/>
          </a:xfrm>
          <a:prstGeom prst="rect">
            <a:avLst/>
          </a:prstGeom>
          <a:ln w="457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78460">
              <a:lnSpc>
                <a:spcPct val="100000"/>
              </a:lnSpc>
              <a:spcBef>
                <a:spcPts val="990"/>
              </a:spcBef>
            </a:pPr>
            <a:r>
              <a:rPr sz="1300" i="1" spc="-10" dirty="0">
                <a:latin typeface="Arial"/>
                <a:cs typeface="Arial"/>
              </a:rPr>
              <a:t>Extraction</a:t>
            </a:r>
            <a:endParaRPr sz="130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  <a:spcBef>
                <a:spcPts val="500"/>
              </a:spcBef>
            </a:pPr>
            <a:r>
              <a:rPr sz="1400" spc="-5" dirty="0">
                <a:latin typeface="Comic Sans MS"/>
                <a:cs typeface="Comic Sans MS"/>
              </a:rPr>
              <a:t>(decoder)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26385" y="3077717"/>
            <a:ext cx="1495425" cy="891540"/>
          </a:xfrm>
          <a:prstGeom prst="rect">
            <a:avLst/>
          </a:prstGeom>
          <a:ln w="457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28930">
              <a:lnSpc>
                <a:spcPct val="100000"/>
              </a:lnSpc>
              <a:spcBef>
                <a:spcPts val="990"/>
              </a:spcBef>
            </a:pPr>
            <a:r>
              <a:rPr sz="1300" i="1" spc="-5" dirty="0">
                <a:latin typeface="Arial"/>
                <a:cs typeface="Arial"/>
              </a:rPr>
              <a:t>Embedding</a:t>
            </a:r>
            <a:endParaRPr sz="1300">
              <a:latin typeface="Arial"/>
              <a:cs typeface="Arial"/>
            </a:endParaRPr>
          </a:p>
          <a:p>
            <a:pPr marL="336550">
              <a:lnSpc>
                <a:spcPct val="100000"/>
              </a:lnSpc>
              <a:spcBef>
                <a:spcPts val="500"/>
              </a:spcBef>
            </a:pPr>
            <a:r>
              <a:rPr sz="1400" spc="-5" dirty="0">
                <a:latin typeface="Comic Sans MS"/>
                <a:cs typeface="Comic Sans MS"/>
              </a:rPr>
              <a:t>(encoder)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06900" y="3039237"/>
            <a:ext cx="606425" cy="4914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0005" marR="5080" indent="-27940">
              <a:lnSpc>
                <a:spcPts val="1810"/>
              </a:lnSpc>
              <a:spcBef>
                <a:spcPts val="200"/>
              </a:spcBef>
            </a:pPr>
            <a:r>
              <a:rPr sz="1550" i="1" spc="-5" dirty="0">
                <a:latin typeface="Arial"/>
                <a:cs typeface="Arial"/>
              </a:rPr>
              <a:t>Ste</a:t>
            </a:r>
            <a:r>
              <a:rPr sz="1550" i="1" dirty="0">
                <a:latin typeface="Arial"/>
                <a:cs typeface="Arial"/>
              </a:rPr>
              <a:t>go</a:t>
            </a:r>
            <a:r>
              <a:rPr sz="1550" i="1" spc="-5" dirty="0">
                <a:latin typeface="Arial"/>
                <a:cs typeface="Arial"/>
              </a:rPr>
              <a:t>-  object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8011" y="1429511"/>
            <a:ext cx="5559552" cy="3607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68616" y="2852547"/>
            <a:ext cx="50800" cy="13335"/>
          </a:xfrm>
          <a:custGeom>
            <a:avLst/>
            <a:gdLst/>
            <a:ahLst/>
            <a:cxnLst/>
            <a:rect l="l" t="t" r="r" b="b"/>
            <a:pathLst>
              <a:path w="50800" h="13335">
                <a:moveTo>
                  <a:pt x="0" y="0"/>
                </a:moveTo>
                <a:lnTo>
                  <a:pt x="0" y="12700"/>
                </a:lnTo>
                <a:lnTo>
                  <a:pt x="50800" y="12826"/>
                </a:lnTo>
                <a:lnTo>
                  <a:pt x="50800" y="1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79716" y="2852420"/>
            <a:ext cx="50800" cy="13335"/>
          </a:xfrm>
          <a:custGeom>
            <a:avLst/>
            <a:gdLst/>
            <a:ahLst/>
            <a:cxnLst/>
            <a:rect l="l" t="t" r="r" b="b"/>
            <a:pathLst>
              <a:path w="50800" h="13335">
                <a:moveTo>
                  <a:pt x="0" y="0"/>
                </a:moveTo>
                <a:lnTo>
                  <a:pt x="0" y="12700"/>
                </a:lnTo>
                <a:lnTo>
                  <a:pt x="50800" y="12826"/>
                </a:lnTo>
                <a:lnTo>
                  <a:pt x="50800" y="1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0816" y="2852292"/>
            <a:ext cx="50800" cy="13335"/>
          </a:xfrm>
          <a:custGeom>
            <a:avLst/>
            <a:gdLst/>
            <a:ahLst/>
            <a:cxnLst/>
            <a:rect l="l" t="t" r="r" b="b"/>
            <a:pathLst>
              <a:path w="50800" h="13335">
                <a:moveTo>
                  <a:pt x="0" y="0"/>
                </a:moveTo>
                <a:lnTo>
                  <a:pt x="0" y="12700"/>
                </a:lnTo>
                <a:lnTo>
                  <a:pt x="50800" y="12827"/>
                </a:lnTo>
                <a:lnTo>
                  <a:pt x="50800" y="1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01916" y="2852166"/>
            <a:ext cx="50800" cy="13335"/>
          </a:xfrm>
          <a:custGeom>
            <a:avLst/>
            <a:gdLst/>
            <a:ahLst/>
            <a:cxnLst/>
            <a:rect l="l" t="t" r="r" b="b"/>
            <a:pathLst>
              <a:path w="50800" h="13335">
                <a:moveTo>
                  <a:pt x="0" y="0"/>
                </a:moveTo>
                <a:lnTo>
                  <a:pt x="0" y="12700"/>
                </a:lnTo>
                <a:lnTo>
                  <a:pt x="50800" y="12826"/>
                </a:lnTo>
                <a:lnTo>
                  <a:pt x="50800" y="1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13016" y="2852039"/>
            <a:ext cx="50800" cy="13335"/>
          </a:xfrm>
          <a:custGeom>
            <a:avLst/>
            <a:gdLst/>
            <a:ahLst/>
            <a:cxnLst/>
            <a:rect l="l" t="t" r="r" b="b"/>
            <a:pathLst>
              <a:path w="50800" h="13335">
                <a:moveTo>
                  <a:pt x="0" y="0"/>
                </a:moveTo>
                <a:lnTo>
                  <a:pt x="0" y="12700"/>
                </a:lnTo>
                <a:lnTo>
                  <a:pt x="50800" y="12826"/>
                </a:lnTo>
                <a:lnTo>
                  <a:pt x="50800" y="1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24116" y="2851911"/>
            <a:ext cx="50800" cy="13335"/>
          </a:xfrm>
          <a:custGeom>
            <a:avLst/>
            <a:gdLst/>
            <a:ahLst/>
            <a:cxnLst/>
            <a:rect l="l" t="t" r="r" b="b"/>
            <a:pathLst>
              <a:path w="50800" h="13335">
                <a:moveTo>
                  <a:pt x="0" y="0"/>
                </a:moveTo>
                <a:lnTo>
                  <a:pt x="0" y="12700"/>
                </a:lnTo>
                <a:lnTo>
                  <a:pt x="50800" y="12826"/>
                </a:lnTo>
                <a:lnTo>
                  <a:pt x="50800" y="1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35216" y="2851785"/>
            <a:ext cx="50800" cy="13335"/>
          </a:xfrm>
          <a:custGeom>
            <a:avLst/>
            <a:gdLst/>
            <a:ahLst/>
            <a:cxnLst/>
            <a:rect l="l" t="t" r="r" b="b"/>
            <a:pathLst>
              <a:path w="50800" h="13335">
                <a:moveTo>
                  <a:pt x="0" y="0"/>
                </a:moveTo>
                <a:lnTo>
                  <a:pt x="0" y="12700"/>
                </a:lnTo>
                <a:lnTo>
                  <a:pt x="50800" y="12826"/>
                </a:lnTo>
                <a:lnTo>
                  <a:pt x="50800" y="1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46316" y="2851657"/>
            <a:ext cx="50800" cy="13335"/>
          </a:xfrm>
          <a:custGeom>
            <a:avLst/>
            <a:gdLst/>
            <a:ahLst/>
            <a:cxnLst/>
            <a:rect l="l" t="t" r="r" b="b"/>
            <a:pathLst>
              <a:path w="50800" h="13335">
                <a:moveTo>
                  <a:pt x="0" y="0"/>
                </a:moveTo>
                <a:lnTo>
                  <a:pt x="0" y="12700"/>
                </a:lnTo>
                <a:lnTo>
                  <a:pt x="50800" y="12826"/>
                </a:lnTo>
                <a:lnTo>
                  <a:pt x="50800" y="1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43116" y="2806192"/>
            <a:ext cx="165100" cy="103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35316" y="2852927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0" y="12700"/>
                </a:lnTo>
                <a:lnTo>
                  <a:pt x="50800" y="12700"/>
                </a:lnTo>
                <a:lnTo>
                  <a:pt x="50800" y="1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46416" y="2852801"/>
            <a:ext cx="50800" cy="13335"/>
          </a:xfrm>
          <a:custGeom>
            <a:avLst/>
            <a:gdLst/>
            <a:ahLst/>
            <a:cxnLst/>
            <a:rect l="l" t="t" r="r" b="b"/>
            <a:pathLst>
              <a:path w="50800" h="13335">
                <a:moveTo>
                  <a:pt x="0" y="0"/>
                </a:moveTo>
                <a:lnTo>
                  <a:pt x="0" y="12700"/>
                </a:lnTo>
                <a:lnTo>
                  <a:pt x="50800" y="12826"/>
                </a:lnTo>
                <a:lnTo>
                  <a:pt x="50800" y="1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57516" y="2852673"/>
            <a:ext cx="50800" cy="13335"/>
          </a:xfrm>
          <a:custGeom>
            <a:avLst/>
            <a:gdLst/>
            <a:ahLst/>
            <a:cxnLst/>
            <a:rect l="l" t="t" r="r" b="b"/>
            <a:pathLst>
              <a:path w="50800" h="13335">
                <a:moveTo>
                  <a:pt x="0" y="0"/>
                </a:moveTo>
                <a:lnTo>
                  <a:pt x="0" y="12700"/>
                </a:lnTo>
                <a:lnTo>
                  <a:pt x="50800" y="12826"/>
                </a:lnTo>
                <a:lnTo>
                  <a:pt x="50800" y="1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49935" y="714883"/>
            <a:ext cx="793750" cy="575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65"/>
              </a:lnSpc>
              <a:spcBef>
                <a:spcPts val="95"/>
              </a:spcBef>
            </a:pPr>
            <a:r>
              <a:rPr sz="1900" i="0" spc="-5" dirty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sz="1900" i="0" spc="-10" dirty="0">
                <a:solidFill>
                  <a:srgbClr val="000000"/>
                </a:solidFill>
                <a:latin typeface="Comic Sans MS"/>
                <a:cs typeface="Comic Sans MS"/>
              </a:rPr>
              <a:t>te</a:t>
            </a:r>
            <a:r>
              <a:rPr sz="1900" i="0" spc="-5" dirty="0">
                <a:solidFill>
                  <a:srgbClr val="000000"/>
                </a:solidFill>
                <a:latin typeface="Comic Sans MS"/>
                <a:cs typeface="Comic Sans MS"/>
              </a:rPr>
              <a:t>g</a:t>
            </a:r>
            <a:r>
              <a:rPr sz="1900" i="0" spc="-10" dirty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sz="1900" i="0" spc="-5" dirty="0">
                <a:solidFill>
                  <a:srgbClr val="000000"/>
                </a:solidFill>
                <a:latin typeface="Comic Sans MS"/>
                <a:cs typeface="Comic Sans MS"/>
              </a:rPr>
              <a:t>-</a:t>
            </a:r>
            <a:endParaRPr sz="1900">
              <a:latin typeface="Comic Sans MS"/>
              <a:cs typeface="Comic Sans MS"/>
            </a:endParaRPr>
          </a:p>
          <a:p>
            <a:pPr marL="12700">
              <a:lnSpc>
                <a:spcPts val="2165"/>
              </a:lnSpc>
            </a:pPr>
            <a:r>
              <a:rPr sz="1900" i="0" spc="-5" dirty="0">
                <a:solidFill>
                  <a:srgbClr val="000000"/>
                </a:solidFill>
                <a:latin typeface="Comic Sans MS"/>
                <a:cs typeface="Comic Sans MS"/>
              </a:rPr>
              <a:t>object</a:t>
            </a:r>
            <a:endParaRPr sz="19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45283" y="721309"/>
            <a:ext cx="46793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umumnya </a:t>
            </a:r>
            <a:r>
              <a:rPr sz="1800" spc="-5" dirty="0">
                <a:latin typeface="Comic Sans MS"/>
                <a:cs typeface="Comic Sans MS"/>
              </a:rPr>
              <a:t>dikirim </a:t>
            </a:r>
            <a:r>
              <a:rPr sz="1800" dirty="0">
                <a:latin typeface="Comic Sans MS"/>
                <a:cs typeface="Comic Sans MS"/>
              </a:rPr>
              <a:t>melalui saluran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komunikasi: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10525" y="2661031"/>
            <a:ext cx="8483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omic Sans MS"/>
                <a:cs typeface="Comic Sans MS"/>
              </a:rPr>
              <a:t>adversary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96" y="1723644"/>
            <a:ext cx="8229600" cy="4411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5" y="553288"/>
            <a:ext cx="68199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i="0" spc="-5" dirty="0">
                <a:solidFill>
                  <a:srgbClr val="330066"/>
                </a:solidFill>
                <a:latin typeface="Arial"/>
                <a:cs typeface="Arial"/>
              </a:rPr>
              <a:t>Kriteria Steganografi yang</a:t>
            </a:r>
            <a:r>
              <a:rPr sz="3400" b="1" i="0" spc="-32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400" b="1" i="0" spc="-5" dirty="0">
                <a:solidFill>
                  <a:srgbClr val="330066"/>
                </a:solidFill>
                <a:latin typeface="Arial"/>
                <a:cs typeface="Arial"/>
              </a:rPr>
              <a:t>Bagus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635" y="1305890"/>
            <a:ext cx="8044180" cy="493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5625" indent="-543560">
              <a:lnSpc>
                <a:spcPts val="2615"/>
              </a:lnSpc>
              <a:spcBef>
                <a:spcPts val="95"/>
              </a:spcBef>
              <a:buAutoNum type="arabicPeriod"/>
              <a:tabLst>
                <a:tab pos="555625" algn="l"/>
                <a:tab pos="556260" algn="l"/>
              </a:tabLst>
            </a:pPr>
            <a:r>
              <a:rPr sz="2200" i="1" spc="-5" dirty="0">
                <a:latin typeface="Arial"/>
                <a:cs typeface="Arial"/>
              </a:rPr>
              <a:t>Imperceptible</a:t>
            </a:r>
            <a:endParaRPr sz="2200">
              <a:latin typeface="Arial"/>
              <a:cs typeface="Arial"/>
            </a:endParaRPr>
          </a:p>
          <a:p>
            <a:pPr marL="584200" marR="406400">
              <a:lnSpc>
                <a:spcPts val="2160"/>
              </a:lnSpc>
              <a:spcBef>
                <a:spcPts val="450"/>
              </a:spcBef>
            </a:pPr>
            <a:r>
              <a:rPr sz="2200" spc="-5" dirty="0">
                <a:latin typeface="Arial"/>
                <a:cs typeface="Arial"/>
              </a:rPr>
              <a:t>Keberadaan pesan rahasia tidak dapat dipersepsi secara  visual atau secara audio (untuk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stego-audio</a:t>
            </a:r>
            <a:r>
              <a:rPr sz="2200" spc="-5" dirty="0">
                <a:latin typeface="Arial"/>
                <a:cs typeface="Arial"/>
              </a:rPr>
              <a:t>).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555625" indent="-54356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555625" algn="l"/>
                <a:tab pos="556260" algn="l"/>
              </a:tabLst>
            </a:pPr>
            <a:r>
              <a:rPr sz="2200" i="1" dirty="0">
                <a:latin typeface="Arial"/>
                <a:cs typeface="Arial"/>
              </a:rPr>
              <a:t>Fidelity</a:t>
            </a:r>
            <a:r>
              <a:rPr sz="220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584200" marR="182245">
              <a:lnSpc>
                <a:spcPct val="75100"/>
              </a:lnSpc>
              <a:spcBef>
                <a:spcPts val="750"/>
              </a:spcBef>
              <a:tabLst>
                <a:tab pos="3335654" algn="l"/>
              </a:tabLst>
            </a:pPr>
            <a:r>
              <a:rPr sz="3300" spc="-7" baseline="5050" dirty="0">
                <a:latin typeface="Arial"/>
                <a:cs typeface="Arial"/>
              </a:rPr>
              <a:t>Kualitas</a:t>
            </a:r>
            <a:r>
              <a:rPr sz="3300" spc="-30" baseline="5050" dirty="0">
                <a:latin typeface="Arial"/>
                <a:cs typeface="Arial"/>
              </a:rPr>
              <a:t> </a:t>
            </a:r>
            <a:r>
              <a:rPr sz="3300" i="1" spc="-7" baseline="5050" dirty="0">
                <a:latin typeface="Arial"/>
                <a:cs typeface="Arial"/>
              </a:rPr>
              <a:t>cover-object	</a:t>
            </a:r>
            <a:r>
              <a:rPr sz="2200" spc="-5" dirty="0">
                <a:latin typeface="Arial"/>
                <a:cs typeface="Arial"/>
              </a:rPr>
              <a:t>tidak jauh berubah </a:t>
            </a:r>
            <a:r>
              <a:rPr sz="2200" dirty="0">
                <a:latin typeface="Arial"/>
                <a:cs typeface="Arial"/>
              </a:rPr>
              <a:t>akibat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penyisipan  pesan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rahasia</a:t>
            </a:r>
            <a:r>
              <a:rPr sz="2200" i="1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555625" indent="-543560">
              <a:lnSpc>
                <a:spcPts val="2585"/>
              </a:lnSpc>
              <a:buAutoNum type="arabicPeriod" startAt="3"/>
              <a:tabLst>
                <a:tab pos="555625" algn="l"/>
                <a:tab pos="556260" algn="l"/>
              </a:tabLst>
            </a:pPr>
            <a:r>
              <a:rPr sz="2200" i="1" dirty="0">
                <a:latin typeface="Arial"/>
                <a:cs typeface="Arial"/>
              </a:rPr>
              <a:t>Recovery</a:t>
            </a:r>
            <a:r>
              <a:rPr sz="220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584200">
              <a:lnSpc>
                <a:spcPts val="2585"/>
              </a:lnSpc>
            </a:pPr>
            <a:r>
              <a:rPr sz="2200" spc="-5" dirty="0">
                <a:latin typeface="Arial"/>
                <a:cs typeface="Arial"/>
              </a:rPr>
              <a:t>Pesan yang disembunyikan harus dapat diekstraksi</a:t>
            </a:r>
            <a:r>
              <a:rPr sz="2200" spc="-254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kembali.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marL="634365" indent="-622300">
              <a:lnSpc>
                <a:spcPts val="2585"/>
              </a:lnSpc>
              <a:buFont typeface="Arial"/>
              <a:buAutoNum type="arabicPeriod" startAt="4"/>
              <a:tabLst>
                <a:tab pos="634365" algn="l"/>
                <a:tab pos="635000" algn="l"/>
              </a:tabLst>
            </a:pPr>
            <a:r>
              <a:rPr sz="2200" i="1" dirty="0">
                <a:latin typeface="Arial"/>
                <a:cs typeface="Arial"/>
              </a:rPr>
              <a:t>Capacity</a:t>
            </a:r>
            <a:endParaRPr sz="2200">
              <a:latin typeface="Arial"/>
              <a:cs typeface="Arial"/>
            </a:endParaRPr>
          </a:p>
          <a:p>
            <a:pPr marL="661670">
              <a:lnSpc>
                <a:spcPts val="2585"/>
              </a:lnSpc>
            </a:pPr>
            <a:r>
              <a:rPr sz="2200" spc="-5" dirty="0">
                <a:latin typeface="Arial"/>
                <a:cs typeface="Arial"/>
              </a:rPr>
              <a:t>Ukuran </a:t>
            </a:r>
            <a:r>
              <a:rPr sz="2200" dirty="0">
                <a:latin typeface="Arial"/>
                <a:cs typeface="Arial"/>
              </a:rPr>
              <a:t>pesan </a:t>
            </a:r>
            <a:r>
              <a:rPr sz="2200" spc="-5" dirty="0">
                <a:latin typeface="Arial"/>
                <a:cs typeface="Arial"/>
              </a:rPr>
              <a:t>yang disembunyikan sedapat mungkin</a:t>
            </a:r>
            <a:r>
              <a:rPr sz="2200" spc="-3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besar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Catatan: </a:t>
            </a:r>
            <a:r>
              <a:rPr sz="2200" i="1" spc="-5" dirty="0">
                <a:latin typeface="Arial"/>
                <a:cs typeface="Arial"/>
              </a:rPr>
              <a:t>Robustness </a:t>
            </a:r>
            <a:r>
              <a:rPr sz="2200" spc="-5" dirty="0">
                <a:latin typeface="Arial"/>
                <a:cs typeface="Arial"/>
              </a:rPr>
              <a:t>bukan isu penting di dalam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steganografi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5" y="245109"/>
            <a:ext cx="5765165" cy="11017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4150"/>
              </a:lnSpc>
              <a:spcBef>
                <a:spcPts val="380"/>
              </a:spcBef>
            </a:pPr>
            <a:r>
              <a:rPr sz="3600" b="1" i="0" spc="-5" dirty="0">
                <a:solidFill>
                  <a:srgbClr val="330066"/>
                </a:solidFill>
                <a:latin typeface="Arial"/>
                <a:cs typeface="Arial"/>
              </a:rPr>
              <a:t>Kombinasi Kriptografi </a:t>
            </a:r>
            <a:r>
              <a:rPr sz="3600" b="1" i="0" dirty="0">
                <a:solidFill>
                  <a:srgbClr val="330066"/>
                </a:solidFill>
                <a:latin typeface="Arial"/>
                <a:cs typeface="Arial"/>
              </a:rPr>
              <a:t>dan  </a:t>
            </a:r>
            <a:r>
              <a:rPr sz="3600" b="1" i="0" spc="-5" dirty="0">
                <a:solidFill>
                  <a:srgbClr val="330066"/>
                </a:solidFill>
                <a:latin typeface="Arial"/>
                <a:cs typeface="Arial"/>
              </a:rPr>
              <a:t>Steganografi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635" y="1746630"/>
            <a:ext cx="7727950" cy="44761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5600" marR="953769" indent="-342900">
              <a:lnSpc>
                <a:spcPts val="2770"/>
              </a:lnSpc>
              <a:spcBef>
                <a:spcPts val="280"/>
              </a:spcBef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400" spc="-5" dirty="0">
                <a:latin typeface="Arial"/>
                <a:cs typeface="Arial"/>
              </a:rPr>
              <a:t>Steganografi bukan pengganti </a:t>
            </a:r>
            <a:r>
              <a:rPr sz="2400" dirty="0">
                <a:latin typeface="Arial"/>
                <a:cs typeface="Arial"/>
              </a:rPr>
              <a:t>kriptografi, </a:t>
            </a:r>
            <a:r>
              <a:rPr sz="2400" spc="-5" dirty="0">
                <a:latin typeface="Arial"/>
                <a:cs typeface="Arial"/>
              </a:rPr>
              <a:t>tetapi  keduanya </a:t>
            </a:r>
            <a:r>
              <a:rPr sz="2400" spc="-10" dirty="0">
                <a:latin typeface="Arial"/>
                <a:cs typeface="Arial"/>
              </a:rPr>
              <a:t>saling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melengkapi.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0066"/>
              </a:buClr>
              <a:buFont typeface="Wingdings"/>
              <a:buChar char=""/>
            </a:pPr>
            <a:endParaRPr sz="3700">
              <a:latin typeface="Times New Roman"/>
              <a:cs typeface="Times New Roman"/>
            </a:endParaRPr>
          </a:p>
          <a:p>
            <a:pPr marL="355600" marR="218440" indent="-342900">
              <a:lnSpc>
                <a:spcPts val="2770"/>
              </a:lnSpc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400" spc="-5" dirty="0">
                <a:latin typeface="Arial"/>
                <a:cs typeface="Arial"/>
              </a:rPr>
              <a:t>Keamanan pesan rahasia dapat ditingkatkan </a:t>
            </a:r>
            <a:r>
              <a:rPr sz="2400" spc="-10" dirty="0">
                <a:latin typeface="Arial"/>
                <a:cs typeface="Arial"/>
              </a:rPr>
              <a:t>dengan  </a:t>
            </a:r>
            <a:r>
              <a:rPr sz="2400" spc="-5" dirty="0">
                <a:latin typeface="Arial"/>
                <a:cs typeface="Arial"/>
              </a:rPr>
              <a:t>menggabungkan kriptografi dan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steganografi.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30066"/>
              </a:buClr>
              <a:buFont typeface="Wingdings"/>
              <a:buChar char=""/>
            </a:pPr>
            <a:endParaRPr sz="3700">
              <a:latin typeface="Times New Roman"/>
              <a:cs typeface="Times New Roman"/>
            </a:endParaRPr>
          </a:p>
          <a:p>
            <a:pPr marL="355600" marR="1035685" indent="-342900">
              <a:lnSpc>
                <a:spcPts val="2770"/>
              </a:lnSpc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400" spc="-5" dirty="0">
                <a:latin typeface="Arial"/>
                <a:cs typeface="Arial"/>
              </a:rPr>
              <a:t>Mula-mula pesan dienkripsi dengan algoritma </a:t>
            </a:r>
            <a:r>
              <a:rPr sz="2400" dirty="0">
                <a:latin typeface="Arial"/>
                <a:cs typeface="Arial"/>
              </a:rPr>
              <a:t>I  </a:t>
            </a:r>
            <a:r>
              <a:rPr sz="2400" spc="-5" dirty="0">
                <a:latin typeface="Arial"/>
                <a:cs typeface="Arial"/>
              </a:rPr>
              <a:t>kriptografi.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0066"/>
              </a:buClr>
              <a:buFont typeface="Wingdings"/>
              <a:buChar char=""/>
            </a:pPr>
            <a:endParaRPr sz="37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770"/>
              </a:lnSpc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400" spc="-5" dirty="0">
                <a:latin typeface="Arial"/>
                <a:cs typeface="Arial"/>
              </a:rPr>
              <a:t>Selanjutnya pesan terenkripsi disembunyikan di dalam  media lain (citra, video, audio,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dll).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4745" y="2949321"/>
            <a:ext cx="497205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-5" dirty="0">
                <a:latin typeface="Arial"/>
                <a:cs typeface="Arial"/>
              </a:rPr>
              <a:t>Digital</a:t>
            </a:r>
            <a:r>
              <a:rPr sz="3900" b="1" spc="-15" dirty="0">
                <a:latin typeface="Arial"/>
                <a:cs typeface="Arial"/>
              </a:rPr>
              <a:t> </a:t>
            </a:r>
            <a:r>
              <a:rPr sz="3900" b="1" spc="-10" dirty="0">
                <a:latin typeface="Arial"/>
                <a:cs typeface="Arial"/>
              </a:rPr>
              <a:t>Watermarking</a:t>
            </a:r>
            <a:endParaRPr sz="3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746252"/>
            <a:ext cx="623633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-5" dirty="0">
                <a:solidFill>
                  <a:srgbClr val="330066"/>
                </a:solidFill>
                <a:latin typeface="Arial"/>
                <a:cs typeface="Arial"/>
              </a:rPr>
              <a:t>Citra </a:t>
            </a:r>
            <a:r>
              <a:rPr sz="3900" b="1" dirty="0">
                <a:solidFill>
                  <a:srgbClr val="330066"/>
                </a:solidFill>
                <a:latin typeface="Arial"/>
                <a:cs typeface="Arial"/>
              </a:rPr>
              <a:t>(image) atau</a:t>
            </a:r>
            <a:r>
              <a:rPr sz="3900" b="1" spc="40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900" b="1" dirty="0">
                <a:solidFill>
                  <a:srgbClr val="330066"/>
                </a:solidFill>
                <a:latin typeface="Arial"/>
                <a:cs typeface="Arial"/>
              </a:rPr>
              <a:t>Gambar</a:t>
            </a:r>
            <a:endParaRPr sz="3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657883"/>
            <a:ext cx="783399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50" marR="5080" indent="-540385">
              <a:lnSpc>
                <a:spcPct val="120000"/>
              </a:lnSpc>
              <a:spcBef>
                <a:spcPts val="100"/>
              </a:spcBef>
            </a:pPr>
            <a:r>
              <a:rPr sz="2800" dirty="0">
                <a:solidFill>
                  <a:srgbClr val="070404"/>
                </a:solidFill>
                <a:latin typeface="Arial"/>
                <a:cs typeface="Arial"/>
              </a:rPr>
              <a:t>”Sebuah gambar bermakna </a:t>
            </a:r>
            <a:r>
              <a:rPr sz="2800" spc="-5" dirty="0">
                <a:solidFill>
                  <a:srgbClr val="070404"/>
                </a:solidFill>
                <a:latin typeface="Arial"/>
                <a:cs typeface="Arial"/>
              </a:rPr>
              <a:t>lebih </a:t>
            </a:r>
            <a:r>
              <a:rPr sz="2800" spc="5" dirty="0">
                <a:solidFill>
                  <a:srgbClr val="070404"/>
                </a:solidFill>
                <a:latin typeface="Arial"/>
                <a:cs typeface="Arial"/>
              </a:rPr>
              <a:t>dari </a:t>
            </a:r>
            <a:r>
              <a:rPr sz="2800" dirty="0">
                <a:solidFill>
                  <a:srgbClr val="070404"/>
                </a:solidFill>
                <a:latin typeface="Arial"/>
                <a:cs typeface="Arial"/>
              </a:rPr>
              <a:t>seribu</a:t>
            </a:r>
            <a:r>
              <a:rPr sz="2800" spc="-350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070404"/>
                </a:solidFill>
                <a:latin typeface="Arial"/>
                <a:cs typeface="Arial"/>
              </a:rPr>
              <a:t>kata”  </a:t>
            </a:r>
            <a:r>
              <a:rPr sz="2800" spc="-5" dirty="0">
                <a:latin typeface="Arial"/>
                <a:cs typeface="Arial"/>
              </a:rPr>
              <a:t>(</a:t>
            </a:r>
            <a:r>
              <a:rPr sz="2800" i="1" spc="-5" dirty="0">
                <a:solidFill>
                  <a:srgbClr val="669999"/>
                </a:solidFill>
                <a:latin typeface="Arial"/>
                <a:cs typeface="Arial"/>
              </a:rPr>
              <a:t>A </a:t>
            </a:r>
            <a:r>
              <a:rPr sz="2800" i="1" dirty="0">
                <a:solidFill>
                  <a:srgbClr val="669999"/>
                </a:solidFill>
                <a:latin typeface="Arial"/>
                <a:cs typeface="Arial"/>
              </a:rPr>
              <a:t>picture </a:t>
            </a:r>
            <a:r>
              <a:rPr sz="2800" i="1" spc="-5" dirty="0">
                <a:solidFill>
                  <a:srgbClr val="669999"/>
                </a:solidFill>
                <a:latin typeface="Arial"/>
                <a:cs typeface="Arial"/>
              </a:rPr>
              <a:t>is more </a:t>
            </a:r>
            <a:r>
              <a:rPr sz="2800" i="1" dirty="0">
                <a:solidFill>
                  <a:srgbClr val="669999"/>
                </a:solidFill>
                <a:latin typeface="Arial"/>
                <a:cs typeface="Arial"/>
              </a:rPr>
              <a:t>than </a:t>
            </a:r>
            <a:r>
              <a:rPr sz="2800" i="1" spc="-5" dirty="0">
                <a:solidFill>
                  <a:srgbClr val="669999"/>
                </a:solidFill>
                <a:latin typeface="Arial"/>
                <a:cs typeface="Arial"/>
              </a:rPr>
              <a:t>a </a:t>
            </a:r>
            <a:r>
              <a:rPr sz="2800" i="1" dirty="0">
                <a:solidFill>
                  <a:srgbClr val="669999"/>
                </a:solidFill>
                <a:latin typeface="Arial"/>
                <a:cs typeface="Arial"/>
              </a:rPr>
              <a:t>thousand</a:t>
            </a:r>
            <a:r>
              <a:rPr sz="2800" i="1" spc="-20" dirty="0">
                <a:solidFill>
                  <a:srgbClr val="669999"/>
                </a:solidFill>
                <a:latin typeface="Arial"/>
                <a:cs typeface="Arial"/>
              </a:rPr>
              <a:t> </a:t>
            </a:r>
            <a:r>
              <a:rPr sz="2800" i="1" spc="10" dirty="0">
                <a:solidFill>
                  <a:srgbClr val="669999"/>
                </a:solidFill>
                <a:latin typeface="Arial"/>
                <a:cs typeface="Arial"/>
              </a:rPr>
              <a:t>words</a:t>
            </a:r>
            <a:r>
              <a:rPr sz="2800" spc="10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4715" y="400811"/>
            <a:ext cx="4322064" cy="3241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95700" y="4076700"/>
            <a:ext cx="4631436" cy="2538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39410" y="2029205"/>
            <a:ext cx="3938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Termasuk </a:t>
            </a:r>
            <a:r>
              <a:rPr sz="1800" dirty="0">
                <a:latin typeface="Comic Sans MS"/>
                <a:cs typeface="Comic Sans MS"/>
              </a:rPr>
              <a:t>gambar-gambar animasi</a:t>
            </a:r>
            <a:r>
              <a:rPr sz="1800" spc="-1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ini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72383" y="2429255"/>
            <a:ext cx="643255" cy="213360"/>
          </a:xfrm>
          <a:custGeom>
            <a:avLst/>
            <a:gdLst/>
            <a:ahLst/>
            <a:cxnLst/>
            <a:rect l="l" t="t" r="r" b="b"/>
            <a:pathLst>
              <a:path w="643254" h="213360">
                <a:moveTo>
                  <a:pt x="536448" y="0"/>
                </a:moveTo>
                <a:lnTo>
                  <a:pt x="536448" y="53340"/>
                </a:lnTo>
                <a:lnTo>
                  <a:pt x="0" y="53340"/>
                </a:lnTo>
                <a:lnTo>
                  <a:pt x="0" y="160020"/>
                </a:lnTo>
                <a:lnTo>
                  <a:pt x="536448" y="160020"/>
                </a:lnTo>
                <a:lnTo>
                  <a:pt x="536448" y="213360"/>
                </a:lnTo>
                <a:lnTo>
                  <a:pt x="643128" y="106680"/>
                </a:lnTo>
                <a:lnTo>
                  <a:pt x="536448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2383" y="2429255"/>
            <a:ext cx="643255" cy="213360"/>
          </a:xfrm>
          <a:custGeom>
            <a:avLst/>
            <a:gdLst/>
            <a:ahLst/>
            <a:cxnLst/>
            <a:rect l="l" t="t" r="r" b="b"/>
            <a:pathLst>
              <a:path w="643254" h="213360">
                <a:moveTo>
                  <a:pt x="0" y="53340"/>
                </a:moveTo>
                <a:lnTo>
                  <a:pt x="536448" y="53340"/>
                </a:lnTo>
                <a:lnTo>
                  <a:pt x="536448" y="0"/>
                </a:lnTo>
                <a:lnTo>
                  <a:pt x="643128" y="106680"/>
                </a:lnTo>
                <a:lnTo>
                  <a:pt x="536448" y="213360"/>
                </a:lnTo>
                <a:lnTo>
                  <a:pt x="536448" y="160020"/>
                </a:lnTo>
                <a:lnTo>
                  <a:pt x="0" y="160020"/>
                </a:lnTo>
                <a:lnTo>
                  <a:pt x="0" y="5334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00115" y="2429255"/>
            <a:ext cx="643255" cy="213360"/>
          </a:xfrm>
          <a:custGeom>
            <a:avLst/>
            <a:gdLst/>
            <a:ahLst/>
            <a:cxnLst/>
            <a:rect l="l" t="t" r="r" b="b"/>
            <a:pathLst>
              <a:path w="643254" h="213360">
                <a:moveTo>
                  <a:pt x="536448" y="0"/>
                </a:moveTo>
                <a:lnTo>
                  <a:pt x="536448" y="53340"/>
                </a:lnTo>
                <a:lnTo>
                  <a:pt x="0" y="53340"/>
                </a:lnTo>
                <a:lnTo>
                  <a:pt x="0" y="160020"/>
                </a:lnTo>
                <a:lnTo>
                  <a:pt x="536448" y="160020"/>
                </a:lnTo>
                <a:lnTo>
                  <a:pt x="536448" y="213360"/>
                </a:lnTo>
                <a:lnTo>
                  <a:pt x="643128" y="106680"/>
                </a:lnTo>
                <a:lnTo>
                  <a:pt x="536448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0115" y="2429255"/>
            <a:ext cx="643255" cy="213360"/>
          </a:xfrm>
          <a:custGeom>
            <a:avLst/>
            <a:gdLst/>
            <a:ahLst/>
            <a:cxnLst/>
            <a:rect l="l" t="t" r="r" b="b"/>
            <a:pathLst>
              <a:path w="643254" h="213360">
                <a:moveTo>
                  <a:pt x="0" y="53340"/>
                </a:moveTo>
                <a:lnTo>
                  <a:pt x="536448" y="53340"/>
                </a:lnTo>
                <a:lnTo>
                  <a:pt x="536448" y="0"/>
                </a:lnTo>
                <a:lnTo>
                  <a:pt x="643128" y="106680"/>
                </a:lnTo>
                <a:lnTo>
                  <a:pt x="536448" y="213360"/>
                </a:lnTo>
                <a:lnTo>
                  <a:pt x="536448" y="160020"/>
                </a:lnTo>
                <a:lnTo>
                  <a:pt x="0" y="160020"/>
                </a:lnTo>
                <a:lnTo>
                  <a:pt x="0" y="5334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4011" y="4072128"/>
            <a:ext cx="641985" cy="215265"/>
          </a:xfrm>
          <a:custGeom>
            <a:avLst/>
            <a:gdLst/>
            <a:ahLst/>
            <a:cxnLst/>
            <a:rect l="l" t="t" r="r" b="b"/>
            <a:pathLst>
              <a:path w="641985" h="215264">
                <a:moveTo>
                  <a:pt x="534162" y="0"/>
                </a:moveTo>
                <a:lnTo>
                  <a:pt x="534162" y="53721"/>
                </a:lnTo>
                <a:lnTo>
                  <a:pt x="0" y="53721"/>
                </a:lnTo>
                <a:lnTo>
                  <a:pt x="0" y="161163"/>
                </a:lnTo>
                <a:lnTo>
                  <a:pt x="534162" y="161163"/>
                </a:lnTo>
                <a:lnTo>
                  <a:pt x="534162" y="214884"/>
                </a:lnTo>
                <a:lnTo>
                  <a:pt x="641603" y="107442"/>
                </a:lnTo>
                <a:lnTo>
                  <a:pt x="534162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4011" y="4072128"/>
            <a:ext cx="641985" cy="215265"/>
          </a:xfrm>
          <a:custGeom>
            <a:avLst/>
            <a:gdLst/>
            <a:ahLst/>
            <a:cxnLst/>
            <a:rect l="l" t="t" r="r" b="b"/>
            <a:pathLst>
              <a:path w="641985" h="215264">
                <a:moveTo>
                  <a:pt x="0" y="53721"/>
                </a:moveTo>
                <a:lnTo>
                  <a:pt x="534162" y="53721"/>
                </a:lnTo>
                <a:lnTo>
                  <a:pt x="534162" y="0"/>
                </a:lnTo>
                <a:lnTo>
                  <a:pt x="641603" y="107442"/>
                </a:lnTo>
                <a:lnTo>
                  <a:pt x="534162" y="214884"/>
                </a:lnTo>
                <a:lnTo>
                  <a:pt x="534162" y="161163"/>
                </a:lnTo>
                <a:lnTo>
                  <a:pt x="0" y="161163"/>
                </a:lnTo>
                <a:lnTo>
                  <a:pt x="0" y="5372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00115" y="4143755"/>
            <a:ext cx="643255" cy="213360"/>
          </a:xfrm>
          <a:custGeom>
            <a:avLst/>
            <a:gdLst/>
            <a:ahLst/>
            <a:cxnLst/>
            <a:rect l="l" t="t" r="r" b="b"/>
            <a:pathLst>
              <a:path w="643254" h="213360">
                <a:moveTo>
                  <a:pt x="536448" y="0"/>
                </a:moveTo>
                <a:lnTo>
                  <a:pt x="536448" y="53340"/>
                </a:lnTo>
                <a:lnTo>
                  <a:pt x="0" y="53340"/>
                </a:lnTo>
                <a:lnTo>
                  <a:pt x="0" y="160020"/>
                </a:lnTo>
                <a:lnTo>
                  <a:pt x="536448" y="160020"/>
                </a:lnTo>
                <a:lnTo>
                  <a:pt x="536448" y="213360"/>
                </a:lnTo>
                <a:lnTo>
                  <a:pt x="643128" y="106680"/>
                </a:lnTo>
                <a:lnTo>
                  <a:pt x="536448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0115" y="4143755"/>
            <a:ext cx="643255" cy="213360"/>
          </a:xfrm>
          <a:custGeom>
            <a:avLst/>
            <a:gdLst/>
            <a:ahLst/>
            <a:cxnLst/>
            <a:rect l="l" t="t" r="r" b="b"/>
            <a:pathLst>
              <a:path w="643254" h="213360">
                <a:moveTo>
                  <a:pt x="0" y="53340"/>
                </a:moveTo>
                <a:lnTo>
                  <a:pt x="536448" y="53340"/>
                </a:lnTo>
                <a:lnTo>
                  <a:pt x="536448" y="0"/>
                </a:lnTo>
                <a:lnTo>
                  <a:pt x="643128" y="106680"/>
                </a:lnTo>
                <a:lnTo>
                  <a:pt x="536448" y="213360"/>
                </a:lnTo>
                <a:lnTo>
                  <a:pt x="536448" y="160020"/>
                </a:lnTo>
                <a:lnTo>
                  <a:pt x="0" y="160020"/>
                </a:lnTo>
                <a:lnTo>
                  <a:pt x="0" y="5334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635" y="738631"/>
            <a:ext cx="4128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0" spc="-5" dirty="0">
                <a:solidFill>
                  <a:srgbClr val="000000"/>
                </a:solidFill>
                <a:latin typeface="Arial"/>
                <a:cs typeface="Arial"/>
              </a:rPr>
              <a:t>Cara I:</a:t>
            </a:r>
            <a:r>
              <a:rPr sz="2800" b="1" i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i="0" spc="-5" dirty="0">
                <a:solidFill>
                  <a:srgbClr val="000000"/>
                </a:solidFill>
                <a:latin typeface="Arial"/>
                <a:cs typeface="Arial"/>
              </a:rPr>
              <a:t>Mengenkripsinya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7037" y="2366518"/>
            <a:ext cx="256349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omic Sans MS"/>
                <a:cs typeface="Comic Sans MS"/>
              </a:rPr>
              <a:t>T3knolo911nf0rmas1</a:t>
            </a:r>
            <a:endParaRPr sz="2000">
              <a:latin typeface="Comic Sans MS"/>
              <a:cs typeface="Comic Sans MS"/>
            </a:endParaRPr>
          </a:p>
          <a:p>
            <a:pPr marL="642620">
              <a:lnSpc>
                <a:spcPct val="100000"/>
              </a:lnSpc>
              <a:spcBef>
                <a:spcPts val="2035"/>
              </a:spcBef>
            </a:pPr>
            <a:r>
              <a:rPr sz="1800" spc="-5" dirty="0">
                <a:latin typeface="Comic Sans MS"/>
                <a:cs typeface="Comic Sans MS"/>
              </a:rPr>
              <a:t>(</a:t>
            </a:r>
            <a:r>
              <a:rPr sz="1900" spc="-5" dirty="0">
                <a:solidFill>
                  <a:srgbClr val="0000FF"/>
                </a:solidFill>
                <a:latin typeface="Comic Sans MS"/>
                <a:cs typeface="Comic Sans MS"/>
              </a:rPr>
              <a:t>plaintext</a:t>
            </a:r>
            <a:endParaRPr sz="19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9860" y="3203828"/>
            <a:ext cx="83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36842" y="2366518"/>
            <a:ext cx="256159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omic Sans MS"/>
                <a:cs typeface="Comic Sans MS"/>
              </a:rPr>
              <a:t>%j&amp;gt9*4$jd8)?hyt8</a:t>
            </a:r>
            <a:endParaRPr sz="2000">
              <a:latin typeface="Comic Sans MS"/>
              <a:cs typeface="Comic Sans MS"/>
            </a:endParaRPr>
          </a:p>
          <a:p>
            <a:pPr marL="785495">
              <a:lnSpc>
                <a:spcPct val="100000"/>
              </a:lnSpc>
              <a:spcBef>
                <a:spcPts val="2035"/>
              </a:spcBef>
            </a:pP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sz="1900" spc="-5" dirty="0">
                <a:solidFill>
                  <a:srgbClr val="0000FF"/>
                </a:solidFill>
                <a:latin typeface="Comic Sans MS"/>
                <a:cs typeface="Comic Sans MS"/>
              </a:rPr>
              <a:t>clphertext</a:t>
            </a:r>
            <a:endParaRPr sz="19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22592" y="3203828"/>
            <a:ext cx="83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4337" y="4011625"/>
            <a:ext cx="2587625" cy="804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omic Sans MS"/>
                <a:cs typeface="Comic Sans MS"/>
              </a:rPr>
              <a:t>%j&amp;gt9*4$jd8)?hyt8</a:t>
            </a:r>
            <a:endParaRPr sz="2000">
              <a:latin typeface="Comic Sans MS"/>
              <a:cs typeface="Comic Sans MS"/>
            </a:endParaRPr>
          </a:p>
          <a:p>
            <a:pPr marL="727075">
              <a:lnSpc>
                <a:spcPct val="100000"/>
              </a:lnSpc>
              <a:spcBef>
                <a:spcPts val="1445"/>
              </a:spcBef>
            </a:pPr>
            <a:r>
              <a:rPr sz="1800" spc="-5" dirty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sz="1900" spc="-5" dirty="0">
                <a:solidFill>
                  <a:srgbClr val="0000FF"/>
                </a:solidFill>
                <a:latin typeface="Comic Sans MS"/>
                <a:cs typeface="Comic Sans MS"/>
              </a:rPr>
              <a:t>clphertext</a:t>
            </a:r>
            <a:r>
              <a:rPr sz="1800" spc="-5" dirty="0">
                <a:latin typeface="Comic Sans MS"/>
                <a:cs typeface="Comic Sans MS"/>
              </a:rPr>
              <a:t>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24142" y="4083177"/>
            <a:ext cx="2587625" cy="80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00000"/>
                </a:solidFill>
                <a:latin typeface="Comic Sans MS"/>
                <a:cs typeface="Comic Sans MS"/>
              </a:rPr>
              <a:t>T3knolo911nf0rmas1</a:t>
            </a:r>
            <a:endParaRPr sz="2000">
              <a:latin typeface="Comic Sans MS"/>
              <a:cs typeface="Comic Sans MS"/>
            </a:endParaRPr>
          </a:p>
          <a:p>
            <a:pPr marL="941705">
              <a:lnSpc>
                <a:spcPct val="100000"/>
              </a:lnSpc>
              <a:spcBef>
                <a:spcPts val="1445"/>
              </a:spcBef>
            </a:pPr>
            <a:r>
              <a:rPr sz="1800" spc="-5" dirty="0">
                <a:latin typeface="Comic Sans MS"/>
                <a:cs typeface="Comic Sans MS"/>
              </a:rPr>
              <a:t>(</a:t>
            </a:r>
            <a:r>
              <a:rPr sz="1900" spc="-5" dirty="0">
                <a:solidFill>
                  <a:srgbClr val="0000FF"/>
                </a:solidFill>
                <a:latin typeface="Comic Sans MS"/>
                <a:cs typeface="Comic Sans MS"/>
              </a:rPr>
              <a:t>plaintext</a:t>
            </a:r>
            <a:r>
              <a:rPr sz="1800" spc="-5" dirty="0">
                <a:latin typeface="Comic Sans MS"/>
                <a:cs typeface="Comic Sans MS"/>
              </a:rPr>
              <a:t>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635" y="5349341"/>
            <a:ext cx="6838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Arial"/>
                <a:cs typeface="Arial"/>
              </a:rPr>
              <a:t>Bidang </a:t>
            </a:r>
            <a:r>
              <a:rPr sz="2800" b="1" spc="-15" dirty="0">
                <a:latin typeface="Arial"/>
                <a:cs typeface="Arial"/>
              </a:rPr>
              <a:t>KRIPTOGRAFI</a:t>
            </a:r>
            <a:r>
              <a:rPr sz="2800" b="1" spc="19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</a:t>
            </a:r>
            <a:r>
              <a:rPr sz="2800" b="1" i="1" dirty="0">
                <a:latin typeface="Arial"/>
                <a:cs typeface="Arial"/>
              </a:rPr>
              <a:t>cryptography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85615" y="3785615"/>
            <a:ext cx="1644650" cy="858519"/>
          </a:xfrm>
          <a:prstGeom prst="rect">
            <a:avLst/>
          </a:prstGeom>
          <a:solidFill>
            <a:srgbClr val="CCCC00"/>
          </a:solidFill>
          <a:ln w="9144">
            <a:solidFill>
              <a:srgbClr val="000000"/>
            </a:solidFill>
          </a:ln>
        </p:spPr>
        <p:txBody>
          <a:bodyPr vert="horz" wrap="square" lIns="0" tIns="29400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2315"/>
              </a:spcBef>
            </a:pPr>
            <a:r>
              <a:rPr sz="2400" dirty="0">
                <a:latin typeface="Comic Sans MS"/>
                <a:cs typeface="Comic Sans MS"/>
              </a:rPr>
              <a:t>Dekripsi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85615" y="2071116"/>
            <a:ext cx="1644650" cy="858519"/>
          </a:xfrm>
          <a:prstGeom prst="rect">
            <a:avLst/>
          </a:prstGeom>
          <a:solidFill>
            <a:srgbClr val="CCCC00"/>
          </a:solidFill>
          <a:ln w="9144">
            <a:solidFill>
              <a:srgbClr val="000000"/>
            </a:solidFill>
          </a:ln>
        </p:spPr>
        <p:txBody>
          <a:bodyPr vert="horz" wrap="square" lIns="0" tIns="293370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2310"/>
              </a:spcBef>
            </a:pPr>
            <a:r>
              <a:rPr sz="2400" dirty="0">
                <a:latin typeface="Comic Sans MS"/>
                <a:cs typeface="Comic Sans MS"/>
              </a:rPr>
              <a:t>Enkripsi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912" y="805053"/>
            <a:ext cx="132207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i="0" dirty="0">
                <a:solidFill>
                  <a:srgbClr val="330066"/>
                </a:solidFill>
                <a:latin typeface="Arial"/>
                <a:cs typeface="Arial"/>
              </a:rPr>
              <a:t>F</a:t>
            </a:r>
            <a:r>
              <a:rPr sz="3900" b="1" i="0" spc="-5" dirty="0">
                <a:solidFill>
                  <a:srgbClr val="330066"/>
                </a:solidFill>
                <a:latin typeface="Arial"/>
                <a:cs typeface="Arial"/>
              </a:rPr>
              <a:t>a</a:t>
            </a:r>
            <a:r>
              <a:rPr sz="3900" b="1" i="0" spc="10" dirty="0">
                <a:solidFill>
                  <a:srgbClr val="330066"/>
                </a:solidFill>
                <a:latin typeface="Arial"/>
                <a:cs typeface="Arial"/>
              </a:rPr>
              <a:t>k</a:t>
            </a:r>
            <a:r>
              <a:rPr sz="3900" b="1" i="0" spc="-10" dirty="0">
                <a:solidFill>
                  <a:srgbClr val="330066"/>
                </a:solidFill>
                <a:latin typeface="Arial"/>
                <a:cs typeface="Arial"/>
              </a:rPr>
              <a:t>ta</a:t>
            </a:r>
            <a:endParaRPr sz="3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660" y="1733169"/>
            <a:ext cx="7687309" cy="468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1630">
              <a:lnSpc>
                <a:spcPts val="2790"/>
              </a:lnSpc>
              <a:spcBef>
                <a:spcPts val="100"/>
              </a:spcBef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Jutaan </a:t>
            </a:r>
            <a:r>
              <a:rPr sz="2400" dirty="0">
                <a:solidFill>
                  <a:srgbClr val="070404"/>
                </a:solidFill>
                <a:latin typeface="Arial"/>
                <a:cs typeface="Arial"/>
              </a:rPr>
              <a:t>gambar/citra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digital bertebaran di internet</a:t>
            </a:r>
            <a:r>
              <a:rPr sz="2400" spc="140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via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90"/>
              </a:lnSpc>
            </a:pPr>
            <a:r>
              <a:rPr sz="2400" i="1" spc="-15" dirty="0">
                <a:solidFill>
                  <a:srgbClr val="070404"/>
                </a:solidFill>
                <a:latin typeface="Arial"/>
                <a:cs typeface="Arial"/>
              </a:rPr>
              <a:t>email</a:t>
            </a:r>
            <a:r>
              <a:rPr sz="2400" spc="-15" dirty="0">
                <a:solidFill>
                  <a:srgbClr val="070404"/>
                </a:solidFill>
                <a:latin typeface="Arial"/>
                <a:cs typeface="Arial"/>
              </a:rPr>
              <a:t>, </a:t>
            </a:r>
            <a:r>
              <a:rPr sz="2400" i="1" spc="-10" dirty="0">
                <a:solidFill>
                  <a:srgbClr val="070404"/>
                </a:solidFill>
                <a:latin typeface="Arial"/>
                <a:cs typeface="Arial"/>
              </a:rPr>
              <a:t>website</a:t>
            </a:r>
            <a:r>
              <a:rPr sz="2400" spc="-10" dirty="0">
                <a:solidFill>
                  <a:srgbClr val="070404"/>
                </a:solidFill>
                <a:latin typeface="Arial"/>
                <a:cs typeface="Arial"/>
              </a:rPr>
              <a:t>, </a:t>
            </a:r>
            <a:r>
              <a:rPr sz="2400" i="1" spc="-5" dirty="0">
                <a:solidFill>
                  <a:srgbClr val="070404"/>
                </a:solidFill>
                <a:latin typeface="Arial"/>
                <a:cs typeface="Arial"/>
              </a:rPr>
              <a:t>bluetooth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,</a:t>
            </a:r>
            <a:r>
              <a:rPr sz="2400" spc="160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dsb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600"/>
              </a:lnSpc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400" spc="-10" dirty="0">
                <a:solidFill>
                  <a:srgbClr val="070404"/>
                </a:solidFill>
                <a:latin typeface="Arial"/>
                <a:cs typeface="Arial"/>
              </a:rPr>
              <a:t>Siapapun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bisa mengunduh </a:t>
            </a:r>
            <a:r>
              <a:rPr sz="2400" dirty="0">
                <a:solidFill>
                  <a:srgbClr val="070404"/>
                </a:solidFill>
                <a:latin typeface="Arial"/>
                <a:cs typeface="Arial"/>
              </a:rPr>
              <a:t>citra </a:t>
            </a:r>
            <a:r>
              <a:rPr sz="2400" spc="-10" dirty="0">
                <a:solidFill>
                  <a:srgbClr val="070404"/>
                </a:solidFill>
                <a:latin typeface="Arial"/>
                <a:cs typeface="Arial"/>
              </a:rPr>
              <a:t>dari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web, meng-</a:t>
            </a:r>
            <a:r>
              <a:rPr sz="2400" i="1" spc="-5" dirty="0">
                <a:solidFill>
                  <a:srgbClr val="070404"/>
                </a:solidFill>
                <a:latin typeface="Arial"/>
                <a:cs typeface="Arial"/>
              </a:rPr>
              <a:t>copy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-  </a:t>
            </a:r>
            <a:r>
              <a:rPr sz="2400" dirty="0">
                <a:solidFill>
                  <a:srgbClr val="070404"/>
                </a:solidFill>
                <a:latin typeface="Arial"/>
                <a:cs typeface="Arial"/>
              </a:rPr>
              <a:t>nya,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menyunting, mengirim, memanipulasi,</a:t>
            </a:r>
            <a:r>
              <a:rPr sz="2400" spc="140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70404"/>
                </a:solidFill>
                <a:latin typeface="Arial"/>
                <a:cs typeface="Arial"/>
              </a:rPr>
              <a:t>dsb.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30066"/>
              </a:buClr>
              <a:buFont typeface="Wingdings"/>
              <a:buChar char=""/>
            </a:pPr>
            <a:endParaRPr sz="295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Memungkinkan terjadi pelanggaran</a:t>
            </a:r>
            <a:r>
              <a:rPr sz="2400" spc="165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70404"/>
                </a:solidFill>
                <a:latin typeface="Arial"/>
                <a:cs typeface="Arial"/>
              </a:rPr>
              <a:t>HAKI:</a:t>
            </a:r>
            <a:endParaRPr sz="2400">
              <a:latin typeface="Arial"/>
              <a:cs typeface="Arial"/>
            </a:endParaRPr>
          </a:p>
          <a:p>
            <a:pPr marL="524510" marR="731520" lvl="1" indent="-169545">
              <a:lnSpc>
                <a:spcPct val="106700"/>
              </a:lnSpc>
              <a:spcBef>
                <a:spcPts val="95"/>
              </a:spcBef>
              <a:buChar char="-"/>
              <a:tabLst>
                <a:tab pos="541655" algn="l"/>
              </a:tabLst>
            </a:pP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mengklaim citra orang </a:t>
            </a:r>
            <a:r>
              <a:rPr sz="2400" spc="-10" dirty="0">
                <a:solidFill>
                  <a:srgbClr val="070404"/>
                </a:solidFill>
                <a:latin typeface="Arial"/>
                <a:cs typeface="Arial"/>
              </a:rPr>
              <a:t>lain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sebagai </a:t>
            </a:r>
            <a:r>
              <a:rPr sz="2400" spc="-10" dirty="0">
                <a:solidFill>
                  <a:srgbClr val="070404"/>
                </a:solidFill>
                <a:latin typeface="Arial"/>
                <a:cs typeface="Arial"/>
              </a:rPr>
              <a:t>milik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sendiri  (pelanggaran</a:t>
            </a:r>
            <a:r>
              <a:rPr sz="2400" spc="80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kepemilikan)</a:t>
            </a:r>
            <a:endParaRPr sz="2400">
              <a:latin typeface="Arial"/>
              <a:cs typeface="Arial"/>
            </a:endParaRPr>
          </a:p>
          <a:p>
            <a:pPr marL="541020" lvl="1" indent="-186055">
              <a:lnSpc>
                <a:spcPct val="100000"/>
              </a:lnSpc>
              <a:spcBef>
                <a:spcPts val="280"/>
              </a:spcBef>
              <a:buChar char="-"/>
              <a:tabLst>
                <a:tab pos="541655" algn="l"/>
              </a:tabLst>
            </a:pP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meng-</a:t>
            </a:r>
            <a:r>
              <a:rPr sz="2400" i="1" spc="-5" dirty="0">
                <a:solidFill>
                  <a:srgbClr val="070404"/>
                </a:solidFill>
                <a:latin typeface="Arial"/>
                <a:cs typeface="Arial"/>
              </a:rPr>
              <a:t>copy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dan menyebarkan </a:t>
            </a:r>
            <a:r>
              <a:rPr sz="2400" dirty="0">
                <a:solidFill>
                  <a:srgbClr val="070404"/>
                </a:solidFill>
                <a:latin typeface="Arial"/>
                <a:cs typeface="Arial"/>
              </a:rPr>
              <a:t>citra tanpa </a:t>
            </a:r>
            <a:r>
              <a:rPr sz="2400" spc="-10" dirty="0">
                <a:solidFill>
                  <a:srgbClr val="070404"/>
                </a:solidFill>
                <a:latin typeface="Arial"/>
                <a:cs typeface="Arial"/>
              </a:rPr>
              <a:t>izin</a:t>
            </a:r>
            <a:r>
              <a:rPr sz="2400" spc="150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70404"/>
                </a:solidFill>
                <a:latin typeface="Arial"/>
                <a:cs typeface="Arial"/>
              </a:rPr>
              <a:t>pemilik</a:t>
            </a:r>
            <a:endParaRPr sz="2400">
              <a:latin typeface="Arial"/>
              <a:cs typeface="Arial"/>
            </a:endParaRPr>
          </a:p>
          <a:p>
            <a:pPr marL="524510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(pelanggaran</a:t>
            </a:r>
            <a:r>
              <a:rPr sz="2400" spc="70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70404"/>
                </a:solidFill>
                <a:latin typeface="Arial"/>
                <a:cs typeface="Arial"/>
              </a:rPr>
              <a:t>copyright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541020" lvl="1" indent="-186055">
              <a:lnSpc>
                <a:spcPct val="100000"/>
              </a:lnSpc>
              <a:spcBef>
                <a:spcPts val="285"/>
              </a:spcBef>
              <a:buChar char="-"/>
              <a:tabLst>
                <a:tab pos="541655" algn="l"/>
              </a:tabLst>
            </a:pP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mengubah konten </a:t>
            </a:r>
            <a:r>
              <a:rPr sz="2400" dirty="0">
                <a:solidFill>
                  <a:srgbClr val="070404"/>
                </a:solidFill>
                <a:latin typeface="Arial"/>
                <a:cs typeface="Arial"/>
              </a:rPr>
              <a:t>citra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sehingga keasliannya</a:t>
            </a:r>
            <a:r>
              <a:rPr sz="2400" spc="229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70404"/>
                </a:solidFill>
                <a:latin typeface="Arial"/>
                <a:cs typeface="Arial"/>
              </a:rPr>
              <a:t>hilang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8572" y="1793748"/>
            <a:ext cx="5545835" cy="4158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1212" y="709371"/>
            <a:ext cx="630682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10" dirty="0">
                <a:solidFill>
                  <a:srgbClr val="000000"/>
                </a:solidFill>
                <a:latin typeface="Comic Sans MS"/>
                <a:cs typeface="Comic Sans MS"/>
              </a:rPr>
              <a:t>Kasus </a:t>
            </a:r>
            <a:r>
              <a:rPr i="0" spc="-5" dirty="0">
                <a:solidFill>
                  <a:srgbClr val="000000"/>
                </a:solidFill>
                <a:latin typeface="Comic Sans MS"/>
                <a:cs typeface="Comic Sans MS"/>
              </a:rPr>
              <a:t>1: Alice dan Bob </a:t>
            </a:r>
            <a:r>
              <a:rPr i="0" spc="-10" dirty="0">
                <a:solidFill>
                  <a:srgbClr val="000000"/>
                </a:solidFill>
                <a:latin typeface="Comic Sans MS"/>
                <a:cs typeface="Comic Sans MS"/>
              </a:rPr>
              <a:t>sama-sama</a:t>
            </a:r>
            <a:r>
              <a:rPr i="0" spc="2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i="0" spc="-5" dirty="0">
                <a:solidFill>
                  <a:srgbClr val="000000"/>
                </a:solidFill>
                <a:latin typeface="Comic Sans MS"/>
                <a:cs typeface="Comic Sans MS"/>
              </a:rPr>
              <a:t>mengklaim</a:t>
            </a:r>
          </a:p>
          <a:p>
            <a:pPr marL="1189355">
              <a:lnSpc>
                <a:spcPct val="100000"/>
              </a:lnSpc>
              <a:spcBef>
                <a:spcPts val="10"/>
              </a:spcBef>
            </a:pPr>
            <a:r>
              <a:rPr i="0" spc="-5" dirty="0">
                <a:solidFill>
                  <a:srgbClr val="000000"/>
                </a:solidFill>
                <a:latin typeface="Comic Sans MS"/>
                <a:cs typeface="Comic Sans MS"/>
              </a:rPr>
              <a:t>gambar ini </a:t>
            </a:r>
            <a:r>
              <a:rPr i="0" dirty="0">
                <a:solidFill>
                  <a:srgbClr val="000000"/>
                </a:solidFill>
                <a:latin typeface="Comic Sans MS"/>
                <a:cs typeface="Comic Sans MS"/>
              </a:rPr>
              <a:t>miliknya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0013" y="6117132"/>
            <a:ext cx="694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Siapa </a:t>
            </a:r>
            <a:r>
              <a:rPr sz="1800" dirty="0">
                <a:latin typeface="Comic Sans MS"/>
                <a:cs typeface="Comic Sans MS"/>
              </a:rPr>
              <a:t>pemilik gambar ini </a:t>
            </a:r>
            <a:r>
              <a:rPr sz="1800" spc="-5" dirty="0">
                <a:latin typeface="Comic Sans MS"/>
                <a:cs typeface="Comic Sans MS"/>
              </a:rPr>
              <a:t>sesungguhnya? Hakim perlu</a:t>
            </a:r>
            <a:r>
              <a:rPr sz="1800" spc="-9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memutuskan!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416" y="2086355"/>
            <a:ext cx="7429500" cy="4181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1212" y="714197"/>
            <a:ext cx="7122795" cy="11195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80795" marR="591820" indent="-1268730">
              <a:lnSpc>
                <a:spcPct val="103299"/>
              </a:lnSpc>
              <a:spcBef>
                <a:spcPts val="5"/>
              </a:spcBef>
            </a:pPr>
            <a:r>
              <a:rPr sz="3600" i="0" spc="-15" baseline="1157" dirty="0">
                <a:solidFill>
                  <a:srgbClr val="000000"/>
                </a:solidFill>
                <a:latin typeface="Comic Sans MS"/>
                <a:cs typeface="Comic Sans MS"/>
              </a:rPr>
              <a:t>Kasus </a:t>
            </a:r>
            <a:r>
              <a:rPr sz="3600" i="0" spc="-7" baseline="1157" dirty="0">
                <a:solidFill>
                  <a:srgbClr val="000000"/>
                </a:solidFill>
                <a:latin typeface="Comic Sans MS"/>
                <a:cs typeface="Comic Sans MS"/>
              </a:rPr>
              <a:t>2: </a:t>
            </a:r>
            <a:r>
              <a:rPr sz="2400" i="0" spc="-5" dirty="0">
                <a:solidFill>
                  <a:srgbClr val="000000"/>
                </a:solidFill>
                <a:latin typeface="Comic Sans MS"/>
                <a:cs typeface="Comic Sans MS"/>
              </a:rPr>
              <a:t>Alice memiliki </a:t>
            </a:r>
            <a:r>
              <a:rPr sz="2400" i="0" dirty="0">
                <a:solidFill>
                  <a:srgbClr val="000000"/>
                </a:solidFill>
                <a:latin typeface="Comic Sans MS"/>
                <a:cs typeface="Comic Sans MS"/>
              </a:rPr>
              <a:t>sebuah </a:t>
            </a:r>
            <a:r>
              <a:rPr sz="2400" i="0" spc="-10" dirty="0">
                <a:solidFill>
                  <a:srgbClr val="000000"/>
                </a:solidFill>
                <a:latin typeface="Comic Sans MS"/>
                <a:cs typeface="Comic Sans MS"/>
              </a:rPr>
              <a:t>gambar UFO  </a:t>
            </a:r>
            <a:r>
              <a:rPr sz="2400" i="0" dirty="0">
                <a:solidFill>
                  <a:srgbClr val="000000"/>
                </a:solidFill>
                <a:latin typeface="Comic Sans MS"/>
                <a:cs typeface="Comic Sans MS"/>
              </a:rPr>
              <a:t>hasil </a:t>
            </a:r>
            <a:r>
              <a:rPr sz="2400" i="0" spc="-5" dirty="0">
                <a:solidFill>
                  <a:srgbClr val="000000"/>
                </a:solidFill>
                <a:latin typeface="Comic Sans MS"/>
                <a:cs typeface="Comic Sans MS"/>
              </a:rPr>
              <a:t>jepretannya. Bob</a:t>
            </a:r>
            <a:r>
              <a:rPr sz="2400" i="0" spc="-8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i="0" spc="-5" dirty="0">
                <a:solidFill>
                  <a:srgbClr val="000000"/>
                </a:solidFill>
                <a:latin typeface="Comic Sans MS"/>
                <a:cs typeface="Comic Sans MS"/>
              </a:rPr>
              <a:t>menggandakan</a:t>
            </a:r>
            <a:endParaRPr sz="2400">
              <a:latin typeface="Comic Sans MS"/>
              <a:cs typeface="Comic Sans MS"/>
            </a:endParaRPr>
          </a:p>
          <a:p>
            <a:pPr marL="1280795">
              <a:lnSpc>
                <a:spcPts val="2755"/>
              </a:lnSpc>
            </a:pPr>
            <a:r>
              <a:rPr i="0" spc="-10" dirty="0">
                <a:solidFill>
                  <a:srgbClr val="000000"/>
                </a:solidFill>
                <a:latin typeface="Comic Sans MS"/>
                <a:cs typeface="Comic Sans MS"/>
              </a:rPr>
              <a:t>dan </a:t>
            </a:r>
            <a:r>
              <a:rPr i="0" spc="-5" dirty="0">
                <a:solidFill>
                  <a:srgbClr val="000000"/>
                </a:solidFill>
                <a:latin typeface="Comic Sans MS"/>
                <a:cs typeface="Comic Sans MS"/>
              </a:rPr>
              <a:t>menyebarkannya tanpa izin </a:t>
            </a:r>
            <a:r>
              <a:rPr i="0" spc="-10" dirty="0">
                <a:solidFill>
                  <a:srgbClr val="000000"/>
                </a:solidFill>
                <a:latin typeface="Comic Sans MS"/>
                <a:cs typeface="Comic Sans MS"/>
              </a:rPr>
              <a:t>dari</a:t>
            </a:r>
            <a:r>
              <a:rPr i="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i="0" spc="-5" dirty="0">
                <a:solidFill>
                  <a:srgbClr val="000000"/>
                </a:solidFill>
                <a:latin typeface="Comic Sans MS"/>
                <a:cs typeface="Comic Sans MS"/>
              </a:rPr>
              <a:t>Alice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4715" y="2421635"/>
            <a:ext cx="3686555" cy="2807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3628" y="2421635"/>
            <a:ext cx="4163568" cy="2807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1212" y="714197"/>
            <a:ext cx="61696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15" baseline="1157" dirty="0">
                <a:solidFill>
                  <a:srgbClr val="000000"/>
                </a:solidFill>
                <a:latin typeface="Comic Sans MS"/>
                <a:cs typeface="Comic Sans MS"/>
              </a:rPr>
              <a:t>Kasus </a:t>
            </a:r>
            <a:r>
              <a:rPr sz="3600" i="0" spc="-7" baseline="1157" dirty="0">
                <a:solidFill>
                  <a:srgbClr val="000000"/>
                </a:solidFill>
                <a:latin typeface="Comic Sans MS"/>
                <a:cs typeface="Comic Sans MS"/>
              </a:rPr>
              <a:t>3: </a:t>
            </a:r>
            <a:r>
              <a:rPr sz="2400" i="0" spc="-5" dirty="0">
                <a:solidFill>
                  <a:srgbClr val="000000"/>
                </a:solidFill>
                <a:latin typeface="Comic Sans MS"/>
                <a:cs typeface="Comic Sans MS"/>
              </a:rPr>
              <a:t>Alice memiliki </a:t>
            </a:r>
            <a:r>
              <a:rPr sz="2400" i="0" dirty="0">
                <a:solidFill>
                  <a:srgbClr val="000000"/>
                </a:solidFill>
                <a:latin typeface="Comic Sans MS"/>
                <a:cs typeface="Comic Sans MS"/>
              </a:rPr>
              <a:t>sebuah </a:t>
            </a:r>
            <a:r>
              <a:rPr sz="2400" i="0" spc="-10" dirty="0">
                <a:solidFill>
                  <a:srgbClr val="000000"/>
                </a:solidFill>
                <a:latin typeface="Comic Sans MS"/>
                <a:cs typeface="Comic Sans MS"/>
              </a:rPr>
              <a:t>gambar</a:t>
            </a:r>
            <a:r>
              <a:rPr sz="2400" i="0" spc="-2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i="0" spc="-10" dirty="0">
                <a:solidFill>
                  <a:srgbClr val="000000"/>
                </a:solidFill>
                <a:latin typeface="Comic Sans MS"/>
                <a:cs typeface="Comic Sans MS"/>
              </a:rPr>
              <a:t>hasil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9510" y="1092453"/>
            <a:ext cx="6474460" cy="74104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300"/>
              </a:spcBef>
            </a:pPr>
            <a:r>
              <a:rPr sz="2400" spc="-10" dirty="0">
                <a:latin typeface="Comic Sans MS"/>
                <a:cs typeface="Comic Sans MS"/>
              </a:rPr>
              <a:t>fotografi. </a:t>
            </a:r>
            <a:r>
              <a:rPr sz="2400" spc="-5" dirty="0">
                <a:latin typeface="Comic Sans MS"/>
                <a:cs typeface="Comic Sans MS"/>
              </a:rPr>
              <a:t>Bob memodifikasi gambar </a:t>
            </a:r>
            <a:r>
              <a:rPr sz="3600" spc="-7" baseline="3472" dirty="0">
                <a:latin typeface="Comic Sans MS"/>
                <a:cs typeface="Comic Sans MS"/>
              </a:rPr>
              <a:t>tersebut  </a:t>
            </a:r>
            <a:r>
              <a:rPr sz="2400" spc="-5" dirty="0">
                <a:latin typeface="Comic Sans MS"/>
                <a:cs typeface="Comic Sans MS"/>
              </a:rPr>
              <a:t>dengan </a:t>
            </a:r>
            <a:r>
              <a:rPr sz="2400" dirty="0">
                <a:latin typeface="Comic Sans MS"/>
                <a:cs typeface="Comic Sans MS"/>
              </a:rPr>
              <a:t>menggunakan </a:t>
            </a:r>
            <a:r>
              <a:rPr sz="2400" spc="-5" dirty="0">
                <a:latin typeface="Comic Sans MS"/>
                <a:cs typeface="Comic Sans MS"/>
              </a:rPr>
              <a:t>Photoshop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0476" y="5712053"/>
            <a:ext cx="2515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Mana </a:t>
            </a:r>
            <a:r>
              <a:rPr sz="1800" dirty="0">
                <a:latin typeface="Comic Sans MS"/>
                <a:cs typeface="Comic Sans MS"/>
              </a:rPr>
              <a:t>gambar yang</a:t>
            </a:r>
            <a:r>
              <a:rPr sz="1800" spc="-1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asli?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868" y="2066544"/>
            <a:ext cx="4005072" cy="266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6132" y="2066544"/>
            <a:ext cx="4018788" cy="2616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98117" y="4876241"/>
            <a:ext cx="8693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Original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2444" y="4876241"/>
            <a:ext cx="18554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Hasil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pengubahan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5152" y="6304577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831" y="188976"/>
            <a:ext cx="4616773" cy="3328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12920" y="2997707"/>
            <a:ext cx="4812791" cy="3471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0661" y="4394072"/>
            <a:ext cx="2202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Foto mana yang</a:t>
            </a:r>
            <a:r>
              <a:rPr sz="1800" spc="-10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asli?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5143" y="2199000"/>
            <a:ext cx="3108576" cy="1095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7288" y="1042796"/>
            <a:ext cx="7973059" cy="52806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2610"/>
              </a:lnSpc>
              <a:spcBef>
                <a:spcPts val="409"/>
              </a:spcBef>
            </a:pP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Semua kasus-kasus di </a:t>
            </a:r>
            <a:r>
              <a:rPr sz="2400" dirty="0">
                <a:solidFill>
                  <a:srgbClr val="070404"/>
                </a:solidFill>
                <a:latin typeface="Arial"/>
                <a:cs typeface="Arial"/>
              </a:rPr>
              <a:t>atas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karena </a:t>
            </a:r>
            <a:r>
              <a:rPr sz="2400" dirty="0">
                <a:solidFill>
                  <a:srgbClr val="070404"/>
                </a:solidFill>
                <a:latin typeface="Arial"/>
                <a:cs typeface="Arial"/>
              </a:rPr>
              <a:t>karakteristik </a:t>
            </a:r>
            <a:r>
              <a:rPr sz="2400" spc="-10" dirty="0">
                <a:solidFill>
                  <a:srgbClr val="070404"/>
                </a:solidFill>
                <a:latin typeface="Arial"/>
                <a:cs typeface="Arial"/>
              </a:rPr>
              <a:t>(kelebihan  sekaligus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kelemahan) dokumen digital</a:t>
            </a:r>
            <a:r>
              <a:rPr sz="2400" spc="240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70404"/>
                </a:solidFill>
                <a:latin typeface="Arial"/>
                <a:cs typeface="Arial"/>
              </a:rPr>
              <a:t>adalah: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400" spc="-55" dirty="0">
                <a:solidFill>
                  <a:srgbClr val="070404"/>
                </a:solidFill>
                <a:latin typeface="Arial"/>
                <a:cs typeface="Arial"/>
              </a:rPr>
              <a:t>Tepat </a:t>
            </a:r>
            <a:r>
              <a:rPr sz="2400" dirty="0">
                <a:solidFill>
                  <a:srgbClr val="070404"/>
                </a:solidFill>
                <a:latin typeface="Arial"/>
                <a:cs typeface="Arial"/>
              </a:rPr>
              <a:t>sama </a:t>
            </a:r>
            <a:r>
              <a:rPr sz="2400" spc="-10" dirty="0">
                <a:solidFill>
                  <a:srgbClr val="070404"/>
                </a:solidFill>
                <a:latin typeface="Arial"/>
                <a:cs typeface="Arial"/>
              </a:rPr>
              <a:t>kalau</a:t>
            </a:r>
            <a:r>
              <a:rPr sz="2400" spc="110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digandakan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30066"/>
              </a:buClr>
              <a:buFont typeface="Wingdings"/>
              <a:buChar char=""/>
            </a:pPr>
            <a:endParaRPr sz="30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Mudah didistribusikan (misal: via</a:t>
            </a:r>
            <a:r>
              <a:rPr sz="2400" spc="160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internet)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30066"/>
              </a:buClr>
              <a:buFont typeface="Wingdings"/>
              <a:buChar char=""/>
            </a:pPr>
            <a:endParaRPr sz="30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Mudah </a:t>
            </a:r>
            <a:r>
              <a:rPr sz="2400" spc="-10" dirty="0">
                <a:solidFill>
                  <a:srgbClr val="070404"/>
                </a:solidFill>
                <a:latin typeface="Arial"/>
                <a:cs typeface="Arial"/>
              </a:rPr>
              <a:t>di-edit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(diubah) dengan</a:t>
            </a:r>
            <a:r>
              <a:rPr sz="2400" spc="195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70404"/>
                </a:solidFill>
                <a:latin typeface="Arial"/>
                <a:cs typeface="Arial"/>
              </a:rPr>
              <a:t>software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25" dirty="0">
                <a:solidFill>
                  <a:srgbClr val="070404"/>
                </a:solidFill>
                <a:latin typeface="Arial"/>
                <a:cs typeface="Arial"/>
              </a:rPr>
              <a:t>Tidak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ada perlindungan terhadap </a:t>
            </a:r>
            <a:r>
              <a:rPr sz="2400" dirty="0">
                <a:solidFill>
                  <a:srgbClr val="070404"/>
                </a:solidFill>
                <a:latin typeface="Arial"/>
                <a:cs typeface="Arial"/>
              </a:rPr>
              <a:t>citra</a:t>
            </a:r>
            <a:r>
              <a:rPr sz="2400" spc="165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digital!!!!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3600" spc="-7" baseline="2314" dirty="0">
                <a:latin typeface="Arial"/>
                <a:cs typeface="Arial"/>
              </a:rPr>
              <a:t>Solusi untuk masalah perlindungan </a:t>
            </a:r>
            <a:r>
              <a:rPr sz="3600" baseline="2314" dirty="0">
                <a:latin typeface="Arial"/>
                <a:cs typeface="Arial"/>
              </a:rPr>
              <a:t>citra </a:t>
            </a:r>
            <a:r>
              <a:rPr sz="3600" spc="-7" baseline="2314" dirty="0">
                <a:latin typeface="Arial"/>
                <a:cs typeface="Arial"/>
              </a:rPr>
              <a:t>di </a:t>
            </a:r>
            <a:r>
              <a:rPr sz="3600" baseline="2314" dirty="0">
                <a:latin typeface="Arial"/>
                <a:cs typeface="Arial"/>
              </a:rPr>
              <a:t>atas</a:t>
            </a:r>
            <a:r>
              <a:rPr sz="3600" spc="172" baseline="23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adalah:</a:t>
            </a:r>
            <a:endParaRPr sz="2400">
              <a:latin typeface="Arial"/>
              <a:cs typeface="Arial"/>
            </a:endParaRPr>
          </a:p>
          <a:p>
            <a:pPr marL="1516380">
              <a:lnSpc>
                <a:spcPct val="100000"/>
              </a:lnSpc>
              <a:spcBef>
                <a:spcPts val="560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Image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Watermarking!!!!!!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1563" y="748665"/>
            <a:ext cx="489204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-5" dirty="0">
                <a:solidFill>
                  <a:srgbClr val="330066"/>
                </a:solidFill>
                <a:latin typeface="Arial"/>
                <a:cs typeface="Arial"/>
              </a:rPr>
              <a:t>Image</a:t>
            </a:r>
            <a:r>
              <a:rPr sz="3900" b="1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900" b="1" spc="-10" dirty="0">
                <a:solidFill>
                  <a:srgbClr val="330066"/>
                </a:solidFill>
                <a:latin typeface="Arial"/>
                <a:cs typeface="Arial"/>
              </a:rPr>
              <a:t>Watermarking</a:t>
            </a:r>
            <a:endParaRPr sz="3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4563" y="4533900"/>
            <a:ext cx="2185416" cy="219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3964" y="5058155"/>
            <a:ext cx="728472" cy="726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78196" y="4533898"/>
            <a:ext cx="2252472" cy="2247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1563" y="1692401"/>
            <a:ext cx="7933055" cy="2512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0066"/>
              </a:buClr>
              <a:buSzPct val="68181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200" i="1" spc="-10" dirty="0">
                <a:solidFill>
                  <a:srgbClr val="070404"/>
                </a:solidFill>
                <a:latin typeface="Arial"/>
                <a:cs typeface="Arial"/>
              </a:rPr>
              <a:t>Image </a:t>
            </a:r>
            <a:r>
              <a:rPr sz="2200" i="1" spc="-5" dirty="0">
                <a:solidFill>
                  <a:srgbClr val="070404"/>
                </a:solidFill>
                <a:latin typeface="Arial"/>
                <a:cs typeface="Arial"/>
              </a:rPr>
              <a:t>Watermarking</a:t>
            </a:r>
            <a:r>
              <a:rPr sz="2200" spc="-5" dirty="0">
                <a:solidFill>
                  <a:srgbClr val="070404"/>
                </a:solidFill>
                <a:latin typeface="Arial"/>
                <a:cs typeface="Arial"/>
              </a:rPr>
              <a:t>: penyisipan </a:t>
            </a:r>
            <a:r>
              <a:rPr sz="2200" dirty="0">
                <a:solidFill>
                  <a:srgbClr val="070404"/>
                </a:solidFill>
                <a:latin typeface="Arial"/>
                <a:cs typeface="Arial"/>
              </a:rPr>
              <a:t>informasi (</a:t>
            </a:r>
            <a:r>
              <a:rPr sz="2200" i="1" dirty="0">
                <a:solidFill>
                  <a:srgbClr val="070404"/>
                </a:solidFill>
                <a:latin typeface="Arial"/>
                <a:cs typeface="Arial"/>
              </a:rPr>
              <a:t>watermark</a:t>
            </a:r>
            <a:r>
              <a:rPr sz="2200" dirty="0">
                <a:solidFill>
                  <a:srgbClr val="070404"/>
                </a:solidFill>
                <a:latin typeface="Arial"/>
                <a:cs typeface="Arial"/>
              </a:rPr>
              <a:t>) </a:t>
            </a:r>
            <a:r>
              <a:rPr sz="3300" spc="-7" baseline="1262" dirty="0">
                <a:solidFill>
                  <a:srgbClr val="070404"/>
                </a:solidFill>
                <a:latin typeface="Arial"/>
                <a:cs typeface="Arial"/>
              </a:rPr>
              <a:t>yang </a:t>
            </a:r>
            <a:r>
              <a:rPr sz="2200" spc="-5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70404"/>
                </a:solidFill>
                <a:latin typeface="Arial"/>
                <a:cs typeface="Arial"/>
              </a:rPr>
              <a:t>mengacu </a:t>
            </a:r>
            <a:r>
              <a:rPr sz="2200" spc="-5" dirty="0">
                <a:solidFill>
                  <a:srgbClr val="070404"/>
                </a:solidFill>
                <a:latin typeface="Arial"/>
                <a:cs typeface="Arial"/>
              </a:rPr>
              <a:t>pada </a:t>
            </a:r>
            <a:r>
              <a:rPr sz="2200" dirty="0">
                <a:solidFill>
                  <a:srgbClr val="070404"/>
                </a:solidFill>
                <a:latin typeface="Arial"/>
                <a:cs typeface="Arial"/>
              </a:rPr>
              <a:t>pemilik gambar untuk tujuan </a:t>
            </a:r>
            <a:r>
              <a:rPr sz="2200" spc="-5" dirty="0">
                <a:solidFill>
                  <a:srgbClr val="070404"/>
                </a:solidFill>
                <a:latin typeface="Arial"/>
                <a:cs typeface="Arial"/>
              </a:rPr>
              <a:t>melindungi  </a:t>
            </a:r>
            <a:r>
              <a:rPr sz="2200" dirty="0">
                <a:solidFill>
                  <a:srgbClr val="070404"/>
                </a:solidFill>
                <a:latin typeface="Arial"/>
                <a:cs typeface="Arial"/>
              </a:rPr>
              <a:t>kepemilikan, </a:t>
            </a:r>
            <a:r>
              <a:rPr sz="2200" i="1" spc="-5" dirty="0">
                <a:solidFill>
                  <a:srgbClr val="070404"/>
                </a:solidFill>
                <a:latin typeface="Arial"/>
                <a:cs typeface="Arial"/>
              </a:rPr>
              <a:t>copyright </a:t>
            </a:r>
            <a:r>
              <a:rPr sz="2200" spc="-5" dirty="0">
                <a:solidFill>
                  <a:srgbClr val="070404"/>
                </a:solidFill>
                <a:latin typeface="Arial"/>
                <a:cs typeface="Arial"/>
              </a:rPr>
              <a:t>atau menjaga keaslian</a:t>
            </a:r>
            <a:r>
              <a:rPr sz="2200" spc="-300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70404"/>
                </a:solidFill>
                <a:latin typeface="Arial"/>
                <a:cs typeface="Arial"/>
              </a:rPr>
              <a:t>konten</a:t>
            </a:r>
            <a:endParaRPr sz="2200">
              <a:latin typeface="Arial"/>
              <a:cs typeface="Arial"/>
            </a:endParaRPr>
          </a:p>
          <a:p>
            <a:pPr marL="355600" marR="631190" indent="-342900">
              <a:lnSpc>
                <a:spcPts val="2530"/>
              </a:lnSpc>
              <a:spcBef>
                <a:spcPts val="755"/>
              </a:spcBef>
              <a:buClr>
                <a:srgbClr val="330066"/>
              </a:buClr>
              <a:buSzPct val="68181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200" i="1" spc="-10" dirty="0">
                <a:solidFill>
                  <a:srgbClr val="070404"/>
                </a:solidFill>
                <a:latin typeface="Arial"/>
                <a:cs typeface="Arial"/>
              </a:rPr>
              <a:t>Watermark</a:t>
            </a:r>
            <a:r>
              <a:rPr sz="2200" spc="-10" dirty="0">
                <a:solidFill>
                  <a:srgbClr val="070404"/>
                </a:solidFill>
                <a:latin typeface="Arial"/>
                <a:cs typeface="Arial"/>
              </a:rPr>
              <a:t>: </a:t>
            </a:r>
            <a:r>
              <a:rPr sz="2200" dirty="0">
                <a:solidFill>
                  <a:srgbClr val="070404"/>
                </a:solidFill>
                <a:latin typeface="Arial"/>
                <a:cs typeface="Arial"/>
              </a:rPr>
              <a:t>teks, </a:t>
            </a:r>
            <a:r>
              <a:rPr sz="2200" spc="-5" dirty="0">
                <a:solidFill>
                  <a:srgbClr val="070404"/>
                </a:solidFill>
                <a:latin typeface="Arial"/>
                <a:cs typeface="Arial"/>
              </a:rPr>
              <a:t>gambar logo, audio, data biner</a:t>
            </a:r>
            <a:r>
              <a:rPr sz="2200" spc="-160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70404"/>
                </a:solidFill>
                <a:latin typeface="Arial"/>
                <a:cs typeface="Arial"/>
              </a:rPr>
              <a:t>(+1/-1),  barisan </a:t>
            </a:r>
            <a:r>
              <a:rPr sz="2200" spc="-5" dirty="0">
                <a:solidFill>
                  <a:srgbClr val="070404"/>
                </a:solidFill>
                <a:latin typeface="Arial"/>
                <a:cs typeface="Arial"/>
              </a:rPr>
              <a:t>bilangan</a:t>
            </a:r>
            <a:r>
              <a:rPr sz="2200" spc="-145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70404"/>
                </a:solidFill>
                <a:latin typeface="Arial"/>
                <a:cs typeface="Arial"/>
              </a:rPr>
              <a:t>riil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0066"/>
              </a:buClr>
              <a:buSzPct val="68181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70404"/>
                </a:solidFill>
                <a:latin typeface="Arial"/>
                <a:cs typeface="Arial"/>
              </a:rPr>
              <a:t>Penyisipan </a:t>
            </a:r>
            <a:r>
              <a:rPr sz="2200" i="1" spc="-10" dirty="0">
                <a:solidFill>
                  <a:srgbClr val="070404"/>
                </a:solidFill>
                <a:latin typeface="Arial"/>
                <a:cs typeface="Arial"/>
              </a:rPr>
              <a:t>watermark </a:t>
            </a:r>
            <a:r>
              <a:rPr sz="2200" spc="-5" dirty="0">
                <a:solidFill>
                  <a:srgbClr val="070404"/>
                </a:solidFill>
                <a:latin typeface="Arial"/>
                <a:cs typeface="Arial"/>
              </a:rPr>
              <a:t>ke dalam </a:t>
            </a:r>
            <a:r>
              <a:rPr sz="2200" dirty="0">
                <a:solidFill>
                  <a:srgbClr val="070404"/>
                </a:solidFill>
                <a:latin typeface="Arial"/>
                <a:cs typeface="Arial"/>
              </a:rPr>
              <a:t>citra sedemikian</a:t>
            </a:r>
            <a:r>
              <a:rPr sz="2200" spc="65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70404"/>
                </a:solidFill>
                <a:latin typeface="Arial"/>
                <a:cs typeface="Arial"/>
              </a:rPr>
              <a:t>sehingga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200" spc="-5" dirty="0">
                <a:solidFill>
                  <a:srgbClr val="070404"/>
                </a:solidFill>
                <a:latin typeface="Arial"/>
                <a:cs typeface="Arial"/>
              </a:rPr>
              <a:t>tidak merusak kualitas</a:t>
            </a:r>
            <a:r>
              <a:rPr sz="2200" spc="5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70404"/>
                </a:solidFill>
                <a:latin typeface="Arial"/>
                <a:cs typeface="Arial"/>
              </a:rPr>
              <a:t>citra.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8176" y="5303901"/>
            <a:ext cx="10795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Times New Roman"/>
                <a:cs typeface="Times New Roman"/>
              </a:rPr>
              <a:t>+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5113" y="5303901"/>
            <a:ext cx="10795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Times New Roman"/>
                <a:cs typeface="Times New Roman"/>
              </a:rPr>
              <a:t>=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244" y="1642872"/>
            <a:ext cx="8039100" cy="3012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1333" y="614553"/>
            <a:ext cx="609981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>
                <a:solidFill>
                  <a:srgbClr val="330066"/>
                </a:solidFill>
              </a:rPr>
              <a:t>Model Image</a:t>
            </a:r>
            <a:r>
              <a:rPr sz="3900" spc="-15" dirty="0">
                <a:solidFill>
                  <a:srgbClr val="330066"/>
                </a:solidFill>
              </a:rPr>
              <a:t> Watermarking</a:t>
            </a:r>
            <a:endParaRPr sz="3900"/>
          </a:p>
        </p:txBody>
      </p:sp>
      <p:sp>
        <p:nvSpPr>
          <p:cNvPr id="5" name="object 5"/>
          <p:cNvSpPr txBox="1"/>
          <p:nvPr/>
        </p:nvSpPr>
        <p:spPr>
          <a:xfrm>
            <a:off x="578612" y="5036947"/>
            <a:ext cx="7701915" cy="122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indent="-28829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0000"/>
              <a:buFont typeface="Verdana"/>
              <a:buChar char="•"/>
              <a:tabLst>
                <a:tab pos="300355" algn="l"/>
                <a:tab pos="300990" algn="l"/>
              </a:tabLst>
            </a:pPr>
            <a:r>
              <a:rPr sz="2000" i="1" spc="-5" dirty="0">
                <a:solidFill>
                  <a:srgbClr val="070404"/>
                </a:solidFill>
                <a:latin typeface="Verdana"/>
                <a:cs typeface="Verdana"/>
              </a:rPr>
              <a:t>Watermark </a:t>
            </a:r>
            <a:r>
              <a:rPr sz="2000" spc="-10" dirty="0">
                <a:solidFill>
                  <a:srgbClr val="070404"/>
                </a:solidFill>
                <a:latin typeface="Verdana"/>
                <a:cs typeface="Verdana"/>
              </a:rPr>
              <a:t>melekat </a:t>
            </a:r>
            <a:r>
              <a:rPr sz="2000" spc="-5" dirty="0">
                <a:solidFill>
                  <a:srgbClr val="070404"/>
                </a:solidFill>
                <a:latin typeface="Verdana"/>
                <a:cs typeface="Verdana"/>
              </a:rPr>
              <a:t>di </a:t>
            </a:r>
            <a:r>
              <a:rPr sz="2000" spc="-10" dirty="0">
                <a:solidFill>
                  <a:srgbClr val="070404"/>
                </a:solidFill>
                <a:latin typeface="Verdana"/>
                <a:cs typeface="Verdana"/>
              </a:rPr>
              <a:t>dalam</a:t>
            </a:r>
            <a:r>
              <a:rPr sz="2000" spc="-15" dirty="0">
                <a:solidFill>
                  <a:srgbClr val="070404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070404"/>
                </a:solidFill>
                <a:latin typeface="Verdana"/>
                <a:cs typeface="Verdana"/>
              </a:rPr>
              <a:t>citra</a:t>
            </a:r>
            <a:endParaRPr sz="2000">
              <a:latin typeface="Verdana"/>
              <a:cs typeface="Verdana"/>
            </a:endParaRPr>
          </a:p>
          <a:p>
            <a:pPr marL="329565" indent="-317500">
              <a:lnSpc>
                <a:spcPts val="2315"/>
              </a:lnSpc>
              <a:buChar char="•"/>
              <a:tabLst>
                <a:tab pos="329565" algn="l"/>
                <a:tab pos="330200" algn="l"/>
              </a:tabLst>
            </a:pPr>
            <a:r>
              <a:rPr sz="2000" spc="-20" dirty="0">
                <a:solidFill>
                  <a:srgbClr val="070404"/>
                </a:solidFill>
                <a:latin typeface="Verdana"/>
                <a:cs typeface="Verdana"/>
              </a:rPr>
              <a:t>Penyisipan </a:t>
            </a:r>
            <a:r>
              <a:rPr sz="2000" i="1" spc="-5" dirty="0">
                <a:solidFill>
                  <a:srgbClr val="070404"/>
                </a:solidFill>
                <a:latin typeface="Verdana"/>
                <a:cs typeface="Verdana"/>
              </a:rPr>
              <a:t>watermark </a:t>
            </a:r>
            <a:r>
              <a:rPr sz="2000" spc="-5" dirty="0">
                <a:solidFill>
                  <a:srgbClr val="070404"/>
                </a:solidFill>
                <a:latin typeface="Verdana"/>
                <a:cs typeface="Verdana"/>
              </a:rPr>
              <a:t>tidak </a:t>
            </a:r>
            <a:r>
              <a:rPr sz="2000" dirty="0">
                <a:solidFill>
                  <a:srgbClr val="070404"/>
                </a:solidFill>
                <a:latin typeface="Verdana"/>
                <a:cs typeface="Verdana"/>
              </a:rPr>
              <a:t>merusak </a:t>
            </a:r>
            <a:r>
              <a:rPr sz="2000" spc="-5" dirty="0">
                <a:solidFill>
                  <a:srgbClr val="070404"/>
                </a:solidFill>
                <a:latin typeface="Verdana"/>
                <a:cs typeface="Verdana"/>
              </a:rPr>
              <a:t>kualitas</a:t>
            </a:r>
            <a:r>
              <a:rPr sz="2000" spc="-100" dirty="0">
                <a:solidFill>
                  <a:srgbClr val="070404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070404"/>
                </a:solidFill>
                <a:latin typeface="Verdana"/>
                <a:cs typeface="Verdana"/>
              </a:rPr>
              <a:t>citra</a:t>
            </a:r>
            <a:endParaRPr sz="2000">
              <a:latin typeface="Verdana"/>
              <a:cs typeface="Verdana"/>
            </a:endParaRPr>
          </a:p>
          <a:p>
            <a:pPr marL="329565" indent="-317500">
              <a:lnSpc>
                <a:spcPts val="2315"/>
              </a:lnSpc>
              <a:buFont typeface="Verdana"/>
              <a:buChar char="•"/>
              <a:tabLst>
                <a:tab pos="329565" algn="l"/>
                <a:tab pos="330200" algn="l"/>
              </a:tabLst>
            </a:pPr>
            <a:r>
              <a:rPr sz="2000" i="1" spc="-5" dirty="0">
                <a:solidFill>
                  <a:srgbClr val="070404"/>
                </a:solidFill>
                <a:latin typeface="Verdana"/>
                <a:cs typeface="Verdana"/>
              </a:rPr>
              <a:t>Watermark </a:t>
            </a:r>
            <a:r>
              <a:rPr sz="2000" spc="-5" dirty="0">
                <a:solidFill>
                  <a:srgbClr val="070404"/>
                </a:solidFill>
                <a:latin typeface="Verdana"/>
                <a:cs typeface="Verdana"/>
              </a:rPr>
              <a:t>dapat </a:t>
            </a:r>
            <a:r>
              <a:rPr sz="2000" spc="-10" dirty="0">
                <a:solidFill>
                  <a:srgbClr val="070404"/>
                </a:solidFill>
                <a:latin typeface="Verdana"/>
                <a:cs typeface="Verdana"/>
              </a:rPr>
              <a:t>dideteksi/ekstraksi kembali</a:t>
            </a:r>
            <a:r>
              <a:rPr sz="2000" spc="-20" dirty="0">
                <a:solidFill>
                  <a:srgbClr val="070404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70404"/>
                </a:solidFill>
                <a:latin typeface="Verdana"/>
                <a:cs typeface="Verdana"/>
              </a:rPr>
              <a:t>sebagai</a:t>
            </a:r>
            <a:endParaRPr sz="2000">
              <a:latin typeface="Verdana"/>
              <a:cs typeface="Verdana"/>
            </a:endParaRPr>
          </a:p>
          <a:p>
            <a:pPr marL="36893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70404"/>
                </a:solidFill>
                <a:latin typeface="Verdana"/>
                <a:cs typeface="Verdana"/>
              </a:rPr>
              <a:t>bukti </a:t>
            </a:r>
            <a:r>
              <a:rPr sz="2000" spc="-10" dirty="0">
                <a:solidFill>
                  <a:srgbClr val="070404"/>
                </a:solidFill>
                <a:latin typeface="Verdana"/>
                <a:cs typeface="Verdana"/>
              </a:rPr>
              <a:t>kepemilikan/</a:t>
            </a:r>
            <a:r>
              <a:rPr sz="2000" i="1" spc="-10" dirty="0">
                <a:solidFill>
                  <a:srgbClr val="070404"/>
                </a:solidFill>
                <a:latin typeface="Verdana"/>
                <a:cs typeface="Verdana"/>
              </a:rPr>
              <a:t>copyright </a:t>
            </a:r>
            <a:r>
              <a:rPr sz="2000" spc="-5" dirty="0">
                <a:solidFill>
                  <a:srgbClr val="070404"/>
                </a:solidFill>
                <a:latin typeface="Verdana"/>
                <a:cs typeface="Verdana"/>
              </a:rPr>
              <a:t>atau </a:t>
            </a:r>
            <a:r>
              <a:rPr sz="2000" dirty="0">
                <a:solidFill>
                  <a:srgbClr val="070404"/>
                </a:solidFill>
                <a:latin typeface="Verdana"/>
                <a:cs typeface="Verdana"/>
              </a:rPr>
              <a:t>bukti </a:t>
            </a:r>
            <a:r>
              <a:rPr sz="2000" spc="-20" dirty="0">
                <a:solidFill>
                  <a:srgbClr val="070404"/>
                </a:solidFill>
                <a:latin typeface="Verdana"/>
                <a:cs typeface="Verdana"/>
              </a:rPr>
              <a:t>adanya</a:t>
            </a:r>
            <a:r>
              <a:rPr sz="2000" spc="-65" dirty="0">
                <a:solidFill>
                  <a:srgbClr val="070404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70404"/>
                </a:solidFill>
                <a:latin typeface="Verdana"/>
                <a:cs typeface="Verdana"/>
              </a:rPr>
              <a:t>modifikasi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9935" y="808735"/>
            <a:ext cx="7240270" cy="11017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4150"/>
              </a:lnSpc>
              <a:spcBef>
                <a:spcPts val="380"/>
              </a:spcBef>
            </a:pPr>
            <a:r>
              <a:rPr sz="3600" b="1" i="0" dirty="0">
                <a:solidFill>
                  <a:srgbClr val="330066"/>
                </a:solidFill>
                <a:latin typeface="Arial"/>
                <a:cs typeface="Arial"/>
              </a:rPr>
              <a:t>Cara-cara </a:t>
            </a:r>
            <a:r>
              <a:rPr sz="3600" b="1" i="0" spc="-5" dirty="0">
                <a:solidFill>
                  <a:srgbClr val="330066"/>
                </a:solidFill>
                <a:latin typeface="Arial"/>
                <a:cs typeface="Arial"/>
              </a:rPr>
              <a:t>Konvensional</a:t>
            </a:r>
            <a:r>
              <a:rPr sz="3600" b="1" i="0" spc="-28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5400" b="1" i="0" baseline="-1543" dirty="0">
                <a:solidFill>
                  <a:srgbClr val="330066"/>
                </a:solidFill>
                <a:latin typeface="Arial"/>
                <a:cs typeface="Arial"/>
              </a:rPr>
              <a:t>Memberi  </a:t>
            </a:r>
            <a:r>
              <a:rPr sz="3600" b="1" i="0" spc="-5" dirty="0">
                <a:solidFill>
                  <a:srgbClr val="330066"/>
                </a:solidFill>
                <a:latin typeface="Arial"/>
                <a:cs typeface="Arial"/>
              </a:rPr>
              <a:t>Label </a:t>
            </a:r>
            <a:r>
              <a:rPr sz="3600" b="1" spc="-5" dirty="0">
                <a:solidFill>
                  <a:srgbClr val="330066"/>
                </a:solidFill>
                <a:latin typeface="Arial"/>
                <a:cs typeface="Arial"/>
              </a:rPr>
              <a:t>Copyright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886" y="1964841"/>
            <a:ext cx="7867015" cy="246570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137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800" dirty="0">
                <a:solidFill>
                  <a:srgbClr val="070404"/>
                </a:solidFill>
                <a:latin typeface="Arial"/>
                <a:cs typeface="Arial"/>
              </a:rPr>
              <a:t>Label </a:t>
            </a:r>
            <a:r>
              <a:rPr sz="2800" i="1" dirty="0">
                <a:solidFill>
                  <a:srgbClr val="070404"/>
                </a:solidFill>
                <a:latin typeface="Arial"/>
                <a:cs typeface="Arial"/>
              </a:rPr>
              <a:t>copyright </a:t>
            </a:r>
            <a:r>
              <a:rPr sz="2800" dirty="0">
                <a:solidFill>
                  <a:srgbClr val="070404"/>
                </a:solidFill>
                <a:latin typeface="Arial"/>
                <a:cs typeface="Arial"/>
              </a:rPr>
              <a:t>ditempelkan pada</a:t>
            </a:r>
            <a:r>
              <a:rPr sz="2800" spc="-295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70404"/>
                </a:solidFill>
                <a:latin typeface="Arial"/>
                <a:cs typeface="Arial"/>
              </a:rPr>
              <a:t>gambar.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98700"/>
              </a:lnSpc>
              <a:spcBef>
                <a:spcPts val="131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800" dirty="0">
                <a:solidFill>
                  <a:srgbClr val="070404"/>
                </a:solidFill>
                <a:latin typeface="Arial"/>
                <a:cs typeface="Arial"/>
              </a:rPr>
              <a:t>Kelemahan: tidak efektif melindungi </a:t>
            </a:r>
            <a:r>
              <a:rPr sz="2800" i="1" spc="5" dirty="0">
                <a:solidFill>
                  <a:srgbClr val="070404"/>
                </a:solidFill>
                <a:latin typeface="Arial"/>
                <a:cs typeface="Arial"/>
              </a:rPr>
              <a:t>copyright  </a:t>
            </a:r>
            <a:r>
              <a:rPr sz="2800" dirty="0">
                <a:solidFill>
                  <a:srgbClr val="070404"/>
                </a:solidFill>
                <a:latin typeface="Arial"/>
                <a:cs typeface="Arial"/>
              </a:rPr>
              <a:t>sebab label </a:t>
            </a:r>
            <a:r>
              <a:rPr sz="2800" spc="5" dirty="0">
                <a:solidFill>
                  <a:srgbClr val="070404"/>
                </a:solidFill>
                <a:latin typeface="Arial"/>
                <a:cs typeface="Arial"/>
              </a:rPr>
              <a:t>bisa dipotong </a:t>
            </a:r>
            <a:r>
              <a:rPr sz="2800" dirty="0">
                <a:solidFill>
                  <a:srgbClr val="070404"/>
                </a:solidFill>
                <a:latin typeface="Arial"/>
                <a:cs typeface="Arial"/>
              </a:rPr>
              <a:t>atau </a:t>
            </a:r>
            <a:r>
              <a:rPr sz="2800" spc="5" dirty="0">
                <a:solidFill>
                  <a:srgbClr val="070404"/>
                </a:solidFill>
                <a:latin typeface="Arial"/>
                <a:cs typeface="Arial"/>
              </a:rPr>
              <a:t>dibuang</a:t>
            </a:r>
            <a:r>
              <a:rPr sz="2800" spc="-125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070404"/>
                </a:solidFill>
                <a:latin typeface="Arial"/>
                <a:cs typeface="Arial"/>
              </a:rPr>
              <a:t>dengan  program pengolahan </a:t>
            </a:r>
            <a:r>
              <a:rPr sz="2800" dirty="0">
                <a:solidFill>
                  <a:srgbClr val="070404"/>
                </a:solidFill>
                <a:latin typeface="Arial"/>
                <a:cs typeface="Arial"/>
              </a:rPr>
              <a:t>citra komersil (ex: </a:t>
            </a:r>
            <a:r>
              <a:rPr sz="4200" i="1" baseline="2976" dirty="0">
                <a:solidFill>
                  <a:srgbClr val="070404"/>
                </a:solidFill>
                <a:latin typeface="Arial"/>
                <a:cs typeface="Arial"/>
              </a:rPr>
              <a:t>Adobe </a:t>
            </a:r>
            <a:r>
              <a:rPr sz="2800" i="1" dirty="0">
                <a:solidFill>
                  <a:srgbClr val="070404"/>
                </a:solidFill>
                <a:latin typeface="Arial"/>
                <a:cs typeface="Arial"/>
              </a:rPr>
              <a:t> Photoshop</a:t>
            </a:r>
            <a:r>
              <a:rPr sz="2800" dirty="0">
                <a:solidFill>
                  <a:srgbClr val="070404"/>
                </a:solidFill>
                <a:latin typeface="Arial"/>
                <a:cs typeface="Arial"/>
              </a:rPr>
              <a:t>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43341" y="627715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3191" y="1929383"/>
            <a:ext cx="4562856" cy="3500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2886" y="712088"/>
            <a:ext cx="5061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0" spc="-10" dirty="0">
                <a:solidFill>
                  <a:srgbClr val="000000"/>
                </a:solidFill>
                <a:latin typeface="Comic Sans MS"/>
                <a:cs typeface="Comic Sans MS"/>
              </a:rPr>
              <a:t>Cara II:</a:t>
            </a:r>
            <a:r>
              <a:rPr sz="2800" b="1" i="0" spc="3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b="1" i="0" spc="-10" dirty="0">
                <a:solidFill>
                  <a:srgbClr val="000000"/>
                </a:solidFill>
                <a:latin typeface="Comic Sans MS"/>
                <a:cs typeface="Comic Sans MS"/>
              </a:rPr>
              <a:t>Menyembunyikannya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935" y="5638800"/>
            <a:ext cx="4709795" cy="840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20"/>
              </a:lnSpc>
              <a:spcBef>
                <a:spcPts val="95"/>
              </a:spcBef>
              <a:tabLst>
                <a:tab pos="515620" algn="l"/>
              </a:tabLst>
            </a:pPr>
            <a:r>
              <a:rPr sz="4200" spc="-7" baseline="-1984" dirty="0">
                <a:latin typeface="Wingdings"/>
                <a:cs typeface="Wingdings"/>
              </a:rPr>
              <a:t></a:t>
            </a:r>
            <a:r>
              <a:rPr sz="4200" spc="-7" baseline="-1984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Comic Sans MS"/>
                <a:cs typeface="Comic Sans MS"/>
              </a:rPr>
              <a:t>Bidang</a:t>
            </a:r>
            <a:r>
              <a:rPr sz="2800" b="1" spc="-40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STEGANOGRAFI</a:t>
            </a:r>
            <a:endParaRPr sz="2800" dirty="0">
              <a:latin typeface="Comic Sans MS"/>
              <a:cs typeface="Comic Sans MS"/>
            </a:endParaRPr>
          </a:p>
          <a:p>
            <a:pPr marL="1774189">
              <a:lnSpc>
                <a:spcPts val="3300"/>
              </a:lnSpc>
            </a:pPr>
            <a:r>
              <a:rPr sz="2800" b="1" dirty="0">
                <a:latin typeface="Comic Sans MS"/>
                <a:cs typeface="Comic Sans MS"/>
              </a:rPr>
              <a:t>(</a:t>
            </a:r>
            <a:r>
              <a:rPr sz="2950" b="1" dirty="0">
                <a:latin typeface="Comic Sans MS"/>
                <a:cs typeface="Comic Sans MS"/>
              </a:rPr>
              <a:t>steganography</a:t>
            </a:r>
            <a:r>
              <a:rPr sz="2800" b="1" dirty="0">
                <a:latin typeface="Comic Sans MS"/>
                <a:cs typeface="Comic Sans MS"/>
              </a:rPr>
              <a:t>)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511" y="3357371"/>
            <a:ext cx="3816350" cy="524510"/>
          </a:xfrm>
          <a:prstGeom prst="rect">
            <a:avLst/>
          </a:prstGeom>
          <a:ln w="9144">
            <a:solidFill>
              <a:srgbClr val="80808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35"/>
              </a:spcBef>
            </a:pPr>
            <a:r>
              <a:rPr sz="2800" b="1" spc="-5" dirty="0">
                <a:solidFill>
                  <a:srgbClr val="C00000"/>
                </a:solidFill>
                <a:latin typeface="Comic Sans MS"/>
                <a:cs typeface="Comic Sans MS"/>
              </a:rPr>
              <a:t>T3knolo911nf0rmas1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459" y="260604"/>
            <a:ext cx="4536948" cy="3183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7220" y="3140964"/>
            <a:ext cx="4536948" cy="2979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7248" y="3429000"/>
            <a:ext cx="508000" cy="723900"/>
          </a:xfrm>
          <a:custGeom>
            <a:avLst/>
            <a:gdLst/>
            <a:ahLst/>
            <a:cxnLst/>
            <a:rect l="l" t="t" r="r" b="b"/>
            <a:pathLst>
              <a:path w="508000" h="723900">
                <a:moveTo>
                  <a:pt x="507491" y="0"/>
                </a:moveTo>
                <a:lnTo>
                  <a:pt x="465963" y="48387"/>
                </a:lnTo>
                <a:lnTo>
                  <a:pt x="0" y="716533"/>
                </a:lnTo>
                <a:lnTo>
                  <a:pt x="10413" y="723900"/>
                </a:lnTo>
                <a:lnTo>
                  <a:pt x="469138" y="66039"/>
                </a:lnTo>
                <a:lnTo>
                  <a:pt x="476376" y="55752"/>
                </a:lnTo>
                <a:lnTo>
                  <a:pt x="499335" y="55752"/>
                </a:lnTo>
                <a:lnTo>
                  <a:pt x="507491" y="0"/>
                </a:lnTo>
                <a:close/>
              </a:path>
              <a:path w="508000" h="723900">
                <a:moveTo>
                  <a:pt x="499335" y="55752"/>
                </a:moveTo>
                <a:lnTo>
                  <a:pt x="476376" y="55752"/>
                </a:lnTo>
                <a:lnTo>
                  <a:pt x="495173" y="84200"/>
                </a:lnTo>
                <a:lnTo>
                  <a:pt x="499335" y="55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0064" y="3429000"/>
            <a:ext cx="74675" cy="8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3760" y="4015485"/>
            <a:ext cx="3752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solidFill>
                  <a:srgbClr val="070404"/>
                </a:solidFill>
                <a:latin typeface="Comic Sans MS"/>
                <a:cs typeface="Comic Sans MS"/>
              </a:rPr>
              <a:t>Original image </a:t>
            </a:r>
            <a:r>
              <a:rPr sz="2000" dirty="0">
                <a:solidFill>
                  <a:srgbClr val="070404"/>
                </a:solidFill>
                <a:latin typeface="Comic Sans MS"/>
                <a:cs typeface="Comic Sans MS"/>
              </a:rPr>
              <a:t>+ </a:t>
            </a:r>
            <a:r>
              <a:rPr sz="2000" spc="-5" dirty="0">
                <a:solidFill>
                  <a:srgbClr val="070404"/>
                </a:solidFill>
                <a:latin typeface="Comic Sans MS"/>
                <a:cs typeface="Comic Sans MS"/>
              </a:rPr>
              <a:t>label</a:t>
            </a:r>
            <a:r>
              <a:rPr sz="2000" spc="5" dirty="0">
                <a:solidFill>
                  <a:srgbClr val="070404"/>
                </a:solidFill>
                <a:latin typeface="Comic Sans MS"/>
                <a:cs typeface="Comic Sans MS"/>
              </a:rPr>
              <a:t> </a:t>
            </a:r>
            <a:r>
              <a:rPr sz="2000" i="1" dirty="0">
                <a:solidFill>
                  <a:srgbClr val="070404"/>
                </a:solidFill>
                <a:latin typeface="Comic Sans MS"/>
                <a:cs typeface="Comic Sans MS"/>
              </a:rPr>
              <a:t>copyright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2742" y="6248196"/>
            <a:ext cx="17462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solidFill>
                  <a:srgbClr val="070404"/>
                </a:solidFill>
                <a:latin typeface="Comic Sans MS"/>
                <a:cs typeface="Comic Sans MS"/>
              </a:rPr>
              <a:t>Cropped</a:t>
            </a:r>
            <a:r>
              <a:rPr sz="2000" i="1" spc="-55" dirty="0">
                <a:solidFill>
                  <a:srgbClr val="070404"/>
                </a:solidFill>
                <a:latin typeface="Comic Sans MS"/>
                <a:cs typeface="Comic Sans MS"/>
              </a:rPr>
              <a:t> </a:t>
            </a:r>
            <a:r>
              <a:rPr sz="2000" i="1" dirty="0">
                <a:solidFill>
                  <a:srgbClr val="070404"/>
                </a:solidFill>
                <a:latin typeface="Comic Sans MS"/>
                <a:cs typeface="Comic Sans MS"/>
              </a:rPr>
              <a:t>image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824483"/>
            <a:ext cx="120396" cy="118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992124"/>
            <a:ext cx="120396" cy="118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21040" y="824483"/>
            <a:ext cx="118871" cy="118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1040" y="992124"/>
            <a:ext cx="118871" cy="118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53400" y="1159763"/>
            <a:ext cx="120396" cy="112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1040" y="1159763"/>
            <a:ext cx="118871" cy="112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1040" y="1327403"/>
            <a:ext cx="118871" cy="120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904" y="836675"/>
            <a:ext cx="7554468" cy="4686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45179" y="5590527"/>
            <a:ext cx="1226820" cy="582295"/>
          </a:xfrm>
          <a:custGeom>
            <a:avLst/>
            <a:gdLst/>
            <a:ahLst/>
            <a:cxnLst/>
            <a:rect l="l" t="t" r="r" b="b"/>
            <a:pathLst>
              <a:path w="1226820" h="582295">
                <a:moveTo>
                  <a:pt x="1226820" y="0"/>
                </a:moveTo>
                <a:lnTo>
                  <a:pt x="1166622" y="21297"/>
                </a:lnTo>
                <a:lnTo>
                  <a:pt x="0" y="570191"/>
                </a:lnTo>
                <a:lnTo>
                  <a:pt x="5334" y="581672"/>
                </a:lnTo>
                <a:lnTo>
                  <a:pt x="1172083" y="32778"/>
                </a:lnTo>
                <a:lnTo>
                  <a:pt x="1201002" y="32778"/>
                </a:lnTo>
                <a:lnTo>
                  <a:pt x="1226820" y="0"/>
                </a:lnTo>
                <a:close/>
              </a:path>
              <a:path w="1226820" h="582295">
                <a:moveTo>
                  <a:pt x="1201002" y="32778"/>
                </a:moveTo>
                <a:lnTo>
                  <a:pt x="1172083" y="32778"/>
                </a:lnTo>
                <a:lnTo>
                  <a:pt x="1174115" y="66916"/>
                </a:lnTo>
                <a:lnTo>
                  <a:pt x="1201002" y="327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86783" y="5588508"/>
            <a:ext cx="85216" cy="689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47722" y="6103721"/>
            <a:ext cx="20923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Label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kepemilikan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5" y="746252"/>
            <a:ext cx="728345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i="0" dirty="0">
                <a:solidFill>
                  <a:srgbClr val="330066"/>
                </a:solidFill>
                <a:latin typeface="Arial"/>
                <a:cs typeface="Arial"/>
              </a:rPr>
              <a:t>Dengan </a:t>
            </a:r>
            <a:r>
              <a:rPr sz="3900" b="1" i="0" spc="-5" dirty="0">
                <a:solidFill>
                  <a:srgbClr val="330066"/>
                </a:solidFill>
                <a:latin typeface="Arial"/>
                <a:cs typeface="Arial"/>
              </a:rPr>
              <a:t>teknik</a:t>
            </a:r>
            <a:r>
              <a:rPr sz="3900" b="1" i="0" spc="5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900" b="1" dirty="0">
                <a:solidFill>
                  <a:srgbClr val="330066"/>
                </a:solidFill>
                <a:latin typeface="Arial"/>
                <a:cs typeface="Arial"/>
              </a:rPr>
              <a:t>watermarking…</a:t>
            </a:r>
            <a:endParaRPr sz="3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235" y="3350514"/>
            <a:ext cx="20129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330066"/>
                </a:solidFill>
                <a:latin typeface="Arial"/>
                <a:cs typeface="Arial"/>
              </a:rPr>
              <a:t>1.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635" y="1671217"/>
            <a:ext cx="7209790" cy="15335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66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800" i="1" spc="-5" dirty="0">
                <a:solidFill>
                  <a:srgbClr val="070404"/>
                </a:solidFill>
                <a:latin typeface="Arial"/>
                <a:cs typeface="Arial"/>
              </a:rPr>
              <a:t>Watermark </a:t>
            </a:r>
            <a:r>
              <a:rPr sz="2800" dirty="0">
                <a:solidFill>
                  <a:srgbClr val="070404"/>
                </a:solidFill>
                <a:latin typeface="Arial"/>
                <a:cs typeface="Arial"/>
              </a:rPr>
              <a:t>disisipkan ke dalam </a:t>
            </a:r>
            <a:r>
              <a:rPr sz="2800" spc="-5" dirty="0">
                <a:solidFill>
                  <a:srgbClr val="070404"/>
                </a:solidFill>
                <a:latin typeface="Arial"/>
                <a:cs typeface="Arial"/>
              </a:rPr>
              <a:t>citra</a:t>
            </a:r>
            <a:r>
              <a:rPr sz="2800" spc="-125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70404"/>
                </a:solidFill>
                <a:latin typeface="Arial"/>
                <a:cs typeface="Arial"/>
              </a:rPr>
              <a:t>digital.</a:t>
            </a:r>
            <a:endParaRPr sz="280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57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800" i="1" spc="-10" dirty="0">
                <a:solidFill>
                  <a:srgbClr val="070404"/>
                </a:solidFill>
                <a:latin typeface="Arial"/>
                <a:cs typeface="Arial"/>
              </a:rPr>
              <a:t>Watermark </a:t>
            </a:r>
            <a:r>
              <a:rPr sz="2800" dirty="0">
                <a:solidFill>
                  <a:srgbClr val="070404"/>
                </a:solidFill>
                <a:latin typeface="Arial"/>
                <a:cs typeface="Arial"/>
              </a:rPr>
              <a:t>terintegrasi di dalam </a:t>
            </a:r>
            <a:r>
              <a:rPr sz="2800" spc="-5" dirty="0">
                <a:solidFill>
                  <a:srgbClr val="070404"/>
                </a:solidFill>
                <a:latin typeface="Arial"/>
                <a:cs typeface="Arial"/>
              </a:rPr>
              <a:t>citra</a:t>
            </a:r>
            <a:r>
              <a:rPr sz="2800" spc="-15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70404"/>
                </a:solidFill>
                <a:latin typeface="Arial"/>
                <a:cs typeface="Arial"/>
              </a:rPr>
              <a:t>digital</a:t>
            </a:r>
            <a:endParaRPr sz="280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66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800" dirty="0">
                <a:solidFill>
                  <a:srgbClr val="070404"/>
                </a:solidFill>
                <a:latin typeface="Arial"/>
                <a:cs typeface="Arial"/>
              </a:rPr>
              <a:t>Kelebihan: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3271265"/>
            <a:ext cx="7566659" cy="2796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48615" indent="-635">
              <a:lnSpc>
                <a:spcPct val="100000"/>
              </a:lnSpc>
              <a:spcBef>
                <a:spcPts val="100"/>
              </a:spcBef>
            </a:pPr>
            <a:r>
              <a:rPr sz="3600" spc="-15" baseline="2314" dirty="0">
                <a:solidFill>
                  <a:srgbClr val="070404"/>
                </a:solidFill>
                <a:latin typeface="Arial"/>
                <a:cs typeface="Arial"/>
              </a:rPr>
              <a:t>Penyisipan </a:t>
            </a:r>
            <a:r>
              <a:rPr sz="2400" i="1" spc="-10" dirty="0">
                <a:solidFill>
                  <a:srgbClr val="070404"/>
                </a:solidFill>
                <a:latin typeface="Arial"/>
                <a:cs typeface="Arial"/>
              </a:rPr>
              <a:t>watermark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tidak </a:t>
            </a:r>
            <a:r>
              <a:rPr sz="2400" dirty="0">
                <a:solidFill>
                  <a:srgbClr val="070404"/>
                </a:solidFill>
                <a:latin typeface="Arial"/>
                <a:cs typeface="Arial"/>
              </a:rPr>
              <a:t>merusak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kualitas citra,  </a:t>
            </a:r>
            <a:r>
              <a:rPr sz="2400" dirty="0">
                <a:solidFill>
                  <a:srgbClr val="070404"/>
                </a:solidFill>
                <a:latin typeface="Arial"/>
                <a:cs typeface="Arial"/>
              </a:rPr>
              <a:t>citra </a:t>
            </a:r>
            <a:r>
              <a:rPr sz="2400" spc="-10" dirty="0">
                <a:solidFill>
                  <a:srgbClr val="070404"/>
                </a:solidFill>
                <a:latin typeface="Arial"/>
                <a:cs typeface="Arial"/>
              </a:rPr>
              <a:t>yang diberi </a:t>
            </a:r>
            <a:r>
              <a:rPr sz="2400" i="1" spc="-10" dirty="0">
                <a:solidFill>
                  <a:srgbClr val="070404"/>
                </a:solidFill>
                <a:latin typeface="Arial"/>
                <a:cs typeface="Arial"/>
              </a:rPr>
              <a:t>watermark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terlihat seperti</a:t>
            </a:r>
            <a:r>
              <a:rPr sz="2400" spc="215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70404"/>
                </a:solidFill>
                <a:latin typeface="Arial"/>
                <a:cs typeface="Arial"/>
              </a:rPr>
              <a:t>aslinya.</a:t>
            </a:r>
            <a:endParaRPr sz="2400">
              <a:latin typeface="Arial"/>
              <a:cs typeface="Arial"/>
            </a:endParaRPr>
          </a:p>
          <a:p>
            <a:pPr marL="355600" marR="457200" indent="-342900">
              <a:lnSpc>
                <a:spcPct val="100000"/>
              </a:lnSpc>
              <a:spcBef>
                <a:spcPts val="600"/>
              </a:spcBef>
              <a:buClr>
                <a:srgbClr val="330066"/>
              </a:buClr>
              <a:buSzPct val="68750"/>
              <a:buAutoNum type="arabicPeriod" startAt="2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Setiap penggandaan (</a:t>
            </a:r>
            <a:r>
              <a:rPr sz="2400" i="1" spc="-5" dirty="0">
                <a:solidFill>
                  <a:srgbClr val="070404"/>
                </a:solidFill>
                <a:latin typeface="Arial"/>
                <a:cs typeface="Arial"/>
              </a:rPr>
              <a:t>copy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) data multimedia akan  </a:t>
            </a:r>
            <a:r>
              <a:rPr sz="2400" spc="-10" dirty="0">
                <a:solidFill>
                  <a:srgbClr val="070404"/>
                </a:solidFill>
                <a:latin typeface="Arial"/>
                <a:cs typeface="Arial"/>
              </a:rPr>
              <a:t>membawa </a:t>
            </a:r>
            <a:r>
              <a:rPr sz="2400" i="1" spc="-10" dirty="0">
                <a:solidFill>
                  <a:srgbClr val="070404"/>
                </a:solidFill>
                <a:latin typeface="Arial"/>
                <a:cs typeface="Arial"/>
              </a:rPr>
              <a:t>watermark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di</a:t>
            </a:r>
            <a:r>
              <a:rPr sz="2400" spc="120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dalamnya.</a:t>
            </a:r>
            <a:endParaRPr sz="2400">
              <a:latin typeface="Arial"/>
              <a:cs typeface="Arial"/>
            </a:endParaRPr>
          </a:p>
          <a:p>
            <a:pPr marL="382905" indent="-370840">
              <a:lnSpc>
                <a:spcPct val="100000"/>
              </a:lnSpc>
              <a:spcBef>
                <a:spcPts val="490"/>
              </a:spcBef>
              <a:buClr>
                <a:srgbClr val="330066"/>
              </a:buClr>
              <a:buSzPct val="68750"/>
              <a:buAutoNum type="arabicPeriod" startAt="2"/>
              <a:tabLst>
                <a:tab pos="382905" algn="l"/>
                <a:tab pos="383540" algn="l"/>
              </a:tabLst>
            </a:pPr>
            <a:r>
              <a:rPr sz="2400" i="1" spc="-10" dirty="0">
                <a:solidFill>
                  <a:srgbClr val="070404"/>
                </a:solidFill>
                <a:latin typeface="Arial"/>
                <a:cs typeface="Arial"/>
              </a:rPr>
              <a:t>Watermark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tidak bisa dihapus </a:t>
            </a:r>
            <a:r>
              <a:rPr sz="2400" dirty="0">
                <a:solidFill>
                  <a:srgbClr val="070404"/>
                </a:solidFill>
                <a:latin typeface="Arial"/>
                <a:cs typeface="Arial"/>
              </a:rPr>
              <a:t>atau</a:t>
            </a:r>
            <a:r>
              <a:rPr sz="2400" spc="135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dibuang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870"/>
              </a:lnSpc>
              <a:spcBef>
                <a:spcPts val="685"/>
              </a:spcBef>
              <a:buClr>
                <a:srgbClr val="330066"/>
              </a:buClr>
              <a:buSzPct val="68750"/>
              <a:buAutoNum type="arabicPeriod" startAt="2"/>
              <a:tabLst>
                <a:tab pos="356870" algn="l"/>
                <a:tab pos="357505" algn="l"/>
              </a:tabLst>
            </a:pPr>
            <a:r>
              <a:rPr sz="2400" i="1" spc="-15" dirty="0">
                <a:solidFill>
                  <a:srgbClr val="070404"/>
                </a:solidFill>
                <a:latin typeface="Arial"/>
                <a:cs typeface="Arial"/>
              </a:rPr>
              <a:t>Watermark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dapat dideteksi/ekstraksi kembali </a:t>
            </a:r>
            <a:r>
              <a:rPr sz="2400" spc="-10" dirty="0">
                <a:solidFill>
                  <a:srgbClr val="070404"/>
                </a:solidFill>
                <a:latin typeface="Arial"/>
                <a:cs typeface="Arial"/>
              </a:rPr>
              <a:t>sebagai 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bukti kepemilikan /</a:t>
            </a:r>
            <a:r>
              <a:rPr sz="2400" i="1" spc="-5" dirty="0">
                <a:solidFill>
                  <a:srgbClr val="070404"/>
                </a:solidFill>
                <a:latin typeface="Arial"/>
                <a:cs typeface="Arial"/>
              </a:rPr>
              <a:t>copyright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atau deteksi</a:t>
            </a:r>
            <a:r>
              <a:rPr sz="2400" spc="170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70404"/>
                </a:solidFill>
                <a:latin typeface="Arial"/>
                <a:cs typeface="Arial"/>
              </a:rPr>
              <a:t>perubahan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97879" y="1825752"/>
            <a:ext cx="3127248" cy="3831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8255" y="1786127"/>
            <a:ext cx="3105911" cy="381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53684" y="1781555"/>
            <a:ext cx="3115310" cy="3819525"/>
          </a:xfrm>
          <a:custGeom>
            <a:avLst/>
            <a:gdLst/>
            <a:ahLst/>
            <a:cxnLst/>
            <a:rect l="l" t="t" r="r" b="b"/>
            <a:pathLst>
              <a:path w="3115309" h="3819525">
                <a:moveTo>
                  <a:pt x="0" y="3819144"/>
                </a:moveTo>
                <a:lnTo>
                  <a:pt x="3115056" y="3819144"/>
                </a:lnTo>
                <a:lnTo>
                  <a:pt x="3115056" y="0"/>
                </a:lnTo>
                <a:lnTo>
                  <a:pt x="0" y="0"/>
                </a:lnTo>
                <a:lnTo>
                  <a:pt x="0" y="3819144"/>
                </a:lnTo>
                <a:close/>
              </a:path>
            </a:pathLst>
          </a:custGeom>
          <a:ln w="9144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5660" y="293370"/>
            <a:ext cx="525335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i="0" spc="-5" dirty="0">
                <a:solidFill>
                  <a:srgbClr val="330066"/>
                </a:solidFill>
                <a:latin typeface="Arial"/>
                <a:cs typeface="Arial"/>
              </a:rPr>
              <a:t>Sejarah</a:t>
            </a:r>
            <a:r>
              <a:rPr sz="3900" b="1" i="0" spc="3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900" b="1" spc="-10" dirty="0">
                <a:solidFill>
                  <a:srgbClr val="330066"/>
                </a:solidFill>
                <a:latin typeface="Arial"/>
                <a:cs typeface="Arial"/>
              </a:rPr>
              <a:t>Watermarking</a:t>
            </a:r>
            <a:endParaRPr sz="3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288" y="1405839"/>
            <a:ext cx="1682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288" y="3150234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188" y="1332737"/>
            <a:ext cx="4748530" cy="433006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286385">
              <a:lnSpc>
                <a:spcPct val="94800"/>
              </a:lnSpc>
              <a:spcBef>
                <a:spcPts val="229"/>
              </a:spcBef>
            </a:pPr>
            <a:r>
              <a:rPr sz="2200" spc="-5" dirty="0">
                <a:latin typeface="Arial"/>
                <a:cs typeface="Arial"/>
              </a:rPr>
              <a:t>Abad 13, pabrik kertas </a:t>
            </a:r>
            <a:r>
              <a:rPr sz="2200" dirty="0">
                <a:latin typeface="Arial"/>
                <a:cs typeface="Arial"/>
              </a:rPr>
              <a:t>di </a:t>
            </a:r>
            <a:r>
              <a:rPr sz="2200" spc="-5" dirty="0">
                <a:latin typeface="Arial"/>
                <a:cs typeface="Arial"/>
              </a:rPr>
              <a:t>Fabriano,  Italia, membuat </a:t>
            </a:r>
            <a:r>
              <a:rPr sz="2200" dirty="0">
                <a:latin typeface="Arial"/>
                <a:cs typeface="Arial"/>
              </a:rPr>
              <a:t>kertas </a:t>
            </a:r>
            <a:r>
              <a:rPr sz="2200" spc="-5" dirty="0">
                <a:latin typeface="Arial"/>
                <a:cs typeface="Arial"/>
              </a:rPr>
              <a:t>yang diberi  </a:t>
            </a:r>
            <a:r>
              <a:rPr sz="2200" i="1" spc="-10" dirty="0">
                <a:latin typeface="Arial"/>
                <a:cs typeface="Arial"/>
              </a:rPr>
              <a:t>watermark </a:t>
            </a:r>
            <a:r>
              <a:rPr sz="2200" spc="-5" dirty="0">
                <a:latin typeface="Arial"/>
                <a:cs typeface="Arial"/>
              </a:rPr>
              <a:t>dengan cara menekan  bentuk cetakan gambar pada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kertas  </a:t>
            </a:r>
            <a:r>
              <a:rPr sz="2200" spc="-5" dirty="0">
                <a:latin typeface="Arial"/>
                <a:cs typeface="Arial"/>
              </a:rPr>
              <a:t>yang baru setengah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jadi.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500"/>
              </a:lnSpc>
              <a:spcBef>
                <a:spcPts val="1280"/>
              </a:spcBef>
            </a:pPr>
            <a:r>
              <a:rPr sz="2200" spc="-5" dirty="0">
                <a:latin typeface="Arial"/>
                <a:cs typeface="Arial"/>
              </a:rPr>
              <a:t>Ketika kertas </a:t>
            </a:r>
            <a:r>
              <a:rPr sz="2200" dirty="0">
                <a:latin typeface="Arial"/>
                <a:cs typeface="Arial"/>
              </a:rPr>
              <a:t>dikeringkan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terbentuklah  </a:t>
            </a:r>
            <a:r>
              <a:rPr sz="2200" spc="-5" dirty="0">
                <a:latin typeface="Arial"/>
                <a:cs typeface="Arial"/>
              </a:rPr>
              <a:t>suatu kertas yang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ber-</a:t>
            </a:r>
            <a:r>
              <a:rPr sz="2200" i="1" spc="-5" dirty="0">
                <a:latin typeface="Arial"/>
                <a:cs typeface="Arial"/>
              </a:rPr>
              <a:t>watermark</a:t>
            </a:r>
            <a:r>
              <a:rPr sz="2200" spc="-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365"/>
              </a:lnSpc>
            </a:pPr>
            <a:r>
              <a:rPr sz="2200" spc="-5" dirty="0">
                <a:latin typeface="Arial"/>
                <a:cs typeface="Arial"/>
              </a:rPr>
              <a:t>Kertas ini biasanya digunakan</a:t>
            </a:r>
            <a:r>
              <a:rPr sz="2200" spc="-2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oleh</a:t>
            </a:r>
            <a:endParaRPr sz="2200">
              <a:latin typeface="Arial"/>
              <a:cs typeface="Arial"/>
            </a:endParaRPr>
          </a:p>
          <a:p>
            <a:pPr marL="12700" marR="540385">
              <a:lnSpc>
                <a:spcPts val="2500"/>
              </a:lnSpc>
              <a:spcBef>
                <a:spcPts val="135"/>
              </a:spcBef>
            </a:pPr>
            <a:r>
              <a:rPr sz="2200" spc="-5" dirty="0">
                <a:latin typeface="Arial"/>
                <a:cs typeface="Arial"/>
              </a:rPr>
              <a:t>seniman/sastrawan untuk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menulis  karya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seni.</a:t>
            </a:r>
            <a:endParaRPr sz="2200">
              <a:latin typeface="Arial"/>
              <a:cs typeface="Arial"/>
            </a:endParaRPr>
          </a:p>
          <a:p>
            <a:pPr marL="12700" marR="17145" algn="just">
              <a:lnSpc>
                <a:spcPct val="79600"/>
              </a:lnSpc>
              <a:spcBef>
                <a:spcPts val="1165"/>
              </a:spcBef>
            </a:pPr>
            <a:r>
              <a:rPr sz="2200" spc="-5" dirty="0">
                <a:latin typeface="Arial"/>
                <a:cs typeface="Arial"/>
              </a:rPr>
              <a:t>Kertas yang sudah dibubuhi </a:t>
            </a:r>
            <a:r>
              <a:rPr sz="2200" dirty="0">
                <a:latin typeface="Arial"/>
                <a:cs typeface="Arial"/>
              </a:rPr>
              <a:t>tanda-air  </a:t>
            </a:r>
            <a:r>
              <a:rPr sz="2200" spc="-5" dirty="0">
                <a:latin typeface="Arial"/>
                <a:cs typeface="Arial"/>
              </a:rPr>
              <a:t>dijadikan </a:t>
            </a:r>
            <a:r>
              <a:rPr sz="2200" dirty="0">
                <a:latin typeface="Arial"/>
                <a:cs typeface="Arial"/>
              </a:rPr>
              <a:t>identifikasi </a:t>
            </a:r>
            <a:r>
              <a:rPr sz="2200" spc="-5" dirty="0">
                <a:latin typeface="Arial"/>
                <a:cs typeface="Arial"/>
              </a:rPr>
              <a:t>bahwa karya</a:t>
            </a:r>
            <a:r>
              <a:rPr sz="2200" spc="-2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seni  di atasnya adalah milik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mereka.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7288" y="4894833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0188" y="5995822"/>
            <a:ext cx="4171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Bangsa Cina melakukan hal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yang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400"/>
              </a:lnSpc>
            </a:pPr>
            <a:r>
              <a:rPr sz="2200" spc="-5" dirty="0">
                <a:latin typeface="Arial"/>
                <a:cs typeface="Arial"/>
              </a:rPr>
              <a:t>sama pada pencetakan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kertas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7288" y="6101892"/>
            <a:ext cx="167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5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1244" y="4058411"/>
            <a:ext cx="5600700" cy="2799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635" y="256108"/>
            <a:ext cx="592010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i="0" dirty="0">
                <a:solidFill>
                  <a:srgbClr val="330066"/>
                </a:solidFill>
                <a:latin typeface="Arial"/>
                <a:cs typeface="Arial"/>
              </a:rPr>
              <a:t>Klasifikasi</a:t>
            </a:r>
            <a:r>
              <a:rPr sz="3900" b="1" i="0" spc="3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900" b="1" spc="-10" dirty="0">
                <a:solidFill>
                  <a:srgbClr val="330066"/>
                </a:solidFill>
                <a:latin typeface="Arial"/>
                <a:cs typeface="Arial"/>
              </a:rPr>
              <a:t>Watermarking</a:t>
            </a:r>
            <a:endParaRPr sz="3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635" y="1057020"/>
            <a:ext cx="7078345" cy="27749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1. </a:t>
            </a: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Paper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watermarking</a:t>
            </a:r>
            <a:endParaRPr sz="2400">
              <a:latin typeface="Arial"/>
              <a:cs typeface="Arial"/>
            </a:endParaRPr>
          </a:p>
          <a:p>
            <a:pPr marL="355600" marR="186055">
              <a:lnSpc>
                <a:spcPts val="2600"/>
              </a:lnSpc>
              <a:spcBef>
                <a:spcPts val="650"/>
              </a:spcBef>
              <a:tabLst>
                <a:tab pos="5935345" algn="l"/>
              </a:tabLst>
            </a:pPr>
            <a:r>
              <a:rPr sz="2400" spc="-27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kni</a:t>
            </a:r>
            <a:r>
              <a:rPr sz="2400" spc="-5" dirty="0">
                <a:latin typeface="Arial"/>
                <a:cs typeface="Arial"/>
              </a:rPr>
              <a:t>k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berikan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9999"/>
                </a:solidFill>
                <a:latin typeface="Arial"/>
                <a:cs typeface="Arial"/>
              </a:rPr>
              <a:t>impresi</a:t>
            </a:r>
            <a:r>
              <a:rPr sz="2400" spc="25" dirty="0">
                <a:solidFill>
                  <a:srgbClr val="669999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pad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ker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3600" spc="-7" baseline="1157" dirty="0">
                <a:latin typeface="Arial"/>
                <a:cs typeface="Arial"/>
              </a:rPr>
              <a:t>berupa  </a:t>
            </a:r>
            <a:r>
              <a:rPr sz="2400" spc="-5" dirty="0">
                <a:latin typeface="Arial"/>
                <a:cs typeface="Arial"/>
              </a:rPr>
              <a:t>gambar/logo atau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teks.</a:t>
            </a:r>
            <a:endParaRPr sz="2400">
              <a:latin typeface="Arial"/>
              <a:cs typeface="Arial"/>
            </a:endParaRPr>
          </a:p>
          <a:p>
            <a:pPr marL="995680">
              <a:lnSpc>
                <a:spcPct val="100000"/>
              </a:lnSpc>
              <a:spcBef>
                <a:spcPts val="180"/>
              </a:spcBef>
              <a:tabLst>
                <a:tab pos="564769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“</a:t>
            </a:r>
            <a:r>
              <a:rPr sz="2400" b="1" i="1" spc="-5" dirty="0">
                <a:latin typeface="Times New Roman"/>
                <a:cs typeface="Times New Roman"/>
              </a:rPr>
              <a:t>Ca</a:t>
            </a:r>
            <a:r>
              <a:rPr sz="2400" b="1" i="1" spc="-10" dirty="0">
                <a:latin typeface="Times New Roman"/>
                <a:cs typeface="Times New Roman"/>
              </a:rPr>
              <a:t>n</a:t>
            </a:r>
            <a:r>
              <a:rPr sz="2400" b="1" i="1" spc="-20" dirty="0">
                <a:latin typeface="Times New Roman"/>
                <a:cs typeface="Times New Roman"/>
              </a:rPr>
              <a:t>n</a:t>
            </a:r>
            <a:r>
              <a:rPr sz="2400" b="1" i="1" dirty="0">
                <a:latin typeface="Times New Roman"/>
                <a:cs typeface="Times New Roman"/>
              </a:rPr>
              <a:t>ot be pho</a:t>
            </a:r>
            <a:r>
              <a:rPr sz="2400" b="1" i="1" spc="5" dirty="0">
                <a:latin typeface="Times New Roman"/>
                <a:cs typeface="Times New Roman"/>
              </a:rPr>
              <a:t>t</a:t>
            </a:r>
            <a:r>
              <a:rPr sz="2400" b="1" i="1" dirty="0">
                <a:latin typeface="Times New Roman"/>
                <a:cs typeface="Times New Roman"/>
              </a:rPr>
              <a:t>ocopi</a:t>
            </a:r>
            <a:r>
              <a:rPr sz="2400" b="1" i="1" spc="5" dirty="0">
                <a:latin typeface="Times New Roman"/>
                <a:cs typeface="Times New Roman"/>
              </a:rPr>
              <a:t>e</a:t>
            </a:r>
            <a:r>
              <a:rPr sz="2400" b="1" i="1" dirty="0">
                <a:latin typeface="Times New Roman"/>
                <a:cs typeface="Times New Roman"/>
              </a:rPr>
              <a:t>d</a:t>
            </a:r>
            <a:r>
              <a:rPr sz="2400" b="1" i="1" spc="-4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or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scanned</a:t>
            </a:r>
            <a:r>
              <a:rPr sz="2400" b="1" i="1" dirty="0">
                <a:latin typeface="Times New Roman"/>
                <a:cs typeface="Times New Roman"/>
              </a:rPr>
              <a:t>	e</a:t>
            </a:r>
            <a:r>
              <a:rPr sz="2400" b="1" i="1" spc="-45" dirty="0">
                <a:latin typeface="Times New Roman"/>
                <a:cs typeface="Times New Roman"/>
              </a:rPr>
              <a:t>f</a:t>
            </a:r>
            <a:r>
              <a:rPr sz="2400" b="1" i="1" dirty="0">
                <a:latin typeface="Times New Roman"/>
                <a:cs typeface="Times New Roman"/>
              </a:rPr>
              <a:t>fec</a:t>
            </a:r>
            <a:r>
              <a:rPr sz="2400" b="1" i="1" spc="5" dirty="0">
                <a:latin typeface="Times New Roman"/>
                <a:cs typeface="Times New Roman"/>
              </a:rPr>
              <a:t>t</a:t>
            </a:r>
            <a:r>
              <a:rPr sz="2400" b="1" i="1" spc="15" dirty="0">
                <a:latin typeface="Times New Roman"/>
                <a:cs typeface="Times New Roman"/>
              </a:rPr>
              <a:t>i</a:t>
            </a:r>
            <a:r>
              <a:rPr sz="2400" b="1" i="1" spc="-10" dirty="0">
                <a:latin typeface="Times New Roman"/>
                <a:cs typeface="Times New Roman"/>
              </a:rPr>
              <a:t>ve</a:t>
            </a:r>
            <a:r>
              <a:rPr sz="2400" b="1" i="1" spc="5" dirty="0">
                <a:latin typeface="Times New Roman"/>
                <a:cs typeface="Times New Roman"/>
              </a:rPr>
              <a:t>l</a:t>
            </a:r>
            <a:r>
              <a:rPr sz="2400" b="1" i="1" spc="-10" dirty="0">
                <a:latin typeface="Times New Roman"/>
                <a:cs typeface="Times New Roman"/>
              </a:rPr>
              <a:t>y</a:t>
            </a:r>
            <a:r>
              <a:rPr sz="2400" b="1" i="1" dirty="0">
                <a:latin typeface="Times New Roman"/>
                <a:cs typeface="Times New Roman"/>
              </a:rPr>
              <a:t>”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marR="795020">
              <a:lnSpc>
                <a:spcPct val="110000"/>
              </a:lnSpc>
              <a:tabLst>
                <a:tab pos="1541145" algn="l"/>
              </a:tabLst>
            </a:pPr>
            <a:r>
              <a:rPr sz="2400" spc="-15" dirty="0">
                <a:solidFill>
                  <a:srgbClr val="00AEEE"/>
                </a:solidFill>
                <a:latin typeface="Arial"/>
                <a:cs typeface="Arial"/>
              </a:rPr>
              <a:t>Tujuan</a:t>
            </a:r>
            <a:r>
              <a:rPr sz="2400" spc="-15" dirty="0">
                <a:latin typeface="Arial"/>
                <a:cs typeface="Arial"/>
              </a:rPr>
              <a:t>:	</a:t>
            </a:r>
            <a:r>
              <a:rPr sz="2400" spc="-5" dirty="0">
                <a:latin typeface="Arial"/>
                <a:cs typeface="Arial"/>
              </a:rPr>
              <a:t>Identifikasi keaslian (otentikasi)  </a:t>
            </a:r>
            <a:r>
              <a:rPr sz="2400" spc="-5" dirty="0">
                <a:solidFill>
                  <a:srgbClr val="00AEEE"/>
                </a:solidFill>
                <a:latin typeface="Arial"/>
                <a:cs typeface="Arial"/>
              </a:rPr>
              <a:t>Digunakan pada</a:t>
            </a:r>
            <a:r>
              <a:rPr sz="2400" spc="-5" dirty="0">
                <a:latin typeface="Arial"/>
                <a:cs typeface="Arial"/>
              </a:rPr>
              <a:t>: uang, </a:t>
            </a:r>
            <a:r>
              <a:rPr sz="2400" spc="-25" dirty="0">
                <a:latin typeface="Arial"/>
                <a:cs typeface="Arial"/>
              </a:rPr>
              <a:t>paspor, </a:t>
            </a:r>
            <a:r>
              <a:rPr sz="2400" spc="-5" dirty="0">
                <a:latin typeface="Arial"/>
                <a:cs typeface="Arial"/>
              </a:rPr>
              <a:t>banknotes</a:t>
            </a:r>
            <a:r>
              <a:rPr sz="2400" spc="2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4782" y="2714244"/>
            <a:ext cx="7592483" cy="3012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4264" y="4952746"/>
            <a:ext cx="114300" cy="89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0779" y="4975478"/>
            <a:ext cx="0" cy="526415"/>
          </a:xfrm>
          <a:custGeom>
            <a:avLst/>
            <a:gdLst/>
            <a:ahLst/>
            <a:cxnLst/>
            <a:rect l="l" t="t" r="r" b="b"/>
            <a:pathLst>
              <a:path h="526414">
                <a:moveTo>
                  <a:pt x="0" y="0"/>
                </a:moveTo>
                <a:lnTo>
                  <a:pt x="0" y="526161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77439" y="4930140"/>
            <a:ext cx="107950" cy="932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18147" y="5024373"/>
            <a:ext cx="114300" cy="89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74663" y="5047107"/>
            <a:ext cx="0" cy="526415"/>
          </a:xfrm>
          <a:custGeom>
            <a:avLst/>
            <a:gdLst/>
            <a:ahLst/>
            <a:cxnLst/>
            <a:rect l="l" t="t" r="r" b="b"/>
            <a:pathLst>
              <a:path h="526414">
                <a:moveTo>
                  <a:pt x="0" y="0"/>
                </a:moveTo>
                <a:lnTo>
                  <a:pt x="0" y="526161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21322" y="5001767"/>
            <a:ext cx="107950" cy="932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37515" algn="l"/>
              </a:tabLst>
            </a:pPr>
            <a:r>
              <a:rPr i="0" spc="-5" dirty="0">
                <a:latin typeface="Arial"/>
                <a:cs typeface="Arial"/>
              </a:rPr>
              <a:t>2.	</a:t>
            </a:r>
            <a:r>
              <a:rPr spc="-10" dirty="0"/>
              <a:t>Digital</a:t>
            </a:r>
            <a:r>
              <a:rPr spc="45" dirty="0"/>
              <a:t> </a:t>
            </a:r>
            <a:r>
              <a:rPr spc="-10" dirty="0"/>
              <a:t>Watermarking</a:t>
            </a:r>
          </a:p>
          <a:p>
            <a:pPr marL="415290">
              <a:lnSpc>
                <a:spcPct val="100000"/>
              </a:lnSpc>
              <a:spcBef>
                <a:spcPts val="580"/>
              </a:spcBef>
            </a:pPr>
            <a:r>
              <a:rPr sz="3600" i="0" spc="-7" baseline="2314" dirty="0">
                <a:solidFill>
                  <a:srgbClr val="000000"/>
                </a:solidFill>
                <a:latin typeface="Arial"/>
                <a:cs typeface="Arial"/>
              </a:rPr>
              <a:t>Menyisipkan sinyal digital ke </a:t>
            </a:r>
            <a:r>
              <a:rPr sz="2400" i="0" spc="-10" dirty="0">
                <a:solidFill>
                  <a:srgbClr val="000000"/>
                </a:solidFill>
                <a:latin typeface="Arial"/>
                <a:cs typeface="Arial"/>
              </a:rPr>
              <a:t>dalam </a:t>
            </a:r>
            <a:r>
              <a:rPr sz="2400" i="0" spc="-5" dirty="0">
                <a:solidFill>
                  <a:srgbClr val="000000"/>
                </a:solidFill>
                <a:latin typeface="Arial"/>
                <a:cs typeface="Arial"/>
              </a:rPr>
              <a:t>dokumen</a:t>
            </a:r>
            <a:r>
              <a:rPr sz="2400" i="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spc="-5" dirty="0">
                <a:solidFill>
                  <a:srgbClr val="000000"/>
                </a:solidFill>
                <a:latin typeface="Arial"/>
                <a:cs typeface="Arial"/>
              </a:rPr>
              <a:t>digital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3139" y="1760601"/>
            <a:ext cx="38055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(gambar, </a:t>
            </a:r>
            <a:r>
              <a:rPr sz="2400" spc="-10" dirty="0">
                <a:latin typeface="Arial"/>
                <a:cs typeface="Arial"/>
              </a:rPr>
              <a:t>audio, </a:t>
            </a:r>
            <a:r>
              <a:rPr sz="2400" spc="-5" dirty="0">
                <a:latin typeface="Arial"/>
                <a:cs typeface="Arial"/>
              </a:rPr>
              <a:t>video,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teks)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22626" y="5522467"/>
            <a:ext cx="472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Kunci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67017" y="5665419"/>
            <a:ext cx="472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Kunci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660" y="484708"/>
            <a:ext cx="6399530" cy="1130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350"/>
              </a:lnSpc>
              <a:spcBef>
                <a:spcPts val="95"/>
              </a:spcBef>
            </a:pPr>
            <a:r>
              <a:rPr sz="3700" b="1" i="0" spc="-10" dirty="0">
                <a:solidFill>
                  <a:srgbClr val="330066"/>
                </a:solidFill>
                <a:latin typeface="Arial"/>
                <a:cs typeface="Arial"/>
              </a:rPr>
              <a:t>Perbedaan </a:t>
            </a:r>
            <a:r>
              <a:rPr sz="3700" b="1" i="0" spc="-5" dirty="0">
                <a:solidFill>
                  <a:srgbClr val="330066"/>
                </a:solidFill>
                <a:latin typeface="Arial"/>
                <a:cs typeface="Arial"/>
              </a:rPr>
              <a:t>Steganografi</a:t>
            </a:r>
            <a:r>
              <a:rPr sz="3700" b="1" i="0" spc="80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700" b="1" i="0" spc="-10" dirty="0">
                <a:solidFill>
                  <a:srgbClr val="330066"/>
                </a:solidFill>
                <a:latin typeface="Arial"/>
                <a:cs typeface="Arial"/>
              </a:rPr>
              <a:t>dan</a:t>
            </a:r>
            <a:endParaRPr sz="3700">
              <a:latin typeface="Arial"/>
              <a:cs typeface="Arial"/>
            </a:endParaRPr>
          </a:p>
          <a:p>
            <a:pPr marL="12700">
              <a:lnSpc>
                <a:spcPts val="4350"/>
              </a:lnSpc>
            </a:pPr>
            <a:r>
              <a:rPr sz="3700" b="1" spc="-10" dirty="0">
                <a:solidFill>
                  <a:srgbClr val="330066"/>
                </a:solidFill>
                <a:latin typeface="Arial"/>
                <a:cs typeface="Arial"/>
              </a:rPr>
              <a:t>Watermarking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635" y="1823154"/>
            <a:ext cx="7737475" cy="388874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800" b="1" spc="-5" dirty="0">
                <a:latin typeface="Arial"/>
                <a:cs typeface="Arial"/>
              </a:rPr>
              <a:t>Steganografi: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ts val="3229"/>
              </a:lnSpc>
              <a:spcBef>
                <a:spcPts val="106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800" spc="-15" dirty="0">
                <a:latin typeface="Arial"/>
                <a:cs typeface="Arial"/>
              </a:rPr>
              <a:t>Tujuan: </a:t>
            </a:r>
            <a:r>
              <a:rPr sz="2800" spc="-5" dirty="0">
                <a:latin typeface="Arial"/>
                <a:cs typeface="Arial"/>
              </a:rPr>
              <a:t>mengirim </a:t>
            </a:r>
            <a:r>
              <a:rPr sz="2800" spc="5" dirty="0">
                <a:latin typeface="Arial"/>
                <a:cs typeface="Arial"/>
              </a:rPr>
              <a:t>pesan rahasia </a:t>
            </a:r>
            <a:r>
              <a:rPr sz="2800" dirty="0">
                <a:latin typeface="Arial"/>
                <a:cs typeface="Arial"/>
              </a:rPr>
              <a:t>apapun tanpa  menimbulkan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kecurigaan</a:t>
            </a:r>
            <a:endParaRPr sz="2800">
              <a:latin typeface="Arial"/>
              <a:cs typeface="Arial"/>
            </a:endParaRPr>
          </a:p>
          <a:p>
            <a:pPr marL="355600" marR="336550" indent="-342900">
              <a:lnSpc>
                <a:spcPts val="3229"/>
              </a:lnSpc>
              <a:spcBef>
                <a:spcPts val="93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800" dirty="0">
                <a:latin typeface="Arial"/>
                <a:cs typeface="Arial"/>
              </a:rPr>
              <a:t>Persyaratan: aman, sulit dideteksi,</a:t>
            </a:r>
            <a:r>
              <a:rPr sz="2800" spc="-36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sebanyak  </a:t>
            </a:r>
            <a:r>
              <a:rPr sz="2800" dirty="0">
                <a:latin typeface="Arial"/>
                <a:cs typeface="Arial"/>
              </a:rPr>
              <a:t>mungkin menampung </a:t>
            </a:r>
            <a:r>
              <a:rPr sz="2800" spc="5" dirty="0">
                <a:latin typeface="Arial"/>
                <a:cs typeface="Arial"/>
              </a:rPr>
              <a:t>pesan </a:t>
            </a:r>
            <a:r>
              <a:rPr sz="2800" spc="10" dirty="0">
                <a:latin typeface="Arial"/>
                <a:cs typeface="Arial"/>
              </a:rPr>
              <a:t>(</a:t>
            </a:r>
            <a:r>
              <a:rPr sz="2800" i="1" spc="10" dirty="0">
                <a:latin typeface="Arial"/>
                <a:cs typeface="Arial"/>
              </a:rPr>
              <a:t>large</a:t>
            </a:r>
            <a:r>
              <a:rPr sz="2800" i="1" spc="-325" dirty="0">
                <a:latin typeface="Arial"/>
                <a:cs typeface="Arial"/>
              </a:rPr>
              <a:t> </a:t>
            </a:r>
            <a:r>
              <a:rPr sz="2800" i="1" spc="5" dirty="0">
                <a:latin typeface="Arial"/>
                <a:cs typeface="Arial"/>
              </a:rPr>
              <a:t>capacity</a:t>
            </a:r>
            <a:r>
              <a:rPr sz="2800" spc="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57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800" dirty="0">
                <a:latin typeface="Arial"/>
                <a:cs typeface="Arial"/>
              </a:rPr>
              <a:t>Komunikasi: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point-to-point</a:t>
            </a:r>
            <a:endParaRPr sz="2800">
              <a:latin typeface="Arial"/>
              <a:cs typeface="Arial"/>
            </a:endParaRPr>
          </a:p>
          <a:p>
            <a:pPr marL="355600" marR="521970" indent="-342900">
              <a:lnSpc>
                <a:spcPts val="3329"/>
              </a:lnSpc>
              <a:spcBef>
                <a:spcPts val="81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Media </a:t>
            </a:r>
            <a:r>
              <a:rPr sz="2800" dirty="0">
                <a:latin typeface="Arial"/>
                <a:cs typeface="Arial"/>
              </a:rPr>
              <a:t>penampung tidak punya arti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apa-apa 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meaningless</a:t>
            </a:r>
            <a:r>
              <a:rPr sz="2800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5" y="1096136"/>
            <a:ext cx="2512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Watermarking</a:t>
            </a:r>
            <a:r>
              <a:rPr sz="2800" b="1" i="0" spc="-5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635" y="2120264"/>
            <a:ext cx="7902575" cy="327279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5600" marR="638810" indent="-342900">
              <a:lnSpc>
                <a:spcPts val="3229"/>
              </a:lnSpc>
              <a:spcBef>
                <a:spcPts val="31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800" spc="-20" dirty="0">
                <a:latin typeface="Arial"/>
                <a:cs typeface="Arial"/>
              </a:rPr>
              <a:t>Tujuan: </a:t>
            </a:r>
            <a:r>
              <a:rPr sz="2800" dirty="0">
                <a:latin typeface="Arial"/>
                <a:cs typeface="Arial"/>
              </a:rPr>
              <a:t>perlindungan </a:t>
            </a:r>
            <a:r>
              <a:rPr sz="2800" i="1" dirty="0">
                <a:latin typeface="Arial"/>
                <a:cs typeface="Arial"/>
              </a:rPr>
              <a:t>copyright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pembuktian  kepemilikan (</a:t>
            </a:r>
            <a:r>
              <a:rPr sz="2800" i="1" dirty="0">
                <a:latin typeface="Arial"/>
                <a:cs typeface="Arial"/>
              </a:rPr>
              <a:t>ownership</a:t>
            </a:r>
            <a:r>
              <a:rPr sz="2800" dirty="0">
                <a:latin typeface="Arial"/>
                <a:cs typeface="Arial"/>
              </a:rPr>
              <a:t>),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fingerprinting</a:t>
            </a:r>
            <a:endParaRPr sz="280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57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800" dirty="0">
                <a:latin typeface="Arial"/>
                <a:cs typeface="Arial"/>
              </a:rPr>
              <a:t>Persyaratan: </a:t>
            </a:r>
            <a:r>
              <a:rPr sz="2800" i="1" spc="5" dirty="0">
                <a:latin typeface="Arial"/>
                <a:cs typeface="Arial"/>
              </a:rPr>
              <a:t>robustness</a:t>
            </a:r>
            <a:r>
              <a:rPr sz="2800" spc="5" dirty="0">
                <a:latin typeface="Arial"/>
                <a:cs typeface="Arial"/>
              </a:rPr>
              <a:t>, </a:t>
            </a:r>
            <a:r>
              <a:rPr sz="2800" dirty="0">
                <a:latin typeface="Arial"/>
                <a:cs typeface="Arial"/>
              </a:rPr>
              <a:t>sulit dihapus</a:t>
            </a:r>
            <a:r>
              <a:rPr sz="2800" spc="-42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(</a:t>
            </a:r>
            <a:r>
              <a:rPr sz="2800" i="1" spc="5" dirty="0">
                <a:latin typeface="Arial"/>
                <a:cs typeface="Arial"/>
              </a:rPr>
              <a:t>remove</a:t>
            </a:r>
            <a:r>
              <a:rPr sz="2800" spc="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67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800" dirty="0">
                <a:latin typeface="Arial"/>
                <a:cs typeface="Arial"/>
              </a:rPr>
              <a:t>Komunikasi: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one-to-many</a:t>
            </a:r>
            <a:endParaRPr sz="2800">
              <a:latin typeface="Arial"/>
              <a:cs typeface="Arial"/>
            </a:endParaRPr>
          </a:p>
          <a:p>
            <a:pPr marL="355600" marR="349885" indent="-342900" algn="just">
              <a:lnSpc>
                <a:spcPct val="100400"/>
              </a:lnSpc>
              <a:spcBef>
                <a:spcPts val="80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330" algn="l"/>
              </a:tabLst>
            </a:pPr>
            <a:r>
              <a:rPr sz="2800" dirty="0">
                <a:latin typeface="Arial"/>
                <a:cs typeface="Arial"/>
              </a:rPr>
              <a:t>Komentar lain: </a:t>
            </a:r>
            <a:r>
              <a:rPr sz="2800" spc="-5" dirty="0">
                <a:latin typeface="Arial"/>
                <a:cs typeface="Arial"/>
              </a:rPr>
              <a:t>media </a:t>
            </a:r>
            <a:r>
              <a:rPr sz="2800" dirty="0">
                <a:latin typeface="Arial"/>
                <a:cs typeface="Arial"/>
              </a:rPr>
              <a:t>penampung </a:t>
            </a:r>
            <a:r>
              <a:rPr sz="2800" spc="-5" dirty="0">
                <a:latin typeface="Arial"/>
                <a:cs typeface="Arial"/>
              </a:rPr>
              <a:t>justru </a:t>
            </a:r>
            <a:r>
              <a:rPr sz="2800" spc="5" dirty="0">
                <a:latin typeface="Arial"/>
                <a:cs typeface="Arial"/>
              </a:rPr>
              <a:t>yang  </a:t>
            </a:r>
            <a:r>
              <a:rPr sz="2800" dirty="0">
                <a:latin typeface="Arial"/>
                <a:cs typeface="Arial"/>
              </a:rPr>
              <a:t>diberi proteksi, </a:t>
            </a:r>
            <a:r>
              <a:rPr sz="2800" i="1" dirty="0">
                <a:latin typeface="Arial"/>
                <a:cs typeface="Arial"/>
              </a:rPr>
              <a:t>watermark </a:t>
            </a:r>
            <a:r>
              <a:rPr sz="2800" dirty="0">
                <a:latin typeface="Arial"/>
                <a:cs typeface="Arial"/>
              </a:rPr>
              <a:t>tidak rahasia, tidak  mementingkan kapasitas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watermark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7288" y="616711"/>
            <a:ext cx="6782434" cy="11017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4150"/>
              </a:lnSpc>
              <a:spcBef>
                <a:spcPts val="380"/>
              </a:spcBef>
            </a:pPr>
            <a:r>
              <a:rPr sz="3600" b="1" i="0" spc="-5" dirty="0">
                <a:solidFill>
                  <a:srgbClr val="330066"/>
                </a:solidFill>
                <a:latin typeface="Arial"/>
                <a:cs typeface="Arial"/>
              </a:rPr>
              <a:t>Selain citra, data apa saja yang  bisa diberi</a:t>
            </a:r>
            <a:r>
              <a:rPr sz="3600" b="1" i="0" spc="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330066"/>
                </a:solidFill>
                <a:latin typeface="Arial"/>
                <a:cs typeface="Arial"/>
              </a:rPr>
              <a:t>watermark</a:t>
            </a:r>
            <a:r>
              <a:rPr sz="3600" b="1" i="0" dirty="0">
                <a:solidFill>
                  <a:srgbClr val="330066"/>
                </a:solidFill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635" y="3438905"/>
            <a:ext cx="211454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635" y="2225573"/>
            <a:ext cx="7359650" cy="258635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59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584200" algn="l"/>
                <a:tab pos="584835" algn="l"/>
              </a:tabLst>
            </a:pPr>
            <a:r>
              <a:rPr sz="2800" spc="-5" dirty="0">
                <a:latin typeface="Arial"/>
                <a:cs typeface="Arial"/>
              </a:rPr>
              <a:t>Citra </a:t>
            </a:r>
            <a:r>
              <a:rPr sz="2950" dirty="0">
                <a:latin typeface="Wingdings"/>
                <a:cs typeface="Wingdings"/>
              </a:rPr>
              <a:t></a:t>
            </a:r>
            <a:r>
              <a:rPr sz="295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Arial"/>
                <a:cs typeface="Arial"/>
              </a:rPr>
              <a:t>Image</a:t>
            </a:r>
            <a:r>
              <a:rPr sz="2800" i="1" spc="-204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Watermarking</a:t>
            </a:r>
            <a:endParaRPr sz="2800">
              <a:latin typeface="Arial"/>
              <a:cs typeface="Arial"/>
            </a:endParaRPr>
          </a:p>
          <a:p>
            <a:pPr marL="584200" indent="-572135">
              <a:lnSpc>
                <a:spcPct val="100000"/>
              </a:lnSpc>
              <a:spcBef>
                <a:spcPts val="49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584200" algn="l"/>
                <a:tab pos="584835" algn="l"/>
              </a:tabLst>
            </a:pPr>
            <a:r>
              <a:rPr sz="4200" spc="-22" baseline="1984" dirty="0">
                <a:latin typeface="Arial"/>
                <a:cs typeface="Arial"/>
              </a:rPr>
              <a:t>Video </a:t>
            </a:r>
            <a:r>
              <a:rPr sz="4425" baseline="1883" dirty="0">
                <a:latin typeface="Wingdings"/>
                <a:cs typeface="Wingdings"/>
              </a:rPr>
              <a:t></a:t>
            </a:r>
            <a:r>
              <a:rPr sz="4425" baseline="1883" dirty="0">
                <a:latin typeface="Times New Roman"/>
                <a:cs typeface="Times New Roman"/>
              </a:rPr>
              <a:t> </a:t>
            </a:r>
            <a:r>
              <a:rPr sz="4200" i="1" spc="-22" baseline="1984" dirty="0">
                <a:latin typeface="Arial"/>
                <a:cs typeface="Arial"/>
              </a:rPr>
              <a:t>Video</a:t>
            </a:r>
            <a:r>
              <a:rPr sz="4200" i="1" spc="-300" baseline="1984" dirty="0">
                <a:latin typeface="Arial"/>
                <a:cs typeface="Arial"/>
              </a:rPr>
              <a:t> </a:t>
            </a:r>
            <a:r>
              <a:rPr sz="4200" i="1" spc="-7" baseline="1984" dirty="0">
                <a:latin typeface="Arial"/>
                <a:cs typeface="Arial"/>
              </a:rPr>
              <a:t>Watermarking</a:t>
            </a:r>
            <a:endParaRPr sz="4200" baseline="1984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  <a:spcBef>
                <a:spcPts val="575"/>
              </a:spcBef>
            </a:pPr>
            <a:r>
              <a:rPr sz="2800" spc="-5" dirty="0">
                <a:latin typeface="Arial"/>
                <a:cs typeface="Arial"/>
              </a:rPr>
              <a:t>Audio </a:t>
            </a:r>
            <a:r>
              <a:rPr sz="2950" dirty="0">
                <a:latin typeface="Wingdings"/>
                <a:cs typeface="Wingdings"/>
              </a:rPr>
              <a:t></a:t>
            </a:r>
            <a:r>
              <a:rPr sz="295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Arial"/>
                <a:cs typeface="Arial"/>
              </a:rPr>
              <a:t>Audio</a:t>
            </a:r>
            <a:r>
              <a:rPr sz="2800" i="1" spc="-2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Watermarking</a:t>
            </a:r>
            <a:endParaRPr sz="28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  <a:spcBef>
                <a:spcPts val="660"/>
              </a:spcBef>
            </a:pPr>
            <a:r>
              <a:rPr sz="2800" spc="-85" dirty="0">
                <a:latin typeface="Arial"/>
                <a:cs typeface="Arial"/>
              </a:rPr>
              <a:t>Teks </a:t>
            </a:r>
            <a:r>
              <a:rPr sz="2950" dirty="0">
                <a:latin typeface="Wingdings"/>
                <a:cs typeface="Wingdings"/>
              </a:rPr>
              <a:t></a:t>
            </a:r>
            <a:r>
              <a:rPr sz="2950" dirty="0">
                <a:latin typeface="Times New Roman"/>
                <a:cs typeface="Times New Roman"/>
              </a:rPr>
              <a:t> </a:t>
            </a:r>
            <a:r>
              <a:rPr sz="2800" i="1" spc="-70" dirty="0">
                <a:latin typeface="Arial"/>
                <a:cs typeface="Arial"/>
              </a:rPr>
              <a:t>Text</a:t>
            </a:r>
            <a:r>
              <a:rPr sz="2800" i="1" spc="-15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Watermarking</a:t>
            </a:r>
            <a:endParaRPr sz="28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  <a:spcBef>
                <a:spcPts val="420"/>
              </a:spcBef>
            </a:pPr>
            <a:r>
              <a:rPr sz="2800" dirty="0">
                <a:latin typeface="Arial"/>
                <a:cs typeface="Arial"/>
              </a:rPr>
              <a:t>Perangkat lunak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Arial"/>
                <a:cs typeface="Arial"/>
              </a:rPr>
              <a:t>Software</a:t>
            </a:r>
            <a:r>
              <a:rPr sz="2800" i="1" spc="3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watermarking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635" y="3951223"/>
            <a:ext cx="211454" cy="835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9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sz="195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9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49285" y="4114800"/>
            <a:ext cx="3722914" cy="1871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2200" y="4286319"/>
            <a:ext cx="2590800" cy="400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635" y="746252"/>
            <a:ext cx="489394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-5" dirty="0">
                <a:solidFill>
                  <a:srgbClr val="330066"/>
                </a:solidFill>
                <a:latin typeface="Arial"/>
                <a:cs typeface="Arial"/>
              </a:rPr>
              <a:t>Image</a:t>
            </a:r>
            <a:r>
              <a:rPr sz="3900" b="1" spc="10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900" b="1" spc="-10" dirty="0">
                <a:solidFill>
                  <a:srgbClr val="330066"/>
                </a:solidFill>
                <a:latin typeface="Arial"/>
                <a:cs typeface="Arial"/>
              </a:rPr>
              <a:t>Watermarking</a:t>
            </a:r>
            <a:endParaRPr sz="3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935" y="1604183"/>
            <a:ext cx="3713479" cy="229679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00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67665" algn="l"/>
                <a:tab pos="368300" algn="l"/>
              </a:tabLst>
            </a:pPr>
            <a:r>
              <a:rPr sz="3000" spc="-5" dirty="0">
                <a:solidFill>
                  <a:srgbClr val="070404"/>
                </a:solidFill>
                <a:latin typeface="Arial"/>
                <a:cs typeface="Arial"/>
              </a:rPr>
              <a:t>Persyaratan</a:t>
            </a:r>
            <a:r>
              <a:rPr sz="3000" spc="-55" dirty="0">
                <a:solidFill>
                  <a:srgbClr val="070404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70404"/>
                </a:solidFill>
                <a:latin typeface="Arial"/>
                <a:cs typeface="Arial"/>
              </a:rPr>
              <a:t>umum:</a:t>
            </a:r>
            <a:endParaRPr sz="3000">
              <a:latin typeface="Arial"/>
              <a:cs typeface="Arial"/>
            </a:endParaRPr>
          </a:p>
          <a:p>
            <a:pPr marL="601345" lvl="1" indent="-233679">
              <a:lnSpc>
                <a:spcPct val="100000"/>
              </a:lnSpc>
              <a:spcBef>
                <a:spcPts val="894"/>
              </a:spcBef>
              <a:buFont typeface="Arial"/>
              <a:buChar char="-"/>
              <a:tabLst>
                <a:tab pos="601980" algn="l"/>
              </a:tabLst>
            </a:pPr>
            <a:r>
              <a:rPr sz="3000" i="1" spc="-5" dirty="0">
                <a:solidFill>
                  <a:srgbClr val="070404"/>
                </a:solidFill>
                <a:latin typeface="Arial"/>
                <a:cs typeface="Arial"/>
              </a:rPr>
              <a:t>imperceptible</a:t>
            </a:r>
            <a:endParaRPr sz="3000">
              <a:latin typeface="Arial"/>
              <a:cs typeface="Arial"/>
            </a:endParaRPr>
          </a:p>
          <a:p>
            <a:pPr marL="601345" lvl="1" indent="-233679">
              <a:lnSpc>
                <a:spcPct val="100000"/>
              </a:lnSpc>
              <a:spcBef>
                <a:spcPts val="1000"/>
              </a:spcBef>
              <a:buFont typeface="Arial"/>
              <a:buChar char="-"/>
              <a:tabLst>
                <a:tab pos="601980" algn="l"/>
              </a:tabLst>
            </a:pPr>
            <a:r>
              <a:rPr sz="3000" i="1" spc="-5" dirty="0">
                <a:solidFill>
                  <a:srgbClr val="070404"/>
                </a:solidFill>
                <a:latin typeface="Arial"/>
                <a:cs typeface="Arial"/>
              </a:rPr>
              <a:t>robustness</a:t>
            </a:r>
            <a:endParaRPr sz="3000">
              <a:latin typeface="Arial"/>
              <a:cs typeface="Arial"/>
            </a:endParaRPr>
          </a:p>
          <a:p>
            <a:pPr marL="601345" lvl="1" indent="-233679">
              <a:lnSpc>
                <a:spcPct val="100000"/>
              </a:lnSpc>
              <a:spcBef>
                <a:spcPts val="685"/>
              </a:spcBef>
              <a:buFont typeface="Arial"/>
              <a:buChar char="-"/>
              <a:tabLst>
                <a:tab pos="601980" algn="l"/>
              </a:tabLst>
            </a:pPr>
            <a:r>
              <a:rPr sz="3000" i="1" spc="-5" dirty="0">
                <a:solidFill>
                  <a:srgbClr val="070404"/>
                </a:solidFill>
                <a:latin typeface="Arial"/>
                <a:cs typeface="Arial"/>
              </a:rPr>
              <a:t>secure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244" y="399110"/>
            <a:ext cx="518160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i="0" dirty="0">
                <a:solidFill>
                  <a:srgbClr val="330066"/>
                </a:solidFill>
                <a:latin typeface="Arial"/>
                <a:cs typeface="Arial"/>
              </a:rPr>
              <a:t>Apa Steganografi</a:t>
            </a:r>
            <a:r>
              <a:rPr sz="3900" b="1" i="0" spc="-30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900" b="1" i="0" dirty="0">
                <a:solidFill>
                  <a:srgbClr val="330066"/>
                </a:solidFill>
                <a:latin typeface="Arial"/>
                <a:cs typeface="Arial"/>
              </a:rPr>
              <a:t>itu?</a:t>
            </a:r>
            <a:endParaRPr sz="3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288" y="1273499"/>
            <a:ext cx="6477635" cy="10090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4965" marR="5080" indent="-354965">
              <a:lnSpc>
                <a:spcPct val="120900"/>
              </a:lnSpc>
              <a:spcBef>
                <a:spcPts val="60"/>
              </a:spcBef>
              <a:buClr>
                <a:srgbClr val="330066"/>
              </a:buClr>
              <a:buSzPct val="69230"/>
              <a:buFont typeface="Wingdings"/>
              <a:buChar char=""/>
              <a:tabLst>
                <a:tab pos="354965" algn="l"/>
                <a:tab pos="355600" algn="l"/>
                <a:tab pos="2673350" algn="l"/>
                <a:tab pos="4591050" algn="l"/>
              </a:tabLst>
            </a:pPr>
            <a:r>
              <a:rPr sz="2600" dirty="0">
                <a:latin typeface="Arial"/>
                <a:cs typeface="Arial"/>
              </a:rPr>
              <a:t>Dari </a:t>
            </a:r>
            <a:r>
              <a:rPr sz="2600" spc="5" dirty="0">
                <a:latin typeface="Arial"/>
                <a:cs typeface="Arial"/>
              </a:rPr>
              <a:t>Bahasa </a:t>
            </a:r>
            <a:r>
              <a:rPr sz="2600" spc="-20" dirty="0">
                <a:latin typeface="Arial"/>
                <a:cs typeface="Arial"/>
              </a:rPr>
              <a:t>Yunani: </a:t>
            </a:r>
            <a:r>
              <a:rPr sz="2600" dirty="0">
                <a:latin typeface="Arial"/>
                <a:cs typeface="Arial"/>
              </a:rPr>
              <a:t>steganos +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graphien  </a:t>
            </a:r>
            <a:r>
              <a:rPr sz="2600" spc="5" dirty="0">
                <a:latin typeface="Arial"/>
                <a:cs typeface="Arial"/>
              </a:rPr>
              <a:t>“</a:t>
            </a:r>
            <a:r>
              <a:rPr sz="2600" spc="5" dirty="0">
                <a:solidFill>
                  <a:srgbClr val="FF0000"/>
                </a:solidFill>
                <a:latin typeface="Arial"/>
                <a:cs typeface="Arial"/>
              </a:rPr>
              <a:t>steganos</a:t>
            </a:r>
            <a:r>
              <a:rPr sz="2600" spc="5" dirty="0">
                <a:latin typeface="Arial"/>
                <a:cs typeface="Arial"/>
              </a:rPr>
              <a:t>”	</a:t>
            </a:r>
            <a:r>
              <a:rPr sz="2600" spc="-5" dirty="0">
                <a:latin typeface="Arial"/>
                <a:cs typeface="Arial"/>
              </a:rPr>
              <a:t>(</a:t>
            </a:r>
            <a:r>
              <a:rPr sz="2800" i="1" spc="-5" dirty="0">
                <a:latin typeface="Arial"/>
                <a:cs typeface="Arial"/>
              </a:rPr>
              <a:t>στεγανός</a:t>
            </a:r>
            <a:r>
              <a:rPr sz="2600" spc="-5" dirty="0">
                <a:latin typeface="Arial"/>
                <a:cs typeface="Arial"/>
              </a:rPr>
              <a:t>):	</a:t>
            </a:r>
            <a:r>
              <a:rPr sz="2600" dirty="0">
                <a:latin typeface="Arial"/>
                <a:cs typeface="Arial"/>
              </a:rPr>
              <a:t>tersembunyi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1638" y="2376042"/>
            <a:ext cx="3043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04339" algn="l"/>
              </a:tabLst>
            </a:pPr>
            <a:r>
              <a:rPr sz="2600" spc="5" dirty="0">
                <a:latin typeface="Arial"/>
                <a:cs typeface="Arial"/>
              </a:rPr>
              <a:t>“</a:t>
            </a:r>
            <a:r>
              <a:rPr sz="2600" spc="5" dirty="0">
                <a:solidFill>
                  <a:srgbClr val="FF0000"/>
                </a:solidFill>
                <a:latin typeface="Arial"/>
                <a:cs typeface="Arial"/>
              </a:rPr>
              <a:t>graphien</a:t>
            </a:r>
            <a:r>
              <a:rPr sz="2600" spc="5" dirty="0">
                <a:latin typeface="Arial"/>
                <a:cs typeface="Arial"/>
              </a:rPr>
              <a:t>”	</a:t>
            </a:r>
            <a:r>
              <a:rPr sz="2600" spc="-5" dirty="0">
                <a:latin typeface="Arial"/>
                <a:cs typeface="Arial"/>
              </a:rPr>
              <a:t>(</a:t>
            </a:r>
            <a:r>
              <a:rPr sz="2800" i="1" spc="-5" dirty="0">
                <a:latin typeface="Arial"/>
                <a:cs typeface="Arial"/>
              </a:rPr>
              <a:t>γραφία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9235" y="2399741"/>
            <a:ext cx="11684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: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tulisan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288" y="2881630"/>
            <a:ext cx="7849234" cy="35836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  <a:tabLst>
                <a:tab pos="2452370" algn="l"/>
              </a:tabLst>
            </a:pPr>
            <a:r>
              <a:rPr sz="2600" dirty="0">
                <a:latin typeface="Arial"/>
                <a:cs typeface="Arial"/>
              </a:rPr>
              <a:t>steganografi:	</a:t>
            </a:r>
            <a:r>
              <a:rPr sz="2600" spc="-5" dirty="0">
                <a:latin typeface="Arial"/>
                <a:cs typeface="Arial"/>
              </a:rPr>
              <a:t>tulisan </a:t>
            </a:r>
            <a:r>
              <a:rPr sz="2600" dirty="0">
                <a:latin typeface="Arial"/>
                <a:cs typeface="Arial"/>
              </a:rPr>
              <a:t>tersembunyi </a:t>
            </a:r>
            <a:r>
              <a:rPr sz="2600" spc="5" dirty="0">
                <a:latin typeface="Arial"/>
                <a:cs typeface="Arial"/>
              </a:rPr>
              <a:t>(</a:t>
            </a:r>
            <a:r>
              <a:rPr sz="2600" i="1" spc="5" dirty="0">
                <a:latin typeface="Arial"/>
                <a:cs typeface="Arial"/>
              </a:rPr>
              <a:t>covered</a:t>
            </a:r>
            <a:r>
              <a:rPr sz="2600" i="1" spc="-80" dirty="0">
                <a:latin typeface="Arial"/>
                <a:cs typeface="Arial"/>
              </a:rPr>
              <a:t> </a:t>
            </a:r>
            <a:r>
              <a:rPr sz="2600" i="1" spc="-5" dirty="0">
                <a:latin typeface="Arial"/>
                <a:cs typeface="Arial"/>
              </a:rPr>
              <a:t>writing</a:t>
            </a:r>
            <a:r>
              <a:rPr sz="2600" spc="-5" dirty="0">
                <a:latin typeface="Arial"/>
                <a:cs typeface="Arial"/>
              </a:rPr>
              <a:t>)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800" dirty="0">
              <a:latin typeface="Times New Roman"/>
              <a:cs typeface="Times New Roman"/>
            </a:endParaRPr>
          </a:p>
          <a:p>
            <a:pPr marL="355600" marR="257175" indent="-342900">
              <a:lnSpc>
                <a:spcPct val="100000"/>
              </a:lnSpc>
              <a:buClr>
                <a:srgbClr val="330066"/>
              </a:buClr>
              <a:buSzPct val="6923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600" b="1" i="1" dirty="0">
                <a:latin typeface="Arial"/>
                <a:cs typeface="Arial"/>
              </a:rPr>
              <a:t>Steganography</a:t>
            </a:r>
            <a:r>
              <a:rPr sz="2600" dirty="0">
                <a:latin typeface="Arial"/>
                <a:cs typeface="Arial"/>
              </a:rPr>
              <a:t>: ilmu dan </a:t>
            </a:r>
            <a:r>
              <a:rPr sz="2600" spc="5" dirty="0">
                <a:latin typeface="Arial"/>
                <a:cs typeface="Arial"/>
              </a:rPr>
              <a:t>seni </a:t>
            </a:r>
            <a:r>
              <a:rPr sz="2600" b="1" dirty="0">
                <a:latin typeface="Arial"/>
                <a:cs typeface="Arial"/>
              </a:rPr>
              <a:t>menyembunyikan</a:t>
            </a:r>
            <a:r>
              <a:rPr sz="2600" dirty="0">
                <a:latin typeface="Arial"/>
                <a:cs typeface="Arial"/>
              </a:rPr>
              <a:t>  </a:t>
            </a:r>
            <a:r>
              <a:rPr sz="2600" spc="5" dirty="0">
                <a:latin typeface="Arial"/>
                <a:cs typeface="Arial"/>
              </a:rPr>
              <a:t>pesan </a:t>
            </a:r>
            <a:r>
              <a:rPr sz="2600" dirty="0">
                <a:latin typeface="Arial"/>
                <a:cs typeface="Arial"/>
              </a:rPr>
              <a:t>rahasia dengan </a:t>
            </a:r>
            <a:r>
              <a:rPr sz="2600" spc="5" dirty="0">
                <a:latin typeface="Arial"/>
                <a:cs typeface="Arial"/>
              </a:rPr>
              <a:t>suatu </a:t>
            </a:r>
            <a:r>
              <a:rPr sz="2600" dirty="0">
                <a:latin typeface="Arial"/>
                <a:cs typeface="Arial"/>
              </a:rPr>
              <a:t>cara sedemikian  sehingga tidak seorang pun </a:t>
            </a:r>
            <a:r>
              <a:rPr sz="2600" spc="5" dirty="0">
                <a:latin typeface="Arial"/>
                <a:cs typeface="Arial"/>
              </a:rPr>
              <a:t>yang </a:t>
            </a:r>
            <a:r>
              <a:rPr sz="2600" dirty="0">
                <a:latin typeface="Arial"/>
                <a:cs typeface="Arial"/>
              </a:rPr>
              <a:t>mencurigai  </a:t>
            </a:r>
            <a:r>
              <a:rPr sz="2600" spc="5" dirty="0">
                <a:latin typeface="Arial"/>
                <a:cs typeface="Arial"/>
              </a:rPr>
              <a:t>keberadaan pesan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tersebut.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288290">
              <a:lnSpc>
                <a:spcPct val="100000"/>
              </a:lnSpc>
              <a:tabLst>
                <a:tab pos="4885690" algn="l"/>
              </a:tabLst>
            </a:pPr>
            <a:r>
              <a:rPr sz="2600" spc="-10" dirty="0">
                <a:latin typeface="Arial"/>
                <a:cs typeface="Arial"/>
              </a:rPr>
              <a:t>Tujuan: </a:t>
            </a:r>
            <a:r>
              <a:rPr sz="2600" spc="5" dirty="0">
                <a:latin typeface="Arial"/>
                <a:cs typeface="Arial"/>
              </a:rPr>
              <a:t>pesan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tidak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terdeteksi	keberadaannya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7288" y="507568"/>
            <a:ext cx="760730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i="0" dirty="0">
                <a:solidFill>
                  <a:srgbClr val="330066"/>
                </a:solidFill>
                <a:latin typeface="Arial"/>
                <a:cs typeface="Arial"/>
              </a:rPr>
              <a:t>Jenis-jenis </a:t>
            </a:r>
            <a:r>
              <a:rPr sz="3900" b="1" dirty="0">
                <a:solidFill>
                  <a:srgbClr val="330066"/>
                </a:solidFill>
                <a:latin typeface="Arial"/>
                <a:cs typeface="Arial"/>
              </a:rPr>
              <a:t>Image</a:t>
            </a:r>
            <a:r>
              <a:rPr sz="3900" b="1" spc="8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900" b="1" spc="-10" dirty="0">
                <a:solidFill>
                  <a:srgbClr val="330066"/>
                </a:solidFill>
                <a:latin typeface="Arial"/>
                <a:cs typeface="Arial"/>
              </a:rPr>
              <a:t>Watermarking</a:t>
            </a:r>
            <a:endParaRPr sz="3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635" y="1613692"/>
            <a:ext cx="7417434" cy="367411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3000" i="1" dirty="0">
                <a:latin typeface="Arial"/>
                <a:cs typeface="Arial"/>
              </a:rPr>
              <a:t>Fragile</a:t>
            </a:r>
            <a:r>
              <a:rPr sz="3000" i="1" spc="-60" dirty="0">
                <a:latin typeface="Arial"/>
                <a:cs typeface="Arial"/>
              </a:rPr>
              <a:t> </a:t>
            </a:r>
            <a:r>
              <a:rPr sz="3000" i="1" spc="-5" dirty="0">
                <a:latin typeface="Arial"/>
                <a:cs typeface="Arial"/>
              </a:rPr>
              <a:t>watermarking</a:t>
            </a:r>
            <a:endParaRPr sz="3000">
              <a:latin typeface="Arial"/>
              <a:cs typeface="Arial"/>
            </a:endParaRPr>
          </a:p>
          <a:p>
            <a:pPr marL="355600" marR="214629">
              <a:lnSpc>
                <a:spcPts val="3270"/>
              </a:lnSpc>
              <a:spcBef>
                <a:spcPts val="1115"/>
              </a:spcBef>
            </a:pPr>
            <a:r>
              <a:rPr sz="4200" spc="-30" baseline="2976" dirty="0">
                <a:latin typeface="Arial"/>
                <a:cs typeface="Arial"/>
              </a:rPr>
              <a:t>Tujuan: </a:t>
            </a:r>
            <a:r>
              <a:rPr sz="4200" baseline="2976" dirty="0">
                <a:latin typeface="Arial"/>
                <a:cs typeface="Arial"/>
              </a:rPr>
              <a:t>untuk menjaga </a:t>
            </a:r>
            <a:r>
              <a:rPr sz="2800" dirty="0">
                <a:latin typeface="Arial"/>
                <a:cs typeface="Arial"/>
              </a:rPr>
              <a:t>integritas/orisinilitas  </a:t>
            </a:r>
            <a:r>
              <a:rPr sz="2800" spc="-5" dirty="0">
                <a:latin typeface="Arial"/>
                <a:cs typeface="Arial"/>
              </a:rPr>
              <a:t>media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digital.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0066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3000" i="1" spc="-5" dirty="0">
                <a:latin typeface="Arial"/>
                <a:cs typeface="Arial"/>
              </a:rPr>
              <a:t>Robust</a:t>
            </a:r>
            <a:r>
              <a:rPr sz="3000" i="1" spc="-45" dirty="0">
                <a:latin typeface="Arial"/>
                <a:cs typeface="Arial"/>
              </a:rPr>
              <a:t> </a:t>
            </a:r>
            <a:r>
              <a:rPr sz="3000" i="1" spc="-5" dirty="0">
                <a:latin typeface="Arial"/>
                <a:cs typeface="Arial"/>
              </a:rPr>
              <a:t>watermarking</a:t>
            </a:r>
            <a:endParaRPr sz="3000">
              <a:latin typeface="Arial"/>
              <a:cs typeface="Arial"/>
            </a:endParaRPr>
          </a:p>
          <a:p>
            <a:pPr marL="355600" marR="5080">
              <a:lnSpc>
                <a:spcPct val="101200"/>
              </a:lnSpc>
              <a:spcBef>
                <a:spcPts val="1290"/>
              </a:spcBef>
            </a:pPr>
            <a:r>
              <a:rPr sz="2800" spc="-15" dirty="0">
                <a:latin typeface="Arial"/>
                <a:cs typeface="Arial"/>
              </a:rPr>
              <a:t>Tujuan: </a:t>
            </a:r>
            <a:r>
              <a:rPr sz="2800" dirty="0">
                <a:latin typeface="Arial"/>
                <a:cs typeface="Arial"/>
              </a:rPr>
              <a:t>untuk menyisipkan </a:t>
            </a:r>
            <a:r>
              <a:rPr sz="4200" baseline="-3968" dirty="0">
                <a:latin typeface="Arial"/>
                <a:cs typeface="Arial"/>
              </a:rPr>
              <a:t>label</a:t>
            </a:r>
            <a:r>
              <a:rPr sz="4200" spc="-179" baseline="-3968" dirty="0">
                <a:latin typeface="Arial"/>
                <a:cs typeface="Arial"/>
              </a:rPr>
              <a:t> </a:t>
            </a:r>
            <a:r>
              <a:rPr sz="4200" baseline="-3968" dirty="0">
                <a:latin typeface="Arial"/>
                <a:cs typeface="Arial"/>
              </a:rPr>
              <a:t>kepemilikan  </a:t>
            </a:r>
            <a:r>
              <a:rPr sz="2800" spc="-5" dirty="0">
                <a:latin typeface="Arial"/>
                <a:cs typeface="Arial"/>
              </a:rPr>
              <a:t>media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digital.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1116" y="2583179"/>
            <a:ext cx="2215896" cy="1633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1332" y="2583179"/>
            <a:ext cx="2205227" cy="1633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2639" y="4724400"/>
            <a:ext cx="2212848" cy="1644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26130" y="4719320"/>
            <a:ext cx="102362" cy="1018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6591" y="4422647"/>
            <a:ext cx="1990725" cy="367665"/>
          </a:xfrm>
          <a:custGeom>
            <a:avLst/>
            <a:gdLst/>
            <a:ahLst/>
            <a:cxnLst/>
            <a:rect l="l" t="t" r="r" b="b"/>
            <a:pathLst>
              <a:path w="1990725" h="367664">
                <a:moveTo>
                  <a:pt x="2235" y="0"/>
                </a:moveTo>
                <a:lnTo>
                  <a:pt x="0" y="12445"/>
                </a:lnTo>
                <a:lnTo>
                  <a:pt x="1988439" y="367156"/>
                </a:lnTo>
                <a:lnTo>
                  <a:pt x="1988695" y="365759"/>
                </a:lnTo>
                <a:lnTo>
                  <a:pt x="1985390" y="365759"/>
                </a:lnTo>
                <a:lnTo>
                  <a:pt x="1977136" y="358647"/>
                </a:lnTo>
                <a:lnTo>
                  <a:pt x="1987296" y="354964"/>
                </a:lnTo>
                <a:lnTo>
                  <a:pt x="1990725" y="354710"/>
                </a:lnTo>
                <a:lnTo>
                  <a:pt x="2235" y="0"/>
                </a:lnTo>
                <a:close/>
              </a:path>
              <a:path w="1990725" h="367664">
                <a:moveTo>
                  <a:pt x="1990725" y="354710"/>
                </a:moveTo>
                <a:lnTo>
                  <a:pt x="1987296" y="354964"/>
                </a:lnTo>
                <a:lnTo>
                  <a:pt x="1985390" y="365759"/>
                </a:lnTo>
                <a:lnTo>
                  <a:pt x="1988695" y="365759"/>
                </a:lnTo>
                <a:lnTo>
                  <a:pt x="1990725" y="3547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30852" y="4724400"/>
            <a:ext cx="2264663" cy="16718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43371" y="4351909"/>
            <a:ext cx="1350645" cy="389255"/>
          </a:xfrm>
          <a:custGeom>
            <a:avLst/>
            <a:gdLst/>
            <a:ahLst/>
            <a:cxnLst/>
            <a:rect l="l" t="t" r="r" b="b"/>
            <a:pathLst>
              <a:path w="1350645" h="389254">
                <a:moveTo>
                  <a:pt x="1347470" y="0"/>
                </a:moveTo>
                <a:lnTo>
                  <a:pt x="10413" y="353314"/>
                </a:lnTo>
                <a:lnTo>
                  <a:pt x="0" y="362712"/>
                </a:lnTo>
                <a:lnTo>
                  <a:pt x="94868" y="389128"/>
                </a:lnTo>
                <a:lnTo>
                  <a:pt x="13588" y="365633"/>
                </a:lnTo>
                <a:lnTo>
                  <a:pt x="13715" y="353314"/>
                </a:lnTo>
                <a:lnTo>
                  <a:pt x="60341" y="353314"/>
                </a:lnTo>
                <a:lnTo>
                  <a:pt x="1350645" y="12192"/>
                </a:lnTo>
                <a:lnTo>
                  <a:pt x="1347470" y="0"/>
                </a:lnTo>
                <a:close/>
              </a:path>
              <a:path w="1350645" h="389254">
                <a:moveTo>
                  <a:pt x="13715" y="353314"/>
                </a:moveTo>
                <a:lnTo>
                  <a:pt x="13588" y="365633"/>
                </a:lnTo>
                <a:lnTo>
                  <a:pt x="19876" y="363982"/>
                </a:lnTo>
                <a:lnTo>
                  <a:pt x="16510" y="363982"/>
                </a:lnTo>
                <a:lnTo>
                  <a:pt x="13715" y="353314"/>
                </a:lnTo>
                <a:close/>
              </a:path>
              <a:path w="1350645" h="389254">
                <a:moveTo>
                  <a:pt x="60341" y="353314"/>
                </a:moveTo>
                <a:lnTo>
                  <a:pt x="13715" y="353314"/>
                </a:lnTo>
                <a:lnTo>
                  <a:pt x="24256" y="356235"/>
                </a:lnTo>
                <a:lnTo>
                  <a:pt x="16510" y="363982"/>
                </a:lnTo>
                <a:lnTo>
                  <a:pt x="19876" y="363982"/>
                </a:lnTo>
                <a:lnTo>
                  <a:pt x="60341" y="3533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3371" y="4642103"/>
            <a:ext cx="103631" cy="999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6244" y="256108"/>
            <a:ext cx="508825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dirty="0">
                <a:solidFill>
                  <a:srgbClr val="330066"/>
                </a:solidFill>
                <a:latin typeface="Arial"/>
                <a:cs typeface="Arial"/>
              </a:rPr>
              <a:t>Fragile</a:t>
            </a:r>
            <a:r>
              <a:rPr sz="3900" b="1" spc="-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900" b="1" spc="-10" dirty="0">
                <a:solidFill>
                  <a:srgbClr val="330066"/>
                </a:solidFill>
                <a:latin typeface="Arial"/>
                <a:cs typeface="Arial"/>
              </a:rPr>
              <a:t>Watermarking</a:t>
            </a:r>
            <a:endParaRPr sz="3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7288" y="961897"/>
            <a:ext cx="8065770" cy="1261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8900"/>
              </a:lnSpc>
              <a:spcBef>
                <a:spcPts val="100"/>
              </a:spcBef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400" i="1" spc="-15" dirty="0">
                <a:latin typeface="Arial"/>
                <a:cs typeface="Arial"/>
              </a:rPr>
              <a:t>Watermark </a:t>
            </a:r>
            <a:r>
              <a:rPr sz="2400" spc="-5" dirty="0">
                <a:latin typeface="Arial"/>
                <a:cs typeface="Arial"/>
              </a:rPr>
              <a:t>rusak atau berubah terhadap manipulasi  </a:t>
            </a:r>
            <a:r>
              <a:rPr sz="2400" spc="-15" dirty="0">
                <a:latin typeface="Arial"/>
                <a:cs typeface="Arial"/>
              </a:rPr>
              <a:t>(</a:t>
            </a:r>
            <a:r>
              <a:rPr sz="2400" i="1" spc="-15" dirty="0">
                <a:latin typeface="Arial"/>
                <a:cs typeface="Arial"/>
              </a:rPr>
              <a:t>common </a:t>
            </a:r>
            <a:r>
              <a:rPr sz="2400" i="1" spc="-10" dirty="0">
                <a:latin typeface="Arial"/>
                <a:cs typeface="Arial"/>
              </a:rPr>
              <a:t>digital </a:t>
            </a:r>
            <a:r>
              <a:rPr sz="2400" i="1" spc="-5" dirty="0">
                <a:latin typeface="Arial"/>
                <a:cs typeface="Arial"/>
              </a:rPr>
              <a:t>processing</a:t>
            </a:r>
            <a:r>
              <a:rPr sz="2400" spc="-5" dirty="0">
                <a:latin typeface="Arial"/>
                <a:cs typeface="Arial"/>
              </a:rPr>
              <a:t>) </a:t>
            </a:r>
            <a:r>
              <a:rPr sz="2400" spc="-10" dirty="0">
                <a:latin typeface="Arial"/>
                <a:cs typeface="Arial"/>
              </a:rPr>
              <a:t>yang dilakukan </a:t>
            </a:r>
            <a:r>
              <a:rPr sz="2400" spc="-5" dirty="0">
                <a:latin typeface="Arial"/>
                <a:cs typeface="Arial"/>
              </a:rPr>
              <a:t>pada</a:t>
            </a:r>
            <a:r>
              <a:rPr sz="2400" spc="3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media.</a:t>
            </a:r>
            <a:endParaRPr sz="240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580"/>
              </a:spcBef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400" spc="-15" dirty="0">
                <a:latin typeface="Arial"/>
                <a:cs typeface="Arial"/>
              </a:rPr>
              <a:t>Tujuan: </a:t>
            </a:r>
            <a:r>
              <a:rPr sz="2400" spc="-5" dirty="0">
                <a:latin typeface="Arial"/>
                <a:cs typeface="Arial"/>
              </a:rPr>
              <a:t>pembuktian keaslian dan </a:t>
            </a:r>
            <a:r>
              <a:rPr sz="2400" i="1" spc="-10" dirty="0">
                <a:latin typeface="Arial"/>
                <a:cs typeface="Arial"/>
              </a:rPr>
              <a:t>tamper</a:t>
            </a:r>
            <a:r>
              <a:rPr sz="2400" i="1" spc="24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proofing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38518" y="4009770"/>
            <a:ext cx="1970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6680" algn="l"/>
              </a:tabLst>
            </a:pPr>
            <a:r>
              <a:rPr sz="1800" i="1" dirty="0">
                <a:solidFill>
                  <a:srgbClr val="FF0000"/>
                </a:solidFill>
                <a:latin typeface="Comic Sans MS"/>
                <a:cs typeface="Comic Sans MS"/>
              </a:rPr>
              <a:t>Watermark	</a:t>
            </a: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rusak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130" y="4081017"/>
            <a:ext cx="19837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8750" algn="l"/>
              </a:tabLst>
            </a:pP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Pen</a:t>
            </a:r>
            <a:r>
              <a:rPr sz="1800" spc="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1800" spc="15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bahan	</a:t>
            </a:r>
            <a:r>
              <a:rPr sz="1800" i="1" spc="5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sz="1800" i="1" dirty="0">
                <a:solidFill>
                  <a:srgbClr val="FF0000"/>
                </a:solidFill>
                <a:latin typeface="Comic Sans MS"/>
                <a:cs typeface="Comic Sans MS"/>
              </a:rPr>
              <a:t>oise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99307" y="4262120"/>
            <a:ext cx="1651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imes New Roman"/>
                <a:cs typeface="Times New Roman"/>
              </a:rPr>
              <a:t>(</a:t>
            </a:r>
            <a:r>
              <a:rPr sz="1000" spc="-20" dirty="0">
                <a:latin typeface="Times New Roman"/>
                <a:cs typeface="Times New Roman"/>
              </a:rPr>
              <a:t>a</a:t>
            </a:r>
            <a:r>
              <a:rPr sz="1000" spc="-5" dirty="0"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79109" y="4262120"/>
            <a:ext cx="175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imes New Roman"/>
                <a:cs typeface="Times New Roman"/>
              </a:rPr>
              <a:t>(</a:t>
            </a:r>
            <a:r>
              <a:rPr sz="1000" spc="10" dirty="0">
                <a:latin typeface="Times New Roman"/>
                <a:cs typeface="Times New Roman"/>
              </a:rPr>
              <a:t>b</a:t>
            </a:r>
            <a:r>
              <a:rPr sz="1000" spc="-5" dirty="0"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99307" y="6417970"/>
            <a:ext cx="1651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imes New Roman"/>
                <a:cs typeface="Times New Roman"/>
              </a:rPr>
              <a:t>(</a:t>
            </a:r>
            <a:r>
              <a:rPr sz="1000" spc="-20" dirty="0">
                <a:latin typeface="Times New Roman"/>
                <a:cs typeface="Times New Roman"/>
              </a:rPr>
              <a:t>c</a:t>
            </a:r>
            <a:r>
              <a:rPr sz="1000" spc="-5" dirty="0"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79109" y="6445707"/>
            <a:ext cx="175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imes New Roman"/>
                <a:cs typeface="Times New Roman"/>
              </a:rPr>
              <a:t>(</a:t>
            </a:r>
            <a:r>
              <a:rPr sz="1000" spc="10" dirty="0">
                <a:latin typeface="Times New Roman"/>
                <a:cs typeface="Times New Roman"/>
              </a:rPr>
              <a:t>d</a:t>
            </a:r>
            <a:r>
              <a:rPr sz="1000" spc="-5" dirty="0"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4627" y="1071372"/>
            <a:ext cx="3000756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43148" y="1102975"/>
            <a:ext cx="3068109" cy="22122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4627" y="3928871"/>
            <a:ext cx="3072384" cy="2072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5255" y="3857244"/>
            <a:ext cx="3123893" cy="2214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93239" y="6224727"/>
            <a:ext cx="5384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Contoh </a:t>
            </a:r>
            <a:r>
              <a:rPr sz="1800" i="1" spc="-5" dirty="0">
                <a:latin typeface="Comic Sans MS"/>
                <a:cs typeface="Comic Sans MS"/>
              </a:rPr>
              <a:t>fragile </a:t>
            </a:r>
            <a:r>
              <a:rPr sz="1800" i="1" dirty="0">
                <a:latin typeface="Comic Sans MS"/>
                <a:cs typeface="Comic Sans MS"/>
              </a:rPr>
              <a:t>watermarking </a:t>
            </a:r>
            <a:r>
              <a:rPr sz="1800" spc="-5" dirty="0">
                <a:latin typeface="Comic Sans MS"/>
                <a:cs typeface="Comic Sans MS"/>
              </a:rPr>
              <a:t>lainnya (Wong,</a:t>
            </a:r>
            <a:r>
              <a:rPr sz="1800" spc="-27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1997)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7467" y="3703320"/>
            <a:ext cx="2418587" cy="2429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7096" y="4283964"/>
            <a:ext cx="806196" cy="804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7152" y="3703320"/>
            <a:ext cx="2493263" cy="24886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3760" y="637743"/>
            <a:ext cx="516699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dirty="0">
                <a:solidFill>
                  <a:srgbClr val="330066"/>
                </a:solidFill>
                <a:latin typeface="Arial"/>
                <a:cs typeface="Arial"/>
              </a:rPr>
              <a:t>Robust</a:t>
            </a:r>
            <a:r>
              <a:rPr sz="3900" b="1" spc="-3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900" b="1" spc="-10" dirty="0">
                <a:solidFill>
                  <a:srgbClr val="330066"/>
                </a:solidFill>
                <a:latin typeface="Arial"/>
                <a:cs typeface="Arial"/>
              </a:rPr>
              <a:t>Watermarking</a:t>
            </a:r>
            <a:endParaRPr sz="3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8787" y="1564970"/>
            <a:ext cx="8078470" cy="163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400" i="1" spc="-15" dirty="0">
                <a:latin typeface="Arial"/>
                <a:cs typeface="Arial"/>
              </a:rPr>
              <a:t>Watermark </a:t>
            </a:r>
            <a:r>
              <a:rPr sz="2400" spc="-5" dirty="0">
                <a:latin typeface="Arial"/>
                <a:cs typeface="Arial"/>
              </a:rPr>
              <a:t>tetap kokoh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i="1" dirty="0">
                <a:latin typeface="Arial"/>
                <a:cs typeface="Arial"/>
              </a:rPr>
              <a:t>robust</a:t>
            </a:r>
            <a:r>
              <a:rPr sz="2400" dirty="0">
                <a:latin typeface="Arial"/>
                <a:cs typeface="Arial"/>
              </a:rPr>
              <a:t>) </a:t>
            </a:r>
            <a:r>
              <a:rPr sz="2400" spc="-5" dirty="0">
                <a:latin typeface="Arial"/>
                <a:cs typeface="Arial"/>
              </a:rPr>
              <a:t>terhadap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manipulasi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(</a:t>
            </a:r>
            <a:r>
              <a:rPr sz="2400" i="1" spc="-15" dirty="0">
                <a:latin typeface="Arial"/>
                <a:cs typeface="Arial"/>
              </a:rPr>
              <a:t>common </a:t>
            </a:r>
            <a:r>
              <a:rPr sz="2400" i="1" spc="-10" dirty="0">
                <a:latin typeface="Arial"/>
                <a:cs typeface="Arial"/>
              </a:rPr>
              <a:t>digital </a:t>
            </a:r>
            <a:r>
              <a:rPr sz="2400" i="1" spc="-5" dirty="0">
                <a:latin typeface="Arial"/>
                <a:cs typeface="Arial"/>
              </a:rPr>
              <a:t>processing</a:t>
            </a:r>
            <a:r>
              <a:rPr sz="2400" spc="-5" dirty="0">
                <a:latin typeface="Arial"/>
                <a:cs typeface="Arial"/>
              </a:rPr>
              <a:t>) yang dilakukan pada</a:t>
            </a:r>
            <a:r>
              <a:rPr sz="2400" spc="3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media.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95"/>
              </a:spcBef>
            </a:pPr>
            <a:r>
              <a:rPr sz="2400" spc="-5" dirty="0">
                <a:latin typeface="Arial"/>
                <a:cs typeface="Arial"/>
              </a:rPr>
              <a:t>Contoh: kompresi, </a:t>
            </a:r>
            <a:r>
              <a:rPr sz="2400" i="1" spc="-5" dirty="0">
                <a:latin typeface="Arial"/>
                <a:cs typeface="Arial"/>
              </a:rPr>
              <a:t>cropping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i="1" spc="-5" dirty="0">
                <a:latin typeface="Arial"/>
                <a:cs typeface="Arial"/>
              </a:rPr>
              <a:t>editing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i="1" spc="-5" dirty="0">
                <a:latin typeface="Arial"/>
                <a:cs typeface="Arial"/>
              </a:rPr>
              <a:t>resizing,</a:t>
            </a:r>
            <a:r>
              <a:rPr sz="2400" i="1" spc="17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dll</a:t>
            </a:r>
            <a:endParaRPr sz="240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665"/>
              </a:spcBef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  <a:tab pos="6261100" algn="l"/>
              </a:tabLst>
            </a:pPr>
            <a:r>
              <a:rPr sz="2400" spc="-15" dirty="0">
                <a:latin typeface="Arial"/>
                <a:cs typeface="Arial"/>
              </a:rPr>
              <a:t>Tujuan: </a:t>
            </a:r>
            <a:r>
              <a:rPr sz="2400" spc="-5" dirty="0">
                <a:latin typeface="Arial"/>
                <a:cs typeface="Arial"/>
              </a:rPr>
              <a:t>perlindungan hak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kepemilikan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dan	</a:t>
            </a:r>
            <a:r>
              <a:rPr sz="2400" i="1" spc="-5" dirty="0">
                <a:latin typeface="Arial"/>
                <a:cs typeface="Arial"/>
              </a:rPr>
              <a:t>copyright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6255" y="4549266"/>
            <a:ext cx="1187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Times New Roman"/>
                <a:cs typeface="Times New Roman"/>
              </a:rPr>
              <a:t>+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5494" y="4549266"/>
            <a:ext cx="1187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Times New Roman"/>
                <a:cs typeface="Times New Roman"/>
              </a:rPr>
              <a:t>=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320040"/>
            <a:ext cx="120396" cy="115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487680"/>
            <a:ext cx="120396" cy="109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53400" y="656844"/>
            <a:ext cx="120396" cy="118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53400" y="824483"/>
            <a:ext cx="120396" cy="118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53400" y="992124"/>
            <a:ext cx="120396" cy="118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3400" y="1159763"/>
            <a:ext cx="120396" cy="112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58511" y="356615"/>
            <a:ext cx="3285743" cy="32872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4755" y="356615"/>
            <a:ext cx="3294888" cy="3296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8264" y="4658073"/>
            <a:ext cx="952195" cy="13289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43244" y="4643628"/>
            <a:ext cx="1001268" cy="12409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78991" y="3866769"/>
            <a:ext cx="1538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Original</a:t>
            </a:r>
            <a:r>
              <a:rPr sz="1800" spc="-10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image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09894" y="3866769"/>
            <a:ext cx="1361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Stego-image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23890" y="6010757"/>
            <a:ext cx="2322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extracted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watermark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93239" y="6082080"/>
            <a:ext cx="1172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watermark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2572511"/>
            <a:ext cx="4258056" cy="2785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0" y="2572511"/>
            <a:ext cx="3738372" cy="280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5660" y="1331721"/>
            <a:ext cx="71266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89305" algn="l"/>
                <a:tab pos="2887345" algn="l"/>
                <a:tab pos="3662045" algn="l"/>
                <a:tab pos="4556760" algn="l"/>
                <a:tab pos="6098540" algn="l"/>
              </a:tabLst>
            </a:pPr>
            <a:r>
              <a:rPr i="0" spc="-10" dirty="0">
                <a:solidFill>
                  <a:srgbClr val="000000"/>
                </a:solidFill>
                <a:latin typeface="Arial"/>
                <a:cs typeface="Arial"/>
              </a:rPr>
              <a:t>Ci</a:t>
            </a: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i="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i="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i="0" spc="-1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i="0" dirty="0">
                <a:solidFill>
                  <a:srgbClr val="000000"/>
                </a:solidFill>
                <a:latin typeface="Arial"/>
                <a:cs typeface="Arial"/>
              </a:rPr>
              <a:t>r-</a:t>
            </a:r>
            <a:r>
              <a:rPr spc="-10" dirty="0">
                <a:solidFill>
                  <a:srgbClr val="000000"/>
                </a:solidFill>
              </a:rPr>
              <a:t>w</a:t>
            </a:r>
            <a:r>
              <a:rPr spc="-2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te</a:t>
            </a:r>
            <a:r>
              <a:rPr dirty="0">
                <a:solidFill>
                  <a:srgbClr val="000000"/>
                </a:solidFill>
              </a:rPr>
              <a:t>r</a:t>
            </a:r>
            <a:r>
              <a:rPr spc="-20" dirty="0">
                <a:solidFill>
                  <a:srgbClr val="000000"/>
                </a:solidFill>
              </a:rPr>
              <a:t>ma</a:t>
            </a:r>
            <a:r>
              <a:rPr dirty="0">
                <a:solidFill>
                  <a:srgbClr val="000000"/>
                </a:solidFill>
              </a:rPr>
              <a:t>rk	</a:t>
            </a:r>
            <a:r>
              <a:rPr i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i="0" spc="-2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i="0" spc="-1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i="0" dirty="0">
                <a:solidFill>
                  <a:srgbClr val="000000"/>
                </a:solidFill>
                <a:latin typeface="Arial"/>
                <a:cs typeface="Arial"/>
              </a:rPr>
              <a:t>k	</a:t>
            </a:r>
            <a:r>
              <a:rPr i="0" spc="-10" dirty="0">
                <a:solidFill>
                  <a:srgbClr val="000000"/>
                </a:solidFill>
                <a:latin typeface="Arial"/>
                <a:cs typeface="Arial"/>
              </a:rPr>
              <a:t>dap</a:t>
            </a: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i="0" dirty="0">
                <a:solidFill>
                  <a:srgbClr val="000000"/>
                </a:solidFill>
                <a:latin typeface="Arial"/>
                <a:cs typeface="Arial"/>
              </a:rPr>
              <a:t>t	</a:t>
            </a: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i="0" spc="-1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i="0" spc="-1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i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i="0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i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i="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i="0" spc="-10" dirty="0">
                <a:solidFill>
                  <a:srgbClr val="000000"/>
                </a:solidFill>
                <a:latin typeface="Arial"/>
                <a:cs typeface="Arial"/>
              </a:rPr>
              <a:t>dengan  </a:t>
            </a: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citra</a:t>
            </a:r>
            <a:r>
              <a:rPr i="0" spc="-10" dirty="0">
                <a:solidFill>
                  <a:srgbClr val="000000"/>
                </a:solidFill>
                <a:latin typeface="Arial"/>
                <a:cs typeface="Arial"/>
              </a:rPr>
              <a:t> aslinya.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5" y="1005078"/>
            <a:ext cx="462534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i="0" dirty="0">
                <a:solidFill>
                  <a:srgbClr val="330066"/>
                </a:solidFill>
                <a:latin typeface="Arial"/>
                <a:cs typeface="Arial"/>
              </a:rPr>
              <a:t>Aplikasi </a:t>
            </a:r>
            <a:r>
              <a:rPr sz="3900" b="1" spc="-10" dirty="0">
                <a:solidFill>
                  <a:srgbClr val="330066"/>
                </a:solidFill>
                <a:latin typeface="Arial"/>
                <a:cs typeface="Arial"/>
              </a:rPr>
              <a:t>Watermark</a:t>
            </a:r>
            <a:endParaRPr sz="3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235" y="1941084"/>
            <a:ext cx="8101330" cy="432625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81000" indent="-343535">
              <a:lnSpc>
                <a:spcPct val="100000"/>
              </a:lnSpc>
              <a:spcBef>
                <a:spcPts val="27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81000" algn="l"/>
                <a:tab pos="381635" algn="l"/>
              </a:tabLst>
            </a:pPr>
            <a:r>
              <a:rPr sz="2800" dirty="0">
                <a:latin typeface="Arial"/>
                <a:cs typeface="Arial"/>
              </a:rPr>
              <a:t>Identifikasi kepemilikan </a:t>
            </a:r>
            <a:r>
              <a:rPr sz="2800" spc="5" dirty="0">
                <a:latin typeface="Arial"/>
                <a:cs typeface="Arial"/>
              </a:rPr>
              <a:t>(</a:t>
            </a:r>
            <a:r>
              <a:rPr sz="2800" i="1" spc="5" dirty="0">
                <a:latin typeface="Arial"/>
                <a:cs typeface="Arial"/>
              </a:rPr>
              <a:t>ownership</a:t>
            </a:r>
            <a:r>
              <a:rPr sz="2800" i="1" spc="-409" dirty="0">
                <a:latin typeface="Arial"/>
                <a:cs typeface="Arial"/>
              </a:rPr>
              <a:t> </a:t>
            </a:r>
            <a:r>
              <a:rPr sz="2800" i="1" spc="5" dirty="0">
                <a:latin typeface="Arial"/>
                <a:cs typeface="Arial"/>
              </a:rPr>
              <a:t>identification</a:t>
            </a:r>
            <a:r>
              <a:rPr sz="2800" spc="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81000" indent="-343535">
              <a:lnSpc>
                <a:spcPct val="100000"/>
              </a:lnSpc>
              <a:spcBef>
                <a:spcPts val="16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81000" algn="l"/>
                <a:tab pos="381635" algn="l"/>
              </a:tabLst>
            </a:pPr>
            <a:r>
              <a:rPr sz="2800" spc="-5" dirty="0">
                <a:latin typeface="Arial"/>
                <a:cs typeface="Arial"/>
              </a:rPr>
              <a:t>Bukti </a:t>
            </a:r>
            <a:r>
              <a:rPr sz="2800" dirty="0">
                <a:latin typeface="Arial"/>
                <a:cs typeface="Arial"/>
              </a:rPr>
              <a:t>kepemilikan </a:t>
            </a:r>
            <a:r>
              <a:rPr sz="2800" spc="5" dirty="0">
                <a:latin typeface="Arial"/>
                <a:cs typeface="Arial"/>
              </a:rPr>
              <a:t>(</a:t>
            </a:r>
            <a:r>
              <a:rPr sz="2800" i="1" spc="5" dirty="0">
                <a:latin typeface="Arial"/>
                <a:cs typeface="Arial"/>
              </a:rPr>
              <a:t>proof of</a:t>
            </a:r>
            <a:r>
              <a:rPr sz="2800" i="1" spc="-270" dirty="0">
                <a:latin typeface="Arial"/>
                <a:cs typeface="Arial"/>
              </a:rPr>
              <a:t> </a:t>
            </a:r>
            <a:r>
              <a:rPr sz="2800" i="1" spc="5" dirty="0">
                <a:latin typeface="Arial"/>
                <a:cs typeface="Arial"/>
              </a:rPr>
              <a:t>ownership</a:t>
            </a:r>
            <a:r>
              <a:rPr sz="2800" spc="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81000" marR="829944" indent="-343535">
              <a:lnSpc>
                <a:spcPts val="3110"/>
              </a:lnSpc>
              <a:spcBef>
                <a:spcPts val="63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81000" algn="l"/>
                <a:tab pos="381635" algn="l"/>
              </a:tabLst>
            </a:pPr>
            <a:r>
              <a:rPr sz="2800" dirty="0">
                <a:latin typeface="Arial"/>
                <a:cs typeface="Arial"/>
              </a:rPr>
              <a:t>Memeriksa </a:t>
            </a:r>
            <a:r>
              <a:rPr sz="2800" spc="5" dirty="0">
                <a:latin typeface="Arial"/>
                <a:cs typeface="Arial"/>
              </a:rPr>
              <a:t>keaslian isi </a:t>
            </a:r>
            <a:r>
              <a:rPr sz="2800" dirty="0">
                <a:latin typeface="Arial"/>
                <a:cs typeface="Arial"/>
              </a:rPr>
              <a:t>karya </a:t>
            </a:r>
            <a:r>
              <a:rPr sz="2800" spc="-5" dirty="0">
                <a:latin typeface="Arial"/>
                <a:cs typeface="Arial"/>
              </a:rPr>
              <a:t>digital</a:t>
            </a:r>
            <a:r>
              <a:rPr sz="2800" spc="-38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(</a:t>
            </a:r>
            <a:r>
              <a:rPr sz="2800" i="1" spc="10" dirty="0">
                <a:latin typeface="Arial"/>
                <a:cs typeface="Arial"/>
              </a:rPr>
              <a:t>tamper  </a:t>
            </a:r>
            <a:r>
              <a:rPr sz="2800" i="1" dirty="0">
                <a:latin typeface="Arial"/>
                <a:cs typeface="Arial"/>
              </a:rPr>
              <a:t>proofing</a:t>
            </a:r>
            <a:r>
              <a:rPr sz="2800" dirty="0">
                <a:latin typeface="Arial"/>
                <a:cs typeface="Arial"/>
              </a:rPr>
              <a:t>) </a:t>
            </a: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Arial"/>
                <a:cs typeface="Arial"/>
              </a:rPr>
              <a:t>Content</a:t>
            </a:r>
            <a:r>
              <a:rPr sz="2800" i="1" spc="-3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authentication</a:t>
            </a:r>
            <a:endParaRPr sz="2800">
              <a:latin typeface="Arial"/>
              <a:cs typeface="Arial"/>
            </a:endParaRPr>
          </a:p>
          <a:p>
            <a:pPr marL="381000" marR="622935" indent="-343535">
              <a:lnSpc>
                <a:spcPts val="3000"/>
              </a:lnSpc>
              <a:spcBef>
                <a:spcPts val="77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81000" algn="l"/>
                <a:tab pos="381635" algn="l"/>
              </a:tabLst>
            </a:pPr>
            <a:r>
              <a:rPr sz="2800" i="1" spc="-5" dirty="0">
                <a:latin typeface="Arial"/>
                <a:cs typeface="Arial"/>
              </a:rPr>
              <a:t>User</a:t>
            </a:r>
            <a:r>
              <a:rPr sz="2800" i="1" spc="-114" dirty="0">
                <a:latin typeface="Arial"/>
                <a:cs typeface="Arial"/>
              </a:rPr>
              <a:t> </a:t>
            </a:r>
            <a:r>
              <a:rPr sz="2800" i="1" spc="5" dirty="0">
                <a:latin typeface="Arial"/>
                <a:cs typeface="Arial"/>
              </a:rPr>
              <a:t>authentication/fingerprinting/transaction  </a:t>
            </a:r>
            <a:r>
              <a:rPr sz="2800" i="1" dirty="0">
                <a:latin typeface="Arial"/>
                <a:cs typeface="Arial"/>
              </a:rPr>
              <a:t>tracking</a:t>
            </a:r>
            <a:r>
              <a:rPr sz="2800" dirty="0">
                <a:latin typeface="Arial"/>
                <a:cs typeface="Arial"/>
              </a:rPr>
              <a:t>: mengotentikasi </a:t>
            </a:r>
            <a:r>
              <a:rPr sz="2800" spc="5" dirty="0">
                <a:latin typeface="Arial"/>
                <a:cs typeface="Arial"/>
              </a:rPr>
              <a:t>pengguna </a:t>
            </a:r>
            <a:r>
              <a:rPr sz="2800" dirty="0">
                <a:latin typeface="Arial"/>
                <a:cs typeface="Arial"/>
              </a:rPr>
              <a:t>spesifik.  Contoh: distribusi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DVD</a:t>
            </a:r>
            <a:endParaRPr sz="2800">
              <a:latin typeface="Arial"/>
              <a:cs typeface="Arial"/>
            </a:endParaRPr>
          </a:p>
          <a:p>
            <a:pPr marL="381000" marR="1206500" indent="-343535">
              <a:lnSpc>
                <a:spcPts val="2960"/>
              </a:lnSpc>
              <a:spcBef>
                <a:spcPts val="77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81000" algn="l"/>
                <a:tab pos="381635" algn="l"/>
              </a:tabLst>
            </a:pPr>
            <a:r>
              <a:rPr sz="2800" i="1" spc="-5" dirty="0">
                <a:latin typeface="Arial"/>
                <a:cs typeface="Arial"/>
              </a:rPr>
              <a:t>Piracy </a:t>
            </a:r>
            <a:r>
              <a:rPr sz="2800" i="1" dirty="0">
                <a:latin typeface="Arial"/>
                <a:cs typeface="Arial"/>
              </a:rPr>
              <a:t>protection/copy </a:t>
            </a:r>
            <a:r>
              <a:rPr sz="2800" i="1" spc="5" dirty="0">
                <a:latin typeface="Arial"/>
                <a:cs typeface="Arial"/>
              </a:rPr>
              <a:t>control</a:t>
            </a:r>
            <a:r>
              <a:rPr sz="2800" spc="5" dirty="0">
                <a:latin typeface="Arial"/>
                <a:cs typeface="Arial"/>
              </a:rPr>
              <a:t>:</a:t>
            </a:r>
            <a:r>
              <a:rPr sz="2800" spc="-3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mencegah  penggandaan yang tidak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berizin.</a:t>
            </a:r>
            <a:endParaRPr sz="2800">
              <a:latin typeface="Arial"/>
              <a:cs typeface="Arial"/>
            </a:endParaRPr>
          </a:p>
          <a:p>
            <a:pPr marL="381000" indent="-343535">
              <a:lnSpc>
                <a:spcPct val="100000"/>
              </a:lnSpc>
              <a:spcBef>
                <a:spcPts val="13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81000" algn="l"/>
                <a:tab pos="381635" algn="l"/>
              </a:tabLst>
            </a:pPr>
            <a:r>
              <a:rPr sz="2800" dirty="0">
                <a:latin typeface="Arial"/>
                <a:cs typeface="Arial"/>
              </a:rPr>
              <a:t>Broadcast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monitoring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3957" y="3800602"/>
            <a:ext cx="8362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Alice</a:t>
            </a:r>
            <a:r>
              <a:rPr sz="1800" b="1" spc="-10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is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5635" y="345033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2227" y="2567939"/>
            <a:ext cx="2942844" cy="209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76700" y="3860291"/>
            <a:ext cx="845820" cy="693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6040" y="3649979"/>
            <a:ext cx="833755" cy="927100"/>
          </a:xfrm>
          <a:custGeom>
            <a:avLst/>
            <a:gdLst/>
            <a:ahLst/>
            <a:cxnLst/>
            <a:rect l="l" t="t" r="r" b="b"/>
            <a:pathLst>
              <a:path w="833754" h="927100">
                <a:moveTo>
                  <a:pt x="512571" y="0"/>
                </a:moveTo>
                <a:lnTo>
                  <a:pt x="142239" y="33655"/>
                </a:lnTo>
                <a:lnTo>
                  <a:pt x="0" y="825627"/>
                </a:lnTo>
                <a:lnTo>
                  <a:pt x="48133" y="839597"/>
                </a:lnTo>
                <a:lnTo>
                  <a:pt x="37719" y="880745"/>
                </a:lnTo>
                <a:lnTo>
                  <a:pt x="38354" y="880745"/>
                </a:lnTo>
                <a:lnTo>
                  <a:pt x="42925" y="882523"/>
                </a:lnTo>
                <a:lnTo>
                  <a:pt x="47625" y="883031"/>
                </a:lnTo>
                <a:lnTo>
                  <a:pt x="52832" y="884809"/>
                </a:lnTo>
                <a:lnTo>
                  <a:pt x="59182" y="885952"/>
                </a:lnTo>
                <a:lnTo>
                  <a:pt x="66801" y="887730"/>
                </a:lnTo>
                <a:lnTo>
                  <a:pt x="75437" y="890016"/>
                </a:lnTo>
                <a:lnTo>
                  <a:pt x="84709" y="891794"/>
                </a:lnTo>
                <a:lnTo>
                  <a:pt x="95250" y="894080"/>
                </a:lnTo>
                <a:lnTo>
                  <a:pt x="119634" y="898779"/>
                </a:lnTo>
                <a:lnTo>
                  <a:pt x="132968" y="901065"/>
                </a:lnTo>
                <a:lnTo>
                  <a:pt x="147446" y="903986"/>
                </a:lnTo>
                <a:lnTo>
                  <a:pt x="195580" y="910971"/>
                </a:lnTo>
                <a:lnTo>
                  <a:pt x="250825" y="917829"/>
                </a:lnTo>
                <a:lnTo>
                  <a:pt x="291464" y="921385"/>
                </a:lnTo>
                <a:lnTo>
                  <a:pt x="312928" y="922528"/>
                </a:lnTo>
                <a:lnTo>
                  <a:pt x="334899" y="924306"/>
                </a:lnTo>
                <a:lnTo>
                  <a:pt x="357632" y="924814"/>
                </a:lnTo>
                <a:lnTo>
                  <a:pt x="380238" y="925957"/>
                </a:lnTo>
                <a:lnTo>
                  <a:pt x="403987" y="926592"/>
                </a:lnTo>
                <a:lnTo>
                  <a:pt x="428370" y="926592"/>
                </a:lnTo>
                <a:lnTo>
                  <a:pt x="503936" y="924814"/>
                </a:lnTo>
                <a:lnTo>
                  <a:pt x="529970" y="923163"/>
                </a:lnTo>
                <a:lnTo>
                  <a:pt x="833628" y="835533"/>
                </a:lnTo>
                <a:lnTo>
                  <a:pt x="799338" y="210058"/>
                </a:lnTo>
                <a:lnTo>
                  <a:pt x="512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00671" y="3710940"/>
            <a:ext cx="309880" cy="817244"/>
          </a:xfrm>
          <a:custGeom>
            <a:avLst/>
            <a:gdLst/>
            <a:ahLst/>
            <a:cxnLst/>
            <a:rect l="l" t="t" r="r" b="b"/>
            <a:pathLst>
              <a:path w="309879" h="817245">
                <a:moveTo>
                  <a:pt x="38988" y="0"/>
                </a:moveTo>
                <a:lnTo>
                  <a:pt x="0" y="792480"/>
                </a:lnTo>
                <a:lnTo>
                  <a:pt x="34925" y="797179"/>
                </a:lnTo>
                <a:lnTo>
                  <a:pt x="38480" y="816864"/>
                </a:lnTo>
                <a:lnTo>
                  <a:pt x="309372" y="749046"/>
                </a:lnTo>
                <a:lnTo>
                  <a:pt x="281939" y="170434"/>
                </a:lnTo>
                <a:lnTo>
                  <a:pt x="38988" y="0"/>
                </a:lnTo>
                <a:close/>
              </a:path>
            </a:pathLst>
          </a:custGeom>
          <a:solidFill>
            <a:srgbClr val="A379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3156" y="4175759"/>
            <a:ext cx="247015" cy="346075"/>
          </a:xfrm>
          <a:custGeom>
            <a:avLst/>
            <a:gdLst/>
            <a:ahLst/>
            <a:cxnLst/>
            <a:rect l="l" t="t" r="r" b="b"/>
            <a:pathLst>
              <a:path w="247015" h="346075">
                <a:moveTo>
                  <a:pt x="232410" y="0"/>
                </a:moveTo>
                <a:lnTo>
                  <a:pt x="212598" y="67182"/>
                </a:lnTo>
                <a:lnTo>
                  <a:pt x="181864" y="130937"/>
                </a:lnTo>
                <a:lnTo>
                  <a:pt x="144018" y="189483"/>
                </a:lnTo>
                <a:lnTo>
                  <a:pt x="103377" y="241045"/>
                </a:lnTo>
                <a:lnTo>
                  <a:pt x="64516" y="284479"/>
                </a:lnTo>
                <a:lnTo>
                  <a:pt x="18542" y="329691"/>
                </a:lnTo>
                <a:lnTo>
                  <a:pt x="0" y="345947"/>
                </a:lnTo>
                <a:lnTo>
                  <a:pt x="246888" y="284479"/>
                </a:lnTo>
                <a:lnTo>
                  <a:pt x="232410" y="0"/>
                </a:lnTo>
                <a:close/>
              </a:path>
            </a:pathLst>
          </a:custGeom>
          <a:solidFill>
            <a:srgbClr val="9B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52615" y="3689603"/>
            <a:ext cx="462280" cy="802005"/>
          </a:xfrm>
          <a:custGeom>
            <a:avLst/>
            <a:gdLst/>
            <a:ahLst/>
            <a:cxnLst/>
            <a:rect l="l" t="t" r="r" b="b"/>
            <a:pathLst>
              <a:path w="462279" h="802004">
                <a:moveTo>
                  <a:pt x="461772" y="0"/>
                </a:moveTo>
                <a:lnTo>
                  <a:pt x="127762" y="25527"/>
                </a:lnTo>
                <a:lnTo>
                  <a:pt x="0" y="762762"/>
                </a:lnTo>
                <a:lnTo>
                  <a:pt x="1778" y="763397"/>
                </a:lnTo>
                <a:lnTo>
                  <a:pt x="4063" y="763905"/>
                </a:lnTo>
                <a:lnTo>
                  <a:pt x="7493" y="765048"/>
                </a:lnTo>
                <a:lnTo>
                  <a:pt x="11557" y="766318"/>
                </a:lnTo>
                <a:lnTo>
                  <a:pt x="16256" y="767461"/>
                </a:lnTo>
                <a:lnTo>
                  <a:pt x="22606" y="769112"/>
                </a:lnTo>
                <a:lnTo>
                  <a:pt x="29083" y="770382"/>
                </a:lnTo>
                <a:lnTo>
                  <a:pt x="36575" y="772033"/>
                </a:lnTo>
                <a:lnTo>
                  <a:pt x="45338" y="774319"/>
                </a:lnTo>
                <a:lnTo>
                  <a:pt x="53975" y="776097"/>
                </a:lnTo>
                <a:lnTo>
                  <a:pt x="64515" y="778383"/>
                </a:lnTo>
                <a:lnTo>
                  <a:pt x="74930" y="780161"/>
                </a:lnTo>
                <a:lnTo>
                  <a:pt x="86487" y="782447"/>
                </a:lnTo>
                <a:lnTo>
                  <a:pt x="98806" y="784225"/>
                </a:lnTo>
                <a:lnTo>
                  <a:pt x="112140" y="786511"/>
                </a:lnTo>
                <a:lnTo>
                  <a:pt x="125984" y="788289"/>
                </a:lnTo>
                <a:lnTo>
                  <a:pt x="140588" y="790575"/>
                </a:lnTo>
                <a:lnTo>
                  <a:pt x="171323" y="794131"/>
                </a:lnTo>
                <a:lnTo>
                  <a:pt x="188213" y="795782"/>
                </a:lnTo>
                <a:lnTo>
                  <a:pt x="205612" y="796925"/>
                </a:lnTo>
                <a:lnTo>
                  <a:pt x="223012" y="798703"/>
                </a:lnTo>
                <a:lnTo>
                  <a:pt x="241681" y="799846"/>
                </a:lnTo>
                <a:lnTo>
                  <a:pt x="301498" y="801624"/>
                </a:lnTo>
                <a:lnTo>
                  <a:pt x="343915" y="801624"/>
                </a:lnTo>
                <a:lnTo>
                  <a:pt x="388619" y="800481"/>
                </a:lnTo>
                <a:lnTo>
                  <a:pt x="411861" y="799338"/>
                </a:lnTo>
                <a:lnTo>
                  <a:pt x="461772" y="0"/>
                </a:lnTo>
                <a:close/>
              </a:path>
            </a:pathLst>
          </a:custGeom>
          <a:solidFill>
            <a:srgbClr val="7D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8523" y="4050791"/>
            <a:ext cx="376555" cy="440690"/>
          </a:xfrm>
          <a:custGeom>
            <a:avLst/>
            <a:gdLst/>
            <a:ahLst/>
            <a:cxnLst/>
            <a:rect l="l" t="t" r="r" b="b"/>
            <a:pathLst>
              <a:path w="376554" h="440689">
                <a:moveTo>
                  <a:pt x="68579" y="0"/>
                </a:moveTo>
                <a:lnTo>
                  <a:pt x="0" y="409066"/>
                </a:lnTo>
                <a:lnTo>
                  <a:pt x="1777" y="409701"/>
                </a:lnTo>
                <a:lnTo>
                  <a:pt x="6350" y="410844"/>
                </a:lnTo>
                <a:lnTo>
                  <a:pt x="14477" y="412622"/>
                </a:lnTo>
                <a:lnTo>
                  <a:pt x="39497" y="417829"/>
                </a:lnTo>
                <a:lnTo>
                  <a:pt x="55752" y="420750"/>
                </a:lnTo>
                <a:lnTo>
                  <a:pt x="74929" y="423544"/>
                </a:lnTo>
                <a:lnTo>
                  <a:pt x="96393" y="427100"/>
                </a:lnTo>
                <a:lnTo>
                  <a:pt x="146430" y="433450"/>
                </a:lnTo>
                <a:lnTo>
                  <a:pt x="205104" y="438149"/>
                </a:lnTo>
                <a:lnTo>
                  <a:pt x="236981" y="439800"/>
                </a:lnTo>
                <a:lnTo>
                  <a:pt x="271272" y="440435"/>
                </a:lnTo>
                <a:lnTo>
                  <a:pt x="306704" y="440435"/>
                </a:lnTo>
                <a:lnTo>
                  <a:pt x="343280" y="439800"/>
                </a:lnTo>
                <a:lnTo>
                  <a:pt x="376427" y="2920"/>
                </a:lnTo>
                <a:lnTo>
                  <a:pt x="68579" y="0"/>
                </a:lnTo>
                <a:close/>
              </a:path>
            </a:pathLst>
          </a:custGeom>
          <a:solidFill>
            <a:srgbClr val="99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5392" y="4021073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55" y="0"/>
                </a:lnTo>
              </a:path>
            </a:pathLst>
          </a:custGeom>
          <a:ln w="65531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200" y="4117847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64007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41007" y="419100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4027" y="0"/>
                </a:lnTo>
              </a:path>
            </a:pathLst>
          </a:custGeom>
          <a:ln w="64008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79107" y="3944111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60" y="0"/>
                </a:lnTo>
              </a:path>
            </a:pathLst>
          </a:custGeom>
          <a:ln w="70103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91300" y="3832859"/>
            <a:ext cx="281940" cy="74930"/>
          </a:xfrm>
          <a:custGeom>
            <a:avLst/>
            <a:gdLst/>
            <a:ahLst/>
            <a:cxnLst/>
            <a:rect l="l" t="t" r="r" b="b"/>
            <a:pathLst>
              <a:path w="281940" h="74929">
                <a:moveTo>
                  <a:pt x="281940" y="0"/>
                </a:moveTo>
                <a:lnTo>
                  <a:pt x="9905" y="14096"/>
                </a:lnTo>
                <a:lnTo>
                  <a:pt x="0" y="74675"/>
                </a:lnTo>
                <a:lnTo>
                  <a:pt x="276098" y="65912"/>
                </a:lnTo>
                <a:lnTo>
                  <a:pt x="281940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05016" y="3738371"/>
            <a:ext cx="274320" cy="97790"/>
          </a:xfrm>
          <a:custGeom>
            <a:avLst/>
            <a:gdLst/>
            <a:ahLst/>
            <a:cxnLst/>
            <a:rect l="l" t="t" r="r" b="b"/>
            <a:pathLst>
              <a:path w="274320" h="97789">
                <a:moveTo>
                  <a:pt x="274319" y="0"/>
                </a:moveTo>
                <a:lnTo>
                  <a:pt x="11556" y="15747"/>
                </a:lnTo>
                <a:lnTo>
                  <a:pt x="0" y="97535"/>
                </a:lnTo>
                <a:lnTo>
                  <a:pt x="269112" y="83565"/>
                </a:lnTo>
                <a:lnTo>
                  <a:pt x="274319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47104" y="3723132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5" y="0"/>
                </a:moveTo>
                <a:lnTo>
                  <a:pt x="53467" y="17399"/>
                </a:lnTo>
                <a:lnTo>
                  <a:pt x="0" y="328041"/>
                </a:lnTo>
                <a:lnTo>
                  <a:pt x="19685" y="329184"/>
                </a:lnTo>
                <a:lnTo>
                  <a:pt x="68452" y="33782"/>
                </a:lnTo>
                <a:lnTo>
                  <a:pt x="332613" y="15748"/>
                </a:lnTo>
                <a:lnTo>
                  <a:pt x="3337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77583" y="398373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85204" y="3909821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416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00443" y="3835146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72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20256" y="3753611"/>
            <a:ext cx="239268" cy="68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19671" y="4076700"/>
            <a:ext cx="256031" cy="138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00671" y="4011167"/>
            <a:ext cx="177165" cy="516890"/>
          </a:xfrm>
          <a:custGeom>
            <a:avLst/>
            <a:gdLst/>
            <a:ahLst/>
            <a:cxnLst/>
            <a:rect l="l" t="t" r="r" b="b"/>
            <a:pathLst>
              <a:path w="177165" h="516889">
                <a:moveTo>
                  <a:pt x="25526" y="0"/>
                </a:moveTo>
                <a:lnTo>
                  <a:pt x="0" y="492251"/>
                </a:lnTo>
                <a:lnTo>
                  <a:pt x="34925" y="496950"/>
                </a:lnTo>
                <a:lnTo>
                  <a:pt x="38353" y="516635"/>
                </a:lnTo>
                <a:lnTo>
                  <a:pt x="176783" y="480059"/>
                </a:lnTo>
                <a:lnTo>
                  <a:pt x="173354" y="441197"/>
                </a:lnTo>
                <a:lnTo>
                  <a:pt x="167512" y="401192"/>
                </a:lnTo>
                <a:lnTo>
                  <a:pt x="159384" y="360679"/>
                </a:lnTo>
                <a:lnTo>
                  <a:pt x="149478" y="319531"/>
                </a:lnTo>
                <a:lnTo>
                  <a:pt x="137795" y="278891"/>
                </a:lnTo>
                <a:lnTo>
                  <a:pt x="124968" y="239521"/>
                </a:lnTo>
                <a:lnTo>
                  <a:pt x="111632" y="200659"/>
                </a:lnTo>
                <a:lnTo>
                  <a:pt x="97662" y="164083"/>
                </a:lnTo>
                <a:lnTo>
                  <a:pt x="70993" y="98551"/>
                </a:lnTo>
                <a:lnTo>
                  <a:pt x="38988" y="27304"/>
                </a:lnTo>
                <a:lnTo>
                  <a:pt x="27304" y="2920"/>
                </a:lnTo>
                <a:lnTo>
                  <a:pt x="25526" y="0"/>
                </a:lnTo>
                <a:close/>
              </a:path>
            </a:pathLst>
          </a:custGeom>
          <a:solidFill>
            <a:srgbClr val="BD9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70776" y="3736847"/>
            <a:ext cx="0" cy="798830"/>
          </a:xfrm>
          <a:custGeom>
            <a:avLst/>
            <a:gdLst/>
            <a:ahLst/>
            <a:cxnLst/>
            <a:rect l="l" t="t" r="r" b="b"/>
            <a:pathLst>
              <a:path h="798829">
                <a:moveTo>
                  <a:pt x="0" y="0"/>
                </a:moveTo>
                <a:lnTo>
                  <a:pt x="0" y="798576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07352" y="3761232"/>
            <a:ext cx="187960" cy="373380"/>
          </a:xfrm>
          <a:custGeom>
            <a:avLst/>
            <a:gdLst/>
            <a:ahLst/>
            <a:cxnLst/>
            <a:rect l="l" t="t" r="r" b="b"/>
            <a:pathLst>
              <a:path w="187959" h="373379">
                <a:moveTo>
                  <a:pt x="0" y="0"/>
                </a:moveTo>
                <a:lnTo>
                  <a:pt x="29082" y="32512"/>
                </a:lnTo>
                <a:lnTo>
                  <a:pt x="55245" y="65786"/>
                </a:lnTo>
                <a:lnTo>
                  <a:pt x="77977" y="98933"/>
                </a:lnTo>
                <a:lnTo>
                  <a:pt x="98425" y="131445"/>
                </a:lnTo>
                <a:lnTo>
                  <a:pt x="131572" y="194310"/>
                </a:lnTo>
                <a:lnTo>
                  <a:pt x="155448" y="251206"/>
                </a:lnTo>
                <a:lnTo>
                  <a:pt x="171196" y="300736"/>
                </a:lnTo>
                <a:lnTo>
                  <a:pt x="181101" y="339090"/>
                </a:lnTo>
                <a:lnTo>
                  <a:pt x="184023" y="353568"/>
                </a:lnTo>
                <a:lnTo>
                  <a:pt x="186308" y="364617"/>
                </a:lnTo>
                <a:lnTo>
                  <a:pt x="186817" y="371094"/>
                </a:lnTo>
                <a:lnTo>
                  <a:pt x="187451" y="373380"/>
                </a:lnTo>
                <a:lnTo>
                  <a:pt x="174625" y="120396"/>
                </a:lnTo>
                <a:lnTo>
                  <a:pt x="0" y="0"/>
                </a:lnTo>
                <a:close/>
              </a:path>
            </a:pathLst>
          </a:custGeom>
          <a:solidFill>
            <a:srgbClr val="8E6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90715" y="4507991"/>
            <a:ext cx="125095" cy="20320"/>
          </a:xfrm>
          <a:custGeom>
            <a:avLst/>
            <a:gdLst/>
            <a:ahLst/>
            <a:cxnLst/>
            <a:rect l="l" t="t" r="r" b="b"/>
            <a:pathLst>
              <a:path w="125095" h="20320">
                <a:moveTo>
                  <a:pt x="2286" y="0"/>
                </a:moveTo>
                <a:lnTo>
                  <a:pt x="0" y="10159"/>
                </a:lnTo>
                <a:lnTo>
                  <a:pt x="124967" y="19811"/>
                </a:lnTo>
                <a:lnTo>
                  <a:pt x="2286" y="0"/>
                </a:lnTo>
                <a:close/>
              </a:path>
            </a:pathLst>
          </a:custGeom>
          <a:solidFill>
            <a:srgbClr val="336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10528" y="4402835"/>
            <a:ext cx="274320" cy="40005"/>
          </a:xfrm>
          <a:custGeom>
            <a:avLst/>
            <a:gdLst/>
            <a:ahLst/>
            <a:cxnLst/>
            <a:rect l="l" t="t" r="r" b="b"/>
            <a:pathLst>
              <a:path w="274320" h="40004">
                <a:moveTo>
                  <a:pt x="198303" y="20955"/>
                </a:moveTo>
                <a:lnTo>
                  <a:pt x="23875" y="20955"/>
                </a:lnTo>
                <a:lnTo>
                  <a:pt x="45974" y="24891"/>
                </a:lnTo>
                <a:lnTo>
                  <a:pt x="90677" y="31750"/>
                </a:lnTo>
                <a:lnTo>
                  <a:pt x="112775" y="33908"/>
                </a:lnTo>
                <a:lnTo>
                  <a:pt x="154558" y="37337"/>
                </a:lnTo>
                <a:lnTo>
                  <a:pt x="173736" y="37972"/>
                </a:lnTo>
                <a:lnTo>
                  <a:pt x="192404" y="39115"/>
                </a:lnTo>
                <a:lnTo>
                  <a:pt x="209169" y="39624"/>
                </a:lnTo>
                <a:lnTo>
                  <a:pt x="259842" y="39624"/>
                </a:lnTo>
                <a:lnTo>
                  <a:pt x="266826" y="39115"/>
                </a:lnTo>
                <a:lnTo>
                  <a:pt x="272542" y="39115"/>
                </a:lnTo>
                <a:lnTo>
                  <a:pt x="274320" y="22097"/>
                </a:lnTo>
                <a:lnTo>
                  <a:pt x="241173" y="22097"/>
                </a:lnTo>
                <a:lnTo>
                  <a:pt x="210947" y="21462"/>
                </a:lnTo>
                <a:lnTo>
                  <a:pt x="198303" y="20955"/>
                </a:lnTo>
                <a:close/>
              </a:path>
              <a:path w="274320" h="40004">
                <a:moveTo>
                  <a:pt x="7493" y="0"/>
                </a:moveTo>
                <a:lnTo>
                  <a:pt x="6350" y="0"/>
                </a:lnTo>
                <a:lnTo>
                  <a:pt x="0" y="35687"/>
                </a:lnTo>
                <a:lnTo>
                  <a:pt x="23875" y="20955"/>
                </a:lnTo>
                <a:lnTo>
                  <a:pt x="198303" y="20955"/>
                </a:lnTo>
                <a:lnTo>
                  <a:pt x="131952" y="17018"/>
                </a:lnTo>
                <a:lnTo>
                  <a:pt x="90043" y="13588"/>
                </a:lnTo>
                <a:lnTo>
                  <a:pt x="56896" y="9016"/>
                </a:lnTo>
                <a:lnTo>
                  <a:pt x="43561" y="7365"/>
                </a:lnTo>
                <a:lnTo>
                  <a:pt x="32003" y="5080"/>
                </a:lnTo>
                <a:lnTo>
                  <a:pt x="15748" y="2286"/>
                </a:lnTo>
                <a:lnTo>
                  <a:pt x="10414" y="1143"/>
                </a:lnTo>
                <a:lnTo>
                  <a:pt x="74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07707" y="4158996"/>
            <a:ext cx="21590" cy="67310"/>
          </a:xfrm>
          <a:custGeom>
            <a:avLst/>
            <a:gdLst/>
            <a:ahLst/>
            <a:cxnLst/>
            <a:rect l="l" t="t" r="r" b="b"/>
            <a:pathLst>
              <a:path w="21590" h="67310">
                <a:moveTo>
                  <a:pt x="7112" y="0"/>
                </a:moveTo>
                <a:lnTo>
                  <a:pt x="0" y="66420"/>
                </a:lnTo>
                <a:lnTo>
                  <a:pt x="14859" y="67055"/>
                </a:lnTo>
                <a:lnTo>
                  <a:pt x="21336" y="634"/>
                </a:lnTo>
                <a:lnTo>
                  <a:pt x="7112" y="0"/>
                </a:lnTo>
                <a:close/>
              </a:path>
            </a:pathLst>
          </a:custGeom>
          <a:solidFill>
            <a:srgbClr val="BA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80276" y="4158996"/>
            <a:ext cx="48895" cy="66040"/>
          </a:xfrm>
          <a:custGeom>
            <a:avLst/>
            <a:gdLst/>
            <a:ahLst/>
            <a:cxnLst/>
            <a:rect l="l" t="t" r="r" b="b"/>
            <a:pathLst>
              <a:path w="48895" h="66039">
                <a:moveTo>
                  <a:pt x="8127" y="0"/>
                </a:moveTo>
                <a:lnTo>
                  <a:pt x="0" y="64896"/>
                </a:lnTo>
                <a:lnTo>
                  <a:pt x="27813" y="65531"/>
                </a:lnTo>
                <a:lnTo>
                  <a:pt x="34798" y="60324"/>
                </a:lnTo>
                <a:lnTo>
                  <a:pt x="35432" y="54609"/>
                </a:lnTo>
                <a:lnTo>
                  <a:pt x="33147" y="50037"/>
                </a:lnTo>
                <a:lnTo>
                  <a:pt x="31369" y="48259"/>
                </a:lnTo>
                <a:lnTo>
                  <a:pt x="31876" y="33908"/>
                </a:lnTo>
                <a:lnTo>
                  <a:pt x="38353" y="28193"/>
                </a:lnTo>
                <a:lnTo>
                  <a:pt x="38862" y="23621"/>
                </a:lnTo>
                <a:lnTo>
                  <a:pt x="37210" y="19557"/>
                </a:lnTo>
                <a:lnTo>
                  <a:pt x="35432" y="18414"/>
                </a:lnTo>
                <a:lnTo>
                  <a:pt x="48768" y="1142"/>
                </a:lnTo>
                <a:lnTo>
                  <a:pt x="8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01611" y="421233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556" y="0"/>
                </a:moveTo>
                <a:lnTo>
                  <a:pt x="0" y="0"/>
                </a:lnTo>
                <a:lnTo>
                  <a:pt x="1778" y="2920"/>
                </a:lnTo>
                <a:lnTo>
                  <a:pt x="1778" y="5333"/>
                </a:lnTo>
                <a:lnTo>
                  <a:pt x="0" y="6984"/>
                </a:lnTo>
                <a:lnTo>
                  <a:pt x="3556" y="7619"/>
                </a:lnTo>
                <a:lnTo>
                  <a:pt x="5842" y="6476"/>
                </a:lnTo>
                <a:lnTo>
                  <a:pt x="6985" y="4699"/>
                </a:lnTo>
                <a:lnTo>
                  <a:pt x="7620" y="4063"/>
                </a:lnTo>
                <a:lnTo>
                  <a:pt x="5842" y="1143"/>
                </a:lnTo>
                <a:lnTo>
                  <a:pt x="3556" y="0"/>
                </a:lnTo>
                <a:close/>
              </a:path>
            </a:pathLst>
          </a:custGeom>
          <a:solidFill>
            <a:srgbClr val="8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03135" y="4180332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3556" y="0"/>
                </a:moveTo>
                <a:lnTo>
                  <a:pt x="0" y="0"/>
                </a:lnTo>
                <a:lnTo>
                  <a:pt x="2286" y="2540"/>
                </a:lnTo>
                <a:lnTo>
                  <a:pt x="2286" y="4064"/>
                </a:lnTo>
                <a:lnTo>
                  <a:pt x="635" y="5588"/>
                </a:lnTo>
                <a:lnTo>
                  <a:pt x="4064" y="6096"/>
                </a:lnTo>
                <a:lnTo>
                  <a:pt x="5842" y="5588"/>
                </a:lnTo>
                <a:lnTo>
                  <a:pt x="6985" y="4064"/>
                </a:lnTo>
                <a:lnTo>
                  <a:pt x="7620" y="3556"/>
                </a:lnTo>
                <a:lnTo>
                  <a:pt x="5842" y="1016"/>
                </a:lnTo>
                <a:lnTo>
                  <a:pt x="3556" y="0"/>
                </a:lnTo>
                <a:close/>
              </a:path>
            </a:pathLst>
          </a:custGeom>
          <a:solidFill>
            <a:srgbClr val="8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97040" y="4104132"/>
            <a:ext cx="32384" cy="38100"/>
          </a:xfrm>
          <a:custGeom>
            <a:avLst/>
            <a:gdLst/>
            <a:ahLst/>
            <a:cxnLst/>
            <a:rect l="l" t="t" r="r" b="b"/>
            <a:pathLst>
              <a:path w="32384" h="38100">
                <a:moveTo>
                  <a:pt x="16255" y="0"/>
                </a:moveTo>
                <a:lnTo>
                  <a:pt x="9905" y="1778"/>
                </a:lnTo>
                <a:lnTo>
                  <a:pt x="4699" y="6477"/>
                </a:lnTo>
                <a:lnTo>
                  <a:pt x="1142" y="12954"/>
                </a:lnTo>
                <a:lnTo>
                  <a:pt x="0" y="19939"/>
                </a:lnTo>
                <a:lnTo>
                  <a:pt x="1142" y="27559"/>
                </a:lnTo>
                <a:lnTo>
                  <a:pt x="4063" y="33401"/>
                </a:lnTo>
                <a:lnTo>
                  <a:pt x="9270" y="36957"/>
                </a:lnTo>
                <a:lnTo>
                  <a:pt x="15748" y="38100"/>
                </a:lnTo>
                <a:lnTo>
                  <a:pt x="22098" y="36322"/>
                </a:lnTo>
                <a:lnTo>
                  <a:pt x="27304" y="31623"/>
                </a:lnTo>
                <a:lnTo>
                  <a:pt x="30225" y="25146"/>
                </a:lnTo>
                <a:lnTo>
                  <a:pt x="32003" y="18161"/>
                </a:lnTo>
                <a:lnTo>
                  <a:pt x="30860" y="10541"/>
                </a:lnTo>
                <a:lnTo>
                  <a:pt x="27939" y="4699"/>
                </a:lnTo>
                <a:lnTo>
                  <a:pt x="22732" y="1143"/>
                </a:lnTo>
                <a:lnTo>
                  <a:pt x="16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04659" y="4110228"/>
            <a:ext cx="21590" cy="27940"/>
          </a:xfrm>
          <a:custGeom>
            <a:avLst/>
            <a:gdLst/>
            <a:ahLst/>
            <a:cxnLst/>
            <a:rect l="l" t="t" r="r" b="b"/>
            <a:pathLst>
              <a:path w="21590" h="27939">
                <a:moveTo>
                  <a:pt x="11175" y="0"/>
                </a:moveTo>
                <a:lnTo>
                  <a:pt x="6731" y="1270"/>
                </a:lnTo>
                <a:lnTo>
                  <a:pt x="3429" y="4318"/>
                </a:lnTo>
                <a:lnTo>
                  <a:pt x="1143" y="9144"/>
                </a:lnTo>
                <a:lnTo>
                  <a:pt x="0" y="14605"/>
                </a:lnTo>
                <a:lnTo>
                  <a:pt x="508" y="19558"/>
                </a:lnTo>
                <a:lnTo>
                  <a:pt x="2794" y="23749"/>
                </a:lnTo>
                <a:lnTo>
                  <a:pt x="6223" y="26797"/>
                </a:lnTo>
                <a:lnTo>
                  <a:pt x="10668" y="27432"/>
                </a:lnTo>
                <a:lnTo>
                  <a:pt x="15113" y="26162"/>
                </a:lnTo>
                <a:lnTo>
                  <a:pt x="18542" y="22606"/>
                </a:lnTo>
                <a:lnTo>
                  <a:pt x="20828" y="18288"/>
                </a:lnTo>
                <a:lnTo>
                  <a:pt x="21336" y="12827"/>
                </a:lnTo>
                <a:lnTo>
                  <a:pt x="20828" y="7874"/>
                </a:lnTo>
                <a:lnTo>
                  <a:pt x="18542" y="3683"/>
                </a:lnTo>
                <a:lnTo>
                  <a:pt x="15113" y="635"/>
                </a:lnTo>
                <a:lnTo>
                  <a:pt x="11175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09231" y="4119371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7874" y="0"/>
                </a:moveTo>
                <a:lnTo>
                  <a:pt x="5588" y="0"/>
                </a:lnTo>
                <a:lnTo>
                  <a:pt x="3301" y="634"/>
                </a:lnTo>
                <a:lnTo>
                  <a:pt x="2286" y="1777"/>
                </a:lnTo>
                <a:lnTo>
                  <a:pt x="508" y="4063"/>
                </a:lnTo>
                <a:lnTo>
                  <a:pt x="0" y="6350"/>
                </a:lnTo>
                <a:lnTo>
                  <a:pt x="508" y="8762"/>
                </a:lnTo>
                <a:lnTo>
                  <a:pt x="1650" y="10413"/>
                </a:lnTo>
                <a:lnTo>
                  <a:pt x="3301" y="11556"/>
                </a:lnTo>
                <a:lnTo>
                  <a:pt x="5588" y="12191"/>
                </a:lnTo>
                <a:lnTo>
                  <a:pt x="7874" y="11556"/>
                </a:lnTo>
                <a:lnTo>
                  <a:pt x="9017" y="10413"/>
                </a:lnTo>
                <a:lnTo>
                  <a:pt x="10160" y="8127"/>
                </a:lnTo>
                <a:lnTo>
                  <a:pt x="10668" y="5841"/>
                </a:lnTo>
                <a:lnTo>
                  <a:pt x="10160" y="3428"/>
                </a:lnTo>
                <a:lnTo>
                  <a:pt x="9017" y="1142"/>
                </a:lnTo>
                <a:lnTo>
                  <a:pt x="7874" y="0"/>
                </a:lnTo>
                <a:close/>
              </a:path>
            </a:pathLst>
          </a:custGeom>
          <a:solidFill>
            <a:srgbClr val="77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07707" y="4117847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39">
                <a:moveTo>
                  <a:pt x="8382" y="0"/>
                </a:moveTo>
                <a:lnTo>
                  <a:pt x="7112" y="0"/>
                </a:lnTo>
                <a:lnTo>
                  <a:pt x="4825" y="1143"/>
                </a:lnTo>
                <a:lnTo>
                  <a:pt x="2413" y="2920"/>
                </a:lnTo>
                <a:lnTo>
                  <a:pt x="635" y="5333"/>
                </a:lnTo>
                <a:lnTo>
                  <a:pt x="0" y="8254"/>
                </a:lnTo>
                <a:lnTo>
                  <a:pt x="0" y="9906"/>
                </a:lnTo>
                <a:lnTo>
                  <a:pt x="1777" y="12318"/>
                </a:lnTo>
                <a:lnTo>
                  <a:pt x="3556" y="14096"/>
                </a:lnTo>
                <a:lnTo>
                  <a:pt x="5969" y="15239"/>
                </a:lnTo>
                <a:lnTo>
                  <a:pt x="7112" y="15239"/>
                </a:lnTo>
                <a:lnTo>
                  <a:pt x="9525" y="14604"/>
                </a:lnTo>
                <a:lnTo>
                  <a:pt x="11938" y="12953"/>
                </a:lnTo>
                <a:lnTo>
                  <a:pt x="13081" y="10540"/>
                </a:lnTo>
                <a:lnTo>
                  <a:pt x="13716" y="7619"/>
                </a:lnTo>
                <a:lnTo>
                  <a:pt x="13716" y="5841"/>
                </a:lnTo>
                <a:lnTo>
                  <a:pt x="13081" y="4699"/>
                </a:lnTo>
                <a:lnTo>
                  <a:pt x="12573" y="2920"/>
                </a:lnTo>
                <a:lnTo>
                  <a:pt x="10795" y="1143"/>
                </a:lnTo>
                <a:lnTo>
                  <a:pt x="8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10756" y="412089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6476" y="0"/>
                </a:moveTo>
                <a:lnTo>
                  <a:pt x="4572" y="0"/>
                </a:lnTo>
                <a:lnTo>
                  <a:pt x="2667" y="507"/>
                </a:lnTo>
                <a:lnTo>
                  <a:pt x="635" y="2666"/>
                </a:lnTo>
                <a:lnTo>
                  <a:pt x="0" y="4825"/>
                </a:lnTo>
                <a:lnTo>
                  <a:pt x="0" y="6984"/>
                </a:lnTo>
                <a:lnTo>
                  <a:pt x="1904" y="8635"/>
                </a:lnTo>
                <a:lnTo>
                  <a:pt x="3937" y="9143"/>
                </a:lnTo>
                <a:lnTo>
                  <a:pt x="5842" y="8635"/>
                </a:lnTo>
                <a:lnTo>
                  <a:pt x="7874" y="7492"/>
                </a:lnTo>
                <a:lnTo>
                  <a:pt x="8509" y="6476"/>
                </a:lnTo>
                <a:lnTo>
                  <a:pt x="9144" y="4317"/>
                </a:lnTo>
                <a:lnTo>
                  <a:pt x="9144" y="3174"/>
                </a:lnTo>
                <a:lnTo>
                  <a:pt x="8509" y="1650"/>
                </a:lnTo>
                <a:lnTo>
                  <a:pt x="6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12280" y="4085844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2794" y="0"/>
                </a:moveTo>
                <a:lnTo>
                  <a:pt x="508" y="1142"/>
                </a:lnTo>
                <a:lnTo>
                  <a:pt x="0" y="2285"/>
                </a:lnTo>
                <a:lnTo>
                  <a:pt x="0" y="4063"/>
                </a:lnTo>
                <a:lnTo>
                  <a:pt x="508" y="6476"/>
                </a:lnTo>
                <a:lnTo>
                  <a:pt x="2794" y="7619"/>
                </a:lnTo>
                <a:lnTo>
                  <a:pt x="4952" y="6476"/>
                </a:lnTo>
                <a:lnTo>
                  <a:pt x="5588" y="5333"/>
                </a:lnTo>
                <a:lnTo>
                  <a:pt x="6096" y="3555"/>
                </a:lnTo>
                <a:lnTo>
                  <a:pt x="4952" y="1142"/>
                </a:lnTo>
                <a:lnTo>
                  <a:pt x="2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28866" y="3710940"/>
            <a:ext cx="0" cy="797560"/>
          </a:xfrm>
          <a:custGeom>
            <a:avLst/>
            <a:gdLst/>
            <a:ahLst/>
            <a:cxnLst/>
            <a:rect l="l" t="t" r="r" b="b"/>
            <a:pathLst>
              <a:path h="797560">
                <a:moveTo>
                  <a:pt x="0" y="0"/>
                </a:moveTo>
                <a:lnTo>
                  <a:pt x="0" y="797052"/>
                </a:lnTo>
              </a:path>
            </a:pathLst>
          </a:custGeom>
          <a:ln w="56387">
            <a:solidFill>
              <a:srgbClr val="F0C5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95871" y="4256532"/>
            <a:ext cx="76200" cy="20320"/>
          </a:xfrm>
          <a:custGeom>
            <a:avLst/>
            <a:gdLst/>
            <a:ahLst/>
            <a:cxnLst/>
            <a:rect l="l" t="t" r="r" b="b"/>
            <a:pathLst>
              <a:path w="76200" h="20320">
                <a:moveTo>
                  <a:pt x="69532" y="13589"/>
                </a:moveTo>
                <a:lnTo>
                  <a:pt x="35432" y="13589"/>
                </a:lnTo>
                <a:lnTo>
                  <a:pt x="48895" y="14097"/>
                </a:lnTo>
                <a:lnTo>
                  <a:pt x="59308" y="15240"/>
                </a:lnTo>
                <a:lnTo>
                  <a:pt x="66928" y="17018"/>
                </a:lnTo>
                <a:lnTo>
                  <a:pt x="72135" y="18161"/>
                </a:lnTo>
                <a:lnTo>
                  <a:pt x="75056" y="19304"/>
                </a:lnTo>
                <a:lnTo>
                  <a:pt x="76200" y="19812"/>
                </a:lnTo>
                <a:lnTo>
                  <a:pt x="69532" y="13589"/>
                </a:lnTo>
                <a:close/>
              </a:path>
              <a:path w="76200" h="20320">
                <a:moveTo>
                  <a:pt x="37210" y="0"/>
                </a:moveTo>
                <a:lnTo>
                  <a:pt x="25019" y="1651"/>
                </a:lnTo>
                <a:lnTo>
                  <a:pt x="15112" y="5715"/>
                </a:lnTo>
                <a:lnTo>
                  <a:pt x="1777" y="14097"/>
                </a:lnTo>
                <a:lnTo>
                  <a:pt x="0" y="15875"/>
                </a:lnTo>
                <a:lnTo>
                  <a:pt x="19176" y="14097"/>
                </a:lnTo>
                <a:lnTo>
                  <a:pt x="35432" y="13589"/>
                </a:lnTo>
                <a:lnTo>
                  <a:pt x="69532" y="13589"/>
                </a:lnTo>
                <a:lnTo>
                  <a:pt x="62864" y="7366"/>
                </a:lnTo>
                <a:lnTo>
                  <a:pt x="50037" y="1143"/>
                </a:lnTo>
                <a:lnTo>
                  <a:pt x="37210" y="0"/>
                </a:lnTo>
                <a:close/>
              </a:path>
            </a:pathLst>
          </a:custGeom>
          <a:solidFill>
            <a:srgbClr val="468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24243" y="4268723"/>
            <a:ext cx="228600" cy="29209"/>
          </a:xfrm>
          <a:custGeom>
            <a:avLst/>
            <a:gdLst/>
            <a:ahLst/>
            <a:cxnLst/>
            <a:rect l="l" t="t" r="r" b="b"/>
            <a:pathLst>
              <a:path w="228600" h="29210">
                <a:moveTo>
                  <a:pt x="2921" y="0"/>
                </a:moveTo>
                <a:lnTo>
                  <a:pt x="0" y="12953"/>
                </a:lnTo>
                <a:lnTo>
                  <a:pt x="67436" y="18287"/>
                </a:lnTo>
                <a:lnTo>
                  <a:pt x="82041" y="24256"/>
                </a:lnTo>
                <a:lnTo>
                  <a:pt x="96011" y="27812"/>
                </a:lnTo>
                <a:lnTo>
                  <a:pt x="108711" y="28956"/>
                </a:lnTo>
                <a:lnTo>
                  <a:pt x="120396" y="28320"/>
                </a:lnTo>
                <a:lnTo>
                  <a:pt x="129666" y="27177"/>
                </a:lnTo>
                <a:lnTo>
                  <a:pt x="141985" y="24256"/>
                </a:lnTo>
                <a:lnTo>
                  <a:pt x="143636" y="23621"/>
                </a:lnTo>
                <a:lnTo>
                  <a:pt x="227243" y="23621"/>
                </a:lnTo>
                <a:lnTo>
                  <a:pt x="228600" y="14224"/>
                </a:lnTo>
                <a:lnTo>
                  <a:pt x="147700" y="7619"/>
                </a:lnTo>
                <a:lnTo>
                  <a:pt x="133223" y="3556"/>
                </a:lnTo>
                <a:lnTo>
                  <a:pt x="71500" y="3556"/>
                </a:lnTo>
                <a:lnTo>
                  <a:pt x="2921" y="0"/>
                </a:lnTo>
                <a:close/>
              </a:path>
              <a:path w="228600" h="29210">
                <a:moveTo>
                  <a:pt x="227243" y="23621"/>
                </a:moveTo>
                <a:lnTo>
                  <a:pt x="143636" y="23621"/>
                </a:lnTo>
                <a:lnTo>
                  <a:pt x="226822" y="26543"/>
                </a:lnTo>
                <a:lnTo>
                  <a:pt x="227243" y="23621"/>
                </a:lnTo>
                <a:close/>
              </a:path>
              <a:path w="228600" h="29210">
                <a:moveTo>
                  <a:pt x="106425" y="0"/>
                </a:moveTo>
                <a:lnTo>
                  <a:pt x="94869" y="0"/>
                </a:lnTo>
                <a:lnTo>
                  <a:pt x="85471" y="1143"/>
                </a:lnTo>
                <a:lnTo>
                  <a:pt x="77977" y="2412"/>
                </a:lnTo>
                <a:lnTo>
                  <a:pt x="73278" y="2920"/>
                </a:lnTo>
                <a:lnTo>
                  <a:pt x="71500" y="3556"/>
                </a:lnTo>
                <a:lnTo>
                  <a:pt x="133223" y="3556"/>
                </a:lnTo>
                <a:lnTo>
                  <a:pt x="119252" y="634"/>
                </a:lnTo>
                <a:lnTo>
                  <a:pt x="1064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92823" y="4287011"/>
            <a:ext cx="26034" cy="17145"/>
          </a:xfrm>
          <a:custGeom>
            <a:avLst/>
            <a:gdLst/>
            <a:ahLst/>
            <a:cxnLst/>
            <a:rect l="l" t="t" r="r" b="b"/>
            <a:pathLst>
              <a:path w="26034" h="17145">
                <a:moveTo>
                  <a:pt x="0" y="0"/>
                </a:moveTo>
                <a:lnTo>
                  <a:pt x="507" y="1905"/>
                </a:lnTo>
                <a:lnTo>
                  <a:pt x="3428" y="6223"/>
                </a:lnTo>
                <a:lnTo>
                  <a:pt x="8000" y="11811"/>
                </a:lnTo>
                <a:lnTo>
                  <a:pt x="14985" y="16763"/>
                </a:lnTo>
                <a:lnTo>
                  <a:pt x="15494" y="16129"/>
                </a:lnTo>
                <a:lnTo>
                  <a:pt x="17272" y="13715"/>
                </a:lnTo>
                <a:lnTo>
                  <a:pt x="20193" y="11175"/>
                </a:lnTo>
                <a:lnTo>
                  <a:pt x="25907" y="8636"/>
                </a:lnTo>
                <a:lnTo>
                  <a:pt x="25273" y="8636"/>
                </a:lnTo>
                <a:lnTo>
                  <a:pt x="23622" y="8127"/>
                </a:lnTo>
                <a:lnTo>
                  <a:pt x="21335" y="7493"/>
                </a:lnTo>
                <a:lnTo>
                  <a:pt x="18415" y="6857"/>
                </a:lnTo>
                <a:lnTo>
                  <a:pt x="14350" y="5587"/>
                </a:lnTo>
                <a:lnTo>
                  <a:pt x="9778" y="4318"/>
                </a:lnTo>
                <a:lnTo>
                  <a:pt x="5206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66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87311" y="4299203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334" y="0"/>
                </a:moveTo>
                <a:lnTo>
                  <a:pt x="3556" y="0"/>
                </a:lnTo>
                <a:lnTo>
                  <a:pt x="1778" y="635"/>
                </a:lnTo>
                <a:lnTo>
                  <a:pt x="0" y="2413"/>
                </a:lnTo>
                <a:lnTo>
                  <a:pt x="0" y="4826"/>
                </a:lnTo>
                <a:lnTo>
                  <a:pt x="2286" y="6096"/>
                </a:lnTo>
                <a:lnTo>
                  <a:pt x="4064" y="6096"/>
                </a:lnTo>
                <a:lnTo>
                  <a:pt x="5842" y="5461"/>
                </a:lnTo>
                <a:lnTo>
                  <a:pt x="7620" y="4318"/>
                </a:lnTo>
                <a:lnTo>
                  <a:pt x="7620" y="1778"/>
                </a:lnTo>
                <a:lnTo>
                  <a:pt x="6985" y="635"/>
                </a:lnTo>
                <a:lnTo>
                  <a:pt x="5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08064" y="4291584"/>
            <a:ext cx="60960" cy="15240"/>
          </a:xfrm>
          <a:custGeom>
            <a:avLst/>
            <a:gdLst/>
            <a:ahLst/>
            <a:cxnLst/>
            <a:rect l="l" t="t" r="r" b="b"/>
            <a:pathLst>
              <a:path w="60959" h="15239">
                <a:moveTo>
                  <a:pt x="12318" y="3937"/>
                </a:moveTo>
                <a:lnTo>
                  <a:pt x="11175" y="3937"/>
                </a:lnTo>
                <a:lnTo>
                  <a:pt x="0" y="11303"/>
                </a:lnTo>
                <a:lnTo>
                  <a:pt x="12318" y="14732"/>
                </a:lnTo>
                <a:lnTo>
                  <a:pt x="23494" y="15240"/>
                </a:lnTo>
                <a:lnTo>
                  <a:pt x="34035" y="13589"/>
                </a:lnTo>
                <a:lnTo>
                  <a:pt x="42799" y="10668"/>
                </a:lnTo>
                <a:lnTo>
                  <a:pt x="50418" y="7366"/>
                </a:lnTo>
                <a:lnTo>
                  <a:pt x="54564" y="4572"/>
                </a:lnTo>
                <a:lnTo>
                  <a:pt x="15875" y="4572"/>
                </a:lnTo>
                <a:lnTo>
                  <a:pt x="12318" y="3937"/>
                </a:lnTo>
                <a:close/>
              </a:path>
              <a:path w="60959" h="15239">
                <a:moveTo>
                  <a:pt x="60959" y="0"/>
                </a:moveTo>
                <a:lnTo>
                  <a:pt x="52704" y="2286"/>
                </a:lnTo>
                <a:lnTo>
                  <a:pt x="43941" y="3937"/>
                </a:lnTo>
                <a:lnTo>
                  <a:pt x="35813" y="4572"/>
                </a:lnTo>
                <a:lnTo>
                  <a:pt x="54564" y="4572"/>
                </a:lnTo>
                <a:lnTo>
                  <a:pt x="56260" y="3429"/>
                </a:lnTo>
                <a:lnTo>
                  <a:pt x="59816" y="1143"/>
                </a:lnTo>
                <a:lnTo>
                  <a:pt x="60959" y="0"/>
                </a:lnTo>
                <a:close/>
              </a:path>
            </a:pathLst>
          </a:custGeom>
          <a:solidFill>
            <a:srgbClr val="A1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52259" y="3808476"/>
            <a:ext cx="175260" cy="0"/>
          </a:xfrm>
          <a:custGeom>
            <a:avLst/>
            <a:gdLst/>
            <a:ahLst/>
            <a:cxnLst/>
            <a:rect l="l" t="t" r="r" b="b"/>
            <a:pathLst>
              <a:path w="175259">
                <a:moveTo>
                  <a:pt x="0" y="0"/>
                </a:moveTo>
                <a:lnTo>
                  <a:pt x="175260" y="0"/>
                </a:lnTo>
              </a:path>
            </a:pathLst>
          </a:custGeom>
          <a:ln w="24384">
            <a:solidFill>
              <a:srgbClr val="7AAD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64452" y="3808476"/>
            <a:ext cx="36830" cy="7620"/>
          </a:xfrm>
          <a:custGeom>
            <a:avLst/>
            <a:gdLst/>
            <a:ahLst/>
            <a:cxnLst/>
            <a:rect l="l" t="t" r="r" b="b"/>
            <a:pathLst>
              <a:path w="36829" h="7620">
                <a:moveTo>
                  <a:pt x="36575" y="0"/>
                </a:moveTo>
                <a:lnTo>
                  <a:pt x="1143" y="1778"/>
                </a:lnTo>
                <a:lnTo>
                  <a:pt x="0" y="7619"/>
                </a:lnTo>
                <a:lnTo>
                  <a:pt x="35941" y="5334"/>
                </a:lnTo>
                <a:lnTo>
                  <a:pt x="36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50607" y="3752088"/>
            <a:ext cx="1120140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0607" y="3971544"/>
            <a:ext cx="998220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25640" y="2673095"/>
            <a:ext cx="1082039" cy="9890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40450" y="4219447"/>
            <a:ext cx="176529" cy="812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44133" y="4126991"/>
            <a:ext cx="29209" cy="59055"/>
          </a:xfrm>
          <a:custGeom>
            <a:avLst/>
            <a:gdLst/>
            <a:ahLst/>
            <a:cxnLst/>
            <a:rect l="l" t="t" r="r" b="b"/>
            <a:pathLst>
              <a:path w="29210" h="59054">
                <a:moveTo>
                  <a:pt x="1777" y="0"/>
                </a:moveTo>
                <a:lnTo>
                  <a:pt x="0" y="57911"/>
                </a:lnTo>
                <a:lnTo>
                  <a:pt x="28955" y="58800"/>
                </a:lnTo>
                <a:lnTo>
                  <a:pt x="1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15484" y="4126991"/>
            <a:ext cx="1301750" cy="116839"/>
          </a:xfrm>
          <a:custGeom>
            <a:avLst/>
            <a:gdLst/>
            <a:ahLst/>
            <a:cxnLst/>
            <a:rect l="l" t="t" r="r" b="b"/>
            <a:pathLst>
              <a:path w="1301750" h="116839">
                <a:moveTo>
                  <a:pt x="1777" y="22224"/>
                </a:moveTo>
                <a:lnTo>
                  <a:pt x="0" y="80136"/>
                </a:lnTo>
                <a:lnTo>
                  <a:pt x="1155700" y="116839"/>
                </a:lnTo>
                <a:lnTo>
                  <a:pt x="1301495" y="92455"/>
                </a:lnTo>
                <a:lnTo>
                  <a:pt x="1239225" y="58800"/>
                </a:lnTo>
                <a:lnTo>
                  <a:pt x="1157604" y="58800"/>
                </a:lnTo>
                <a:lnTo>
                  <a:pt x="1777" y="22224"/>
                </a:lnTo>
                <a:close/>
              </a:path>
              <a:path w="1301750" h="116839">
                <a:moveTo>
                  <a:pt x="1130427" y="0"/>
                </a:moveTo>
                <a:lnTo>
                  <a:pt x="1157604" y="58800"/>
                </a:lnTo>
                <a:lnTo>
                  <a:pt x="1239225" y="58800"/>
                </a:lnTo>
                <a:lnTo>
                  <a:pt x="11304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535635" y="923366"/>
            <a:ext cx="6914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0" spc="-5" dirty="0">
                <a:solidFill>
                  <a:srgbClr val="330066"/>
                </a:solidFill>
                <a:latin typeface="Arial"/>
                <a:cs typeface="Arial"/>
              </a:rPr>
              <a:t>Aplikasi </a:t>
            </a:r>
            <a:r>
              <a:rPr sz="2800" b="1" i="0" dirty="0">
                <a:solidFill>
                  <a:srgbClr val="330066"/>
                </a:solidFill>
                <a:latin typeface="Arial"/>
                <a:cs typeface="Arial"/>
              </a:rPr>
              <a:t>watermark: </a:t>
            </a:r>
            <a:r>
              <a:rPr sz="2800" b="1" spc="-5" dirty="0">
                <a:solidFill>
                  <a:srgbClr val="330066"/>
                </a:solidFill>
                <a:latin typeface="Arial"/>
                <a:cs typeface="Arial"/>
              </a:rPr>
              <a:t>Owner </a:t>
            </a:r>
            <a:r>
              <a:rPr sz="2800" b="1" dirty="0">
                <a:solidFill>
                  <a:srgbClr val="330066"/>
                </a:solidFill>
                <a:latin typeface="Arial"/>
                <a:cs typeface="Arial"/>
              </a:rPr>
              <a:t>identification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96416" y="2196465"/>
            <a:ext cx="564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Alice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319273" y="3317603"/>
            <a:ext cx="868680" cy="66230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800" spc="-5" dirty="0">
                <a:latin typeface="Comic Sans MS"/>
                <a:cs typeface="Comic Sans MS"/>
              </a:rPr>
              <a:t>Original</a:t>
            </a:r>
            <a:endParaRPr sz="1800">
              <a:latin typeface="Comic Sans MS"/>
              <a:cs typeface="Comic Sans MS"/>
            </a:endParaRPr>
          </a:p>
          <a:p>
            <a:pPr marL="3175" algn="ctr">
              <a:lnSpc>
                <a:spcPct val="100000"/>
              </a:lnSpc>
              <a:spcBef>
                <a:spcPts val="345"/>
              </a:spcBef>
            </a:pPr>
            <a:r>
              <a:rPr sz="1800" dirty="0">
                <a:latin typeface="Comic Sans MS"/>
                <a:cs typeface="Comic Sans MS"/>
              </a:rPr>
              <a:t>work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283322" y="4010659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owner!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846321" y="4517897"/>
            <a:ext cx="127000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marR="5080" indent="-384175">
              <a:lnSpc>
                <a:spcPct val="1161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Di</a:t>
            </a:r>
            <a:r>
              <a:rPr sz="1800" spc="-5" dirty="0">
                <a:latin typeface="Comic Sans MS"/>
                <a:cs typeface="Comic Sans MS"/>
              </a:rPr>
              <a:t>s</a:t>
            </a:r>
            <a:r>
              <a:rPr sz="1800" dirty="0">
                <a:latin typeface="Comic Sans MS"/>
                <a:cs typeface="Comic Sans MS"/>
              </a:rPr>
              <a:t>t</a:t>
            </a:r>
            <a:r>
              <a:rPr sz="1800" spc="-5" dirty="0">
                <a:latin typeface="Comic Sans MS"/>
                <a:cs typeface="Comic Sans MS"/>
              </a:rPr>
              <a:t>rib</a:t>
            </a:r>
            <a:r>
              <a:rPr sz="1800" dirty="0">
                <a:latin typeface="Comic Sans MS"/>
                <a:cs typeface="Comic Sans MS"/>
              </a:rPr>
              <a:t>uted  copy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218682" y="4535804"/>
            <a:ext cx="1252220" cy="52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6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Watermark</a:t>
            </a:r>
            <a:endParaRPr sz="1800">
              <a:latin typeface="Comic Sans MS"/>
              <a:cs typeface="Comic Sans MS"/>
            </a:endParaRPr>
          </a:p>
          <a:p>
            <a:pPr marL="141605">
              <a:lnSpc>
                <a:spcPts val="1960"/>
              </a:lnSpc>
            </a:pPr>
            <a:r>
              <a:rPr sz="1800" spc="-5" dirty="0">
                <a:latin typeface="Comic Sans MS"/>
                <a:cs typeface="Comic Sans MS"/>
              </a:rPr>
              <a:t>detector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39469" y="4558995"/>
            <a:ext cx="1253490" cy="52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64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Watermark</a:t>
            </a:r>
            <a:endParaRPr sz="1800">
              <a:latin typeface="Comic Sans MS"/>
              <a:cs typeface="Comic Sans MS"/>
            </a:endParaRPr>
          </a:p>
          <a:p>
            <a:pPr marL="82550">
              <a:lnSpc>
                <a:spcPts val="1964"/>
              </a:lnSpc>
            </a:pPr>
            <a:r>
              <a:rPr sz="1800" dirty="0">
                <a:latin typeface="Comic Sans MS"/>
                <a:cs typeface="Comic Sans MS"/>
              </a:rPr>
              <a:t>embedder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82665" y="2809494"/>
            <a:ext cx="836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Alice</a:t>
            </a:r>
            <a:r>
              <a:rPr sz="1800" b="1" spc="-114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is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7072" y="1894332"/>
            <a:ext cx="2078735" cy="2095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2980" y="4976114"/>
            <a:ext cx="1080515" cy="10939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74764" y="3278123"/>
            <a:ext cx="1443227" cy="1612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74135" y="3695700"/>
            <a:ext cx="845819" cy="691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16652" y="2659379"/>
            <a:ext cx="833755" cy="927100"/>
          </a:xfrm>
          <a:custGeom>
            <a:avLst/>
            <a:gdLst/>
            <a:ahLst/>
            <a:cxnLst/>
            <a:rect l="l" t="t" r="r" b="b"/>
            <a:pathLst>
              <a:path w="833754" h="927100">
                <a:moveTo>
                  <a:pt x="512572" y="0"/>
                </a:moveTo>
                <a:lnTo>
                  <a:pt x="142239" y="33655"/>
                </a:lnTo>
                <a:lnTo>
                  <a:pt x="0" y="825627"/>
                </a:lnTo>
                <a:lnTo>
                  <a:pt x="48133" y="839597"/>
                </a:lnTo>
                <a:lnTo>
                  <a:pt x="37719" y="880745"/>
                </a:lnTo>
                <a:lnTo>
                  <a:pt x="38353" y="880745"/>
                </a:lnTo>
                <a:lnTo>
                  <a:pt x="42925" y="882523"/>
                </a:lnTo>
                <a:lnTo>
                  <a:pt x="47625" y="883031"/>
                </a:lnTo>
                <a:lnTo>
                  <a:pt x="52832" y="884809"/>
                </a:lnTo>
                <a:lnTo>
                  <a:pt x="59182" y="885952"/>
                </a:lnTo>
                <a:lnTo>
                  <a:pt x="66801" y="887730"/>
                </a:lnTo>
                <a:lnTo>
                  <a:pt x="75437" y="890016"/>
                </a:lnTo>
                <a:lnTo>
                  <a:pt x="84709" y="891794"/>
                </a:lnTo>
                <a:lnTo>
                  <a:pt x="95250" y="894080"/>
                </a:lnTo>
                <a:lnTo>
                  <a:pt x="119634" y="898779"/>
                </a:lnTo>
                <a:lnTo>
                  <a:pt x="132969" y="901065"/>
                </a:lnTo>
                <a:lnTo>
                  <a:pt x="147447" y="903986"/>
                </a:lnTo>
                <a:lnTo>
                  <a:pt x="195580" y="910971"/>
                </a:lnTo>
                <a:lnTo>
                  <a:pt x="250825" y="917829"/>
                </a:lnTo>
                <a:lnTo>
                  <a:pt x="291464" y="921385"/>
                </a:lnTo>
                <a:lnTo>
                  <a:pt x="312927" y="922528"/>
                </a:lnTo>
                <a:lnTo>
                  <a:pt x="334899" y="924306"/>
                </a:lnTo>
                <a:lnTo>
                  <a:pt x="357632" y="924814"/>
                </a:lnTo>
                <a:lnTo>
                  <a:pt x="380238" y="925957"/>
                </a:lnTo>
                <a:lnTo>
                  <a:pt x="403987" y="926592"/>
                </a:lnTo>
                <a:lnTo>
                  <a:pt x="428371" y="926592"/>
                </a:lnTo>
                <a:lnTo>
                  <a:pt x="503936" y="924814"/>
                </a:lnTo>
                <a:lnTo>
                  <a:pt x="529971" y="923163"/>
                </a:lnTo>
                <a:lnTo>
                  <a:pt x="833627" y="835533"/>
                </a:lnTo>
                <a:lnTo>
                  <a:pt x="799338" y="210058"/>
                </a:lnTo>
                <a:lnTo>
                  <a:pt x="512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01284" y="2720339"/>
            <a:ext cx="309880" cy="817244"/>
          </a:xfrm>
          <a:custGeom>
            <a:avLst/>
            <a:gdLst/>
            <a:ahLst/>
            <a:cxnLst/>
            <a:rect l="l" t="t" r="r" b="b"/>
            <a:pathLst>
              <a:path w="309879" h="817245">
                <a:moveTo>
                  <a:pt x="38988" y="0"/>
                </a:moveTo>
                <a:lnTo>
                  <a:pt x="0" y="792480"/>
                </a:lnTo>
                <a:lnTo>
                  <a:pt x="34925" y="797179"/>
                </a:lnTo>
                <a:lnTo>
                  <a:pt x="38480" y="816863"/>
                </a:lnTo>
                <a:lnTo>
                  <a:pt x="309371" y="749046"/>
                </a:lnTo>
                <a:lnTo>
                  <a:pt x="281939" y="170434"/>
                </a:lnTo>
                <a:lnTo>
                  <a:pt x="38988" y="0"/>
                </a:lnTo>
                <a:close/>
              </a:path>
            </a:pathLst>
          </a:custGeom>
          <a:solidFill>
            <a:srgbClr val="A379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3767" y="3185160"/>
            <a:ext cx="247015" cy="346075"/>
          </a:xfrm>
          <a:custGeom>
            <a:avLst/>
            <a:gdLst/>
            <a:ahLst/>
            <a:cxnLst/>
            <a:rect l="l" t="t" r="r" b="b"/>
            <a:pathLst>
              <a:path w="247014" h="346075">
                <a:moveTo>
                  <a:pt x="232410" y="0"/>
                </a:moveTo>
                <a:lnTo>
                  <a:pt x="212598" y="67182"/>
                </a:lnTo>
                <a:lnTo>
                  <a:pt x="181864" y="130937"/>
                </a:lnTo>
                <a:lnTo>
                  <a:pt x="144018" y="189484"/>
                </a:lnTo>
                <a:lnTo>
                  <a:pt x="103378" y="241045"/>
                </a:lnTo>
                <a:lnTo>
                  <a:pt x="64516" y="284479"/>
                </a:lnTo>
                <a:lnTo>
                  <a:pt x="18542" y="329691"/>
                </a:lnTo>
                <a:lnTo>
                  <a:pt x="0" y="345948"/>
                </a:lnTo>
                <a:lnTo>
                  <a:pt x="246887" y="284479"/>
                </a:lnTo>
                <a:lnTo>
                  <a:pt x="232410" y="0"/>
                </a:lnTo>
                <a:close/>
              </a:path>
            </a:pathLst>
          </a:custGeom>
          <a:solidFill>
            <a:srgbClr val="9B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53228" y="2699004"/>
            <a:ext cx="462280" cy="802005"/>
          </a:xfrm>
          <a:custGeom>
            <a:avLst/>
            <a:gdLst/>
            <a:ahLst/>
            <a:cxnLst/>
            <a:rect l="l" t="t" r="r" b="b"/>
            <a:pathLst>
              <a:path w="462279" h="802004">
                <a:moveTo>
                  <a:pt x="461772" y="0"/>
                </a:moveTo>
                <a:lnTo>
                  <a:pt x="127762" y="25526"/>
                </a:lnTo>
                <a:lnTo>
                  <a:pt x="0" y="762762"/>
                </a:lnTo>
                <a:lnTo>
                  <a:pt x="1777" y="763397"/>
                </a:lnTo>
                <a:lnTo>
                  <a:pt x="4063" y="763905"/>
                </a:lnTo>
                <a:lnTo>
                  <a:pt x="7493" y="765048"/>
                </a:lnTo>
                <a:lnTo>
                  <a:pt x="11557" y="766318"/>
                </a:lnTo>
                <a:lnTo>
                  <a:pt x="16256" y="767461"/>
                </a:lnTo>
                <a:lnTo>
                  <a:pt x="22606" y="769112"/>
                </a:lnTo>
                <a:lnTo>
                  <a:pt x="29083" y="770382"/>
                </a:lnTo>
                <a:lnTo>
                  <a:pt x="36575" y="772033"/>
                </a:lnTo>
                <a:lnTo>
                  <a:pt x="45338" y="774319"/>
                </a:lnTo>
                <a:lnTo>
                  <a:pt x="53975" y="776097"/>
                </a:lnTo>
                <a:lnTo>
                  <a:pt x="64516" y="778383"/>
                </a:lnTo>
                <a:lnTo>
                  <a:pt x="74930" y="780161"/>
                </a:lnTo>
                <a:lnTo>
                  <a:pt x="86487" y="782447"/>
                </a:lnTo>
                <a:lnTo>
                  <a:pt x="98806" y="784225"/>
                </a:lnTo>
                <a:lnTo>
                  <a:pt x="112141" y="786511"/>
                </a:lnTo>
                <a:lnTo>
                  <a:pt x="125984" y="788288"/>
                </a:lnTo>
                <a:lnTo>
                  <a:pt x="140588" y="790575"/>
                </a:lnTo>
                <a:lnTo>
                  <a:pt x="171323" y="794131"/>
                </a:lnTo>
                <a:lnTo>
                  <a:pt x="188213" y="795782"/>
                </a:lnTo>
                <a:lnTo>
                  <a:pt x="205612" y="796925"/>
                </a:lnTo>
                <a:lnTo>
                  <a:pt x="223012" y="798703"/>
                </a:lnTo>
                <a:lnTo>
                  <a:pt x="241681" y="799846"/>
                </a:lnTo>
                <a:lnTo>
                  <a:pt x="301498" y="801624"/>
                </a:lnTo>
                <a:lnTo>
                  <a:pt x="343916" y="801624"/>
                </a:lnTo>
                <a:lnTo>
                  <a:pt x="388620" y="800481"/>
                </a:lnTo>
                <a:lnTo>
                  <a:pt x="411861" y="799338"/>
                </a:lnTo>
                <a:lnTo>
                  <a:pt x="461772" y="0"/>
                </a:lnTo>
                <a:close/>
              </a:path>
            </a:pathLst>
          </a:custGeom>
          <a:solidFill>
            <a:srgbClr val="7D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79135" y="3060192"/>
            <a:ext cx="376555" cy="440690"/>
          </a:xfrm>
          <a:custGeom>
            <a:avLst/>
            <a:gdLst/>
            <a:ahLst/>
            <a:cxnLst/>
            <a:rect l="l" t="t" r="r" b="b"/>
            <a:pathLst>
              <a:path w="376554" h="440689">
                <a:moveTo>
                  <a:pt x="68579" y="0"/>
                </a:moveTo>
                <a:lnTo>
                  <a:pt x="0" y="409067"/>
                </a:lnTo>
                <a:lnTo>
                  <a:pt x="1777" y="409702"/>
                </a:lnTo>
                <a:lnTo>
                  <a:pt x="6350" y="410845"/>
                </a:lnTo>
                <a:lnTo>
                  <a:pt x="14477" y="412623"/>
                </a:lnTo>
                <a:lnTo>
                  <a:pt x="39497" y="417830"/>
                </a:lnTo>
                <a:lnTo>
                  <a:pt x="55752" y="420750"/>
                </a:lnTo>
                <a:lnTo>
                  <a:pt x="74929" y="423545"/>
                </a:lnTo>
                <a:lnTo>
                  <a:pt x="96392" y="427100"/>
                </a:lnTo>
                <a:lnTo>
                  <a:pt x="146430" y="433450"/>
                </a:lnTo>
                <a:lnTo>
                  <a:pt x="205104" y="438150"/>
                </a:lnTo>
                <a:lnTo>
                  <a:pt x="236981" y="439800"/>
                </a:lnTo>
                <a:lnTo>
                  <a:pt x="271272" y="440436"/>
                </a:lnTo>
                <a:lnTo>
                  <a:pt x="306704" y="440436"/>
                </a:lnTo>
                <a:lnTo>
                  <a:pt x="343280" y="439800"/>
                </a:lnTo>
                <a:lnTo>
                  <a:pt x="376427" y="2921"/>
                </a:lnTo>
                <a:lnTo>
                  <a:pt x="68579" y="0"/>
                </a:lnTo>
                <a:close/>
              </a:path>
            </a:pathLst>
          </a:custGeom>
          <a:solidFill>
            <a:srgbClr val="99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66003" y="3030473"/>
            <a:ext cx="295910" cy="0"/>
          </a:xfrm>
          <a:custGeom>
            <a:avLst/>
            <a:gdLst/>
            <a:ahLst/>
            <a:cxnLst/>
            <a:rect l="l" t="t" r="r" b="b"/>
            <a:pathLst>
              <a:path w="295910">
                <a:moveTo>
                  <a:pt x="0" y="0"/>
                </a:moveTo>
                <a:lnTo>
                  <a:pt x="295656" y="0"/>
                </a:lnTo>
              </a:path>
            </a:pathLst>
          </a:custGeom>
          <a:ln w="65531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53811" y="3127248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64007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41620" y="320040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4027" y="0"/>
                </a:lnTo>
              </a:path>
            </a:pathLst>
          </a:custGeom>
          <a:ln w="64007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79720" y="2953511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70103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91911" y="2842260"/>
            <a:ext cx="281940" cy="74930"/>
          </a:xfrm>
          <a:custGeom>
            <a:avLst/>
            <a:gdLst/>
            <a:ahLst/>
            <a:cxnLst/>
            <a:rect l="l" t="t" r="r" b="b"/>
            <a:pathLst>
              <a:path w="281939" h="74930">
                <a:moveTo>
                  <a:pt x="281939" y="0"/>
                </a:moveTo>
                <a:lnTo>
                  <a:pt x="9905" y="14097"/>
                </a:lnTo>
                <a:lnTo>
                  <a:pt x="0" y="74675"/>
                </a:lnTo>
                <a:lnTo>
                  <a:pt x="276098" y="65912"/>
                </a:lnTo>
                <a:lnTo>
                  <a:pt x="281939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5628" y="2747772"/>
            <a:ext cx="274320" cy="97790"/>
          </a:xfrm>
          <a:custGeom>
            <a:avLst/>
            <a:gdLst/>
            <a:ahLst/>
            <a:cxnLst/>
            <a:rect l="l" t="t" r="r" b="b"/>
            <a:pathLst>
              <a:path w="274320" h="97789">
                <a:moveTo>
                  <a:pt x="274320" y="0"/>
                </a:moveTo>
                <a:lnTo>
                  <a:pt x="11557" y="15748"/>
                </a:lnTo>
                <a:lnTo>
                  <a:pt x="0" y="97536"/>
                </a:lnTo>
                <a:lnTo>
                  <a:pt x="269113" y="83565"/>
                </a:lnTo>
                <a:lnTo>
                  <a:pt x="274320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47715" y="2732532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6" y="0"/>
                </a:moveTo>
                <a:lnTo>
                  <a:pt x="53467" y="17398"/>
                </a:lnTo>
                <a:lnTo>
                  <a:pt x="0" y="328040"/>
                </a:lnTo>
                <a:lnTo>
                  <a:pt x="19685" y="329183"/>
                </a:lnTo>
                <a:lnTo>
                  <a:pt x="68453" y="33781"/>
                </a:lnTo>
                <a:lnTo>
                  <a:pt x="332613" y="15747"/>
                </a:lnTo>
                <a:lnTo>
                  <a:pt x="3337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78196" y="299313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5815" y="2919222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416" y="0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01055" y="2844545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72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20867" y="2763011"/>
            <a:ext cx="239268" cy="68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20284" y="3086100"/>
            <a:ext cx="256031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01284" y="3020567"/>
            <a:ext cx="177165" cy="516890"/>
          </a:xfrm>
          <a:custGeom>
            <a:avLst/>
            <a:gdLst/>
            <a:ahLst/>
            <a:cxnLst/>
            <a:rect l="l" t="t" r="r" b="b"/>
            <a:pathLst>
              <a:path w="177164" h="516889">
                <a:moveTo>
                  <a:pt x="25526" y="0"/>
                </a:moveTo>
                <a:lnTo>
                  <a:pt x="0" y="492252"/>
                </a:lnTo>
                <a:lnTo>
                  <a:pt x="34925" y="496951"/>
                </a:lnTo>
                <a:lnTo>
                  <a:pt x="38353" y="516636"/>
                </a:lnTo>
                <a:lnTo>
                  <a:pt x="176783" y="480060"/>
                </a:lnTo>
                <a:lnTo>
                  <a:pt x="173354" y="441198"/>
                </a:lnTo>
                <a:lnTo>
                  <a:pt x="167512" y="401193"/>
                </a:lnTo>
                <a:lnTo>
                  <a:pt x="159385" y="360680"/>
                </a:lnTo>
                <a:lnTo>
                  <a:pt x="149478" y="319532"/>
                </a:lnTo>
                <a:lnTo>
                  <a:pt x="137794" y="278892"/>
                </a:lnTo>
                <a:lnTo>
                  <a:pt x="124967" y="239522"/>
                </a:lnTo>
                <a:lnTo>
                  <a:pt x="111632" y="200660"/>
                </a:lnTo>
                <a:lnTo>
                  <a:pt x="97662" y="164084"/>
                </a:lnTo>
                <a:lnTo>
                  <a:pt x="70992" y="98552"/>
                </a:lnTo>
                <a:lnTo>
                  <a:pt x="38988" y="27305"/>
                </a:lnTo>
                <a:lnTo>
                  <a:pt x="27304" y="2921"/>
                </a:lnTo>
                <a:lnTo>
                  <a:pt x="25526" y="0"/>
                </a:lnTo>
                <a:close/>
              </a:path>
            </a:pathLst>
          </a:custGeom>
          <a:solidFill>
            <a:srgbClr val="BD9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71388" y="2746248"/>
            <a:ext cx="0" cy="798830"/>
          </a:xfrm>
          <a:custGeom>
            <a:avLst/>
            <a:gdLst/>
            <a:ahLst/>
            <a:cxnLst/>
            <a:rect l="l" t="t" r="r" b="b"/>
            <a:pathLst>
              <a:path h="798829">
                <a:moveTo>
                  <a:pt x="0" y="0"/>
                </a:moveTo>
                <a:lnTo>
                  <a:pt x="0" y="798576"/>
                </a:lnTo>
              </a:path>
            </a:pathLst>
          </a:custGeom>
          <a:ln w="3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07964" y="2770632"/>
            <a:ext cx="187960" cy="373380"/>
          </a:xfrm>
          <a:custGeom>
            <a:avLst/>
            <a:gdLst/>
            <a:ahLst/>
            <a:cxnLst/>
            <a:rect l="l" t="t" r="r" b="b"/>
            <a:pathLst>
              <a:path w="187960" h="373380">
                <a:moveTo>
                  <a:pt x="0" y="0"/>
                </a:moveTo>
                <a:lnTo>
                  <a:pt x="29083" y="32638"/>
                </a:lnTo>
                <a:lnTo>
                  <a:pt x="55245" y="65785"/>
                </a:lnTo>
                <a:lnTo>
                  <a:pt x="77977" y="98932"/>
                </a:lnTo>
                <a:lnTo>
                  <a:pt x="98425" y="131444"/>
                </a:lnTo>
                <a:lnTo>
                  <a:pt x="131572" y="194309"/>
                </a:lnTo>
                <a:lnTo>
                  <a:pt x="155448" y="251205"/>
                </a:lnTo>
                <a:lnTo>
                  <a:pt x="171196" y="300735"/>
                </a:lnTo>
                <a:lnTo>
                  <a:pt x="181101" y="339089"/>
                </a:lnTo>
                <a:lnTo>
                  <a:pt x="184023" y="353567"/>
                </a:lnTo>
                <a:lnTo>
                  <a:pt x="186309" y="364616"/>
                </a:lnTo>
                <a:lnTo>
                  <a:pt x="186816" y="371093"/>
                </a:lnTo>
                <a:lnTo>
                  <a:pt x="187451" y="373379"/>
                </a:lnTo>
                <a:lnTo>
                  <a:pt x="174625" y="120395"/>
                </a:lnTo>
                <a:lnTo>
                  <a:pt x="0" y="0"/>
                </a:lnTo>
                <a:close/>
              </a:path>
            </a:pathLst>
          </a:custGeom>
          <a:solidFill>
            <a:srgbClr val="8E6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91328" y="3517391"/>
            <a:ext cx="125095" cy="20320"/>
          </a:xfrm>
          <a:custGeom>
            <a:avLst/>
            <a:gdLst/>
            <a:ahLst/>
            <a:cxnLst/>
            <a:rect l="l" t="t" r="r" b="b"/>
            <a:pathLst>
              <a:path w="125095" h="20320">
                <a:moveTo>
                  <a:pt x="2286" y="0"/>
                </a:moveTo>
                <a:lnTo>
                  <a:pt x="0" y="10160"/>
                </a:lnTo>
                <a:lnTo>
                  <a:pt x="124968" y="19812"/>
                </a:lnTo>
                <a:lnTo>
                  <a:pt x="2286" y="0"/>
                </a:lnTo>
                <a:close/>
              </a:path>
            </a:pathLst>
          </a:custGeom>
          <a:solidFill>
            <a:srgbClr val="336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11140" y="3412235"/>
            <a:ext cx="274320" cy="40005"/>
          </a:xfrm>
          <a:custGeom>
            <a:avLst/>
            <a:gdLst/>
            <a:ahLst/>
            <a:cxnLst/>
            <a:rect l="l" t="t" r="r" b="b"/>
            <a:pathLst>
              <a:path w="274320" h="40004">
                <a:moveTo>
                  <a:pt x="198303" y="20954"/>
                </a:moveTo>
                <a:lnTo>
                  <a:pt x="23875" y="20954"/>
                </a:lnTo>
                <a:lnTo>
                  <a:pt x="45974" y="24891"/>
                </a:lnTo>
                <a:lnTo>
                  <a:pt x="90677" y="31750"/>
                </a:lnTo>
                <a:lnTo>
                  <a:pt x="112775" y="33909"/>
                </a:lnTo>
                <a:lnTo>
                  <a:pt x="154559" y="37337"/>
                </a:lnTo>
                <a:lnTo>
                  <a:pt x="173736" y="37973"/>
                </a:lnTo>
                <a:lnTo>
                  <a:pt x="192405" y="39115"/>
                </a:lnTo>
                <a:lnTo>
                  <a:pt x="209169" y="39624"/>
                </a:lnTo>
                <a:lnTo>
                  <a:pt x="259842" y="39624"/>
                </a:lnTo>
                <a:lnTo>
                  <a:pt x="266826" y="39115"/>
                </a:lnTo>
                <a:lnTo>
                  <a:pt x="272542" y="39115"/>
                </a:lnTo>
                <a:lnTo>
                  <a:pt x="274320" y="22098"/>
                </a:lnTo>
                <a:lnTo>
                  <a:pt x="241173" y="22098"/>
                </a:lnTo>
                <a:lnTo>
                  <a:pt x="210947" y="21462"/>
                </a:lnTo>
                <a:lnTo>
                  <a:pt x="198303" y="20954"/>
                </a:lnTo>
                <a:close/>
              </a:path>
              <a:path w="274320" h="40004">
                <a:moveTo>
                  <a:pt x="7493" y="0"/>
                </a:moveTo>
                <a:lnTo>
                  <a:pt x="6350" y="0"/>
                </a:lnTo>
                <a:lnTo>
                  <a:pt x="0" y="35687"/>
                </a:lnTo>
                <a:lnTo>
                  <a:pt x="23875" y="20954"/>
                </a:lnTo>
                <a:lnTo>
                  <a:pt x="198303" y="20954"/>
                </a:lnTo>
                <a:lnTo>
                  <a:pt x="131952" y="17017"/>
                </a:lnTo>
                <a:lnTo>
                  <a:pt x="90043" y="13588"/>
                </a:lnTo>
                <a:lnTo>
                  <a:pt x="56896" y="9016"/>
                </a:lnTo>
                <a:lnTo>
                  <a:pt x="43561" y="7365"/>
                </a:lnTo>
                <a:lnTo>
                  <a:pt x="32004" y="5079"/>
                </a:lnTo>
                <a:lnTo>
                  <a:pt x="15748" y="2286"/>
                </a:lnTo>
                <a:lnTo>
                  <a:pt x="10413" y="1142"/>
                </a:lnTo>
                <a:lnTo>
                  <a:pt x="74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08320" y="3168395"/>
            <a:ext cx="21590" cy="67310"/>
          </a:xfrm>
          <a:custGeom>
            <a:avLst/>
            <a:gdLst/>
            <a:ahLst/>
            <a:cxnLst/>
            <a:rect l="l" t="t" r="r" b="b"/>
            <a:pathLst>
              <a:path w="21589" h="67310">
                <a:moveTo>
                  <a:pt x="7112" y="0"/>
                </a:moveTo>
                <a:lnTo>
                  <a:pt x="0" y="66420"/>
                </a:lnTo>
                <a:lnTo>
                  <a:pt x="14858" y="67055"/>
                </a:lnTo>
                <a:lnTo>
                  <a:pt x="21335" y="634"/>
                </a:lnTo>
                <a:lnTo>
                  <a:pt x="7112" y="0"/>
                </a:lnTo>
                <a:close/>
              </a:path>
            </a:pathLst>
          </a:custGeom>
          <a:solidFill>
            <a:srgbClr val="BA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80888" y="3168395"/>
            <a:ext cx="48895" cy="66040"/>
          </a:xfrm>
          <a:custGeom>
            <a:avLst/>
            <a:gdLst/>
            <a:ahLst/>
            <a:cxnLst/>
            <a:rect l="l" t="t" r="r" b="b"/>
            <a:pathLst>
              <a:path w="48895" h="66039">
                <a:moveTo>
                  <a:pt x="8127" y="0"/>
                </a:moveTo>
                <a:lnTo>
                  <a:pt x="0" y="64896"/>
                </a:lnTo>
                <a:lnTo>
                  <a:pt x="27812" y="65531"/>
                </a:lnTo>
                <a:lnTo>
                  <a:pt x="34798" y="60325"/>
                </a:lnTo>
                <a:lnTo>
                  <a:pt x="35433" y="54609"/>
                </a:lnTo>
                <a:lnTo>
                  <a:pt x="33147" y="50037"/>
                </a:lnTo>
                <a:lnTo>
                  <a:pt x="31369" y="48259"/>
                </a:lnTo>
                <a:lnTo>
                  <a:pt x="31876" y="33908"/>
                </a:lnTo>
                <a:lnTo>
                  <a:pt x="38353" y="28193"/>
                </a:lnTo>
                <a:lnTo>
                  <a:pt x="38862" y="23621"/>
                </a:lnTo>
                <a:lnTo>
                  <a:pt x="37211" y="19557"/>
                </a:lnTo>
                <a:lnTo>
                  <a:pt x="35433" y="18414"/>
                </a:lnTo>
                <a:lnTo>
                  <a:pt x="48767" y="1142"/>
                </a:lnTo>
                <a:lnTo>
                  <a:pt x="8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02223" y="322173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3555" y="0"/>
                </a:moveTo>
                <a:lnTo>
                  <a:pt x="0" y="0"/>
                </a:lnTo>
                <a:lnTo>
                  <a:pt x="1777" y="2921"/>
                </a:lnTo>
                <a:lnTo>
                  <a:pt x="1777" y="5334"/>
                </a:lnTo>
                <a:lnTo>
                  <a:pt x="0" y="6985"/>
                </a:lnTo>
                <a:lnTo>
                  <a:pt x="3555" y="7619"/>
                </a:lnTo>
                <a:lnTo>
                  <a:pt x="5841" y="6476"/>
                </a:lnTo>
                <a:lnTo>
                  <a:pt x="6985" y="4699"/>
                </a:lnTo>
                <a:lnTo>
                  <a:pt x="7620" y="4063"/>
                </a:lnTo>
                <a:lnTo>
                  <a:pt x="5841" y="1142"/>
                </a:lnTo>
                <a:lnTo>
                  <a:pt x="3555" y="0"/>
                </a:lnTo>
                <a:close/>
              </a:path>
            </a:pathLst>
          </a:custGeom>
          <a:solidFill>
            <a:srgbClr val="8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03747" y="3189732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3555" y="0"/>
                </a:moveTo>
                <a:lnTo>
                  <a:pt x="0" y="0"/>
                </a:lnTo>
                <a:lnTo>
                  <a:pt x="2286" y="2539"/>
                </a:lnTo>
                <a:lnTo>
                  <a:pt x="2286" y="4063"/>
                </a:lnTo>
                <a:lnTo>
                  <a:pt x="635" y="5587"/>
                </a:lnTo>
                <a:lnTo>
                  <a:pt x="4063" y="6095"/>
                </a:lnTo>
                <a:lnTo>
                  <a:pt x="5841" y="5587"/>
                </a:lnTo>
                <a:lnTo>
                  <a:pt x="6985" y="4063"/>
                </a:lnTo>
                <a:lnTo>
                  <a:pt x="7619" y="3555"/>
                </a:lnTo>
                <a:lnTo>
                  <a:pt x="5841" y="1015"/>
                </a:lnTo>
                <a:lnTo>
                  <a:pt x="3555" y="0"/>
                </a:lnTo>
                <a:close/>
              </a:path>
            </a:pathLst>
          </a:custGeom>
          <a:solidFill>
            <a:srgbClr val="8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97652" y="3113532"/>
            <a:ext cx="32384" cy="38100"/>
          </a:xfrm>
          <a:custGeom>
            <a:avLst/>
            <a:gdLst/>
            <a:ahLst/>
            <a:cxnLst/>
            <a:rect l="l" t="t" r="r" b="b"/>
            <a:pathLst>
              <a:path w="32385" h="38100">
                <a:moveTo>
                  <a:pt x="16256" y="0"/>
                </a:moveTo>
                <a:lnTo>
                  <a:pt x="9906" y="1777"/>
                </a:lnTo>
                <a:lnTo>
                  <a:pt x="4699" y="6476"/>
                </a:lnTo>
                <a:lnTo>
                  <a:pt x="1143" y="12953"/>
                </a:lnTo>
                <a:lnTo>
                  <a:pt x="0" y="19938"/>
                </a:lnTo>
                <a:lnTo>
                  <a:pt x="1143" y="27558"/>
                </a:lnTo>
                <a:lnTo>
                  <a:pt x="4063" y="33400"/>
                </a:lnTo>
                <a:lnTo>
                  <a:pt x="9271" y="36956"/>
                </a:lnTo>
                <a:lnTo>
                  <a:pt x="15748" y="38100"/>
                </a:lnTo>
                <a:lnTo>
                  <a:pt x="22098" y="36321"/>
                </a:lnTo>
                <a:lnTo>
                  <a:pt x="27305" y="31622"/>
                </a:lnTo>
                <a:lnTo>
                  <a:pt x="30225" y="25145"/>
                </a:lnTo>
                <a:lnTo>
                  <a:pt x="32003" y="18160"/>
                </a:lnTo>
                <a:lnTo>
                  <a:pt x="30861" y="10540"/>
                </a:lnTo>
                <a:lnTo>
                  <a:pt x="27939" y="4698"/>
                </a:lnTo>
                <a:lnTo>
                  <a:pt x="22733" y="1142"/>
                </a:lnTo>
                <a:lnTo>
                  <a:pt x="16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05271" y="3119627"/>
            <a:ext cx="21590" cy="27940"/>
          </a:xfrm>
          <a:custGeom>
            <a:avLst/>
            <a:gdLst/>
            <a:ahLst/>
            <a:cxnLst/>
            <a:rect l="l" t="t" r="r" b="b"/>
            <a:pathLst>
              <a:path w="21589" h="27939">
                <a:moveTo>
                  <a:pt x="11175" y="0"/>
                </a:moveTo>
                <a:lnTo>
                  <a:pt x="6730" y="1270"/>
                </a:lnTo>
                <a:lnTo>
                  <a:pt x="3428" y="4318"/>
                </a:lnTo>
                <a:lnTo>
                  <a:pt x="1142" y="9144"/>
                </a:lnTo>
                <a:lnTo>
                  <a:pt x="0" y="14605"/>
                </a:lnTo>
                <a:lnTo>
                  <a:pt x="507" y="19558"/>
                </a:lnTo>
                <a:lnTo>
                  <a:pt x="2793" y="23749"/>
                </a:lnTo>
                <a:lnTo>
                  <a:pt x="6223" y="26797"/>
                </a:lnTo>
                <a:lnTo>
                  <a:pt x="10667" y="27432"/>
                </a:lnTo>
                <a:lnTo>
                  <a:pt x="15112" y="26162"/>
                </a:lnTo>
                <a:lnTo>
                  <a:pt x="18541" y="22606"/>
                </a:lnTo>
                <a:lnTo>
                  <a:pt x="20827" y="18287"/>
                </a:lnTo>
                <a:lnTo>
                  <a:pt x="21336" y="12826"/>
                </a:lnTo>
                <a:lnTo>
                  <a:pt x="20827" y="7874"/>
                </a:lnTo>
                <a:lnTo>
                  <a:pt x="18541" y="3683"/>
                </a:lnTo>
                <a:lnTo>
                  <a:pt x="15112" y="635"/>
                </a:lnTo>
                <a:lnTo>
                  <a:pt x="11175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09844" y="3128772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7873" y="0"/>
                </a:moveTo>
                <a:lnTo>
                  <a:pt x="5587" y="0"/>
                </a:lnTo>
                <a:lnTo>
                  <a:pt x="3301" y="635"/>
                </a:lnTo>
                <a:lnTo>
                  <a:pt x="2285" y="1777"/>
                </a:lnTo>
                <a:lnTo>
                  <a:pt x="507" y="4063"/>
                </a:lnTo>
                <a:lnTo>
                  <a:pt x="0" y="6350"/>
                </a:lnTo>
                <a:lnTo>
                  <a:pt x="507" y="8762"/>
                </a:lnTo>
                <a:lnTo>
                  <a:pt x="1650" y="10413"/>
                </a:lnTo>
                <a:lnTo>
                  <a:pt x="3301" y="11556"/>
                </a:lnTo>
                <a:lnTo>
                  <a:pt x="5587" y="12191"/>
                </a:lnTo>
                <a:lnTo>
                  <a:pt x="7873" y="11556"/>
                </a:lnTo>
                <a:lnTo>
                  <a:pt x="9016" y="10413"/>
                </a:lnTo>
                <a:lnTo>
                  <a:pt x="10159" y="8127"/>
                </a:lnTo>
                <a:lnTo>
                  <a:pt x="10667" y="5841"/>
                </a:lnTo>
                <a:lnTo>
                  <a:pt x="10159" y="3428"/>
                </a:lnTo>
                <a:lnTo>
                  <a:pt x="9016" y="1142"/>
                </a:lnTo>
                <a:lnTo>
                  <a:pt x="7873" y="0"/>
                </a:lnTo>
                <a:close/>
              </a:path>
            </a:pathLst>
          </a:custGeom>
          <a:solidFill>
            <a:srgbClr val="77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08320" y="3127248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39">
                <a:moveTo>
                  <a:pt x="8381" y="0"/>
                </a:moveTo>
                <a:lnTo>
                  <a:pt x="7112" y="0"/>
                </a:lnTo>
                <a:lnTo>
                  <a:pt x="4825" y="1142"/>
                </a:lnTo>
                <a:lnTo>
                  <a:pt x="2412" y="2921"/>
                </a:lnTo>
                <a:lnTo>
                  <a:pt x="634" y="5334"/>
                </a:lnTo>
                <a:lnTo>
                  <a:pt x="0" y="8254"/>
                </a:lnTo>
                <a:lnTo>
                  <a:pt x="0" y="9905"/>
                </a:lnTo>
                <a:lnTo>
                  <a:pt x="1777" y="12318"/>
                </a:lnTo>
                <a:lnTo>
                  <a:pt x="3555" y="14097"/>
                </a:lnTo>
                <a:lnTo>
                  <a:pt x="5968" y="15239"/>
                </a:lnTo>
                <a:lnTo>
                  <a:pt x="7112" y="15239"/>
                </a:lnTo>
                <a:lnTo>
                  <a:pt x="9525" y="14604"/>
                </a:lnTo>
                <a:lnTo>
                  <a:pt x="11937" y="12953"/>
                </a:lnTo>
                <a:lnTo>
                  <a:pt x="13080" y="10540"/>
                </a:lnTo>
                <a:lnTo>
                  <a:pt x="13715" y="7619"/>
                </a:lnTo>
                <a:lnTo>
                  <a:pt x="13715" y="5841"/>
                </a:lnTo>
                <a:lnTo>
                  <a:pt x="13080" y="4699"/>
                </a:lnTo>
                <a:lnTo>
                  <a:pt x="12572" y="2921"/>
                </a:lnTo>
                <a:lnTo>
                  <a:pt x="10794" y="1142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11367" y="31302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6477" y="0"/>
                </a:moveTo>
                <a:lnTo>
                  <a:pt x="4572" y="0"/>
                </a:lnTo>
                <a:lnTo>
                  <a:pt x="2667" y="507"/>
                </a:lnTo>
                <a:lnTo>
                  <a:pt x="635" y="2666"/>
                </a:lnTo>
                <a:lnTo>
                  <a:pt x="0" y="4825"/>
                </a:lnTo>
                <a:lnTo>
                  <a:pt x="0" y="6984"/>
                </a:lnTo>
                <a:lnTo>
                  <a:pt x="1905" y="8636"/>
                </a:lnTo>
                <a:lnTo>
                  <a:pt x="3937" y="9143"/>
                </a:lnTo>
                <a:lnTo>
                  <a:pt x="5842" y="8636"/>
                </a:lnTo>
                <a:lnTo>
                  <a:pt x="7874" y="7492"/>
                </a:lnTo>
                <a:lnTo>
                  <a:pt x="8509" y="6476"/>
                </a:lnTo>
                <a:lnTo>
                  <a:pt x="9144" y="4317"/>
                </a:lnTo>
                <a:lnTo>
                  <a:pt x="9144" y="3175"/>
                </a:lnTo>
                <a:lnTo>
                  <a:pt x="8509" y="1650"/>
                </a:lnTo>
                <a:lnTo>
                  <a:pt x="64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12891" y="3095244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2794" y="0"/>
                </a:moveTo>
                <a:lnTo>
                  <a:pt x="508" y="1142"/>
                </a:lnTo>
                <a:lnTo>
                  <a:pt x="0" y="2285"/>
                </a:lnTo>
                <a:lnTo>
                  <a:pt x="0" y="4063"/>
                </a:lnTo>
                <a:lnTo>
                  <a:pt x="508" y="6476"/>
                </a:lnTo>
                <a:lnTo>
                  <a:pt x="2794" y="7619"/>
                </a:lnTo>
                <a:lnTo>
                  <a:pt x="4953" y="6476"/>
                </a:lnTo>
                <a:lnTo>
                  <a:pt x="5587" y="5333"/>
                </a:lnTo>
                <a:lnTo>
                  <a:pt x="6096" y="3555"/>
                </a:lnTo>
                <a:lnTo>
                  <a:pt x="4953" y="1142"/>
                </a:lnTo>
                <a:lnTo>
                  <a:pt x="2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29478" y="2720339"/>
            <a:ext cx="0" cy="797560"/>
          </a:xfrm>
          <a:custGeom>
            <a:avLst/>
            <a:gdLst/>
            <a:ahLst/>
            <a:cxnLst/>
            <a:rect l="l" t="t" r="r" b="b"/>
            <a:pathLst>
              <a:path h="797560">
                <a:moveTo>
                  <a:pt x="0" y="0"/>
                </a:moveTo>
                <a:lnTo>
                  <a:pt x="0" y="797051"/>
                </a:lnTo>
              </a:path>
            </a:pathLst>
          </a:custGeom>
          <a:ln w="56387">
            <a:solidFill>
              <a:srgbClr val="F0C5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96484" y="3265932"/>
            <a:ext cx="76200" cy="20320"/>
          </a:xfrm>
          <a:custGeom>
            <a:avLst/>
            <a:gdLst/>
            <a:ahLst/>
            <a:cxnLst/>
            <a:rect l="l" t="t" r="r" b="b"/>
            <a:pathLst>
              <a:path w="76200" h="20320">
                <a:moveTo>
                  <a:pt x="69532" y="13588"/>
                </a:moveTo>
                <a:lnTo>
                  <a:pt x="35432" y="13588"/>
                </a:lnTo>
                <a:lnTo>
                  <a:pt x="48894" y="14096"/>
                </a:lnTo>
                <a:lnTo>
                  <a:pt x="59308" y="15239"/>
                </a:lnTo>
                <a:lnTo>
                  <a:pt x="66928" y="17017"/>
                </a:lnTo>
                <a:lnTo>
                  <a:pt x="72136" y="18160"/>
                </a:lnTo>
                <a:lnTo>
                  <a:pt x="75056" y="19303"/>
                </a:lnTo>
                <a:lnTo>
                  <a:pt x="76200" y="19812"/>
                </a:lnTo>
                <a:lnTo>
                  <a:pt x="69532" y="13588"/>
                </a:lnTo>
                <a:close/>
              </a:path>
              <a:path w="76200" h="20320">
                <a:moveTo>
                  <a:pt x="37211" y="0"/>
                </a:moveTo>
                <a:lnTo>
                  <a:pt x="25018" y="1650"/>
                </a:lnTo>
                <a:lnTo>
                  <a:pt x="15112" y="5714"/>
                </a:lnTo>
                <a:lnTo>
                  <a:pt x="1777" y="14096"/>
                </a:lnTo>
                <a:lnTo>
                  <a:pt x="0" y="15875"/>
                </a:lnTo>
                <a:lnTo>
                  <a:pt x="19176" y="14096"/>
                </a:lnTo>
                <a:lnTo>
                  <a:pt x="35432" y="13588"/>
                </a:lnTo>
                <a:lnTo>
                  <a:pt x="69532" y="13588"/>
                </a:lnTo>
                <a:lnTo>
                  <a:pt x="62864" y="7365"/>
                </a:lnTo>
                <a:lnTo>
                  <a:pt x="50037" y="1142"/>
                </a:lnTo>
                <a:lnTo>
                  <a:pt x="37211" y="0"/>
                </a:lnTo>
                <a:close/>
              </a:path>
            </a:pathLst>
          </a:custGeom>
          <a:solidFill>
            <a:srgbClr val="468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24855" y="3278123"/>
            <a:ext cx="228600" cy="29209"/>
          </a:xfrm>
          <a:custGeom>
            <a:avLst/>
            <a:gdLst/>
            <a:ahLst/>
            <a:cxnLst/>
            <a:rect l="l" t="t" r="r" b="b"/>
            <a:pathLst>
              <a:path w="228600" h="29210">
                <a:moveTo>
                  <a:pt x="2921" y="0"/>
                </a:moveTo>
                <a:lnTo>
                  <a:pt x="0" y="12953"/>
                </a:lnTo>
                <a:lnTo>
                  <a:pt x="67437" y="18287"/>
                </a:lnTo>
                <a:lnTo>
                  <a:pt x="82042" y="24256"/>
                </a:lnTo>
                <a:lnTo>
                  <a:pt x="96012" y="27812"/>
                </a:lnTo>
                <a:lnTo>
                  <a:pt x="108712" y="28955"/>
                </a:lnTo>
                <a:lnTo>
                  <a:pt x="120396" y="28321"/>
                </a:lnTo>
                <a:lnTo>
                  <a:pt x="129667" y="27177"/>
                </a:lnTo>
                <a:lnTo>
                  <a:pt x="141986" y="24256"/>
                </a:lnTo>
                <a:lnTo>
                  <a:pt x="143637" y="23622"/>
                </a:lnTo>
                <a:lnTo>
                  <a:pt x="227243" y="23622"/>
                </a:lnTo>
                <a:lnTo>
                  <a:pt x="228600" y="14224"/>
                </a:lnTo>
                <a:lnTo>
                  <a:pt x="147701" y="7620"/>
                </a:lnTo>
                <a:lnTo>
                  <a:pt x="133223" y="3555"/>
                </a:lnTo>
                <a:lnTo>
                  <a:pt x="71501" y="3555"/>
                </a:lnTo>
                <a:lnTo>
                  <a:pt x="2921" y="0"/>
                </a:lnTo>
                <a:close/>
              </a:path>
              <a:path w="228600" h="29210">
                <a:moveTo>
                  <a:pt x="227243" y="23622"/>
                </a:moveTo>
                <a:lnTo>
                  <a:pt x="143637" y="23622"/>
                </a:lnTo>
                <a:lnTo>
                  <a:pt x="226822" y="26542"/>
                </a:lnTo>
                <a:lnTo>
                  <a:pt x="227243" y="23622"/>
                </a:lnTo>
                <a:close/>
              </a:path>
              <a:path w="228600" h="29210">
                <a:moveTo>
                  <a:pt x="106426" y="0"/>
                </a:moveTo>
                <a:lnTo>
                  <a:pt x="94869" y="0"/>
                </a:lnTo>
                <a:lnTo>
                  <a:pt x="85471" y="1142"/>
                </a:lnTo>
                <a:lnTo>
                  <a:pt x="77978" y="2412"/>
                </a:lnTo>
                <a:lnTo>
                  <a:pt x="73279" y="2921"/>
                </a:lnTo>
                <a:lnTo>
                  <a:pt x="71501" y="3555"/>
                </a:lnTo>
                <a:lnTo>
                  <a:pt x="133223" y="3555"/>
                </a:lnTo>
                <a:lnTo>
                  <a:pt x="119253" y="635"/>
                </a:lnTo>
                <a:lnTo>
                  <a:pt x="106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93435" y="3296411"/>
            <a:ext cx="26034" cy="17145"/>
          </a:xfrm>
          <a:custGeom>
            <a:avLst/>
            <a:gdLst/>
            <a:ahLst/>
            <a:cxnLst/>
            <a:rect l="l" t="t" r="r" b="b"/>
            <a:pathLst>
              <a:path w="26035" h="17145">
                <a:moveTo>
                  <a:pt x="0" y="0"/>
                </a:moveTo>
                <a:lnTo>
                  <a:pt x="508" y="1904"/>
                </a:lnTo>
                <a:lnTo>
                  <a:pt x="3428" y="6223"/>
                </a:lnTo>
                <a:lnTo>
                  <a:pt x="8000" y="11811"/>
                </a:lnTo>
                <a:lnTo>
                  <a:pt x="14986" y="16763"/>
                </a:lnTo>
                <a:lnTo>
                  <a:pt x="15493" y="16128"/>
                </a:lnTo>
                <a:lnTo>
                  <a:pt x="17272" y="13715"/>
                </a:lnTo>
                <a:lnTo>
                  <a:pt x="20192" y="11175"/>
                </a:lnTo>
                <a:lnTo>
                  <a:pt x="25908" y="8636"/>
                </a:lnTo>
                <a:lnTo>
                  <a:pt x="25273" y="8636"/>
                </a:lnTo>
                <a:lnTo>
                  <a:pt x="23622" y="8127"/>
                </a:lnTo>
                <a:lnTo>
                  <a:pt x="21336" y="7492"/>
                </a:lnTo>
                <a:lnTo>
                  <a:pt x="18414" y="6858"/>
                </a:lnTo>
                <a:lnTo>
                  <a:pt x="14350" y="5587"/>
                </a:lnTo>
                <a:lnTo>
                  <a:pt x="9778" y="4317"/>
                </a:lnTo>
                <a:lnTo>
                  <a:pt x="5206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66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87923" y="3308603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334" y="0"/>
                </a:moveTo>
                <a:lnTo>
                  <a:pt x="3555" y="0"/>
                </a:lnTo>
                <a:lnTo>
                  <a:pt x="1777" y="635"/>
                </a:lnTo>
                <a:lnTo>
                  <a:pt x="0" y="2412"/>
                </a:lnTo>
                <a:lnTo>
                  <a:pt x="0" y="4825"/>
                </a:lnTo>
                <a:lnTo>
                  <a:pt x="2286" y="6096"/>
                </a:lnTo>
                <a:lnTo>
                  <a:pt x="4063" y="6096"/>
                </a:lnTo>
                <a:lnTo>
                  <a:pt x="5841" y="5461"/>
                </a:lnTo>
                <a:lnTo>
                  <a:pt x="7620" y="4318"/>
                </a:lnTo>
                <a:lnTo>
                  <a:pt x="7620" y="1778"/>
                </a:lnTo>
                <a:lnTo>
                  <a:pt x="6985" y="635"/>
                </a:lnTo>
                <a:lnTo>
                  <a:pt x="5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08676" y="3300984"/>
            <a:ext cx="60960" cy="15240"/>
          </a:xfrm>
          <a:custGeom>
            <a:avLst/>
            <a:gdLst/>
            <a:ahLst/>
            <a:cxnLst/>
            <a:rect l="l" t="t" r="r" b="b"/>
            <a:pathLst>
              <a:path w="60960" h="15239">
                <a:moveTo>
                  <a:pt x="12319" y="3937"/>
                </a:moveTo>
                <a:lnTo>
                  <a:pt x="11175" y="3937"/>
                </a:lnTo>
                <a:lnTo>
                  <a:pt x="0" y="11302"/>
                </a:lnTo>
                <a:lnTo>
                  <a:pt x="12319" y="14731"/>
                </a:lnTo>
                <a:lnTo>
                  <a:pt x="23495" y="15239"/>
                </a:lnTo>
                <a:lnTo>
                  <a:pt x="34036" y="13588"/>
                </a:lnTo>
                <a:lnTo>
                  <a:pt x="42799" y="10667"/>
                </a:lnTo>
                <a:lnTo>
                  <a:pt x="50419" y="7365"/>
                </a:lnTo>
                <a:lnTo>
                  <a:pt x="54564" y="4571"/>
                </a:lnTo>
                <a:lnTo>
                  <a:pt x="15875" y="4571"/>
                </a:lnTo>
                <a:lnTo>
                  <a:pt x="12319" y="3937"/>
                </a:lnTo>
                <a:close/>
              </a:path>
              <a:path w="60960" h="15239">
                <a:moveTo>
                  <a:pt x="60960" y="0"/>
                </a:moveTo>
                <a:lnTo>
                  <a:pt x="52704" y="2286"/>
                </a:lnTo>
                <a:lnTo>
                  <a:pt x="43941" y="3937"/>
                </a:lnTo>
                <a:lnTo>
                  <a:pt x="35813" y="4571"/>
                </a:lnTo>
                <a:lnTo>
                  <a:pt x="54564" y="4571"/>
                </a:lnTo>
                <a:lnTo>
                  <a:pt x="56261" y="3428"/>
                </a:lnTo>
                <a:lnTo>
                  <a:pt x="59816" y="1142"/>
                </a:lnTo>
                <a:lnTo>
                  <a:pt x="60960" y="0"/>
                </a:lnTo>
                <a:close/>
              </a:path>
            </a:pathLst>
          </a:custGeom>
          <a:solidFill>
            <a:srgbClr val="A1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52871" y="2817876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260" y="0"/>
                </a:lnTo>
              </a:path>
            </a:pathLst>
          </a:custGeom>
          <a:ln w="24383">
            <a:solidFill>
              <a:srgbClr val="7AAD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65064" y="2817876"/>
            <a:ext cx="36830" cy="7620"/>
          </a:xfrm>
          <a:custGeom>
            <a:avLst/>
            <a:gdLst/>
            <a:ahLst/>
            <a:cxnLst/>
            <a:rect l="l" t="t" r="r" b="b"/>
            <a:pathLst>
              <a:path w="36829" h="7619">
                <a:moveTo>
                  <a:pt x="36575" y="0"/>
                </a:moveTo>
                <a:lnTo>
                  <a:pt x="1143" y="1777"/>
                </a:lnTo>
                <a:lnTo>
                  <a:pt x="0" y="7620"/>
                </a:lnTo>
                <a:lnTo>
                  <a:pt x="35940" y="5334"/>
                </a:lnTo>
                <a:lnTo>
                  <a:pt x="36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49696" y="2761488"/>
            <a:ext cx="1120140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49696" y="2980944"/>
            <a:ext cx="998220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62703" y="2999994"/>
            <a:ext cx="194310" cy="98425"/>
          </a:xfrm>
          <a:custGeom>
            <a:avLst/>
            <a:gdLst/>
            <a:ahLst/>
            <a:cxnLst/>
            <a:rect l="l" t="t" r="r" b="b"/>
            <a:pathLst>
              <a:path w="194310" h="98425">
                <a:moveTo>
                  <a:pt x="83820" y="0"/>
                </a:moveTo>
                <a:lnTo>
                  <a:pt x="54356" y="49910"/>
                </a:lnTo>
                <a:lnTo>
                  <a:pt x="0" y="85216"/>
                </a:lnTo>
                <a:lnTo>
                  <a:pt x="193929" y="98297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15055" y="2488692"/>
            <a:ext cx="1941830" cy="609600"/>
          </a:xfrm>
          <a:custGeom>
            <a:avLst/>
            <a:gdLst/>
            <a:ahLst/>
            <a:cxnLst/>
            <a:rect l="l" t="t" r="r" b="b"/>
            <a:pathLst>
              <a:path w="1941829" h="609600">
                <a:moveTo>
                  <a:pt x="1877804" y="511302"/>
                </a:moveTo>
                <a:lnTo>
                  <a:pt x="1831467" y="511302"/>
                </a:lnTo>
                <a:lnTo>
                  <a:pt x="1941576" y="609600"/>
                </a:lnTo>
                <a:lnTo>
                  <a:pt x="1877804" y="511302"/>
                </a:lnTo>
                <a:close/>
              </a:path>
              <a:path w="1941829" h="609600">
                <a:moveTo>
                  <a:pt x="4825" y="0"/>
                </a:moveTo>
                <a:lnTo>
                  <a:pt x="0" y="57658"/>
                </a:lnTo>
                <a:lnTo>
                  <a:pt x="80644" y="62230"/>
                </a:lnTo>
                <a:lnTo>
                  <a:pt x="382778" y="69850"/>
                </a:lnTo>
                <a:lnTo>
                  <a:pt x="453897" y="72644"/>
                </a:lnTo>
                <a:lnTo>
                  <a:pt x="526795" y="76327"/>
                </a:lnTo>
                <a:lnTo>
                  <a:pt x="600709" y="81153"/>
                </a:lnTo>
                <a:lnTo>
                  <a:pt x="674623" y="87375"/>
                </a:lnTo>
                <a:lnTo>
                  <a:pt x="747521" y="95250"/>
                </a:lnTo>
                <a:lnTo>
                  <a:pt x="818769" y="105029"/>
                </a:lnTo>
                <a:lnTo>
                  <a:pt x="887603" y="116840"/>
                </a:lnTo>
                <a:lnTo>
                  <a:pt x="953007" y="130810"/>
                </a:lnTo>
                <a:lnTo>
                  <a:pt x="1014221" y="147193"/>
                </a:lnTo>
                <a:lnTo>
                  <a:pt x="1073911" y="167132"/>
                </a:lnTo>
                <a:lnTo>
                  <a:pt x="1135633" y="190881"/>
                </a:lnTo>
                <a:lnTo>
                  <a:pt x="1198498" y="218312"/>
                </a:lnTo>
                <a:lnTo>
                  <a:pt x="1262253" y="248538"/>
                </a:lnTo>
                <a:lnTo>
                  <a:pt x="1326388" y="281178"/>
                </a:lnTo>
                <a:lnTo>
                  <a:pt x="1390904" y="315849"/>
                </a:lnTo>
                <a:lnTo>
                  <a:pt x="1454277" y="351409"/>
                </a:lnTo>
                <a:lnTo>
                  <a:pt x="1516760" y="387858"/>
                </a:lnTo>
                <a:lnTo>
                  <a:pt x="1577720" y="424180"/>
                </a:lnTo>
                <a:lnTo>
                  <a:pt x="1720849" y="512063"/>
                </a:lnTo>
                <a:lnTo>
                  <a:pt x="1777110" y="546481"/>
                </a:lnTo>
                <a:lnTo>
                  <a:pt x="1747646" y="596519"/>
                </a:lnTo>
                <a:lnTo>
                  <a:pt x="1802003" y="561213"/>
                </a:lnTo>
                <a:lnTo>
                  <a:pt x="1831467" y="511302"/>
                </a:lnTo>
                <a:lnTo>
                  <a:pt x="1877804" y="511302"/>
                </a:lnTo>
                <a:lnTo>
                  <a:pt x="1868247" y="496570"/>
                </a:lnTo>
                <a:lnTo>
                  <a:pt x="1806447" y="496570"/>
                </a:lnTo>
                <a:lnTo>
                  <a:pt x="1667002" y="410591"/>
                </a:lnTo>
                <a:lnTo>
                  <a:pt x="1545844" y="337693"/>
                </a:lnTo>
                <a:lnTo>
                  <a:pt x="1482597" y="300863"/>
                </a:lnTo>
                <a:lnTo>
                  <a:pt x="1418208" y="264668"/>
                </a:lnTo>
                <a:lnTo>
                  <a:pt x="1353058" y="229743"/>
                </a:lnTo>
                <a:lnTo>
                  <a:pt x="1287653" y="196469"/>
                </a:lnTo>
                <a:lnTo>
                  <a:pt x="1222120" y="165481"/>
                </a:lnTo>
                <a:lnTo>
                  <a:pt x="1157096" y="137160"/>
                </a:lnTo>
                <a:lnTo>
                  <a:pt x="1093089" y="112395"/>
                </a:lnTo>
                <a:lnTo>
                  <a:pt x="1030096" y="91440"/>
                </a:lnTo>
                <a:lnTo>
                  <a:pt x="965707" y="74168"/>
                </a:lnTo>
                <a:lnTo>
                  <a:pt x="897763" y="59690"/>
                </a:lnTo>
                <a:lnTo>
                  <a:pt x="827023" y="47625"/>
                </a:lnTo>
                <a:lnTo>
                  <a:pt x="753744" y="37719"/>
                </a:lnTo>
                <a:lnTo>
                  <a:pt x="679449" y="29718"/>
                </a:lnTo>
                <a:lnTo>
                  <a:pt x="604519" y="23368"/>
                </a:lnTo>
                <a:lnTo>
                  <a:pt x="529844" y="18542"/>
                </a:lnTo>
                <a:lnTo>
                  <a:pt x="456183" y="14732"/>
                </a:lnTo>
                <a:lnTo>
                  <a:pt x="249935" y="8382"/>
                </a:lnTo>
                <a:lnTo>
                  <a:pt x="82804" y="4445"/>
                </a:lnTo>
                <a:lnTo>
                  <a:pt x="40005" y="2540"/>
                </a:lnTo>
                <a:lnTo>
                  <a:pt x="21843" y="1397"/>
                </a:lnTo>
                <a:lnTo>
                  <a:pt x="4825" y="0"/>
                </a:lnTo>
                <a:close/>
              </a:path>
              <a:path w="1941829" h="609600">
                <a:moveTo>
                  <a:pt x="1835784" y="446532"/>
                </a:moveTo>
                <a:lnTo>
                  <a:pt x="1806447" y="496570"/>
                </a:lnTo>
                <a:lnTo>
                  <a:pt x="1868247" y="496570"/>
                </a:lnTo>
                <a:lnTo>
                  <a:pt x="1835784" y="446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17491" y="3374135"/>
            <a:ext cx="780415" cy="533400"/>
          </a:xfrm>
          <a:custGeom>
            <a:avLst/>
            <a:gdLst/>
            <a:ahLst/>
            <a:cxnLst/>
            <a:rect l="l" t="t" r="r" b="b"/>
            <a:pathLst>
              <a:path w="780414" h="533400">
                <a:moveTo>
                  <a:pt x="780288" y="0"/>
                </a:moveTo>
                <a:lnTo>
                  <a:pt x="643890" y="56134"/>
                </a:lnTo>
                <a:lnTo>
                  <a:pt x="0" y="485139"/>
                </a:lnTo>
                <a:lnTo>
                  <a:pt x="32004" y="533400"/>
                </a:lnTo>
                <a:lnTo>
                  <a:pt x="675894" y="104266"/>
                </a:lnTo>
                <a:lnTo>
                  <a:pt x="720695" y="104266"/>
                </a:lnTo>
                <a:lnTo>
                  <a:pt x="780288" y="0"/>
                </a:lnTo>
                <a:close/>
              </a:path>
              <a:path w="780414" h="533400">
                <a:moveTo>
                  <a:pt x="720695" y="104266"/>
                </a:moveTo>
                <a:lnTo>
                  <a:pt x="675894" y="104266"/>
                </a:lnTo>
                <a:lnTo>
                  <a:pt x="683895" y="168655"/>
                </a:lnTo>
                <a:lnTo>
                  <a:pt x="720695" y="1042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05121" y="3374135"/>
            <a:ext cx="193040" cy="72390"/>
          </a:xfrm>
          <a:custGeom>
            <a:avLst/>
            <a:gdLst/>
            <a:ahLst/>
            <a:cxnLst/>
            <a:rect l="l" t="t" r="r" b="b"/>
            <a:pathLst>
              <a:path w="193039" h="72389">
                <a:moveTo>
                  <a:pt x="192658" y="0"/>
                </a:moveTo>
                <a:lnTo>
                  <a:pt x="0" y="23875"/>
                </a:lnTo>
                <a:lnTo>
                  <a:pt x="32130" y="72262"/>
                </a:lnTo>
                <a:lnTo>
                  <a:pt x="56261" y="56134"/>
                </a:lnTo>
                <a:lnTo>
                  <a:pt x="1926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69255" y="3478403"/>
            <a:ext cx="32384" cy="64769"/>
          </a:xfrm>
          <a:custGeom>
            <a:avLst/>
            <a:gdLst/>
            <a:ahLst/>
            <a:cxnLst/>
            <a:rect l="l" t="t" r="r" b="b"/>
            <a:pathLst>
              <a:path w="32385" h="64770">
                <a:moveTo>
                  <a:pt x="24130" y="0"/>
                </a:moveTo>
                <a:lnTo>
                  <a:pt x="0" y="16129"/>
                </a:lnTo>
                <a:lnTo>
                  <a:pt x="32131" y="64388"/>
                </a:lnTo>
                <a:lnTo>
                  <a:pt x="24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35807" y="4099305"/>
            <a:ext cx="192405" cy="55244"/>
          </a:xfrm>
          <a:custGeom>
            <a:avLst/>
            <a:gdLst/>
            <a:ahLst/>
            <a:cxnLst/>
            <a:rect l="l" t="t" r="r" b="b"/>
            <a:pathLst>
              <a:path w="192405" h="55245">
                <a:moveTo>
                  <a:pt x="17780" y="0"/>
                </a:moveTo>
                <a:lnTo>
                  <a:pt x="0" y="55118"/>
                </a:lnTo>
                <a:lnTo>
                  <a:pt x="192024" y="25908"/>
                </a:lnTo>
                <a:lnTo>
                  <a:pt x="45339" y="8890"/>
                </a:lnTo>
                <a:lnTo>
                  <a:pt x="17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71367" y="3989196"/>
            <a:ext cx="27940" cy="64135"/>
          </a:xfrm>
          <a:custGeom>
            <a:avLst/>
            <a:gdLst/>
            <a:ahLst/>
            <a:cxnLst/>
            <a:rect l="l" t="t" r="r" b="b"/>
            <a:pathLst>
              <a:path w="27939" h="64135">
                <a:moveTo>
                  <a:pt x="17906" y="0"/>
                </a:moveTo>
                <a:lnTo>
                  <a:pt x="0" y="55117"/>
                </a:lnTo>
                <a:lnTo>
                  <a:pt x="27558" y="64007"/>
                </a:lnTo>
                <a:lnTo>
                  <a:pt x="179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53411" y="3753611"/>
            <a:ext cx="1074420" cy="372110"/>
          </a:xfrm>
          <a:custGeom>
            <a:avLst/>
            <a:gdLst/>
            <a:ahLst/>
            <a:cxnLst/>
            <a:rect l="l" t="t" r="r" b="b"/>
            <a:pathLst>
              <a:path w="1074420" h="372110">
                <a:moveTo>
                  <a:pt x="17780" y="0"/>
                </a:moveTo>
                <a:lnTo>
                  <a:pt x="0" y="55118"/>
                </a:lnTo>
                <a:lnTo>
                  <a:pt x="927735" y="354583"/>
                </a:lnTo>
                <a:lnTo>
                  <a:pt x="1074420" y="371601"/>
                </a:lnTo>
                <a:lnTo>
                  <a:pt x="1001066" y="299593"/>
                </a:lnTo>
                <a:lnTo>
                  <a:pt x="945514" y="299593"/>
                </a:lnTo>
                <a:lnTo>
                  <a:pt x="17780" y="0"/>
                </a:lnTo>
                <a:close/>
              </a:path>
              <a:path w="1074420" h="372110">
                <a:moveTo>
                  <a:pt x="935863" y="235585"/>
                </a:moveTo>
                <a:lnTo>
                  <a:pt x="945514" y="299593"/>
                </a:lnTo>
                <a:lnTo>
                  <a:pt x="1001066" y="299593"/>
                </a:lnTo>
                <a:lnTo>
                  <a:pt x="935863" y="2355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03115" y="5428107"/>
            <a:ext cx="237998" cy="129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15638" y="5553583"/>
            <a:ext cx="238887" cy="1162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20286" y="5649201"/>
            <a:ext cx="237743" cy="874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18204" y="5691428"/>
            <a:ext cx="233045" cy="63500"/>
          </a:xfrm>
          <a:custGeom>
            <a:avLst/>
            <a:gdLst/>
            <a:ahLst/>
            <a:cxnLst/>
            <a:rect l="l" t="t" r="r" b="b"/>
            <a:pathLst>
              <a:path w="233045" h="63500">
                <a:moveTo>
                  <a:pt x="230759" y="0"/>
                </a:moveTo>
                <a:lnTo>
                  <a:pt x="106553" y="4305"/>
                </a:lnTo>
                <a:lnTo>
                  <a:pt x="0" y="5359"/>
                </a:lnTo>
                <a:lnTo>
                  <a:pt x="508" y="63195"/>
                </a:lnTo>
                <a:lnTo>
                  <a:pt x="107187" y="62128"/>
                </a:lnTo>
                <a:lnTo>
                  <a:pt x="232791" y="57797"/>
                </a:lnTo>
                <a:lnTo>
                  <a:pt x="2307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06675" y="5661329"/>
            <a:ext cx="235585" cy="73660"/>
          </a:xfrm>
          <a:custGeom>
            <a:avLst/>
            <a:gdLst/>
            <a:ahLst/>
            <a:cxnLst/>
            <a:rect l="l" t="t" r="r" b="b"/>
            <a:pathLst>
              <a:path w="235585" h="73660">
                <a:moveTo>
                  <a:pt x="4191" y="0"/>
                </a:moveTo>
                <a:lnTo>
                  <a:pt x="0" y="57683"/>
                </a:lnTo>
                <a:lnTo>
                  <a:pt x="231394" y="73494"/>
                </a:lnTo>
                <a:lnTo>
                  <a:pt x="235076" y="15786"/>
                </a:lnTo>
                <a:lnTo>
                  <a:pt x="4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12058" y="5686691"/>
            <a:ext cx="233680" cy="661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39510" y="5000244"/>
            <a:ext cx="226949" cy="1628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03704" y="5636475"/>
            <a:ext cx="234060" cy="699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62321" y="5138801"/>
            <a:ext cx="236854" cy="139065"/>
          </a:xfrm>
          <a:custGeom>
            <a:avLst/>
            <a:gdLst/>
            <a:ahLst/>
            <a:cxnLst/>
            <a:rect l="l" t="t" r="r" b="b"/>
            <a:pathLst>
              <a:path w="236854" h="139064">
                <a:moveTo>
                  <a:pt x="215391" y="0"/>
                </a:moveTo>
                <a:lnTo>
                  <a:pt x="0" y="85217"/>
                </a:lnTo>
                <a:lnTo>
                  <a:pt x="21336" y="138937"/>
                </a:lnTo>
                <a:lnTo>
                  <a:pt x="236600" y="53848"/>
                </a:lnTo>
                <a:lnTo>
                  <a:pt x="2153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84496" y="5287136"/>
            <a:ext cx="237490" cy="136525"/>
          </a:xfrm>
          <a:custGeom>
            <a:avLst/>
            <a:gdLst/>
            <a:ahLst/>
            <a:cxnLst/>
            <a:rect l="l" t="t" r="r" b="b"/>
            <a:pathLst>
              <a:path w="237489" h="136525">
                <a:moveTo>
                  <a:pt x="216407" y="0"/>
                </a:moveTo>
                <a:lnTo>
                  <a:pt x="0" y="81915"/>
                </a:lnTo>
                <a:lnTo>
                  <a:pt x="20192" y="136016"/>
                </a:lnTo>
                <a:lnTo>
                  <a:pt x="109346" y="102869"/>
                </a:lnTo>
                <a:lnTo>
                  <a:pt x="237108" y="53975"/>
                </a:lnTo>
                <a:lnTo>
                  <a:pt x="216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546912" y="685546"/>
            <a:ext cx="6724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0" spc="-5" dirty="0">
                <a:solidFill>
                  <a:srgbClr val="330066"/>
                </a:solidFill>
                <a:latin typeface="Arial"/>
                <a:cs typeface="Arial"/>
              </a:rPr>
              <a:t>Aplikasi </a:t>
            </a:r>
            <a:r>
              <a:rPr sz="2800" b="1" i="0" dirty="0">
                <a:solidFill>
                  <a:srgbClr val="330066"/>
                </a:solidFill>
                <a:latin typeface="Arial"/>
                <a:cs typeface="Arial"/>
              </a:rPr>
              <a:t>watermark: </a:t>
            </a:r>
            <a:r>
              <a:rPr sz="2800" b="1" spc="-10" dirty="0">
                <a:solidFill>
                  <a:srgbClr val="330066"/>
                </a:solidFill>
                <a:latin typeface="Arial"/>
                <a:cs typeface="Arial"/>
              </a:rPr>
              <a:t>Proof </a:t>
            </a:r>
            <a:r>
              <a:rPr sz="2800" b="1" spc="-5" dirty="0">
                <a:solidFill>
                  <a:srgbClr val="330066"/>
                </a:solidFill>
                <a:latin typeface="Arial"/>
                <a:cs typeface="Arial"/>
              </a:rPr>
              <a:t>of</a:t>
            </a:r>
            <a:r>
              <a:rPr sz="2800" b="1" spc="2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0066"/>
                </a:solidFill>
                <a:latin typeface="Arial"/>
                <a:cs typeface="Arial"/>
              </a:rPr>
              <a:t>ownership</a:t>
            </a:r>
            <a:endParaRPr sz="2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70838" y="1529588"/>
            <a:ext cx="564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Alice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166620" y="2701748"/>
            <a:ext cx="869315" cy="66357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1800" spc="-5" dirty="0">
                <a:latin typeface="Comic Sans MS"/>
                <a:cs typeface="Comic Sans MS"/>
              </a:rPr>
              <a:t>Original</a:t>
            </a:r>
            <a:endParaRPr sz="1800">
              <a:latin typeface="Comic Sans MS"/>
              <a:cs typeface="Comic Sans MS"/>
            </a:endParaRPr>
          </a:p>
          <a:p>
            <a:pPr marL="2540" algn="ctr">
              <a:lnSpc>
                <a:spcPct val="100000"/>
              </a:lnSpc>
              <a:spcBef>
                <a:spcPts val="355"/>
              </a:spcBef>
            </a:pPr>
            <a:r>
              <a:rPr sz="1800" spc="-5" dirty="0">
                <a:latin typeface="Comic Sans MS"/>
                <a:cs typeface="Comic Sans MS"/>
              </a:rPr>
              <a:t>work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082665" y="3019425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owner!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007102" y="3560445"/>
            <a:ext cx="125222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161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Watermark  </a:t>
            </a:r>
            <a:r>
              <a:rPr sz="1800" spc="-5" dirty="0">
                <a:latin typeface="Comic Sans MS"/>
                <a:cs typeface="Comic Sans MS"/>
              </a:rPr>
              <a:t>detector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36142" y="3884421"/>
            <a:ext cx="1254125" cy="52387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80645" marR="5080" indent="-68580">
              <a:lnSpc>
                <a:spcPts val="1760"/>
              </a:lnSpc>
              <a:spcBef>
                <a:spcPts val="490"/>
              </a:spcBef>
            </a:pPr>
            <a:r>
              <a:rPr sz="1800" dirty="0">
                <a:latin typeface="Comic Sans MS"/>
                <a:cs typeface="Comic Sans MS"/>
              </a:rPr>
              <a:t>Wa</a:t>
            </a:r>
            <a:r>
              <a:rPr sz="1800" spc="15" dirty="0">
                <a:latin typeface="Comic Sans MS"/>
                <a:cs typeface="Comic Sans MS"/>
              </a:rPr>
              <a:t>t</a:t>
            </a:r>
            <a:r>
              <a:rPr sz="1800" spc="-5" dirty="0">
                <a:latin typeface="Comic Sans MS"/>
                <a:cs typeface="Comic Sans MS"/>
              </a:rPr>
              <a:t>er</a:t>
            </a:r>
            <a:r>
              <a:rPr sz="1800" spc="5" dirty="0">
                <a:latin typeface="Comic Sans MS"/>
                <a:cs typeface="Comic Sans MS"/>
              </a:rPr>
              <a:t>m</a:t>
            </a:r>
            <a:r>
              <a:rPr sz="1800" dirty="0">
                <a:latin typeface="Comic Sans MS"/>
                <a:cs typeface="Comic Sans MS"/>
              </a:rPr>
              <a:t>ark  embedder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142869" y="4352671"/>
            <a:ext cx="127127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5080" indent="-382905">
              <a:lnSpc>
                <a:spcPct val="1161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Distributed  copy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327530" y="6036665"/>
            <a:ext cx="426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omic Sans MS"/>
                <a:cs typeface="Comic Sans MS"/>
              </a:rPr>
              <a:t>B</a:t>
            </a:r>
            <a:r>
              <a:rPr sz="1800" b="1" dirty="0">
                <a:latin typeface="Comic Sans MS"/>
                <a:cs typeface="Comic Sans MS"/>
              </a:rPr>
              <a:t>ob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272" y="2205227"/>
            <a:ext cx="1083564" cy="1146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963" y="3724655"/>
            <a:ext cx="833755" cy="927100"/>
          </a:xfrm>
          <a:custGeom>
            <a:avLst/>
            <a:gdLst/>
            <a:ahLst/>
            <a:cxnLst/>
            <a:rect l="l" t="t" r="r" b="b"/>
            <a:pathLst>
              <a:path w="833755" h="927100">
                <a:moveTo>
                  <a:pt x="512572" y="0"/>
                </a:moveTo>
                <a:lnTo>
                  <a:pt x="142227" y="33655"/>
                </a:lnTo>
                <a:lnTo>
                  <a:pt x="0" y="825627"/>
                </a:lnTo>
                <a:lnTo>
                  <a:pt x="48183" y="839597"/>
                </a:lnTo>
                <a:lnTo>
                  <a:pt x="37731" y="880745"/>
                </a:lnTo>
                <a:lnTo>
                  <a:pt x="38315" y="880745"/>
                </a:lnTo>
                <a:lnTo>
                  <a:pt x="40055" y="881380"/>
                </a:lnTo>
                <a:lnTo>
                  <a:pt x="42964" y="882523"/>
                </a:lnTo>
                <a:lnTo>
                  <a:pt x="47599" y="883031"/>
                </a:lnTo>
                <a:lnTo>
                  <a:pt x="52832" y="884809"/>
                </a:lnTo>
                <a:lnTo>
                  <a:pt x="59207" y="885952"/>
                </a:lnTo>
                <a:lnTo>
                  <a:pt x="66763" y="887730"/>
                </a:lnTo>
                <a:lnTo>
                  <a:pt x="75463" y="890016"/>
                </a:lnTo>
                <a:lnTo>
                  <a:pt x="84759" y="891794"/>
                </a:lnTo>
                <a:lnTo>
                  <a:pt x="95199" y="894080"/>
                </a:lnTo>
                <a:lnTo>
                  <a:pt x="119595" y="898779"/>
                </a:lnTo>
                <a:lnTo>
                  <a:pt x="132943" y="901065"/>
                </a:lnTo>
                <a:lnTo>
                  <a:pt x="147459" y="903986"/>
                </a:lnTo>
                <a:lnTo>
                  <a:pt x="195643" y="910971"/>
                </a:lnTo>
                <a:lnTo>
                  <a:pt x="250786" y="917829"/>
                </a:lnTo>
                <a:lnTo>
                  <a:pt x="291414" y="921385"/>
                </a:lnTo>
                <a:lnTo>
                  <a:pt x="312902" y="922528"/>
                </a:lnTo>
                <a:lnTo>
                  <a:pt x="334962" y="924306"/>
                </a:lnTo>
                <a:lnTo>
                  <a:pt x="357606" y="924814"/>
                </a:lnTo>
                <a:lnTo>
                  <a:pt x="380238" y="925957"/>
                </a:lnTo>
                <a:lnTo>
                  <a:pt x="404050" y="926592"/>
                </a:lnTo>
                <a:lnTo>
                  <a:pt x="428371" y="926592"/>
                </a:lnTo>
                <a:lnTo>
                  <a:pt x="503936" y="924814"/>
                </a:lnTo>
                <a:lnTo>
                  <a:pt x="529971" y="923163"/>
                </a:lnTo>
                <a:lnTo>
                  <a:pt x="833628" y="835533"/>
                </a:lnTo>
                <a:lnTo>
                  <a:pt x="799338" y="210058"/>
                </a:lnTo>
                <a:lnTo>
                  <a:pt x="512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9596" y="3785615"/>
            <a:ext cx="309880" cy="817244"/>
          </a:xfrm>
          <a:custGeom>
            <a:avLst/>
            <a:gdLst/>
            <a:ahLst/>
            <a:cxnLst/>
            <a:rect l="l" t="t" r="r" b="b"/>
            <a:pathLst>
              <a:path w="309880" h="817245">
                <a:moveTo>
                  <a:pt x="38988" y="0"/>
                </a:moveTo>
                <a:lnTo>
                  <a:pt x="0" y="792479"/>
                </a:lnTo>
                <a:lnTo>
                  <a:pt x="34925" y="797178"/>
                </a:lnTo>
                <a:lnTo>
                  <a:pt x="38481" y="816863"/>
                </a:lnTo>
                <a:lnTo>
                  <a:pt x="309372" y="749045"/>
                </a:lnTo>
                <a:lnTo>
                  <a:pt x="281940" y="170433"/>
                </a:lnTo>
                <a:lnTo>
                  <a:pt x="38988" y="0"/>
                </a:lnTo>
                <a:close/>
              </a:path>
            </a:pathLst>
          </a:custGeom>
          <a:solidFill>
            <a:srgbClr val="A379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2080" y="4250435"/>
            <a:ext cx="247015" cy="346075"/>
          </a:xfrm>
          <a:custGeom>
            <a:avLst/>
            <a:gdLst/>
            <a:ahLst/>
            <a:cxnLst/>
            <a:rect l="l" t="t" r="r" b="b"/>
            <a:pathLst>
              <a:path w="247014" h="346075">
                <a:moveTo>
                  <a:pt x="232409" y="0"/>
                </a:moveTo>
                <a:lnTo>
                  <a:pt x="212597" y="67182"/>
                </a:lnTo>
                <a:lnTo>
                  <a:pt x="181863" y="130937"/>
                </a:lnTo>
                <a:lnTo>
                  <a:pt x="144017" y="189483"/>
                </a:lnTo>
                <a:lnTo>
                  <a:pt x="103378" y="241045"/>
                </a:lnTo>
                <a:lnTo>
                  <a:pt x="64515" y="284480"/>
                </a:lnTo>
                <a:lnTo>
                  <a:pt x="18541" y="329691"/>
                </a:lnTo>
                <a:lnTo>
                  <a:pt x="0" y="345947"/>
                </a:lnTo>
                <a:lnTo>
                  <a:pt x="246887" y="284480"/>
                </a:lnTo>
                <a:lnTo>
                  <a:pt x="232409" y="0"/>
                </a:lnTo>
                <a:close/>
              </a:path>
            </a:pathLst>
          </a:custGeom>
          <a:solidFill>
            <a:srgbClr val="9B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3764279"/>
            <a:ext cx="462280" cy="802005"/>
          </a:xfrm>
          <a:custGeom>
            <a:avLst/>
            <a:gdLst/>
            <a:ahLst/>
            <a:cxnLst/>
            <a:rect l="l" t="t" r="r" b="b"/>
            <a:pathLst>
              <a:path w="462280" h="802004">
                <a:moveTo>
                  <a:pt x="461772" y="0"/>
                </a:moveTo>
                <a:lnTo>
                  <a:pt x="127787" y="25527"/>
                </a:lnTo>
                <a:lnTo>
                  <a:pt x="0" y="762762"/>
                </a:lnTo>
                <a:lnTo>
                  <a:pt x="1739" y="763397"/>
                </a:lnTo>
                <a:lnTo>
                  <a:pt x="4063" y="763905"/>
                </a:lnTo>
                <a:lnTo>
                  <a:pt x="7556" y="765048"/>
                </a:lnTo>
                <a:lnTo>
                  <a:pt x="11620" y="766318"/>
                </a:lnTo>
                <a:lnTo>
                  <a:pt x="16268" y="767461"/>
                </a:lnTo>
                <a:lnTo>
                  <a:pt x="22656" y="769112"/>
                </a:lnTo>
                <a:lnTo>
                  <a:pt x="29044" y="770382"/>
                </a:lnTo>
                <a:lnTo>
                  <a:pt x="36588" y="772033"/>
                </a:lnTo>
                <a:lnTo>
                  <a:pt x="45313" y="774319"/>
                </a:lnTo>
                <a:lnTo>
                  <a:pt x="54025" y="776097"/>
                </a:lnTo>
                <a:lnTo>
                  <a:pt x="64465" y="778383"/>
                </a:lnTo>
                <a:lnTo>
                  <a:pt x="74929" y="780161"/>
                </a:lnTo>
                <a:lnTo>
                  <a:pt x="86537" y="782447"/>
                </a:lnTo>
                <a:lnTo>
                  <a:pt x="98742" y="784225"/>
                </a:lnTo>
                <a:lnTo>
                  <a:pt x="112102" y="786511"/>
                </a:lnTo>
                <a:lnTo>
                  <a:pt x="126047" y="788289"/>
                </a:lnTo>
                <a:lnTo>
                  <a:pt x="140563" y="790575"/>
                </a:lnTo>
                <a:lnTo>
                  <a:pt x="171348" y="794131"/>
                </a:lnTo>
                <a:lnTo>
                  <a:pt x="188188" y="795782"/>
                </a:lnTo>
                <a:lnTo>
                  <a:pt x="205625" y="796925"/>
                </a:lnTo>
                <a:lnTo>
                  <a:pt x="223050" y="798703"/>
                </a:lnTo>
                <a:lnTo>
                  <a:pt x="241630" y="799846"/>
                </a:lnTo>
                <a:lnTo>
                  <a:pt x="301459" y="801624"/>
                </a:lnTo>
                <a:lnTo>
                  <a:pt x="343852" y="801624"/>
                </a:lnTo>
                <a:lnTo>
                  <a:pt x="388619" y="800481"/>
                </a:lnTo>
                <a:lnTo>
                  <a:pt x="411860" y="799338"/>
                </a:lnTo>
                <a:lnTo>
                  <a:pt x="461772" y="0"/>
                </a:lnTo>
                <a:close/>
              </a:path>
            </a:pathLst>
          </a:custGeom>
          <a:solidFill>
            <a:srgbClr val="7D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447" y="4125467"/>
            <a:ext cx="376555" cy="440690"/>
          </a:xfrm>
          <a:custGeom>
            <a:avLst/>
            <a:gdLst/>
            <a:ahLst/>
            <a:cxnLst/>
            <a:rect l="l" t="t" r="r" b="b"/>
            <a:pathLst>
              <a:path w="376555" h="440689">
                <a:moveTo>
                  <a:pt x="68541" y="0"/>
                </a:moveTo>
                <a:lnTo>
                  <a:pt x="0" y="409066"/>
                </a:lnTo>
                <a:lnTo>
                  <a:pt x="1739" y="409701"/>
                </a:lnTo>
                <a:lnTo>
                  <a:pt x="6388" y="410844"/>
                </a:lnTo>
                <a:lnTo>
                  <a:pt x="14516" y="412622"/>
                </a:lnTo>
                <a:lnTo>
                  <a:pt x="39496" y="417829"/>
                </a:lnTo>
                <a:lnTo>
                  <a:pt x="55765" y="420750"/>
                </a:lnTo>
                <a:lnTo>
                  <a:pt x="74942" y="423544"/>
                </a:lnTo>
                <a:lnTo>
                  <a:pt x="96431" y="427100"/>
                </a:lnTo>
                <a:lnTo>
                  <a:pt x="146380" y="433450"/>
                </a:lnTo>
                <a:lnTo>
                  <a:pt x="205054" y="438149"/>
                </a:lnTo>
                <a:lnTo>
                  <a:pt x="237007" y="439800"/>
                </a:lnTo>
                <a:lnTo>
                  <a:pt x="271284" y="440435"/>
                </a:lnTo>
                <a:lnTo>
                  <a:pt x="306717" y="440435"/>
                </a:lnTo>
                <a:lnTo>
                  <a:pt x="343319" y="439800"/>
                </a:lnTo>
                <a:lnTo>
                  <a:pt x="376428" y="2920"/>
                </a:lnTo>
                <a:lnTo>
                  <a:pt x="68541" y="0"/>
                </a:lnTo>
                <a:close/>
              </a:path>
            </a:pathLst>
          </a:custGeom>
          <a:solidFill>
            <a:srgbClr val="99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4316" y="4095750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56" y="0"/>
                </a:lnTo>
              </a:path>
            </a:pathLst>
          </a:custGeom>
          <a:ln w="65532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2124" y="4192523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64007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9932" y="426567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64007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8032" y="4018788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70103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0224" y="3907535"/>
            <a:ext cx="281940" cy="74930"/>
          </a:xfrm>
          <a:custGeom>
            <a:avLst/>
            <a:gdLst/>
            <a:ahLst/>
            <a:cxnLst/>
            <a:rect l="l" t="t" r="r" b="b"/>
            <a:pathLst>
              <a:path w="281940" h="74929">
                <a:moveTo>
                  <a:pt x="281939" y="0"/>
                </a:moveTo>
                <a:lnTo>
                  <a:pt x="9867" y="14096"/>
                </a:lnTo>
                <a:lnTo>
                  <a:pt x="0" y="74675"/>
                </a:lnTo>
                <a:lnTo>
                  <a:pt x="276097" y="65912"/>
                </a:lnTo>
                <a:lnTo>
                  <a:pt x="281939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939" y="3813047"/>
            <a:ext cx="274320" cy="97790"/>
          </a:xfrm>
          <a:custGeom>
            <a:avLst/>
            <a:gdLst/>
            <a:ahLst/>
            <a:cxnLst/>
            <a:rect l="l" t="t" r="r" b="b"/>
            <a:pathLst>
              <a:path w="274319" h="97789">
                <a:moveTo>
                  <a:pt x="274319" y="0"/>
                </a:moveTo>
                <a:lnTo>
                  <a:pt x="11595" y="15747"/>
                </a:lnTo>
                <a:lnTo>
                  <a:pt x="0" y="97535"/>
                </a:lnTo>
                <a:lnTo>
                  <a:pt x="269113" y="83565"/>
                </a:lnTo>
                <a:lnTo>
                  <a:pt x="274319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6027" y="3797808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09" h="329564">
                <a:moveTo>
                  <a:pt x="333756" y="0"/>
                </a:moveTo>
                <a:lnTo>
                  <a:pt x="53403" y="17399"/>
                </a:lnTo>
                <a:lnTo>
                  <a:pt x="0" y="328041"/>
                </a:lnTo>
                <a:lnTo>
                  <a:pt x="19735" y="329184"/>
                </a:lnTo>
                <a:lnTo>
                  <a:pt x="68491" y="33782"/>
                </a:lnTo>
                <a:lnTo>
                  <a:pt x="332613" y="15748"/>
                </a:lnTo>
                <a:lnTo>
                  <a:pt x="3337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6508" y="4058411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4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4127" y="3984497"/>
            <a:ext cx="280670" cy="0"/>
          </a:xfrm>
          <a:custGeom>
            <a:avLst/>
            <a:gdLst/>
            <a:ahLst/>
            <a:cxnLst/>
            <a:rect l="l" t="t" r="r" b="b"/>
            <a:pathLst>
              <a:path w="280669">
                <a:moveTo>
                  <a:pt x="0" y="0"/>
                </a:moveTo>
                <a:lnTo>
                  <a:pt x="280416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9367" y="3909821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>
                <a:moveTo>
                  <a:pt x="0" y="0"/>
                </a:moveTo>
                <a:lnTo>
                  <a:pt x="271272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9180" y="3828288"/>
            <a:ext cx="239267" cy="68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8596" y="4151376"/>
            <a:ext cx="256031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39596" y="4085844"/>
            <a:ext cx="177165" cy="516890"/>
          </a:xfrm>
          <a:custGeom>
            <a:avLst/>
            <a:gdLst/>
            <a:ahLst/>
            <a:cxnLst/>
            <a:rect l="l" t="t" r="r" b="b"/>
            <a:pathLst>
              <a:path w="177165" h="516889">
                <a:moveTo>
                  <a:pt x="25526" y="0"/>
                </a:moveTo>
                <a:lnTo>
                  <a:pt x="0" y="492251"/>
                </a:lnTo>
                <a:lnTo>
                  <a:pt x="34925" y="496950"/>
                </a:lnTo>
                <a:lnTo>
                  <a:pt x="38353" y="516635"/>
                </a:lnTo>
                <a:lnTo>
                  <a:pt x="176784" y="480059"/>
                </a:lnTo>
                <a:lnTo>
                  <a:pt x="173354" y="441197"/>
                </a:lnTo>
                <a:lnTo>
                  <a:pt x="167512" y="401192"/>
                </a:lnTo>
                <a:lnTo>
                  <a:pt x="159384" y="360679"/>
                </a:lnTo>
                <a:lnTo>
                  <a:pt x="149478" y="319531"/>
                </a:lnTo>
                <a:lnTo>
                  <a:pt x="137794" y="278891"/>
                </a:lnTo>
                <a:lnTo>
                  <a:pt x="124967" y="239521"/>
                </a:lnTo>
                <a:lnTo>
                  <a:pt x="111632" y="200659"/>
                </a:lnTo>
                <a:lnTo>
                  <a:pt x="97662" y="164083"/>
                </a:lnTo>
                <a:lnTo>
                  <a:pt x="70992" y="98551"/>
                </a:lnTo>
                <a:lnTo>
                  <a:pt x="38988" y="27304"/>
                </a:lnTo>
                <a:lnTo>
                  <a:pt x="27304" y="2920"/>
                </a:lnTo>
                <a:lnTo>
                  <a:pt x="25526" y="0"/>
                </a:lnTo>
                <a:close/>
              </a:path>
            </a:pathLst>
          </a:custGeom>
          <a:solidFill>
            <a:srgbClr val="BD9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9700" y="3811523"/>
            <a:ext cx="0" cy="798830"/>
          </a:xfrm>
          <a:custGeom>
            <a:avLst/>
            <a:gdLst/>
            <a:ahLst/>
            <a:cxnLst/>
            <a:rect l="l" t="t" r="r" b="b"/>
            <a:pathLst>
              <a:path h="798829">
                <a:moveTo>
                  <a:pt x="0" y="0"/>
                </a:moveTo>
                <a:lnTo>
                  <a:pt x="0" y="798576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46275" y="3835908"/>
            <a:ext cx="187960" cy="373380"/>
          </a:xfrm>
          <a:custGeom>
            <a:avLst/>
            <a:gdLst/>
            <a:ahLst/>
            <a:cxnLst/>
            <a:rect l="l" t="t" r="r" b="b"/>
            <a:pathLst>
              <a:path w="187960" h="373379">
                <a:moveTo>
                  <a:pt x="0" y="0"/>
                </a:moveTo>
                <a:lnTo>
                  <a:pt x="29083" y="32512"/>
                </a:lnTo>
                <a:lnTo>
                  <a:pt x="55245" y="65786"/>
                </a:lnTo>
                <a:lnTo>
                  <a:pt x="77978" y="98933"/>
                </a:lnTo>
                <a:lnTo>
                  <a:pt x="98425" y="131445"/>
                </a:lnTo>
                <a:lnTo>
                  <a:pt x="131572" y="194310"/>
                </a:lnTo>
                <a:lnTo>
                  <a:pt x="155448" y="251206"/>
                </a:lnTo>
                <a:lnTo>
                  <a:pt x="171196" y="300736"/>
                </a:lnTo>
                <a:lnTo>
                  <a:pt x="181101" y="339090"/>
                </a:lnTo>
                <a:lnTo>
                  <a:pt x="184023" y="353568"/>
                </a:lnTo>
                <a:lnTo>
                  <a:pt x="186309" y="364617"/>
                </a:lnTo>
                <a:lnTo>
                  <a:pt x="186817" y="371094"/>
                </a:lnTo>
                <a:lnTo>
                  <a:pt x="187451" y="373380"/>
                </a:lnTo>
                <a:lnTo>
                  <a:pt x="174625" y="120396"/>
                </a:lnTo>
                <a:lnTo>
                  <a:pt x="0" y="0"/>
                </a:lnTo>
                <a:close/>
              </a:path>
            </a:pathLst>
          </a:custGeom>
          <a:solidFill>
            <a:srgbClr val="8E6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9639" y="4582667"/>
            <a:ext cx="125095" cy="20320"/>
          </a:xfrm>
          <a:custGeom>
            <a:avLst/>
            <a:gdLst/>
            <a:ahLst/>
            <a:cxnLst/>
            <a:rect l="l" t="t" r="r" b="b"/>
            <a:pathLst>
              <a:path w="125094" h="20320">
                <a:moveTo>
                  <a:pt x="2336" y="0"/>
                </a:moveTo>
                <a:lnTo>
                  <a:pt x="0" y="10159"/>
                </a:lnTo>
                <a:lnTo>
                  <a:pt x="124968" y="19811"/>
                </a:lnTo>
                <a:lnTo>
                  <a:pt x="2336" y="0"/>
                </a:lnTo>
                <a:close/>
              </a:path>
            </a:pathLst>
          </a:custGeom>
          <a:solidFill>
            <a:srgbClr val="336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49452" y="4477511"/>
            <a:ext cx="274320" cy="40005"/>
          </a:xfrm>
          <a:custGeom>
            <a:avLst/>
            <a:gdLst/>
            <a:ahLst/>
            <a:cxnLst/>
            <a:rect l="l" t="t" r="r" b="b"/>
            <a:pathLst>
              <a:path w="274319" h="40004">
                <a:moveTo>
                  <a:pt x="198317" y="20955"/>
                </a:moveTo>
                <a:lnTo>
                  <a:pt x="23837" y="20955"/>
                </a:lnTo>
                <a:lnTo>
                  <a:pt x="45910" y="24892"/>
                </a:lnTo>
                <a:lnTo>
                  <a:pt x="90665" y="31750"/>
                </a:lnTo>
                <a:lnTo>
                  <a:pt x="112750" y="33908"/>
                </a:lnTo>
                <a:lnTo>
                  <a:pt x="154597" y="37337"/>
                </a:lnTo>
                <a:lnTo>
                  <a:pt x="173774" y="37973"/>
                </a:lnTo>
                <a:lnTo>
                  <a:pt x="192379" y="39115"/>
                </a:lnTo>
                <a:lnTo>
                  <a:pt x="209232" y="39624"/>
                </a:lnTo>
                <a:lnTo>
                  <a:pt x="259791" y="39624"/>
                </a:lnTo>
                <a:lnTo>
                  <a:pt x="266763" y="39115"/>
                </a:lnTo>
                <a:lnTo>
                  <a:pt x="272580" y="39115"/>
                </a:lnTo>
                <a:lnTo>
                  <a:pt x="274319" y="22098"/>
                </a:lnTo>
                <a:lnTo>
                  <a:pt x="241198" y="22098"/>
                </a:lnTo>
                <a:lnTo>
                  <a:pt x="210972" y="21462"/>
                </a:lnTo>
                <a:lnTo>
                  <a:pt x="198317" y="20955"/>
                </a:lnTo>
                <a:close/>
              </a:path>
              <a:path w="274319" h="40004">
                <a:moveTo>
                  <a:pt x="7556" y="0"/>
                </a:moveTo>
                <a:lnTo>
                  <a:pt x="6388" y="0"/>
                </a:lnTo>
                <a:lnTo>
                  <a:pt x="0" y="35687"/>
                </a:lnTo>
                <a:lnTo>
                  <a:pt x="23837" y="20955"/>
                </a:lnTo>
                <a:lnTo>
                  <a:pt x="198317" y="20955"/>
                </a:lnTo>
                <a:lnTo>
                  <a:pt x="131927" y="17018"/>
                </a:lnTo>
                <a:lnTo>
                  <a:pt x="90081" y="13588"/>
                </a:lnTo>
                <a:lnTo>
                  <a:pt x="56959" y="9017"/>
                </a:lnTo>
                <a:lnTo>
                  <a:pt x="43599" y="7365"/>
                </a:lnTo>
                <a:lnTo>
                  <a:pt x="31965" y="5080"/>
                </a:lnTo>
                <a:lnTo>
                  <a:pt x="22669" y="3429"/>
                </a:lnTo>
                <a:lnTo>
                  <a:pt x="15697" y="2286"/>
                </a:lnTo>
                <a:lnTo>
                  <a:pt x="10464" y="1143"/>
                </a:lnTo>
                <a:lnTo>
                  <a:pt x="7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46632" y="4233671"/>
            <a:ext cx="21590" cy="67310"/>
          </a:xfrm>
          <a:custGeom>
            <a:avLst/>
            <a:gdLst/>
            <a:ahLst/>
            <a:cxnLst/>
            <a:rect l="l" t="t" r="r" b="b"/>
            <a:pathLst>
              <a:path w="21590" h="67310">
                <a:moveTo>
                  <a:pt x="7112" y="0"/>
                </a:moveTo>
                <a:lnTo>
                  <a:pt x="0" y="66420"/>
                </a:lnTo>
                <a:lnTo>
                  <a:pt x="14808" y="67055"/>
                </a:lnTo>
                <a:lnTo>
                  <a:pt x="21336" y="634"/>
                </a:lnTo>
                <a:lnTo>
                  <a:pt x="7112" y="0"/>
                </a:lnTo>
                <a:close/>
              </a:path>
            </a:pathLst>
          </a:custGeom>
          <a:solidFill>
            <a:srgbClr val="BA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19200" y="4233671"/>
            <a:ext cx="48895" cy="66040"/>
          </a:xfrm>
          <a:custGeom>
            <a:avLst/>
            <a:gdLst/>
            <a:ahLst/>
            <a:cxnLst/>
            <a:rect l="l" t="t" r="r" b="b"/>
            <a:pathLst>
              <a:path w="48894" h="66039">
                <a:moveTo>
                  <a:pt x="8128" y="0"/>
                </a:moveTo>
                <a:lnTo>
                  <a:pt x="0" y="64896"/>
                </a:lnTo>
                <a:lnTo>
                  <a:pt x="27863" y="65531"/>
                </a:lnTo>
                <a:lnTo>
                  <a:pt x="34836" y="60325"/>
                </a:lnTo>
                <a:lnTo>
                  <a:pt x="35407" y="54609"/>
                </a:lnTo>
                <a:lnTo>
                  <a:pt x="33083" y="50037"/>
                </a:lnTo>
                <a:lnTo>
                  <a:pt x="31356" y="48259"/>
                </a:lnTo>
                <a:lnTo>
                  <a:pt x="31927" y="33908"/>
                </a:lnTo>
                <a:lnTo>
                  <a:pt x="38315" y="28193"/>
                </a:lnTo>
                <a:lnTo>
                  <a:pt x="38900" y="23621"/>
                </a:lnTo>
                <a:lnTo>
                  <a:pt x="37160" y="19557"/>
                </a:lnTo>
                <a:lnTo>
                  <a:pt x="35407" y="18414"/>
                </a:lnTo>
                <a:lnTo>
                  <a:pt x="48768" y="1142"/>
                </a:lnTo>
                <a:lnTo>
                  <a:pt x="81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0536" y="4287011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3517" y="0"/>
                </a:moveTo>
                <a:lnTo>
                  <a:pt x="0" y="0"/>
                </a:lnTo>
                <a:lnTo>
                  <a:pt x="1752" y="2920"/>
                </a:lnTo>
                <a:lnTo>
                  <a:pt x="1752" y="5333"/>
                </a:lnTo>
                <a:lnTo>
                  <a:pt x="0" y="6985"/>
                </a:lnTo>
                <a:lnTo>
                  <a:pt x="3517" y="7619"/>
                </a:lnTo>
                <a:lnTo>
                  <a:pt x="5854" y="6476"/>
                </a:lnTo>
                <a:lnTo>
                  <a:pt x="7035" y="4699"/>
                </a:lnTo>
                <a:lnTo>
                  <a:pt x="7619" y="4063"/>
                </a:lnTo>
                <a:lnTo>
                  <a:pt x="5854" y="1143"/>
                </a:lnTo>
                <a:lnTo>
                  <a:pt x="3517" y="0"/>
                </a:lnTo>
                <a:close/>
              </a:path>
            </a:pathLst>
          </a:custGeom>
          <a:solidFill>
            <a:srgbClr val="8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2060" y="4255008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3517" y="0"/>
                </a:moveTo>
                <a:lnTo>
                  <a:pt x="0" y="0"/>
                </a:lnTo>
                <a:lnTo>
                  <a:pt x="2349" y="2540"/>
                </a:lnTo>
                <a:lnTo>
                  <a:pt x="2349" y="4064"/>
                </a:lnTo>
                <a:lnTo>
                  <a:pt x="584" y="5588"/>
                </a:lnTo>
                <a:lnTo>
                  <a:pt x="4102" y="6096"/>
                </a:lnTo>
                <a:lnTo>
                  <a:pt x="5867" y="5588"/>
                </a:lnTo>
                <a:lnTo>
                  <a:pt x="7035" y="4064"/>
                </a:lnTo>
                <a:lnTo>
                  <a:pt x="7620" y="3556"/>
                </a:lnTo>
                <a:lnTo>
                  <a:pt x="5867" y="1016"/>
                </a:lnTo>
                <a:lnTo>
                  <a:pt x="3517" y="0"/>
                </a:lnTo>
                <a:close/>
              </a:path>
            </a:pathLst>
          </a:custGeom>
          <a:solidFill>
            <a:srgbClr val="8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35963" y="4178808"/>
            <a:ext cx="32384" cy="38100"/>
          </a:xfrm>
          <a:custGeom>
            <a:avLst/>
            <a:gdLst/>
            <a:ahLst/>
            <a:cxnLst/>
            <a:rect l="l" t="t" r="r" b="b"/>
            <a:pathLst>
              <a:path w="32384" h="38100">
                <a:moveTo>
                  <a:pt x="16294" y="0"/>
                </a:moveTo>
                <a:lnTo>
                  <a:pt x="9893" y="1778"/>
                </a:lnTo>
                <a:lnTo>
                  <a:pt x="4660" y="6477"/>
                </a:lnTo>
                <a:lnTo>
                  <a:pt x="1168" y="12954"/>
                </a:lnTo>
                <a:lnTo>
                  <a:pt x="0" y="19939"/>
                </a:lnTo>
                <a:lnTo>
                  <a:pt x="1168" y="27559"/>
                </a:lnTo>
                <a:lnTo>
                  <a:pt x="4076" y="33401"/>
                </a:lnTo>
                <a:lnTo>
                  <a:pt x="9309" y="36957"/>
                </a:lnTo>
                <a:lnTo>
                  <a:pt x="15709" y="38100"/>
                </a:lnTo>
                <a:lnTo>
                  <a:pt x="22110" y="36322"/>
                </a:lnTo>
                <a:lnTo>
                  <a:pt x="27343" y="31623"/>
                </a:lnTo>
                <a:lnTo>
                  <a:pt x="30251" y="25146"/>
                </a:lnTo>
                <a:lnTo>
                  <a:pt x="32004" y="18161"/>
                </a:lnTo>
                <a:lnTo>
                  <a:pt x="30835" y="10541"/>
                </a:lnTo>
                <a:lnTo>
                  <a:pt x="27927" y="4699"/>
                </a:lnTo>
                <a:lnTo>
                  <a:pt x="22694" y="1143"/>
                </a:lnTo>
                <a:lnTo>
                  <a:pt x="16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3583" y="4184903"/>
            <a:ext cx="21590" cy="27940"/>
          </a:xfrm>
          <a:custGeom>
            <a:avLst/>
            <a:gdLst/>
            <a:ahLst/>
            <a:cxnLst/>
            <a:rect l="l" t="t" r="r" b="b"/>
            <a:pathLst>
              <a:path w="21590" h="27939">
                <a:moveTo>
                  <a:pt x="11226" y="0"/>
                </a:moveTo>
                <a:lnTo>
                  <a:pt x="6743" y="1270"/>
                </a:lnTo>
                <a:lnTo>
                  <a:pt x="3365" y="4318"/>
                </a:lnTo>
                <a:lnTo>
                  <a:pt x="1117" y="9144"/>
                </a:lnTo>
                <a:lnTo>
                  <a:pt x="0" y="14605"/>
                </a:lnTo>
                <a:lnTo>
                  <a:pt x="558" y="19558"/>
                </a:lnTo>
                <a:lnTo>
                  <a:pt x="2806" y="23749"/>
                </a:lnTo>
                <a:lnTo>
                  <a:pt x="6184" y="26797"/>
                </a:lnTo>
                <a:lnTo>
                  <a:pt x="10668" y="27432"/>
                </a:lnTo>
                <a:lnTo>
                  <a:pt x="15163" y="26162"/>
                </a:lnTo>
                <a:lnTo>
                  <a:pt x="18529" y="22606"/>
                </a:lnTo>
                <a:lnTo>
                  <a:pt x="20777" y="18288"/>
                </a:lnTo>
                <a:lnTo>
                  <a:pt x="21335" y="12827"/>
                </a:lnTo>
                <a:lnTo>
                  <a:pt x="20777" y="7874"/>
                </a:lnTo>
                <a:lnTo>
                  <a:pt x="18529" y="3683"/>
                </a:lnTo>
                <a:lnTo>
                  <a:pt x="15163" y="635"/>
                </a:lnTo>
                <a:lnTo>
                  <a:pt x="11226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8155" y="419404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4" h="12700">
                <a:moveTo>
                  <a:pt x="7861" y="0"/>
                </a:moveTo>
                <a:lnTo>
                  <a:pt x="5613" y="0"/>
                </a:lnTo>
                <a:lnTo>
                  <a:pt x="3365" y="634"/>
                </a:lnTo>
                <a:lnTo>
                  <a:pt x="2247" y="1777"/>
                </a:lnTo>
                <a:lnTo>
                  <a:pt x="558" y="4063"/>
                </a:lnTo>
                <a:lnTo>
                  <a:pt x="0" y="6350"/>
                </a:lnTo>
                <a:lnTo>
                  <a:pt x="558" y="8762"/>
                </a:lnTo>
                <a:lnTo>
                  <a:pt x="1689" y="10413"/>
                </a:lnTo>
                <a:lnTo>
                  <a:pt x="3365" y="11556"/>
                </a:lnTo>
                <a:lnTo>
                  <a:pt x="5613" y="12191"/>
                </a:lnTo>
                <a:lnTo>
                  <a:pt x="7861" y="11556"/>
                </a:lnTo>
                <a:lnTo>
                  <a:pt x="8978" y="10413"/>
                </a:lnTo>
                <a:lnTo>
                  <a:pt x="10109" y="8127"/>
                </a:lnTo>
                <a:lnTo>
                  <a:pt x="10668" y="5841"/>
                </a:lnTo>
                <a:lnTo>
                  <a:pt x="10109" y="3428"/>
                </a:lnTo>
                <a:lnTo>
                  <a:pt x="8978" y="1143"/>
                </a:lnTo>
                <a:lnTo>
                  <a:pt x="7861" y="0"/>
                </a:lnTo>
                <a:close/>
              </a:path>
            </a:pathLst>
          </a:custGeom>
          <a:solidFill>
            <a:srgbClr val="77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46632" y="4192523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69" h="15239">
                <a:moveTo>
                  <a:pt x="8343" y="0"/>
                </a:moveTo>
                <a:lnTo>
                  <a:pt x="7150" y="0"/>
                </a:lnTo>
                <a:lnTo>
                  <a:pt x="4762" y="1143"/>
                </a:lnTo>
                <a:lnTo>
                  <a:pt x="2387" y="2920"/>
                </a:lnTo>
                <a:lnTo>
                  <a:pt x="596" y="5333"/>
                </a:lnTo>
                <a:lnTo>
                  <a:pt x="0" y="8255"/>
                </a:lnTo>
                <a:lnTo>
                  <a:pt x="0" y="9906"/>
                </a:lnTo>
                <a:lnTo>
                  <a:pt x="1790" y="12318"/>
                </a:lnTo>
                <a:lnTo>
                  <a:pt x="3581" y="14096"/>
                </a:lnTo>
                <a:lnTo>
                  <a:pt x="5956" y="15239"/>
                </a:lnTo>
                <a:lnTo>
                  <a:pt x="7150" y="15239"/>
                </a:lnTo>
                <a:lnTo>
                  <a:pt x="9537" y="14605"/>
                </a:lnTo>
                <a:lnTo>
                  <a:pt x="11925" y="12953"/>
                </a:lnTo>
                <a:lnTo>
                  <a:pt x="13119" y="10540"/>
                </a:lnTo>
                <a:lnTo>
                  <a:pt x="13715" y="7619"/>
                </a:lnTo>
                <a:lnTo>
                  <a:pt x="13715" y="5842"/>
                </a:lnTo>
                <a:lnTo>
                  <a:pt x="13119" y="4699"/>
                </a:lnTo>
                <a:lnTo>
                  <a:pt x="12522" y="2920"/>
                </a:lnTo>
                <a:lnTo>
                  <a:pt x="10731" y="1143"/>
                </a:lnTo>
                <a:lnTo>
                  <a:pt x="8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49680" y="419557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6527" y="0"/>
                </a:moveTo>
                <a:lnTo>
                  <a:pt x="4571" y="0"/>
                </a:lnTo>
                <a:lnTo>
                  <a:pt x="2603" y="507"/>
                </a:lnTo>
                <a:lnTo>
                  <a:pt x="647" y="2666"/>
                </a:lnTo>
                <a:lnTo>
                  <a:pt x="0" y="4825"/>
                </a:lnTo>
                <a:lnTo>
                  <a:pt x="0" y="6984"/>
                </a:lnTo>
                <a:lnTo>
                  <a:pt x="1955" y="8635"/>
                </a:lnTo>
                <a:lnTo>
                  <a:pt x="3911" y="9143"/>
                </a:lnTo>
                <a:lnTo>
                  <a:pt x="5880" y="8635"/>
                </a:lnTo>
                <a:lnTo>
                  <a:pt x="7835" y="7492"/>
                </a:lnTo>
                <a:lnTo>
                  <a:pt x="8496" y="6476"/>
                </a:lnTo>
                <a:lnTo>
                  <a:pt x="9143" y="4317"/>
                </a:lnTo>
                <a:lnTo>
                  <a:pt x="9143" y="3175"/>
                </a:lnTo>
                <a:lnTo>
                  <a:pt x="8496" y="1650"/>
                </a:lnTo>
                <a:lnTo>
                  <a:pt x="6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51203" y="41605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2768" y="0"/>
                </a:moveTo>
                <a:lnTo>
                  <a:pt x="558" y="1142"/>
                </a:lnTo>
                <a:lnTo>
                  <a:pt x="0" y="2285"/>
                </a:lnTo>
                <a:lnTo>
                  <a:pt x="0" y="4063"/>
                </a:lnTo>
                <a:lnTo>
                  <a:pt x="558" y="6476"/>
                </a:lnTo>
                <a:lnTo>
                  <a:pt x="2768" y="7619"/>
                </a:lnTo>
                <a:lnTo>
                  <a:pt x="4991" y="6476"/>
                </a:lnTo>
                <a:lnTo>
                  <a:pt x="5537" y="5333"/>
                </a:lnTo>
                <a:lnTo>
                  <a:pt x="6096" y="3555"/>
                </a:lnTo>
                <a:lnTo>
                  <a:pt x="4991" y="1142"/>
                </a:lnTo>
                <a:lnTo>
                  <a:pt x="2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67789" y="3785615"/>
            <a:ext cx="0" cy="797560"/>
          </a:xfrm>
          <a:custGeom>
            <a:avLst/>
            <a:gdLst/>
            <a:ahLst/>
            <a:cxnLst/>
            <a:rect l="l" t="t" r="r" b="b"/>
            <a:pathLst>
              <a:path h="797560">
                <a:moveTo>
                  <a:pt x="0" y="0"/>
                </a:moveTo>
                <a:lnTo>
                  <a:pt x="0" y="797051"/>
                </a:lnTo>
              </a:path>
            </a:pathLst>
          </a:custGeom>
          <a:ln w="56387">
            <a:solidFill>
              <a:srgbClr val="F0C5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34796" y="4331208"/>
            <a:ext cx="76200" cy="20320"/>
          </a:xfrm>
          <a:custGeom>
            <a:avLst/>
            <a:gdLst/>
            <a:ahLst/>
            <a:cxnLst/>
            <a:rect l="l" t="t" r="r" b="b"/>
            <a:pathLst>
              <a:path w="76200" h="20320">
                <a:moveTo>
                  <a:pt x="69513" y="13589"/>
                </a:moveTo>
                <a:lnTo>
                  <a:pt x="35483" y="13589"/>
                </a:lnTo>
                <a:lnTo>
                  <a:pt x="48856" y="14097"/>
                </a:lnTo>
                <a:lnTo>
                  <a:pt x="59334" y="15240"/>
                </a:lnTo>
                <a:lnTo>
                  <a:pt x="66890" y="17018"/>
                </a:lnTo>
                <a:lnTo>
                  <a:pt x="72135" y="18161"/>
                </a:lnTo>
                <a:lnTo>
                  <a:pt x="75031" y="19304"/>
                </a:lnTo>
                <a:lnTo>
                  <a:pt x="76200" y="19812"/>
                </a:lnTo>
                <a:lnTo>
                  <a:pt x="69513" y="13589"/>
                </a:lnTo>
                <a:close/>
              </a:path>
              <a:path w="76200" h="20320">
                <a:moveTo>
                  <a:pt x="37223" y="0"/>
                </a:moveTo>
                <a:lnTo>
                  <a:pt x="25018" y="1651"/>
                </a:lnTo>
                <a:lnTo>
                  <a:pt x="15125" y="5715"/>
                </a:lnTo>
                <a:lnTo>
                  <a:pt x="1752" y="14097"/>
                </a:lnTo>
                <a:lnTo>
                  <a:pt x="0" y="15875"/>
                </a:lnTo>
                <a:lnTo>
                  <a:pt x="19189" y="14097"/>
                </a:lnTo>
                <a:lnTo>
                  <a:pt x="35483" y="13589"/>
                </a:lnTo>
                <a:lnTo>
                  <a:pt x="69513" y="13589"/>
                </a:lnTo>
                <a:lnTo>
                  <a:pt x="62826" y="7366"/>
                </a:lnTo>
                <a:lnTo>
                  <a:pt x="50025" y="1143"/>
                </a:lnTo>
                <a:lnTo>
                  <a:pt x="37223" y="0"/>
                </a:lnTo>
                <a:close/>
              </a:path>
            </a:pathLst>
          </a:custGeom>
          <a:solidFill>
            <a:srgbClr val="468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63167" y="4343400"/>
            <a:ext cx="228600" cy="29209"/>
          </a:xfrm>
          <a:custGeom>
            <a:avLst/>
            <a:gdLst/>
            <a:ahLst/>
            <a:cxnLst/>
            <a:rect l="l" t="t" r="r" b="b"/>
            <a:pathLst>
              <a:path w="228600" h="29210">
                <a:moveTo>
                  <a:pt x="2908" y="0"/>
                </a:moveTo>
                <a:lnTo>
                  <a:pt x="0" y="12954"/>
                </a:lnTo>
                <a:lnTo>
                  <a:pt x="67475" y="18287"/>
                </a:lnTo>
                <a:lnTo>
                  <a:pt x="82016" y="24256"/>
                </a:lnTo>
                <a:lnTo>
                  <a:pt x="95973" y="27812"/>
                </a:lnTo>
                <a:lnTo>
                  <a:pt x="108775" y="28956"/>
                </a:lnTo>
                <a:lnTo>
                  <a:pt x="120408" y="28320"/>
                </a:lnTo>
                <a:lnTo>
                  <a:pt x="129705" y="27177"/>
                </a:lnTo>
                <a:lnTo>
                  <a:pt x="137274" y="25400"/>
                </a:lnTo>
                <a:lnTo>
                  <a:pt x="141935" y="24256"/>
                </a:lnTo>
                <a:lnTo>
                  <a:pt x="143675" y="23622"/>
                </a:lnTo>
                <a:lnTo>
                  <a:pt x="227262" y="23622"/>
                </a:lnTo>
                <a:lnTo>
                  <a:pt x="228600" y="14224"/>
                </a:lnTo>
                <a:lnTo>
                  <a:pt x="147739" y="7619"/>
                </a:lnTo>
                <a:lnTo>
                  <a:pt x="133210" y="3556"/>
                </a:lnTo>
                <a:lnTo>
                  <a:pt x="71539" y="3556"/>
                </a:lnTo>
                <a:lnTo>
                  <a:pt x="2908" y="0"/>
                </a:lnTo>
                <a:close/>
              </a:path>
              <a:path w="228600" h="29210">
                <a:moveTo>
                  <a:pt x="227262" y="23622"/>
                </a:moveTo>
                <a:lnTo>
                  <a:pt x="143675" y="23622"/>
                </a:lnTo>
                <a:lnTo>
                  <a:pt x="226847" y="26543"/>
                </a:lnTo>
                <a:lnTo>
                  <a:pt x="227262" y="23622"/>
                </a:lnTo>
                <a:close/>
              </a:path>
              <a:path w="228600" h="29210">
                <a:moveTo>
                  <a:pt x="106451" y="0"/>
                </a:moveTo>
                <a:lnTo>
                  <a:pt x="94818" y="0"/>
                </a:lnTo>
                <a:lnTo>
                  <a:pt x="85509" y="1143"/>
                </a:lnTo>
                <a:lnTo>
                  <a:pt x="77952" y="2412"/>
                </a:lnTo>
                <a:lnTo>
                  <a:pt x="73291" y="2920"/>
                </a:lnTo>
                <a:lnTo>
                  <a:pt x="71539" y="3556"/>
                </a:lnTo>
                <a:lnTo>
                  <a:pt x="133210" y="3556"/>
                </a:lnTo>
                <a:lnTo>
                  <a:pt x="119240" y="635"/>
                </a:lnTo>
                <a:lnTo>
                  <a:pt x="1064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31747" y="4361688"/>
            <a:ext cx="26034" cy="17145"/>
          </a:xfrm>
          <a:custGeom>
            <a:avLst/>
            <a:gdLst/>
            <a:ahLst/>
            <a:cxnLst/>
            <a:rect l="l" t="t" r="r" b="b"/>
            <a:pathLst>
              <a:path w="26034" h="17145">
                <a:moveTo>
                  <a:pt x="0" y="0"/>
                </a:moveTo>
                <a:lnTo>
                  <a:pt x="571" y="1905"/>
                </a:lnTo>
                <a:lnTo>
                  <a:pt x="3454" y="6223"/>
                </a:lnTo>
                <a:lnTo>
                  <a:pt x="8064" y="11811"/>
                </a:lnTo>
                <a:lnTo>
                  <a:pt x="14960" y="16763"/>
                </a:lnTo>
                <a:lnTo>
                  <a:pt x="15544" y="16129"/>
                </a:lnTo>
                <a:lnTo>
                  <a:pt x="17271" y="13716"/>
                </a:lnTo>
                <a:lnTo>
                  <a:pt x="20142" y="11175"/>
                </a:lnTo>
                <a:lnTo>
                  <a:pt x="25908" y="8636"/>
                </a:lnTo>
                <a:lnTo>
                  <a:pt x="25336" y="8636"/>
                </a:lnTo>
                <a:lnTo>
                  <a:pt x="23596" y="8128"/>
                </a:lnTo>
                <a:lnTo>
                  <a:pt x="21297" y="7493"/>
                </a:lnTo>
                <a:lnTo>
                  <a:pt x="18427" y="6857"/>
                </a:lnTo>
                <a:lnTo>
                  <a:pt x="14389" y="5587"/>
                </a:lnTo>
                <a:lnTo>
                  <a:pt x="9791" y="4318"/>
                </a:lnTo>
                <a:lnTo>
                  <a:pt x="5181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66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26236" y="4373879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5270" y="0"/>
                </a:moveTo>
                <a:lnTo>
                  <a:pt x="3517" y="0"/>
                </a:lnTo>
                <a:lnTo>
                  <a:pt x="1752" y="635"/>
                </a:lnTo>
                <a:lnTo>
                  <a:pt x="0" y="2413"/>
                </a:lnTo>
                <a:lnTo>
                  <a:pt x="0" y="4826"/>
                </a:lnTo>
                <a:lnTo>
                  <a:pt x="2336" y="6096"/>
                </a:lnTo>
                <a:lnTo>
                  <a:pt x="4102" y="6096"/>
                </a:lnTo>
                <a:lnTo>
                  <a:pt x="5854" y="5461"/>
                </a:lnTo>
                <a:lnTo>
                  <a:pt x="7619" y="4318"/>
                </a:lnTo>
                <a:lnTo>
                  <a:pt x="7619" y="1778"/>
                </a:lnTo>
                <a:lnTo>
                  <a:pt x="7035" y="635"/>
                </a:lnTo>
                <a:lnTo>
                  <a:pt x="5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46988" y="4366259"/>
            <a:ext cx="60960" cy="15240"/>
          </a:xfrm>
          <a:custGeom>
            <a:avLst/>
            <a:gdLst/>
            <a:ahLst/>
            <a:cxnLst/>
            <a:rect l="l" t="t" r="r" b="b"/>
            <a:pathLst>
              <a:path w="60959" h="15239">
                <a:moveTo>
                  <a:pt x="12306" y="3937"/>
                </a:moveTo>
                <a:lnTo>
                  <a:pt x="11137" y="3937"/>
                </a:lnTo>
                <a:lnTo>
                  <a:pt x="0" y="11302"/>
                </a:lnTo>
                <a:lnTo>
                  <a:pt x="12306" y="14731"/>
                </a:lnTo>
                <a:lnTo>
                  <a:pt x="23444" y="15239"/>
                </a:lnTo>
                <a:lnTo>
                  <a:pt x="33997" y="13588"/>
                </a:lnTo>
                <a:lnTo>
                  <a:pt x="42786" y="10667"/>
                </a:lnTo>
                <a:lnTo>
                  <a:pt x="50406" y="7365"/>
                </a:lnTo>
                <a:lnTo>
                  <a:pt x="54561" y="4571"/>
                </a:lnTo>
                <a:lnTo>
                  <a:pt x="15824" y="4571"/>
                </a:lnTo>
                <a:lnTo>
                  <a:pt x="12306" y="3937"/>
                </a:lnTo>
                <a:close/>
              </a:path>
              <a:path w="60959" h="15239">
                <a:moveTo>
                  <a:pt x="60959" y="0"/>
                </a:moveTo>
                <a:lnTo>
                  <a:pt x="52743" y="2285"/>
                </a:lnTo>
                <a:lnTo>
                  <a:pt x="43954" y="3937"/>
                </a:lnTo>
                <a:lnTo>
                  <a:pt x="35750" y="4571"/>
                </a:lnTo>
                <a:lnTo>
                  <a:pt x="54561" y="4571"/>
                </a:lnTo>
                <a:lnTo>
                  <a:pt x="56261" y="3428"/>
                </a:lnTo>
                <a:lnTo>
                  <a:pt x="59791" y="1142"/>
                </a:lnTo>
                <a:lnTo>
                  <a:pt x="60959" y="0"/>
                </a:lnTo>
                <a:close/>
              </a:path>
            </a:pathLst>
          </a:custGeom>
          <a:solidFill>
            <a:srgbClr val="A1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91183" y="3883152"/>
            <a:ext cx="175260" cy="0"/>
          </a:xfrm>
          <a:custGeom>
            <a:avLst/>
            <a:gdLst/>
            <a:ahLst/>
            <a:cxnLst/>
            <a:rect l="l" t="t" r="r" b="b"/>
            <a:pathLst>
              <a:path w="175259">
                <a:moveTo>
                  <a:pt x="0" y="0"/>
                </a:moveTo>
                <a:lnTo>
                  <a:pt x="175259" y="0"/>
                </a:lnTo>
              </a:path>
            </a:pathLst>
          </a:custGeom>
          <a:ln w="24383">
            <a:solidFill>
              <a:srgbClr val="7AAD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03375" y="3883152"/>
            <a:ext cx="36830" cy="7620"/>
          </a:xfrm>
          <a:custGeom>
            <a:avLst/>
            <a:gdLst/>
            <a:ahLst/>
            <a:cxnLst/>
            <a:rect l="l" t="t" r="r" b="b"/>
            <a:pathLst>
              <a:path w="36830" h="7620">
                <a:moveTo>
                  <a:pt x="36576" y="0"/>
                </a:moveTo>
                <a:lnTo>
                  <a:pt x="1181" y="1778"/>
                </a:lnTo>
                <a:lnTo>
                  <a:pt x="0" y="7620"/>
                </a:lnTo>
                <a:lnTo>
                  <a:pt x="35991" y="5334"/>
                </a:lnTo>
                <a:lnTo>
                  <a:pt x="36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89532" y="3826764"/>
            <a:ext cx="1429512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89532" y="4046220"/>
            <a:ext cx="966216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36776" y="3646423"/>
            <a:ext cx="190373" cy="1757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32788" y="3364991"/>
            <a:ext cx="474345" cy="390525"/>
          </a:xfrm>
          <a:custGeom>
            <a:avLst/>
            <a:gdLst/>
            <a:ahLst/>
            <a:cxnLst/>
            <a:rect l="l" t="t" r="r" b="b"/>
            <a:pathLst>
              <a:path w="474344" h="390525">
                <a:moveTo>
                  <a:pt x="438150" y="0"/>
                </a:moveTo>
                <a:lnTo>
                  <a:pt x="0" y="344932"/>
                </a:lnTo>
                <a:lnTo>
                  <a:pt x="35813" y="390398"/>
                </a:lnTo>
                <a:lnTo>
                  <a:pt x="473963" y="45466"/>
                </a:lnTo>
                <a:lnTo>
                  <a:pt x="438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18944" y="2357627"/>
            <a:ext cx="845819" cy="6918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60876" y="2237232"/>
            <a:ext cx="833755" cy="925194"/>
          </a:xfrm>
          <a:custGeom>
            <a:avLst/>
            <a:gdLst/>
            <a:ahLst/>
            <a:cxnLst/>
            <a:rect l="l" t="t" r="r" b="b"/>
            <a:pathLst>
              <a:path w="833754" h="925194">
                <a:moveTo>
                  <a:pt x="512572" y="0"/>
                </a:moveTo>
                <a:lnTo>
                  <a:pt x="142239" y="33654"/>
                </a:lnTo>
                <a:lnTo>
                  <a:pt x="0" y="824229"/>
                </a:lnTo>
                <a:lnTo>
                  <a:pt x="48133" y="838200"/>
                </a:lnTo>
                <a:lnTo>
                  <a:pt x="37719" y="879347"/>
                </a:lnTo>
                <a:lnTo>
                  <a:pt x="38353" y="879347"/>
                </a:lnTo>
                <a:lnTo>
                  <a:pt x="40004" y="879855"/>
                </a:lnTo>
                <a:lnTo>
                  <a:pt x="42925" y="880998"/>
                </a:lnTo>
                <a:lnTo>
                  <a:pt x="47625" y="881633"/>
                </a:lnTo>
                <a:lnTo>
                  <a:pt x="52832" y="883412"/>
                </a:lnTo>
                <a:lnTo>
                  <a:pt x="59182" y="884554"/>
                </a:lnTo>
                <a:lnTo>
                  <a:pt x="66801" y="886205"/>
                </a:lnTo>
                <a:lnTo>
                  <a:pt x="75437" y="888618"/>
                </a:lnTo>
                <a:lnTo>
                  <a:pt x="84709" y="890269"/>
                </a:lnTo>
                <a:lnTo>
                  <a:pt x="95250" y="892682"/>
                </a:lnTo>
                <a:lnTo>
                  <a:pt x="106807" y="894968"/>
                </a:lnTo>
                <a:lnTo>
                  <a:pt x="132969" y="899540"/>
                </a:lnTo>
                <a:lnTo>
                  <a:pt x="147447" y="902462"/>
                </a:lnTo>
                <a:lnTo>
                  <a:pt x="178815" y="907160"/>
                </a:lnTo>
                <a:lnTo>
                  <a:pt x="250825" y="916431"/>
                </a:lnTo>
                <a:lnTo>
                  <a:pt x="291464" y="919860"/>
                </a:lnTo>
                <a:lnTo>
                  <a:pt x="312927" y="921003"/>
                </a:lnTo>
                <a:lnTo>
                  <a:pt x="334899" y="922781"/>
                </a:lnTo>
                <a:lnTo>
                  <a:pt x="357632" y="923289"/>
                </a:lnTo>
                <a:lnTo>
                  <a:pt x="380238" y="924432"/>
                </a:lnTo>
                <a:lnTo>
                  <a:pt x="403987" y="925067"/>
                </a:lnTo>
                <a:lnTo>
                  <a:pt x="428371" y="925067"/>
                </a:lnTo>
                <a:lnTo>
                  <a:pt x="503936" y="923289"/>
                </a:lnTo>
                <a:lnTo>
                  <a:pt x="529971" y="921638"/>
                </a:lnTo>
                <a:lnTo>
                  <a:pt x="833627" y="834135"/>
                </a:lnTo>
                <a:lnTo>
                  <a:pt x="799338" y="209676"/>
                </a:lnTo>
                <a:lnTo>
                  <a:pt x="512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45508" y="2298192"/>
            <a:ext cx="309880" cy="817244"/>
          </a:xfrm>
          <a:custGeom>
            <a:avLst/>
            <a:gdLst/>
            <a:ahLst/>
            <a:cxnLst/>
            <a:rect l="l" t="t" r="r" b="b"/>
            <a:pathLst>
              <a:path w="309879" h="817244">
                <a:moveTo>
                  <a:pt x="38988" y="0"/>
                </a:moveTo>
                <a:lnTo>
                  <a:pt x="0" y="792480"/>
                </a:lnTo>
                <a:lnTo>
                  <a:pt x="34925" y="797179"/>
                </a:lnTo>
                <a:lnTo>
                  <a:pt x="38480" y="816863"/>
                </a:lnTo>
                <a:lnTo>
                  <a:pt x="309371" y="749046"/>
                </a:lnTo>
                <a:lnTo>
                  <a:pt x="281939" y="170434"/>
                </a:lnTo>
                <a:lnTo>
                  <a:pt x="38988" y="0"/>
                </a:lnTo>
                <a:close/>
              </a:path>
            </a:pathLst>
          </a:custGeom>
          <a:solidFill>
            <a:srgbClr val="A379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07991" y="2761488"/>
            <a:ext cx="247015" cy="346075"/>
          </a:xfrm>
          <a:custGeom>
            <a:avLst/>
            <a:gdLst/>
            <a:ahLst/>
            <a:cxnLst/>
            <a:rect l="l" t="t" r="r" b="b"/>
            <a:pathLst>
              <a:path w="247014" h="346075">
                <a:moveTo>
                  <a:pt x="232410" y="0"/>
                </a:moveTo>
                <a:lnTo>
                  <a:pt x="212598" y="67183"/>
                </a:lnTo>
                <a:lnTo>
                  <a:pt x="181863" y="130937"/>
                </a:lnTo>
                <a:lnTo>
                  <a:pt x="144018" y="189484"/>
                </a:lnTo>
                <a:lnTo>
                  <a:pt x="103378" y="241046"/>
                </a:lnTo>
                <a:lnTo>
                  <a:pt x="64516" y="284479"/>
                </a:lnTo>
                <a:lnTo>
                  <a:pt x="18542" y="329691"/>
                </a:lnTo>
                <a:lnTo>
                  <a:pt x="0" y="345948"/>
                </a:lnTo>
                <a:lnTo>
                  <a:pt x="246887" y="284479"/>
                </a:lnTo>
                <a:lnTo>
                  <a:pt x="232410" y="0"/>
                </a:lnTo>
                <a:close/>
              </a:path>
            </a:pathLst>
          </a:custGeom>
          <a:solidFill>
            <a:srgbClr val="9B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97452" y="2276855"/>
            <a:ext cx="462280" cy="800100"/>
          </a:xfrm>
          <a:custGeom>
            <a:avLst/>
            <a:gdLst/>
            <a:ahLst/>
            <a:cxnLst/>
            <a:rect l="l" t="t" r="r" b="b"/>
            <a:pathLst>
              <a:path w="462279" h="800100">
                <a:moveTo>
                  <a:pt x="461772" y="0"/>
                </a:moveTo>
                <a:lnTo>
                  <a:pt x="127762" y="25527"/>
                </a:lnTo>
                <a:lnTo>
                  <a:pt x="0" y="761365"/>
                </a:lnTo>
                <a:lnTo>
                  <a:pt x="4063" y="762508"/>
                </a:lnTo>
                <a:lnTo>
                  <a:pt x="7493" y="763651"/>
                </a:lnTo>
                <a:lnTo>
                  <a:pt x="11557" y="764794"/>
                </a:lnTo>
                <a:lnTo>
                  <a:pt x="16256" y="765937"/>
                </a:lnTo>
                <a:lnTo>
                  <a:pt x="22606" y="767715"/>
                </a:lnTo>
                <a:lnTo>
                  <a:pt x="29083" y="768858"/>
                </a:lnTo>
                <a:lnTo>
                  <a:pt x="36575" y="770636"/>
                </a:lnTo>
                <a:lnTo>
                  <a:pt x="45338" y="772922"/>
                </a:lnTo>
                <a:lnTo>
                  <a:pt x="53975" y="774700"/>
                </a:lnTo>
                <a:lnTo>
                  <a:pt x="64515" y="776986"/>
                </a:lnTo>
                <a:lnTo>
                  <a:pt x="74930" y="778637"/>
                </a:lnTo>
                <a:lnTo>
                  <a:pt x="86487" y="781050"/>
                </a:lnTo>
                <a:lnTo>
                  <a:pt x="98806" y="782701"/>
                </a:lnTo>
                <a:lnTo>
                  <a:pt x="112140" y="785114"/>
                </a:lnTo>
                <a:lnTo>
                  <a:pt x="125984" y="786765"/>
                </a:lnTo>
                <a:lnTo>
                  <a:pt x="140588" y="789051"/>
                </a:lnTo>
                <a:lnTo>
                  <a:pt x="171323" y="792607"/>
                </a:lnTo>
                <a:lnTo>
                  <a:pt x="188213" y="794258"/>
                </a:lnTo>
                <a:lnTo>
                  <a:pt x="205612" y="795528"/>
                </a:lnTo>
                <a:lnTo>
                  <a:pt x="223012" y="797179"/>
                </a:lnTo>
                <a:lnTo>
                  <a:pt x="241681" y="798322"/>
                </a:lnTo>
                <a:lnTo>
                  <a:pt x="301498" y="800100"/>
                </a:lnTo>
                <a:lnTo>
                  <a:pt x="343915" y="800100"/>
                </a:lnTo>
                <a:lnTo>
                  <a:pt x="388620" y="798957"/>
                </a:lnTo>
                <a:lnTo>
                  <a:pt x="411861" y="797814"/>
                </a:lnTo>
                <a:lnTo>
                  <a:pt x="461772" y="0"/>
                </a:lnTo>
                <a:close/>
              </a:path>
            </a:pathLst>
          </a:custGeom>
          <a:solidFill>
            <a:srgbClr val="7D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23359" y="2636520"/>
            <a:ext cx="376555" cy="440690"/>
          </a:xfrm>
          <a:custGeom>
            <a:avLst/>
            <a:gdLst/>
            <a:ahLst/>
            <a:cxnLst/>
            <a:rect l="l" t="t" r="r" b="b"/>
            <a:pathLst>
              <a:path w="376554" h="440689">
                <a:moveTo>
                  <a:pt x="68579" y="0"/>
                </a:moveTo>
                <a:lnTo>
                  <a:pt x="0" y="409066"/>
                </a:lnTo>
                <a:lnTo>
                  <a:pt x="1777" y="409701"/>
                </a:lnTo>
                <a:lnTo>
                  <a:pt x="6350" y="410844"/>
                </a:lnTo>
                <a:lnTo>
                  <a:pt x="14477" y="412622"/>
                </a:lnTo>
                <a:lnTo>
                  <a:pt x="39497" y="417829"/>
                </a:lnTo>
                <a:lnTo>
                  <a:pt x="55752" y="420750"/>
                </a:lnTo>
                <a:lnTo>
                  <a:pt x="74929" y="423544"/>
                </a:lnTo>
                <a:lnTo>
                  <a:pt x="96392" y="427100"/>
                </a:lnTo>
                <a:lnTo>
                  <a:pt x="146430" y="433450"/>
                </a:lnTo>
                <a:lnTo>
                  <a:pt x="205104" y="438150"/>
                </a:lnTo>
                <a:lnTo>
                  <a:pt x="236981" y="439800"/>
                </a:lnTo>
                <a:lnTo>
                  <a:pt x="271272" y="440435"/>
                </a:lnTo>
                <a:lnTo>
                  <a:pt x="306704" y="440435"/>
                </a:lnTo>
                <a:lnTo>
                  <a:pt x="343280" y="439800"/>
                </a:lnTo>
                <a:lnTo>
                  <a:pt x="376427" y="2920"/>
                </a:lnTo>
                <a:lnTo>
                  <a:pt x="68579" y="0"/>
                </a:lnTo>
                <a:close/>
              </a:path>
            </a:pathLst>
          </a:custGeom>
          <a:solidFill>
            <a:srgbClr val="99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10228" y="2606801"/>
            <a:ext cx="295910" cy="0"/>
          </a:xfrm>
          <a:custGeom>
            <a:avLst/>
            <a:gdLst/>
            <a:ahLst/>
            <a:cxnLst/>
            <a:rect l="l" t="t" r="r" b="b"/>
            <a:pathLst>
              <a:path w="295910">
                <a:moveTo>
                  <a:pt x="0" y="0"/>
                </a:moveTo>
                <a:lnTo>
                  <a:pt x="295656" y="0"/>
                </a:lnTo>
              </a:path>
            </a:pathLst>
          </a:custGeom>
          <a:ln w="65531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98035" y="2704338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65531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85844" y="2777489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4027" y="0"/>
                </a:lnTo>
              </a:path>
            </a:pathLst>
          </a:custGeom>
          <a:ln w="62484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23944" y="2531364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70103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36135" y="2420111"/>
            <a:ext cx="281940" cy="73660"/>
          </a:xfrm>
          <a:custGeom>
            <a:avLst/>
            <a:gdLst/>
            <a:ahLst/>
            <a:cxnLst/>
            <a:rect l="l" t="t" r="r" b="b"/>
            <a:pathLst>
              <a:path w="281939" h="73660">
                <a:moveTo>
                  <a:pt x="281939" y="0"/>
                </a:moveTo>
                <a:lnTo>
                  <a:pt x="9905" y="13842"/>
                </a:lnTo>
                <a:lnTo>
                  <a:pt x="0" y="73151"/>
                </a:lnTo>
                <a:lnTo>
                  <a:pt x="276098" y="64515"/>
                </a:lnTo>
                <a:lnTo>
                  <a:pt x="281939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49852" y="2325623"/>
            <a:ext cx="274320" cy="97790"/>
          </a:xfrm>
          <a:custGeom>
            <a:avLst/>
            <a:gdLst/>
            <a:ahLst/>
            <a:cxnLst/>
            <a:rect l="l" t="t" r="r" b="b"/>
            <a:pathLst>
              <a:path w="274320" h="97789">
                <a:moveTo>
                  <a:pt x="274320" y="0"/>
                </a:moveTo>
                <a:lnTo>
                  <a:pt x="11557" y="15748"/>
                </a:lnTo>
                <a:lnTo>
                  <a:pt x="0" y="97536"/>
                </a:lnTo>
                <a:lnTo>
                  <a:pt x="269113" y="83565"/>
                </a:lnTo>
                <a:lnTo>
                  <a:pt x="274320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91940" y="2310383"/>
            <a:ext cx="334010" cy="327660"/>
          </a:xfrm>
          <a:custGeom>
            <a:avLst/>
            <a:gdLst/>
            <a:ahLst/>
            <a:cxnLst/>
            <a:rect l="l" t="t" r="r" b="b"/>
            <a:pathLst>
              <a:path w="334010" h="327660">
                <a:moveTo>
                  <a:pt x="333756" y="0"/>
                </a:moveTo>
                <a:lnTo>
                  <a:pt x="53467" y="17271"/>
                </a:lnTo>
                <a:lnTo>
                  <a:pt x="0" y="326516"/>
                </a:lnTo>
                <a:lnTo>
                  <a:pt x="19685" y="327660"/>
                </a:lnTo>
                <a:lnTo>
                  <a:pt x="68452" y="33527"/>
                </a:lnTo>
                <a:lnTo>
                  <a:pt x="332613" y="15620"/>
                </a:lnTo>
                <a:lnTo>
                  <a:pt x="3337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22420" y="2570988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30040" y="2497073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415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45279" y="2422398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72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65091" y="2340864"/>
            <a:ext cx="239268" cy="685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64508" y="2662427"/>
            <a:ext cx="256031" cy="1402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45508" y="2598420"/>
            <a:ext cx="177165" cy="516890"/>
          </a:xfrm>
          <a:custGeom>
            <a:avLst/>
            <a:gdLst/>
            <a:ahLst/>
            <a:cxnLst/>
            <a:rect l="l" t="t" r="r" b="b"/>
            <a:pathLst>
              <a:path w="177164" h="516889">
                <a:moveTo>
                  <a:pt x="25526" y="0"/>
                </a:moveTo>
                <a:lnTo>
                  <a:pt x="0" y="492251"/>
                </a:lnTo>
                <a:lnTo>
                  <a:pt x="34925" y="496950"/>
                </a:lnTo>
                <a:lnTo>
                  <a:pt x="38353" y="516635"/>
                </a:lnTo>
                <a:lnTo>
                  <a:pt x="176783" y="480059"/>
                </a:lnTo>
                <a:lnTo>
                  <a:pt x="173354" y="441197"/>
                </a:lnTo>
                <a:lnTo>
                  <a:pt x="167512" y="401192"/>
                </a:lnTo>
                <a:lnTo>
                  <a:pt x="159384" y="360679"/>
                </a:lnTo>
                <a:lnTo>
                  <a:pt x="149478" y="319531"/>
                </a:lnTo>
                <a:lnTo>
                  <a:pt x="137794" y="278891"/>
                </a:lnTo>
                <a:lnTo>
                  <a:pt x="124967" y="239521"/>
                </a:lnTo>
                <a:lnTo>
                  <a:pt x="111632" y="200659"/>
                </a:lnTo>
                <a:lnTo>
                  <a:pt x="97662" y="164083"/>
                </a:lnTo>
                <a:lnTo>
                  <a:pt x="70992" y="98551"/>
                </a:lnTo>
                <a:lnTo>
                  <a:pt x="38988" y="27304"/>
                </a:lnTo>
                <a:lnTo>
                  <a:pt x="27304" y="2920"/>
                </a:lnTo>
                <a:lnTo>
                  <a:pt x="25526" y="0"/>
                </a:lnTo>
                <a:close/>
              </a:path>
            </a:pathLst>
          </a:custGeom>
          <a:solidFill>
            <a:srgbClr val="BD9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15611" y="2324100"/>
            <a:ext cx="0" cy="797560"/>
          </a:xfrm>
          <a:custGeom>
            <a:avLst/>
            <a:gdLst/>
            <a:ahLst/>
            <a:cxnLst/>
            <a:rect l="l" t="t" r="r" b="b"/>
            <a:pathLst>
              <a:path h="797560">
                <a:moveTo>
                  <a:pt x="0" y="0"/>
                </a:moveTo>
                <a:lnTo>
                  <a:pt x="0" y="797051"/>
                </a:lnTo>
              </a:path>
            </a:pathLst>
          </a:custGeom>
          <a:ln w="3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52188" y="2348483"/>
            <a:ext cx="187960" cy="372110"/>
          </a:xfrm>
          <a:custGeom>
            <a:avLst/>
            <a:gdLst/>
            <a:ahLst/>
            <a:cxnLst/>
            <a:rect l="l" t="t" r="r" b="b"/>
            <a:pathLst>
              <a:path w="187960" h="372110">
                <a:moveTo>
                  <a:pt x="0" y="0"/>
                </a:moveTo>
                <a:lnTo>
                  <a:pt x="29083" y="32385"/>
                </a:lnTo>
                <a:lnTo>
                  <a:pt x="55245" y="65404"/>
                </a:lnTo>
                <a:lnTo>
                  <a:pt x="77977" y="98425"/>
                </a:lnTo>
                <a:lnTo>
                  <a:pt x="98425" y="130937"/>
                </a:lnTo>
                <a:lnTo>
                  <a:pt x="131572" y="193420"/>
                </a:lnTo>
                <a:lnTo>
                  <a:pt x="155448" y="250189"/>
                </a:lnTo>
                <a:lnTo>
                  <a:pt x="171196" y="299465"/>
                </a:lnTo>
                <a:lnTo>
                  <a:pt x="181101" y="337692"/>
                </a:lnTo>
                <a:lnTo>
                  <a:pt x="184023" y="352170"/>
                </a:lnTo>
                <a:lnTo>
                  <a:pt x="186309" y="363219"/>
                </a:lnTo>
                <a:lnTo>
                  <a:pt x="186816" y="369569"/>
                </a:lnTo>
                <a:lnTo>
                  <a:pt x="187451" y="371855"/>
                </a:lnTo>
                <a:lnTo>
                  <a:pt x="174625" y="119887"/>
                </a:lnTo>
                <a:lnTo>
                  <a:pt x="0" y="0"/>
                </a:lnTo>
                <a:close/>
              </a:path>
            </a:pathLst>
          </a:custGeom>
          <a:solidFill>
            <a:srgbClr val="8E6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35552" y="3093720"/>
            <a:ext cx="125095" cy="20320"/>
          </a:xfrm>
          <a:custGeom>
            <a:avLst/>
            <a:gdLst/>
            <a:ahLst/>
            <a:cxnLst/>
            <a:rect l="l" t="t" r="r" b="b"/>
            <a:pathLst>
              <a:path w="125095" h="20319">
                <a:moveTo>
                  <a:pt x="2286" y="0"/>
                </a:moveTo>
                <a:lnTo>
                  <a:pt x="0" y="10159"/>
                </a:lnTo>
                <a:lnTo>
                  <a:pt x="124968" y="19812"/>
                </a:lnTo>
                <a:lnTo>
                  <a:pt x="2286" y="0"/>
                </a:lnTo>
                <a:close/>
              </a:path>
            </a:pathLst>
          </a:custGeom>
          <a:solidFill>
            <a:srgbClr val="336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55364" y="2988564"/>
            <a:ext cx="274320" cy="41275"/>
          </a:xfrm>
          <a:custGeom>
            <a:avLst/>
            <a:gdLst/>
            <a:ahLst/>
            <a:cxnLst/>
            <a:rect l="l" t="t" r="r" b="b"/>
            <a:pathLst>
              <a:path w="274320" h="41275">
                <a:moveTo>
                  <a:pt x="195142" y="21716"/>
                </a:moveTo>
                <a:lnTo>
                  <a:pt x="23875" y="21716"/>
                </a:lnTo>
                <a:lnTo>
                  <a:pt x="45974" y="25908"/>
                </a:lnTo>
                <a:lnTo>
                  <a:pt x="90677" y="32893"/>
                </a:lnTo>
                <a:lnTo>
                  <a:pt x="112775" y="35306"/>
                </a:lnTo>
                <a:lnTo>
                  <a:pt x="154559" y="38862"/>
                </a:lnTo>
                <a:lnTo>
                  <a:pt x="173736" y="39370"/>
                </a:lnTo>
                <a:lnTo>
                  <a:pt x="192405" y="40512"/>
                </a:lnTo>
                <a:lnTo>
                  <a:pt x="209169" y="41148"/>
                </a:lnTo>
                <a:lnTo>
                  <a:pt x="259841" y="41148"/>
                </a:lnTo>
                <a:lnTo>
                  <a:pt x="266826" y="40512"/>
                </a:lnTo>
                <a:lnTo>
                  <a:pt x="272541" y="40512"/>
                </a:lnTo>
                <a:lnTo>
                  <a:pt x="274320" y="22860"/>
                </a:lnTo>
                <a:lnTo>
                  <a:pt x="241173" y="22860"/>
                </a:lnTo>
                <a:lnTo>
                  <a:pt x="210947" y="22351"/>
                </a:lnTo>
                <a:lnTo>
                  <a:pt x="195142" y="21716"/>
                </a:lnTo>
                <a:close/>
              </a:path>
              <a:path w="274320" h="41275">
                <a:moveTo>
                  <a:pt x="7493" y="0"/>
                </a:moveTo>
                <a:lnTo>
                  <a:pt x="6350" y="0"/>
                </a:lnTo>
                <a:lnTo>
                  <a:pt x="0" y="37084"/>
                </a:lnTo>
                <a:lnTo>
                  <a:pt x="23875" y="21716"/>
                </a:lnTo>
                <a:lnTo>
                  <a:pt x="195142" y="21716"/>
                </a:lnTo>
                <a:lnTo>
                  <a:pt x="131952" y="17652"/>
                </a:lnTo>
                <a:lnTo>
                  <a:pt x="90043" y="14097"/>
                </a:lnTo>
                <a:lnTo>
                  <a:pt x="56896" y="9398"/>
                </a:lnTo>
                <a:lnTo>
                  <a:pt x="43561" y="7620"/>
                </a:lnTo>
                <a:lnTo>
                  <a:pt x="15748" y="2286"/>
                </a:lnTo>
                <a:lnTo>
                  <a:pt x="10413" y="1143"/>
                </a:lnTo>
                <a:lnTo>
                  <a:pt x="74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52544" y="2746248"/>
            <a:ext cx="21590" cy="66040"/>
          </a:xfrm>
          <a:custGeom>
            <a:avLst/>
            <a:gdLst/>
            <a:ahLst/>
            <a:cxnLst/>
            <a:rect l="l" t="t" r="r" b="b"/>
            <a:pathLst>
              <a:path w="21589" h="66039">
                <a:moveTo>
                  <a:pt x="7111" y="0"/>
                </a:moveTo>
                <a:lnTo>
                  <a:pt x="0" y="64897"/>
                </a:lnTo>
                <a:lnTo>
                  <a:pt x="14858" y="65531"/>
                </a:lnTo>
                <a:lnTo>
                  <a:pt x="21335" y="635"/>
                </a:lnTo>
                <a:lnTo>
                  <a:pt x="7111" y="0"/>
                </a:lnTo>
                <a:close/>
              </a:path>
            </a:pathLst>
          </a:custGeom>
          <a:solidFill>
            <a:srgbClr val="BA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25111" y="2744723"/>
            <a:ext cx="48895" cy="67310"/>
          </a:xfrm>
          <a:custGeom>
            <a:avLst/>
            <a:gdLst/>
            <a:ahLst/>
            <a:cxnLst/>
            <a:rect l="l" t="t" r="r" b="b"/>
            <a:pathLst>
              <a:path w="48895" h="67310">
                <a:moveTo>
                  <a:pt x="8127" y="0"/>
                </a:moveTo>
                <a:lnTo>
                  <a:pt x="0" y="66421"/>
                </a:lnTo>
                <a:lnTo>
                  <a:pt x="27812" y="67055"/>
                </a:lnTo>
                <a:lnTo>
                  <a:pt x="34798" y="61722"/>
                </a:lnTo>
                <a:lnTo>
                  <a:pt x="35433" y="55879"/>
                </a:lnTo>
                <a:lnTo>
                  <a:pt x="33147" y="51180"/>
                </a:lnTo>
                <a:lnTo>
                  <a:pt x="31368" y="49402"/>
                </a:lnTo>
                <a:lnTo>
                  <a:pt x="31876" y="34671"/>
                </a:lnTo>
                <a:lnTo>
                  <a:pt x="38353" y="28828"/>
                </a:lnTo>
                <a:lnTo>
                  <a:pt x="38862" y="24129"/>
                </a:lnTo>
                <a:lnTo>
                  <a:pt x="37211" y="19938"/>
                </a:lnTo>
                <a:lnTo>
                  <a:pt x="35433" y="18796"/>
                </a:lnTo>
                <a:lnTo>
                  <a:pt x="48767" y="1142"/>
                </a:lnTo>
                <a:lnTo>
                  <a:pt x="8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46447" y="279806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3555" y="0"/>
                </a:moveTo>
                <a:lnTo>
                  <a:pt x="0" y="0"/>
                </a:lnTo>
                <a:lnTo>
                  <a:pt x="1777" y="2921"/>
                </a:lnTo>
                <a:lnTo>
                  <a:pt x="1777" y="5334"/>
                </a:lnTo>
                <a:lnTo>
                  <a:pt x="0" y="6985"/>
                </a:lnTo>
                <a:lnTo>
                  <a:pt x="3555" y="7620"/>
                </a:lnTo>
                <a:lnTo>
                  <a:pt x="5841" y="6476"/>
                </a:lnTo>
                <a:lnTo>
                  <a:pt x="6985" y="4699"/>
                </a:lnTo>
                <a:lnTo>
                  <a:pt x="7619" y="4063"/>
                </a:lnTo>
                <a:lnTo>
                  <a:pt x="5841" y="1143"/>
                </a:lnTo>
                <a:lnTo>
                  <a:pt x="3555" y="0"/>
                </a:lnTo>
                <a:close/>
              </a:path>
            </a:pathLst>
          </a:custGeom>
          <a:solidFill>
            <a:srgbClr val="8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47971" y="276606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3555" y="0"/>
                </a:moveTo>
                <a:lnTo>
                  <a:pt x="0" y="0"/>
                </a:lnTo>
                <a:lnTo>
                  <a:pt x="2286" y="3175"/>
                </a:lnTo>
                <a:lnTo>
                  <a:pt x="2286" y="5079"/>
                </a:lnTo>
                <a:lnTo>
                  <a:pt x="635" y="6985"/>
                </a:lnTo>
                <a:lnTo>
                  <a:pt x="4063" y="7619"/>
                </a:lnTo>
                <a:lnTo>
                  <a:pt x="5841" y="6985"/>
                </a:lnTo>
                <a:lnTo>
                  <a:pt x="6985" y="5079"/>
                </a:lnTo>
                <a:lnTo>
                  <a:pt x="7619" y="4444"/>
                </a:lnTo>
                <a:lnTo>
                  <a:pt x="5841" y="1269"/>
                </a:lnTo>
                <a:lnTo>
                  <a:pt x="3555" y="0"/>
                </a:lnTo>
                <a:close/>
              </a:path>
            </a:pathLst>
          </a:custGeom>
          <a:solidFill>
            <a:srgbClr val="8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41876" y="2689860"/>
            <a:ext cx="32384" cy="38100"/>
          </a:xfrm>
          <a:custGeom>
            <a:avLst/>
            <a:gdLst/>
            <a:ahLst/>
            <a:cxnLst/>
            <a:rect l="l" t="t" r="r" b="b"/>
            <a:pathLst>
              <a:path w="32385" h="38100">
                <a:moveTo>
                  <a:pt x="16256" y="0"/>
                </a:moveTo>
                <a:lnTo>
                  <a:pt x="9906" y="1777"/>
                </a:lnTo>
                <a:lnTo>
                  <a:pt x="4699" y="6476"/>
                </a:lnTo>
                <a:lnTo>
                  <a:pt x="1143" y="12953"/>
                </a:lnTo>
                <a:lnTo>
                  <a:pt x="0" y="19938"/>
                </a:lnTo>
                <a:lnTo>
                  <a:pt x="1143" y="27559"/>
                </a:lnTo>
                <a:lnTo>
                  <a:pt x="4063" y="33400"/>
                </a:lnTo>
                <a:lnTo>
                  <a:pt x="9271" y="36956"/>
                </a:lnTo>
                <a:lnTo>
                  <a:pt x="15748" y="38100"/>
                </a:lnTo>
                <a:lnTo>
                  <a:pt x="22098" y="36322"/>
                </a:lnTo>
                <a:lnTo>
                  <a:pt x="27304" y="31623"/>
                </a:lnTo>
                <a:lnTo>
                  <a:pt x="30225" y="25145"/>
                </a:lnTo>
                <a:lnTo>
                  <a:pt x="32003" y="18161"/>
                </a:lnTo>
                <a:lnTo>
                  <a:pt x="30861" y="10540"/>
                </a:lnTo>
                <a:lnTo>
                  <a:pt x="27939" y="4699"/>
                </a:lnTo>
                <a:lnTo>
                  <a:pt x="22733" y="1142"/>
                </a:lnTo>
                <a:lnTo>
                  <a:pt x="16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49496" y="2697479"/>
            <a:ext cx="21590" cy="26034"/>
          </a:xfrm>
          <a:custGeom>
            <a:avLst/>
            <a:gdLst/>
            <a:ahLst/>
            <a:cxnLst/>
            <a:rect l="l" t="t" r="r" b="b"/>
            <a:pathLst>
              <a:path w="21589" h="26035">
                <a:moveTo>
                  <a:pt x="11175" y="0"/>
                </a:moveTo>
                <a:lnTo>
                  <a:pt x="6730" y="1143"/>
                </a:lnTo>
                <a:lnTo>
                  <a:pt x="3428" y="4064"/>
                </a:lnTo>
                <a:lnTo>
                  <a:pt x="1142" y="8636"/>
                </a:lnTo>
                <a:lnTo>
                  <a:pt x="0" y="13843"/>
                </a:lnTo>
                <a:lnTo>
                  <a:pt x="507" y="18415"/>
                </a:lnTo>
                <a:lnTo>
                  <a:pt x="2793" y="22479"/>
                </a:lnTo>
                <a:lnTo>
                  <a:pt x="6223" y="25273"/>
                </a:lnTo>
                <a:lnTo>
                  <a:pt x="10667" y="25908"/>
                </a:lnTo>
                <a:lnTo>
                  <a:pt x="15112" y="24765"/>
                </a:lnTo>
                <a:lnTo>
                  <a:pt x="18541" y="21336"/>
                </a:lnTo>
                <a:lnTo>
                  <a:pt x="20827" y="17272"/>
                </a:lnTo>
                <a:lnTo>
                  <a:pt x="21336" y="12065"/>
                </a:lnTo>
                <a:lnTo>
                  <a:pt x="20827" y="7493"/>
                </a:lnTo>
                <a:lnTo>
                  <a:pt x="18541" y="3429"/>
                </a:lnTo>
                <a:lnTo>
                  <a:pt x="15112" y="635"/>
                </a:lnTo>
                <a:lnTo>
                  <a:pt x="11175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54067" y="2706623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7874" y="0"/>
                </a:moveTo>
                <a:lnTo>
                  <a:pt x="5587" y="0"/>
                </a:lnTo>
                <a:lnTo>
                  <a:pt x="3302" y="635"/>
                </a:lnTo>
                <a:lnTo>
                  <a:pt x="2286" y="1777"/>
                </a:lnTo>
                <a:lnTo>
                  <a:pt x="508" y="4063"/>
                </a:lnTo>
                <a:lnTo>
                  <a:pt x="0" y="6350"/>
                </a:lnTo>
                <a:lnTo>
                  <a:pt x="508" y="8762"/>
                </a:lnTo>
                <a:lnTo>
                  <a:pt x="1651" y="10413"/>
                </a:lnTo>
                <a:lnTo>
                  <a:pt x="3302" y="11556"/>
                </a:lnTo>
                <a:lnTo>
                  <a:pt x="5587" y="12191"/>
                </a:lnTo>
                <a:lnTo>
                  <a:pt x="7874" y="11556"/>
                </a:lnTo>
                <a:lnTo>
                  <a:pt x="9017" y="10413"/>
                </a:lnTo>
                <a:lnTo>
                  <a:pt x="10160" y="8127"/>
                </a:lnTo>
                <a:lnTo>
                  <a:pt x="10668" y="5841"/>
                </a:lnTo>
                <a:lnTo>
                  <a:pt x="10160" y="3428"/>
                </a:lnTo>
                <a:lnTo>
                  <a:pt x="9017" y="1142"/>
                </a:lnTo>
                <a:lnTo>
                  <a:pt x="7874" y="0"/>
                </a:lnTo>
                <a:close/>
              </a:path>
            </a:pathLst>
          </a:custGeom>
          <a:solidFill>
            <a:srgbClr val="77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52544" y="2703576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39">
                <a:moveTo>
                  <a:pt x="8381" y="0"/>
                </a:moveTo>
                <a:lnTo>
                  <a:pt x="7111" y="0"/>
                </a:lnTo>
                <a:lnTo>
                  <a:pt x="4825" y="1143"/>
                </a:lnTo>
                <a:lnTo>
                  <a:pt x="2412" y="2921"/>
                </a:lnTo>
                <a:lnTo>
                  <a:pt x="634" y="5334"/>
                </a:lnTo>
                <a:lnTo>
                  <a:pt x="0" y="8254"/>
                </a:lnTo>
                <a:lnTo>
                  <a:pt x="0" y="9906"/>
                </a:lnTo>
                <a:lnTo>
                  <a:pt x="1777" y="12319"/>
                </a:lnTo>
                <a:lnTo>
                  <a:pt x="3555" y="14097"/>
                </a:lnTo>
                <a:lnTo>
                  <a:pt x="5968" y="15239"/>
                </a:lnTo>
                <a:lnTo>
                  <a:pt x="7111" y="15239"/>
                </a:lnTo>
                <a:lnTo>
                  <a:pt x="9525" y="14604"/>
                </a:lnTo>
                <a:lnTo>
                  <a:pt x="11937" y="12953"/>
                </a:lnTo>
                <a:lnTo>
                  <a:pt x="13080" y="10540"/>
                </a:lnTo>
                <a:lnTo>
                  <a:pt x="13715" y="7620"/>
                </a:lnTo>
                <a:lnTo>
                  <a:pt x="13715" y="5841"/>
                </a:lnTo>
                <a:lnTo>
                  <a:pt x="13080" y="4699"/>
                </a:lnTo>
                <a:lnTo>
                  <a:pt x="12572" y="2921"/>
                </a:lnTo>
                <a:lnTo>
                  <a:pt x="10794" y="1143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55591" y="270662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6477" y="0"/>
                </a:moveTo>
                <a:lnTo>
                  <a:pt x="4572" y="0"/>
                </a:lnTo>
                <a:lnTo>
                  <a:pt x="2667" y="635"/>
                </a:lnTo>
                <a:lnTo>
                  <a:pt x="635" y="3175"/>
                </a:lnTo>
                <a:lnTo>
                  <a:pt x="0" y="5587"/>
                </a:lnTo>
                <a:lnTo>
                  <a:pt x="0" y="8127"/>
                </a:lnTo>
                <a:lnTo>
                  <a:pt x="1905" y="10033"/>
                </a:lnTo>
                <a:lnTo>
                  <a:pt x="3937" y="10667"/>
                </a:lnTo>
                <a:lnTo>
                  <a:pt x="5842" y="10033"/>
                </a:lnTo>
                <a:lnTo>
                  <a:pt x="7874" y="8762"/>
                </a:lnTo>
                <a:lnTo>
                  <a:pt x="8509" y="7492"/>
                </a:lnTo>
                <a:lnTo>
                  <a:pt x="9144" y="5079"/>
                </a:lnTo>
                <a:lnTo>
                  <a:pt x="9144" y="3810"/>
                </a:lnTo>
                <a:lnTo>
                  <a:pt x="8509" y="1904"/>
                </a:lnTo>
                <a:lnTo>
                  <a:pt x="64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357115" y="2671572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2794" y="0"/>
                </a:moveTo>
                <a:lnTo>
                  <a:pt x="508" y="1142"/>
                </a:lnTo>
                <a:lnTo>
                  <a:pt x="0" y="2286"/>
                </a:lnTo>
                <a:lnTo>
                  <a:pt x="0" y="4063"/>
                </a:lnTo>
                <a:lnTo>
                  <a:pt x="508" y="6476"/>
                </a:lnTo>
                <a:lnTo>
                  <a:pt x="2794" y="7619"/>
                </a:lnTo>
                <a:lnTo>
                  <a:pt x="4953" y="6476"/>
                </a:lnTo>
                <a:lnTo>
                  <a:pt x="5587" y="5333"/>
                </a:lnTo>
                <a:lnTo>
                  <a:pt x="6096" y="3555"/>
                </a:lnTo>
                <a:lnTo>
                  <a:pt x="4953" y="1142"/>
                </a:lnTo>
                <a:lnTo>
                  <a:pt x="2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73702" y="2298192"/>
            <a:ext cx="0" cy="795655"/>
          </a:xfrm>
          <a:custGeom>
            <a:avLst/>
            <a:gdLst/>
            <a:ahLst/>
            <a:cxnLst/>
            <a:rect l="l" t="t" r="r" b="b"/>
            <a:pathLst>
              <a:path h="795655">
                <a:moveTo>
                  <a:pt x="0" y="0"/>
                </a:moveTo>
                <a:lnTo>
                  <a:pt x="0" y="795528"/>
                </a:lnTo>
              </a:path>
            </a:pathLst>
          </a:custGeom>
          <a:ln w="56387">
            <a:solidFill>
              <a:srgbClr val="F0C5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40708" y="2842260"/>
            <a:ext cx="76200" cy="20320"/>
          </a:xfrm>
          <a:custGeom>
            <a:avLst/>
            <a:gdLst/>
            <a:ahLst/>
            <a:cxnLst/>
            <a:rect l="l" t="t" r="r" b="b"/>
            <a:pathLst>
              <a:path w="76200" h="20319">
                <a:moveTo>
                  <a:pt x="69532" y="13588"/>
                </a:moveTo>
                <a:lnTo>
                  <a:pt x="35432" y="13588"/>
                </a:lnTo>
                <a:lnTo>
                  <a:pt x="48894" y="14097"/>
                </a:lnTo>
                <a:lnTo>
                  <a:pt x="59308" y="15239"/>
                </a:lnTo>
                <a:lnTo>
                  <a:pt x="66928" y="17017"/>
                </a:lnTo>
                <a:lnTo>
                  <a:pt x="72136" y="18161"/>
                </a:lnTo>
                <a:lnTo>
                  <a:pt x="75056" y="19303"/>
                </a:lnTo>
                <a:lnTo>
                  <a:pt x="76200" y="19812"/>
                </a:lnTo>
                <a:lnTo>
                  <a:pt x="69532" y="13588"/>
                </a:lnTo>
                <a:close/>
              </a:path>
              <a:path w="76200" h="20319">
                <a:moveTo>
                  <a:pt x="37211" y="0"/>
                </a:moveTo>
                <a:lnTo>
                  <a:pt x="25018" y="1650"/>
                </a:lnTo>
                <a:lnTo>
                  <a:pt x="15112" y="5714"/>
                </a:lnTo>
                <a:lnTo>
                  <a:pt x="1777" y="14097"/>
                </a:lnTo>
                <a:lnTo>
                  <a:pt x="0" y="15875"/>
                </a:lnTo>
                <a:lnTo>
                  <a:pt x="19176" y="14097"/>
                </a:lnTo>
                <a:lnTo>
                  <a:pt x="35432" y="13588"/>
                </a:lnTo>
                <a:lnTo>
                  <a:pt x="69532" y="13588"/>
                </a:lnTo>
                <a:lnTo>
                  <a:pt x="62864" y="7365"/>
                </a:lnTo>
                <a:lnTo>
                  <a:pt x="50037" y="1142"/>
                </a:lnTo>
                <a:lnTo>
                  <a:pt x="37211" y="0"/>
                </a:lnTo>
                <a:close/>
              </a:path>
            </a:pathLst>
          </a:custGeom>
          <a:solidFill>
            <a:srgbClr val="468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69079" y="2854451"/>
            <a:ext cx="228600" cy="29209"/>
          </a:xfrm>
          <a:custGeom>
            <a:avLst/>
            <a:gdLst/>
            <a:ahLst/>
            <a:cxnLst/>
            <a:rect l="l" t="t" r="r" b="b"/>
            <a:pathLst>
              <a:path w="228600" h="29210">
                <a:moveTo>
                  <a:pt x="2921" y="0"/>
                </a:moveTo>
                <a:lnTo>
                  <a:pt x="0" y="12953"/>
                </a:lnTo>
                <a:lnTo>
                  <a:pt x="67437" y="18287"/>
                </a:lnTo>
                <a:lnTo>
                  <a:pt x="82042" y="24257"/>
                </a:lnTo>
                <a:lnTo>
                  <a:pt x="96012" y="27812"/>
                </a:lnTo>
                <a:lnTo>
                  <a:pt x="108712" y="28956"/>
                </a:lnTo>
                <a:lnTo>
                  <a:pt x="120396" y="28321"/>
                </a:lnTo>
                <a:lnTo>
                  <a:pt x="129667" y="27177"/>
                </a:lnTo>
                <a:lnTo>
                  <a:pt x="141986" y="24257"/>
                </a:lnTo>
                <a:lnTo>
                  <a:pt x="143637" y="23622"/>
                </a:lnTo>
                <a:lnTo>
                  <a:pt x="227243" y="23622"/>
                </a:lnTo>
                <a:lnTo>
                  <a:pt x="228600" y="14224"/>
                </a:lnTo>
                <a:lnTo>
                  <a:pt x="147700" y="7620"/>
                </a:lnTo>
                <a:lnTo>
                  <a:pt x="133223" y="3556"/>
                </a:lnTo>
                <a:lnTo>
                  <a:pt x="71500" y="3556"/>
                </a:lnTo>
                <a:lnTo>
                  <a:pt x="2921" y="0"/>
                </a:lnTo>
                <a:close/>
              </a:path>
              <a:path w="228600" h="29210">
                <a:moveTo>
                  <a:pt x="227243" y="23622"/>
                </a:moveTo>
                <a:lnTo>
                  <a:pt x="143637" y="23622"/>
                </a:lnTo>
                <a:lnTo>
                  <a:pt x="226822" y="26543"/>
                </a:lnTo>
                <a:lnTo>
                  <a:pt x="227243" y="23622"/>
                </a:lnTo>
                <a:close/>
              </a:path>
              <a:path w="228600" h="29210">
                <a:moveTo>
                  <a:pt x="106425" y="0"/>
                </a:moveTo>
                <a:lnTo>
                  <a:pt x="94869" y="0"/>
                </a:lnTo>
                <a:lnTo>
                  <a:pt x="85471" y="1143"/>
                </a:lnTo>
                <a:lnTo>
                  <a:pt x="77978" y="2412"/>
                </a:lnTo>
                <a:lnTo>
                  <a:pt x="73279" y="2921"/>
                </a:lnTo>
                <a:lnTo>
                  <a:pt x="71500" y="3556"/>
                </a:lnTo>
                <a:lnTo>
                  <a:pt x="133223" y="3556"/>
                </a:lnTo>
                <a:lnTo>
                  <a:pt x="119253" y="635"/>
                </a:lnTo>
                <a:lnTo>
                  <a:pt x="1064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37659" y="2874264"/>
            <a:ext cx="26034" cy="15240"/>
          </a:xfrm>
          <a:custGeom>
            <a:avLst/>
            <a:gdLst/>
            <a:ahLst/>
            <a:cxnLst/>
            <a:rect l="l" t="t" r="r" b="b"/>
            <a:pathLst>
              <a:path w="26035" h="15239">
                <a:moveTo>
                  <a:pt x="0" y="0"/>
                </a:moveTo>
                <a:lnTo>
                  <a:pt x="507" y="1650"/>
                </a:lnTo>
                <a:lnTo>
                  <a:pt x="3428" y="5587"/>
                </a:lnTo>
                <a:lnTo>
                  <a:pt x="8000" y="10668"/>
                </a:lnTo>
                <a:lnTo>
                  <a:pt x="14986" y="15239"/>
                </a:lnTo>
                <a:lnTo>
                  <a:pt x="15493" y="14732"/>
                </a:lnTo>
                <a:lnTo>
                  <a:pt x="17272" y="12446"/>
                </a:lnTo>
                <a:lnTo>
                  <a:pt x="20192" y="10160"/>
                </a:lnTo>
                <a:lnTo>
                  <a:pt x="25907" y="7874"/>
                </a:lnTo>
                <a:lnTo>
                  <a:pt x="25273" y="7874"/>
                </a:lnTo>
                <a:lnTo>
                  <a:pt x="23622" y="7365"/>
                </a:lnTo>
                <a:lnTo>
                  <a:pt x="21336" y="6731"/>
                </a:lnTo>
                <a:lnTo>
                  <a:pt x="18414" y="6223"/>
                </a:lnTo>
                <a:lnTo>
                  <a:pt x="14350" y="5080"/>
                </a:lnTo>
                <a:lnTo>
                  <a:pt x="9778" y="3937"/>
                </a:lnTo>
                <a:lnTo>
                  <a:pt x="5206" y="2286"/>
                </a:lnTo>
                <a:lnTo>
                  <a:pt x="0" y="0"/>
                </a:lnTo>
                <a:close/>
              </a:path>
            </a:pathLst>
          </a:custGeom>
          <a:solidFill>
            <a:srgbClr val="66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32147" y="2884932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334" y="0"/>
                </a:moveTo>
                <a:lnTo>
                  <a:pt x="3555" y="0"/>
                </a:lnTo>
                <a:lnTo>
                  <a:pt x="1777" y="634"/>
                </a:lnTo>
                <a:lnTo>
                  <a:pt x="0" y="2412"/>
                </a:lnTo>
                <a:lnTo>
                  <a:pt x="0" y="4825"/>
                </a:lnTo>
                <a:lnTo>
                  <a:pt x="2286" y="6095"/>
                </a:lnTo>
                <a:lnTo>
                  <a:pt x="4063" y="6095"/>
                </a:lnTo>
                <a:lnTo>
                  <a:pt x="5841" y="5460"/>
                </a:lnTo>
                <a:lnTo>
                  <a:pt x="7619" y="4317"/>
                </a:lnTo>
                <a:lnTo>
                  <a:pt x="7619" y="1777"/>
                </a:lnTo>
                <a:lnTo>
                  <a:pt x="6985" y="634"/>
                </a:lnTo>
                <a:lnTo>
                  <a:pt x="5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52900" y="2877311"/>
            <a:ext cx="60960" cy="17145"/>
          </a:xfrm>
          <a:custGeom>
            <a:avLst/>
            <a:gdLst/>
            <a:ahLst/>
            <a:cxnLst/>
            <a:rect l="l" t="t" r="r" b="b"/>
            <a:pathLst>
              <a:path w="60960" h="17144">
                <a:moveTo>
                  <a:pt x="12319" y="4317"/>
                </a:moveTo>
                <a:lnTo>
                  <a:pt x="11175" y="4317"/>
                </a:lnTo>
                <a:lnTo>
                  <a:pt x="0" y="12446"/>
                </a:lnTo>
                <a:lnTo>
                  <a:pt x="12319" y="16128"/>
                </a:lnTo>
                <a:lnTo>
                  <a:pt x="23495" y="16763"/>
                </a:lnTo>
                <a:lnTo>
                  <a:pt x="34036" y="14859"/>
                </a:lnTo>
                <a:lnTo>
                  <a:pt x="42799" y="11811"/>
                </a:lnTo>
                <a:lnTo>
                  <a:pt x="50419" y="8127"/>
                </a:lnTo>
                <a:lnTo>
                  <a:pt x="54591" y="4952"/>
                </a:lnTo>
                <a:lnTo>
                  <a:pt x="15875" y="4952"/>
                </a:lnTo>
                <a:lnTo>
                  <a:pt x="12319" y="4317"/>
                </a:lnTo>
                <a:close/>
              </a:path>
              <a:path w="60960" h="17144">
                <a:moveTo>
                  <a:pt x="60960" y="0"/>
                </a:moveTo>
                <a:lnTo>
                  <a:pt x="52704" y="2539"/>
                </a:lnTo>
                <a:lnTo>
                  <a:pt x="43941" y="4317"/>
                </a:lnTo>
                <a:lnTo>
                  <a:pt x="35813" y="4952"/>
                </a:lnTo>
                <a:lnTo>
                  <a:pt x="54591" y="4952"/>
                </a:lnTo>
                <a:lnTo>
                  <a:pt x="56261" y="3683"/>
                </a:lnTo>
                <a:lnTo>
                  <a:pt x="59816" y="1270"/>
                </a:lnTo>
                <a:lnTo>
                  <a:pt x="60960" y="0"/>
                </a:lnTo>
                <a:close/>
              </a:path>
            </a:pathLst>
          </a:custGeom>
          <a:solidFill>
            <a:srgbClr val="A1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97096" y="2395727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259" y="0"/>
                </a:lnTo>
              </a:path>
            </a:pathLst>
          </a:custGeom>
          <a:ln w="24384">
            <a:solidFill>
              <a:srgbClr val="7AAD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09288" y="2395727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36575" y="0"/>
                </a:moveTo>
                <a:lnTo>
                  <a:pt x="1142" y="1397"/>
                </a:lnTo>
                <a:lnTo>
                  <a:pt x="0" y="6096"/>
                </a:lnTo>
                <a:lnTo>
                  <a:pt x="35940" y="4191"/>
                </a:lnTo>
                <a:lnTo>
                  <a:pt x="36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63923" y="3198876"/>
            <a:ext cx="833755" cy="927100"/>
          </a:xfrm>
          <a:custGeom>
            <a:avLst/>
            <a:gdLst/>
            <a:ahLst/>
            <a:cxnLst/>
            <a:rect l="l" t="t" r="r" b="b"/>
            <a:pathLst>
              <a:path w="833754" h="927100">
                <a:moveTo>
                  <a:pt x="512572" y="0"/>
                </a:moveTo>
                <a:lnTo>
                  <a:pt x="142239" y="33654"/>
                </a:lnTo>
                <a:lnTo>
                  <a:pt x="0" y="825626"/>
                </a:lnTo>
                <a:lnTo>
                  <a:pt x="48133" y="839597"/>
                </a:lnTo>
                <a:lnTo>
                  <a:pt x="37718" y="880744"/>
                </a:lnTo>
                <a:lnTo>
                  <a:pt x="38353" y="880744"/>
                </a:lnTo>
                <a:lnTo>
                  <a:pt x="42925" y="882523"/>
                </a:lnTo>
                <a:lnTo>
                  <a:pt x="47625" y="883031"/>
                </a:lnTo>
                <a:lnTo>
                  <a:pt x="52831" y="884809"/>
                </a:lnTo>
                <a:lnTo>
                  <a:pt x="59181" y="885951"/>
                </a:lnTo>
                <a:lnTo>
                  <a:pt x="66801" y="887730"/>
                </a:lnTo>
                <a:lnTo>
                  <a:pt x="75437" y="890016"/>
                </a:lnTo>
                <a:lnTo>
                  <a:pt x="84709" y="891794"/>
                </a:lnTo>
                <a:lnTo>
                  <a:pt x="95250" y="894080"/>
                </a:lnTo>
                <a:lnTo>
                  <a:pt x="119634" y="898779"/>
                </a:lnTo>
                <a:lnTo>
                  <a:pt x="132968" y="901065"/>
                </a:lnTo>
                <a:lnTo>
                  <a:pt x="147447" y="903986"/>
                </a:lnTo>
                <a:lnTo>
                  <a:pt x="195579" y="910971"/>
                </a:lnTo>
                <a:lnTo>
                  <a:pt x="250825" y="917829"/>
                </a:lnTo>
                <a:lnTo>
                  <a:pt x="291464" y="921385"/>
                </a:lnTo>
                <a:lnTo>
                  <a:pt x="312927" y="922528"/>
                </a:lnTo>
                <a:lnTo>
                  <a:pt x="334899" y="924306"/>
                </a:lnTo>
                <a:lnTo>
                  <a:pt x="357631" y="924813"/>
                </a:lnTo>
                <a:lnTo>
                  <a:pt x="380238" y="925957"/>
                </a:lnTo>
                <a:lnTo>
                  <a:pt x="403987" y="926592"/>
                </a:lnTo>
                <a:lnTo>
                  <a:pt x="428371" y="926592"/>
                </a:lnTo>
                <a:lnTo>
                  <a:pt x="503936" y="924813"/>
                </a:lnTo>
                <a:lnTo>
                  <a:pt x="529971" y="923163"/>
                </a:lnTo>
                <a:lnTo>
                  <a:pt x="833627" y="835532"/>
                </a:lnTo>
                <a:lnTo>
                  <a:pt x="799338" y="210058"/>
                </a:lnTo>
                <a:lnTo>
                  <a:pt x="512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48555" y="3259835"/>
            <a:ext cx="309880" cy="817244"/>
          </a:xfrm>
          <a:custGeom>
            <a:avLst/>
            <a:gdLst/>
            <a:ahLst/>
            <a:cxnLst/>
            <a:rect l="l" t="t" r="r" b="b"/>
            <a:pathLst>
              <a:path w="309879" h="817245">
                <a:moveTo>
                  <a:pt x="38989" y="0"/>
                </a:moveTo>
                <a:lnTo>
                  <a:pt x="0" y="792480"/>
                </a:lnTo>
                <a:lnTo>
                  <a:pt x="34925" y="797178"/>
                </a:lnTo>
                <a:lnTo>
                  <a:pt x="38481" y="816863"/>
                </a:lnTo>
                <a:lnTo>
                  <a:pt x="309372" y="749045"/>
                </a:lnTo>
                <a:lnTo>
                  <a:pt x="281940" y="170434"/>
                </a:lnTo>
                <a:lnTo>
                  <a:pt x="38989" y="0"/>
                </a:lnTo>
                <a:close/>
              </a:path>
            </a:pathLst>
          </a:custGeom>
          <a:solidFill>
            <a:srgbClr val="A379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11040" y="3724655"/>
            <a:ext cx="247015" cy="346075"/>
          </a:xfrm>
          <a:custGeom>
            <a:avLst/>
            <a:gdLst/>
            <a:ahLst/>
            <a:cxnLst/>
            <a:rect l="l" t="t" r="r" b="b"/>
            <a:pathLst>
              <a:path w="247014" h="346075">
                <a:moveTo>
                  <a:pt x="232410" y="0"/>
                </a:moveTo>
                <a:lnTo>
                  <a:pt x="212598" y="67183"/>
                </a:lnTo>
                <a:lnTo>
                  <a:pt x="181863" y="130937"/>
                </a:lnTo>
                <a:lnTo>
                  <a:pt x="144018" y="189484"/>
                </a:lnTo>
                <a:lnTo>
                  <a:pt x="103377" y="241046"/>
                </a:lnTo>
                <a:lnTo>
                  <a:pt x="64515" y="284480"/>
                </a:lnTo>
                <a:lnTo>
                  <a:pt x="18542" y="329692"/>
                </a:lnTo>
                <a:lnTo>
                  <a:pt x="0" y="345948"/>
                </a:lnTo>
                <a:lnTo>
                  <a:pt x="246887" y="284480"/>
                </a:lnTo>
                <a:lnTo>
                  <a:pt x="232410" y="0"/>
                </a:lnTo>
                <a:close/>
              </a:path>
            </a:pathLst>
          </a:custGeom>
          <a:solidFill>
            <a:srgbClr val="9B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00500" y="3238500"/>
            <a:ext cx="462280" cy="802005"/>
          </a:xfrm>
          <a:custGeom>
            <a:avLst/>
            <a:gdLst/>
            <a:ahLst/>
            <a:cxnLst/>
            <a:rect l="l" t="t" r="r" b="b"/>
            <a:pathLst>
              <a:path w="462279" h="802004">
                <a:moveTo>
                  <a:pt x="461772" y="0"/>
                </a:moveTo>
                <a:lnTo>
                  <a:pt x="127762" y="25526"/>
                </a:lnTo>
                <a:lnTo>
                  <a:pt x="0" y="762762"/>
                </a:lnTo>
                <a:lnTo>
                  <a:pt x="1777" y="763397"/>
                </a:lnTo>
                <a:lnTo>
                  <a:pt x="4063" y="763905"/>
                </a:lnTo>
                <a:lnTo>
                  <a:pt x="7492" y="765048"/>
                </a:lnTo>
                <a:lnTo>
                  <a:pt x="11557" y="766318"/>
                </a:lnTo>
                <a:lnTo>
                  <a:pt x="16255" y="767461"/>
                </a:lnTo>
                <a:lnTo>
                  <a:pt x="22605" y="769112"/>
                </a:lnTo>
                <a:lnTo>
                  <a:pt x="29083" y="770382"/>
                </a:lnTo>
                <a:lnTo>
                  <a:pt x="36575" y="772032"/>
                </a:lnTo>
                <a:lnTo>
                  <a:pt x="45338" y="774319"/>
                </a:lnTo>
                <a:lnTo>
                  <a:pt x="53975" y="776097"/>
                </a:lnTo>
                <a:lnTo>
                  <a:pt x="64515" y="778382"/>
                </a:lnTo>
                <a:lnTo>
                  <a:pt x="74929" y="780161"/>
                </a:lnTo>
                <a:lnTo>
                  <a:pt x="86487" y="782447"/>
                </a:lnTo>
                <a:lnTo>
                  <a:pt x="98805" y="784225"/>
                </a:lnTo>
                <a:lnTo>
                  <a:pt x="112140" y="786511"/>
                </a:lnTo>
                <a:lnTo>
                  <a:pt x="125984" y="788288"/>
                </a:lnTo>
                <a:lnTo>
                  <a:pt x="140588" y="790575"/>
                </a:lnTo>
                <a:lnTo>
                  <a:pt x="171323" y="794131"/>
                </a:lnTo>
                <a:lnTo>
                  <a:pt x="188213" y="795782"/>
                </a:lnTo>
                <a:lnTo>
                  <a:pt x="205612" y="796925"/>
                </a:lnTo>
                <a:lnTo>
                  <a:pt x="223012" y="798702"/>
                </a:lnTo>
                <a:lnTo>
                  <a:pt x="241680" y="799845"/>
                </a:lnTo>
                <a:lnTo>
                  <a:pt x="301498" y="801624"/>
                </a:lnTo>
                <a:lnTo>
                  <a:pt x="343915" y="801624"/>
                </a:lnTo>
                <a:lnTo>
                  <a:pt x="388620" y="800481"/>
                </a:lnTo>
                <a:lnTo>
                  <a:pt x="411861" y="799338"/>
                </a:lnTo>
                <a:lnTo>
                  <a:pt x="461772" y="0"/>
                </a:lnTo>
                <a:close/>
              </a:path>
            </a:pathLst>
          </a:custGeom>
          <a:solidFill>
            <a:srgbClr val="7D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26408" y="3599688"/>
            <a:ext cx="376555" cy="440690"/>
          </a:xfrm>
          <a:custGeom>
            <a:avLst/>
            <a:gdLst/>
            <a:ahLst/>
            <a:cxnLst/>
            <a:rect l="l" t="t" r="r" b="b"/>
            <a:pathLst>
              <a:path w="376554" h="440689">
                <a:moveTo>
                  <a:pt x="68579" y="0"/>
                </a:moveTo>
                <a:lnTo>
                  <a:pt x="0" y="409067"/>
                </a:lnTo>
                <a:lnTo>
                  <a:pt x="1777" y="409701"/>
                </a:lnTo>
                <a:lnTo>
                  <a:pt x="6350" y="410844"/>
                </a:lnTo>
                <a:lnTo>
                  <a:pt x="14477" y="412623"/>
                </a:lnTo>
                <a:lnTo>
                  <a:pt x="39496" y="417830"/>
                </a:lnTo>
                <a:lnTo>
                  <a:pt x="55752" y="420750"/>
                </a:lnTo>
                <a:lnTo>
                  <a:pt x="74929" y="423544"/>
                </a:lnTo>
                <a:lnTo>
                  <a:pt x="96392" y="427100"/>
                </a:lnTo>
                <a:lnTo>
                  <a:pt x="146430" y="433450"/>
                </a:lnTo>
                <a:lnTo>
                  <a:pt x="205104" y="438150"/>
                </a:lnTo>
                <a:lnTo>
                  <a:pt x="236981" y="439800"/>
                </a:lnTo>
                <a:lnTo>
                  <a:pt x="271271" y="440436"/>
                </a:lnTo>
                <a:lnTo>
                  <a:pt x="306704" y="440436"/>
                </a:lnTo>
                <a:lnTo>
                  <a:pt x="343280" y="439800"/>
                </a:lnTo>
                <a:lnTo>
                  <a:pt x="376427" y="2921"/>
                </a:lnTo>
                <a:lnTo>
                  <a:pt x="68579" y="0"/>
                </a:lnTo>
                <a:close/>
              </a:path>
            </a:pathLst>
          </a:custGeom>
          <a:solidFill>
            <a:srgbClr val="99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3276" y="3569970"/>
            <a:ext cx="295910" cy="0"/>
          </a:xfrm>
          <a:custGeom>
            <a:avLst/>
            <a:gdLst/>
            <a:ahLst/>
            <a:cxnLst/>
            <a:rect l="l" t="t" r="r" b="b"/>
            <a:pathLst>
              <a:path w="295910">
                <a:moveTo>
                  <a:pt x="0" y="0"/>
                </a:moveTo>
                <a:lnTo>
                  <a:pt x="295656" y="0"/>
                </a:lnTo>
              </a:path>
            </a:pathLst>
          </a:custGeom>
          <a:ln w="65532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01084" y="3666744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64008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88891" y="373989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64007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26991" y="3493008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560" y="0"/>
                </a:lnTo>
              </a:path>
            </a:pathLst>
          </a:custGeom>
          <a:ln w="70104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39184" y="3381755"/>
            <a:ext cx="281940" cy="74930"/>
          </a:xfrm>
          <a:custGeom>
            <a:avLst/>
            <a:gdLst/>
            <a:ahLst/>
            <a:cxnLst/>
            <a:rect l="l" t="t" r="r" b="b"/>
            <a:pathLst>
              <a:path w="281939" h="74929">
                <a:moveTo>
                  <a:pt x="281939" y="0"/>
                </a:moveTo>
                <a:lnTo>
                  <a:pt x="9905" y="14097"/>
                </a:lnTo>
                <a:lnTo>
                  <a:pt x="0" y="74676"/>
                </a:lnTo>
                <a:lnTo>
                  <a:pt x="276098" y="65913"/>
                </a:lnTo>
                <a:lnTo>
                  <a:pt x="281939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52900" y="3287267"/>
            <a:ext cx="274320" cy="97790"/>
          </a:xfrm>
          <a:custGeom>
            <a:avLst/>
            <a:gdLst/>
            <a:ahLst/>
            <a:cxnLst/>
            <a:rect l="l" t="t" r="r" b="b"/>
            <a:pathLst>
              <a:path w="274320" h="97789">
                <a:moveTo>
                  <a:pt x="274320" y="0"/>
                </a:moveTo>
                <a:lnTo>
                  <a:pt x="11557" y="15748"/>
                </a:lnTo>
                <a:lnTo>
                  <a:pt x="0" y="97536"/>
                </a:lnTo>
                <a:lnTo>
                  <a:pt x="269113" y="83566"/>
                </a:lnTo>
                <a:lnTo>
                  <a:pt x="274320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94988" y="3272028"/>
            <a:ext cx="334010" cy="329565"/>
          </a:xfrm>
          <a:custGeom>
            <a:avLst/>
            <a:gdLst/>
            <a:ahLst/>
            <a:cxnLst/>
            <a:rect l="l" t="t" r="r" b="b"/>
            <a:pathLst>
              <a:path w="334010" h="329564">
                <a:moveTo>
                  <a:pt x="333756" y="0"/>
                </a:moveTo>
                <a:lnTo>
                  <a:pt x="53466" y="17399"/>
                </a:lnTo>
                <a:lnTo>
                  <a:pt x="0" y="328041"/>
                </a:lnTo>
                <a:lnTo>
                  <a:pt x="19685" y="329184"/>
                </a:lnTo>
                <a:lnTo>
                  <a:pt x="68452" y="33782"/>
                </a:lnTo>
                <a:lnTo>
                  <a:pt x="332613" y="15748"/>
                </a:lnTo>
                <a:lnTo>
                  <a:pt x="3337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25467" y="3532632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33088" y="3458717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415" y="0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48328" y="3384041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72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68140" y="3302508"/>
            <a:ext cx="239268" cy="685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067555" y="3625596"/>
            <a:ext cx="256032" cy="138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48555" y="3560064"/>
            <a:ext cx="177165" cy="516890"/>
          </a:xfrm>
          <a:custGeom>
            <a:avLst/>
            <a:gdLst/>
            <a:ahLst/>
            <a:cxnLst/>
            <a:rect l="l" t="t" r="r" b="b"/>
            <a:pathLst>
              <a:path w="177164" h="516889">
                <a:moveTo>
                  <a:pt x="25527" y="0"/>
                </a:moveTo>
                <a:lnTo>
                  <a:pt x="0" y="492252"/>
                </a:lnTo>
                <a:lnTo>
                  <a:pt x="34925" y="496950"/>
                </a:lnTo>
                <a:lnTo>
                  <a:pt x="38354" y="516636"/>
                </a:lnTo>
                <a:lnTo>
                  <a:pt x="176784" y="480060"/>
                </a:lnTo>
                <a:lnTo>
                  <a:pt x="173355" y="441198"/>
                </a:lnTo>
                <a:lnTo>
                  <a:pt x="167513" y="401193"/>
                </a:lnTo>
                <a:lnTo>
                  <a:pt x="159385" y="360680"/>
                </a:lnTo>
                <a:lnTo>
                  <a:pt x="149479" y="319531"/>
                </a:lnTo>
                <a:lnTo>
                  <a:pt x="137795" y="278892"/>
                </a:lnTo>
                <a:lnTo>
                  <a:pt x="124968" y="239522"/>
                </a:lnTo>
                <a:lnTo>
                  <a:pt x="111633" y="200660"/>
                </a:lnTo>
                <a:lnTo>
                  <a:pt x="97663" y="164084"/>
                </a:lnTo>
                <a:lnTo>
                  <a:pt x="70993" y="98552"/>
                </a:lnTo>
                <a:lnTo>
                  <a:pt x="38989" y="27305"/>
                </a:lnTo>
                <a:lnTo>
                  <a:pt x="27305" y="2921"/>
                </a:lnTo>
                <a:lnTo>
                  <a:pt x="25527" y="0"/>
                </a:lnTo>
                <a:close/>
              </a:path>
            </a:pathLst>
          </a:custGeom>
          <a:solidFill>
            <a:srgbClr val="BD9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18659" y="3285744"/>
            <a:ext cx="0" cy="798830"/>
          </a:xfrm>
          <a:custGeom>
            <a:avLst/>
            <a:gdLst/>
            <a:ahLst/>
            <a:cxnLst/>
            <a:rect l="l" t="t" r="r" b="b"/>
            <a:pathLst>
              <a:path h="798829">
                <a:moveTo>
                  <a:pt x="0" y="0"/>
                </a:moveTo>
                <a:lnTo>
                  <a:pt x="0" y="798575"/>
                </a:lnTo>
              </a:path>
            </a:pathLst>
          </a:custGeom>
          <a:ln w="3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555235" y="3310128"/>
            <a:ext cx="187960" cy="373380"/>
          </a:xfrm>
          <a:custGeom>
            <a:avLst/>
            <a:gdLst/>
            <a:ahLst/>
            <a:cxnLst/>
            <a:rect l="l" t="t" r="r" b="b"/>
            <a:pathLst>
              <a:path w="187960" h="373379">
                <a:moveTo>
                  <a:pt x="0" y="0"/>
                </a:moveTo>
                <a:lnTo>
                  <a:pt x="29083" y="32512"/>
                </a:lnTo>
                <a:lnTo>
                  <a:pt x="55244" y="65786"/>
                </a:lnTo>
                <a:lnTo>
                  <a:pt x="77977" y="98933"/>
                </a:lnTo>
                <a:lnTo>
                  <a:pt x="98425" y="131445"/>
                </a:lnTo>
                <a:lnTo>
                  <a:pt x="131572" y="194310"/>
                </a:lnTo>
                <a:lnTo>
                  <a:pt x="155448" y="251206"/>
                </a:lnTo>
                <a:lnTo>
                  <a:pt x="171196" y="300736"/>
                </a:lnTo>
                <a:lnTo>
                  <a:pt x="181101" y="339090"/>
                </a:lnTo>
                <a:lnTo>
                  <a:pt x="184023" y="353568"/>
                </a:lnTo>
                <a:lnTo>
                  <a:pt x="186309" y="364617"/>
                </a:lnTo>
                <a:lnTo>
                  <a:pt x="186816" y="371094"/>
                </a:lnTo>
                <a:lnTo>
                  <a:pt x="187451" y="373380"/>
                </a:lnTo>
                <a:lnTo>
                  <a:pt x="174625" y="120396"/>
                </a:lnTo>
                <a:lnTo>
                  <a:pt x="0" y="0"/>
                </a:lnTo>
                <a:close/>
              </a:path>
            </a:pathLst>
          </a:custGeom>
          <a:solidFill>
            <a:srgbClr val="8E6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038600" y="4056888"/>
            <a:ext cx="125095" cy="20320"/>
          </a:xfrm>
          <a:custGeom>
            <a:avLst/>
            <a:gdLst/>
            <a:ahLst/>
            <a:cxnLst/>
            <a:rect l="l" t="t" r="r" b="b"/>
            <a:pathLst>
              <a:path w="125095" h="20320">
                <a:moveTo>
                  <a:pt x="2286" y="0"/>
                </a:moveTo>
                <a:lnTo>
                  <a:pt x="0" y="10160"/>
                </a:lnTo>
                <a:lnTo>
                  <a:pt x="124967" y="19812"/>
                </a:lnTo>
                <a:lnTo>
                  <a:pt x="2286" y="0"/>
                </a:lnTo>
                <a:close/>
              </a:path>
            </a:pathLst>
          </a:custGeom>
          <a:solidFill>
            <a:srgbClr val="336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058411" y="3951732"/>
            <a:ext cx="274320" cy="40005"/>
          </a:xfrm>
          <a:custGeom>
            <a:avLst/>
            <a:gdLst/>
            <a:ahLst/>
            <a:cxnLst/>
            <a:rect l="l" t="t" r="r" b="b"/>
            <a:pathLst>
              <a:path w="274320" h="40004">
                <a:moveTo>
                  <a:pt x="198303" y="20955"/>
                </a:moveTo>
                <a:lnTo>
                  <a:pt x="23875" y="20955"/>
                </a:lnTo>
                <a:lnTo>
                  <a:pt x="45974" y="24892"/>
                </a:lnTo>
                <a:lnTo>
                  <a:pt x="90677" y="31750"/>
                </a:lnTo>
                <a:lnTo>
                  <a:pt x="112775" y="33909"/>
                </a:lnTo>
                <a:lnTo>
                  <a:pt x="154559" y="37338"/>
                </a:lnTo>
                <a:lnTo>
                  <a:pt x="173736" y="37973"/>
                </a:lnTo>
                <a:lnTo>
                  <a:pt x="192404" y="39116"/>
                </a:lnTo>
                <a:lnTo>
                  <a:pt x="209168" y="39624"/>
                </a:lnTo>
                <a:lnTo>
                  <a:pt x="259841" y="39624"/>
                </a:lnTo>
                <a:lnTo>
                  <a:pt x="266826" y="39116"/>
                </a:lnTo>
                <a:lnTo>
                  <a:pt x="272541" y="39116"/>
                </a:lnTo>
                <a:lnTo>
                  <a:pt x="274320" y="22098"/>
                </a:lnTo>
                <a:lnTo>
                  <a:pt x="241173" y="22098"/>
                </a:lnTo>
                <a:lnTo>
                  <a:pt x="210947" y="21463"/>
                </a:lnTo>
                <a:lnTo>
                  <a:pt x="198303" y="20955"/>
                </a:lnTo>
                <a:close/>
              </a:path>
              <a:path w="274320" h="40004">
                <a:moveTo>
                  <a:pt x="7492" y="0"/>
                </a:moveTo>
                <a:lnTo>
                  <a:pt x="6350" y="0"/>
                </a:lnTo>
                <a:lnTo>
                  <a:pt x="0" y="35687"/>
                </a:lnTo>
                <a:lnTo>
                  <a:pt x="23875" y="20955"/>
                </a:lnTo>
                <a:lnTo>
                  <a:pt x="198303" y="20955"/>
                </a:lnTo>
                <a:lnTo>
                  <a:pt x="131952" y="17018"/>
                </a:lnTo>
                <a:lnTo>
                  <a:pt x="90042" y="13589"/>
                </a:lnTo>
                <a:lnTo>
                  <a:pt x="56896" y="9017"/>
                </a:lnTo>
                <a:lnTo>
                  <a:pt x="43561" y="7366"/>
                </a:lnTo>
                <a:lnTo>
                  <a:pt x="32003" y="5080"/>
                </a:lnTo>
                <a:lnTo>
                  <a:pt x="15748" y="2286"/>
                </a:lnTo>
                <a:lnTo>
                  <a:pt x="10413" y="1143"/>
                </a:lnTo>
                <a:lnTo>
                  <a:pt x="7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55591" y="3707891"/>
            <a:ext cx="21590" cy="67310"/>
          </a:xfrm>
          <a:custGeom>
            <a:avLst/>
            <a:gdLst/>
            <a:ahLst/>
            <a:cxnLst/>
            <a:rect l="l" t="t" r="r" b="b"/>
            <a:pathLst>
              <a:path w="21589" h="67310">
                <a:moveTo>
                  <a:pt x="7112" y="0"/>
                </a:moveTo>
                <a:lnTo>
                  <a:pt x="0" y="66420"/>
                </a:lnTo>
                <a:lnTo>
                  <a:pt x="14859" y="67055"/>
                </a:lnTo>
                <a:lnTo>
                  <a:pt x="21336" y="634"/>
                </a:lnTo>
                <a:lnTo>
                  <a:pt x="7112" y="0"/>
                </a:lnTo>
                <a:close/>
              </a:path>
            </a:pathLst>
          </a:custGeom>
          <a:solidFill>
            <a:srgbClr val="BA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328159" y="3707891"/>
            <a:ext cx="48895" cy="66040"/>
          </a:xfrm>
          <a:custGeom>
            <a:avLst/>
            <a:gdLst/>
            <a:ahLst/>
            <a:cxnLst/>
            <a:rect l="l" t="t" r="r" b="b"/>
            <a:pathLst>
              <a:path w="48895" h="66039">
                <a:moveTo>
                  <a:pt x="8127" y="0"/>
                </a:moveTo>
                <a:lnTo>
                  <a:pt x="0" y="64896"/>
                </a:lnTo>
                <a:lnTo>
                  <a:pt x="27812" y="65531"/>
                </a:lnTo>
                <a:lnTo>
                  <a:pt x="34798" y="60324"/>
                </a:lnTo>
                <a:lnTo>
                  <a:pt x="35432" y="54609"/>
                </a:lnTo>
                <a:lnTo>
                  <a:pt x="33147" y="50037"/>
                </a:lnTo>
                <a:lnTo>
                  <a:pt x="31368" y="48259"/>
                </a:lnTo>
                <a:lnTo>
                  <a:pt x="31876" y="33908"/>
                </a:lnTo>
                <a:lnTo>
                  <a:pt x="38353" y="28193"/>
                </a:lnTo>
                <a:lnTo>
                  <a:pt x="38862" y="23621"/>
                </a:lnTo>
                <a:lnTo>
                  <a:pt x="37211" y="19557"/>
                </a:lnTo>
                <a:lnTo>
                  <a:pt x="35432" y="18414"/>
                </a:lnTo>
                <a:lnTo>
                  <a:pt x="48767" y="1142"/>
                </a:lnTo>
                <a:lnTo>
                  <a:pt x="8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49496" y="376123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555" y="0"/>
                </a:moveTo>
                <a:lnTo>
                  <a:pt x="0" y="0"/>
                </a:lnTo>
                <a:lnTo>
                  <a:pt x="1777" y="2921"/>
                </a:lnTo>
                <a:lnTo>
                  <a:pt x="1777" y="5334"/>
                </a:lnTo>
                <a:lnTo>
                  <a:pt x="0" y="6985"/>
                </a:lnTo>
                <a:lnTo>
                  <a:pt x="3555" y="7620"/>
                </a:lnTo>
                <a:lnTo>
                  <a:pt x="5841" y="6477"/>
                </a:lnTo>
                <a:lnTo>
                  <a:pt x="6984" y="4699"/>
                </a:lnTo>
                <a:lnTo>
                  <a:pt x="7619" y="4064"/>
                </a:lnTo>
                <a:lnTo>
                  <a:pt x="5841" y="1143"/>
                </a:lnTo>
                <a:lnTo>
                  <a:pt x="3555" y="0"/>
                </a:lnTo>
                <a:close/>
              </a:path>
            </a:pathLst>
          </a:custGeom>
          <a:solidFill>
            <a:srgbClr val="8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51020" y="3729228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3555" y="0"/>
                </a:moveTo>
                <a:lnTo>
                  <a:pt x="0" y="0"/>
                </a:lnTo>
                <a:lnTo>
                  <a:pt x="2285" y="2540"/>
                </a:lnTo>
                <a:lnTo>
                  <a:pt x="2285" y="4064"/>
                </a:lnTo>
                <a:lnTo>
                  <a:pt x="634" y="5588"/>
                </a:lnTo>
                <a:lnTo>
                  <a:pt x="4063" y="6096"/>
                </a:lnTo>
                <a:lnTo>
                  <a:pt x="5841" y="5588"/>
                </a:lnTo>
                <a:lnTo>
                  <a:pt x="6984" y="4064"/>
                </a:lnTo>
                <a:lnTo>
                  <a:pt x="7619" y="3556"/>
                </a:lnTo>
                <a:lnTo>
                  <a:pt x="5841" y="1016"/>
                </a:lnTo>
                <a:lnTo>
                  <a:pt x="3555" y="0"/>
                </a:lnTo>
                <a:close/>
              </a:path>
            </a:pathLst>
          </a:custGeom>
          <a:solidFill>
            <a:srgbClr val="8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344923" y="3653028"/>
            <a:ext cx="32384" cy="38100"/>
          </a:xfrm>
          <a:custGeom>
            <a:avLst/>
            <a:gdLst/>
            <a:ahLst/>
            <a:cxnLst/>
            <a:rect l="l" t="t" r="r" b="b"/>
            <a:pathLst>
              <a:path w="32385" h="38100">
                <a:moveTo>
                  <a:pt x="16255" y="0"/>
                </a:moveTo>
                <a:lnTo>
                  <a:pt x="9905" y="1778"/>
                </a:lnTo>
                <a:lnTo>
                  <a:pt x="4699" y="6477"/>
                </a:lnTo>
                <a:lnTo>
                  <a:pt x="1142" y="12954"/>
                </a:lnTo>
                <a:lnTo>
                  <a:pt x="0" y="19939"/>
                </a:lnTo>
                <a:lnTo>
                  <a:pt x="1142" y="27559"/>
                </a:lnTo>
                <a:lnTo>
                  <a:pt x="4063" y="33401"/>
                </a:lnTo>
                <a:lnTo>
                  <a:pt x="9271" y="36957"/>
                </a:lnTo>
                <a:lnTo>
                  <a:pt x="15748" y="38100"/>
                </a:lnTo>
                <a:lnTo>
                  <a:pt x="22098" y="36322"/>
                </a:lnTo>
                <a:lnTo>
                  <a:pt x="27304" y="31623"/>
                </a:lnTo>
                <a:lnTo>
                  <a:pt x="30225" y="25146"/>
                </a:lnTo>
                <a:lnTo>
                  <a:pt x="32003" y="18161"/>
                </a:lnTo>
                <a:lnTo>
                  <a:pt x="30861" y="10541"/>
                </a:lnTo>
                <a:lnTo>
                  <a:pt x="27939" y="4699"/>
                </a:lnTo>
                <a:lnTo>
                  <a:pt x="22733" y="1143"/>
                </a:lnTo>
                <a:lnTo>
                  <a:pt x="16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352544" y="3659123"/>
            <a:ext cx="21590" cy="27940"/>
          </a:xfrm>
          <a:custGeom>
            <a:avLst/>
            <a:gdLst/>
            <a:ahLst/>
            <a:cxnLst/>
            <a:rect l="l" t="t" r="r" b="b"/>
            <a:pathLst>
              <a:path w="21589" h="27939">
                <a:moveTo>
                  <a:pt x="11175" y="0"/>
                </a:moveTo>
                <a:lnTo>
                  <a:pt x="6730" y="1269"/>
                </a:lnTo>
                <a:lnTo>
                  <a:pt x="3428" y="4318"/>
                </a:lnTo>
                <a:lnTo>
                  <a:pt x="1142" y="9143"/>
                </a:lnTo>
                <a:lnTo>
                  <a:pt x="0" y="14605"/>
                </a:lnTo>
                <a:lnTo>
                  <a:pt x="507" y="19557"/>
                </a:lnTo>
                <a:lnTo>
                  <a:pt x="2793" y="23749"/>
                </a:lnTo>
                <a:lnTo>
                  <a:pt x="6222" y="26796"/>
                </a:lnTo>
                <a:lnTo>
                  <a:pt x="10667" y="27431"/>
                </a:lnTo>
                <a:lnTo>
                  <a:pt x="15112" y="26162"/>
                </a:lnTo>
                <a:lnTo>
                  <a:pt x="18541" y="22606"/>
                </a:lnTo>
                <a:lnTo>
                  <a:pt x="20827" y="18287"/>
                </a:lnTo>
                <a:lnTo>
                  <a:pt x="21335" y="12826"/>
                </a:lnTo>
                <a:lnTo>
                  <a:pt x="20827" y="7874"/>
                </a:lnTo>
                <a:lnTo>
                  <a:pt x="18541" y="3682"/>
                </a:lnTo>
                <a:lnTo>
                  <a:pt x="15112" y="634"/>
                </a:lnTo>
                <a:lnTo>
                  <a:pt x="11175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357115" y="366826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7874" y="0"/>
                </a:moveTo>
                <a:lnTo>
                  <a:pt x="5587" y="0"/>
                </a:lnTo>
                <a:lnTo>
                  <a:pt x="3301" y="634"/>
                </a:lnTo>
                <a:lnTo>
                  <a:pt x="2286" y="1777"/>
                </a:lnTo>
                <a:lnTo>
                  <a:pt x="508" y="4063"/>
                </a:lnTo>
                <a:lnTo>
                  <a:pt x="0" y="6349"/>
                </a:lnTo>
                <a:lnTo>
                  <a:pt x="508" y="8762"/>
                </a:lnTo>
                <a:lnTo>
                  <a:pt x="1650" y="10413"/>
                </a:lnTo>
                <a:lnTo>
                  <a:pt x="3301" y="11556"/>
                </a:lnTo>
                <a:lnTo>
                  <a:pt x="5587" y="12191"/>
                </a:lnTo>
                <a:lnTo>
                  <a:pt x="7874" y="11556"/>
                </a:lnTo>
                <a:lnTo>
                  <a:pt x="9017" y="10413"/>
                </a:lnTo>
                <a:lnTo>
                  <a:pt x="10160" y="8127"/>
                </a:lnTo>
                <a:lnTo>
                  <a:pt x="10668" y="5841"/>
                </a:lnTo>
                <a:lnTo>
                  <a:pt x="10160" y="3428"/>
                </a:lnTo>
                <a:lnTo>
                  <a:pt x="9017" y="1142"/>
                </a:lnTo>
                <a:lnTo>
                  <a:pt x="7874" y="0"/>
                </a:lnTo>
                <a:close/>
              </a:path>
            </a:pathLst>
          </a:custGeom>
          <a:solidFill>
            <a:srgbClr val="77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355591" y="3666744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39">
                <a:moveTo>
                  <a:pt x="8382" y="0"/>
                </a:moveTo>
                <a:lnTo>
                  <a:pt x="7112" y="0"/>
                </a:lnTo>
                <a:lnTo>
                  <a:pt x="4825" y="1142"/>
                </a:lnTo>
                <a:lnTo>
                  <a:pt x="2412" y="2920"/>
                </a:lnTo>
                <a:lnTo>
                  <a:pt x="635" y="5333"/>
                </a:lnTo>
                <a:lnTo>
                  <a:pt x="0" y="8254"/>
                </a:lnTo>
                <a:lnTo>
                  <a:pt x="0" y="9905"/>
                </a:lnTo>
                <a:lnTo>
                  <a:pt x="1778" y="12318"/>
                </a:lnTo>
                <a:lnTo>
                  <a:pt x="3556" y="14096"/>
                </a:lnTo>
                <a:lnTo>
                  <a:pt x="5969" y="15239"/>
                </a:lnTo>
                <a:lnTo>
                  <a:pt x="7112" y="15239"/>
                </a:lnTo>
                <a:lnTo>
                  <a:pt x="9525" y="14604"/>
                </a:lnTo>
                <a:lnTo>
                  <a:pt x="11937" y="12953"/>
                </a:lnTo>
                <a:lnTo>
                  <a:pt x="13081" y="10540"/>
                </a:lnTo>
                <a:lnTo>
                  <a:pt x="13716" y="7619"/>
                </a:lnTo>
                <a:lnTo>
                  <a:pt x="13716" y="5841"/>
                </a:lnTo>
                <a:lnTo>
                  <a:pt x="13081" y="4698"/>
                </a:lnTo>
                <a:lnTo>
                  <a:pt x="12573" y="2920"/>
                </a:lnTo>
                <a:lnTo>
                  <a:pt x="10795" y="1142"/>
                </a:lnTo>
                <a:lnTo>
                  <a:pt x="8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358640" y="366979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6476" y="0"/>
                </a:moveTo>
                <a:lnTo>
                  <a:pt x="4572" y="0"/>
                </a:lnTo>
                <a:lnTo>
                  <a:pt x="2667" y="507"/>
                </a:lnTo>
                <a:lnTo>
                  <a:pt x="635" y="2666"/>
                </a:lnTo>
                <a:lnTo>
                  <a:pt x="0" y="4825"/>
                </a:lnTo>
                <a:lnTo>
                  <a:pt x="0" y="6984"/>
                </a:lnTo>
                <a:lnTo>
                  <a:pt x="1905" y="8635"/>
                </a:lnTo>
                <a:lnTo>
                  <a:pt x="3937" y="9143"/>
                </a:lnTo>
                <a:lnTo>
                  <a:pt x="5842" y="8635"/>
                </a:lnTo>
                <a:lnTo>
                  <a:pt x="7874" y="7492"/>
                </a:lnTo>
                <a:lnTo>
                  <a:pt x="8509" y="6476"/>
                </a:lnTo>
                <a:lnTo>
                  <a:pt x="9144" y="4317"/>
                </a:lnTo>
                <a:lnTo>
                  <a:pt x="9144" y="3174"/>
                </a:lnTo>
                <a:lnTo>
                  <a:pt x="8509" y="1650"/>
                </a:lnTo>
                <a:lnTo>
                  <a:pt x="6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60164" y="363474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2794" y="0"/>
                </a:moveTo>
                <a:lnTo>
                  <a:pt x="508" y="1143"/>
                </a:lnTo>
                <a:lnTo>
                  <a:pt x="0" y="2286"/>
                </a:lnTo>
                <a:lnTo>
                  <a:pt x="0" y="4064"/>
                </a:lnTo>
                <a:lnTo>
                  <a:pt x="508" y="6477"/>
                </a:lnTo>
                <a:lnTo>
                  <a:pt x="2794" y="7620"/>
                </a:lnTo>
                <a:lnTo>
                  <a:pt x="4952" y="6477"/>
                </a:lnTo>
                <a:lnTo>
                  <a:pt x="5587" y="5334"/>
                </a:lnTo>
                <a:lnTo>
                  <a:pt x="6096" y="3556"/>
                </a:lnTo>
                <a:lnTo>
                  <a:pt x="4952" y="1143"/>
                </a:lnTo>
                <a:lnTo>
                  <a:pt x="2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76750" y="3259835"/>
            <a:ext cx="0" cy="797560"/>
          </a:xfrm>
          <a:custGeom>
            <a:avLst/>
            <a:gdLst/>
            <a:ahLst/>
            <a:cxnLst/>
            <a:rect l="l" t="t" r="r" b="b"/>
            <a:pathLst>
              <a:path h="797560">
                <a:moveTo>
                  <a:pt x="0" y="0"/>
                </a:moveTo>
                <a:lnTo>
                  <a:pt x="0" y="797051"/>
                </a:lnTo>
              </a:path>
            </a:pathLst>
          </a:custGeom>
          <a:ln w="56388">
            <a:solidFill>
              <a:srgbClr val="F0C5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43755" y="3805428"/>
            <a:ext cx="76200" cy="20320"/>
          </a:xfrm>
          <a:custGeom>
            <a:avLst/>
            <a:gdLst/>
            <a:ahLst/>
            <a:cxnLst/>
            <a:rect l="l" t="t" r="r" b="b"/>
            <a:pathLst>
              <a:path w="76200" h="20320">
                <a:moveTo>
                  <a:pt x="69532" y="13589"/>
                </a:moveTo>
                <a:lnTo>
                  <a:pt x="35433" y="13589"/>
                </a:lnTo>
                <a:lnTo>
                  <a:pt x="48895" y="14097"/>
                </a:lnTo>
                <a:lnTo>
                  <a:pt x="59309" y="15240"/>
                </a:lnTo>
                <a:lnTo>
                  <a:pt x="66929" y="17018"/>
                </a:lnTo>
                <a:lnTo>
                  <a:pt x="72136" y="18161"/>
                </a:lnTo>
                <a:lnTo>
                  <a:pt x="75057" y="19304"/>
                </a:lnTo>
                <a:lnTo>
                  <a:pt x="76200" y="19812"/>
                </a:lnTo>
                <a:lnTo>
                  <a:pt x="69532" y="13589"/>
                </a:lnTo>
                <a:close/>
              </a:path>
              <a:path w="76200" h="20320">
                <a:moveTo>
                  <a:pt x="37211" y="0"/>
                </a:moveTo>
                <a:lnTo>
                  <a:pt x="25019" y="1651"/>
                </a:lnTo>
                <a:lnTo>
                  <a:pt x="15113" y="5715"/>
                </a:lnTo>
                <a:lnTo>
                  <a:pt x="1778" y="14097"/>
                </a:lnTo>
                <a:lnTo>
                  <a:pt x="0" y="15875"/>
                </a:lnTo>
                <a:lnTo>
                  <a:pt x="19177" y="14097"/>
                </a:lnTo>
                <a:lnTo>
                  <a:pt x="35433" y="13589"/>
                </a:lnTo>
                <a:lnTo>
                  <a:pt x="69532" y="13589"/>
                </a:lnTo>
                <a:lnTo>
                  <a:pt x="62865" y="7366"/>
                </a:lnTo>
                <a:lnTo>
                  <a:pt x="50038" y="1143"/>
                </a:lnTo>
                <a:lnTo>
                  <a:pt x="37211" y="0"/>
                </a:lnTo>
                <a:close/>
              </a:path>
            </a:pathLst>
          </a:custGeom>
          <a:solidFill>
            <a:srgbClr val="468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072128" y="3817620"/>
            <a:ext cx="228600" cy="29209"/>
          </a:xfrm>
          <a:custGeom>
            <a:avLst/>
            <a:gdLst/>
            <a:ahLst/>
            <a:cxnLst/>
            <a:rect l="l" t="t" r="r" b="b"/>
            <a:pathLst>
              <a:path w="228600" h="29210">
                <a:moveTo>
                  <a:pt x="2921" y="0"/>
                </a:moveTo>
                <a:lnTo>
                  <a:pt x="0" y="12953"/>
                </a:lnTo>
                <a:lnTo>
                  <a:pt x="67437" y="18287"/>
                </a:lnTo>
                <a:lnTo>
                  <a:pt x="82042" y="24256"/>
                </a:lnTo>
                <a:lnTo>
                  <a:pt x="96012" y="27812"/>
                </a:lnTo>
                <a:lnTo>
                  <a:pt x="108712" y="28955"/>
                </a:lnTo>
                <a:lnTo>
                  <a:pt x="120396" y="28320"/>
                </a:lnTo>
                <a:lnTo>
                  <a:pt x="129667" y="27177"/>
                </a:lnTo>
                <a:lnTo>
                  <a:pt x="141986" y="24256"/>
                </a:lnTo>
                <a:lnTo>
                  <a:pt x="143637" y="23621"/>
                </a:lnTo>
                <a:lnTo>
                  <a:pt x="227243" y="23621"/>
                </a:lnTo>
                <a:lnTo>
                  <a:pt x="228600" y="14223"/>
                </a:lnTo>
                <a:lnTo>
                  <a:pt x="147700" y="7619"/>
                </a:lnTo>
                <a:lnTo>
                  <a:pt x="133223" y="3555"/>
                </a:lnTo>
                <a:lnTo>
                  <a:pt x="71500" y="3555"/>
                </a:lnTo>
                <a:lnTo>
                  <a:pt x="2921" y="0"/>
                </a:lnTo>
                <a:close/>
              </a:path>
              <a:path w="228600" h="29210">
                <a:moveTo>
                  <a:pt x="227243" y="23621"/>
                </a:moveTo>
                <a:lnTo>
                  <a:pt x="143637" y="23621"/>
                </a:lnTo>
                <a:lnTo>
                  <a:pt x="226822" y="26542"/>
                </a:lnTo>
                <a:lnTo>
                  <a:pt x="227243" y="23621"/>
                </a:lnTo>
                <a:close/>
              </a:path>
              <a:path w="228600" h="29210">
                <a:moveTo>
                  <a:pt x="106425" y="0"/>
                </a:moveTo>
                <a:lnTo>
                  <a:pt x="94869" y="0"/>
                </a:lnTo>
                <a:lnTo>
                  <a:pt x="85471" y="1142"/>
                </a:lnTo>
                <a:lnTo>
                  <a:pt x="77977" y="2412"/>
                </a:lnTo>
                <a:lnTo>
                  <a:pt x="73279" y="2920"/>
                </a:lnTo>
                <a:lnTo>
                  <a:pt x="71500" y="3555"/>
                </a:lnTo>
                <a:lnTo>
                  <a:pt x="133223" y="3555"/>
                </a:lnTo>
                <a:lnTo>
                  <a:pt x="119252" y="634"/>
                </a:lnTo>
                <a:lnTo>
                  <a:pt x="1064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40708" y="3835908"/>
            <a:ext cx="26034" cy="17145"/>
          </a:xfrm>
          <a:custGeom>
            <a:avLst/>
            <a:gdLst/>
            <a:ahLst/>
            <a:cxnLst/>
            <a:rect l="l" t="t" r="r" b="b"/>
            <a:pathLst>
              <a:path w="26035" h="17145">
                <a:moveTo>
                  <a:pt x="0" y="0"/>
                </a:moveTo>
                <a:lnTo>
                  <a:pt x="507" y="1905"/>
                </a:lnTo>
                <a:lnTo>
                  <a:pt x="3428" y="6223"/>
                </a:lnTo>
                <a:lnTo>
                  <a:pt x="8000" y="11811"/>
                </a:lnTo>
                <a:lnTo>
                  <a:pt x="14986" y="16764"/>
                </a:lnTo>
                <a:lnTo>
                  <a:pt x="15493" y="16129"/>
                </a:lnTo>
                <a:lnTo>
                  <a:pt x="17271" y="13716"/>
                </a:lnTo>
                <a:lnTo>
                  <a:pt x="20192" y="11176"/>
                </a:lnTo>
                <a:lnTo>
                  <a:pt x="25907" y="8636"/>
                </a:lnTo>
                <a:lnTo>
                  <a:pt x="25272" y="8636"/>
                </a:lnTo>
                <a:lnTo>
                  <a:pt x="23621" y="8128"/>
                </a:lnTo>
                <a:lnTo>
                  <a:pt x="21336" y="7493"/>
                </a:lnTo>
                <a:lnTo>
                  <a:pt x="18414" y="6858"/>
                </a:lnTo>
                <a:lnTo>
                  <a:pt x="14350" y="5588"/>
                </a:lnTo>
                <a:lnTo>
                  <a:pt x="9778" y="4318"/>
                </a:lnTo>
                <a:lnTo>
                  <a:pt x="5206" y="2540"/>
                </a:lnTo>
                <a:lnTo>
                  <a:pt x="0" y="0"/>
                </a:lnTo>
                <a:close/>
              </a:path>
            </a:pathLst>
          </a:custGeom>
          <a:solidFill>
            <a:srgbClr val="66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235196" y="384810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333" y="0"/>
                </a:moveTo>
                <a:lnTo>
                  <a:pt x="3555" y="0"/>
                </a:lnTo>
                <a:lnTo>
                  <a:pt x="1777" y="635"/>
                </a:lnTo>
                <a:lnTo>
                  <a:pt x="0" y="2412"/>
                </a:lnTo>
                <a:lnTo>
                  <a:pt x="0" y="4825"/>
                </a:lnTo>
                <a:lnTo>
                  <a:pt x="2286" y="6095"/>
                </a:lnTo>
                <a:lnTo>
                  <a:pt x="4063" y="6095"/>
                </a:lnTo>
                <a:lnTo>
                  <a:pt x="5841" y="5461"/>
                </a:lnTo>
                <a:lnTo>
                  <a:pt x="7619" y="4318"/>
                </a:lnTo>
                <a:lnTo>
                  <a:pt x="7619" y="1777"/>
                </a:lnTo>
                <a:lnTo>
                  <a:pt x="6984" y="635"/>
                </a:lnTo>
                <a:lnTo>
                  <a:pt x="53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55947" y="3840479"/>
            <a:ext cx="60960" cy="15240"/>
          </a:xfrm>
          <a:custGeom>
            <a:avLst/>
            <a:gdLst/>
            <a:ahLst/>
            <a:cxnLst/>
            <a:rect l="l" t="t" r="r" b="b"/>
            <a:pathLst>
              <a:path w="60960" h="15239">
                <a:moveTo>
                  <a:pt x="12318" y="3937"/>
                </a:moveTo>
                <a:lnTo>
                  <a:pt x="11175" y="3937"/>
                </a:lnTo>
                <a:lnTo>
                  <a:pt x="0" y="11303"/>
                </a:lnTo>
                <a:lnTo>
                  <a:pt x="12318" y="14732"/>
                </a:lnTo>
                <a:lnTo>
                  <a:pt x="23494" y="15240"/>
                </a:lnTo>
                <a:lnTo>
                  <a:pt x="34036" y="13589"/>
                </a:lnTo>
                <a:lnTo>
                  <a:pt x="42799" y="10668"/>
                </a:lnTo>
                <a:lnTo>
                  <a:pt x="50418" y="7366"/>
                </a:lnTo>
                <a:lnTo>
                  <a:pt x="54564" y="4572"/>
                </a:lnTo>
                <a:lnTo>
                  <a:pt x="15875" y="4572"/>
                </a:lnTo>
                <a:lnTo>
                  <a:pt x="12318" y="3937"/>
                </a:lnTo>
                <a:close/>
              </a:path>
              <a:path w="60960" h="15239">
                <a:moveTo>
                  <a:pt x="60960" y="0"/>
                </a:moveTo>
                <a:lnTo>
                  <a:pt x="52704" y="2286"/>
                </a:lnTo>
                <a:lnTo>
                  <a:pt x="43941" y="3937"/>
                </a:lnTo>
                <a:lnTo>
                  <a:pt x="35813" y="4572"/>
                </a:lnTo>
                <a:lnTo>
                  <a:pt x="54564" y="4572"/>
                </a:lnTo>
                <a:lnTo>
                  <a:pt x="56261" y="3429"/>
                </a:lnTo>
                <a:lnTo>
                  <a:pt x="59816" y="1143"/>
                </a:lnTo>
                <a:lnTo>
                  <a:pt x="60960" y="0"/>
                </a:lnTo>
                <a:close/>
              </a:path>
            </a:pathLst>
          </a:custGeom>
          <a:solidFill>
            <a:srgbClr val="A1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212335" y="3357371"/>
            <a:ext cx="36830" cy="7620"/>
          </a:xfrm>
          <a:custGeom>
            <a:avLst/>
            <a:gdLst/>
            <a:ahLst/>
            <a:cxnLst/>
            <a:rect l="l" t="t" r="r" b="b"/>
            <a:pathLst>
              <a:path w="36829" h="7620">
                <a:moveTo>
                  <a:pt x="36575" y="0"/>
                </a:moveTo>
                <a:lnTo>
                  <a:pt x="1142" y="1777"/>
                </a:lnTo>
                <a:lnTo>
                  <a:pt x="0" y="7619"/>
                </a:lnTo>
                <a:lnTo>
                  <a:pt x="35940" y="5333"/>
                </a:lnTo>
                <a:lnTo>
                  <a:pt x="36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472428" y="2086355"/>
            <a:ext cx="1080516" cy="9890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454140" y="3159505"/>
            <a:ext cx="1082039" cy="10955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500371" y="4962144"/>
            <a:ext cx="198119" cy="2255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995671" y="4962144"/>
            <a:ext cx="198119" cy="2255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52188" y="4866132"/>
            <a:ext cx="589915" cy="589915"/>
          </a:xfrm>
          <a:custGeom>
            <a:avLst/>
            <a:gdLst/>
            <a:ahLst/>
            <a:cxnLst/>
            <a:rect l="l" t="t" r="r" b="b"/>
            <a:pathLst>
              <a:path w="589914" h="589914">
                <a:moveTo>
                  <a:pt x="294894" y="0"/>
                </a:moveTo>
                <a:lnTo>
                  <a:pt x="247014" y="3810"/>
                </a:lnTo>
                <a:lnTo>
                  <a:pt x="201675" y="14986"/>
                </a:lnTo>
                <a:lnTo>
                  <a:pt x="159385" y="32893"/>
                </a:lnTo>
                <a:lnTo>
                  <a:pt x="120776" y="56896"/>
                </a:lnTo>
                <a:lnTo>
                  <a:pt x="86360" y="86360"/>
                </a:lnTo>
                <a:lnTo>
                  <a:pt x="56896" y="120777"/>
                </a:lnTo>
                <a:lnTo>
                  <a:pt x="32892" y="159385"/>
                </a:lnTo>
                <a:lnTo>
                  <a:pt x="14986" y="201676"/>
                </a:lnTo>
                <a:lnTo>
                  <a:pt x="3810" y="247015"/>
                </a:lnTo>
                <a:lnTo>
                  <a:pt x="0" y="294894"/>
                </a:lnTo>
                <a:lnTo>
                  <a:pt x="1015" y="319024"/>
                </a:lnTo>
                <a:lnTo>
                  <a:pt x="8636" y="365760"/>
                </a:lnTo>
                <a:lnTo>
                  <a:pt x="23240" y="409702"/>
                </a:lnTo>
                <a:lnTo>
                  <a:pt x="44196" y="450215"/>
                </a:lnTo>
                <a:lnTo>
                  <a:pt x="70992" y="486791"/>
                </a:lnTo>
                <a:lnTo>
                  <a:pt x="102997" y="518795"/>
                </a:lnTo>
                <a:lnTo>
                  <a:pt x="139573" y="545592"/>
                </a:lnTo>
                <a:lnTo>
                  <a:pt x="180086" y="566547"/>
                </a:lnTo>
                <a:lnTo>
                  <a:pt x="224027" y="581152"/>
                </a:lnTo>
                <a:lnTo>
                  <a:pt x="270763" y="588772"/>
                </a:lnTo>
                <a:lnTo>
                  <a:pt x="294894" y="589788"/>
                </a:lnTo>
                <a:lnTo>
                  <a:pt x="319024" y="588772"/>
                </a:lnTo>
                <a:lnTo>
                  <a:pt x="365760" y="581152"/>
                </a:lnTo>
                <a:lnTo>
                  <a:pt x="409701" y="566547"/>
                </a:lnTo>
                <a:lnTo>
                  <a:pt x="450214" y="545592"/>
                </a:lnTo>
                <a:lnTo>
                  <a:pt x="486790" y="518795"/>
                </a:lnTo>
                <a:lnTo>
                  <a:pt x="518795" y="486791"/>
                </a:lnTo>
                <a:lnTo>
                  <a:pt x="545591" y="450215"/>
                </a:lnTo>
                <a:lnTo>
                  <a:pt x="566547" y="409702"/>
                </a:lnTo>
                <a:lnTo>
                  <a:pt x="581151" y="365760"/>
                </a:lnTo>
                <a:lnTo>
                  <a:pt x="588772" y="319024"/>
                </a:lnTo>
                <a:lnTo>
                  <a:pt x="589788" y="294894"/>
                </a:lnTo>
                <a:lnTo>
                  <a:pt x="588772" y="270764"/>
                </a:lnTo>
                <a:lnTo>
                  <a:pt x="581151" y="224028"/>
                </a:lnTo>
                <a:lnTo>
                  <a:pt x="566547" y="180086"/>
                </a:lnTo>
                <a:lnTo>
                  <a:pt x="545591" y="139573"/>
                </a:lnTo>
                <a:lnTo>
                  <a:pt x="518795" y="102997"/>
                </a:lnTo>
                <a:lnTo>
                  <a:pt x="486790" y="70993"/>
                </a:lnTo>
                <a:lnTo>
                  <a:pt x="450214" y="44196"/>
                </a:lnTo>
                <a:lnTo>
                  <a:pt x="409701" y="23241"/>
                </a:lnTo>
                <a:lnTo>
                  <a:pt x="365760" y="8636"/>
                </a:lnTo>
                <a:lnTo>
                  <a:pt x="319024" y="1016"/>
                </a:lnTo>
                <a:lnTo>
                  <a:pt x="29489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84953" y="4798314"/>
            <a:ext cx="528955" cy="528955"/>
          </a:xfrm>
          <a:custGeom>
            <a:avLst/>
            <a:gdLst/>
            <a:ahLst/>
            <a:cxnLst/>
            <a:rect l="l" t="t" r="r" b="b"/>
            <a:pathLst>
              <a:path w="528954" h="528954">
                <a:moveTo>
                  <a:pt x="0" y="264413"/>
                </a:moveTo>
                <a:lnTo>
                  <a:pt x="3429" y="221487"/>
                </a:lnTo>
                <a:lnTo>
                  <a:pt x="13462" y="180848"/>
                </a:lnTo>
                <a:lnTo>
                  <a:pt x="29463" y="142875"/>
                </a:lnTo>
                <a:lnTo>
                  <a:pt x="51054" y="108204"/>
                </a:lnTo>
                <a:lnTo>
                  <a:pt x="77470" y="77469"/>
                </a:lnTo>
                <a:lnTo>
                  <a:pt x="108204" y="51054"/>
                </a:lnTo>
                <a:lnTo>
                  <a:pt x="142875" y="29463"/>
                </a:lnTo>
                <a:lnTo>
                  <a:pt x="180848" y="13462"/>
                </a:lnTo>
                <a:lnTo>
                  <a:pt x="221487" y="3429"/>
                </a:lnTo>
                <a:lnTo>
                  <a:pt x="264413" y="0"/>
                </a:lnTo>
                <a:lnTo>
                  <a:pt x="286131" y="888"/>
                </a:lnTo>
                <a:lnTo>
                  <a:pt x="327913" y="7619"/>
                </a:lnTo>
                <a:lnTo>
                  <a:pt x="367284" y="20828"/>
                </a:lnTo>
                <a:lnTo>
                  <a:pt x="403733" y="39624"/>
                </a:lnTo>
                <a:lnTo>
                  <a:pt x="436499" y="63627"/>
                </a:lnTo>
                <a:lnTo>
                  <a:pt x="465200" y="92329"/>
                </a:lnTo>
                <a:lnTo>
                  <a:pt x="489204" y="125094"/>
                </a:lnTo>
                <a:lnTo>
                  <a:pt x="508000" y="161544"/>
                </a:lnTo>
                <a:lnTo>
                  <a:pt x="521081" y="200913"/>
                </a:lnTo>
                <a:lnTo>
                  <a:pt x="527938" y="242697"/>
                </a:lnTo>
                <a:lnTo>
                  <a:pt x="528828" y="264413"/>
                </a:lnTo>
                <a:lnTo>
                  <a:pt x="527938" y="286131"/>
                </a:lnTo>
                <a:lnTo>
                  <a:pt x="521081" y="327913"/>
                </a:lnTo>
                <a:lnTo>
                  <a:pt x="508000" y="367284"/>
                </a:lnTo>
                <a:lnTo>
                  <a:pt x="489204" y="403733"/>
                </a:lnTo>
                <a:lnTo>
                  <a:pt x="465200" y="436499"/>
                </a:lnTo>
                <a:lnTo>
                  <a:pt x="436499" y="465201"/>
                </a:lnTo>
                <a:lnTo>
                  <a:pt x="403733" y="489204"/>
                </a:lnTo>
                <a:lnTo>
                  <a:pt x="367284" y="508000"/>
                </a:lnTo>
                <a:lnTo>
                  <a:pt x="327913" y="521081"/>
                </a:lnTo>
                <a:lnTo>
                  <a:pt x="286131" y="527939"/>
                </a:lnTo>
                <a:lnTo>
                  <a:pt x="264413" y="528828"/>
                </a:lnTo>
                <a:lnTo>
                  <a:pt x="242697" y="527939"/>
                </a:lnTo>
                <a:lnTo>
                  <a:pt x="200913" y="521081"/>
                </a:lnTo>
                <a:lnTo>
                  <a:pt x="161544" y="508000"/>
                </a:lnTo>
                <a:lnTo>
                  <a:pt x="125095" y="489204"/>
                </a:lnTo>
                <a:lnTo>
                  <a:pt x="92329" y="465201"/>
                </a:lnTo>
                <a:lnTo>
                  <a:pt x="63626" y="436499"/>
                </a:lnTo>
                <a:lnTo>
                  <a:pt x="39624" y="403733"/>
                </a:lnTo>
                <a:lnTo>
                  <a:pt x="20828" y="367284"/>
                </a:lnTo>
                <a:lnTo>
                  <a:pt x="7620" y="327913"/>
                </a:lnTo>
                <a:lnTo>
                  <a:pt x="888" y="286131"/>
                </a:lnTo>
                <a:lnTo>
                  <a:pt x="0" y="264413"/>
                </a:lnTo>
                <a:close/>
              </a:path>
            </a:pathLst>
          </a:custGeom>
          <a:ln w="50292">
            <a:solidFill>
              <a:srgbClr val="33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953000" y="4849367"/>
            <a:ext cx="186055" cy="135890"/>
          </a:xfrm>
          <a:custGeom>
            <a:avLst/>
            <a:gdLst/>
            <a:ahLst/>
            <a:cxnLst/>
            <a:rect l="l" t="t" r="r" b="b"/>
            <a:pathLst>
              <a:path w="186054" h="135889">
                <a:moveTo>
                  <a:pt x="185927" y="0"/>
                </a:moveTo>
                <a:lnTo>
                  <a:pt x="0" y="96392"/>
                </a:lnTo>
                <a:lnTo>
                  <a:pt x="185927" y="135635"/>
                </a:lnTo>
                <a:lnTo>
                  <a:pt x="185927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58284" y="4849367"/>
            <a:ext cx="186055" cy="135890"/>
          </a:xfrm>
          <a:custGeom>
            <a:avLst/>
            <a:gdLst/>
            <a:ahLst/>
            <a:cxnLst/>
            <a:rect l="l" t="t" r="r" b="b"/>
            <a:pathLst>
              <a:path w="186054" h="135889">
                <a:moveTo>
                  <a:pt x="0" y="0"/>
                </a:moveTo>
                <a:lnTo>
                  <a:pt x="0" y="135635"/>
                </a:lnTo>
                <a:lnTo>
                  <a:pt x="185927" y="96392"/>
                </a:lnTo>
                <a:lnTo>
                  <a:pt x="0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623815" y="4937759"/>
            <a:ext cx="449580" cy="455930"/>
          </a:xfrm>
          <a:custGeom>
            <a:avLst/>
            <a:gdLst/>
            <a:ahLst/>
            <a:cxnLst/>
            <a:rect l="l" t="t" r="r" b="b"/>
            <a:pathLst>
              <a:path w="449579" h="455929">
                <a:moveTo>
                  <a:pt x="224789" y="0"/>
                </a:moveTo>
                <a:lnTo>
                  <a:pt x="170687" y="6603"/>
                </a:lnTo>
                <a:lnTo>
                  <a:pt x="121412" y="25400"/>
                </a:lnTo>
                <a:lnTo>
                  <a:pt x="78486" y="54863"/>
                </a:lnTo>
                <a:lnTo>
                  <a:pt x="43307" y="93217"/>
                </a:lnTo>
                <a:lnTo>
                  <a:pt x="17653" y="139191"/>
                </a:lnTo>
                <a:lnTo>
                  <a:pt x="2921" y="190881"/>
                </a:lnTo>
                <a:lnTo>
                  <a:pt x="0" y="227837"/>
                </a:lnTo>
                <a:lnTo>
                  <a:pt x="762" y="246506"/>
                </a:lnTo>
                <a:lnTo>
                  <a:pt x="11430" y="299846"/>
                </a:lnTo>
                <a:lnTo>
                  <a:pt x="33655" y="347852"/>
                </a:lnTo>
                <a:lnTo>
                  <a:pt x="65786" y="389000"/>
                </a:lnTo>
                <a:lnTo>
                  <a:pt x="106299" y="421512"/>
                </a:lnTo>
                <a:lnTo>
                  <a:pt x="153670" y="444118"/>
                </a:lnTo>
                <a:lnTo>
                  <a:pt x="206375" y="454913"/>
                </a:lnTo>
                <a:lnTo>
                  <a:pt x="224789" y="455675"/>
                </a:lnTo>
                <a:lnTo>
                  <a:pt x="243205" y="454913"/>
                </a:lnTo>
                <a:lnTo>
                  <a:pt x="295910" y="444118"/>
                </a:lnTo>
                <a:lnTo>
                  <a:pt x="343281" y="421512"/>
                </a:lnTo>
                <a:lnTo>
                  <a:pt x="383794" y="389000"/>
                </a:lnTo>
                <a:lnTo>
                  <a:pt x="415925" y="347852"/>
                </a:lnTo>
                <a:lnTo>
                  <a:pt x="438150" y="299846"/>
                </a:lnTo>
                <a:lnTo>
                  <a:pt x="448818" y="246506"/>
                </a:lnTo>
                <a:lnTo>
                  <a:pt x="449580" y="227837"/>
                </a:lnTo>
                <a:lnTo>
                  <a:pt x="448818" y="209169"/>
                </a:lnTo>
                <a:lnTo>
                  <a:pt x="438150" y="155828"/>
                </a:lnTo>
                <a:lnTo>
                  <a:pt x="415925" y="107822"/>
                </a:lnTo>
                <a:lnTo>
                  <a:pt x="383794" y="66675"/>
                </a:lnTo>
                <a:lnTo>
                  <a:pt x="343281" y="34162"/>
                </a:lnTo>
                <a:lnTo>
                  <a:pt x="295910" y="11556"/>
                </a:lnTo>
                <a:lnTo>
                  <a:pt x="243205" y="762"/>
                </a:lnTo>
                <a:lnTo>
                  <a:pt x="224789" y="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623815" y="4937759"/>
            <a:ext cx="449580" cy="455930"/>
          </a:xfrm>
          <a:custGeom>
            <a:avLst/>
            <a:gdLst/>
            <a:ahLst/>
            <a:cxnLst/>
            <a:rect l="l" t="t" r="r" b="b"/>
            <a:pathLst>
              <a:path w="449579" h="455929">
                <a:moveTo>
                  <a:pt x="0" y="227837"/>
                </a:moveTo>
                <a:lnTo>
                  <a:pt x="6476" y="173100"/>
                </a:lnTo>
                <a:lnTo>
                  <a:pt x="25019" y="123062"/>
                </a:lnTo>
                <a:lnTo>
                  <a:pt x="54101" y="79501"/>
                </a:lnTo>
                <a:lnTo>
                  <a:pt x="91948" y="43941"/>
                </a:lnTo>
                <a:lnTo>
                  <a:pt x="137287" y="17906"/>
                </a:lnTo>
                <a:lnTo>
                  <a:pt x="188341" y="2920"/>
                </a:lnTo>
                <a:lnTo>
                  <a:pt x="224789" y="0"/>
                </a:lnTo>
                <a:lnTo>
                  <a:pt x="243205" y="762"/>
                </a:lnTo>
                <a:lnTo>
                  <a:pt x="295910" y="11556"/>
                </a:lnTo>
                <a:lnTo>
                  <a:pt x="343281" y="34162"/>
                </a:lnTo>
                <a:lnTo>
                  <a:pt x="383794" y="66675"/>
                </a:lnTo>
                <a:lnTo>
                  <a:pt x="415925" y="107822"/>
                </a:lnTo>
                <a:lnTo>
                  <a:pt x="438150" y="155828"/>
                </a:lnTo>
                <a:lnTo>
                  <a:pt x="448818" y="209169"/>
                </a:lnTo>
                <a:lnTo>
                  <a:pt x="449580" y="227837"/>
                </a:lnTo>
                <a:lnTo>
                  <a:pt x="448818" y="246506"/>
                </a:lnTo>
                <a:lnTo>
                  <a:pt x="438150" y="299846"/>
                </a:lnTo>
                <a:lnTo>
                  <a:pt x="415925" y="347852"/>
                </a:lnTo>
                <a:lnTo>
                  <a:pt x="383794" y="389000"/>
                </a:lnTo>
                <a:lnTo>
                  <a:pt x="343281" y="421512"/>
                </a:lnTo>
                <a:lnTo>
                  <a:pt x="295910" y="444118"/>
                </a:lnTo>
                <a:lnTo>
                  <a:pt x="243205" y="454913"/>
                </a:lnTo>
                <a:lnTo>
                  <a:pt x="224789" y="455675"/>
                </a:lnTo>
                <a:lnTo>
                  <a:pt x="206375" y="454913"/>
                </a:lnTo>
                <a:lnTo>
                  <a:pt x="153670" y="444118"/>
                </a:lnTo>
                <a:lnTo>
                  <a:pt x="106299" y="421512"/>
                </a:lnTo>
                <a:lnTo>
                  <a:pt x="65786" y="389000"/>
                </a:lnTo>
                <a:lnTo>
                  <a:pt x="33655" y="347852"/>
                </a:lnTo>
                <a:lnTo>
                  <a:pt x="11430" y="299846"/>
                </a:lnTo>
                <a:lnTo>
                  <a:pt x="762" y="246506"/>
                </a:lnTo>
                <a:lnTo>
                  <a:pt x="0" y="227837"/>
                </a:lnTo>
                <a:close/>
              </a:path>
            </a:pathLst>
          </a:custGeom>
          <a:ln w="9143">
            <a:solidFill>
              <a:srgbClr val="D6D6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620767" y="4954523"/>
            <a:ext cx="454152" cy="2971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776215" y="5288279"/>
            <a:ext cx="141732" cy="76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694176" y="2680716"/>
            <a:ext cx="173990" cy="86995"/>
          </a:xfrm>
          <a:custGeom>
            <a:avLst/>
            <a:gdLst/>
            <a:ahLst/>
            <a:cxnLst/>
            <a:rect l="l" t="t" r="r" b="b"/>
            <a:pathLst>
              <a:path w="173989" h="86994">
                <a:moveTo>
                  <a:pt x="173736" y="0"/>
                </a:moveTo>
                <a:lnTo>
                  <a:pt x="28956" y="28956"/>
                </a:lnTo>
                <a:lnTo>
                  <a:pt x="0" y="28956"/>
                </a:lnTo>
                <a:lnTo>
                  <a:pt x="0" y="86868"/>
                </a:lnTo>
                <a:lnTo>
                  <a:pt x="173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694176" y="2593848"/>
            <a:ext cx="29209" cy="58419"/>
          </a:xfrm>
          <a:custGeom>
            <a:avLst/>
            <a:gdLst/>
            <a:ahLst/>
            <a:cxnLst/>
            <a:rect l="l" t="t" r="r" b="b"/>
            <a:pathLst>
              <a:path w="29210" h="58419">
                <a:moveTo>
                  <a:pt x="0" y="0"/>
                </a:moveTo>
                <a:lnTo>
                  <a:pt x="0" y="57912"/>
                </a:lnTo>
                <a:lnTo>
                  <a:pt x="28956" y="579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23260" y="2593848"/>
            <a:ext cx="645160" cy="116205"/>
          </a:xfrm>
          <a:custGeom>
            <a:avLst/>
            <a:gdLst/>
            <a:ahLst/>
            <a:cxnLst/>
            <a:rect l="l" t="t" r="r" b="b"/>
            <a:pathLst>
              <a:path w="645160" h="116205">
                <a:moveTo>
                  <a:pt x="470915" y="0"/>
                </a:moveTo>
                <a:lnTo>
                  <a:pt x="499872" y="57912"/>
                </a:lnTo>
                <a:lnTo>
                  <a:pt x="0" y="57912"/>
                </a:lnTo>
                <a:lnTo>
                  <a:pt x="0" y="115824"/>
                </a:lnTo>
                <a:lnTo>
                  <a:pt x="499872" y="115824"/>
                </a:lnTo>
                <a:lnTo>
                  <a:pt x="644651" y="86867"/>
                </a:lnTo>
                <a:lnTo>
                  <a:pt x="470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38626" y="3439286"/>
            <a:ext cx="179577" cy="1878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189732" y="2799588"/>
            <a:ext cx="728980" cy="828040"/>
          </a:xfrm>
          <a:custGeom>
            <a:avLst/>
            <a:gdLst/>
            <a:ahLst/>
            <a:cxnLst/>
            <a:rect l="l" t="t" r="r" b="b"/>
            <a:pathLst>
              <a:path w="728979" h="828039">
                <a:moveTo>
                  <a:pt x="43687" y="0"/>
                </a:moveTo>
                <a:lnTo>
                  <a:pt x="0" y="38100"/>
                </a:lnTo>
                <a:lnTo>
                  <a:pt x="611505" y="737742"/>
                </a:lnTo>
                <a:lnTo>
                  <a:pt x="728471" y="827532"/>
                </a:lnTo>
                <a:lnTo>
                  <a:pt x="695181" y="699642"/>
                </a:lnTo>
                <a:lnTo>
                  <a:pt x="655066" y="699642"/>
                </a:lnTo>
                <a:lnTo>
                  <a:pt x="43687" y="0"/>
                </a:lnTo>
                <a:close/>
              </a:path>
              <a:path w="728979" h="828039">
                <a:moveTo>
                  <a:pt x="679577" y="639699"/>
                </a:moveTo>
                <a:lnTo>
                  <a:pt x="655066" y="699642"/>
                </a:lnTo>
                <a:lnTo>
                  <a:pt x="695181" y="699642"/>
                </a:lnTo>
                <a:lnTo>
                  <a:pt x="679577" y="639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109715" y="2680716"/>
            <a:ext cx="173990" cy="86995"/>
          </a:xfrm>
          <a:custGeom>
            <a:avLst/>
            <a:gdLst/>
            <a:ahLst/>
            <a:cxnLst/>
            <a:rect l="l" t="t" r="r" b="b"/>
            <a:pathLst>
              <a:path w="173989" h="86994">
                <a:moveTo>
                  <a:pt x="173736" y="0"/>
                </a:moveTo>
                <a:lnTo>
                  <a:pt x="28956" y="28956"/>
                </a:lnTo>
                <a:lnTo>
                  <a:pt x="0" y="28956"/>
                </a:lnTo>
                <a:lnTo>
                  <a:pt x="0" y="86868"/>
                </a:lnTo>
                <a:lnTo>
                  <a:pt x="173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109715" y="2593848"/>
            <a:ext cx="29209" cy="58419"/>
          </a:xfrm>
          <a:custGeom>
            <a:avLst/>
            <a:gdLst/>
            <a:ahLst/>
            <a:cxnLst/>
            <a:rect l="l" t="t" r="r" b="b"/>
            <a:pathLst>
              <a:path w="29210" h="58419">
                <a:moveTo>
                  <a:pt x="0" y="0"/>
                </a:moveTo>
                <a:lnTo>
                  <a:pt x="0" y="57912"/>
                </a:lnTo>
                <a:lnTo>
                  <a:pt x="28956" y="579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904232" y="2593848"/>
            <a:ext cx="1379220" cy="116205"/>
          </a:xfrm>
          <a:custGeom>
            <a:avLst/>
            <a:gdLst/>
            <a:ahLst/>
            <a:cxnLst/>
            <a:rect l="l" t="t" r="r" b="b"/>
            <a:pathLst>
              <a:path w="1379220" h="116205">
                <a:moveTo>
                  <a:pt x="1205483" y="0"/>
                </a:moveTo>
                <a:lnTo>
                  <a:pt x="1234439" y="57912"/>
                </a:lnTo>
                <a:lnTo>
                  <a:pt x="0" y="57912"/>
                </a:lnTo>
                <a:lnTo>
                  <a:pt x="0" y="115824"/>
                </a:lnTo>
                <a:lnTo>
                  <a:pt x="1234439" y="115824"/>
                </a:lnTo>
                <a:lnTo>
                  <a:pt x="1379219" y="86867"/>
                </a:lnTo>
                <a:lnTo>
                  <a:pt x="12054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109715" y="3703320"/>
            <a:ext cx="173990" cy="86995"/>
          </a:xfrm>
          <a:custGeom>
            <a:avLst/>
            <a:gdLst/>
            <a:ahLst/>
            <a:cxnLst/>
            <a:rect l="l" t="t" r="r" b="b"/>
            <a:pathLst>
              <a:path w="173989" h="86995">
                <a:moveTo>
                  <a:pt x="173736" y="0"/>
                </a:moveTo>
                <a:lnTo>
                  <a:pt x="28956" y="28955"/>
                </a:lnTo>
                <a:lnTo>
                  <a:pt x="0" y="28955"/>
                </a:lnTo>
                <a:lnTo>
                  <a:pt x="0" y="86867"/>
                </a:lnTo>
                <a:lnTo>
                  <a:pt x="173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109715" y="3616452"/>
            <a:ext cx="29209" cy="58419"/>
          </a:xfrm>
          <a:custGeom>
            <a:avLst/>
            <a:gdLst/>
            <a:ahLst/>
            <a:cxnLst/>
            <a:rect l="l" t="t" r="r" b="b"/>
            <a:pathLst>
              <a:path w="29210" h="58420">
                <a:moveTo>
                  <a:pt x="0" y="0"/>
                </a:moveTo>
                <a:lnTo>
                  <a:pt x="0" y="57912"/>
                </a:lnTo>
                <a:lnTo>
                  <a:pt x="28956" y="579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904232" y="3616452"/>
            <a:ext cx="1379220" cy="116205"/>
          </a:xfrm>
          <a:custGeom>
            <a:avLst/>
            <a:gdLst/>
            <a:ahLst/>
            <a:cxnLst/>
            <a:rect l="l" t="t" r="r" b="b"/>
            <a:pathLst>
              <a:path w="1379220" h="116204">
                <a:moveTo>
                  <a:pt x="1205483" y="0"/>
                </a:moveTo>
                <a:lnTo>
                  <a:pt x="1234439" y="57912"/>
                </a:lnTo>
                <a:lnTo>
                  <a:pt x="0" y="57912"/>
                </a:lnTo>
                <a:lnTo>
                  <a:pt x="0" y="115824"/>
                </a:lnTo>
                <a:lnTo>
                  <a:pt x="1234439" y="115824"/>
                </a:lnTo>
                <a:lnTo>
                  <a:pt x="1379219" y="86868"/>
                </a:lnTo>
                <a:lnTo>
                  <a:pt x="12054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381244" y="5024628"/>
            <a:ext cx="174625" cy="1737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25389" y="4408932"/>
            <a:ext cx="1501775" cy="738505"/>
          </a:xfrm>
          <a:custGeom>
            <a:avLst/>
            <a:gdLst/>
            <a:ahLst/>
            <a:cxnLst/>
            <a:rect l="l" t="t" r="r" b="b"/>
            <a:pathLst>
              <a:path w="1501775" h="738504">
                <a:moveTo>
                  <a:pt x="1015" y="673227"/>
                </a:moveTo>
                <a:lnTo>
                  <a:pt x="0" y="731139"/>
                </a:lnTo>
                <a:lnTo>
                  <a:pt x="370839" y="738251"/>
                </a:lnTo>
                <a:lnTo>
                  <a:pt x="437896" y="738251"/>
                </a:lnTo>
                <a:lnTo>
                  <a:pt x="503936" y="737362"/>
                </a:lnTo>
                <a:lnTo>
                  <a:pt x="568198" y="735584"/>
                </a:lnTo>
                <a:lnTo>
                  <a:pt x="629920" y="732536"/>
                </a:lnTo>
                <a:lnTo>
                  <a:pt x="688213" y="728218"/>
                </a:lnTo>
                <a:lnTo>
                  <a:pt x="742569" y="722249"/>
                </a:lnTo>
                <a:lnTo>
                  <a:pt x="791972" y="714502"/>
                </a:lnTo>
                <a:lnTo>
                  <a:pt x="836930" y="705358"/>
                </a:lnTo>
                <a:lnTo>
                  <a:pt x="880110" y="694817"/>
                </a:lnTo>
                <a:lnTo>
                  <a:pt x="921258" y="683260"/>
                </a:lnTo>
                <a:lnTo>
                  <a:pt x="930281" y="680339"/>
                </a:lnTo>
                <a:lnTo>
                  <a:pt x="370713" y="680339"/>
                </a:lnTo>
                <a:lnTo>
                  <a:pt x="1015" y="673227"/>
                </a:lnTo>
                <a:close/>
              </a:path>
              <a:path w="1501775" h="738504">
                <a:moveTo>
                  <a:pt x="1448435" y="0"/>
                </a:moveTo>
                <a:lnTo>
                  <a:pt x="1432687" y="45720"/>
                </a:lnTo>
                <a:lnTo>
                  <a:pt x="1418970" y="94361"/>
                </a:lnTo>
                <a:lnTo>
                  <a:pt x="1415288" y="107696"/>
                </a:lnTo>
                <a:lnTo>
                  <a:pt x="1398778" y="164846"/>
                </a:lnTo>
                <a:lnTo>
                  <a:pt x="1378965" y="225425"/>
                </a:lnTo>
                <a:lnTo>
                  <a:pt x="1355216" y="285623"/>
                </a:lnTo>
                <a:lnTo>
                  <a:pt x="1326768" y="342011"/>
                </a:lnTo>
                <a:lnTo>
                  <a:pt x="1302385" y="378841"/>
                </a:lnTo>
                <a:lnTo>
                  <a:pt x="1274826" y="410464"/>
                </a:lnTo>
                <a:lnTo>
                  <a:pt x="1231645" y="450469"/>
                </a:lnTo>
                <a:lnTo>
                  <a:pt x="1183893" y="488823"/>
                </a:lnTo>
                <a:lnTo>
                  <a:pt x="1131442" y="525018"/>
                </a:lnTo>
                <a:lnTo>
                  <a:pt x="1074039" y="558546"/>
                </a:lnTo>
                <a:lnTo>
                  <a:pt x="1010665" y="589026"/>
                </a:lnTo>
                <a:lnTo>
                  <a:pt x="940943" y="616077"/>
                </a:lnTo>
                <a:lnTo>
                  <a:pt x="903605" y="628015"/>
                </a:lnTo>
                <a:lnTo>
                  <a:pt x="864362" y="639064"/>
                </a:lnTo>
                <a:lnTo>
                  <a:pt x="823340" y="648970"/>
                </a:lnTo>
                <a:lnTo>
                  <a:pt x="780541" y="657733"/>
                </a:lnTo>
                <a:lnTo>
                  <a:pt x="734313" y="664845"/>
                </a:lnTo>
                <a:lnTo>
                  <a:pt x="682498" y="670560"/>
                </a:lnTo>
                <a:lnTo>
                  <a:pt x="625983" y="674751"/>
                </a:lnTo>
                <a:lnTo>
                  <a:pt x="565658" y="677672"/>
                </a:lnTo>
                <a:lnTo>
                  <a:pt x="502665" y="679450"/>
                </a:lnTo>
                <a:lnTo>
                  <a:pt x="437261" y="680339"/>
                </a:lnTo>
                <a:lnTo>
                  <a:pt x="930281" y="680339"/>
                </a:lnTo>
                <a:lnTo>
                  <a:pt x="998601" y="656590"/>
                </a:lnTo>
                <a:lnTo>
                  <a:pt x="1034795" y="641604"/>
                </a:lnTo>
                <a:lnTo>
                  <a:pt x="1101979" y="609092"/>
                </a:lnTo>
                <a:lnTo>
                  <a:pt x="1163446" y="573278"/>
                </a:lnTo>
                <a:lnTo>
                  <a:pt x="1219454" y="534543"/>
                </a:lnTo>
                <a:lnTo>
                  <a:pt x="1270254" y="493522"/>
                </a:lnTo>
                <a:lnTo>
                  <a:pt x="1316736" y="450469"/>
                </a:lnTo>
                <a:lnTo>
                  <a:pt x="1349375" y="412496"/>
                </a:lnTo>
                <a:lnTo>
                  <a:pt x="1377695" y="369443"/>
                </a:lnTo>
                <a:lnTo>
                  <a:pt x="1408557" y="307975"/>
                </a:lnTo>
                <a:lnTo>
                  <a:pt x="1433830" y="244094"/>
                </a:lnTo>
                <a:lnTo>
                  <a:pt x="1454277" y="181356"/>
                </a:lnTo>
                <a:lnTo>
                  <a:pt x="1471040" y="123190"/>
                </a:lnTo>
                <a:lnTo>
                  <a:pt x="1478280" y="96901"/>
                </a:lnTo>
                <a:lnTo>
                  <a:pt x="1481709" y="84709"/>
                </a:lnTo>
                <a:lnTo>
                  <a:pt x="1493774" y="43815"/>
                </a:lnTo>
                <a:lnTo>
                  <a:pt x="1501775" y="22606"/>
                </a:lnTo>
                <a:lnTo>
                  <a:pt x="1448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86685" y="4756784"/>
            <a:ext cx="1997075" cy="389890"/>
          </a:xfrm>
          <a:custGeom>
            <a:avLst/>
            <a:gdLst/>
            <a:ahLst/>
            <a:cxnLst/>
            <a:rect l="l" t="t" r="r" b="b"/>
            <a:pathLst>
              <a:path w="1997075" h="389889">
                <a:moveTo>
                  <a:pt x="24764" y="0"/>
                </a:moveTo>
                <a:lnTo>
                  <a:pt x="0" y="52323"/>
                </a:lnTo>
                <a:lnTo>
                  <a:pt x="26162" y="64896"/>
                </a:lnTo>
                <a:lnTo>
                  <a:pt x="34289" y="68706"/>
                </a:lnTo>
                <a:lnTo>
                  <a:pt x="150368" y="124967"/>
                </a:lnTo>
                <a:lnTo>
                  <a:pt x="250062" y="171831"/>
                </a:lnTo>
                <a:lnTo>
                  <a:pt x="301116" y="195071"/>
                </a:lnTo>
                <a:lnTo>
                  <a:pt x="352170" y="217550"/>
                </a:lnTo>
                <a:lnTo>
                  <a:pt x="402970" y="238887"/>
                </a:lnTo>
                <a:lnTo>
                  <a:pt x="453008" y="258952"/>
                </a:lnTo>
                <a:lnTo>
                  <a:pt x="501776" y="277240"/>
                </a:lnTo>
                <a:lnTo>
                  <a:pt x="549147" y="293877"/>
                </a:lnTo>
                <a:lnTo>
                  <a:pt x="594740" y="307720"/>
                </a:lnTo>
                <a:lnTo>
                  <a:pt x="638301" y="319277"/>
                </a:lnTo>
                <a:lnTo>
                  <a:pt x="681101" y="329438"/>
                </a:lnTo>
                <a:lnTo>
                  <a:pt x="723391" y="338327"/>
                </a:lnTo>
                <a:lnTo>
                  <a:pt x="765175" y="345947"/>
                </a:lnTo>
                <a:lnTo>
                  <a:pt x="806576" y="352425"/>
                </a:lnTo>
                <a:lnTo>
                  <a:pt x="847470" y="357885"/>
                </a:lnTo>
                <a:lnTo>
                  <a:pt x="888238" y="362584"/>
                </a:lnTo>
                <a:lnTo>
                  <a:pt x="928751" y="366394"/>
                </a:lnTo>
                <a:lnTo>
                  <a:pt x="1009776" y="372363"/>
                </a:lnTo>
                <a:lnTo>
                  <a:pt x="1305178" y="387095"/>
                </a:lnTo>
                <a:lnTo>
                  <a:pt x="1378458" y="389000"/>
                </a:lnTo>
                <a:lnTo>
                  <a:pt x="1456309" y="389763"/>
                </a:lnTo>
                <a:lnTo>
                  <a:pt x="1563497" y="389763"/>
                </a:lnTo>
                <a:lnTo>
                  <a:pt x="1921510" y="384682"/>
                </a:lnTo>
                <a:lnTo>
                  <a:pt x="1995429" y="384682"/>
                </a:lnTo>
                <a:lnTo>
                  <a:pt x="1996588" y="331850"/>
                </a:lnTo>
                <a:lnTo>
                  <a:pt x="1456436" y="331850"/>
                </a:lnTo>
                <a:lnTo>
                  <a:pt x="1404619" y="331596"/>
                </a:lnTo>
                <a:lnTo>
                  <a:pt x="1330578" y="329945"/>
                </a:lnTo>
                <a:lnTo>
                  <a:pt x="1012951" y="314578"/>
                </a:lnTo>
                <a:lnTo>
                  <a:pt x="933322" y="308609"/>
                </a:lnTo>
                <a:lnTo>
                  <a:pt x="893699" y="304926"/>
                </a:lnTo>
                <a:lnTo>
                  <a:pt x="854075" y="300354"/>
                </a:lnTo>
                <a:lnTo>
                  <a:pt x="814196" y="295020"/>
                </a:lnTo>
                <a:lnTo>
                  <a:pt x="774064" y="288670"/>
                </a:lnTo>
                <a:lnTo>
                  <a:pt x="733806" y="281177"/>
                </a:lnTo>
                <a:lnTo>
                  <a:pt x="692912" y="272669"/>
                </a:lnTo>
                <a:lnTo>
                  <a:pt x="651637" y="262889"/>
                </a:lnTo>
                <a:lnTo>
                  <a:pt x="609600" y="251587"/>
                </a:lnTo>
                <a:lnTo>
                  <a:pt x="566419" y="238378"/>
                </a:lnTo>
                <a:lnTo>
                  <a:pt x="520826" y="222631"/>
                </a:lnTo>
                <a:lnTo>
                  <a:pt x="473328" y="204723"/>
                </a:lnTo>
                <a:lnTo>
                  <a:pt x="424433" y="185165"/>
                </a:lnTo>
                <a:lnTo>
                  <a:pt x="374650" y="164083"/>
                </a:lnTo>
                <a:lnTo>
                  <a:pt x="324357" y="141985"/>
                </a:lnTo>
                <a:lnTo>
                  <a:pt x="274065" y="119125"/>
                </a:lnTo>
                <a:lnTo>
                  <a:pt x="175259" y="72643"/>
                </a:lnTo>
                <a:lnTo>
                  <a:pt x="59562" y="16509"/>
                </a:lnTo>
                <a:lnTo>
                  <a:pt x="50800" y="12445"/>
                </a:lnTo>
                <a:lnTo>
                  <a:pt x="24764" y="0"/>
                </a:lnTo>
                <a:close/>
              </a:path>
              <a:path w="1997075" h="389889">
                <a:moveTo>
                  <a:pt x="1995429" y="384682"/>
                </a:moveTo>
                <a:lnTo>
                  <a:pt x="1983231" y="384682"/>
                </a:lnTo>
                <a:lnTo>
                  <a:pt x="1995424" y="384937"/>
                </a:lnTo>
                <a:lnTo>
                  <a:pt x="1995429" y="384682"/>
                </a:lnTo>
                <a:close/>
              </a:path>
              <a:path w="1997075" h="389889">
                <a:moveTo>
                  <a:pt x="1984502" y="326770"/>
                </a:moveTo>
                <a:lnTo>
                  <a:pt x="1921255" y="326770"/>
                </a:lnTo>
                <a:lnTo>
                  <a:pt x="1562989" y="331850"/>
                </a:lnTo>
                <a:lnTo>
                  <a:pt x="1996588" y="331850"/>
                </a:lnTo>
                <a:lnTo>
                  <a:pt x="1996693" y="327025"/>
                </a:lnTo>
                <a:lnTo>
                  <a:pt x="1984502" y="326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068067" y="4716779"/>
            <a:ext cx="194182" cy="1572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>
            <a:spLocks noGrp="1"/>
          </p:cNvSpPr>
          <p:nvPr>
            <p:ph type="title"/>
          </p:nvPr>
        </p:nvSpPr>
        <p:spPr>
          <a:xfrm>
            <a:off x="546912" y="829767"/>
            <a:ext cx="6991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0" spc="-5" dirty="0">
                <a:solidFill>
                  <a:srgbClr val="330066"/>
                </a:solidFill>
                <a:latin typeface="Arial"/>
                <a:cs typeface="Arial"/>
              </a:rPr>
              <a:t>Aplikasi </a:t>
            </a:r>
            <a:r>
              <a:rPr sz="2800" b="1" i="0" dirty="0">
                <a:solidFill>
                  <a:srgbClr val="330066"/>
                </a:solidFill>
                <a:latin typeface="Arial"/>
                <a:cs typeface="Arial"/>
              </a:rPr>
              <a:t>watermark: </a:t>
            </a:r>
            <a:r>
              <a:rPr sz="2800" b="1" spc="-5" dirty="0">
                <a:solidFill>
                  <a:srgbClr val="330066"/>
                </a:solidFill>
                <a:latin typeface="Arial"/>
                <a:cs typeface="Arial"/>
              </a:rPr>
              <a:t>Transaction</a:t>
            </a:r>
            <a:r>
              <a:rPr sz="2800" b="1" spc="1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330066"/>
                </a:solidFill>
                <a:latin typeface="Arial"/>
                <a:cs typeface="Arial"/>
              </a:rPr>
              <a:t>tracking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296416" y="1824990"/>
            <a:ext cx="564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Alice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3582415" y="1864614"/>
            <a:ext cx="1488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Watermark</a:t>
            </a:r>
            <a:r>
              <a:rPr sz="1800" spc="-8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715504" y="2132152"/>
            <a:ext cx="788670" cy="52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64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Honest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ts val="1964"/>
              </a:lnSpc>
            </a:pPr>
            <a:r>
              <a:rPr sz="1800" b="1" dirty="0">
                <a:latin typeface="Comic Sans MS"/>
                <a:cs typeface="Comic Sans MS"/>
              </a:rPr>
              <a:t>Bob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4187444" y="3042284"/>
            <a:ext cx="265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095" algn="l"/>
              </a:tabLst>
            </a:pPr>
            <a:r>
              <a:rPr sz="1800" u="heavy" dirty="0">
                <a:uFill>
                  <a:solidFill>
                    <a:srgbClr val="7AADD4"/>
                  </a:solidFill>
                </a:uFill>
                <a:latin typeface="Comic Sans MS"/>
                <a:cs typeface="Comic Sans MS"/>
              </a:rPr>
              <a:t> 	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214752" y="2998088"/>
            <a:ext cx="86868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marR="5080" indent="-167640">
              <a:lnSpc>
                <a:spcPct val="1161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Or</a:t>
            </a:r>
            <a:r>
              <a:rPr sz="1800" dirty="0">
                <a:latin typeface="Comic Sans MS"/>
                <a:cs typeface="Comic Sans MS"/>
              </a:rPr>
              <a:t>ig</a:t>
            </a:r>
            <a:r>
              <a:rPr sz="1800" spc="-5" dirty="0">
                <a:latin typeface="Comic Sans MS"/>
                <a:cs typeface="Comic Sans MS"/>
              </a:rPr>
              <a:t>i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dirty="0">
                <a:latin typeface="Comic Sans MS"/>
                <a:cs typeface="Comic Sans MS"/>
              </a:rPr>
              <a:t>al  </a:t>
            </a:r>
            <a:r>
              <a:rPr sz="1800" spc="-5" dirty="0">
                <a:latin typeface="Comic Sans MS"/>
                <a:cs typeface="Comic Sans MS"/>
              </a:rPr>
              <a:t>work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727950" y="3307537"/>
            <a:ext cx="426720" cy="52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64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Evil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ts val="1964"/>
              </a:lnSpc>
            </a:pPr>
            <a:r>
              <a:rPr sz="1800" b="1" spc="5" dirty="0">
                <a:latin typeface="Comic Sans MS"/>
                <a:cs typeface="Comic Sans MS"/>
              </a:rPr>
              <a:t>B</a:t>
            </a:r>
            <a:r>
              <a:rPr sz="1800" b="1" dirty="0">
                <a:latin typeface="Comic Sans MS"/>
                <a:cs typeface="Comic Sans MS"/>
              </a:rPr>
              <a:t>ob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720342" y="3874973"/>
            <a:ext cx="1148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B:Evil</a:t>
            </a:r>
            <a:r>
              <a:rPr sz="1800" b="1" spc="-9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700" b="1" baseline="3086" dirty="0">
                <a:solidFill>
                  <a:srgbClr val="FF0000"/>
                </a:solidFill>
                <a:latin typeface="Comic Sans MS"/>
                <a:cs typeface="Comic Sans MS"/>
              </a:rPr>
              <a:t>Bob</a:t>
            </a:r>
            <a:endParaRPr sz="2700" baseline="3086">
              <a:latin typeface="Comic Sans MS"/>
              <a:cs typeface="Comic Sans MS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3656457" y="4026154"/>
            <a:ext cx="1464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Watermark</a:t>
            </a:r>
            <a:r>
              <a:rPr sz="1800" spc="-8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B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720088" y="4085335"/>
            <a:ext cx="683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did</a:t>
            </a:r>
            <a:r>
              <a:rPr sz="1800" b="1" spc="-8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it!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44753" y="4625340"/>
            <a:ext cx="1252220" cy="663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0" marR="5080" indent="-140335">
              <a:lnSpc>
                <a:spcPct val="116300"/>
              </a:lnSpc>
              <a:spcBef>
                <a:spcPts val="95"/>
              </a:spcBef>
            </a:pPr>
            <a:r>
              <a:rPr sz="1800" dirty="0">
                <a:latin typeface="Comic Sans MS"/>
                <a:cs typeface="Comic Sans MS"/>
              </a:rPr>
              <a:t>Watermark  </a:t>
            </a:r>
            <a:r>
              <a:rPr sz="1800" spc="-5" dirty="0">
                <a:latin typeface="Comic Sans MS"/>
                <a:cs typeface="Comic Sans MS"/>
              </a:rPr>
              <a:t>detector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125214" y="5385612"/>
            <a:ext cx="1469390" cy="52387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425450" marR="5080" indent="-413384">
              <a:lnSpc>
                <a:spcPts val="1760"/>
              </a:lnSpc>
              <a:spcBef>
                <a:spcPts val="490"/>
              </a:spcBef>
            </a:pPr>
            <a:r>
              <a:rPr sz="1800" spc="5" dirty="0">
                <a:latin typeface="Comic Sans MS"/>
                <a:cs typeface="Comic Sans MS"/>
              </a:rPr>
              <a:t>Un</a:t>
            </a:r>
            <a:r>
              <a:rPr sz="1800" dirty="0">
                <a:latin typeface="Comic Sans MS"/>
                <a:cs typeface="Comic Sans MS"/>
              </a:rPr>
              <a:t>authorized  usage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5" y="1233677"/>
            <a:ext cx="77057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0" spc="-5" dirty="0">
                <a:solidFill>
                  <a:srgbClr val="000000"/>
                </a:solidFill>
                <a:latin typeface="Arial"/>
                <a:cs typeface="Arial"/>
              </a:rPr>
              <a:t>Perbedaan </a:t>
            </a:r>
            <a:r>
              <a:rPr sz="3200" b="1" i="0" dirty="0">
                <a:solidFill>
                  <a:srgbClr val="000000"/>
                </a:solidFill>
                <a:latin typeface="Arial"/>
                <a:cs typeface="Arial"/>
              </a:rPr>
              <a:t>Kriptografi dan</a:t>
            </a:r>
            <a:r>
              <a:rPr sz="3200" b="1" i="0" spc="-1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i="0" spc="-5" dirty="0">
                <a:solidFill>
                  <a:srgbClr val="000000"/>
                </a:solidFill>
                <a:latin typeface="Arial"/>
                <a:cs typeface="Arial"/>
              </a:rPr>
              <a:t>Steganografi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635" y="2202281"/>
            <a:ext cx="8013700" cy="35934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5"/>
              </a:spcBef>
              <a:buClr>
                <a:srgbClr val="330066"/>
              </a:buClr>
              <a:buSzPct val="6923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Kriptografi</a:t>
            </a:r>
            <a:r>
              <a:rPr sz="2600" dirty="0">
                <a:latin typeface="Arial"/>
                <a:cs typeface="Arial"/>
              </a:rPr>
              <a:t>: menyembunyikan </a:t>
            </a:r>
            <a:r>
              <a:rPr sz="2600" b="1" i="1" dirty="0">
                <a:latin typeface="Arial"/>
                <a:cs typeface="Arial"/>
              </a:rPr>
              <a:t>isi </a:t>
            </a:r>
            <a:r>
              <a:rPr sz="2600" dirty="0">
                <a:latin typeface="Arial"/>
                <a:cs typeface="Arial"/>
              </a:rPr>
              <a:t>(</a:t>
            </a:r>
            <a:r>
              <a:rPr sz="2600" i="1" dirty="0">
                <a:latin typeface="Arial"/>
                <a:cs typeface="Arial"/>
              </a:rPr>
              <a:t>content</a:t>
            </a:r>
            <a:r>
              <a:rPr sz="2600" dirty="0">
                <a:latin typeface="Arial"/>
                <a:cs typeface="Arial"/>
              </a:rPr>
              <a:t>)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pesan</a:t>
            </a:r>
            <a:endParaRPr sz="2600">
              <a:latin typeface="Arial"/>
              <a:cs typeface="Arial"/>
            </a:endParaRPr>
          </a:p>
          <a:p>
            <a:pPr marL="355600" marR="5080">
              <a:lnSpc>
                <a:spcPts val="3000"/>
              </a:lnSpc>
              <a:spcBef>
                <a:spcPts val="830"/>
              </a:spcBef>
            </a:pPr>
            <a:r>
              <a:rPr sz="2600" dirty="0">
                <a:latin typeface="Wingdings"/>
                <a:cs typeface="Wingdings"/>
              </a:rPr>
              <a:t>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Tujuan: </a:t>
            </a:r>
            <a:r>
              <a:rPr sz="2600" dirty="0">
                <a:latin typeface="Arial"/>
                <a:cs typeface="Arial"/>
              </a:rPr>
              <a:t>agar </a:t>
            </a:r>
            <a:r>
              <a:rPr sz="2600" spc="5" dirty="0">
                <a:latin typeface="Arial"/>
                <a:cs typeface="Arial"/>
              </a:rPr>
              <a:t>pesan </a:t>
            </a:r>
            <a:r>
              <a:rPr sz="2600" dirty="0">
                <a:latin typeface="Arial"/>
                <a:cs typeface="Arial"/>
              </a:rPr>
              <a:t>tidak dapat </a:t>
            </a:r>
            <a:r>
              <a:rPr sz="2600" spc="5" dirty="0">
                <a:latin typeface="Arial"/>
                <a:cs typeface="Arial"/>
              </a:rPr>
              <a:t>dibaca </a:t>
            </a:r>
            <a:r>
              <a:rPr sz="2600" dirty="0">
                <a:latin typeface="Arial"/>
                <a:cs typeface="Arial"/>
              </a:rPr>
              <a:t>oleh pihak  ketiga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(lawan)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Times New Roman"/>
              <a:cs typeface="Times New Roman"/>
            </a:endParaRPr>
          </a:p>
          <a:p>
            <a:pPr marL="355600" indent="-342900">
              <a:lnSpc>
                <a:spcPts val="3060"/>
              </a:lnSpc>
              <a:buClr>
                <a:srgbClr val="330066"/>
              </a:buClr>
              <a:buSzPct val="6923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Steganografi</a:t>
            </a:r>
            <a:r>
              <a:rPr sz="2600" dirty="0">
                <a:latin typeface="Arial"/>
                <a:cs typeface="Arial"/>
              </a:rPr>
              <a:t>: menyembunyikan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keberadaan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ts val="3060"/>
              </a:lnSpc>
            </a:pPr>
            <a:r>
              <a:rPr sz="2600" dirty="0">
                <a:latin typeface="Arial"/>
                <a:cs typeface="Arial"/>
              </a:rPr>
              <a:t>(</a:t>
            </a:r>
            <a:r>
              <a:rPr sz="2600" i="1" dirty="0">
                <a:latin typeface="Arial"/>
                <a:cs typeface="Arial"/>
              </a:rPr>
              <a:t>existence</a:t>
            </a:r>
            <a:r>
              <a:rPr sz="2600" dirty="0">
                <a:latin typeface="Arial"/>
                <a:cs typeface="Arial"/>
              </a:rPr>
              <a:t>)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pesan</a:t>
            </a:r>
            <a:endParaRPr sz="2600">
              <a:latin typeface="Arial"/>
              <a:cs typeface="Arial"/>
            </a:endParaRPr>
          </a:p>
          <a:p>
            <a:pPr marL="355600" marR="1612265" indent="-635">
              <a:lnSpc>
                <a:spcPct val="102800"/>
              </a:lnSpc>
              <a:spcBef>
                <a:spcPts val="575"/>
              </a:spcBef>
              <a:tabLst>
                <a:tab pos="2597150" algn="l"/>
              </a:tabLst>
            </a:pPr>
            <a:r>
              <a:rPr sz="2600" dirty="0">
                <a:latin typeface="Wingdings"/>
                <a:cs typeface="Wingdings"/>
              </a:rPr>
              <a:t>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Tujuan: </a:t>
            </a:r>
            <a:r>
              <a:rPr sz="2600" dirty="0">
                <a:latin typeface="Arial"/>
                <a:cs typeface="Arial"/>
              </a:rPr>
              <a:t>untuk </a:t>
            </a:r>
            <a:r>
              <a:rPr sz="2600" spc="5" dirty="0">
                <a:latin typeface="Arial"/>
                <a:cs typeface="Arial"/>
              </a:rPr>
              <a:t>menghindari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kecurigaan  </a:t>
            </a:r>
            <a:r>
              <a:rPr sz="2600" dirty="0">
                <a:latin typeface="Arial"/>
                <a:cs typeface="Arial"/>
              </a:rPr>
              <a:t>(</a:t>
            </a:r>
            <a:r>
              <a:rPr sz="2600" i="1" dirty="0">
                <a:latin typeface="Arial"/>
                <a:cs typeface="Arial"/>
              </a:rPr>
              <a:t>conspicuous</a:t>
            </a:r>
            <a:r>
              <a:rPr sz="2600" dirty="0">
                <a:latin typeface="Arial"/>
                <a:cs typeface="Arial"/>
              </a:rPr>
              <a:t>)	</a:t>
            </a:r>
            <a:r>
              <a:rPr sz="2600" spc="5" dirty="0">
                <a:latin typeface="Arial"/>
                <a:cs typeface="Arial"/>
              </a:rPr>
              <a:t>dari </a:t>
            </a:r>
            <a:r>
              <a:rPr sz="2600" dirty="0">
                <a:latin typeface="Arial"/>
                <a:cs typeface="Arial"/>
              </a:rPr>
              <a:t>pihak ketiga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(lawan)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410" y="980693"/>
            <a:ext cx="7044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0" spc="-5" dirty="0">
                <a:solidFill>
                  <a:srgbClr val="330066"/>
                </a:solidFill>
                <a:latin typeface="Arial"/>
                <a:cs typeface="Arial"/>
              </a:rPr>
              <a:t>Aplikasi </a:t>
            </a:r>
            <a:r>
              <a:rPr sz="2800" b="1" i="0" dirty="0">
                <a:solidFill>
                  <a:srgbClr val="330066"/>
                </a:solidFill>
                <a:latin typeface="Arial"/>
                <a:cs typeface="Arial"/>
              </a:rPr>
              <a:t>watermark: </a:t>
            </a:r>
            <a:r>
              <a:rPr sz="2800" dirty="0">
                <a:solidFill>
                  <a:srgbClr val="330066"/>
                </a:solidFill>
              </a:rPr>
              <a:t>Content</a:t>
            </a:r>
            <a:r>
              <a:rPr sz="2800" spc="-114" dirty="0">
                <a:solidFill>
                  <a:srgbClr val="330066"/>
                </a:solidFill>
              </a:rPr>
              <a:t> </a:t>
            </a:r>
            <a:r>
              <a:rPr sz="2800" dirty="0">
                <a:solidFill>
                  <a:srgbClr val="330066"/>
                </a:solidFill>
              </a:rPr>
              <a:t>authentication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4307" y="1984629"/>
            <a:ext cx="1254125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9375">
              <a:lnSpc>
                <a:spcPct val="1161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Wat</a:t>
            </a:r>
            <a:r>
              <a:rPr sz="1800" spc="-5" dirty="0">
                <a:latin typeface="Comic Sans MS"/>
                <a:cs typeface="Comic Sans MS"/>
              </a:rPr>
              <a:t>e</a:t>
            </a:r>
            <a:r>
              <a:rPr sz="1800" dirty="0">
                <a:latin typeface="Comic Sans MS"/>
                <a:cs typeface="Comic Sans MS"/>
              </a:rPr>
              <a:t>r</a:t>
            </a:r>
            <a:r>
              <a:rPr sz="1800" spc="15" dirty="0">
                <a:latin typeface="Comic Sans MS"/>
                <a:cs typeface="Comic Sans MS"/>
              </a:rPr>
              <a:t>m</a:t>
            </a:r>
            <a:r>
              <a:rPr sz="1800" dirty="0">
                <a:latin typeface="Comic Sans MS"/>
                <a:cs typeface="Comic Sans MS"/>
              </a:rPr>
              <a:t>a</a:t>
            </a:r>
            <a:r>
              <a:rPr sz="1800" spc="-5" dirty="0">
                <a:latin typeface="Comic Sans MS"/>
                <a:cs typeface="Comic Sans MS"/>
              </a:rPr>
              <a:t>r</a:t>
            </a:r>
            <a:r>
              <a:rPr sz="1800" dirty="0">
                <a:latin typeface="Comic Sans MS"/>
                <a:cs typeface="Comic Sans MS"/>
              </a:rPr>
              <a:t>k  embedder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6946" y="1984629"/>
            <a:ext cx="125222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 marR="5080" indent="-139065">
              <a:lnSpc>
                <a:spcPct val="1161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Watermark  </a:t>
            </a:r>
            <a:r>
              <a:rPr sz="1800" spc="-5" dirty="0">
                <a:latin typeface="Comic Sans MS"/>
                <a:cs typeface="Comic Sans MS"/>
              </a:rPr>
              <a:t>detector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1391" y="2458211"/>
            <a:ext cx="944880" cy="916305"/>
          </a:xfrm>
          <a:custGeom>
            <a:avLst/>
            <a:gdLst/>
            <a:ahLst/>
            <a:cxnLst/>
            <a:rect l="l" t="t" r="r" b="b"/>
            <a:pathLst>
              <a:path w="944880" h="916304">
                <a:moveTo>
                  <a:pt x="493141" y="0"/>
                </a:moveTo>
                <a:lnTo>
                  <a:pt x="462280" y="0"/>
                </a:lnTo>
                <a:lnTo>
                  <a:pt x="430276" y="1270"/>
                </a:lnTo>
                <a:lnTo>
                  <a:pt x="368554" y="11049"/>
                </a:lnTo>
                <a:lnTo>
                  <a:pt x="308737" y="28448"/>
                </a:lnTo>
                <a:lnTo>
                  <a:pt x="223901" y="68072"/>
                </a:lnTo>
                <a:lnTo>
                  <a:pt x="173355" y="103377"/>
                </a:lnTo>
                <a:lnTo>
                  <a:pt x="127127" y="145034"/>
                </a:lnTo>
                <a:lnTo>
                  <a:pt x="88011" y="191770"/>
                </a:lnTo>
                <a:lnTo>
                  <a:pt x="54991" y="243204"/>
                </a:lnTo>
                <a:lnTo>
                  <a:pt x="29476" y="298958"/>
                </a:lnTo>
                <a:lnTo>
                  <a:pt x="11874" y="357632"/>
                </a:lnTo>
                <a:lnTo>
                  <a:pt x="1752" y="417575"/>
                </a:lnTo>
                <a:lnTo>
                  <a:pt x="0" y="447801"/>
                </a:lnTo>
                <a:lnTo>
                  <a:pt x="444" y="477900"/>
                </a:lnTo>
                <a:lnTo>
                  <a:pt x="7035" y="538352"/>
                </a:lnTo>
                <a:lnTo>
                  <a:pt x="22872" y="597915"/>
                </a:lnTo>
                <a:lnTo>
                  <a:pt x="45720" y="654050"/>
                </a:lnTo>
                <a:lnTo>
                  <a:pt x="76581" y="706754"/>
                </a:lnTo>
                <a:lnTo>
                  <a:pt x="113919" y="755650"/>
                </a:lnTo>
                <a:lnTo>
                  <a:pt x="157861" y="798957"/>
                </a:lnTo>
                <a:lnTo>
                  <a:pt x="207137" y="836040"/>
                </a:lnTo>
                <a:lnTo>
                  <a:pt x="261747" y="867028"/>
                </a:lnTo>
                <a:lnTo>
                  <a:pt x="318897" y="890397"/>
                </a:lnTo>
                <a:lnTo>
                  <a:pt x="410845" y="911225"/>
                </a:lnTo>
                <a:lnTo>
                  <a:pt x="473328" y="915924"/>
                </a:lnTo>
                <a:lnTo>
                  <a:pt x="504571" y="914273"/>
                </a:lnTo>
                <a:lnTo>
                  <a:pt x="567055" y="906145"/>
                </a:lnTo>
                <a:lnTo>
                  <a:pt x="627253" y="890397"/>
                </a:lnTo>
                <a:lnTo>
                  <a:pt x="713105" y="851662"/>
                </a:lnTo>
                <a:lnTo>
                  <a:pt x="764032" y="818134"/>
                </a:lnTo>
                <a:lnTo>
                  <a:pt x="811149" y="776859"/>
                </a:lnTo>
                <a:lnTo>
                  <a:pt x="851154" y="730503"/>
                </a:lnTo>
                <a:lnTo>
                  <a:pt x="885952" y="679958"/>
                </a:lnTo>
                <a:lnTo>
                  <a:pt x="912368" y="624713"/>
                </a:lnTo>
                <a:lnTo>
                  <a:pt x="931291" y="567309"/>
                </a:lnTo>
                <a:lnTo>
                  <a:pt x="942213" y="507238"/>
                </a:lnTo>
                <a:lnTo>
                  <a:pt x="944880" y="457580"/>
                </a:lnTo>
                <a:lnTo>
                  <a:pt x="940943" y="396366"/>
                </a:lnTo>
                <a:lnTo>
                  <a:pt x="929005" y="337565"/>
                </a:lnTo>
                <a:lnTo>
                  <a:pt x="907922" y="279780"/>
                </a:lnTo>
                <a:lnTo>
                  <a:pt x="879729" y="225805"/>
                </a:lnTo>
                <a:lnTo>
                  <a:pt x="844550" y="175260"/>
                </a:lnTo>
                <a:lnTo>
                  <a:pt x="803275" y="129666"/>
                </a:lnTo>
                <a:lnTo>
                  <a:pt x="754888" y="90550"/>
                </a:lnTo>
                <a:lnTo>
                  <a:pt x="702056" y="57403"/>
                </a:lnTo>
                <a:lnTo>
                  <a:pt x="645287" y="31876"/>
                </a:lnTo>
                <a:lnTo>
                  <a:pt x="586359" y="13208"/>
                </a:lnTo>
                <a:lnTo>
                  <a:pt x="524383" y="2539"/>
                </a:lnTo>
                <a:lnTo>
                  <a:pt x="493141" y="0"/>
                </a:lnTo>
                <a:close/>
              </a:path>
            </a:pathLst>
          </a:custGeom>
          <a:solidFill>
            <a:srgbClr val="C1C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7527" y="2773679"/>
            <a:ext cx="292735" cy="283845"/>
          </a:xfrm>
          <a:custGeom>
            <a:avLst/>
            <a:gdLst/>
            <a:ahLst/>
            <a:cxnLst/>
            <a:rect l="l" t="t" r="r" b="b"/>
            <a:pathLst>
              <a:path w="292735" h="283844">
                <a:moveTo>
                  <a:pt x="149097" y="0"/>
                </a:moveTo>
                <a:lnTo>
                  <a:pt x="98171" y="8128"/>
                </a:lnTo>
                <a:lnTo>
                  <a:pt x="52324" y="33147"/>
                </a:lnTo>
                <a:lnTo>
                  <a:pt x="18415" y="71374"/>
                </a:lnTo>
                <a:lnTo>
                  <a:pt x="1778" y="118618"/>
                </a:lnTo>
                <a:lnTo>
                  <a:pt x="0" y="136017"/>
                </a:lnTo>
                <a:lnTo>
                  <a:pt x="96" y="153797"/>
                </a:lnTo>
                <a:lnTo>
                  <a:pt x="13208" y="201422"/>
                </a:lnTo>
                <a:lnTo>
                  <a:pt x="43053" y="243078"/>
                </a:lnTo>
                <a:lnTo>
                  <a:pt x="86233" y="271145"/>
                </a:lnTo>
                <a:lnTo>
                  <a:pt x="137286" y="283464"/>
                </a:lnTo>
                <a:lnTo>
                  <a:pt x="154813" y="283464"/>
                </a:lnTo>
                <a:lnTo>
                  <a:pt x="205485" y="272415"/>
                </a:lnTo>
                <a:lnTo>
                  <a:pt x="248665" y="243967"/>
                </a:lnTo>
                <a:lnTo>
                  <a:pt x="278891" y="202311"/>
                </a:lnTo>
                <a:lnTo>
                  <a:pt x="292099" y="153797"/>
                </a:lnTo>
                <a:lnTo>
                  <a:pt x="292608" y="141986"/>
                </a:lnTo>
                <a:lnTo>
                  <a:pt x="292099" y="124968"/>
                </a:lnTo>
                <a:lnTo>
                  <a:pt x="276352" y="76962"/>
                </a:lnTo>
                <a:lnTo>
                  <a:pt x="244602" y="36957"/>
                </a:lnTo>
                <a:lnTo>
                  <a:pt x="200659" y="9779"/>
                </a:lnTo>
                <a:lnTo>
                  <a:pt x="149097" y="0"/>
                </a:lnTo>
                <a:close/>
              </a:path>
            </a:pathLst>
          </a:custGeom>
          <a:solidFill>
            <a:srgbClr val="828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0096" y="3048000"/>
            <a:ext cx="134620" cy="307975"/>
          </a:xfrm>
          <a:custGeom>
            <a:avLst/>
            <a:gdLst/>
            <a:ahLst/>
            <a:cxnLst/>
            <a:rect l="l" t="t" r="r" b="b"/>
            <a:pathLst>
              <a:path w="134619" h="307975">
                <a:moveTo>
                  <a:pt x="120015" y="0"/>
                </a:moveTo>
                <a:lnTo>
                  <a:pt x="0" y="292608"/>
                </a:lnTo>
                <a:lnTo>
                  <a:pt x="44068" y="307848"/>
                </a:lnTo>
                <a:lnTo>
                  <a:pt x="134111" y="8127"/>
                </a:lnTo>
                <a:lnTo>
                  <a:pt x="120015" y="0"/>
                </a:lnTo>
                <a:close/>
              </a:path>
            </a:pathLst>
          </a:custGeom>
          <a:solidFill>
            <a:srgbClr val="B8B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3455" y="2476500"/>
            <a:ext cx="137160" cy="307975"/>
          </a:xfrm>
          <a:custGeom>
            <a:avLst/>
            <a:gdLst/>
            <a:ahLst/>
            <a:cxnLst/>
            <a:rect l="l" t="t" r="r" b="b"/>
            <a:pathLst>
              <a:path w="137160" h="307975">
                <a:moveTo>
                  <a:pt x="94361" y="0"/>
                </a:moveTo>
                <a:lnTo>
                  <a:pt x="0" y="303657"/>
                </a:lnTo>
                <a:lnTo>
                  <a:pt x="15748" y="307848"/>
                </a:lnTo>
                <a:lnTo>
                  <a:pt x="137160" y="14477"/>
                </a:lnTo>
                <a:lnTo>
                  <a:pt x="94361" y="0"/>
                </a:lnTo>
                <a:close/>
              </a:path>
            </a:pathLst>
          </a:custGeom>
          <a:solidFill>
            <a:srgbClr val="B8B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2892" y="3014472"/>
            <a:ext cx="251460" cy="241300"/>
          </a:xfrm>
          <a:custGeom>
            <a:avLst/>
            <a:gdLst/>
            <a:ahLst/>
            <a:cxnLst/>
            <a:rect l="l" t="t" r="r" b="b"/>
            <a:pathLst>
              <a:path w="251460" h="241300">
                <a:moveTo>
                  <a:pt x="14858" y="0"/>
                </a:moveTo>
                <a:lnTo>
                  <a:pt x="0" y="8889"/>
                </a:lnTo>
                <a:lnTo>
                  <a:pt x="218566" y="240791"/>
                </a:lnTo>
                <a:lnTo>
                  <a:pt x="251459" y="209295"/>
                </a:lnTo>
                <a:lnTo>
                  <a:pt x="14858" y="0"/>
                </a:lnTo>
                <a:close/>
              </a:path>
            </a:pathLst>
          </a:custGeom>
          <a:solidFill>
            <a:srgbClr val="FF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4836" y="2577083"/>
            <a:ext cx="253365" cy="245745"/>
          </a:xfrm>
          <a:custGeom>
            <a:avLst/>
            <a:gdLst/>
            <a:ahLst/>
            <a:cxnLst/>
            <a:rect l="l" t="t" r="r" b="b"/>
            <a:pathLst>
              <a:path w="253365" h="245744">
                <a:moveTo>
                  <a:pt x="33654" y="0"/>
                </a:moveTo>
                <a:lnTo>
                  <a:pt x="0" y="31368"/>
                </a:lnTo>
                <a:lnTo>
                  <a:pt x="241553" y="245363"/>
                </a:lnTo>
                <a:lnTo>
                  <a:pt x="252983" y="234314"/>
                </a:lnTo>
                <a:lnTo>
                  <a:pt x="33654" y="0"/>
                </a:lnTo>
                <a:close/>
              </a:path>
            </a:pathLst>
          </a:custGeom>
          <a:solidFill>
            <a:srgbClr val="FF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6983" y="2519172"/>
            <a:ext cx="402590" cy="527685"/>
          </a:xfrm>
          <a:custGeom>
            <a:avLst/>
            <a:gdLst/>
            <a:ahLst/>
            <a:cxnLst/>
            <a:rect l="l" t="t" r="r" b="b"/>
            <a:pathLst>
              <a:path w="402589" h="527685">
                <a:moveTo>
                  <a:pt x="149225" y="0"/>
                </a:moveTo>
                <a:lnTo>
                  <a:pt x="0" y="266445"/>
                </a:lnTo>
                <a:lnTo>
                  <a:pt x="35179" y="297814"/>
                </a:lnTo>
                <a:lnTo>
                  <a:pt x="59436" y="327151"/>
                </a:lnTo>
                <a:lnTo>
                  <a:pt x="71247" y="362076"/>
                </a:lnTo>
                <a:lnTo>
                  <a:pt x="74422" y="396875"/>
                </a:lnTo>
                <a:lnTo>
                  <a:pt x="71247" y="437641"/>
                </a:lnTo>
                <a:lnTo>
                  <a:pt x="380746" y="527303"/>
                </a:lnTo>
                <a:lnTo>
                  <a:pt x="393065" y="486537"/>
                </a:lnTo>
                <a:lnTo>
                  <a:pt x="402336" y="423163"/>
                </a:lnTo>
                <a:lnTo>
                  <a:pt x="402336" y="362076"/>
                </a:lnTo>
                <a:lnTo>
                  <a:pt x="389509" y="303783"/>
                </a:lnTo>
                <a:lnTo>
                  <a:pt x="371475" y="246887"/>
                </a:lnTo>
                <a:lnTo>
                  <a:pt x="348234" y="182244"/>
                </a:lnTo>
                <a:lnTo>
                  <a:pt x="302387" y="124840"/>
                </a:lnTo>
                <a:lnTo>
                  <a:pt x="263652" y="75183"/>
                </a:lnTo>
                <a:lnTo>
                  <a:pt x="216154" y="37845"/>
                </a:lnTo>
                <a:lnTo>
                  <a:pt x="149225" y="0"/>
                </a:lnTo>
                <a:close/>
              </a:path>
            </a:pathLst>
          </a:custGeom>
          <a:solidFill>
            <a:srgbClr val="828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2916" y="2791967"/>
            <a:ext cx="402590" cy="527685"/>
          </a:xfrm>
          <a:custGeom>
            <a:avLst/>
            <a:gdLst/>
            <a:ahLst/>
            <a:cxnLst/>
            <a:rect l="l" t="t" r="r" b="b"/>
            <a:pathLst>
              <a:path w="402589" h="527685">
                <a:moveTo>
                  <a:pt x="21132" y="0"/>
                </a:moveTo>
                <a:lnTo>
                  <a:pt x="5727" y="40386"/>
                </a:lnTo>
                <a:lnTo>
                  <a:pt x="0" y="110617"/>
                </a:lnTo>
                <a:lnTo>
                  <a:pt x="5727" y="188341"/>
                </a:lnTo>
                <a:lnTo>
                  <a:pt x="18491" y="263652"/>
                </a:lnTo>
                <a:lnTo>
                  <a:pt x="54102" y="344932"/>
                </a:lnTo>
                <a:lnTo>
                  <a:pt x="104775" y="417576"/>
                </a:lnTo>
                <a:lnTo>
                  <a:pt x="165481" y="475361"/>
                </a:lnTo>
                <a:lnTo>
                  <a:pt x="252222" y="527304"/>
                </a:lnTo>
                <a:lnTo>
                  <a:pt x="402335" y="249174"/>
                </a:lnTo>
                <a:lnTo>
                  <a:pt x="378078" y="232156"/>
                </a:lnTo>
                <a:lnTo>
                  <a:pt x="348615" y="205359"/>
                </a:lnTo>
                <a:lnTo>
                  <a:pt x="330200" y="162052"/>
                </a:lnTo>
                <a:lnTo>
                  <a:pt x="324484" y="113157"/>
                </a:lnTo>
                <a:lnTo>
                  <a:pt x="333628" y="87249"/>
                </a:lnTo>
                <a:lnTo>
                  <a:pt x="21132" y="0"/>
                </a:lnTo>
                <a:close/>
              </a:path>
            </a:pathLst>
          </a:custGeom>
          <a:solidFill>
            <a:srgbClr val="828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90700" y="2545079"/>
            <a:ext cx="384175" cy="434340"/>
          </a:xfrm>
          <a:custGeom>
            <a:avLst/>
            <a:gdLst/>
            <a:ahLst/>
            <a:cxnLst/>
            <a:rect l="l" t="t" r="r" b="b"/>
            <a:pathLst>
              <a:path w="384175" h="434339">
                <a:moveTo>
                  <a:pt x="192531" y="0"/>
                </a:moveTo>
                <a:lnTo>
                  <a:pt x="0" y="255143"/>
                </a:lnTo>
                <a:lnTo>
                  <a:pt x="32638" y="286639"/>
                </a:lnTo>
                <a:lnTo>
                  <a:pt x="53720" y="318897"/>
                </a:lnTo>
                <a:lnTo>
                  <a:pt x="62483" y="356616"/>
                </a:lnTo>
                <a:lnTo>
                  <a:pt x="59436" y="391033"/>
                </a:lnTo>
                <a:lnTo>
                  <a:pt x="378332" y="434340"/>
                </a:lnTo>
                <a:lnTo>
                  <a:pt x="381000" y="425831"/>
                </a:lnTo>
                <a:lnTo>
                  <a:pt x="384048" y="353187"/>
                </a:lnTo>
                <a:lnTo>
                  <a:pt x="372618" y="286639"/>
                </a:lnTo>
                <a:lnTo>
                  <a:pt x="354583" y="220725"/>
                </a:lnTo>
                <a:lnTo>
                  <a:pt x="321056" y="147828"/>
                </a:lnTo>
                <a:lnTo>
                  <a:pt x="270001" y="76073"/>
                </a:lnTo>
                <a:lnTo>
                  <a:pt x="192531" y="0"/>
                </a:lnTo>
                <a:close/>
              </a:path>
            </a:pathLst>
          </a:custGeom>
          <a:solidFill>
            <a:srgbClr val="B8B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2916" y="2851404"/>
            <a:ext cx="387350" cy="439420"/>
          </a:xfrm>
          <a:custGeom>
            <a:avLst/>
            <a:gdLst/>
            <a:ahLst/>
            <a:cxnLst/>
            <a:rect l="l" t="t" r="r" b="b"/>
            <a:pathLst>
              <a:path w="387350" h="439420">
                <a:moveTo>
                  <a:pt x="3517" y="0"/>
                </a:moveTo>
                <a:lnTo>
                  <a:pt x="0" y="90805"/>
                </a:lnTo>
                <a:lnTo>
                  <a:pt x="8788" y="163195"/>
                </a:lnTo>
                <a:lnTo>
                  <a:pt x="39115" y="252730"/>
                </a:lnTo>
                <a:lnTo>
                  <a:pt x="83947" y="328549"/>
                </a:lnTo>
                <a:lnTo>
                  <a:pt x="132206" y="389509"/>
                </a:lnTo>
                <a:lnTo>
                  <a:pt x="195072" y="438912"/>
                </a:lnTo>
                <a:lnTo>
                  <a:pt x="387096" y="180212"/>
                </a:lnTo>
                <a:lnTo>
                  <a:pt x="353314" y="154305"/>
                </a:lnTo>
                <a:lnTo>
                  <a:pt x="339217" y="122300"/>
                </a:lnTo>
                <a:lnTo>
                  <a:pt x="326897" y="84836"/>
                </a:lnTo>
                <a:lnTo>
                  <a:pt x="323850" y="43942"/>
                </a:lnTo>
                <a:lnTo>
                  <a:pt x="3517" y="0"/>
                </a:lnTo>
                <a:close/>
              </a:path>
            </a:pathLst>
          </a:custGeom>
          <a:solidFill>
            <a:srgbClr val="B8B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03832" y="2708148"/>
            <a:ext cx="447040" cy="207645"/>
          </a:xfrm>
          <a:custGeom>
            <a:avLst/>
            <a:gdLst/>
            <a:ahLst/>
            <a:cxnLst/>
            <a:rect l="l" t="t" r="r" b="b"/>
            <a:pathLst>
              <a:path w="447039" h="207644">
                <a:moveTo>
                  <a:pt x="413512" y="0"/>
                </a:moveTo>
                <a:lnTo>
                  <a:pt x="0" y="207263"/>
                </a:lnTo>
                <a:lnTo>
                  <a:pt x="446531" y="89280"/>
                </a:lnTo>
                <a:lnTo>
                  <a:pt x="4135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6632" y="2915411"/>
            <a:ext cx="457200" cy="208915"/>
          </a:xfrm>
          <a:custGeom>
            <a:avLst/>
            <a:gdLst/>
            <a:ahLst/>
            <a:cxnLst/>
            <a:rect l="l" t="t" r="r" b="b"/>
            <a:pathLst>
              <a:path w="457200" h="208914">
                <a:moveTo>
                  <a:pt x="457200" y="0"/>
                </a:moveTo>
                <a:lnTo>
                  <a:pt x="0" y="121920"/>
                </a:lnTo>
                <a:lnTo>
                  <a:pt x="45465" y="208787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5064" y="2869692"/>
            <a:ext cx="97536" cy="92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8532" y="2435351"/>
            <a:ext cx="508000" cy="962025"/>
          </a:xfrm>
          <a:custGeom>
            <a:avLst/>
            <a:gdLst/>
            <a:ahLst/>
            <a:cxnLst/>
            <a:rect l="l" t="t" r="r" b="b"/>
            <a:pathLst>
              <a:path w="508000" h="962025">
                <a:moveTo>
                  <a:pt x="507492" y="0"/>
                </a:moveTo>
                <a:lnTo>
                  <a:pt x="475361" y="0"/>
                </a:lnTo>
                <a:lnTo>
                  <a:pt x="443611" y="2921"/>
                </a:lnTo>
                <a:lnTo>
                  <a:pt x="379349" y="13208"/>
                </a:lnTo>
                <a:lnTo>
                  <a:pt x="318516" y="31496"/>
                </a:lnTo>
                <a:lnTo>
                  <a:pt x="260858" y="58293"/>
                </a:lnTo>
                <a:lnTo>
                  <a:pt x="205740" y="90932"/>
                </a:lnTo>
                <a:lnTo>
                  <a:pt x="156337" y="130556"/>
                </a:lnTo>
                <a:lnTo>
                  <a:pt x="111887" y="176022"/>
                </a:lnTo>
                <a:lnTo>
                  <a:pt x="74930" y="227075"/>
                </a:lnTo>
                <a:lnTo>
                  <a:pt x="44056" y="281813"/>
                </a:lnTo>
                <a:lnTo>
                  <a:pt x="21145" y="340106"/>
                </a:lnTo>
                <a:lnTo>
                  <a:pt x="7048" y="400431"/>
                </a:lnTo>
                <a:lnTo>
                  <a:pt x="876" y="463042"/>
                </a:lnTo>
                <a:lnTo>
                  <a:pt x="0" y="493649"/>
                </a:lnTo>
                <a:lnTo>
                  <a:pt x="1765" y="524637"/>
                </a:lnTo>
                <a:lnTo>
                  <a:pt x="11899" y="586232"/>
                </a:lnTo>
                <a:lnTo>
                  <a:pt x="30403" y="646176"/>
                </a:lnTo>
                <a:lnTo>
                  <a:pt x="55511" y="703199"/>
                </a:lnTo>
                <a:lnTo>
                  <a:pt x="89408" y="756285"/>
                </a:lnTo>
                <a:lnTo>
                  <a:pt x="129031" y="805180"/>
                </a:lnTo>
                <a:lnTo>
                  <a:pt x="175768" y="848106"/>
                </a:lnTo>
                <a:lnTo>
                  <a:pt x="228219" y="885571"/>
                </a:lnTo>
                <a:lnTo>
                  <a:pt x="284099" y="915670"/>
                </a:lnTo>
                <a:lnTo>
                  <a:pt x="343662" y="938276"/>
                </a:lnTo>
                <a:lnTo>
                  <a:pt x="406654" y="954024"/>
                </a:lnTo>
                <a:lnTo>
                  <a:pt x="470535" y="961263"/>
                </a:lnTo>
                <a:lnTo>
                  <a:pt x="502157" y="961644"/>
                </a:lnTo>
                <a:lnTo>
                  <a:pt x="507492" y="961644"/>
                </a:lnTo>
                <a:lnTo>
                  <a:pt x="507492" y="912368"/>
                </a:lnTo>
                <a:lnTo>
                  <a:pt x="481965" y="912368"/>
                </a:lnTo>
                <a:lnTo>
                  <a:pt x="451104" y="910589"/>
                </a:lnTo>
                <a:lnTo>
                  <a:pt x="391668" y="901319"/>
                </a:lnTo>
                <a:lnTo>
                  <a:pt x="333502" y="883412"/>
                </a:lnTo>
                <a:lnTo>
                  <a:pt x="278003" y="858774"/>
                </a:lnTo>
                <a:lnTo>
                  <a:pt x="226440" y="826897"/>
                </a:lnTo>
                <a:lnTo>
                  <a:pt x="180594" y="788162"/>
                </a:lnTo>
                <a:lnTo>
                  <a:pt x="140589" y="743965"/>
                </a:lnTo>
                <a:lnTo>
                  <a:pt x="106553" y="695071"/>
                </a:lnTo>
                <a:lnTo>
                  <a:pt x="79756" y="641096"/>
                </a:lnTo>
                <a:lnTo>
                  <a:pt x="60794" y="584962"/>
                </a:lnTo>
                <a:lnTo>
                  <a:pt x="50660" y="527176"/>
                </a:lnTo>
                <a:lnTo>
                  <a:pt x="48018" y="498221"/>
                </a:lnTo>
                <a:lnTo>
                  <a:pt x="48018" y="468502"/>
                </a:lnTo>
                <a:lnTo>
                  <a:pt x="53746" y="409828"/>
                </a:lnTo>
                <a:lnTo>
                  <a:pt x="68326" y="352425"/>
                </a:lnTo>
                <a:lnTo>
                  <a:pt x="90805" y="297180"/>
                </a:lnTo>
                <a:lnTo>
                  <a:pt x="119380" y="246125"/>
                </a:lnTo>
                <a:lnTo>
                  <a:pt x="156337" y="198500"/>
                </a:lnTo>
                <a:lnTo>
                  <a:pt x="199136" y="156463"/>
                </a:lnTo>
                <a:lnTo>
                  <a:pt x="248031" y="120269"/>
                </a:lnTo>
                <a:lnTo>
                  <a:pt x="300863" y="91439"/>
                </a:lnTo>
                <a:lnTo>
                  <a:pt x="357759" y="70103"/>
                </a:lnTo>
                <a:lnTo>
                  <a:pt x="416687" y="55752"/>
                </a:lnTo>
                <a:lnTo>
                  <a:pt x="477519" y="49275"/>
                </a:lnTo>
                <a:lnTo>
                  <a:pt x="507492" y="49275"/>
                </a:lnTo>
                <a:lnTo>
                  <a:pt x="507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91639" y="2435351"/>
            <a:ext cx="508000" cy="962025"/>
          </a:xfrm>
          <a:custGeom>
            <a:avLst/>
            <a:gdLst/>
            <a:ahLst/>
            <a:cxnLst/>
            <a:rect l="l" t="t" r="r" b="b"/>
            <a:pathLst>
              <a:path w="508000" h="962025">
                <a:moveTo>
                  <a:pt x="32131" y="0"/>
                </a:moveTo>
                <a:lnTo>
                  <a:pt x="0" y="0"/>
                </a:lnTo>
                <a:lnTo>
                  <a:pt x="0" y="49275"/>
                </a:lnTo>
                <a:lnTo>
                  <a:pt x="30353" y="49275"/>
                </a:lnTo>
                <a:lnTo>
                  <a:pt x="60833" y="51053"/>
                </a:lnTo>
                <a:lnTo>
                  <a:pt x="120777" y="61595"/>
                </a:lnTo>
                <a:lnTo>
                  <a:pt x="179324" y="79501"/>
                </a:lnTo>
                <a:lnTo>
                  <a:pt x="233934" y="105410"/>
                </a:lnTo>
                <a:lnTo>
                  <a:pt x="284988" y="138175"/>
                </a:lnTo>
                <a:lnTo>
                  <a:pt x="330454" y="176911"/>
                </a:lnTo>
                <a:lnTo>
                  <a:pt x="370078" y="221107"/>
                </a:lnTo>
                <a:lnTo>
                  <a:pt x="403479" y="271272"/>
                </a:lnTo>
                <a:lnTo>
                  <a:pt x="429895" y="324358"/>
                </a:lnTo>
                <a:lnTo>
                  <a:pt x="447929" y="380873"/>
                </a:lnTo>
                <a:lnTo>
                  <a:pt x="457708" y="439165"/>
                </a:lnTo>
                <a:lnTo>
                  <a:pt x="459486" y="468502"/>
                </a:lnTo>
                <a:lnTo>
                  <a:pt x="459486" y="498221"/>
                </a:lnTo>
                <a:lnTo>
                  <a:pt x="453263" y="556513"/>
                </a:lnTo>
                <a:lnTo>
                  <a:pt x="438277" y="613410"/>
                </a:lnTo>
                <a:lnTo>
                  <a:pt x="415417" y="668274"/>
                </a:lnTo>
                <a:lnTo>
                  <a:pt x="385445" y="720217"/>
                </a:lnTo>
                <a:lnTo>
                  <a:pt x="348488" y="766952"/>
                </a:lnTo>
                <a:lnTo>
                  <a:pt x="304419" y="808227"/>
                </a:lnTo>
                <a:lnTo>
                  <a:pt x="255524" y="843407"/>
                </a:lnTo>
                <a:lnTo>
                  <a:pt x="202184" y="871982"/>
                </a:lnTo>
                <a:lnTo>
                  <a:pt x="145415" y="893572"/>
                </a:lnTo>
                <a:lnTo>
                  <a:pt x="86360" y="906399"/>
                </a:lnTo>
                <a:lnTo>
                  <a:pt x="26035" y="912368"/>
                </a:lnTo>
                <a:lnTo>
                  <a:pt x="0" y="912368"/>
                </a:lnTo>
                <a:lnTo>
                  <a:pt x="0" y="961644"/>
                </a:lnTo>
                <a:lnTo>
                  <a:pt x="5334" y="961644"/>
                </a:lnTo>
                <a:lnTo>
                  <a:pt x="37465" y="961263"/>
                </a:lnTo>
                <a:lnTo>
                  <a:pt x="101346" y="954024"/>
                </a:lnTo>
                <a:lnTo>
                  <a:pt x="163830" y="938276"/>
                </a:lnTo>
                <a:lnTo>
                  <a:pt x="223774" y="915670"/>
                </a:lnTo>
                <a:lnTo>
                  <a:pt x="279781" y="885571"/>
                </a:lnTo>
                <a:lnTo>
                  <a:pt x="332105" y="848106"/>
                </a:lnTo>
                <a:lnTo>
                  <a:pt x="377952" y="805180"/>
                </a:lnTo>
                <a:lnTo>
                  <a:pt x="418084" y="756285"/>
                </a:lnTo>
                <a:lnTo>
                  <a:pt x="451485" y="703199"/>
                </a:lnTo>
                <a:lnTo>
                  <a:pt x="477520" y="646176"/>
                </a:lnTo>
                <a:lnTo>
                  <a:pt x="495554" y="586232"/>
                </a:lnTo>
                <a:lnTo>
                  <a:pt x="506095" y="524637"/>
                </a:lnTo>
                <a:lnTo>
                  <a:pt x="507492" y="493649"/>
                </a:lnTo>
                <a:lnTo>
                  <a:pt x="506984" y="463042"/>
                </a:lnTo>
                <a:lnTo>
                  <a:pt x="500380" y="400431"/>
                </a:lnTo>
                <a:lnTo>
                  <a:pt x="486283" y="340106"/>
                </a:lnTo>
                <a:lnTo>
                  <a:pt x="463804" y="281813"/>
                </a:lnTo>
                <a:lnTo>
                  <a:pt x="433070" y="227075"/>
                </a:lnTo>
                <a:lnTo>
                  <a:pt x="395605" y="176022"/>
                </a:lnTo>
                <a:lnTo>
                  <a:pt x="351536" y="130556"/>
                </a:lnTo>
                <a:lnTo>
                  <a:pt x="302260" y="90932"/>
                </a:lnTo>
                <a:lnTo>
                  <a:pt x="247142" y="58293"/>
                </a:lnTo>
                <a:lnTo>
                  <a:pt x="189484" y="31496"/>
                </a:lnTo>
                <a:lnTo>
                  <a:pt x="127762" y="13208"/>
                </a:lnTo>
                <a:lnTo>
                  <a:pt x="63881" y="2921"/>
                </a:lnTo>
                <a:lnTo>
                  <a:pt x="321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9239" y="2756916"/>
            <a:ext cx="173990" cy="318770"/>
          </a:xfrm>
          <a:custGeom>
            <a:avLst/>
            <a:gdLst/>
            <a:ahLst/>
            <a:cxnLst/>
            <a:rect l="l" t="t" r="r" b="b"/>
            <a:pathLst>
              <a:path w="173989" h="318769">
                <a:moveTo>
                  <a:pt x="173735" y="0"/>
                </a:moveTo>
                <a:lnTo>
                  <a:pt x="154812" y="0"/>
                </a:lnTo>
                <a:lnTo>
                  <a:pt x="136397" y="1650"/>
                </a:lnTo>
                <a:lnTo>
                  <a:pt x="84962" y="19558"/>
                </a:lnTo>
                <a:lnTo>
                  <a:pt x="41401" y="52832"/>
                </a:lnTo>
                <a:lnTo>
                  <a:pt x="11937" y="97917"/>
                </a:lnTo>
                <a:lnTo>
                  <a:pt x="0" y="150749"/>
                </a:lnTo>
                <a:lnTo>
                  <a:pt x="0" y="169037"/>
                </a:lnTo>
                <a:lnTo>
                  <a:pt x="12318" y="220980"/>
                </a:lnTo>
                <a:lnTo>
                  <a:pt x="42671" y="266573"/>
                </a:lnTo>
                <a:lnTo>
                  <a:pt x="85343" y="299720"/>
                </a:lnTo>
                <a:lnTo>
                  <a:pt x="138176" y="316864"/>
                </a:lnTo>
                <a:lnTo>
                  <a:pt x="156209" y="318516"/>
                </a:lnTo>
                <a:lnTo>
                  <a:pt x="173735" y="318516"/>
                </a:lnTo>
                <a:lnTo>
                  <a:pt x="173735" y="283972"/>
                </a:lnTo>
                <a:lnTo>
                  <a:pt x="159639" y="283972"/>
                </a:lnTo>
                <a:lnTo>
                  <a:pt x="143890" y="282701"/>
                </a:lnTo>
                <a:lnTo>
                  <a:pt x="97662" y="266573"/>
                </a:lnTo>
                <a:lnTo>
                  <a:pt x="61594" y="234569"/>
                </a:lnTo>
                <a:lnTo>
                  <a:pt x="40004" y="192024"/>
                </a:lnTo>
                <a:lnTo>
                  <a:pt x="36068" y="160909"/>
                </a:lnTo>
                <a:lnTo>
                  <a:pt x="36448" y="145161"/>
                </a:lnTo>
                <a:lnTo>
                  <a:pt x="51434" y="99695"/>
                </a:lnTo>
                <a:lnTo>
                  <a:pt x="82296" y="62992"/>
                </a:lnTo>
                <a:lnTo>
                  <a:pt x="124967" y="40386"/>
                </a:lnTo>
                <a:lnTo>
                  <a:pt x="157479" y="34417"/>
                </a:lnTo>
                <a:lnTo>
                  <a:pt x="173735" y="34417"/>
                </a:lnTo>
                <a:lnTo>
                  <a:pt x="173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94688" y="2756916"/>
            <a:ext cx="173990" cy="318770"/>
          </a:xfrm>
          <a:custGeom>
            <a:avLst/>
            <a:gdLst/>
            <a:ahLst/>
            <a:cxnLst/>
            <a:rect l="l" t="t" r="r" b="b"/>
            <a:pathLst>
              <a:path w="173989" h="318769">
                <a:moveTo>
                  <a:pt x="18542" y="0"/>
                </a:moveTo>
                <a:lnTo>
                  <a:pt x="0" y="0"/>
                </a:lnTo>
                <a:lnTo>
                  <a:pt x="0" y="34417"/>
                </a:lnTo>
                <a:lnTo>
                  <a:pt x="16382" y="34417"/>
                </a:lnTo>
                <a:lnTo>
                  <a:pt x="32638" y="36195"/>
                </a:lnTo>
                <a:lnTo>
                  <a:pt x="77978" y="53594"/>
                </a:lnTo>
                <a:lnTo>
                  <a:pt x="113792" y="86360"/>
                </a:lnTo>
                <a:lnTo>
                  <a:pt x="133985" y="129032"/>
                </a:lnTo>
                <a:lnTo>
                  <a:pt x="138049" y="160909"/>
                </a:lnTo>
                <a:lnTo>
                  <a:pt x="137160" y="176657"/>
                </a:lnTo>
                <a:lnTo>
                  <a:pt x="121285" y="221487"/>
                </a:lnTo>
                <a:lnTo>
                  <a:pt x="89026" y="257175"/>
                </a:lnTo>
                <a:lnTo>
                  <a:pt x="46228" y="278892"/>
                </a:lnTo>
                <a:lnTo>
                  <a:pt x="13207" y="283972"/>
                </a:lnTo>
                <a:lnTo>
                  <a:pt x="0" y="283972"/>
                </a:lnTo>
                <a:lnTo>
                  <a:pt x="0" y="318516"/>
                </a:lnTo>
                <a:lnTo>
                  <a:pt x="17653" y="318516"/>
                </a:lnTo>
                <a:lnTo>
                  <a:pt x="35687" y="316864"/>
                </a:lnTo>
                <a:lnTo>
                  <a:pt x="88645" y="299720"/>
                </a:lnTo>
                <a:lnTo>
                  <a:pt x="131444" y="266573"/>
                </a:lnTo>
                <a:lnTo>
                  <a:pt x="161798" y="220980"/>
                </a:lnTo>
                <a:lnTo>
                  <a:pt x="173736" y="169037"/>
                </a:lnTo>
                <a:lnTo>
                  <a:pt x="173736" y="150749"/>
                </a:lnTo>
                <a:lnTo>
                  <a:pt x="162306" y="97917"/>
                </a:lnTo>
                <a:lnTo>
                  <a:pt x="132714" y="52832"/>
                </a:lnTo>
                <a:lnTo>
                  <a:pt x="89026" y="19558"/>
                </a:lnTo>
                <a:lnTo>
                  <a:pt x="36575" y="1650"/>
                </a:lnTo>
                <a:lnTo>
                  <a:pt x="185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0572" y="2417064"/>
            <a:ext cx="5634228" cy="2237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3667" y="3697223"/>
            <a:ext cx="2080259" cy="2040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64252" y="4748784"/>
            <a:ext cx="1394460" cy="905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17064" y="5152644"/>
            <a:ext cx="2268220" cy="116205"/>
          </a:xfrm>
          <a:custGeom>
            <a:avLst/>
            <a:gdLst/>
            <a:ahLst/>
            <a:cxnLst/>
            <a:rect l="l" t="t" r="r" b="b"/>
            <a:pathLst>
              <a:path w="2268220" h="116204">
                <a:moveTo>
                  <a:pt x="173609" y="0"/>
                </a:moveTo>
                <a:lnTo>
                  <a:pt x="0" y="87248"/>
                </a:lnTo>
                <a:lnTo>
                  <a:pt x="144780" y="115950"/>
                </a:lnTo>
                <a:lnTo>
                  <a:pt x="173736" y="115950"/>
                </a:lnTo>
                <a:lnTo>
                  <a:pt x="2267712" y="111632"/>
                </a:lnTo>
                <a:lnTo>
                  <a:pt x="2267712" y="58038"/>
                </a:lnTo>
                <a:lnTo>
                  <a:pt x="173735" y="58038"/>
                </a:lnTo>
                <a:lnTo>
                  <a:pt x="173609" y="0"/>
                </a:lnTo>
                <a:close/>
              </a:path>
              <a:path w="2268220" h="116204">
                <a:moveTo>
                  <a:pt x="2267712" y="53720"/>
                </a:moveTo>
                <a:lnTo>
                  <a:pt x="173736" y="58038"/>
                </a:lnTo>
                <a:lnTo>
                  <a:pt x="2267712" y="58038"/>
                </a:lnTo>
                <a:lnTo>
                  <a:pt x="2267712" y="53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97307" y="306704"/>
            <a:ext cx="7507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dirty="0">
                <a:solidFill>
                  <a:srgbClr val="000000"/>
                </a:solidFill>
                <a:latin typeface="Arial"/>
                <a:cs typeface="Arial"/>
              </a:rPr>
              <a:t>Aplikasi watermark: </a:t>
            </a:r>
            <a:r>
              <a:rPr sz="2800" spc="-5" dirty="0">
                <a:solidFill>
                  <a:srgbClr val="000000"/>
                </a:solidFill>
              </a:rPr>
              <a:t>Copy </a:t>
            </a:r>
            <a:r>
              <a:rPr sz="2800" dirty="0">
                <a:solidFill>
                  <a:srgbClr val="000000"/>
                </a:solidFill>
              </a:rPr>
              <a:t>control/Piracy</a:t>
            </a:r>
            <a:r>
              <a:rPr sz="2800" spc="-37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Control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9935" y="840968"/>
            <a:ext cx="712787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</a:pPr>
            <a:r>
              <a:rPr sz="2000" i="1" spc="-10" dirty="0">
                <a:latin typeface="Arial"/>
                <a:cs typeface="Arial"/>
              </a:rPr>
              <a:t>Watermark </a:t>
            </a:r>
            <a:r>
              <a:rPr sz="2000" dirty="0">
                <a:latin typeface="Arial"/>
                <a:cs typeface="Arial"/>
              </a:rPr>
              <a:t>digunakan untuk mendeteksi apakah media digital  dapat digandakan (copy) atau dimainkan oleh perangkat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keras.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49370" y="1735327"/>
            <a:ext cx="105537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marR="5080" indent="-187960">
              <a:lnSpc>
                <a:spcPct val="1161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Compli</a:t>
            </a:r>
            <a:r>
              <a:rPr sz="1800" spc="-5" dirty="0">
                <a:latin typeface="Comic Sans MS"/>
                <a:cs typeface="Comic Sans MS"/>
              </a:rPr>
              <a:t>a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dirty="0">
                <a:latin typeface="Comic Sans MS"/>
                <a:cs typeface="Comic Sans MS"/>
              </a:rPr>
              <a:t>t  </a:t>
            </a:r>
            <a:r>
              <a:rPr sz="1800" spc="-5" dirty="0">
                <a:latin typeface="Comic Sans MS"/>
                <a:cs typeface="Comic Sans MS"/>
              </a:rPr>
              <a:t>player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99833" y="1795652"/>
            <a:ext cx="1056005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5080" indent="-40005">
              <a:lnSpc>
                <a:spcPct val="1161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Compli</a:t>
            </a:r>
            <a:r>
              <a:rPr sz="1800" spc="-5" dirty="0">
                <a:latin typeface="Comic Sans MS"/>
                <a:cs typeface="Comic Sans MS"/>
              </a:rPr>
              <a:t>a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dirty="0">
                <a:latin typeface="Comic Sans MS"/>
                <a:cs typeface="Comic Sans MS"/>
              </a:rPr>
              <a:t>t  </a:t>
            </a:r>
            <a:r>
              <a:rPr sz="1800" spc="-5" dirty="0">
                <a:latin typeface="Comic Sans MS"/>
                <a:cs typeface="Comic Sans MS"/>
              </a:rPr>
              <a:t>recorder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51026" y="2023364"/>
            <a:ext cx="1123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Legal</a:t>
            </a:r>
            <a:r>
              <a:rPr sz="1800" spc="-9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copy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80282" y="3344671"/>
            <a:ext cx="966469" cy="52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60"/>
              </a:lnSpc>
              <a:spcBef>
                <a:spcPts val="100"/>
              </a:spcBef>
            </a:pPr>
            <a:r>
              <a:rPr sz="1800" b="1" i="1" spc="-5" dirty="0">
                <a:latin typeface="Comic Sans MS"/>
                <a:cs typeface="Comic Sans MS"/>
              </a:rPr>
              <a:t>Playback</a:t>
            </a:r>
            <a:endParaRPr sz="1800">
              <a:latin typeface="Comic Sans MS"/>
              <a:cs typeface="Comic Sans MS"/>
            </a:endParaRPr>
          </a:p>
          <a:p>
            <a:pPr marL="90170">
              <a:lnSpc>
                <a:spcPts val="1960"/>
              </a:lnSpc>
            </a:pPr>
            <a:r>
              <a:rPr sz="1800" b="1" i="1" spc="-5" dirty="0">
                <a:latin typeface="Comic Sans MS"/>
                <a:cs typeface="Comic Sans MS"/>
              </a:rPr>
              <a:t>control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84593" y="3345637"/>
            <a:ext cx="784225" cy="52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ts val="1964"/>
              </a:lnSpc>
              <a:spcBef>
                <a:spcPts val="100"/>
              </a:spcBef>
            </a:pPr>
            <a:r>
              <a:rPr sz="1800" b="1" i="1" spc="-5" dirty="0">
                <a:latin typeface="Comic Sans MS"/>
                <a:cs typeface="Comic Sans MS"/>
              </a:rPr>
              <a:t>Record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ts val="1964"/>
              </a:lnSpc>
            </a:pPr>
            <a:r>
              <a:rPr sz="1800" b="1" i="1" spc="-5" dirty="0">
                <a:latin typeface="Comic Sans MS"/>
                <a:cs typeface="Comic Sans MS"/>
              </a:rPr>
              <a:t>control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46650" y="5577332"/>
            <a:ext cx="155575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 marR="5080" indent="-289560">
              <a:lnSpc>
                <a:spcPct val="116100"/>
              </a:lnSpc>
              <a:spcBef>
                <a:spcPts val="100"/>
              </a:spcBef>
            </a:pP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dirty="0">
                <a:latin typeface="Comic Sans MS"/>
                <a:cs typeface="Comic Sans MS"/>
              </a:rPr>
              <a:t>o</a:t>
            </a:r>
            <a:r>
              <a:rPr sz="1800" spc="15" dirty="0">
                <a:latin typeface="Comic Sans MS"/>
                <a:cs typeface="Comic Sans MS"/>
              </a:rPr>
              <a:t>n</a:t>
            </a:r>
            <a:r>
              <a:rPr sz="1800" spc="-10" dirty="0">
                <a:latin typeface="Comic Sans MS"/>
                <a:cs typeface="Comic Sans MS"/>
              </a:rPr>
              <a:t>-</a:t>
            </a:r>
            <a:r>
              <a:rPr sz="1800" spc="-5" dirty="0">
                <a:latin typeface="Comic Sans MS"/>
                <a:cs typeface="Comic Sans MS"/>
              </a:rPr>
              <a:t>c</a:t>
            </a:r>
            <a:r>
              <a:rPr sz="1800" dirty="0">
                <a:latin typeface="Comic Sans MS"/>
                <a:cs typeface="Comic Sans MS"/>
              </a:rPr>
              <a:t>o</a:t>
            </a:r>
            <a:r>
              <a:rPr sz="1800" spc="5" dirty="0">
                <a:latin typeface="Comic Sans MS"/>
                <a:cs typeface="Comic Sans MS"/>
              </a:rPr>
              <a:t>m</a:t>
            </a:r>
            <a:r>
              <a:rPr sz="1800" dirty="0">
                <a:latin typeface="Comic Sans MS"/>
                <a:cs typeface="Comic Sans MS"/>
              </a:rPr>
              <a:t>pliant  </a:t>
            </a:r>
            <a:r>
              <a:rPr sz="1800" spc="-5" dirty="0">
                <a:latin typeface="Comic Sans MS"/>
                <a:cs typeface="Comic Sans MS"/>
              </a:rPr>
              <a:t>recorder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45870" y="5662066"/>
            <a:ext cx="124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Illegal</a:t>
            </a:r>
            <a:r>
              <a:rPr sz="1800" spc="-10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copy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30623" y="2731007"/>
            <a:ext cx="1181100" cy="1978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0783" y="3862196"/>
            <a:ext cx="126364" cy="50165"/>
          </a:xfrm>
          <a:custGeom>
            <a:avLst/>
            <a:gdLst/>
            <a:ahLst/>
            <a:cxnLst/>
            <a:rect l="l" t="t" r="r" b="b"/>
            <a:pathLst>
              <a:path w="126364" h="50164">
                <a:moveTo>
                  <a:pt x="21843" y="0"/>
                </a:moveTo>
                <a:lnTo>
                  <a:pt x="0" y="31114"/>
                </a:lnTo>
                <a:lnTo>
                  <a:pt x="126364" y="49910"/>
                </a:lnTo>
                <a:lnTo>
                  <a:pt x="37464" y="10921"/>
                </a:lnTo>
                <a:lnTo>
                  <a:pt x="218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4471" y="3799840"/>
            <a:ext cx="22225" cy="42545"/>
          </a:xfrm>
          <a:custGeom>
            <a:avLst/>
            <a:gdLst/>
            <a:ahLst/>
            <a:cxnLst/>
            <a:rect l="l" t="t" r="r" b="b"/>
            <a:pathLst>
              <a:path w="22225" h="42545">
                <a:moveTo>
                  <a:pt x="21843" y="0"/>
                </a:moveTo>
                <a:lnTo>
                  <a:pt x="0" y="31115"/>
                </a:lnTo>
                <a:lnTo>
                  <a:pt x="15620" y="42037"/>
                </a:lnTo>
                <a:lnTo>
                  <a:pt x="218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49823" y="3422903"/>
            <a:ext cx="687705" cy="489584"/>
          </a:xfrm>
          <a:custGeom>
            <a:avLst/>
            <a:gdLst/>
            <a:ahLst/>
            <a:cxnLst/>
            <a:rect l="l" t="t" r="r" b="b"/>
            <a:pathLst>
              <a:path w="687704" h="489585">
                <a:moveTo>
                  <a:pt x="21843" y="0"/>
                </a:moveTo>
                <a:lnTo>
                  <a:pt x="0" y="31242"/>
                </a:lnTo>
                <a:lnTo>
                  <a:pt x="598424" y="450215"/>
                </a:lnTo>
                <a:lnTo>
                  <a:pt x="687324" y="489204"/>
                </a:lnTo>
                <a:lnTo>
                  <a:pt x="649268" y="418973"/>
                </a:lnTo>
                <a:lnTo>
                  <a:pt x="620267" y="418973"/>
                </a:lnTo>
                <a:lnTo>
                  <a:pt x="21843" y="0"/>
                </a:lnTo>
                <a:close/>
              </a:path>
              <a:path w="687704" h="489585">
                <a:moveTo>
                  <a:pt x="626490" y="376936"/>
                </a:moveTo>
                <a:lnTo>
                  <a:pt x="620267" y="418973"/>
                </a:lnTo>
                <a:lnTo>
                  <a:pt x="649268" y="418973"/>
                </a:lnTo>
                <a:lnTo>
                  <a:pt x="626490" y="37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39840" y="1833372"/>
            <a:ext cx="954024" cy="906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0155" y="3919728"/>
            <a:ext cx="934719" cy="1038225"/>
          </a:xfrm>
          <a:custGeom>
            <a:avLst/>
            <a:gdLst/>
            <a:ahLst/>
            <a:cxnLst/>
            <a:rect l="l" t="t" r="r" b="b"/>
            <a:pathLst>
              <a:path w="934719" h="1038225">
                <a:moveTo>
                  <a:pt x="574420" y="0"/>
                </a:moveTo>
                <a:lnTo>
                  <a:pt x="159385" y="37719"/>
                </a:lnTo>
                <a:lnTo>
                  <a:pt x="0" y="924814"/>
                </a:lnTo>
                <a:lnTo>
                  <a:pt x="53975" y="940308"/>
                </a:lnTo>
                <a:lnTo>
                  <a:pt x="42291" y="986536"/>
                </a:lnTo>
                <a:lnTo>
                  <a:pt x="42925" y="986536"/>
                </a:lnTo>
                <a:lnTo>
                  <a:pt x="44831" y="987171"/>
                </a:lnTo>
                <a:lnTo>
                  <a:pt x="48132" y="988441"/>
                </a:lnTo>
                <a:lnTo>
                  <a:pt x="53339" y="989076"/>
                </a:lnTo>
                <a:lnTo>
                  <a:pt x="59181" y="991108"/>
                </a:lnTo>
                <a:lnTo>
                  <a:pt x="66420" y="992378"/>
                </a:lnTo>
                <a:lnTo>
                  <a:pt x="74802" y="994283"/>
                </a:lnTo>
                <a:lnTo>
                  <a:pt x="84581" y="996950"/>
                </a:lnTo>
                <a:lnTo>
                  <a:pt x="94995" y="998855"/>
                </a:lnTo>
                <a:lnTo>
                  <a:pt x="106680" y="1001395"/>
                </a:lnTo>
                <a:lnTo>
                  <a:pt x="119761" y="1004062"/>
                </a:lnTo>
                <a:lnTo>
                  <a:pt x="148970" y="1009269"/>
                </a:lnTo>
                <a:lnTo>
                  <a:pt x="165226" y="1012444"/>
                </a:lnTo>
                <a:lnTo>
                  <a:pt x="219201" y="1020318"/>
                </a:lnTo>
                <a:lnTo>
                  <a:pt x="259587" y="1025525"/>
                </a:lnTo>
                <a:lnTo>
                  <a:pt x="326517" y="1032002"/>
                </a:lnTo>
                <a:lnTo>
                  <a:pt x="350646" y="1033272"/>
                </a:lnTo>
                <a:lnTo>
                  <a:pt x="375412" y="1035304"/>
                </a:lnTo>
                <a:lnTo>
                  <a:pt x="400812" y="1035939"/>
                </a:lnTo>
                <a:lnTo>
                  <a:pt x="426085" y="1037209"/>
                </a:lnTo>
                <a:lnTo>
                  <a:pt x="452755" y="1037844"/>
                </a:lnTo>
                <a:lnTo>
                  <a:pt x="480060" y="1037844"/>
                </a:lnTo>
                <a:lnTo>
                  <a:pt x="564642" y="1035939"/>
                </a:lnTo>
                <a:lnTo>
                  <a:pt x="593979" y="1033907"/>
                </a:lnTo>
                <a:lnTo>
                  <a:pt x="934212" y="935863"/>
                </a:lnTo>
                <a:lnTo>
                  <a:pt x="895857" y="235204"/>
                </a:lnTo>
                <a:lnTo>
                  <a:pt x="574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2700" y="3988308"/>
            <a:ext cx="346075" cy="914400"/>
          </a:xfrm>
          <a:custGeom>
            <a:avLst/>
            <a:gdLst/>
            <a:ahLst/>
            <a:cxnLst/>
            <a:rect l="l" t="t" r="r" b="b"/>
            <a:pathLst>
              <a:path w="346075" h="914400">
                <a:moveTo>
                  <a:pt x="43687" y="0"/>
                </a:moveTo>
                <a:lnTo>
                  <a:pt x="0" y="887095"/>
                </a:lnTo>
                <a:lnTo>
                  <a:pt x="39116" y="892302"/>
                </a:lnTo>
                <a:lnTo>
                  <a:pt x="43052" y="914400"/>
                </a:lnTo>
                <a:lnTo>
                  <a:pt x="345948" y="838454"/>
                </a:lnTo>
                <a:lnTo>
                  <a:pt x="315341" y="190754"/>
                </a:lnTo>
                <a:lnTo>
                  <a:pt x="43687" y="0"/>
                </a:lnTo>
                <a:close/>
              </a:path>
            </a:pathLst>
          </a:custGeom>
          <a:solidFill>
            <a:srgbClr val="A379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1279" y="4507991"/>
            <a:ext cx="277495" cy="388620"/>
          </a:xfrm>
          <a:custGeom>
            <a:avLst/>
            <a:gdLst/>
            <a:ahLst/>
            <a:cxnLst/>
            <a:rect l="l" t="t" r="r" b="b"/>
            <a:pathLst>
              <a:path w="277494" h="388620">
                <a:moveTo>
                  <a:pt x="260984" y="0"/>
                </a:moveTo>
                <a:lnTo>
                  <a:pt x="251968" y="37718"/>
                </a:lnTo>
                <a:lnTo>
                  <a:pt x="238887" y="75564"/>
                </a:lnTo>
                <a:lnTo>
                  <a:pt x="222503" y="112013"/>
                </a:lnTo>
                <a:lnTo>
                  <a:pt x="204215" y="147065"/>
                </a:lnTo>
                <a:lnTo>
                  <a:pt x="183387" y="180974"/>
                </a:lnTo>
                <a:lnTo>
                  <a:pt x="161797" y="212851"/>
                </a:lnTo>
                <a:lnTo>
                  <a:pt x="116205" y="270763"/>
                </a:lnTo>
                <a:lnTo>
                  <a:pt x="72389" y="319658"/>
                </a:lnTo>
                <a:lnTo>
                  <a:pt x="20827" y="370331"/>
                </a:lnTo>
                <a:lnTo>
                  <a:pt x="9778" y="380110"/>
                </a:lnTo>
                <a:lnTo>
                  <a:pt x="2539" y="386714"/>
                </a:lnTo>
                <a:lnTo>
                  <a:pt x="0" y="388619"/>
                </a:lnTo>
                <a:lnTo>
                  <a:pt x="277368" y="319658"/>
                </a:lnTo>
                <a:lnTo>
                  <a:pt x="260984" y="0"/>
                </a:lnTo>
                <a:close/>
              </a:path>
            </a:pathLst>
          </a:custGeom>
          <a:solidFill>
            <a:srgbClr val="9B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1304" y="3962400"/>
            <a:ext cx="516890" cy="899160"/>
          </a:xfrm>
          <a:custGeom>
            <a:avLst/>
            <a:gdLst/>
            <a:ahLst/>
            <a:cxnLst/>
            <a:rect l="l" t="t" r="r" b="b"/>
            <a:pathLst>
              <a:path w="516889" h="899160">
                <a:moveTo>
                  <a:pt x="516635" y="0"/>
                </a:moveTo>
                <a:lnTo>
                  <a:pt x="143001" y="28701"/>
                </a:lnTo>
                <a:lnTo>
                  <a:pt x="0" y="855599"/>
                </a:lnTo>
                <a:lnTo>
                  <a:pt x="1904" y="856233"/>
                </a:lnTo>
                <a:lnTo>
                  <a:pt x="4571" y="856869"/>
                </a:lnTo>
                <a:lnTo>
                  <a:pt x="8508" y="858266"/>
                </a:lnTo>
                <a:lnTo>
                  <a:pt x="12953" y="859536"/>
                </a:lnTo>
                <a:lnTo>
                  <a:pt x="18160" y="860806"/>
                </a:lnTo>
                <a:lnTo>
                  <a:pt x="25400" y="862711"/>
                </a:lnTo>
                <a:lnTo>
                  <a:pt x="32512" y="864107"/>
                </a:lnTo>
                <a:lnTo>
                  <a:pt x="40893" y="866013"/>
                </a:lnTo>
                <a:lnTo>
                  <a:pt x="50672" y="868552"/>
                </a:lnTo>
                <a:lnTo>
                  <a:pt x="72135" y="873125"/>
                </a:lnTo>
                <a:lnTo>
                  <a:pt x="83819" y="875157"/>
                </a:lnTo>
                <a:lnTo>
                  <a:pt x="96773" y="877697"/>
                </a:lnTo>
                <a:lnTo>
                  <a:pt x="110489" y="879601"/>
                </a:lnTo>
                <a:lnTo>
                  <a:pt x="125475" y="882269"/>
                </a:lnTo>
                <a:lnTo>
                  <a:pt x="140969" y="884174"/>
                </a:lnTo>
                <a:lnTo>
                  <a:pt x="157225" y="886841"/>
                </a:lnTo>
                <a:lnTo>
                  <a:pt x="210565" y="892682"/>
                </a:lnTo>
                <a:lnTo>
                  <a:pt x="229996" y="893952"/>
                </a:lnTo>
                <a:lnTo>
                  <a:pt x="249554" y="895857"/>
                </a:lnTo>
                <a:lnTo>
                  <a:pt x="270382" y="897255"/>
                </a:lnTo>
                <a:lnTo>
                  <a:pt x="337312" y="899160"/>
                </a:lnTo>
                <a:lnTo>
                  <a:pt x="384682" y="899160"/>
                </a:lnTo>
                <a:lnTo>
                  <a:pt x="434720" y="897889"/>
                </a:lnTo>
                <a:lnTo>
                  <a:pt x="460756" y="896619"/>
                </a:lnTo>
                <a:lnTo>
                  <a:pt x="516635" y="0"/>
                </a:lnTo>
                <a:close/>
              </a:path>
            </a:pathLst>
          </a:custGeom>
          <a:solidFill>
            <a:srgbClr val="7D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80260" y="4367784"/>
            <a:ext cx="421005" cy="494030"/>
          </a:xfrm>
          <a:custGeom>
            <a:avLst/>
            <a:gdLst/>
            <a:ahLst/>
            <a:cxnLst/>
            <a:rect l="l" t="t" r="r" b="b"/>
            <a:pathLst>
              <a:path w="421005" h="494029">
                <a:moveTo>
                  <a:pt x="76581" y="0"/>
                </a:moveTo>
                <a:lnTo>
                  <a:pt x="0" y="458597"/>
                </a:lnTo>
                <a:lnTo>
                  <a:pt x="1904" y="459359"/>
                </a:lnTo>
                <a:lnTo>
                  <a:pt x="7112" y="460629"/>
                </a:lnTo>
                <a:lnTo>
                  <a:pt x="28575" y="465201"/>
                </a:lnTo>
                <a:lnTo>
                  <a:pt x="44195" y="468376"/>
                </a:lnTo>
                <a:lnTo>
                  <a:pt x="62356" y="471678"/>
                </a:lnTo>
                <a:lnTo>
                  <a:pt x="83692" y="474853"/>
                </a:lnTo>
                <a:lnTo>
                  <a:pt x="107695" y="478790"/>
                </a:lnTo>
                <a:lnTo>
                  <a:pt x="134365" y="482092"/>
                </a:lnTo>
                <a:lnTo>
                  <a:pt x="163575" y="486029"/>
                </a:lnTo>
                <a:lnTo>
                  <a:pt x="229107" y="491236"/>
                </a:lnTo>
                <a:lnTo>
                  <a:pt x="264794" y="493141"/>
                </a:lnTo>
                <a:lnTo>
                  <a:pt x="303148" y="493776"/>
                </a:lnTo>
                <a:lnTo>
                  <a:pt x="342772" y="493776"/>
                </a:lnTo>
                <a:lnTo>
                  <a:pt x="383666" y="493141"/>
                </a:lnTo>
                <a:lnTo>
                  <a:pt x="420623" y="3302"/>
                </a:lnTo>
                <a:lnTo>
                  <a:pt x="76581" y="0"/>
                </a:lnTo>
                <a:close/>
              </a:path>
            </a:pathLst>
          </a:custGeom>
          <a:solidFill>
            <a:srgbClr val="99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7795" y="4334255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4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73151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64079" y="4443221"/>
            <a:ext cx="248920" cy="0"/>
          </a:xfrm>
          <a:custGeom>
            <a:avLst/>
            <a:gdLst/>
            <a:ahLst/>
            <a:cxnLst/>
            <a:rect l="l" t="t" r="r" b="b"/>
            <a:pathLst>
              <a:path w="248919">
                <a:moveTo>
                  <a:pt x="0" y="0"/>
                </a:moveTo>
                <a:lnTo>
                  <a:pt x="248412" y="0"/>
                </a:lnTo>
              </a:path>
            </a:pathLst>
          </a:custGeom>
          <a:ln w="71628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50364" y="452551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71627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93035" y="4248911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79248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06751" y="4125467"/>
            <a:ext cx="315595" cy="82550"/>
          </a:xfrm>
          <a:custGeom>
            <a:avLst/>
            <a:gdLst/>
            <a:ahLst/>
            <a:cxnLst/>
            <a:rect l="l" t="t" r="r" b="b"/>
            <a:pathLst>
              <a:path w="315594" h="82550">
                <a:moveTo>
                  <a:pt x="315468" y="0"/>
                </a:moveTo>
                <a:lnTo>
                  <a:pt x="11049" y="15493"/>
                </a:lnTo>
                <a:lnTo>
                  <a:pt x="0" y="82295"/>
                </a:lnTo>
                <a:lnTo>
                  <a:pt x="308991" y="72516"/>
                </a:lnTo>
                <a:lnTo>
                  <a:pt x="315468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1992" y="4018788"/>
            <a:ext cx="307975" cy="108585"/>
          </a:xfrm>
          <a:custGeom>
            <a:avLst/>
            <a:gdLst/>
            <a:ahLst/>
            <a:cxnLst/>
            <a:rect l="l" t="t" r="r" b="b"/>
            <a:pathLst>
              <a:path w="307975" h="108585">
                <a:moveTo>
                  <a:pt x="307847" y="0"/>
                </a:moveTo>
                <a:lnTo>
                  <a:pt x="13081" y="17525"/>
                </a:lnTo>
                <a:lnTo>
                  <a:pt x="0" y="108204"/>
                </a:lnTo>
                <a:lnTo>
                  <a:pt x="302006" y="92710"/>
                </a:lnTo>
                <a:lnTo>
                  <a:pt x="307847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57983" y="4002023"/>
            <a:ext cx="373380" cy="367665"/>
          </a:xfrm>
          <a:custGeom>
            <a:avLst/>
            <a:gdLst/>
            <a:ahLst/>
            <a:cxnLst/>
            <a:rect l="l" t="t" r="r" b="b"/>
            <a:pathLst>
              <a:path w="373380" h="367664">
                <a:moveTo>
                  <a:pt x="373380" y="0"/>
                </a:moveTo>
                <a:lnTo>
                  <a:pt x="59690" y="19431"/>
                </a:lnTo>
                <a:lnTo>
                  <a:pt x="0" y="366013"/>
                </a:lnTo>
                <a:lnTo>
                  <a:pt x="22098" y="367283"/>
                </a:lnTo>
                <a:lnTo>
                  <a:pt x="76581" y="37592"/>
                </a:lnTo>
                <a:lnTo>
                  <a:pt x="372110" y="17525"/>
                </a:lnTo>
                <a:lnTo>
                  <a:pt x="3733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99132" y="4210811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44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17420" y="4127753"/>
            <a:ext cx="303530" cy="0"/>
          </a:xfrm>
          <a:custGeom>
            <a:avLst/>
            <a:gdLst/>
            <a:ahLst/>
            <a:cxnLst/>
            <a:rect l="l" t="t" r="r" b="b"/>
            <a:pathLst>
              <a:path w="303530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38755" y="4035552"/>
            <a:ext cx="268224" cy="77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27504" y="4399788"/>
            <a:ext cx="47625" cy="154305"/>
          </a:xfrm>
          <a:custGeom>
            <a:avLst/>
            <a:gdLst/>
            <a:ahLst/>
            <a:cxnLst/>
            <a:rect l="l" t="t" r="r" b="b"/>
            <a:pathLst>
              <a:path w="47625" h="154304">
                <a:moveTo>
                  <a:pt x="47243" y="0"/>
                </a:moveTo>
                <a:lnTo>
                  <a:pt x="24637" y="0"/>
                </a:lnTo>
                <a:lnTo>
                  <a:pt x="0" y="152654"/>
                </a:lnTo>
                <a:lnTo>
                  <a:pt x="23240" y="153924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51888" y="4396740"/>
            <a:ext cx="260985" cy="35560"/>
          </a:xfrm>
          <a:custGeom>
            <a:avLst/>
            <a:gdLst/>
            <a:ahLst/>
            <a:cxnLst/>
            <a:rect l="l" t="t" r="r" b="b"/>
            <a:pathLst>
              <a:path w="260985" h="35560">
                <a:moveTo>
                  <a:pt x="136525" y="0"/>
                </a:moveTo>
                <a:lnTo>
                  <a:pt x="75437" y="0"/>
                </a:lnTo>
                <a:lnTo>
                  <a:pt x="57150" y="635"/>
                </a:lnTo>
                <a:lnTo>
                  <a:pt x="40893" y="635"/>
                </a:lnTo>
                <a:lnTo>
                  <a:pt x="27305" y="1270"/>
                </a:lnTo>
                <a:lnTo>
                  <a:pt x="15620" y="2032"/>
                </a:lnTo>
                <a:lnTo>
                  <a:pt x="7112" y="2032"/>
                </a:lnTo>
                <a:lnTo>
                  <a:pt x="1905" y="2667"/>
                </a:lnTo>
                <a:lnTo>
                  <a:pt x="0" y="2667"/>
                </a:lnTo>
                <a:lnTo>
                  <a:pt x="19431" y="9906"/>
                </a:lnTo>
                <a:lnTo>
                  <a:pt x="61722" y="21209"/>
                </a:lnTo>
                <a:lnTo>
                  <a:pt x="104648" y="28448"/>
                </a:lnTo>
                <a:lnTo>
                  <a:pt x="146812" y="33020"/>
                </a:lnTo>
                <a:lnTo>
                  <a:pt x="167005" y="33782"/>
                </a:lnTo>
                <a:lnTo>
                  <a:pt x="185928" y="35052"/>
                </a:lnTo>
                <a:lnTo>
                  <a:pt x="231394" y="35052"/>
                </a:lnTo>
                <a:lnTo>
                  <a:pt x="242443" y="34417"/>
                </a:lnTo>
                <a:lnTo>
                  <a:pt x="250189" y="34417"/>
                </a:lnTo>
                <a:lnTo>
                  <a:pt x="255397" y="33782"/>
                </a:lnTo>
                <a:lnTo>
                  <a:pt x="257301" y="33782"/>
                </a:lnTo>
                <a:lnTo>
                  <a:pt x="260604" y="9906"/>
                </a:lnTo>
                <a:lnTo>
                  <a:pt x="222250" y="4572"/>
                </a:lnTo>
                <a:lnTo>
                  <a:pt x="200787" y="2667"/>
                </a:lnTo>
                <a:lnTo>
                  <a:pt x="179324" y="1270"/>
                </a:lnTo>
                <a:lnTo>
                  <a:pt x="136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62555" y="4485132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52700" y="4325111"/>
            <a:ext cx="198120" cy="577850"/>
          </a:xfrm>
          <a:custGeom>
            <a:avLst/>
            <a:gdLst/>
            <a:ahLst/>
            <a:cxnLst/>
            <a:rect l="l" t="t" r="r" b="b"/>
            <a:pathLst>
              <a:path w="198119" h="577850">
                <a:moveTo>
                  <a:pt x="28701" y="0"/>
                </a:moveTo>
                <a:lnTo>
                  <a:pt x="0" y="550418"/>
                </a:lnTo>
                <a:lnTo>
                  <a:pt x="39116" y="555498"/>
                </a:lnTo>
                <a:lnTo>
                  <a:pt x="43052" y="577595"/>
                </a:lnTo>
                <a:lnTo>
                  <a:pt x="198119" y="536701"/>
                </a:lnTo>
                <a:lnTo>
                  <a:pt x="194182" y="493268"/>
                </a:lnTo>
                <a:lnTo>
                  <a:pt x="187706" y="448563"/>
                </a:lnTo>
                <a:lnTo>
                  <a:pt x="178562" y="403225"/>
                </a:lnTo>
                <a:lnTo>
                  <a:pt x="167512" y="357124"/>
                </a:lnTo>
                <a:lnTo>
                  <a:pt x="154431" y="311785"/>
                </a:lnTo>
                <a:lnTo>
                  <a:pt x="140081" y="267715"/>
                </a:lnTo>
                <a:lnTo>
                  <a:pt x="125094" y="224281"/>
                </a:lnTo>
                <a:lnTo>
                  <a:pt x="109474" y="183514"/>
                </a:lnTo>
                <a:lnTo>
                  <a:pt x="94487" y="145161"/>
                </a:lnTo>
                <a:lnTo>
                  <a:pt x="65786" y="79120"/>
                </a:lnTo>
                <a:lnTo>
                  <a:pt x="43687" y="30480"/>
                </a:lnTo>
                <a:lnTo>
                  <a:pt x="30606" y="3175"/>
                </a:lnTo>
                <a:lnTo>
                  <a:pt x="28701" y="0"/>
                </a:lnTo>
                <a:close/>
              </a:path>
            </a:pathLst>
          </a:custGeom>
          <a:solidFill>
            <a:srgbClr val="BD9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31185" y="4015740"/>
            <a:ext cx="0" cy="894715"/>
          </a:xfrm>
          <a:custGeom>
            <a:avLst/>
            <a:gdLst/>
            <a:ahLst/>
            <a:cxnLst/>
            <a:rect l="l" t="t" r="r" b="b"/>
            <a:pathLst>
              <a:path h="894714">
                <a:moveTo>
                  <a:pt x="0" y="0"/>
                </a:moveTo>
                <a:lnTo>
                  <a:pt x="0" y="894588"/>
                </a:lnTo>
              </a:path>
            </a:pathLst>
          </a:custGeom>
          <a:ln w="35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73095" y="4044696"/>
            <a:ext cx="208915" cy="416559"/>
          </a:xfrm>
          <a:custGeom>
            <a:avLst/>
            <a:gdLst/>
            <a:ahLst/>
            <a:cxnLst/>
            <a:rect l="l" t="t" r="r" b="b"/>
            <a:pathLst>
              <a:path w="208914" h="416560">
                <a:moveTo>
                  <a:pt x="0" y="0"/>
                </a:moveTo>
                <a:lnTo>
                  <a:pt x="32385" y="36321"/>
                </a:lnTo>
                <a:lnTo>
                  <a:pt x="61595" y="73278"/>
                </a:lnTo>
                <a:lnTo>
                  <a:pt x="86868" y="110235"/>
                </a:lnTo>
                <a:lnTo>
                  <a:pt x="109601" y="146430"/>
                </a:lnTo>
                <a:lnTo>
                  <a:pt x="129667" y="182117"/>
                </a:lnTo>
                <a:lnTo>
                  <a:pt x="146558" y="216407"/>
                </a:lnTo>
                <a:lnTo>
                  <a:pt x="173101" y="279907"/>
                </a:lnTo>
                <a:lnTo>
                  <a:pt x="190627" y="335025"/>
                </a:lnTo>
                <a:lnTo>
                  <a:pt x="201676" y="377824"/>
                </a:lnTo>
                <a:lnTo>
                  <a:pt x="204851" y="393953"/>
                </a:lnTo>
                <a:lnTo>
                  <a:pt x="207518" y="406272"/>
                </a:lnTo>
                <a:lnTo>
                  <a:pt x="208153" y="413511"/>
                </a:lnTo>
                <a:lnTo>
                  <a:pt x="208787" y="416051"/>
                </a:lnTo>
                <a:lnTo>
                  <a:pt x="194564" y="134111"/>
                </a:lnTo>
                <a:lnTo>
                  <a:pt x="0" y="0"/>
                </a:lnTo>
                <a:close/>
              </a:path>
            </a:pathLst>
          </a:custGeom>
          <a:solidFill>
            <a:srgbClr val="8E6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93976" y="4879847"/>
            <a:ext cx="140335" cy="22860"/>
          </a:xfrm>
          <a:custGeom>
            <a:avLst/>
            <a:gdLst/>
            <a:ahLst/>
            <a:cxnLst/>
            <a:rect l="l" t="t" r="r" b="b"/>
            <a:pathLst>
              <a:path w="140335" h="22860">
                <a:moveTo>
                  <a:pt x="2667" y="0"/>
                </a:moveTo>
                <a:lnTo>
                  <a:pt x="0" y="11810"/>
                </a:lnTo>
                <a:lnTo>
                  <a:pt x="140207" y="22859"/>
                </a:lnTo>
                <a:lnTo>
                  <a:pt x="2667" y="0"/>
                </a:lnTo>
                <a:close/>
              </a:path>
            </a:pathLst>
          </a:custGeom>
          <a:solidFill>
            <a:srgbClr val="336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16835" y="4762500"/>
            <a:ext cx="306705" cy="45720"/>
          </a:xfrm>
          <a:custGeom>
            <a:avLst/>
            <a:gdLst/>
            <a:ahLst/>
            <a:cxnLst/>
            <a:rect l="l" t="t" r="r" b="b"/>
            <a:pathLst>
              <a:path w="306705" h="45720">
                <a:moveTo>
                  <a:pt x="219710" y="24130"/>
                </a:moveTo>
                <a:lnTo>
                  <a:pt x="26669" y="24130"/>
                </a:lnTo>
                <a:lnTo>
                  <a:pt x="51307" y="28701"/>
                </a:lnTo>
                <a:lnTo>
                  <a:pt x="101218" y="36575"/>
                </a:lnTo>
                <a:lnTo>
                  <a:pt x="125856" y="39243"/>
                </a:lnTo>
                <a:lnTo>
                  <a:pt x="172593" y="43052"/>
                </a:lnTo>
                <a:lnTo>
                  <a:pt x="194056" y="43814"/>
                </a:lnTo>
                <a:lnTo>
                  <a:pt x="214756" y="45085"/>
                </a:lnTo>
                <a:lnTo>
                  <a:pt x="233680" y="45719"/>
                </a:lnTo>
                <a:lnTo>
                  <a:pt x="290068" y="45719"/>
                </a:lnTo>
                <a:lnTo>
                  <a:pt x="297941" y="45085"/>
                </a:lnTo>
                <a:lnTo>
                  <a:pt x="304419" y="45085"/>
                </a:lnTo>
                <a:lnTo>
                  <a:pt x="306324" y="25526"/>
                </a:lnTo>
                <a:lnTo>
                  <a:pt x="269366" y="25526"/>
                </a:lnTo>
                <a:lnTo>
                  <a:pt x="235584" y="24764"/>
                </a:lnTo>
                <a:lnTo>
                  <a:pt x="219710" y="24130"/>
                </a:lnTo>
                <a:close/>
              </a:path>
              <a:path w="306705" h="45720">
                <a:moveTo>
                  <a:pt x="8381" y="0"/>
                </a:moveTo>
                <a:lnTo>
                  <a:pt x="7112" y="0"/>
                </a:lnTo>
                <a:lnTo>
                  <a:pt x="0" y="41148"/>
                </a:lnTo>
                <a:lnTo>
                  <a:pt x="26669" y="24130"/>
                </a:lnTo>
                <a:lnTo>
                  <a:pt x="219710" y="24130"/>
                </a:lnTo>
                <a:lnTo>
                  <a:pt x="173989" y="21589"/>
                </a:lnTo>
                <a:lnTo>
                  <a:pt x="122681" y="17652"/>
                </a:lnTo>
                <a:lnTo>
                  <a:pt x="81152" y="13081"/>
                </a:lnTo>
                <a:lnTo>
                  <a:pt x="63626" y="10413"/>
                </a:lnTo>
                <a:lnTo>
                  <a:pt x="48640" y="8508"/>
                </a:lnTo>
                <a:lnTo>
                  <a:pt x="35687" y="5842"/>
                </a:lnTo>
                <a:lnTo>
                  <a:pt x="25272" y="3937"/>
                </a:lnTo>
                <a:lnTo>
                  <a:pt x="17525" y="2667"/>
                </a:lnTo>
                <a:lnTo>
                  <a:pt x="11683" y="1269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49067" y="4489703"/>
            <a:ext cx="22860" cy="74930"/>
          </a:xfrm>
          <a:custGeom>
            <a:avLst/>
            <a:gdLst/>
            <a:ahLst/>
            <a:cxnLst/>
            <a:rect l="l" t="t" r="r" b="b"/>
            <a:pathLst>
              <a:path w="22860" h="74929">
                <a:moveTo>
                  <a:pt x="7619" y="0"/>
                </a:moveTo>
                <a:lnTo>
                  <a:pt x="0" y="74041"/>
                </a:lnTo>
                <a:lnTo>
                  <a:pt x="15875" y="74676"/>
                </a:lnTo>
                <a:lnTo>
                  <a:pt x="22859" y="635"/>
                </a:lnTo>
                <a:lnTo>
                  <a:pt x="7619" y="0"/>
                </a:lnTo>
                <a:close/>
              </a:path>
            </a:pathLst>
          </a:custGeom>
          <a:solidFill>
            <a:srgbClr val="BA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17064" y="4489703"/>
            <a:ext cx="55244" cy="73660"/>
          </a:xfrm>
          <a:custGeom>
            <a:avLst/>
            <a:gdLst/>
            <a:ahLst/>
            <a:cxnLst/>
            <a:rect l="l" t="t" r="r" b="b"/>
            <a:pathLst>
              <a:path w="55244" h="73660">
                <a:moveTo>
                  <a:pt x="9143" y="0"/>
                </a:moveTo>
                <a:lnTo>
                  <a:pt x="0" y="72517"/>
                </a:lnTo>
                <a:lnTo>
                  <a:pt x="31368" y="73152"/>
                </a:lnTo>
                <a:lnTo>
                  <a:pt x="39243" y="67437"/>
                </a:lnTo>
                <a:lnTo>
                  <a:pt x="39878" y="60960"/>
                </a:lnTo>
                <a:lnTo>
                  <a:pt x="37211" y="55880"/>
                </a:lnTo>
                <a:lnTo>
                  <a:pt x="35306" y="53848"/>
                </a:lnTo>
                <a:lnTo>
                  <a:pt x="35941" y="37846"/>
                </a:lnTo>
                <a:lnTo>
                  <a:pt x="43053" y="31496"/>
                </a:lnTo>
                <a:lnTo>
                  <a:pt x="43815" y="26289"/>
                </a:lnTo>
                <a:lnTo>
                  <a:pt x="41783" y="21844"/>
                </a:lnTo>
                <a:lnTo>
                  <a:pt x="39878" y="20574"/>
                </a:lnTo>
                <a:lnTo>
                  <a:pt x="54863" y="127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41448" y="4549140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4190" y="0"/>
                </a:moveTo>
                <a:lnTo>
                  <a:pt x="0" y="0"/>
                </a:lnTo>
                <a:lnTo>
                  <a:pt x="2158" y="2921"/>
                </a:lnTo>
                <a:lnTo>
                  <a:pt x="2158" y="5334"/>
                </a:lnTo>
                <a:lnTo>
                  <a:pt x="0" y="6985"/>
                </a:lnTo>
                <a:lnTo>
                  <a:pt x="4190" y="7620"/>
                </a:lnTo>
                <a:lnTo>
                  <a:pt x="6984" y="6477"/>
                </a:lnTo>
                <a:lnTo>
                  <a:pt x="8381" y="4699"/>
                </a:lnTo>
                <a:lnTo>
                  <a:pt x="9143" y="4064"/>
                </a:lnTo>
                <a:lnTo>
                  <a:pt x="6984" y="1143"/>
                </a:lnTo>
                <a:lnTo>
                  <a:pt x="4190" y="0"/>
                </a:lnTo>
                <a:close/>
              </a:path>
            </a:pathLst>
          </a:custGeom>
          <a:solidFill>
            <a:srgbClr val="8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42972" y="4512564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4190" y="0"/>
                </a:moveTo>
                <a:lnTo>
                  <a:pt x="0" y="0"/>
                </a:lnTo>
                <a:lnTo>
                  <a:pt x="2793" y="3175"/>
                </a:lnTo>
                <a:lnTo>
                  <a:pt x="2793" y="5080"/>
                </a:lnTo>
                <a:lnTo>
                  <a:pt x="761" y="6985"/>
                </a:lnTo>
                <a:lnTo>
                  <a:pt x="4952" y="7619"/>
                </a:lnTo>
                <a:lnTo>
                  <a:pt x="6984" y="6985"/>
                </a:lnTo>
                <a:lnTo>
                  <a:pt x="8381" y="5080"/>
                </a:lnTo>
                <a:lnTo>
                  <a:pt x="9143" y="4444"/>
                </a:lnTo>
                <a:lnTo>
                  <a:pt x="6984" y="1269"/>
                </a:lnTo>
                <a:lnTo>
                  <a:pt x="4190" y="0"/>
                </a:lnTo>
                <a:close/>
              </a:path>
            </a:pathLst>
          </a:custGeom>
          <a:solidFill>
            <a:srgbClr val="8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36876" y="4427220"/>
            <a:ext cx="35560" cy="43180"/>
          </a:xfrm>
          <a:custGeom>
            <a:avLst/>
            <a:gdLst/>
            <a:ahLst/>
            <a:cxnLst/>
            <a:rect l="l" t="t" r="r" b="b"/>
            <a:pathLst>
              <a:path w="35560" h="43179">
                <a:moveTo>
                  <a:pt x="17780" y="0"/>
                </a:moveTo>
                <a:lnTo>
                  <a:pt x="10794" y="2031"/>
                </a:lnTo>
                <a:lnTo>
                  <a:pt x="5080" y="7238"/>
                </a:lnTo>
                <a:lnTo>
                  <a:pt x="1269" y="14477"/>
                </a:lnTo>
                <a:lnTo>
                  <a:pt x="0" y="22351"/>
                </a:lnTo>
                <a:lnTo>
                  <a:pt x="1269" y="30860"/>
                </a:lnTo>
                <a:lnTo>
                  <a:pt x="4444" y="37464"/>
                </a:lnTo>
                <a:lnTo>
                  <a:pt x="10160" y="41401"/>
                </a:lnTo>
                <a:lnTo>
                  <a:pt x="17144" y="42671"/>
                </a:lnTo>
                <a:lnTo>
                  <a:pt x="24256" y="40766"/>
                </a:lnTo>
                <a:lnTo>
                  <a:pt x="29972" y="35432"/>
                </a:lnTo>
                <a:lnTo>
                  <a:pt x="33147" y="28193"/>
                </a:lnTo>
                <a:lnTo>
                  <a:pt x="35051" y="20319"/>
                </a:lnTo>
                <a:lnTo>
                  <a:pt x="33781" y="11810"/>
                </a:lnTo>
                <a:lnTo>
                  <a:pt x="30606" y="5206"/>
                </a:lnTo>
                <a:lnTo>
                  <a:pt x="24892" y="1269"/>
                </a:lnTo>
                <a:lnTo>
                  <a:pt x="17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44495" y="4434840"/>
            <a:ext cx="24765" cy="30480"/>
          </a:xfrm>
          <a:custGeom>
            <a:avLst/>
            <a:gdLst/>
            <a:ahLst/>
            <a:cxnLst/>
            <a:rect l="l" t="t" r="r" b="b"/>
            <a:pathLst>
              <a:path w="24764" h="30479">
                <a:moveTo>
                  <a:pt x="12827" y="0"/>
                </a:moveTo>
                <a:lnTo>
                  <a:pt x="7747" y="1397"/>
                </a:lnTo>
                <a:lnTo>
                  <a:pt x="3810" y="4699"/>
                </a:lnTo>
                <a:lnTo>
                  <a:pt x="1270" y="10160"/>
                </a:lnTo>
                <a:lnTo>
                  <a:pt x="0" y="16256"/>
                </a:lnTo>
                <a:lnTo>
                  <a:pt x="635" y="21717"/>
                </a:lnTo>
                <a:lnTo>
                  <a:pt x="3175" y="26416"/>
                </a:lnTo>
                <a:lnTo>
                  <a:pt x="7112" y="29845"/>
                </a:lnTo>
                <a:lnTo>
                  <a:pt x="12192" y="30480"/>
                </a:lnTo>
                <a:lnTo>
                  <a:pt x="17272" y="29083"/>
                </a:lnTo>
                <a:lnTo>
                  <a:pt x="21209" y="25018"/>
                </a:lnTo>
                <a:lnTo>
                  <a:pt x="23749" y="20320"/>
                </a:lnTo>
                <a:lnTo>
                  <a:pt x="24384" y="14224"/>
                </a:lnTo>
                <a:lnTo>
                  <a:pt x="23749" y="8762"/>
                </a:lnTo>
                <a:lnTo>
                  <a:pt x="21209" y="4064"/>
                </a:lnTo>
                <a:lnTo>
                  <a:pt x="17272" y="635"/>
                </a:lnTo>
                <a:lnTo>
                  <a:pt x="12827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50592" y="4445508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9016" y="0"/>
                </a:moveTo>
                <a:lnTo>
                  <a:pt x="6350" y="0"/>
                </a:lnTo>
                <a:lnTo>
                  <a:pt x="3809" y="635"/>
                </a:lnTo>
                <a:lnTo>
                  <a:pt x="2539" y="1905"/>
                </a:lnTo>
                <a:lnTo>
                  <a:pt x="634" y="4572"/>
                </a:lnTo>
                <a:lnTo>
                  <a:pt x="0" y="7239"/>
                </a:lnTo>
                <a:lnTo>
                  <a:pt x="634" y="9779"/>
                </a:lnTo>
                <a:lnTo>
                  <a:pt x="1905" y="11811"/>
                </a:lnTo>
                <a:lnTo>
                  <a:pt x="3809" y="13081"/>
                </a:lnTo>
                <a:lnTo>
                  <a:pt x="6350" y="13716"/>
                </a:lnTo>
                <a:lnTo>
                  <a:pt x="9016" y="13081"/>
                </a:lnTo>
                <a:lnTo>
                  <a:pt x="10287" y="11811"/>
                </a:lnTo>
                <a:lnTo>
                  <a:pt x="11556" y="9144"/>
                </a:lnTo>
                <a:lnTo>
                  <a:pt x="12191" y="6477"/>
                </a:lnTo>
                <a:lnTo>
                  <a:pt x="11556" y="3937"/>
                </a:lnTo>
                <a:lnTo>
                  <a:pt x="10287" y="1270"/>
                </a:lnTo>
                <a:lnTo>
                  <a:pt x="9016" y="0"/>
                </a:lnTo>
                <a:close/>
              </a:path>
            </a:pathLst>
          </a:custGeom>
          <a:solidFill>
            <a:srgbClr val="77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49067" y="4443984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39" h="17145">
                <a:moveTo>
                  <a:pt x="9270" y="0"/>
                </a:moveTo>
                <a:lnTo>
                  <a:pt x="8000" y="0"/>
                </a:lnTo>
                <a:lnTo>
                  <a:pt x="5333" y="1270"/>
                </a:lnTo>
                <a:lnTo>
                  <a:pt x="2667" y="3175"/>
                </a:lnTo>
                <a:lnTo>
                  <a:pt x="634" y="5842"/>
                </a:lnTo>
                <a:lnTo>
                  <a:pt x="126" y="8382"/>
                </a:lnTo>
                <a:lnTo>
                  <a:pt x="0" y="10922"/>
                </a:lnTo>
                <a:lnTo>
                  <a:pt x="2031" y="13589"/>
                </a:lnTo>
                <a:lnTo>
                  <a:pt x="3937" y="15494"/>
                </a:lnTo>
                <a:lnTo>
                  <a:pt x="6604" y="16764"/>
                </a:lnTo>
                <a:lnTo>
                  <a:pt x="8000" y="16764"/>
                </a:lnTo>
                <a:lnTo>
                  <a:pt x="15239" y="6477"/>
                </a:lnTo>
                <a:lnTo>
                  <a:pt x="14605" y="5207"/>
                </a:lnTo>
                <a:lnTo>
                  <a:pt x="13969" y="3175"/>
                </a:lnTo>
                <a:lnTo>
                  <a:pt x="11937" y="1270"/>
                </a:lnTo>
                <a:lnTo>
                  <a:pt x="9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52116" y="44470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6476" y="0"/>
                </a:moveTo>
                <a:lnTo>
                  <a:pt x="4571" y="0"/>
                </a:lnTo>
                <a:lnTo>
                  <a:pt x="2666" y="635"/>
                </a:lnTo>
                <a:lnTo>
                  <a:pt x="634" y="3175"/>
                </a:lnTo>
                <a:lnTo>
                  <a:pt x="0" y="5588"/>
                </a:lnTo>
                <a:lnTo>
                  <a:pt x="0" y="8128"/>
                </a:lnTo>
                <a:lnTo>
                  <a:pt x="1904" y="10033"/>
                </a:lnTo>
                <a:lnTo>
                  <a:pt x="3936" y="10668"/>
                </a:lnTo>
                <a:lnTo>
                  <a:pt x="5841" y="10033"/>
                </a:lnTo>
                <a:lnTo>
                  <a:pt x="7873" y="8763"/>
                </a:lnTo>
                <a:lnTo>
                  <a:pt x="8508" y="7493"/>
                </a:lnTo>
                <a:lnTo>
                  <a:pt x="9143" y="5080"/>
                </a:lnTo>
                <a:lnTo>
                  <a:pt x="9143" y="3810"/>
                </a:lnTo>
                <a:lnTo>
                  <a:pt x="8508" y="1905"/>
                </a:lnTo>
                <a:lnTo>
                  <a:pt x="6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53639" y="4407408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3429" y="0"/>
                </a:moveTo>
                <a:lnTo>
                  <a:pt x="635" y="1143"/>
                </a:lnTo>
                <a:lnTo>
                  <a:pt x="0" y="2286"/>
                </a:lnTo>
                <a:lnTo>
                  <a:pt x="0" y="4064"/>
                </a:lnTo>
                <a:lnTo>
                  <a:pt x="635" y="6477"/>
                </a:lnTo>
                <a:lnTo>
                  <a:pt x="3429" y="7620"/>
                </a:lnTo>
                <a:lnTo>
                  <a:pt x="6223" y="6477"/>
                </a:lnTo>
                <a:lnTo>
                  <a:pt x="6985" y="5334"/>
                </a:lnTo>
                <a:lnTo>
                  <a:pt x="7620" y="3556"/>
                </a:lnTo>
                <a:lnTo>
                  <a:pt x="6223" y="1143"/>
                </a:lnTo>
                <a:lnTo>
                  <a:pt x="3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52700" y="3988308"/>
            <a:ext cx="62865" cy="891540"/>
          </a:xfrm>
          <a:custGeom>
            <a:avLst/>
            <a:gdLst/>
            <a:ahLst/>
            <a:cxnLst/>
            <a:rect l="l" t="t" r="r" b="b"/>
            <a:pathLst>
              <a:path w="62864" h="891539">
                <a:moveTo>
                  <a:pt x="43561" y="0"/>
                </a:moveTo>
                <a:lnTo>
                  <a:pt x="0" y="887603"/>
                </a:lnTo>
                <a:lnTo>
                  <a:pt x="21462" y="891540"/>
                </a:lnTo>
                <a:lnTo>
                  <a:pt x="62483" y="11684"/>
                </a:lnTo>
                <a:lnTo>
                  <a:pt x="43561" y="0"/>
                </a:lnTo>
                <a:close/>
              </a:path>
            </a:pathLst>
          </a:custGeom>
          <a:solidFill>
            <a:srgbClr val="F0C5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11323" y="4597908"/>
            <a:ext cx="85725" cy="22860"/>
          </a:xfrm>
          <a:custGeom>
            <a:avLst/>
            <a:gdLst/>
            <a:ahLst/>
            <a:cxnLst/>
            <a:rect l="l" t="t" r="r" b="b"/>
            <a:pathLst>
              <a:path w="85725" h="22860">
                <a:moveTo>
                  <a:pt x="77784" y="15621"/>
                </a:moveTo>
                <a:lnTo>
                  <a:pt x="39750" y="15621"/>
                </a:lnTo>
                <a:lnTo>
                  <a:pt x="54737" y="16383"/>
                </a:lnTo>
                <a:lnTo>
                  <a:pt x="66420" y="17653"/>
                </a:lnTo>
                <a:lnTo>
                  <a:pt x="74930" y="19558"/>
                </a:lnTo>
                <a:lnTo>
                  <a:pt x="80771" y="20955"/>
                </a:lnTo>
                <a:lnTo>
                  <a:pt x="84074" y="22225"/>
                </a:lnTo>
                <a:lnTo>
                  <a:pt x="85343" y="22860"/>
                </a:lnTo>
                <a:lnTo>
                  <a:pt x="77784" y="15621"/>
                </a:lnTo>
                <a:close/>
              </a:path>
              <a:path w="85725" h="22860">
                <a:moveTo>
                  <a:pt x="41656" y="0"/>
                </a:moveTo>
                <a:lnTo>
                  <a:pt x="28067" y="1905"/>
                </a:lnTo>
                <a:lnTo>
                  <a:pt x="16890" y="6477"/>
                </a:lnTo>
                <a:lnTo>
                  <a:pt x="1905" y="16383"/>
                </a:lnTo>
                <a:lnTo>
                  <a:pt x="0" y="18288"/>
                </a:lnTo>
                <a:lnTo>
                  <a:pt x="21462" y="16383"/>
                </a:lnTo>
                <a:lnTo>
                  <a:pt x="39750" y="15621"/>
                </a:lnTo>
                <a:lnTo>
                  <a:pt x="77784" y="15621"/>
                </a:lnTo>
                <a:lnTo>
                  <a:pt x="70357" y="8509"/>
                </a:lnTo>
                <a:lnTo>
                  <a:pt x="56006" y="1270"/>
                </a:lnTo>
                <a:lnTo>
                  <a:pt x="41656" y="0"/>
                </a:lnTo>
                <a:close/>
              </a:path>
            </a:pathLst>
          </a:custGeom>
          <a:solidFill>
            <a:srgbClr val="468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32076" y="4611623"/>
            <a:ext cx="256540" cy="32384"/>
          </a:xfrm>
          <a:custGeom>
            <a:avLst/>
            <a:gdLst/>
            <a:ahLst/>
            <a:cxnLst/>
            <a:rect l="l" t="t" r="r" b="b"/>
            <a:pathLst>
              <a:path w="256539" h="32385">
                <a:moveTo>
                  <a:pt x="3301" y="0"/>
                </a:moveTo>
                <a:lnTo>
                  <a:pt x="0" y="14350"/>
                </a:lnTo>
                <a:lnTo>
                  <a:pt x="75565" y="20193"/>
                </a:lnTo>
                <a:lnTo>
                  <a:pt x="91821" y="26796"/>
                </a:lnTo>
                <a:lnTo>
                  <a:pt x="107442" y="30733"/>
                </a:lnTo>
                <a:lnTo>
                  <a:pt x="121793" y="32003"/>
                </a:lnTo>
                <a:lnTo>
                  <a:pt x="134874" y="31368"/>
                </a:lnTo>
                <a:lnTo>
                  <a:pt x="145287" y="30099"/>
                </a:lnTo>
                <a:lnTo>
                  <a:pt x="159004" y="26796"/>
                </a:lnTo>
                <a:lnTo>
                  <a:pt x="160909" y="26162"/>
                </a:lnTo>
                <a:lnTo>
                  <a:pt x="254567" y="26162"/>
                </a:lnTo>
                <a:lnTo>
                  <a:pt x="256031" y="15620"/>
                </a:lnTo>
                <a:lnTo>
                  <a:pt x="165481" y="8508"/>
                </a:lnTo>
                <a:lnTo>
                  <a:pt x="149225" y="3937"/>
                </a:lnTo>
                <a:lnTo>
                  <a:pt x="80137" y="3937"/>
                </a:lnTo>
                <a:lnTo>
                  <a:pt x="3301" y="0"/>
                </a:lnTo>
                <a:close/>
              </a:path>
              <a:path w="256539" h="32385">
                <a:moveTo>
                  <a:pt x="254567" y="26162"/>
                </a:moveTo>
                <a:lnTo>
                  <a:pt x="160909" y="26162"/>
                </a:lnTo>
                <a:lnTo>
                  <a:pt x="254126" y="29337"/>
                </a:lnTo>
                <a:lnTo>
                  <a:pt x="254567" y="26162"/>
                </a:lnTo>
                <a:close/>
              </a:path>
              <a:path w="256539" h="32385">
                <a:moveTo>
                  <a:pt x="119253" y="0"/>
                </a:moveTo>
                <a:lnTo>
                  <a:pt x="106172" y="0"/>
                </a:lnTo>
                <a:lnTo>
                  <a:pt x="95757" y="1269"/>
                </a:lnTo>
                <a:lnTo>
                  <a:pt x="87249" y="2667"/>
                </a:lnTo>
                <a:lnTo>
                  <a:pt x="82042" y="3301"/>
                </a:lnTo>
                <a:lnTo>
                  <a:pt x="80137" y="3937"/>
                </a:lnTo>
                <a:lnTo>
                  <a:pt x="149225" y="3937"/>
                </a:lnTo>
                <a:lnTo>
                  <a:pt x="133604" y="634"/>
                </a:lnTo>
                <a:lnTo>
                  <a:pt x="119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08276" y="4632959"/>
            <a:ext cx="29209" cy="18415"/>
          </a:xfrm>
          <a:custGeom>
            <a:avLst/>
            <a:gdLst/>
            <a:ahLst/>
            <a:cxnLst/>
            <a:rect l="l" t="t" r="r" b="b"/>
            <a:pathLst>
              <a:path w="29210" h="18414">
                <a:moveTo>
                  <a:pt x="0" y="0"/>
                </a:moveTo>
                <a:lnTo>
                  <a:pt x="635" y="2031"/>
                </a:lnTo>
                <a:lnTo>
                  <a:pt x="3810" y="6731"/>
                </a:lnTo>
                <a:lnTo>
                  <a:pt x="9017" y="12826"/>
                </a:lnTo>
                <a:lnTo>
                  <a:pt x="16763" y="18287"/>
                </a:lnTo>
                <a:lnTo>
                  <a:pt x="17399" y="17652"/>
                </a:lnTo>
                <a:lnTo>
                  <a:pt x="19304" y="14858"/>
                </a:lnTo>
                <a:lnTo>
                  <a:pt x="22479" y="12191"/>
                </a:lnTo>
                <a:lnTo>
                  <a:pt x="28956" y="9525"/>
                </a:lnTo>
                <a:lnTo>
                  <a:pt x="28321" y="9525"/>
                </a:lnTo>
                <a:lnTo>
                  <a:pt x="26416" y="8762"/>
                </a:lnTo>
                <a:lnTo>
                  <a:pt x="23749" y="8127"/>
                </a:lnTo>
                <a:lnTo>
                  <a:pt x="20574" y="7492"/>
                </a:lnTo>
                <a:lnTo>
                  <a:pt x="16129" y="6095"/>
                </a:lnTo>
                <a:lnTo>
                  <a:pt x="10922" y="4698"/>
                </a:lnTo>
                <a:lnTo>
                  <a:pt x="5842" y="2666"/>
                </a:lnTo>
                <a:lnTo>
                  <a:pt x="0" y="0"/>
                </a:lnTo>
                <a:close/>
              </a:path>
            </a:pathLst>
          </a:custGeom>
          <a:solidFill>
            <a:srgbClr val="66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13432" y="4646676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6350" y="0"/>
                </a:moveTo>
                <a:lnTo>
                  <a:pt x="4191" y="0"/>
                </a:lnTo>
                <a:lnTo>
                  <a:pt x="2159" y="635"/>
                </a:lnTo>
                <a:lnTo>
                  <a:pt x="0" y="2412"/>
                </a:lnTo>
                <a:lnTo>
                  <a:pt x="0" y="4825"/>
                </a:lnTo>
                <a:lnTo>
                  <a:pt x="2793" y="6096"/>
                </a:lnTo>
                <a:lnTo>
                  <a:pt x="4953" y="6096"/>
                </a:lnTo>
                <a:lnTo>
                  <a:pt x="6985" y="5461"/>
                </a:lnTo>
                <a:lnTo>
                  <a:pt x="9143" y="4318"/>
                </a:lnTo>
                <a:lnTo>
                  <a:pt x="9143" y="1778"/>
                </a:lnTo>
                <a:lnTo>
                  <a:pt x="8381" y="635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25039" y="4637532"/>
            <a:ext cx="67310" cy="18415"/>
          </a:xfrm>
          <a:custGeom>
            <a:avLst/>
            <a:gdLst/>
            <a:ahLst/>
            <a:cxnLst/>
            <a:rect l="l" t="t" r="r" b="b"/>
            <a:pathLst>
              <a:path w="67310" h="18414">
                <a:moveTo>
                  <a:pt x="13589" y="4699"/>
                </a:moveTo>
                <a:lnTo>
                  <a:pt x="12192" y="4699"/>
                </a:lnTo>
                <a:lnTo>
                  <a:pt x="0" y="13589"/>
                </a:lnTo>
                <a:lnTo>
                  <a:pt x="13589" y="17653"/>
                </a:lnTo>
                <a:lnTo>
                  <a:pt x="25781" y="18288"/>
                </a:lnTo>
                <a:lnTo>
                  <a:pt x="37337" y="16256"/>
                </a:lnTo>
                <a:lnTo>
                  <a:pt x="47117" y="12827"/>
                </a:lnTo>
                <a:lnTo>
                  <a:pt x="55499" y="8763"/>
                </a:lnTo>
                <a:lnTo>
                  <a:pt x="59961" y="5461"/>
                </a:lnTo>
                <a:lnTo>
                  <a:pt x="17399" y="5461"/>
                </a:lnTo>
                <a:lnTo>
                  <a:pt x="13589" y="4699"/>
                </a:lnTo>
                <a:close/>
              </a:path>
              <a:path w="67310" h="18414">
                <a:moveTo>
                  <a:pt x="67056" y="0"/>
                </a:moveTo>
                <a:lnTo>
                  <a:pt x="58039" y="2667"/>
                </a:lnTo>
                <a:lnTo>
                  <a:pt x="48387" y="4699"/>
                </a:lnTo>
                <a:lnTo>
                  <a:pt x="39370" y="5461"/>
                </a:lnTo>
                <a:lnTo>
                  <a:pt x="59961" y="5461"/>
                </a:lnTo>
                <a:lnTo>
                  <a:pt x="61849" y="4064"/>
                </a:lnTo>
                <a:lnTo>
                  <a:pt x="65786" y="1397"/>
                </a:lnTo>
                <a:lnTo>
                  <a:pt x="67056" y="0"/>
                </a:lnTo>
                <a:close/>
              </a:path>
            </a:pathLst>
          </a:custGeom>
          <a:solidFill>
            <a:srgbClr val="A1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73807" y="4098035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27431">
            <a:solidFill>
              <a:srgbClr val="7AAD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89048" y="4096511"/>
            <a:ext cx="40005" cy="7620"/>
          </a:xfrm>
          <a:custGeom>
            <a:avLst/>
            <a:gdLst/>
            <a:ahLst/>
            <a:cxnLst/>
            <a:rect l="l" t="t" r="r" b="b"/>
            <a:pathLst>
              <a:path w="40005" h="7620">
                <a:moveTo>
                  <a:pt x="39624" y="0"/>
                </a:moveTo>
                <a:lnTo>
                  <a:pt x="1269" y="1777"/>
                </a:lnTo>
                <a:lnTo>
                  <a:pt x="0" y="7619"/>
                </a:lnTo>
                <a:lnTo>
                  <a:pt x="38988" y="5333"/>
                </a:lnTo>
                <a:lnTo>
                  <a:pt x="39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46064" y="3979164"/>
            <a:ext cx="935990" cy="1038225"/>
          </a:xfrm>
          <a:custGeom>
            <a:avLst/>
            <a:gdLst/>
            <a:ahLst/>
            <a:cxnLst/>
            <a:rect l="l" t="t" r="r" b="b"/>
            <a:pathLst>
              <a:path w="935990" h="1038225">
                <a:moveTo>
                  <a:pt x="575437" y="0"/>
                </a:moveTo>
                <a:lnTo>
                  <a:pt x="159638" y="37718"/>
                </a:lnTo>
                <a:lnTo>
                  <a:pt x="0" y="924813"/>
                </a:lnTo>
                <a:lnTo>
                  <a:pt x="54101" y="940308"/>
                </a:lnTo>
                <a:lnTo>
                  <a:pt x="42418" y="986536"/>
                </a:lnTo>
                <a:lnTo>
                  <a:pt x="43052" y="986536"/>
                </a:lnTo>
                <a:lnTo>
                  <a:pt x="44958" y="987171"/>
                </a:lnTo>
                <a:lnTo>
                  <a:pt x="48260" y="988441"/>
                </a:lnTo>
                <a:lnTo>
                  <a:pt x="53466" y="989076"/>
                </a:lnTo>
                <a:lnTo>
                  <a:pt x="59309" y="991108"/>
                </a:lnTo>
                <a:lnTo>
                  <a:pt x="66421" y="992378"/>
                </a:lnTo>
                <a:lnTo>
                  <a:pt x="74930" y="994283"/>
                </a:lnTo>
                <a:lnTo>
                  <a:pt x="84709" y="996950"/>
                </a:lnTo>
                <a:lnTo>
                  <a:pt x="95123" y="998855"/>
                </a:lnTo>
                <a:lnTo>
                  <a:pt x="106807" y="1001394"/>
                </a:lnTo>
                <a:lnTo>
                  <a:pt x="119887" y="1004062"/>
                </a:lnTo>
                <a:lnTo>
                  <a:pt x="149225" y="1009269"/>
                </a:lnTo>
                <a:lnTo>
                  <a:pt x="165481" y="1012444"/>
                </a:lnTo>
                <a:lnTo>
                  <a:pt x="219583" y="1020318"/>
                </a:lnTo>
                <a:lnTo>
                  <a:pt x="259969" y="1025525"/>
                </a:lnTo>
                <a:lnTo>
                  <a:pt x="327151" y="1032002"/>
                </a:lnTo>
                <a:lnTo>
                  <a:pt x="351282" y="1033272"/>
                </a:lnTo>
                <a:lnTo>
                  <a:pt x="376047" y="1035304"/>
                </a:lnTo>
                <a:lnTo>
                  <a:pt x="401447" y="1035938"/>
                </a:lnTo>
                <a:lnTo>
                  <a:pt x="426847" y="1037209"/>
                </a:lnTo>
                <a:lnTo>
                  <a:pt x="453516" y="1037844"/>
                </a:lnTo>
                <a:lnTo>
                  <a:pt x="480949" y="1037844"/>
                </a:lnTo>
                <a:lnTo>
                  <a:pt x="565658" y="1035938"/>
                </a:lnTo>
                <a:lnTo>
                  <a:pt x="594995" y="1033907"/>
                </a:lnTo>
                <a:lnTo>
                  <a:pt x="935736" y="935863"/>
                </a:lnTo>
                <a:lnTo>
                  <a:pt x="897255" y="235204"/>
                </a:lnTo>
                <a:lnTo>
                  <a:pt x="575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90132" y="4047744"/>
            <a:ext cx="346075" cy="914400"/>
          </a:xfrm>
          <a:custGeom>
            <a:avLst/>
            <a:gdLst/>
            <a:ahLst/>
            <a:cxnLst/>
            <a:rect l="l" t="t" r="r" b="b"/>
            <a:pathLst>
              <a:path w="346075" h="914400">
                <a:moveTo>
                  <a:pt x="43687" y="0"/>
                </a:moveTo>
                <a:lnTo>
                  <a:pt x="0" y="887094"/>
                </a:lnTo>
                <a:lnTo>
                  <a:pt x="39115" y="892301"/>
                </a:lnTo>
                <a:lnTo>
                  <a:pt x="43052" y="914399"/>
                </a:lnTo>
                <a:lnTo>
                  <a:pt x="345947" y="838453"/>
                </a:lnTo>
                <a:lnTo>
                  <a:pt x="315340" y="190753"/>
                </a:lnTo>
                <a:lnTo>
                  <a:pt x="43687" y="0"/>
                </a:lnTo>
                <a:close/>
              </a:path>
            </a:pathLst>
          </a:custGeom>
          <a:solidFill>
            <a:srgbClr val="A379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58711" y="4567428"/>
            <a:ext cx="277495" cy="388620"/>
          </a:xfrm>
          <a:custGeom>
            <a:avLst/>
            <a:gdLst/>
            <a:ahLst/>
            <a:cxnLst/>
            <a:rect l="l" t="t" r="r" b="b"/>
            <a:pathLst>
              <a:path w="277495" h="388620">
                <a:moveTo>
                  <a:pt x="260985" y="0"/>
                </a:moveTo>
                <a:lnTo>
                  <a:pt x="251967" y="37719"/>
                </a:lnTo>
                <a:lnTo>
                  <a:pt x="238887" y="75565"/>
                </a:lnTo>
                <a:lnTo>
                  <a:pt x="222504" y="112014"/>
                </a:lnTo>
                <a:lnTo>
                  <a:pt x="204215" y="147066"/>
                </a:lnTo>
                <a:lnTo>
                  <a:pt x="183387" y="180975"/>
                </a:lnTo>
                <a:lnTo>
                  <a:pt x="161797" y="212852"/>
                </a:lnTo>
                <a:lnTo>
                  <a:pt x="116205" y="270764"/>
                </a:lnTo>
                <a:lnTo>
                  <a:pt x="72389" y="319659"/>
                </a:lnTo>
                <a:lnTo>
                  <a:pt x="20827" y="370332"/>
                </a:lnTo>
                <a:lnTo>
                  <a:pt x="9778" y="380111"/>
                </a:lnTo>
                <a:lnTo>
                  <a:pt x="2539" y="386715"/>
                </a:lnTo>
                <a:lnTo>
                  <a:pt x="0" y="388620"/>
                </a:lnTo>
                <a:lnTo>
                  <a:pt x="277367" y="319659"/>
                </a:lnTo>
                <a:lnTo>
                  <a:pt x="260985" y="0"/>
                </a:lnTo>
                <a:close/>
              </a:path>
            </a:pathLst>
          </a:custGeom>
          <a:solidFill>
            <a:srgbClr val="9B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87211" y="4021835"/>
            <a:ext cx="518159" cy="899160"/>
          </a:xfrm>
          <a:custGeom>
            <a:avLst/>
            <a:gdLst/>
            <a:ahLst/>
            <a:cxnLst/>
            <a:rect l="l" t="t" r="r" b="b"/>
            <a:pathLst>
              <a:path w="518160" h="899160">
                <a:moveTo>
                  <a:pt x="518160" y="0"/>
                </a:moveTo>
                <a:lnTo>
                  <a:pt x="143383" y="28701"/>
                </a:lnTo>
                <a:lnTo>
                  <a:pt x="0" y="855599"/>
                </a:lnTo>
                <a:lnTo>
                  <a:pt x="1904" y="856233"/>
                </a:lnTo>
                <a:lnTo>
                  <a:pt x="4572" y="856869"/>
                </a:lnTo>
                <a:lnTo>
                  <a:pt x="8509" y="858265"/>
                </a:lnTo>
                <a:lnTo>
                  <a:pt x="13080" y="859536"/>
                </a:lnTo>
                <a:lnTo>
                  <a:pt x="18287" y="860806"/>
                </a:lnTo>
                <a:lnTo>
                  <a:pt x="25400" y="862711"/>
                </a:lnTo>
                <a:lnTo>
                  <a:pt x="32638" y="864107"/>
                </a:lnTo>
                <a:lnTo>
                  <a:pt x="41021" y="866013"/>
                </a:lnTo>
                <a:lnTo>
                  <a:pt x="50800" y="868552"/>
                </a:lnTo>
                <a:lnTo>
                  <a:pt x="72389" y="873125"/>
                </a:lnTo>
                <a:lnTo>
                  <a:pt x="84074" y="875157"/>
                </a:lnTo>
                <a:lnTo>
                  <a:pt x="97154" y="877696"/>
                </a:lnTo>
                <a:lnTo>
                  <a:pt x="110743" y="879601"/>
                </a:lnTo>
                <a:lnTo>
                  <a:pt x="125729" y="882269"/>
                </a:lnTo>
                <a:lnTo>
                  <a:pt x="141477" y="884174"/>
                </a:lnTo>
                <a:lnTo>
                  <a:pt x="157734" y="886840"/>
                </a:lnTo>
                <a:lnTo>
                  <a:pt x="211200" y="892682"/>
                </a:lnTo>
                <a:lnTo>
                  <a:pt x="230759" y="893952"/>
                </a:lnTo>
                <a:lnTo>
                  <a:pt x="250316" y="895857"/>
                </a:lnTo>
                <a:lnTo>
                  <a:pt x="271145" y="897255"/>
                </a:lnTo>
                <a:lnTo>
                  <a:pt x="338327" y="899159"/>
                </a:lnTo>
                <a:lnTo>
                  <a:pt x="385825" y="899159"/>
                </a:lnTo>
                <a:lnTo>
                  <a:pt x="435990" y="897889"/>
                </a:lnTo>
                <a:lnTo>
                  <a:pt x="462152" y="896619"/>
                </a:lnTo>
                <a:lnTo>
                  <a:pt x="518160" y="0"/>
                </a:lnTo>
                <a:close/>
              </a:path>
            </a:pathLst>
          </a:custGeom>
          <a:solidFill>
            <a:srgbClr val="7DC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16167" y="4427220"/>
            <a:ext cx="422275" cy="494030"/>
          </a:xfrm>
          <a:custGeom>
            <a:avLst/>
            <a:gdLst/>
            <a:ahLst/>
            <a:cxnLst/>
            <a:rect l="l" t="t" r="r" b="b"/>
            <a:pathLst>
              <a:path w="422275" h="494029">
                <a:moveTo>
                  <a:pt x="76835" y="0"/>
                </a:moveTo>
                <a:lnTo>
                  <a:pt x="0" y="458596"/>
                </a:lnTo>
                <a:lnTo>
                  <a:pt x="1905" y="459358"/>
                </a:lnTo>
                <a:lnTo>
                  <a:pt x="7112" y="460628"/>
                </a:lnTo>
                <a:lnTo>
                  <a:pt x="28702" y="465200"/>
                </a:lnTo>
                <a:lnTo>
                  <a:pt x="44323" y="468375"/>
                </a:lnTo>
                <a:lnTo>
                  <a:pt x="62484" y="471677"/>
                </a:lnTo>
                <a:lnTo>
                  <a:pt x="84074" y="474852"/>
                </a:lnTo>
                <a:lnTo>
                  <a:pt x="108077" y="478789"/>
                </a:lnTo>
                <a:lnTo>
                  <a:pt x="134874" y="482091"/>
                </a:lnTo>
                <a:lnTo>
                  <a:pt x="164211" y="486028"/>
                </a:lnTo>
                <a:lnTo>
                  <a:pt x="229997" y="491235"/>
                </a:lnTo>
                <a:lnTo>
                  <a:pt x="265811" y="493140"/>
                </a:lnTo>
                <a:lnTo>
                  <a:pt x="304292" y="493775"/>
                </a:lnTo>
                <a:lnTo>
                  <a:pt x="343916" y="493775"/>
                </a:lnTo>
                <a:lnTo>
                  <a:pt x="385064" y="493140"/>
                </a:lnTo>
                <a:lnTo>
                  <a:pt x="422148" y="3301"/>
                </a:lnTo>
                <a:lnTo>
                  <a:pt x="76835" y="0"/>
                </a:lnTo>
                <a:close/>
              </a:path>
            </a:pathLst>
          </a:custGeom>
          <a:solidFill>
            <a:srgbClr val="99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15228" y="4393691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4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73151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99988" y="4502658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412" y="0"/>
                </a:lnTo>
              </a:path>
            </a:pathLst>
          </a:custGeom>
          <a:ln w="71628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86271" y="458495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71628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28944" y="4308347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611" y="0"/>
                </a:lnTo>
              </a:path>
            </a:pathLst>
          </a:custGeom>
          <a:ln w="79248">
            <a:solidFill>
              <a:srgbClr val="518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42659" y="4184903"/>
            <a:ext cx="317500" cy="82550"/>
          </a:xfrm>
          <a:custGeom>
            <a:avLst/>
            <a:gdLst/>
            <a:ahLst/>
            <a:cxnLst/>
            <a:rect l="l" t="t" r="r" b="b"/>
            <a:pathLst>
              <a:path w="317500" h="82550">
                <a:moveTo>
                  <a:pt x="316991" y="0"/>
                </a:moveTo>
                <a:lnTo>
                  <a:pt x="11049" y="15494"/>
                </a:lnTo>
                <a:lnTo>
                  <a:pt x="0" y="82296"/>
                </a:lnTo>
                <a:lnTo>
                  <a:pt x="310514" y="72517"/>
                </a:lnTo>
                <a:lnTo>
                  <a:pt x="316991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57900" y="4078223"/>
            <a:ext cx="307975" cy="108585"/>
          </a:xfrm>
          <a:custGeom>
            <a:avLst/>
            <a:gdLst/>
            <a:ahLst/>
            <a:cxnLst/>
            <a:rect l="l" t="t" r="r" b="b"/>
            <a:pathLst>
              <a:path w="307975" h="108585">
                <a:moveTo>
                  <a:pt x="307848" y="0"/>
                </a:moveTo>
                <a:lnTo>
                  <a:pt x="13080" y="17525"/>
                </a:lnTo>
                <a:lnTo>
                  <a:pt x="0" y="108203"/>
                </a:lnTo>
                <a:lnTo>
                  <a:pt x="302005" y="92709"/>
                </a:lnTo>
                <a:lnTo>
                  <a:pt x="307848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93891" y="4061459"/>
            <a:ext cx="373380" cy="367665"/>
          </a:xfrm>
          <a:custGeom>
            <a:avLst/>
            <a:gdLst/>
            <a:ahLst/>
            <a:cxnLst/>
            <a:rect l="l" t="t" r="r" b="b"/>
            <a:pathLst>
              <a:path w="373379" h="367664">
                <a:moveTo>
                  <a:pt x="373380" y="0"/>
                </a:moveTo>
                <a:lnTo>
                  <a:pt x="59690" y="19431"/>
                </a:lnTo>
                <a:lnTo>
                  <a:pt x="0" y="366013"/>
                </a:lnTo>
                <a:lnTo>
                  <a:pt x="22098" y="367283"/>
                </a:lnTo>
                <a:lnTo>
                  <a:pt x="76581" y="37591"/>
                </a:lnTo>
                <a:lnTo>
                  <a:pt x="372110" y="17525"/>
                </a:lnTo>
                <a:lnTo>
                  <a:pt x="3733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36564" y="4270247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44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53328" y="418719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76188" y="4094988"/>
            <a:ext cx="266700" cy="77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63411" y="4459223"/>
            <a:ext cx="47625" cy="154305"/>
          </a:xfrm>
          <a:custGeom>
            <a:avLst/>
            <a:gdLst/>
            <a:ahLst/>
            <a:cxnLst/>
            <a:rect l="l" t="t" r="r" b="b"/>
            <a:pathLst>
              <a:path w="47625" h="154304">
                <a:moveTo>
                  <a:pt x="47243" y="0"/>
                </a:moveTo>
                <a:lnTo>
                  <a:pt x="24637" y="0"/>
                </a:lnTo>
                <a:lnTo>
                  <a:pt x="0" y="152653"/>
                </a:lnTo>
                <a:lnTo>
                  <a:pt x="23240" y="153924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87796" y="4456176"/>
            <a:ext cx="260985" cy="35560"/>
          </a:xfrm>
          <a:custGeom>
            <a:avLst/>
            <a:gdLst/>
            <a:ahLst/>
            <a:cxnLst/>
            <a:rect l="l" t="t" r="r" b="b"/>
            <a:pathLst>
              <a:path w="260985" h="35560">
                <a:moveTo>
                  <a:pt x="136525" y="0"/>
                </a:moveTo>
                <a:lnTo>
                  <a:pt x="75437" y="0"/>
                </a:lnTo>
                <a:lnTo>
                  <a:pt x="57150" y="635"/>
                </a:lnTo>
                <a:lnTo>
                  <a:pt x="40893" y="635"/>
                </a:lnTo>
                <a:lnTo>
                  <a:pt x="27304" y="1269"/>
                </a:lnTo>
                <a:lnTo>
                  <a:pt x="15620" y="2031"/>
                </a:lnTo>
                <a:lnTo>
                  <a:pt x="7112" y="2031"/>
                </a:lnTo>
                <a:lnTo>
                  <a:pt x="1904" y="2667"/>
                </a:lnTo>
                <a:lnTo>
                  <a:pt x="0" y="2667"/>
                </a:lnTo>
                <a:lnTo>
                  <a:pt x="19557" y="9906"/>
                </a:lnTo>
                <a:lnTo>
                  <a:pt x="61721" y="21209"/>
                </a:lnTo>
                <a:lnTo>
                  <a:pt x="104648" y="28448"/>
                </a:lnTo>
                <a:lnTo>
                  <a:pt x="146812" y="33019"/>
                </a:lnTo>
                <a:lnTo>
                  <a:pt x="167004" y="33781"/>
                </a:lnTo>
                <a:lnTo>
                  <a:pt x="185927" y="35051"/>
                </a:lnTo>
                <a:lnTo>
                  <a:pt x="231393" y="35051"/>
                </a:lnTo>
                <a:lnTo>
                  <a:pt x="242442" y="34417"/>
                </a:lnTo>
                <a:lnTo>
                  <a:pt x="250189" y="34417"/>
                </a:lnTo>
                <a:lnTo>
                  <a:pt x="255396" y="33781"/>
                </a:lnTo>
                <a:lnTo>
                  <a:pt x="257301" y="33781"/>
                </a:lnTo>
                <a:lnTo>
                  <a:pt x="260603" y="9906"/>
                </a:lnTo>
                <a:lnTo>
                  <a:pt x="222250" y="4572"/>
                </a:lnTo>
                <a:lnTo>
                  <a:pt x="200787" y="2667"/>
                </a:lnTo>
                <a:lnTo>
                  <a:pt x="179324" y="1269"/>
                </a:lnTo>
                <a:lnTo>
                  <a:pt x="136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98464" y="4544567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0" y="0"/>
                </a:moveTo>
                <a:lnTo>
                  <a:pt x="239268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90132" y="4384547"/>
            <a:ext cx="198120" cy="577850"/>
          </a:xfrm>
          <a:custGeom>
            <a:avLst/>
            <a:gdLst/>
            <a:ahLst/>
            <a:cxnLst/>
            <a:rect l="l" t="t" r="r" b="b"/>
            <a:pathLst>
              <a:path w="198120" h="577850">
                <a:moveTo>
                  <a:pt x="28701" y="0"/>
                </a:moveTo>
                <a:lnTo>
                  <a:pt x="0" y="550418"/>
                </a:lnTo>
                <a:lnTo>
                  <a:pt x="39115" y="555497"/>
                </a:lnTo>
                <a:lnTo>
                  <a:pt x="43052" y="577595"/>
                </a:lnTo>
                <a:lnTo>
                  <a:pt x="198119" y="536701"/>
                </a:lnTo>
                <a:lnTo>
                  <a:pt x="194183" y="493268"/>
                </a:lnTo>
                <a:lnTo>
                  <a:pt x="187706" y="448563"/>
                </a:lnTo>
                <a:lnTo>
                  <a:pt x="178562" y="403225"/>
                </a:lnTo>
                <a:lnTo>
                  <a:pt x="167512" y="357124"/>
                </a:lnTo>
                <a:lnTo>
                  <a:pt x="154432" y="311784"/>
                </a:lnTo>
                <a:lnTo>
                  <a:pt x="140081" y="267715"/>
                </a:lnTo>
                <a:lnTo>
                  <a:pt x="125094" y="224281"/>
                </a:lnTo>
                <a:lnTo>
                  <a:pt x="109473" y="183514"/>
                </a:lnTo>
                <a:lnTo>
                  <a:pt x="94487" y="145160"/>
                </a:lnTo>
                <a:lnTo>
                  <a:pt x="65785" y="79120"/>
                </a:lnTo>
                <a:lnTo>
                  <a:pt x="43687" y="30479"/>
                </a:lnTo>
                <a:lnTo>
                  <a:pt x="30606" y="3175"/>
                </a:lnTo>
                <a:lnTo>
                  <a:pt x="28701" y="0"/>
                </a:lnTo>
                <a:close/>
              </a:path>
            </a:pathLst>
          </a:custGeom>
          <a:solidFill>
            <a:srgbClr val="BD9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67855" y="4075176"/>
            <a:ext cx="0" cy="894715"/>
          </a:xfrm>
          <a:custGeom>
            <a:avLst/>
            <a:gdLst/>
            <a:ahLst/>
            <a:cxnLst/>
            <a:rect l="l" t="t" r="r" b="b"/>
            <a:pathLst>
              <a:path h="894714">
                <a:moveTo>
                  <a:pt x="0" y="0"/>
                </a:moveTo>
                <a:lnTo>
                  <a:pt x="0" y="894588"/>
                </a:lnTo>
              </a:path>
            </a:pathLst>
          </a:custGeom>
          <a:ln w="335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09004" y="4104132"/>
            <a:ext cx="210820" cy="416559"/>
          </a:xfrm>
          <a:custGeom>
            <a:avLst/>
            <a:gdLst/>
            <a:ahLst/>
            <a:cxnLst/>
            <a:rect l="l" t="t" r="r" b="b"/>
            <a:pathLst>
              <a:path w="210820" h="416560">
                <a:moveTo>
                  <a:pt x="0" y="0"/>
                </a:moveTo>
                <a:lnTo>
                  <a:pt x="32639" y="36322"/>
                </a:lnTo>
                <a:lnTo>
                  <a:pt x="62102" y="73279"/>
                </a:lnTo>
                <a:lnTo>
                  <a:pt x="87502" y="110236"/>
                </a:lnTo>
                <a:lnTo>
                  <a:pt x="110363" y="146431"/>
                </a:lnTo>
                <a:lnTo>
                  <a:pt x="130682" y="182118"/>
                </a:lnTo>
                <a:lnTo>
                  <a:pt x="147574" y="216408"/>
                </a:lnTo>
                <a:lnTo>
                  <a:pt x="174371" y="279908"/>
                </a:lnTo>
                <a:lnTo>
                  <a:pt x="192024" y="335026"/>
                </a:lnTo>
                <a:lnTo>
                  <a:pt x="203073" y="377825"/>
                </a:lnTo>
                <a:lnTo>
                  <a:pt x="206375" y="393954"/>
                </a:lnTo>
                <a:lnTo>
                  <a:pt x="209042" y="406273"/>
                </a:lnTo>
                <a:lnTo>
                  <a:pt x="209676" y="413512"/>
                </a:lnTo>
                <a:lnTo>
                  <a:pt x="210312" y="416052"/>
                </a:lnTo>
                <a:lnTo>
                  <a:pt x="195961" y="134112"/>
                </a:lnTo>
                <a:lnTo>
                  <a:pt x="0" y="0"/>
                </a:lnTo>
                <a:close/>
              </a:path>
            </a:pathLst>
          </a:custGeom>
          <a:solidFill>
            <a:srgbClr val="8E6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29884" y="4939284"/>
            <a:ext cx="140335" cy="22860"/>
          </a:xfrm>
          <a:custGeom>
            <a:avLst/>
            <a:gdLst/>
            <a:ahLst/>
            <a:cxnLst/>
            <a:rect l="l" t="t" r="r" b="b"/>
            <a:pathLst>
              <a:path w="140335" h="22860">
                <a:moveTo>
                  <a:pt x="2666" y="0"/>
                </a:moveTo>
                <a:lnTo>
                  <a:pt x="0" y="11811"/>
                </a:lnTo>
                <a:lnTo>
                  <a:pt x="140207" y="22860"/>
                </a:lnTo>
                <a:lnTo>
                  <a:pt x="2666" y="0"/>
                </a:lnTo>
                <a:close/>
              </a:path>
            </a:pathLst>
          </a:custGeom>
          <a:solidFill>
            <a:srgbClr val="336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952744" y="4821935"/>
            <a:ext cx="306705" cy="45720"/>
          </a:xfrm>
          <a:custGeom>
            <a:avLst/>
            <a:gdLst/>
            <a:ahLst/>
            <a:cxnLst/>
            <a:rect l="l" t="t" r="r" b="b"/>
            <a:pathLst>
              <a:path w="306704" h="45720">
                <a:moveTo>
                  <a:pt x="219710" y="24130"/>
                </a:moveTo>
                <a:lnTo>
                  <a:pt x="26669" y="24130"/>
                </a:lnTo>
                <a:lnTo>
                  <a:pt x="51307" y="28701"/>
                </a:lnTo>
                <a:lnTo>
                  <a:pt x="101218" y="36575"/>
                </a:lnTo>
                <a:lnTo>
                  <a:pt x="125856" y="39243"/>
                </a:lnTo>
                <a:lnTo>
                  <a:pt x="172592" y="43052"/>
                </a:lnTo>
                <a:lnTo>
                  <a:pt x="194055" y="43814"/>
                </a:lnTo>
                <a:lnTo>
                  <a:pt x="214756" y="45084"/>
                </a:lnTo>
                <a:lnTo>
                  <a:pt x="233679" y="45719"/>
                </a:lnTo>
                <a:lnTo>
                  <a:pt x="290067" y="45719"/>
                </a:lnTo>
                <a:lnTo>
                  <a:pt x="297941" y="45084"/>
                </a:lnTo>
                <a:lnTo>
                  <a:pt x="304418" y="45084"/>
                </a:lnTo>
                <a:lnTo>
                  <a:pt x="306323" y="25526"/>
                </a:lnTo>
                <a:lnTo>
                  <a:pt x="269366" y="25526"/>
                </a:lnTo>
                <a:lnTo>
                  <a:pt x="235584" y="24764"/>
                </a:lnTo>
                <a:lnTo>
                  <a:pt x="219710" y="24130"/>
                </a:lnTo>
                <a:close/>
              </a:path>
              <a:path w="306704" h="45720">
                <a:moveTo>
                  <a:pt x="8381" y="0"/>
                </a:moveTo>
                <a:lnTo>
                  <a:pt x="7111" y="0"/>
                </a:lnTo>
                <a:lnTo>
                  <a:pt x="0" y="41147"/>
                </a:lnTo>
                <a:lnTo>
                  <a:pt x="26669" y="24130"/>
                </a:lnTo>
                <a:lnTo>
                  <a:pt x="219710" y="24130"/>
                </a:lnTo>
                <a:lnTo>
                  <a:pt x="173989" y="21589"/>
                </a:lnTo>
                <a:lnTo>
                  <a:pt x="122681" y="17652"/>
                </a:lnTo>
                <a:lnTo>
                  <a:pt x="81152" y="13081"/>
                </a:lnTo>
                <a:lnTo>
                  <a:pt x="63626" y="10413"/>
                </a:lnTo>
                <a:lnTo>
                  <a:pt x="48640" y="8508"/>
                </a:lnTo>
                <a:lnTo>
                  <a:pt x="35686" y="5841"/>
                </a:lnTo>
                <a:lnTo>
                  <a:pt x="25272" y="3937"/>
                </a:lnTo>
                <a:lnTo>
                  <a:pt x="17525" y="2666"/>
                </a:lnTo>
                <a:lnTo>
                  <a:pt x="11683" y="1269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284976" y="4549140"/>
            <a:ext cx="24765" cy="74930"/>
          </a:xfrm>
          <a:custGeom>
            <a:avLst/>
            <a:gdLst/>
            <a:ahLst/>
            <a:cxnLst/>
            <a:rect l="l" t="t" r="r" b="b"/>
            <a:pathLst>
              <a:path w="24764" h="74929">
                <a:moveTo>
                  <a:pt x="8127" y="0"/>
                </a:moveTo>
                <a:lnTo>
                  <a:pt x="0" y="74041"/>
                </a:lnTo>
                <a:lnTo>
                  <a:pt x="16890" y="74676"/>
                </a:lnTo>
                <a:lnTo>
                  <a:pt x="24384" y="635"/>
                </a:lnTo>
                <a:lnTo>
                  <a:pt x="8127" y="0"/>
                </a:lnTo>
                <a:close/>
              </a:path>
            </a:pathLst>
          </a:custGeom>
          <a:solidFill>
            <a:srgbClr val="BA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54496" y="4549140"/>
            <a:ext cx="55244" cy="73660"/>
          </a:xfrm>
          <a:custGeom>
            <a:avLst/>
            <a:gdLst/>
            <a:ahLst/>
            <a:cxnLst/>
            <a:rect l="l" t="t" r="r" b="b"/>
            <a:pathLst>
              <a:path w="55245" h="73660">
                <a:moveTo>
                  <a:pt x="9143" y="0"/>
                </a:moveTo>
                <a:lnTo>
                  <a:pt x="0" y="72517"/>
                </a:lnTo>
                <a:lnTo>
                  <a:pt x="31368" y="73152"/>
                </a:lnTo>
                <a:lnTo>
                  <a:pt x="39242" y="67437"/>
                </a:lnTo>
                <a:lnTo>
                  <a:pt x="39877" y="60960"/>
                </a:lnTo>
                <a:lnTo>
                  <a:pt x="37211" y="55880"/>
                </a:lnTo>
                <a:lnTo>
                  <a:pt x="35305" y="53848"/>
                </a:lnTo>
                <a:lnTo>
                  <a:pt x="35940" y="37846"/>
                </a:lnTo>
                <a:lnTo>
                  <a:pt x="43052" y="31496"/>
                </a:lnTo>
                <a:lnTo>
                  <a:pt x="43814" y="26289"/>
                </a:lnTo>
                <a:lnTo>
                  <a:pt x="41782" y="21843"/>
                </a:lnTo>
                <a:lnTo>
                  <a:pt x="39877" y="20574"/>
                </a:lnTo>
                <a:lnTo>
                  <a:pt x="54863" y="1270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77355" y="4608576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4191" y="0"/>
                </a:moveTo>
                <a:lnTo>
                  <a:pt x="0" y="0"/>
                </a:lnTo>
                <a:lnTo>
                  <a:pt x="2159" y="2921"/>
                </a:lnTo>
                <a:lnTo>
                  <a:pt x="2159" y="5334"/>
                </a:lnTo>
                <a:lnTo>
                  <a:pt x="0" y="6985"/>
                </a:lnTo>
                <a:lnTo>
                  <a:pt x="4191" y="7619"/>
                </a:lnTo>
                <a:lnTo>
                  <a:pt x="6985" y="6476"/>
                </a:lnTo>
                <a:lnTo>
                  <a:pt x="8382" y="4699"/>
                </a:lnTo>
                <a:lnTo>
                  <a:pt x="9144" y="4063"/>
                </a:lnTo>
                <a:lnTo>
                  <a:pt x="6985" y="1143"/>
                </a:lnTo>
                <a:lnTo>
                  <a:pt x="4191" y="0"/>
                </a:lnTo>
                <a:close/>
              </a:path>
            </a:pathLst>
          </a:custGeom>
          <a:solidFill>
            <a:srgbClr val="8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80403" y="45720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556" y="0"/>
                </a:moveTo>
                <a:lnTo>
                  <a:pt x="0" y="0"/>
                </a:lnTo>
                <a:lnTo>
                  <a:pt x="2286" y="3175"/>
                </a:lnTo>
                <a:lnTo>
                  <a:pt x="2286" y="5080"/>
                </a:lnTo>
                <a:lnTo>
                  <a:pt x="635" y="6985"/>
                </a:lnTo>
                <a:lnTo>
                  <a:pt x="4063" y="7619"/>
                </a:lnTo>
                <a:lnTo>
                  <a:pt x="5842" y="6985"/>
                </a:lnTo>
                <a:lnTo>
                  <a:pt x="6985" y="5080"/>
                </a:lnTo>
                <a:lnTo>
                  <a:pt x="7620" y="4444"/>
                </a:lnTo>
                <a:lnTo>
                  <a:pt x="5842" y="1269"/>
                </a:lnTo>
                <a:lnTo>
                  <a:pt x="3556" y="0"/>
                </a:lnTo>
                <a:close/>
              </a:path>
            </a:pathLst>
          </a:custGeom>
          <a:solidFill>
            <a:srgbClr val="8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72784" y="4486655"/>
            <a:ext cx="36830" cy="43180"/>
          </a:xfrm>
          <a:custGeom>
            <a:avLst/>
            <a:gdLst/>
            <a:ahLst/>
            <a:cxnLst/>
            <a:rect l="l" t="t" r="r" b="b"/>
            <a:pathLst>
              <a:path w="36829" h="43179">
                <a:moveTo>
                  <a:pt x="18668" y="0"/>
                </a:moveTo>
                <a:lnTo>
                  <a:pt x="11302" y="2032"/>
                </a:lnTo>
                <a:lnTo>
                  <a:pt x="5333" y="7239"/>
                </a:lnTo>
                <a:lnTo>
                  <a:pt x="1269" y="14478"/>
                </a:lnTo>
                <a:lnTo>
                  <a:pt x="0" y="22352"/>
                </a:lnTo>
                <a:lnTo>
                  <a:pt x="1269" y="30861"/>
                </a:lnTo>
                <a:lnTo>
                  <a:pt x="4699" y="37465"/>
                </a:lnTo>
                <a:lnTo>
                  <a:pt x="10667" y="41402"/>
                </a:lnTo>
                <a:lnTo>
                  <a:pt x="17906" y="42672"/>
                </a:lnTo>
                <a:lnTo>
                  <a:pt x="25273" y="40767"/>
                </a:lnTo>
                <a:lnTo>
                  <a:pt x="31241" y="35433"/>
                </a:lnTo>
                <a:lnTo>
                  <a:pt x="34543" y="28194"/>
                </a:lnTo>
                <a:lnTo>
                  <a:pt x="36575" y="20320"/>
                </a:lnTo>
                <a:lnTo>
                  <a:pt x="35305" y="11811"/>
                </a:lnTo>
                <a:lnTo>
                  <a:pt x="31876" y="5207"/>
                </a:lnTo>
                <a:lnTo>
                  <a:pt x="25907" y="1270"/>
                </a:lnTo>
                <a:lnTo>
                  <a:pt x="18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81928" y="4494276"/>
            <a:ext cx="24765" cy="30480"/>
          </a:xfrm>
          <a:custGeom>
            <a:avLst/>
            <a:gdLst/>
            <a:ahLst/>
            <a:cxnLst/>
            <a:rect l="l" t="t" r="r" b="b"/>
            <a:pathLst>
              <a:path w="24764" h="30479">
                <a:moveTo>
                  <a:pt x="12826" y="0"/>
                </a:moveTo>
                <a:lnTo>
                  <a:pt x="7747" y="1397"/>
                </a:lnTo>
                <a:lnTo>
                  <a:pt x="3810" y="4699"/>
                </a:lnTo>
                <a:lnTo>
                  <a:pt x="1270" y="10160"/>
                </a:lnTo>
                <a:lnTo>
                  <a:pt x="0" y="16256"/>
                </a:lnTo>
                <a:lnTo>
                  <a:pt x="635" y="21717"/>
                </a:lnTo>
                <a:lnTo>
                  <a:pt x="3175" y="26416"/>
                </a:lnTo>
                <a:lnTo>
                  <a:pt x="7112" y="29844"/>
                </a:lnTo>
                <a:lnTo>
                  <a:pt x="12192" y="30480"/>
                </a:lnTo>
                <a:lnTo>
                  <a:pt x="17272" y="29082"/>
                </a:lnTo>
                <a:lnTo>
                  <a:pt x="21209" y="25018"/>
                </a:lnTo>
                <a:lnTo>
                  <a:pt x="23749" y="20319"/>
                </a:lnTo>
                <a:lnTo>
                  <a:pt x="24384" y="14224"/>
                </a:lnTo>
                <a:lnTo>
                  <a:pt x="23749" y="8762"/>
                </a:lnTo>
                <a:lnTo>
                  <a:pt x="21209" y="4063"/>
                </a:lnTo>
                <a:lnTo>
                  <a:pt x="17272" y="635"/>
                </a:lnTo>
                <a:lnTo>
                  <a:pt x="12826" y="0"/>
                </a:lnTo>
                <a:close/>
              </a:path>
            </a:pathLst>
          </a:custGeom>
          <a:solidFill>
            <a:srgbClr val="51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86500" y="4504944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160" y="0"/>
                </a:moveTo>
                <a:lnTo>
                  <a:pt x="7238" y="0"/>
                </a:lnTo>
                <a:lnTo>
                  <a:pt x="4317" y="634"/>
                </a:lnTo>
                <a:lnTo>
                  <a:pt x="2921" y="1904"/>
                </a:lnTo>
                <a:lnTo>
                  <a:pt x="762" y="4571"/>
                </a:lnTo>
                <a:lnTo>
                  <a:pt x="0" y="7238"/>
                </a:lnTo>
                <a:lnTo>
                  <a:pt x="762" y="9778"/>
                </a:lnTo>
                <a:lnTo>
                  <a:pt x="2159" y="11810"/>
                </a:lnTo>
                <a:lnTo>
                  <a:pt x="4317" y="13080"/>
                </a:lnTo>
                <a:lnTo>
                  <a:pt x="7238" y="13715"/>
                </a:lnTo>
                <a:lnTo>
                  <a:pt x="10160" y="13080"/>
                </a:lnTo>
                <a:lnTo>
                  <a:pt x="11557" y="11810"/>
                </a:lnTo>
                <a:lnTo>
                  <a:pt x="12953" y="9143"/>
                </a:lnTo>
                <a:lnTo>
                  <a:pt x="13715" y="6476"/>
                </a:lnTo>
                <a:lnTo>
                  <a:pt x="12953" y="3936"/>
                </a:lnTo>
                <a:lnTo>
                  <a:pt x="11557" y="1269"/>
                </a:lnTo>
                <a:lnTo>
                  <a:pt x="10160" y="0"/>
                </a:lnTo>
                <a:close/>
              </a:path>
            </a:pathLst>
          </a:custGeom>
          <a:solidFill>
            <a:srgbClr val="77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86500" y="4503420"/>
            <a:ext cx="13970" cy="17145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8382" y="0"/>
                </a:moveTo>
                <a:lnTo>
                  <a:pt x="7112" y="0"/>
                </a:lnTo>
                <a:lnTo>
                  <a:pt x="4825" y="1269"/>
                </a:lnTo>
                <a:lnTo>
                  <a:pt x="2412" y="3174"/>
                </a:lnTo>
                <a:lnTo>
                  <a:pt x="635" y="5841"/>
                </a:lnTo>
                <a:lnTo>
                  <a:pt x="126" y="8381"/>
                </a:lnTo>
                <a:lnTo>
                  <a:pt x="0" y="10921"/>
                </a:lnTo>
                <a:lnTo>
                  <a:pt x="1777" y="13588"/>
                </a:lnTo>
                <a:lnTo>
                  <a:pt x="3555" y="15493"/>
                </a:lnTo>
                <a:lnTo>
                  <a:pt x="5969" y="16763"/>
                </a:lnTo>
                <a:lnTo>
                  <a:pt x="7112" y="16763"/>
                </a:lnTo>
                <a:lnTo>
                  <a:pt x="13715" y="6476"/>
                </a:lnTo>
                <a:lnTo>
                  <a:pt x="13080" y="5206"/>
                </a:lnTo>
                <a:lnTo>
                  <a:pt x="12573" y="3174"/>
                </a:lnTo>
                <a:lnTo>
                  <a:pt x="10795" y="1269"/>
                </a:lnTo>
                <a:lnTo>
                  <a:pt x="8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89547" y="4506467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6476" y="0"/>
                </a:moveTo>
                <a:lnTo>
                  <a:pt x="4572" y="0"/>
                </a:lnTo>
                <a:lnTo>
                  <a:pt x="2666" y="634"/>
                </a:lnTo>
                <a:lnTo>
                  <a:pt x="635" y="3174"/>
                </a:lnTo>
                <a:lnTo>
                  <a:pt x="0" y="5587"/>
                </a:lnTo>
                <a:lnTo>
                  <a:pt x="0" y="8127"/>
                </a:lnTo>
                <a:lnTo>
                  <a:pt x="1904" y="10032"/>
                </a:lnTo>
                <a:lnTo>
                  <a:pt x="3937" y="10667"/>
                </a:lnTo>
                <a:lnTo>
                  <a:pt x="5841" y="10032"/>
                </a:lnTo>
                <a:lnTo>
                  <a:pt x="7874" y="8762"/>
                </a:lnTo>
                <a:lnTo>
                  <a:pt x="8509" y="7492"/>
                </a:lnTo>
                <a:lnTo>
                  <a:pt x="9143" y="5079"/>
                </a:lnTo>
                <a:lnTo>
                  <a:pt x="9143" y="3809"/>
                </a:lnTo>
                <a:lnTo>
                  <a:pt x="8509" y="1904"/>
                </a:lnTo>
                <a:lnTo>
                  <a:pt x="6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91071" y="4466844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2793" y="0"/>
                </a:moveTo>
                <a:lnTo>
                  <a:pt x="507" y="1142"/>
                </a:lnTo>
                <a:lnTo>
                  <a:pt x="0" y="2285"/>
                </a:lnTo>
                <a:lnTo>
                  <a:pt x="0" y="4063"/>
                </a:lnTo>
                <a:lnTo>
                  <a:pt x="507" y="6476"/>
                </a:lnTo>
                <a:lnTo>
                  <a:pt x="2793" y="7619"/>
                </a:lnTo>
                <a:lnTo>
                  <a:pt x="4952" y="6476"/>
                </a:lnTo>
                <a:lnTo>
                  <a:pt x="5587" y="5333"/>
                </a:lnTo>
                <a:lnTo>
                  <a:pt x="6095" y="3555"/>
                </a:lnTo>
                <a:lnTo>
                  <a:pt x="4952" y="1142"/>
                </a:lnTo>
                <a:lnTo>
                  <a:pt x="2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390132" y="4047744"/>
            <a:ext cx="62865" cy="891540"/>
          </a:xfrm>
          <a:custGeom>
            <a:avLst/>
            <a:gdLst/>
            <a:ahLst/>
            <a:cxnLst/>
            <a:rect l="l" t="t" r="r" b="b"/>
            <a:pathLst>
              <a:path w="62864" h="891539">
                <a:moveTo>
                  <a:pt x="43560" y="0"/>
                </a:moveTo>
                <a:lnTo>
                  <a:pt x="0" y="887602"/>
                </a:lnTo>
                <a:lnTo>
                  <a:pt x="21462" y="891539"/>
                </a:lnTo>
                <a:lnTo>
                  <a:pt x="62483" y="11683"/>
                </a:lnTo>
                <a:lnTo>
                  <a:pt x="43560" y="0"/>
                </a:lnTo>
                <a:close/>
              </a:path>
            </a:pathLst>
          </a:custGeom>
          <a:solidFill>
            <a:srgbClr val="F0C5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048755" y="4657344"/>
            <a:ext cx="85725" cy="22860"/>
          </a:xfrm>
          <a:custGeom>
            <a:avLst/>
            <a:gdLst/>
            <a:ahLst/>
            <a:cxnLst/>
            <a:rect l="l" t="t" r="r" b="b"/>
            <a:pathLst>
              <a:path w="85725" h="22860">
                <a:moveTo>
                  <a:pt x="77784" y="15620"/>
                </a:moveTo>
                <a:lnTo>
                  <a:pt x="39751" y="15620"/>
                </a:lnTo>
                <a:lnTo>
                  <a:pt x="54737" y="16382"/>
                </a:lnTo>
                <a:lnTo>
                  <a:pt x="66421" y="17652"/>
                </a:lnTo>
                <a:lnTo>
                  <a:pt x="74930" y="19557"/>
                </a:lnTo>
                <a:lnTo>
                  <a:pt x="80772" y="20954"/>
                </a:lnTo>
                <a:lnTo>
                  <a:pt x="84074" y="22224"/>
                </a:lnTo>
                <a:lnTo>
                  <a:pt x="85344" y="22859"/>
                </a:lnTo>
                <a:lnTo>
                  <a:pt x="77784" y="15620"/>
                </a:lnTo>
                <a:close/>
              </a:path>
              <a:path w="85725" h="22860">
                <a:moveTo>
                  <a:pt x="41656" y="0"/>
                </a:moveTo>
                <a:lnTo>
                  <a:pt x="28067" y="1904"/>
                </a:lnTo>
                <a:lnTo>
                  <a:pt x="16891" y="6476"/>
                </a:lnTo>
                <a:lnTo>
                  <a:pt x="1905" y="16382"/>
                </a:lnTo>
                <a:lnTo>
                  <a:pt x="0" y="18287"/>
                </a:lnTo>
                <a:lnTo>
                  <a:pt x="21463" y="16382"/>
                </a:lnTo>
                <a:lnTo>
                  <a:pt x="39751" y="15620"/>
                </a:lnTo>
                <a:lnTo>
                  <a:pt x="77784" y="15620"/>
                </a:lnTo>
                <a:lnTo>
                  <a:pt x="70358" y="8508"/>
                </a:lnTo>
                <a:lnTo>
                  <a:pt x="56007" y="1269"/>
                </a:lnTo>
                <a:lnTo>
                  <a:pt x="41656" y="0"/>
                </a:lnTo>
                <a:close/>
              </a:path>
            </a:pathLst>
          </a:custGeom>
          <a:solidFill>
            <a:srgbClr val="468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67984" y="4671059"/>
            <a:ext cx="256540" cy="32384"/>
          </a:xfrm>
          <a:custGeom>
            <a:avLst/>
            <a:gdLst/>
            <a:ahLst/>
            <a:cxnLst/>
            <a:rect l="l" t="t" r="r" b="b"/>
            <a:pathLst>
              <a:path w="256539" h="32385">
                <a:moveTo>
                  <a:pt x="3301" y="0"/>
                </a:moveTo>
                <a:lnTo>
                  <a:pt x="0" y="14350"/>
                </a:lnTo>
                <a:lnTo>
                  <a:pt x="75564" y="20192"/>
                </a:lnTo>
                <a:lnTo>
                  <a:pt x="91820" y="26796"/>
                </a:lnTo>
                <a:lnTo>
                  <a:pt x="107441" y="30733"/>
                </a:lnTo>
                <a:lnTo>
                  <a:pt x="121792" y="32003"/>
                </a:lnTo>
                <a:lnTo>
                  <a:pt x="134874" y="31368"/>
                </a:lnTo>
                <a:lnTo>
                  <a:pt x="145287" y="30098"/>
                </a:lnTo>
                <a:lnTo>
                  <a:pt x="159003" y="26796"/>
                </a:lnTo>
                <a:lnTo>
                  <a:pt x="160908" y="26162"/>
                </a:lnTo>
                <a:lnTo>
                  <a:pt x="254567" y="26162"/>
                </a:lnTo>
                <a:lnTo>
                  <a:pt x="256031" y="15620"/>
                </a:lnTo>
                <a:lnTo>
                  <a:pt x="165480" y="8508"/>
                </a:lnTo>
                <a:lnTo>
                  <a:pt x="149225" y="3937"/>
                </a:lnTo>
                <a:lnTo>
                  <a:pt x="80137" y="3937"/>
                </a:lnTo>
                <a:lnTo>
                  <a:pt x="3301" y="0"/>
                </a:lnTo>
                <a:close/>
              </a:path>
              <a:path w="256539" h="32385">
                <a:moveTo>
                  <a:pt x="254567" y="26162"/>
                </a:moveTo>
                <a:lnTo>
                  <a:pt x="160908" y="26162"/>
                </a:lnTo>
                <a:lnTo>
                  <a:pt x="254126" y="29337"/>
                </a:lnTo>
                <a:lnTo>
                  <a:pt x="254567" y="26162"/>
                </a:lnTo>
                <a:close/>
              </a:path>
              <a:path w="256539" h="32385">
                <a:moveTo>
                  <a:pt x="119252" y="0"/>
                </a:moveTo>
                <a:lnTo>
                  <a:pt x="106171" y="0"/>
                </a:lnTo>
                <a:lnTo>
                  <a:pt x="95757" y="1269"/>
                </a:lnTo>
                <a:lnTo>
                  <a:pt x="87249" y="2666"/>
                </a:lnTo>
                <a:lnTo>
                  <a:pt x="82041" y="3301"/>
                </a:lnTo>
                <a:lnTo>
                  <a:pt x="80137" y="3937"/>
                </a:lnTo>
                <a:lnTo>
                  <a:pt x="149225" y="3937"/>
                </a:lnTo>
                <a:lnTo>
                  <a:pt x="133603" y="634"/>
                </a:lnTo>
                <a:lnTo>
                  <a:pt x="1192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44184" y="4692396"/>
            <a:ext cx="29209" cy="18415"/>
          </a:xfrm>
          <a:custGeom>
            <a:avLst/>
            <a:gdLst/>
            <a:ahLst/>
            <a:cxnLst/>
            <a:rect l="l" t="t" r="r" b="b"/>
            <a:pathLst>
              <a:path w="29210" h="18414">
                <a:moveTo>
                  <a:pt x="0" y="0"/>
                </a:moveTo>
                <a:lnTo>
                  <a:pt x="635" y="2031"/>
                </a:lnTo>
                <a:lnTo>
                  <a:pt x="3810" y="6730"/>
                </a:lnTo>
                <a:lnTo>
                  <a:pt x="9016" y="12826"/>
                </a:lnTo>
                <a:lnTo>
                  <a:pt x="16763" y="18287"/>
                </a:lnTo>
                <a:lnTo>
                  <a:pt x="17399" y="17652"/>
                </a:lnTo>
                <a:lnTo>
                  <a:pt x="19303" y="14858"/>
                </a:lnTo>
                <a:lnTo>
                  <a:pt x="22478" y="12191"/>
                </a:lnTo>
                <a:lnTo>
                  <a:pt x="28955" y="9524"/>
                </a:lnTo>
                <a:lnTo>
                  <a:pt x="28320" y="9524"/>
                </a:lnTo>
                <a:lnTo>
                  <a:pt x="26415" y="8762"/>
                </a:lnTo>
                <a:lnTo>
                  <a:pt x="23749" y="8127"/>
                </a:lnTo>
                <a:lnTo>
                  <a:pt x="20574" y="7492"/>
                </a:lnTo>
                <a:lnTo>
                  <a:pt x="16128" y="6095"/>
                </a:lnTo>
                <a:lnTo>
                  <a:pt x="10921" y="4698"/>
                </a:lnTo>
                <a:lnTo>
                  <a:pt x="5841" y="2666"/>
                </a:lnTo>
                <a:lnTo>
                  <a:pt x="0" y="0"/>
                </a:lnTo>
                <a:close/>
              </a:path>
            </a:pathLst>
          </a:custGeom>
          <a:solidFill>
            <a:srgbClr val="66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50864" y="4706111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334" y="0"/>
                </a:moveTo>
                <a:lnTo>
                  <a:pt x="3556" y="0"/>
                </a:lnTo>
                <a:lnTo>
                  <a:pt x="1777" y="635"/>
                </a:lnTo>
                <a:lnTo>
                  <a:pt x="0" y="2412"/>
                </a:lnTo>
                <a:lnTo>
                  <a:pt x="0" y="4825"/>
                </a:lnTo>
                <a:lnTo>
                  <a:pt x="2286" y="6095"/>
                </a:lnTo>
                <a:lnTo>
                  <a:pt x="4063" y="6095"/>
                </a:lnTo>
                <a:lnTo>
                  <a:pt x="5841" y="5461"/>
                </a:lnTo>
                <a:lnTo>
                  <a:pt x="7620" y="4318"/>
                </a:lnTo>
                <a:lnTo>
                  <a:pt x="7620" y="1777"/>
                </a:lnTo>
                <a:lnTo>
                  <a:pt x="6985" y="635"/>
                </a:lnTo>
                <a:lnTo>
                  <a:pt x="5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60947" y="4696967"/>
            <a:ext cx="68580" cy="18415"/>
          </a:xfrm>
          <a:custGeom>
            <a:avLst/>
            <a:gdLst/>
            <a:ahLst/>
            <a:cxnLst/>
            <a:rect l="l" t="t" r="r" b="b"/>
            <a:pathLst>
              <a:path w="68579" h="18414">
                <a:moveTo>
                  <a:pt x="13842" y="4698"/>
                </a:moveTo>
                <a:lnTo>
                  <a:pt x="12573" y="4698"/>
                </a:lnTo>
                <a:lnTo>
                  <a:pt x="0" y="13588"/>
                </a:lnTo>
                <a:lnTo>
                  <a:pt x="13842" y="17652"/>
                </a:lnTo>
                <a:lnTo>
                  <a:pt x="26415" y="18287"/>
                </a:lnTo>
                <a:lnTo>
                  <a:pt x="38226" y="16255"/>
                </a:lnTo>
                <a:lnTo>
                  <a:pt x="48132" y="12826"/>
                </a:lnTo>
                <a:lnTo>
                  <a:pt x="56768" y="8762"/>
                </a:lnTo>
                <a:lnTo>
                  <a:pt x="61320" y="5460"/>
                </a:lnTo>
                <a:lnTo>
                  <a:pt x="17779" y="5460"/>
                </a:lnTo>
                <a:lnTo>
                  <a:pt x="13842" y="4698"/>
                </a:lnTo>
                <a:close/>
              </a:path>
              <a:path w="68579" h="18414">
                <a:moveTo>
                  <a:pt x="68579" y="0"/>
                </a:moveTo>
                <a:lnTo>
                  <a:pt x="59309" y="2666"/>
                </a:lnTo>
                <a:lnTo>
                  <a:pt x="49402" y="4698"/>
                </a:lnTo>
                <a:lnTo>
                  <a:pt x="40259" y="5460"/>
                </a:lnTo>
                <a:lnTo>
                  <a:pt x="61320" y="5460"/>
                </a:lnTo>
                <a:lnTo>
                  <a:pt x="63246" y="4063"/>
                </a:lnTo>
                <a:lnTo>
                  <a:pt x="67310" y="1396"/>
                </a:lnTo>
                <a:lnTo>
                  <a:pt x="68579" y="0"/>
                </a:lnTo>
                <a:close/>
              </a:path>
            </a:pathLst>
          </a:custGeom>
          <a:solidFill>
            <a:srgbClr val="A1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11240" y="4157471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27431">
            <a:solidFill>
              <a:srgbClr val="7AAD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124955" y="4155947"/>
            <a:ext cx="41275" cy="7620"/>
          </a:xfrm>
          <a:custGeom>
            <a:avLst/>
            <a:gdLst/>
            <a:ahLst/>
            <a:cxnLst/>
            <a:rect l="l" t="t" r="r" b="b"/>
            <a:pathLst>
              <a:path w="41275" h="7620">
                <a:moveTo>
                  <a:pt x="41148" y="0"/>
                </a:moveTo>
                <a:lnTo>
                  <a:pt x="1270" y="1777"/>
                </a:lnTo>
                <a:lnTo>
                  <a:pt x="0" y="7619"/>
                </a:lnTo>
                <a:lnTo>
                  <a:pt x="40513" y="5333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742176" y="4139184"/>
            <a:ext cx="1645920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742176" y="4358640"/>
            <a:ext cx="1452372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49680" y="2221992"/>
            <a:ext cx="1287780" cy="6766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74442" y="3729101"/>
            <a:ext cx="112140" cy="1235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41220" y="2933700"/>
            <a:ext cx="245745" cy="919480"/>
          </a:xfrm>
          <a:custGeom>
            <a:avLst/>
            <a:gdLst/>
            <a:ahLst/>
            <a:cxnLst/>
            <a:rect l="l" t="t" r="r" b="b"/>
            <a:pathLst>
              <a:path w="245744" h="919479">
                <a:moveTo>
                  <a:pt x="37465" y="0"/>
                </a:moveTo>
                <a:lnTo>
                  <a:pt x="0" y="7874"/>
                </a:lnTo>
                <a:lnTo>
                  <a:pt x="170561" y="811149"/>
                </a:lnTo>
                <a:lnTo>
                  <a:pt x="174498" y="829818"/>
                </a:lnTo>
                <a:lnTo>
                  <a:pt x="212979" y="918972"/>
                </a:lnTo>
                <a:lnTo>
                  <a:pt x="238407" y="821944"/>
                </a:lnTo>
                <a:lnTo>
                  <a:pt x="211962" y="821944"/>
                </a:lnTo>
                <a:lnTo>
                  <a:pt x="208025" y="803275"/>
                </a:lnTo>
                <a:lnTo>
                  <a:pt x="37465" y="0"/>
                </a:lnTo>
                <a:close/>
              </a:path>
              <a:path w="245744" h="919479">
                <a:moveTo>
                  <a:pt x="245363" y="795401"/>
                </a:moveTo>
                <a:lnTo>
                  <a:pt x="211962" y="821944"/>
                </a:lnTo>
                <a:lnTo>
                  <a:pt x="238407" y="821944"/>
                </a:lnTo>
                <a:lnTo>
                  <a:pt x="245363" y="795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51048" y="3886200"/>
            <a:ext cx="1104900" cy="643255"/>
          </a:xfrm>
          <a:custGeom>
            <a:avLst/>
            <a:gdLst/>
            <a:ahLst/>
            <a:cxnLst/>
            <a:rect l="l" t="t" r="r" b="b"/>
            <a:pathLst>
              <a:path w="1104900" h="643254">
                <a:moveTo>
                  <a:pt x="1104900" y="0"/>
                </a:moveTo>
                <a:lnTo>
                  <a:pt x="1012698" y="30861"/>
                </a:lnTo>
                <a:lnTo>
                  <a:pt x="0" y="610235"/>
                </a:lnTo>
                <a:lnTo>
                  <a:pt x="19050" y="643127"/>
                </a:lnTo>
                <a:lnTo>
                  <a:pt x="1031621" y="63754"/>
                </a:lnTo>
                <a:lnTo>
                  <a:pt x="1062346" y="63754"/>
                </a:lnTo>
                <a:lnTo>
                  <a:pt x="1104900" y="0"/>
                </a:lnTo>
                <a:close/>
              </a:path>
              <a:path w="1104900" h="643254">
                <a:moveTo>
                  <a:pt x="1062346" y="63754"/>
                </a:moveTo>
                <a:lnTo>
                  <a:pt x="1031621" y="63754"/>
                </a:lnTo>
                <a:lnTo>
                  <a:pt x="1034034" y="106172"/>
                </a:lnTo>
                <a:lnTo>
                  <a:pt x="1062346" y="637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28185" y="3886200"/>
            <a:ext cx="128270" cy="40640"/>
          </a:xfrm>
          <a:custGeom>
            <a:avLst/>
            <a:gdLst/>
            <a:ahLst/>
            <a:cxnLst/>
            <a:rect l="l" t="t" r="r" b="b"/>
            <a:pathLst>
              <a:path w="128270" h="40639">
                <a:moveTo>
                  <a:pt x="127762" y="0"/>
                </a:moveTo>
                <a:lnTo>
                  <a:pt x="0" y="7366"/>
                </a:lnTo>
                <a:lnTo>
                  <a:pt x="18923" y="40258"/>
                </a:lnTo>
                <a:lnTo>
                  <a:pt x="35560" y="30861"/>
                </a:lnTo>
                <a:lnTo>
                  <a:pt x="127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66159" y="3949953"/>
            <a:ext cx="19050" cy="42545"/>
          </a:xfrm>
          <a:custGeom>
            <a:avLst/>
            <a:gdLst/>
            <a:ahLst/>
            <a:cxnLst/>
            <a:rect l="l" t="t" r="r" b="b"/>
            <a:pathLst>
              <a:path w="19050" h="42545">
                <a:moveTo>
                  <a:pt x="16510" y="0"/>
                </a:moveTo>
                <a:lnTo>
                  <a:pt x="0" y="9525"/>
                </a:lnTo>
                <a:lnTo>
                  <a:pt x="18923" y="42418"/>
                </a:lnTo>
                <a:lnTo>
                  <a:pt x="16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469635" y="2524760"/>
            <a:ext cx="832485" cy="361950"/>
          </a:xfrm>
          <a:custGeom>
            <a:avLst/>
            <a:gdLst/>
            <a:ahLst/>
            <a:cxnLst/>
            <a:rect l="l" t="t" r="r" b="b"/>
            <a:pathLst>
              <a:path w="832485" h="361950">
                <a:moveTo>
                  <a:pt x="832103" y="0"/>
                </a:moveTo>
                <a:lnTo>
                  <a:pt x="736853" y="19176"/>
                </a:lnTo>
                <a:lnTo>
                  <a:pt x="0" y="326643"/>
                </a:lnTo>
                <a:lnTo>
                  <a:pt x="14731" y="361695"/>
                </a:lnTo>
                <a:lnTo>
                  <a:pt x="751586" y="54355"/>
                </a:lnTo>
                <a:lnTo>
                  <a:pt x="785176" y="54355"/>
                </a:lnTo>
                <a:lnTo>
                  <a:pt x="832103" y="0"/>
                </a:lnTo>
                <a:close/>
              </a:path>
              <a:path w="832485" h="361950">
                <a:moveTo>
                  <a:pt x="785176" y="54355"/>
                </a:moveTo>
                <a:lnTo>
                  <a:pt x="751586" y="54355"/>
                </a:lnTo>
                <a:lnTo>
                  <a:pt x="748664" y="96647"/>
                </a:lnTo>
                <a:lnTo>
                  <a:pt x="785176" y="543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174232" y="2516123"/>
            <a:ext cx="127635" cy="35560"/>
          </a:xfrm>
          <a:custGeom>
            <a:avLst/>
            <a:gdLst/>
            <a:ahLst/>
            <a:cxnLst/>
            <a:rect l="l" t="t" r="r" b="b"/>
            <a:pathLst>
              <a:path w="127635" h="35560">
                <a:moveTo>
                  <a:pt x="0" y="0"/>
                </a:moveTo>
                <a:lnTo>
                  <a:pt x="14604" y="35178"/>
                </a:lnTo>
                <a:lnTo>
                  <a:pt x="32257" y="27812"/>
                </a:lnTo>
                <a:lnTo>
                  <a:pt x="127507" y="86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03569" y="2579116"/>
            <a:ext cx="17780" cy="42545"/>
          </a:xfrm>
          <a:custGeom>
            <a:avLst/>
            <a:gdLst/>
            <a:ahLst/>
            <a:cxnLst/>
            <a:rect l="l" t="t" r="r" b="b"/>
            <a:pathLst>
              <a:path w="17779" h="42544">
                <a:moveTo>
                  <a:pt x="17652" y="0"/>
                </a:moveTo>
                <a:lnTo>
                  <a:pt x="0" y="7238"/>
                </a:lnTo>
                <a:lnTo>
                  <a:pt x="14731" y="42291"/>
                </a:lnTo>
                <a:lnTo>
                  <a:pt x="17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>
            <a:spLocks noGrp="1"/>
          </p:cNvSpPr>
          <p:nvPr>
            <p:ph type="title"/>
          </p:nvPr>
        </p:nvSpPr>
        <p:spPr>
          <a:xfrm>
            <a:off x="364337" y="309753"/>
            <a:ext cx="6548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dirty="0">
                <a:solidFill>
                  <a:srgbClr val="000000"/>
                </a:solidFill>
                <a:latin typeface="Arial"/>
                <a:cs typeface="Arial"/>
              </a:rPr>
              <a:t>Aplikasi watermark: </a:t>
            </a:r>
            <a:r>
              <a:rPr sz="2800" dirty="0">
                <a:solidFill>
                  <a:srgbClr val="000000"/>
                </a:solidFill>
              </a:rPr>
              <a:t>Broadcast</a:t>
            </a:r>
            <a:r>
              <a:rPr sz="2800" spc="-31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monitoring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78612" y="942213"/>
            <a:ext cx="7110095" cy="65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95"/>
              </a:spcBef>
              <a:tabLst>
                <a:tab pos="1776095" algn="l"/>
              </a:tabLst>
            </a:pPr>
            <a:r>
              <a:rPr sz="2000" i="1" spc="-10" dirty="0">
                <a:latin typeface="Arial"/>
                <a:cs typeface="Arial"/>
              </a:rPr>
              <a:t>Watermark </a:t>
            </a:r>
            <a:r>
              <a:rPr sz="2000" dirty="0">
                <a:latin typeface="Arial"/>
                <a:cs typeface="Arial"/>
              </a:rPr>
              <a:t>digunakan untuk memantau kapan konten digital  ditransmisikan	melalui saluran penyiaran seperti TV dan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radio.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69644" y="2856738"/>
            <a:ext cx="86868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-12700">
              <a:lnSpc>
                <a:spcPct val="1161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Or</a:t>
            </a:r>
            <a:r>
              <a:rPr sz="1800" dirty="0">
                <a:latin typeface="Comic Sans MS"/>
                <a:cs typeface="Comic Sans MS"/>
              </a:rPr>
              <a:t>ig</a:t>
            </a:r>
            <a:r>
              <a:rPr sz="1800" spc="-5" dirty="0">
                <a:latin typeface="Comic Sans MS"/>
                <a:cs typeface="Comic Sans MS"/>
              </a:rPr>
              <a:t>i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dirty="0">
                <a:latin typeface="Comic Sans MS"/>
                <a:cs typeface="Comic Sans MS"/>
              </a:rPr>
              <a:t>al  </a:t>
            </a:r>
            <a:r>
              <a:rPr sz="1800" spc="-5" dirty="0">
                <a:latin typeface="Comic Sans MS"/>
                <a:cs typeface="Comic Sans MS"/>
              </a:rPr>
              <a:t>c</a:t>
            </a:r>
            <a:r>
              <a:rPr sz="1800" dirty="0">
                <a:latin typeface="Comic Sans MS"/>
                <a:cs typeface="Comic Sans MS"/>
              </a:rPr>
              <a:t>o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dirty="0">
                <a:latin typeface="Comic Sans MS"/>
                <a:cs typeface="Comic Sans MS"/>
              </a:rPr>
              <a:t>t</a:t>
            </a:r>
            <a:r>
              <a:rPr sz="1800" spc="-5" dirty="0">
                <a:latin typeface="Comic Sans MS"/>
                <a:cs typeface="Comic Sans MS"/>
              </a:rPr>
              <a:t>e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dirty="0">
                <a:latin typeface="Comic Sans MS"/>
                <a:cs typeface="Comic Sans MS"/>
              </a:rPr>
              <a:t>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875144" y="4188332"/>
            <a:ext cx="1362710" cy="50990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>
              <a:lnSpc>
                <a:spcPct val="76400"/>
              </a:lnSpc>
              <a:spcBef>
                <a:spcPts val="610"/>
              </a:spcBef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Content</a:t>
            </a:r>
            <a:r>
              <a:rPr sz="1800" b="1" spc="-1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was  broadcast!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832352" y="4623815"/>
            <a:ext cx="1412240" cy="663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marR="5080" indent="-317500">
              <a:lnSpc>
                <a:spcPct val="116300"/>
              </a:lnSpc>
              <a:spcBef>
                <a:spcPts val="95"/>
              </a:spcBef>
            </a:pPr>
            <a:r>
              <a:rPr sz="1800" spc="5" dirty="0">
                <a:latin typeface="Comic Sans MS"/>
                <a:cs typeface="Comic Sans MS"/>
              </a:rPr>
              <a:t>B</a:t>
            </a:r>
            <a:r>
              <a:rPr sz="1800" spc="-5" dirty="0">
                <a:latin typeface="Comic Sans MS"/>
                <a:cs typeface="Comic Sans MS"/>
              </a:rPr>
              <a:t>roadca</a:t>
            </a:r>
            <a:r>
              <a:rPr sz="1800" spc="5" dirty="0">
                <a:latin typeface="Comic Sans MS"/>
                <a:cs typeface="Comic Sans MS"/>
              </a:rPr>
              <a:t>s</a:t>
            </a:r>
            <a:r>
              <a:rPr sz="1800" dirty="0">
                <a:latin typeface="Comic Sans MS"/>
                <a:cs typeface="Comic Sans MS"/>
              </a:rPr>
              <a:t>t</a:t>
            </a:r>
            <a:r>
              <a:rPr sz="1800" spc="-5" dirty="0">
                <a:latin typeface="Comic Sans MS"/>
                <a:cs typeface="Comic Sans MS"/>
              </a:rPr>
              <a:t>i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dirty="0">
                <a:latin typeface="Comic Sans MS"/>
                <a:cs typeface="Comic Sans MS"/>
              </a:rPr>
              <a:t>g  system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788667" y="4907407"/>
            <a:ext cx="1252220" cy="52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6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Watermark</a:t>
            </a:r>
            <a:endParaRPr sz="1800">
              <a:latin typeface="Comic Sans MS"/>
              <a:cs typeface="Comic Sans MS"/>
            </a:endParaRPr>
          </a:p>
          <a:p>
            <a:pPr marL="84455">
              <a:lnSpc>
                <a:spcPts val="1960"/>
              </a:lnSpc>
            </a:pPr>
            <a:r>
              <a:rPr sz="1800" spc="-5" dirty="0">
                <a:latin typeface="Comic Sans MS"/>
                <a:cs typeface="Comic Sans MS"/>
              </a:rPr>
              <a:t>embedder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669407" y="5010403"/>
            <a:ext cx="125222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161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Watermark  </a:t>
            </a:r>
            <a:r>
              <a:rPr sz="1800" spc="-5" dirty="0">
                <a:latin typeface="Comic Sans MS"/>
                <a:cs typeface="Comic Sans MS"/>
              </a:rPr>
              <a:t>detector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5" y="746252"/>
            <a:ext cx="228727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i="0" spc="-5" dirty="0">
                <a:solidFill>
                  <a:srgbClr val="330066"/>
                </a:solidFill>
                <a:latin typeface="Arial"/>
                <a:cs typeface="Arial"/>
              </a:rPr>
              <a:t>Refer</a:t>
            </a:r>
            <a:r>
              <a:rPr sz="3900" b="1" i="0" dirty="0">
                <a:solidFill>
                  <a:srgbClr val="330066"/>
                </a:solidFill>
                <a:latin typeface="Arial"/>
                <a:cs typeface="Arial"/>
              </a:rPr>
              <a:t>e</a:t>
            </a:r>
            <a:r>
              <a:rPr sz="3900" b="1" i="0" spc="15" dirty="0">
                <a:solidFill>
                  <a:srgbClr val="330066"/>
                </a:solidFill>
                <a:latin typeface="Arial"/>
                <a:cs typeface="Arial"/>
              </a:rPr>
              <a:t>n</a:t>
            </a:r>
            <a:r>
              <a:rPr sz="3900" b="1" i="0" spc="-5" dirty="0">
                <a:solidFill>
                  <a:srgbClr val="330066"/>
                </a:solidFill>
                <a:latin typeface="Arial"/>
                <a:cs typeface="Arial"/>
              </a:rPr>
              <a:t>si</a:t>
            </a:r>
            <a:endParaRPr sz="3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635" y="2551557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2.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469900" marR="528955" indent="-457834">
              <a:lnSpc>
                <a:spcPts val="2770"/>
              </a:lnSpc>
              <a:spcBef>
                <a:spcPts val="280"/>
              </a:spcBef>
              <a:tabLst>
                <a:tab pos="518795" algn="l"/>
              </a:tabLst>
            </a:pPr>
            <a:r>
              <a:rPr spc="-5" dirty="0"/>
              <a:t>1.		</a:t>
            </a:r>
            <a:r>
              <a:rPr spc="-10" dirty="0"/>
              <a:t>Nick </a:t>
            </a:r>
            <a:r>
              <a:rPr spc="-5" dirty="0"/>
              <a:t>Sterling, Sarah </a:t>
            </a:r>
            <a:r>
              <a:rPr spc="-25" dirty="0"/>
              <a:t>Wahl, </a:t>
            </a:r>
            <a:r>
              <a:rPr spc="-5" dirty="0"/>
              <a:t>Sarah Summers, </a:t>
            </a:r>
            <a:r>
              <a:rPr i="1" spc="-5" dirty="0">
                <a:latin typeface="Arial"/>
                <a:cs typeface="Arial"/>
              </a:rPr>
              <a:t>Spread  Spectrum Steganography</a:t>
            </a:r>
            <a:r>
              <a:rPr spc="-5" dirty="0"/>
              <a:t>.</a:t>
            </a:r>
          </a:p>
          <a:p>
            <a:pPr marL="469900" marR="5080" indent="48260">
              <a:lnSpc>
                <a:spcPct val="99600"/>
              </a:lnSpc>
              <a:spcBef>
                <a:spcPts val="520"/>
              </a:spcBef>
            </a:pPr>
            <a:r>
              <a:rPr spc="-135" dirty="0"/>
              <a:t>F. </a:t>
            </a:r>
            <a:r>
              <a:rPr spc="-5" dirty="0"/>
              <a:t>Hartung, and B. </a:t>
            </a:r>
            <a:r>
              <a:rPr dirty="0"/>
              <a:t>Girod, </a:t>
            </a:r>
            <a:r>
              <a:rPr i="1" spc="-5" dirty="0">
                <a:latin typeface="Arial"/>
                <a:cs typeface="Arial"/>
              </a:rPr>
              <a:t>Fast Public-Key  </a:t>
            </a:r>
            <a:r>
              <a:rPr i="1" spc="-10" dirty="0">
                <a:latin typeface="Arial"/>
                <a:cs typeface="Arial"/>
              </a:rPr>
              <a:t>Watermarking </a:t>
            </a:r>
            <a:r>
              <a:rPr i="1" spc="-5" dirty="0">
                <a:latin typeface="Arial"/>
                <a:cs typeface="Arial"/>
              </a:rPr>
              <a:t>of </a:t>
            </a:r>
            <a:r>
              <a:rPr i="1" spc="-10" dirty="0">
                <a:latin typeface="Arial"/>
                <a:cs typeface="Arial"/>
              </a:rPr>
              <a:t>Compressed </a:t>
            </a:r>
            <a:r>
              <a:rPr i="1" spc="-15" dirty="0">
                <a:latin typeface="Arial"/>
                <a:cs typeface="Arial"/>
              </a:rPr>
              <a:t>Video</a:t>
            </a:r>
            <a:r>
              <a:rPr spc="-15" dirty="0"/>
              <a:t>, </a:t>
            </a:r>
            <a:r>
              <a:rPr spc="-5" dirty="0"/>
              <a:t>Proceedings of  </a:t>
            </a:r>
            <a:r>
              <a:rPr dirty="0"/>
              <a:t>the </a:t>
            </a:r>
            <a:r>
              <a:rPr spc="-10" dirty="0"/>
              <a:t>1997 </a:t>
            </a:r>
            <a:r>
              <a:rPr spc="-5" dirty="0"/>
              <a:t>International Conference on Image Processing  </a:t>
            </a:r>
            <a:r>
              <a:rPr dirty="0"/>
              <a:t>(ICIP</a:t>
            </a:r>
            <a:r>
              <a:rPr spc="-90" dirty="0"/>
              <a:t> </a:t>
            </a:r>
            <a:r>
              <a:rPr spc="-10" dirty="0"/>
              <a:t>’97).</a:t>
            </a:r>
          </a:p>
          <a:p>
            <a:pPr marL="469900" marR="702945" indent="-457834" algn="just">
              <a:lnSpc>
                <a:spcPct val="99500"/>
              </a:lnSpc>
              <a:spcBef>
                <a:spcPts val="740"/>
              </a:spcBef>
            </a:pPr>
            <a:r>
              <a:rPr spc="-5" dirty="0"/>
              <a:t>3. </a:t>
            </a:r>
            <a:r>
              <a:rPr sz="3600" spc="-7" baseline="1157" dirty="0"/>
              <a:t>Winda Winanti, </a:t>
            </a:r>
            <a:r>
              <a:rPr sz="3600" i="1" spc="-7" baseline="1157" dirty="0">
                <a:latin typeface="Arial"/>
                <a:cs typeface="Arial"/>
              </a:rPr>
              <a:t>Penyembunyian Pesan </a:t>
            </a:r>
            <a:r>
              <a:rPr sz="3600" i="1" baseline="1157" dirty="0">
                <a:latin typeface="Arial"/>
                <a:cs typeface="Arial"/>
              </a:rPr>
              <a:t>pada </a:t>
            </a:r>
            <a:r>
              <a:rPr sz="3600" i="1" spc="-7" baseline="1157" dirty="0">
                <a:latin typeface="Arial"/>
                <a:cs typeface="Arial"/>
              </a:rPr>
              <a:t>Citra </a:t>
            </a:r>
            <a:r>
              <a:rPr sz="2400" i="1" spc="-5" dirty="0">
                <a:latin typeface="Arial"/>
                <a:cs typeface="Arial"/>
              </a:rPr>
              <a:t> </a:t>
            </a:r>
            <a:r>
              <a:rPr sz="2400" i="1" spc="-25" dirty="0">
                <a:latin typeface="Arial"/>
                <a:cs typeface="Arial"/>
              </a:rPr>
              <a:t>Terkompresi </a:t>
            </a:r>
            <a:r>
              <a:rPr sz="2400" i="1" spc="-10" dirty="0">
                <a:latin typeface="Arial"/>
                <a:cs typeface="Arial"/>
              </a:rPr>
              <a:t>JPEG </a:t>
            </a:r>
            <a:r>
              <a:rPr sz="2400" i="1" spc="-5" dirty="0">
                <a:latin typeface="Arial"/>
                <a:cs typeface="Arial"/>
              </a:rPr>
              <a:t>Menggunakan Metode Spread  </a:t>
            </a:r>
            <a:r>
              <a:rPr sz="2400" i="1" spc="-10" dirty="0">
                <a:latin typeface="Arial"/>
                <a:cs typeface="Arial"/>
              </a:rPr>
              <a:t>Spectrum</a:t>
            </a:r>
            <a:r>
              <a:rPr sz="2400" spc="-10" dirty="0"/>
              <a:t>, </a:t>
            </a:r>
            <a:r>
              <a:rPr sz="2400" spc="-25" dirty="0"/>
              <a:t>Tugas </a:t>
            </a:r>
            <a:r>
              <a:rPr sz="2400" spc="-5" dirty="0"/>
              <a:t>Akhir Informatika </a:t>
            </a:r>
            <a:r>
              <a:rPr sz="2400" dirty="0"/>
              <a:t>ITB,</a:t>
            </a:r>
            <a:r>
              <a:rPr sz="2400" spc="-110" dirty="0"/>
              <a:t> </a:t>
            </a:r>
            <a:r>
              <a:rPr sz="2400" spc="-5" dirty="0"/>
              <a:t>2009.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5" y="746252"/>
            <a:ext cx="675640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i="0" spc="-5" dirty="0">
                <a:solidFill>
                  <a:srgbClr val="330066"/>
                </a:solidFill>
                <a:latin typeface="Arial"/>
                <a:cs typeface="Arial"/>
              </a:rPr>
              <a:t>Program </a:t>
            </a:r>
            <a:r>
              <a:rPr sz="3900" b="1" i="0" dirty="0">
                <a:solidFill>
                  <a:srgbClr val="330066"/>
                </a:solidFill>
                <a:latin typeface="Arial"/>
                <a:cs typeface="Arial"/>
              </a:rPr>
              <a:t>Stegano</a:t>
            </a:r>
            <a:r>
              <a:rPr sz="3900" b="1" i="0" spc="2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900" b="1" dirty="0">
                <a:solidFill>
                  <a:srgbClr val="330066"/>
                </a:solidFill>
                <a:latin typeface="Arial"/>
                <a:cs typeface="Arial"/>
              </a:rPr>
              <a:t>shareware</a:t>
            </a:r>
            <a:endParaRPr sz="3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635" y="1746630"/>
            <a:ext cx="7911465" cy="36766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84200" marR="5080" indent="-572135">
              <a:lnSpc>
                <a:spcPct val="97700"/>
              </a:lnSpc>
              <a:spcBef>
                <a:spcPts val="165"/>
              </a:spcBef>
              <a:buAutoNum type="arabicPeriod"/>
              <a:tabLst>
                <a:tab pos="603885" algn="l"/>
                <a:tab pos="604520" algn="l"/>
              </a:tabLst>
            </a:pPr>
            <a:r>
              <a:rPr sz="2400" spc="-10" dirty="0">
                <a:latin typeface="Arial"/>
                <a:cs typeface="Arial"/>
              </a:rPr>
              <a:t>InPlainView: 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http://www.simtel.net/product.php%5Bid%5D12796%5 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BSiteID%5Dsimtel.net</a:t>
            </a:r>
            <a:endParaRPr sz="24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latin typeface="Arial"/>
                <a:cs typeface="Arial"/>
              </a:rPr>
              <a:t>Keterangan: hanya untuk </a:t>
            </a:r>
            <a:r>
              <a:rPr sz="2400" dirty="0">
                <a:latin typeface="Arial"/>
                <a:cs typeface="Arial"/>
              </a:rPr>
              <a:t>citra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.bmp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00">
              <a:latin typeface="Times New Roman"/>
              <a:cs typeface="Times New Roman"/>
            </a:endParaRPr>
          </a:p>
          <a:p>
            <a:pPr marL="603885" indent="-591820">
              <a:lnSpc>
                <a:spcPct val="100000"/>
              </a:lnSpc>
              <a:buAutoNum type="arabicPeriod" startAt="2"/>
              <a:tabLst>
                <a:tab pos="603885" algn="l"/>
                <a:tab pos="604520" algn="l"/>
              </a:tabLst>
            </a:pPr>
            <a:r>
              <a:rPr sz="2400" spc="-5" dirty="0">
                <a:latin typeface="Arial"/>
                <a:cs typeface="Arial"/>
              </a:rPr>
              <a:t>S-tools</a:t>
            </a:r>
            <a:endParaRPr sz="2400">
              <a:latin typeface="Arial"/>
              <a:cs typeface="Arial"/>
            </a:endParaRPr>
          </a:p>
          <a:p>
            <a:pPr marL="584200" marR="741680">
              <a:lnSpc>
                <a:spcPct val="100000"/>
              </a:lnSpc>
              <a:spcBef>
                <a:spcPts val="605"/>
              </a:spcBef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http://digitalforensics.champlain.edu/download/s-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7C9CE8"/>
                </a:solidFill>
                <a:uFill>
                  <a:solidFill>
                    <a:srgbClr val="7C9CE8"/>
                  </a:solidFill>
                </a:uFill>
                <a:latin typeface="Arial"/>
                <a:cs typeface="Arial"/>
              </a:rPr>
              <a:t>tools4.zip</a:t>
            </a:r>
            <a:endParaRPr sz="24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  <a:spcBef>
                <a:spcPts val="490"/>
              </a:spcBef>
            </a:pPr>
            <a:r>
              <a:rPr sz="2400" spc="-5" dirty="0">
                <a:latin typeface="Arial"/>
                <a:cs typeface="Arial"/>
              </a:rPr>
              <a:t>Keterangan: untuk </a:t>
            </a:r>
            <a:r>
              <a:rPr sz="2400" dirty="0">
                <a:latin typeface="Arial"/>
                <a:cs typeface="Arial"/>
              </a:rPr>
              <a:t>citra GIF </a:t>
            </a:r>
            <a:r>
              <a:rPr sz="2400" spc="-5" dirty="0">
                <a:latin typeface="Arial"/>
                <a:cs typeface="Arial"/>
              </a:rPr>
              <a:t>dan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BMP.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635" y="812106"/>
            <a:ext cx="7120890" cy="495109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49250" indent="-337185">
              <a:lnSpc>
                <a:spcPct val="100000"/>
              </a:lnSpc>
              <a:spcBef>
                <a:spcPts val="900"/>
              </a:spcBef>
              <a:buClr>
                <a:srgbClr val="669999"/>
              </a:buClr>
              <a:buSzPct val="69230"/>
              <a:buFont typeface="Wingdings"/>
              <a:buChar char=""/>
              <a:tabLst>
                <a:tab pos="349250" algn="l"/>
                <a:tab pos="349885" algn="l"/>
              </a:tabLst>
            </a:pPr>
            <a:r>
              <a:rPr sz="2600" spc="-5" dirty="0">
                <a:latin typeface="Arial"/>
                <a:cs typeface="Arial"/>
              </a:rPr>
              <a:t>Daftar </a:t>
            </a:r>
            <a:r>
              <a:rPr sz="2600" dirty="0">
                <a:latin typeface="Arial"/>
                <a:cs typeface="Arial"/>
              </a:rPr>
              <a:t>steganografi</a:t>
            </a:r>
            <a:r>
              <a:rPr sz="2600" spc="155" dirty="0">
                <a:latin typeface="Arial"/>
                <a:cs typeface="Arial"/>
              </a:rPr>
              <a:t> </a:t>
            </a:r>
            <a:r>
              <a:rPr sz="3900" baseline="-2136" dirty="0">
                <a:latin typeface="Arial"/>
                <a:cs typeface="Arial"/>
              </a:rPr>
              <a:t>lainnya:</a:t>
            </a:r>
            <a:endParaRPr sz="3900" baseline="-2136">
              <a:latin typeface="Arial"/>
              <a:cs typeface="Arial"/>
            </a:endParaRPr>
          </a:p>
          <a:p>
            <a:pPr marL="308610">
              <a:lnSpc>
                <a:spcPct val="100000"/>
              </a:lnSpc>
              <a:spcBef>
                <a:spcPts val="735"/>
              </a:spcBef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http://www.jjtc.com/Steganography/toolmatrix.htm</a:t>
            </a:r>
            <a:endParaRPr sz="240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226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800" dirty="0">
                <a:latin typeface="Arial"/>
                <a:cs typeface="Arial"/>
              </a:rPr>
              <a:t>Beberapa diantaranta berjalan </a:t>
            </a:r>
            <a:r>
              <a:rPr sz="2800" spc="-5" dirty="0">
                <a:latin typeface="Arial"/>
                <a:cs typeface="Arial"/>
              </a:rPr>
              <a:t>di</a:t>
            </a:r>
            <a:r>
              <a:rPr sz="2800" spc="-25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Linux:</a:t>
            </a:r>
            <a:endParaRPr sz="2800">
              <a:latin typeface="Arial"/>
              <a:cs typeface="Arial"/>
            </a:endParaRPr>
          </a:p>
          <a:p>
            <a:pPr marL="856615" marR="5080" lvl="1" indent="-506095">
              <a:lnSpc>
                <a:spcPts val="3170"/>
              </a:lnSpc>
              <a:spcBef>
                <a:spcPts val="65"/>
              </a:spcBef>
              <a:buClr>
                <a:srgbClr val="330066"/>
              </a:buClr>
              <a:buSzPct val="68750"/>
              <a:buAutoNum type="arabicPeriod"/>
              <a:tabLst>
                <a:tab pos="704215" algn="l"/>
                <a:tab pos="704850" algn="l"/>
              </a:tabLst>
            </a:pPr>
            <a:r>
              <a:rPr sz="2400" b="1" spc="-5" dirty="0">
                <a:latin typeface="Arial"/>
                <a:cs typeface="Arial"/>
              </a:rPr>
              <a:t>JPHS (JPHide JPSeek, JP </a:t>
            </a:r>
            <a:r>
              <a:rPr sz="2400" b="1" dirty="0">
                <a:latin typeface="Arial"/>
                <a:cs typeface="Arial"/>
              </a:rPr>
              <a:t>hide </a:t>
            </a:r>
            <a:r>
              <a:rPr sz="2400" b="1" spc="-10" dirty="0">
                <a:latin typeface="Arial"/>
                <a:cs typeface="Arial"/>
              </a:rPr>
              <a:t>and seek) </a:t>
            </a:r>
            <a:r>
              <a:rPr sz="24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http://linux01.gwdg.de/~alatham/stego.html</a:t>
            </a:r>
            <a:endParaRPr sz="2400">
              <a:latin typeface="Arial"/>
              <a:cs typeface="Arial"/>
            </a:endParaRPr>
          </a:p>
          <a:p>
            <a:pPr marL="687705" lvl="1" indent="-354330">
              <a:lnSpc>
                <a:spcPct val="100000"/>
              </a:lnSpc>
              <a:spcBef>
                <a:spcPts val="605"/>
              </a:spcBef>
              <a:buClr>
                <a:srgbClr val="330066"/>
              </a:buClr>
              <a:buSzPct val="68750"/>
              <a:buAutoNum type="arabicPeriod"/>
              <a:tabLst>
                <a:tab pos="687705" algn="l"/>
                <a:tab pos="688340" algn="l"/>
              </a:tabLst>
            </a:pPr>
            <a:r>
              <a:rPr sz="2400" spc="-10" dirty="0">
                <a:latin typeface="Arial"/>
                <a:cs typeface="Arial"/>
              </a:rPr>
              <a:t>Steghide</a:t>
            </a:r>
            <a:endParaRPr sz="2400">
              <a:latin typeface="Arial"/>
              <a:cs typeface="Arial"/>
            </a:endParaRPr>
          </a:p>
          <a:p>
            <a:pPr marL="687705" lvl="1" indent="-354330">
              <a:lnSpc>
                <a:spcPct val="100000"/>
              </a:lnSpc>
              <a:spcBef>
                <a:spcPts val="190"/>
              </a:spcBef>
              <a:buClr>
                <a:srgbClr val="330066"/>
              </a:buClr>
              <a:buSzPct val="68750"/>
              <a:buAutoNum type="arabicPeriod"/>
              <a:tabLst>
                <a:tab pos="687705" algn="l"/>
                <a:tab pos="688340" algn="l"/>
              </a:tabLst>
            </a:pPr>
            <a:r>
              <a:rPr sz="2400" spc="-5" dirty="0">
                <a:latin typeface="Arial"/>
                <a:cs typeface="Arial"/>
              </a:rPr>
              <a:t>Outguess</a:t>
            </a:r>
            <a:endParaRPr sz="2400">
              <a:latin typeface="Arial"/>
              <a:cs typeface="Arial"/>
            </a:endParaRPr>
          </a:p>
          <a:p>
            <a:pPr marL="687705" lvl="1" indent="-354330">
              <a:lnSpc>
                <a:spcPct val="100000"/>
              </a:lnSpc>
              <a:spcBef>
                <a:spcPts val="280"/>
              </a:spcBef>
              <a:buClr>
                <a:srgbClr val="330066"/>
              </a:buClr>
              <a:buSzPct val="68750"/>
              <a:buAutoNum type="arabicPeriod"/>
              <a:tabLst>
                <a:tab pos="687705" algn="l"/>
                <a:tab pos="688340" algn="l"/>
              </a:tabLst>
            </a:pPr>
            <a:r>
              <a:rPr sz="2400" spc="-10" dirty="0">
                <a:latin typeface="Arial"/>
                <a:cs typeface="Arial"/>
              </a:rPr>
              <a:t>Blindside</a:t>
            </a:r>
            <a:endParaRPr sz="2400">
              <a:latin typeface="Arial"/>
              <a:cs typeface="Arial"/>
            </a:endParaRPr>
          </a:p>
          <a:p>
            <a:pPr marL="687705" lvl="1" indent="-354330">
              <a:lnSpc>
                <a:spcPct val="100000"/>
              </a:lnSpc>
              <a:spcBef>
                <a:spcPts val="285"/>
              </a:spcBef>
              <a:buClr>
                <a:srgbClr val="330066"/>
              </a:buClr>
              <a:buSzPct val="68750"/>
              <a:buAutoNum type="arabicPeriod"/>
              <a:tabLst>
                <a:tab pos="687705" algn="l"/>
                <a:tab pos="688340" algn="l"/>
              </a:tabLst>
            </a:pPr>
            <a:r>
              <a:rPr sz="2400" spc="-10" dirty="0">
                <a:latin typeface="Arial"/>
                <a:cs typeface="Arial"/>
              </a:rPr>
              <a:t>Gifshuffle</a:t>
            </a:r>
            <a:endParaRPr sz="2400">
              <a:latin typeface="Arial"/>
              <a:cs typeface="Arial"/>
            </a:endParaRPr>
          </a:p>
          <a:p>
            <a:pPr marL="687705" lvl="1" indent="-354330">
              <a:lnSpc>
                <a:spcPct val="100000"/>
              </a:lnSpc>
              <a:spcBef>
                <a:spcPts val="290"/>
              </a:spcBef>
              <a:buClr>
                <a:srgbClr val="330066"/>
              </a:buClr>
              <a:buSzPct val="68750"/>
              <a:buAutoNum type="arabicPeriod"/>
              <a:tabLst>
                <a:tab pos="687705" algn="l"/>
                <a:tab pos="688340" algn="l"/>
              </a:tabLst>
            </a:pPr>
            <a:r>
              <a:rPr sz="2400" dirty="0">
                <a:latin typeface="Arial"/>
                <a:cs typeface="Arial"/>
              </a:rPr>
              <a:t>GzSteg</a:t>
            </a:r>
            <a:endParaRPr sz="2400">
              <a:latin typeface="Arial"/>
              <a:cs typeface="Arial"/>
            </a:endParaRPr>
          </a:p>
          <a:p>
            <a:pPr marL="687705" lvl="1" indent="-354330">
              <a:lnSpc>
                <a:spcPct val="100000"/>
              </a:lnSpc>
              <a:spcBef>
                <a:spcPts val="290"/>
              </a:spcBef>
              <a:buClr>
                <a:srgbClr val="330066"/>
              </a:buClr>
              <a:buSzPct val="68750"/>
              <a:buAutoNum type="arabicPeriod"/>
              <a:tabLst>
                <a:tab pos="687705" algn="l"/>
                <a:tab pos="688340" algn="l"/>
              </a:tabLst>
            </a:pPr>
            <a:r>
              <a:rPr sz="2400" spc="-5" dirty="0">
                <a:latin typeface="Arial"/>
                <a:cs typeface="Arial"/>
              </a:rPr>
              <a:t>dll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9543" y="5001767"/>
            <a:ext cx="384175" cy="452755"/>
          </a:xfrm>
          <a:custGeom>
            <a:avLst/>
            <a:gdLst/>
            <a:ahLst/>
            <a:cxnLst/>
            <a:rect l="l" t="t" r="r" b="b"/>
            <a:pathLst>
              <a:path w="384175" h="452754">
                <a:moveTo>
                  <a:pt x="259969" y="0"/>
                </a:moveTo>
                <a:lnTo>
                  <a:pt x="244728" y="6222"/>
                </a:lnTo>
                <a:lnTo>
                  <a:pt x="227329" y="38734"/>
                </a:lnTo>
                <a:lnTo>
                  <a:pt x="238505" y="84454"/>
                </a:lnTo>
                <a:lnTo>
                  <a:pt x="266953" y="114172"/>
                </a:lnTo>
                <a:lnTo>
                  <a:pt x="298830" y="146684"/>
                </a:lnTo>
                <a:lnTo>
                  <a:pt x="134492" y="209676"/>
                </a:lnTo>
                <a:lnTo>
                  <a:pt x="82550" y="248538"/>
                </a:lnTo>
                <a:lnTo>
                  <a:pt x="36702" y="301116"/>
                </a:lnTo>
                <a:lnTo>
                  <a:pt x="4190" y="346074"/>
                </a:lnTo>
                <a:lnTo>
                  <a:pt x="0" y="374522"/>
                </a:lnTo>
                <a:lnTo>
                  <a:pt x="10413" y="406907"/>
                </a:lnTo>
                <a:lnTo>
                  <a:pt x="25653" y="437387"/>
                </a:lnTo>
                <a:lnTo>
                  <a:pt x="69341" y="452627"/>
                </a:lnTo>
                <a:lnTo>
                  <a:pt x="155955" y="432561"/>
                </a:lnTo>
                <a:lnTo>
                  <a:pt x="253746" y="393826"/>
                </a:lnTo>
                <a:lnTo>
                  <a:pt x="269057" y="387603"/>
                </a:lnTo>
                <a:lnTo>
                  <a:pt x="75564" y="387603"/>
                </a:lnTo>
                <a:lnTo>
                  <a:pt x="56133" y="368172"/>
                </a:lnTo>
                <a:lnTo>
                  <a:pt x="88773" y="303148"/>
                </a:lnTo>
                <a:lnTo>
                  <a:pt x="149732" y="251205"/>
                </a:lnTo>
                <a:lnTo>
                  <a:pt x="227329" y="209676"/>
                </a:lnTo>
                <a:lnTo>
                  <a:pt x="303656" y="179196"/>
                </a:lnTo>
                <a:lnTo>
                  <a:pt x="384048" y="179196"/>
                </a:lnTo>
                <a:lnTo>
                  <a:pt x="384048" y="172973"/>
                </a:lnTo>
                <a:lnTo>
                  <a:pt x="338327" y="153669"/>
                </a:lnTo>
                <a:lnTo>
                  <a:pt x="305688" y="103885"/>
                </a:lnTo>
                <a:lnTo>
                  <a:pt x="298830" y="64388"/>
                </a:lnTo>
                <a:lnTo>
                  <a:pt x="290449" y="10413"/>
                </a:lnTo>
                <a:lnTo>
                  <a:pt x="259969" y="0"/>
                </a:lnTo>
                <a:close/>
              </a:path>
              <a:path w="384175" h="452754">
                <a:moveTo>
                  <a:pt x="368807" y="290067"/>
                </a:moveTo>
                <a:lnTo>
                  <a:pt x="329310" y="290067"/>
                </a:lnTo>
                <a:lnTo>
                  <a:pt x="271017" y="315594"/>
                </a:lnTo>
                <a:lnTo>
                  <a:pt x="208025" y="365378"/>
                </a:lnTo>
                <a:lnTo>
                  <a:pt x="129666" y="387603"/>
                </a:lnTo>
                <a:lnTo>
                  <a:pt x="269057" y="387603"/>
                </a:lnTo>
                <a:lnTo>
                  <a:pt x="316864" y="368172"/>
                </a:lnTo>
                <a:lnTo>
                  <a:pt x="348741" y="346074"/>
                </a:lnTo>
                <a:lnTo>
                  <a:pt x="381253" y="309371"/>
                </a:lnTo>
                <a:lnTo>
                  <a:pt x="368807" y="290067"/>
                </a:lnTo>
                <a:close/>
              </a:path>
              <a:path w="384175" h="452754">
                <a:moveTo>
                  <a:pt x="384048" y="179196"/>
                </a:moveTo>
                <a:lnTo>
                  <a:pt x="303656" y="179196"/>
                </a:lnTo>
                <a:lnTo>
                  <a:pt x="348741" y="186181"/>
                </a:lnTo>
                <a:lnTo>
                  <a:pt x="384048" y="196595"/>
                </a:lnTo>
                <a:lnTo>
                  <a:pt x="384048" y="179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09104" y="4869179"/>
            <a:ext cx="304800" cy="341630"/>
          </a:xfrm>
          <a:custGeom>
            <a:avLst/>
            <a:gdLst/>
            <a:ahLst/>
            <a:cxnLst/>
            <a:rect l="l" t="t" r="r" b="b"/>
            <a:pathLst>
              <a:path w="304800" h="341629">
                <a:moveTo>
                  <a:pt x="86360" y="0"/>
                </a:moveTo>
                <a:lnTo>
                  <a:pt x="26289" y="11049"/>
                </a:lnTo>
                <a:lnTo>
                  <a:pt x="2031" y="45593"/>
                </a:lnTo>
                <a:lnTo>
                  <a:pt x="0" y="97409"/>
                </a:lnTo>
                <a:lnTo>
                  <a:pt x="15240" y="159639"/>
                </a:lnTo>
                <a:lnTo>
                  <a:pt x="38735" y="199009"/>
                </a:lnTo>
                <a:lnTo>
                  <a:pt x="26289" y="205232"/>
                </a:lnTo>
                <a:lnTo>
                  <a:pt x="26289" y="220472"/>
                </a:lnTo>
                <a:lnTo>
                  <a:pt x="40767" y="239776"/>
                </a:lnTo>
                <a:lnTo>
                  <a:pt x="58800" y="243967"/>
                </a:lnTo>
                <a:lnTo>
                  <a:pt x="73278" y="250825"/>
                </a:lnTo>
                <a:lnTo>
                  <a:pt x="90550" y="280543"/>
                </a:lnTo>
                <a:lnTo>
                  <a:pt x="118872" y="308864"/>
                </a:lnTo>
                <a:lnTo>
                  <a:pt x="151384" y="335153"/>
                </a:lnTo>
                <a:lnTo>
                  <a:pt x="194945" y="341376"/>
                </a:lnTo>
                <a:lnTo>
                  <a:pt x="248793" y="313055"/>
                </a:lnTo>
                <a:lnTo>
                  <a:pt x="266065" y="283337"/>
                </a:lnTo>
                <a:lnTo>
                  <a:pt x="266065" y="231521"/>
                </a:lnTo>
                <a:lnTo>
                  <a:pt x="252984" y="174752"/>
                </a:lnTo>
                <a:lnTo>
                  <a:pt x="233552" y="133985"/>
                </a:lnTo>
                <a:lnTo>
                  <a:pt x="304800" y="133985"/>
                </a:lnTo>
                <a:lnTo>
                  <a:pt x="304800" y="116713"/>
                </a:lnTo>
                <a:lnTo>
                  <a:pt x="216280" y="103632"/>
                </a:lnTo>
                <a:lnTo>
                  <a:pt x="190119" y="62865"/>
                </a:lnTo>
                <a:lnTo>
                  <a:pt x="168655" y="32512"/>
                </a:lnTo>
                <a:lnTo>
                  <a:pt x="129921" y="13081"/>
                </a:lnTo>
                <a:lnTo>
                  <a:pt x="86360" y="0"/>
                </a:lnTo>
                <a:close/>
              </a:path>
              <a:path w="304800" h="341629">
                <a:moveTo>
                  <a:pt x="304800" y="133985"/>
                </a:moveTo>
                <a:lnTo>
                  <a:pt x="233552" y="133985"/>
                </a:lnTo>
                <a:lnTo>
                  <a:pt x="304800" y="136144"/>
                </a:lnTo>
                <a:lnTo>
                  <a:pt x="304800" y="133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33131" y="5221223"/>
            <a:ext cx="525780" cy="273050"/>
          </a:xfrm>
          <a:custGeom>
            <a:avLst/>
            <a:gdLst/>
            <a:ahLst/>
            <a:cxnLst/>
            <a:rect l="l" t="t" r="r" b="b"/>
            <a:pathLst>
              <a:path w="525779" h="273050">
                <a:moveTo>
                  <a:pt x="484702" y="227075"/>
                </a:moveTo>
                <a:lnTo>
                  <a:pt x="381000" y="227075"/>
                </a:lnTo>
                <a:lnTo>
                  <a:pt x="448183" y="240284"/>
                </a:lnTo>
                <a:lnTo>
                  <a:pt x="477900" y="253364"/>
                </a:lnTo>
                <a:lnTo>
                  <a:pt x="497332" y="272795"/>
                </a:lnTo>
                <a:lnTo>
                  <a:pt x="512572" y="268604"/>
                </a:lnTo>
                <a:lnTo>
                  <a:pt x="525779" y="261747"/>
                </a:lnTo>
                <a:lnTo>
                  <a:pt x="525779" y="249300"/>
                </a:lnTo>
                <a:lnTo>
                  <a:pt x="484702" y="227075"/>
                </a:lnTo>
                <a:close/>
              </a:path>
              <a:path w="525779" h="273050">
                <a:moveTo>
                  <a:pt x="448376" y="78231"/>
                </a:moveTo>
                <a:lnTo>
                  <a:pt x="402463" y="78231"/>
                </a:lnTo>
                <a:lnTo>
                  <a:pt x="376809" y="103885"/>
                </a:lnTo>
                <a:lnTo>
                  <a:pt x="337312" y="125348"/>
                </a:lnTo>
                <a:lnTo>
                  <a:pt x="304800" y="164845"/>
                </a:lnTo>
                <a:lnTo>
                  <a:pt x="272923" y="201422"/>
                </a:lnTo>
                <a:lnTo>
                  <a:pt x="272923" y="223012"/>
                </a:lnTo>
                <a:lnTo>
                  <a:pt x="292353" y="234060"/>
                </a:lnTo>
                <a:lnTo>
                  <a:pt x="322072" y="227075"/>
                </a:lnTo>
                <a:lnTo>
                  <a:pt x="484702" y="227075"/>
                </a:lnTo>
                <a:lnTo>
                  <a:pt x="465454" y="216662"/>
                </a:lnTo>
                <a:lnTo>
                  <a:pt x="452204" y="214629"/>
                </a:lnTo>
                <a:lnTo>
                  <a:pt x="342138" y="214629"/>
                </a:lnTo>
                <a:lnTo>
                  <a:pt x="298576" y="209803"/>
                </a:lnTo>
                <a:lnTo>
                  <a:pt x="324866" y="164845"/>
                </a:lnTo>
                <a:lnTo>
                  <a:pt x="354711" y="130175"/>
                </a:lnTo>
                <a:lnTo>
                  <a:pt x="408686" y="105917"/>
                </a:lnTo>
                <a:lnTo>
                  <a:pt x="445389" y="86487"/>
                </a:lnTo>
                <a:lnTo>
                  <a:pt x="448376" y="78231"/>
                </a:lnTo>
                <a:close/>
              </a:path>
              <a:path w="525779" h="273050">
                <a:moveTo>
                  <a:pt x="406653" y="207644"/>
                </a:moveTo>
                <a:lnTo>
                  <a:pt x="342138" y="214629"/>
                </a:lnTo>
                <a:lnTo>
                  <a:pt x="452204" y="214629"/>
                </a:lnTo>
                <a:lnTo>
                  <a:pt x="406653" y="207644"/>
                </a:lnTo>
                <a:close/>
              </a:path>
              <a:path w="525779" h="273050">
                <a:moveTo>
                  <a:pt x="82423" y="0"/>
                </a:moveTo>
                <a:lnTo>
                  <a:pt x="38735" y="0"/>
                </a:lnTo>
                <a:lnTo>
                  <a:pt x="0" y="15239"/>
                </a:lnTo>
                <a:lnTo>
                  <a:pt x="26289" y="47751"/>
                </a:lnTo>
                <a:lnTo>
                  <a:pt x="88646" y="60832"/>
                </a:lnTo>
                <a:lnTo>
                  <a:pt x="166877" y="67182"/>
                </a:lnTo>
                <a:lnTo>
                  <a:pt x="257683" y="71373"/>
                </a:lnTo>
                <a:lnTo>
                  <a:pt x="356743" y="80263"/>
                </a:lnTo>
                <a:lnTo>
                  <a:pt x="402463" y="78231"/>
                </a:lnTo>
                <a:lnTo>
                  <a:pt x="448376" y="78231"/>
                </a:lnTo>
                <a:lnTo>
                  <a:pt x="452374" y="67182"/>
                </a:lnTo>
                <a:lnTo>
                  <a:pt x="428751" y="47751"/>
                </a:lnTo>
                <a:lnTo>
                  <a:pt x="331089" y="40893"/>
                </a:lnTo>
                <a:lnTo>
                  <a:pt x="181483" y="19431"/>
                </a:lnTo>
                <a:lnTo>
                  <a:pt x="824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6159" y="5212079"/>
            <a:ext cx="635635" cy="516890"/>
          </a:xfrm>
          <a:custGeom>
            <a:avLst/>
            <a:gdLst/>
            <a:ahLst/>
            <a:cxnLst/>
            <a:rect l="l" t="t" r="r" b="b"/>
            <a:pathLst>
              <a:path w="635634" h="516889">
                <a:moveTo>
                  <a:pt x="123444" y="0"/>
                </a:moveTo>
                <a:lnTo>
                  <a:pt x="58293" y="4191"/>
                </a:lnTo>
                <a:lnTo>
                  <a:pt x="12446" y="25527"/>
                </a:lnTo>
                <a:lnTo>
                  <a:pt x="0" y="77343"/>
                </a:lnTo>
                <a:lnTo>
                  <a:pt x="23622" y="168529"/>
                </a:lnTo>
                <a:lnTo>
                  <a:pt x="81915" y="233426"/>
                </a:lnTo>
                <a:lnTo>
                  <a:pt x="154050" y="289433"/>
                </a:lnTo>
                <a:lnTo>
                  <a:pt x="292735" y="328041"/>
                </a:lnTo>
                <a:lnTo>
                  <a:pt x="389890" y="382600"/>
                </a:lnTo>
                <a:lnTo>
                  <a:pt x="422529" y="414388"/>
                </a:lnTo>
                <a:lnTo>
                  <a:pt x="429514" y="425450"/>
                </a:lnTo>
                <a:lnTo>
                  <a:pt x="481457" y="486244"/>
                </a:lnTo>
                <a:lnTo>
                  <a:pt x="491871" y="486244"/>
                </a:lnTo>
                <a:lnTo>
                  <a:pt x="570357" y="516636"/>
                </a:lnTo>
                <a:lnTo>
                  <a:pt x="605028" y="516636"/>
                </a:lnTo>
                <a:lnTo>
                  <a:pt x="624459" y="490397"/>
                </a:lnTo>
                <a:lnTo>
                  <a:pt x="635508" y="453745"/>
                </a:lnTo>
                <a:lnTo>
                  <a:pt x="635508" y="393014"/>
                </a:lnTo>
                <a:lnTo>
                  <a:pt x="605028" y="343281"/>
                </a:lnTo>
                <a:lnTo>
                  <a:pt x="559181" y="295529"/>
                </a:lnTo>
                <a:lnTo>
                  <a:pt x="478663" y="256921"/>
                </a:lnTo>
                <a:lnTo>
                  <a:pt x="407289" y="230632"/>
                </a:lnTo>
                <a:lnTo>
                  <a:pt x="331597" y="192024"/>
                </a:lnTo>
                <a:lnTo>
                  <a:pt x="272669" y="142240"/>
                </a:lnTo>
                <a:lnTo>
                  <a:pt x="260223" y="101473"/>
                </a:lnTo>
                <a:lnTo>
                  <a:pt x="220599" y="69088"/>
                </a:lnTo>
                <a:lnTo>
                  <a:pt x="194945" y="38608"/>
                </a:lnTo>
                <a:lnTo>
                  <a:pt x="179705" y="17272"/>
                </a:lnTo>
                <a:lnTo>
                  <a:pt x="1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27847" y="5635752"/>
            <a:ext cx="440690" cy="661670"/>
          </a:xfrm>
          <a:custGeom>
            <a:avLst/>
            <a:gdLst/>
            <a:ahLst/>
            <a:cxnLst/>
            <a:rect l="l" t="t" r="r" b="b"/>
            <a:pathLst>
              <a:path w="440690" h="661670">
                <a:moveTo>
                  <a:pt x="51943" y="0"/>
                </a:moveTo>
                <a:lnTo>
                  <a:pt x="0" y="19329"/>
                </a:lnTo>
                <a:lnTo>
                  <a:pt x="4191" y="64262"/>
                </a:lnTo>
                <a:lnTo>
                  <a:pt x="32638" y="103644"/>
                </a:lnTo>
                <a:lnTo>
                  <a:pt x="117221" y="167944"/>
                </a:lnTo>
                <a:lnTo>
                  <a:pt x="169163" y="209410"/>
                </a:lnTo>
                <a:lnTo>
                  <a:pt x="205994" y="255028"/>
                </a:lnTo>
                <a:lnTo>
                  <a:pt x="219201" y="284746"/>
                </a:lnTo>
                <a:lnTo>
                  <a:pt x="225425" y="326212"/>
                </a:lnTo>
                <a:lnTo>
                  <a:pt x="208152" y="382193"/>
                </a:lnTo>
                <a:lnTo>
                  <a:pt x="182372" y="436105"/>
                </a:lnTo>
                <a:lnTo>
                  <a:pt x="167131" y="475500"/>
                </a:lnTo>
                <a:lnTo>
                  <a:pt x="156082" y="512127"/>
                </a:lnTo>
                <a:lnTo>
                  <a:pt x="154050" y="550837"/>
                </a:lnTo>
                <a:lnTo>
                  <a:pt x="154050" y="585393"/>
                </a:lnTo>
                <a:lnTo>
                  <a:pt x="167131" y="604735"/>
                </a:lnTo>
                <a:lnTo>
                  <a:pt x="195579" y="604735"/>
                </a:lnTo>
                <a:lnTo>
                  <a:pt x="251841" y="615797"/>
                </a:lnTo>
                <a:lnTo>
                  <a:pt x="310006" y="617867"/>
                </a:lnTo>
                <a:lnTo>
                  <a:pt x="371094" y="641375"/>
                </a:lnTo>
                <a:lnTo>
                  <a:pt x="403605" y="661416"/>
                </a:lnTo>
                <a:lnTo>
                  <a:pt x="429259" y="635152"/>
                </a:lnTo>
                <a:lnTo>
                  <a:pt x="440435" y="611657"/>
                </a:lnTo>
                <a:lnTo>
                  <a:pt x="429259" y="598525"/>
                </a:lnTo>
                <a:lnTo>
                  <a:pt x="390525" y="589534"/>
                </a:lnTo>
                <a:lnTo>
                  <a:pt x="310006" y="583323"/>
                </a:lnTo>
                <a:lnTo>
                  <a:pt x="201802" y="583323"/>
                </a:lnTo>
                <a:lnTo>
                  <a:pt x="186562" y="572262"/>
                </a:lnTo>
                <a:lnTo>
                  <a:pt x="182372" y="531482"/>
                </a:lnTo>
                <a:lnTo>
                  <a:pt x="212851" y="462368"/>
                </a:lnTo>
                <a:lnTo>
                  <a:pt x="234442" y="420903"/>
                </a:lnTo>
                <a:lnTo>
                  <a:pt x="257936" y="349719"/>
                </a:lnTo>
                <a:lnTo>
                  <a:pt x="266953" y="304101"/>
                </a:lnTo>
                <a:lnTo>
                  <a:pt x="271145" y="261251"/>
                </a:lnTo>
                <a:lnTo>
                  <a:pt x="253873" y="215633"/>
                </a:lnTo>
                <a:lnTo>
                  <a:pt x="219201" y="163804"/>
                </a:lnTo>
                <a:lnTo>
                  <a:pt x="169163" y="116103"/>
                </a:lnTo>
                <a:lnTo>
                  <a:pt x="140843" y="86360"/>
                </a:lnTo>
                <a:lnTo>
                  <a:pt x="90804" y="31800"/>
                </a:lnTo>
                <a:lnTo>
                  <a:pt x="519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37347" y="5655564"/>
            <a:ext cx="228600" cy="603885"/>
          </a:xfrm>
          <a:custGeom>
            <a:avLst/>
            <a:gdLst/>
            <a:ahLst/>
            <a:cxnLst/>
            <a:rect l="l" t="t" r="r" b="b"/>
            <a:pathLst>
              <a:path w="228600" h="603885">
                <a:moveTo>
                  <a:pt x="191770" y="0"/>
                </a:moveTo>
                <a:lnTo>
                  <a:pt x="150113" y="0"/>
                </a:lnTo>
                <a:lnTo>
                  <a:pt x="113283" y="15176"/>
                </a:lnTo>
                <a:lnTo>
                  <a:pt x="74422" y="53911"/>
                </a:lnTo>
                <a:lnTo>
                  <a:pt x="52197" y="103682"/>
                </a:lnTo>
                <a:lnTo>
                  <a:pt x="41655" y="149313"/>
                </a:lnTo>
                <a:lnTo>
                  <a:pt x="48005" y="194945"/>
                </a:lnTo>
                <a:lnTo>
                  <a:pt x="61213" y="242633"/>
                </a:lnTo>
                <a:lnTo>
                  <a:pt x="84708" y="281355"/>
                </a:lnTo>
                <a:lnTo>
                  <a:pt x="107060" y="333197"/>
                </a:lnTo>
                <a:lnTo>
                  <a:pt x="130682" y="378828"/>
                </a:lnTo>
                <a:lnTo>
                  <a:pt x="165353" y="436892"/>
                </a:lnTo>
                <a:lnTo>
                  <a:pt x="184784" y="501878"/>
                </a:lnTo>
                <a:lnTo>
                  <a:pt x="191770" y="521233"/>
                </a:lnTo>
                <a:lnTo>
                  <a:pt x="191770" y="540600"/>
                </a:lnTo>
                <a:lnTo>
                  <a:pt x="119506" y="540600"/>
                </a:lnTo>
                <a:lnTo>
                  <a:pt x="19430" y="551649"/>
                </a:lnTo>
                <a:lnTo>
                  <a:pt x="0" y="559955"/>
                </a:lnTo>
                <a:lnTo>
                  <a:pt x="9017" y="586219"/>
                </a:lnTo>
                <a:lnTo>
                  <a:pt x="38988" y="603504"/>
                </a:lnTo>
                <a:lnTo>
                  <a:pt x="100075" y="584149"/>
                </a:lnTo>
                <a:lnTo>
                  <a:pt x="150113" y="573087"/>
                </a:lnTo>
                <a:lnTo>
                  <a:pt x="195960" y="571017"/>
                </a:lnTo>
                <a:lnTo>
                  <a:pt x="228600" y="559955"/>
                </a:lnTo>
                <a:lnTo>
                  <a:pt x="228600" y="521233"/>
                </a:lnTo>
                <a:lnTo>
                  <a:pt x="217550" y="482523"/>
                </a:lnTo>
                <a:lnTo>
                  <a:pt x="202183" y="436892"/>
                </a:lnTo>
                <a:lnTo>
                  <a:pt x="176529" y="378828"/>
                </a:lnTo>
                <a:lnTo>
                  <a:pt x="145923" y="313842"/>
                </a:lnTo>
                <a:lnTo>
                  <a:pt x="107060" y="233654"/>
                </a:lnTo>
                <a:lnTo>
                  <a:pt x="100075" y="181800"/>
                </a:lnTo>
                <a:lnTo>
                  <a:pt x="100075" y="143090"/>
                </a:lnTo>
                <a:lnTo>
                  <a:pt x="130682" y="97459"/>
                </a:lnTo>
                <a:lnTo>
                  <a:pt x="184784" y="71208"/>
                </a:lnTo>
                <a:lnTo>
                  <a:pt x="204977" y="53911"/>
                </a:lnTo>
                <a:lnTo>
                  <a:pt x="211200" y="19342"/>
                </a:lnTo>
                <a:lnTo>
                  <a:pt x="1917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9527" y="4913376"/>
            <a:ext cx="248285" cy="341630"/>
          </a:xfrm>
          <a:custGeom>
            <a:avLst/>
            <a:gdLst/>
            <a:ahLst/>
            <a:cxnLst/>
            <a:rect l="l" t="t" r="r" b="b"/>
            <a:pathLst>
              <a:path w="248284" h="341629">
                <a:moveTo>
                  <a:pt x="42037" y="0"/>
                </a:moveTo>
                <a:lnTo>
                  <a:pt x="3175" y="22098"/>
                </a:lnTo>
                <a:lnTo>
                  <a:pt x="126" y="33781"/>
                </a:lnTo>
                <a:lnTo>
                  <a:pt x="634" y="45593"/>
                </a:lnTo>
                <a:lnTo>
                  <a:pt x="4952" y="56768"/>
                </a:lnTo>
                <a:lnTo>
                  <a:pt x="12826" y="66421"/>
                </a:lnTo>
                <a:lnTo>
                  <a:pt x="132461" y="170815"/>
                </a:lnTo>
                <a:lnTo>
                  <a:pt x="12826" y="275081"/>
                </a:lnTo>
                <a:lnTo>
                  <a:pt x="5588" y="283718"/>
                </a:lnTo>
                <a:lnTo>
                  <a:pt x="889" y="294767"/>
                </a:lnTo>
                <a:lnTo>
                  <a:pt x="0" y="306578"/>
                </a:lnTo>
                <a:lnTo>
                  <a:pt x="2667" y="318262"/>
                </a:lnTo>
                <a:lnTo>
                  <a:pt x="9271" y="328803"/>
                </a:lnTo>
                <a:lnTo>
                  <a:pt x="17779" y="336042"/>
                </a:lnTo>
                <a:lnTo>
                  <a:pt x="28955" y="340741"/>
                </a:lnTo>
                <a:lnTo>
                  <a:pt x="40767" y="341630"/>
                </a:lnTo>
                <a:lnTo>
                  <a:pt x="52577" y="338963"/>
                </a:lnTo>
                <a:lnTo>
                  <a:pt x="63119" y="332359"/>
                </a:lnTo>
                <a:lnTo>
                  <a:pt x="204759" y="208787"/>
                </a:lnTo>
                <a:lnTo>
                  <a:pt x="138556" y="208787"/>
                </a:lnTo>
                <a:lnTo>
                  <a:pt x="138556" y="132715"/>
                </a:lnTo>
                <a:lnTo>
                  <a:pt x="63119" y="9143"/>
                </a:lnTo>
                <a:lnTo>
                  <a:pt x="53594" y="3048"/>
                </a:lnTo>
                <a:lnTo>
                  <a:pt x="42037" y="0"/>
                </a:lnTo>
                <a:close/>
              </a:path>
              <a:path w="248284" h="341629">
                <a:moveTo>
                  <a:pt x="190373" y="132715"/>
                </a:moveTo>
                <a:lnTo>
                  <a:pt x="165226" y="142112"/>
                </a:lnTo>
                <a:lnTo>
                  <a:pt x="165226" y="199390"/>
                </a:lnTo>
                <a:lnTo>
                  <a:pt x="138556" y="208787"/>
                </a:lnTo>
                <a:lnTo>
                  <a:pt x="190373" y="208787"/>
                </a:lnTo>
                <a:lnTo>
                  <a:pt x="248284" y="170815"/>
                </a:lnTo>
                <a:lnTo>
                  <a:pt x="190373" y="132715"/>
                </a:lnTo>
                <a:close/>
              </a:path>
              <a:path w="248284" h="341629">
                <a:moveTo>
                  <a:pt x="248284" y="170815"/>
                </a:moveTo>
                <a:lnTo>
                  <a:pt x="190373" y="208787"/>
                </a:lnTo>
                <a:lnTo>
                  <a:pt x="204759" y="208787"/>
                </a:lnTo>
                <a:lnTo>
                  <a:pt x="248284" y="170815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92645" y="4922520"/>
            <a:ext cx="185420" cy="200025"/>
          </a:xfrm>
          <a:custGeom>
            <a:avLst/>
            <a:gdLst/>
            <a:ahLst/>
            <a:cxnLst/>
            <a:rect l="l" t="t" r="r" b="b"/>
            <a:pathLst>
              <a:path w="185420" h="200025">
                <a:moveTo>
                  <a:pt x="0" y="0"/>
                </a:moveTo>
                <a:lnTo>
                  <a:pt x="75437" y="123570"/>
                </a:lnTo>
                <a:lnTo>
                  <a:pt x="75437" y="199643"/>
                </a:lnTo>
                <a:lnTo>
                  <a:pt x="102107" y="190245"/>
                </a:lnTo>
                <a:lnTo>
                  <a:pt x="102107" y="132968"/>
                </a:lnTo>
                <a:lnTo>
                  <a:pt x="127253" y="123570"/>
                </a:lnTo>
                <a:lnTo>
                  <a:pt x="141529" y="123570"/>
                </a:lnTo>
                <a:lnTo>
                  <a:pt x="0" y="0"/>
                </a:lnTo>
                <a:close/>
              </a:path>
              <a:path w="185420" h="200025">
                <a:moveTo>
                  <a:pt x="141529" y="123570"/>
                </a:moveTo>
                <a:lnTo>
                  <a:pt x="127253" y="123570"/>
                </a:lnTo>
                <a:lnTo>
                  <a:pt x="185165" y="161670"/>
                </a:lnTo>
                <a:lnTo>
                  <a:pt x="141529" y="12357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96083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48483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00883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53283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5683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58083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10483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28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52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676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200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724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248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772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296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820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344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868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392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916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440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964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488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012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536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060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584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108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632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15683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94754" y="5046726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533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28700" y="4799076"/>
            <a:ext cx="361315" cy="349250"/>
          </a:xfrm>
          <a:custGeom>
            <a:avLst/>
            <a:gdLst/>
            <a:ahLst/>
            <a:cxnLst/>
            <a:rect l="l" t="t" r="r" b="b"/>
            <a:pathLst>
              <a:path w="361315" h="349250">
                <a:moveTo>
                  <a:pt x="145589" y="13843"/>
                </a:moveTo>
                <a:lnTo>
                  <a:pt x="88290" y="13843"/>
                </a:lnTo>
                <a:lnTo>
                  <a:pt x="62014" y="35687"/>
                </a:lnTo>
                <a:lnTo>
                  <a:pt x="40855" y="71247"/>
                </a:lnTo>
                <a:lnTo>
                  <a:pt x="12395" y="132334"/>
                </a:lnTo>
                <a:lnTo>
                  <a:pt x="0" y="213741"/>
                </a:lnTo>
                <a:lnTo>
                  <a:pt x="5105" y="253746"/>
                </a:lnTo>
                <a:lnTo>
                  <a:pt x="28460" y="300990"/>
                </a:lnTo>
                <a:lnTo>
                  <a:pt x="62014" y="339598"/>
                </a:lnTo>
                <a:lnTo>
                  <a:pt x="86093" y="348996"/>
                </a:lnTo>
                <a:lnTo>
                  <a:pt x="119659" y="334391"/>
                </a:lnTo>
                <a:lnTo>
                  <a:pt x="151041" y="317754"/>
                </a:lnTo>
                <a:lnTo>
                  <a:pt x="177304" y="274828"/>
                </a:lnTo>
                <a:lnTo>
                  <a:pt x="196265" y="225425"/>
                </a:lnTo>
                <a:lnTo>
                  <a:pt x="287528" y="210819"/>
                </a:lnTo>
                <a:lnTo>
                  <a:pt x="358554" y="210819"/>
                </a:lnTo>
                <a:lnTo>
                  <a:pt x="361188" y="196976"/>
                </a:lnTo>
                <a:lnTo>
                  <a:pt x="338247" y="192024"/>
                </a:lnTo>
                <a:lnTo>
                  <a:pt x="198462" y="192024"/>
                </a:lnTo>
                <a:lnTo>
                  <a:pt x="196265" y="142494"/>
                </a:lnTo>
                <a:lnTo>
                  <a:pt x="194081" y="103886"/>
                </a:lnTo>
                <a:lnTo>
                  <a:pt x="174383" y="49403"/>
                </a:lnTo>
                <a:lnTo>
                  <a:pt x="145589" y="13843"/>
                </a:lnTo>
                <a:close/>
              </a:path>
              <a:path w="361315" h="349250">
                <a:moveTo>
                  <a:pt x="358554" y="210819"/>
                </a:moveTo>
                <a:lnTo>
                  <a:pt x="287528" y="210819"/>
                </a:lnTo>
                <a:lnTo>
                  <a:pt x="356743" y="220344"/>
                </a:lnTo>
                <a:lnTo>
                  <a:pt x="358554" y="210819"/>
                </a:lnTo>
                <a:close/>
              </a:path>
              <a:path w="361315" h="349250">
                <a:moveTo>
                  <a:pt x="327659" y="189737"/>
                </a:moveTo>
                <a:lnTo>
                  <a:pt x="198462" y="192024"/>
                </a:lnTo>
                <a:lnTo>
                  <a:pt x="338247" y="192024"/>
                </a:lnTo>
                <a:lnTo>
                  <a:pt x="327659" y="189737"/>
                </a:lnTo>
                <a:close/>
              </a:path>
              <a:path w="361315" h="349250">
                <a:moveTo>
                  <a:pt x="114553" y="0"/>
                </a:moveTo>
                <a:lnTo>
                  <a:pt x="74422" y="16001"/>
                </a:lnTo>
                <a:lnTo>
                  <a:pt x="88290" y="13843"/>
                </a:lnTo>
                <a:lnTo>
                  <a:pt x="145589" y="13843"/>
                </a:lnTo>
                <a:lnTo>
                  <a:pt x="143738" y="11556"/>
                </a:lnTo>
                <a:lnTo>
                  <a:pt x="1145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7196" y="5134355"/>
            <a:ext cx="739140" cy="129539"/>
          </a:xfrm>
          <a:custGeom>
            <a:avLst/>
            <a:gdLst/>
            <a:ahLst/>
            <a:cxnLst/>
            <a:rect l="l" t="t" r="r" b="b"/>
            <a:pathLst>
              <a:path w="739139" h="129539">
                <a:moveTo>
                  <a:pt x="736980" y="0"/>
                </a:moveTo>
                <a:lnTo>
                  <a:pt x="636270" y="7239"/>
                </a:lnTo>
                <a:lnTo>
                  <a:pt x="516635" y="20955"/>
                </a:lnTo>
                <a:lnTo>
                  <a:pt x="426084" y="23876"/>
                </a:lnTo>
                <a:lnTo>
                  <a:pt x="303529" y="42672"/>
                </a:lnTo>
                <a:lnTo>
                  <a:pt x="194056" y="52070"/>
                </a:lnTo>
                <a:lnTo>
                  <a:pt x="62014" y="61468"/>
                </a:lnTo>
                <a:lnTo>
                  <a:pt x="12992" y="78105"/>
                </a:lnTo>
                <a:lnTo>
                  <a:pt x="0" y="101219"/>
                </a:lnTo>
                <a:lnTo>
                  <a:pt x="21882" y="129540"/>
                </a:lnTo>
                <a:lnTo>
                  <a:pt x="74422" y="101219"/>
                </a:lnTo>
                <a:lnTo>
                  <a:pt x="131317" y="89789"/>
                </a:lnTo>
                <a:lnTo>
                  <a:pt x="217423" y="87503"/>
                </a:lnTo>
                <a:lnTo>
                  <a:pt x="320294" y="75311"/>
                </a:lnTo>
                <a:lnTo>
                  <a:pt x="428244" y="46990"/>
                </a:lnTo>
                <a:lnTo>
                  <a:pt x="514349" y="44831"/>
                </a:lnTo>
                <a:lnTo>
                  <a:pt x="628205" y="44831"/>
                </a:lnTo>
                <a:lnTo>
                  <a:pt x="624585" y="33274"/>
                </a:lnTo>
                <a:lnTo>
                  <a:pt x="715010" y="33274"/>
                </a:lnTo>
                <a:lnTo>
                  <a:pt x="739140" y="14478"/>
                </a:lnTo>
                <a:lnTo>
                  <a:pt x="736980" y="0"/>
                </a:lnTo>
                <a:close/>
              </a:path>
              <a:path w="739139" h="129539">
                <a:moveTo>
                  <a:pt x="628205" y="44831"/>
                </a:moveTo>
                <a:lnTo>
                  <a:pt x="514349" y="44831"/>
                </a:lnTo>
                <a:lnTo>
                  <a:pt x="514349" y="63627"/>
                </a:lnTo>
                <a:lnTo>
                  <a:pt x="526034" y="94107"/>
                </a:lnTo>
                <a:lnTo>
                  <a:pt x="557403" y="103505"/>
                </a:lnTo>
                <a:lnTo>
                  <a:pt x="595376" y="103505"/>
                </a:lnTo>
                <a:lnTo>
                  <a:pt x="619379" y="84582"/>
                </a:lnTo>
                <a:lnTo>
                  <a:pt x="631824" y="56388"/>
                </a:lnTo>
                <a:lnTo>
                  <a:pt x="628205" y="44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87196" y="5203063"/>
            <a:ext cx="26670" cy="13970"/>
          </a:xfrm>
          <a:custGeom>
            <a:avLst/>
            <a:gdLst/>
            <a:ahLst/>
            <a:cxnLst/>
            <a:rect l="l" t="t" r="r" b="b"/>
            <a:pathLst>
              <a:path w="26669" h="13970">
                <a:moveTo>
                  <a:pt x="26263" y="0"/>
                </a:moveTo>
                <a:lnTo>
                  <a:pt x="0" y="13843"/>
                </a:lnTo>
                <a:lnTo>
                  <a:pt x="12992" y="9398"/>
                </a:lnTo>
                <a:lnTo>
                  <a:pt x="14592" y="6604"/>
                </a:lnTo>
                <a:lnTo>
                  <a:pt x="26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5547" y="5163311"/>
            <a:ext cx="289560" cy="599440"/>
          </a:xfrm>
          <a:custGeom>
            <a:avLst/>
            <a:gdLst/>
            <a:ahLst/>
            <a:cxnLst/>
            <a:rect l="l" t="t" r="r" b="b"/>
            <a:pathLst>
              <a:path w="289559" h="599439">
                <a:moveTo>
                  <a:pt x="128689" y="0"/>
                </a:moveTo>
                <a:lnTo>
                  <a:pt x="73850" y="2158"/>
                </a:lnTo>
                <a:lnTo>
                  <a:pt x="38023" y="37845"/>
                </a:lnTo>
                <a:lnTo>
                  <a:pt x="49720" y="141859"/>
                </a:lnTo>
                <a:lnTo>
                  <a:pt x="43141" y="280162"/>
                </a:lnTo>
                <a:lnTo>
                  <a:pt x="23393" y="391541"/>
                </a:lnTo>
                <a:lnTo>
                  <a:pt x="0" y="472313"/>
                </a:lnTo>
                <a:lnTo>
                  <a:pt x="0" y="534136"/>
                </a:lnTo>
                <a:lnTo>
                  <a:pt x="16814" y="572731"/>
                </a:lnTo>
                <a:lnTo>
                  <a:pt x="59220" y="598932"/>
                </a:lnTo>
                <a:lnTo>
                  <a:pt x="95783" y="598932"/>
                </a:lnTo>
                <a:lnTo>
                  <a:pt x="138201" y="572731"/>
                </a:lnTo>
                <a:lnTo>
                  <a:pt x="171831" y="513041"/>
                </a:lnTo>
                <a:lnTo>
                  <a:pt x="201079" y="413384"/>
                </a:lnTo>
                <a:lnTo>
                  <a:pt x="229603" y="342010"/>
                </a:lnTo>
                <a:lnTo>
                  <a:pt x="267627" y="258318"/>
                </a:lnTo>
                <a:lnTo>
                  <a:pt x="289560" y="171069"/>
                </a:lnTo>
                <a:lnTo>
                  <a:pt x="286639" y="92456"/>
                </a:lnTo>
                <a:lnTo>
                  <a:pt x="265430" y="34925"/>
                </a:lnTo>
                <a:lnTo>
                  <a:pt x="207670" y="6604"/>
                </a:lnTo>
                <a:lnTo>
                  <a:pt x="164528" y="6604"/>
                </a:lnTo>
                <a:lnTo>
                  <a:pt x="1286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7991" y="5187696"/>
            <a:ext cx="330835" cy="536575"/>
          </a:xfrm>
          <a:custGeom>
            <a:avLst/>
            <a:gdLst/>
            <a:ahLst/>
            <a:cxnLst/>
            <a:rect l="l" t="t" r="r" b="b"/>
            <a:pathLst>
              <a:path w="330834" h="536575">
                <a:moveTo>
                  <a:pt x="313880" y="0"/>
                </a:moveTo>
                <a:lnTo>
                  <a:pt x="287540" y="0"/>
                </a:lnTo>
                <a:lnTo>
                  <a:pt x="251688" y="21081"/>
                </a:lnTo>
                <a:lnTo>
                  <a:pt x="237058" y="35686"/>
                </a:lnTo>
                <a:lnTo>
                  <a:pt x="165354" y="71500"/>
                </a:lnTo>
                <a:lnTo>
                  <a:pt x="93649" y="109346"/>
                </a:lnTo>
                <a:lnTo>
                  <a:pt x="19024" y="152272"/>
                </a:lnTo>
                <a:lnTo>
                  <a:pt x="0" y="163956"/>
                </a:lnTo>
                <a:lnTo>
                  <a:pt x="0" y="188086"/>
                </a:lnTo>
                <a:lnTo>
                  <a:pt x="21221" y="228853"/>
                </a:lnTo>
                <a:lnTo>
                  <a:pt x="57797" y="271906"/>
                </a:lnTo>
                <a:lnTo>
                  <a:pt x="86334" y="309752"/>
                </a:lnTo>
                <a:lnTo>
                  <a:pt x="119989" y="352805"/>
                </a:lnTo>
                <a:lnTo>
                  <a:pt x="129501" y="409613"/>
                </a:lnTo>
                <a:lnTo>
                  <a:pt x="122186" y="431507"/>
                </a:lnTo>
                <a:lnTo>
                  <a:pt x="100964" y="443115"/>
                </a:lnTo>
                <a:lnTo>
                  <a:pt x="76822" y="465010"/>
                </a:lnTo>
                <a:lnTo>
                  <a:pt x="35852" y="486130"/>
                </a:lnTo>
                <a:lnTo>
                  <a:pt x="21221" y="516775"/>
                </a:lnTo>
                <a:lnTo>
                  <a:pt x="28536" y="536447"/>
                </a:lnTo>
                <a:lnTo>
                  <a:pt x="50482" y="536447"/>
                </a:lnTo>
                <a:lnTo>
                  <a:pt x="57797" y="510184"/>
                </a:lnTo>
                <a:lnTo>
                  <a:pt x="69507" y="488353"/>
                </a:lnTo>
                <a:lnTo>
                  <a:pt x="98043" y="467220"/>
                </a:lnTo>
                <a:lnTo>
                  <a:pt x="127304" y="457707"/>
                </a:lnTo>
                <a:lnTo>
                  <a:pt x="148526" y="443115"/>
                </a:lnTo>
                <a:lnTo>
                  <a:pt x="155841" y="421995"/>
                </a:lnTo>
                <a:lnTo>
                  <a:pt x="141211" y="352805"/>
                </a:lnTo>
                <a:lnTo>
                  <a:pt x="105359" y="285749"/>
                </a:lnTo>
                <a:lnTo>
                  <a:pt x="62191" y="231012"/>
                </a:lnTo>
                <a:lnTo>
                  <a:pt x="40970" y="180720"/>
                </a:lnTo>
                <a:lnTo>
                  <a:pt x="79019" y="178561"/>
                </a:lnTo>
                <a:lnTo>
                  <a:pt x="179984" y="123951"/>
                </a:lnTo>
                <a:lnTo>
                  <a:pt x="259003" y="92582"/>
                </a:lnTo>
                <a:lnTo>
                  <a:pt x="299250" y="71500"/>
                </a:lnTo>
                <a:lnTo>
                  <a:pt x="321195" y="49529"/>
                </a:lnTo>
                <a:lnTo>
                  <a:pt x="330708" y="16763"/>
                </a:lnTo>
                <a:lnTo>
                  <a:pt x="313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21080" y="5711952"/>
            <a:ext cx="219710" cy="581025"/>
          </a:xfrm>
          <a:custGeom>
            <a:avLst/>
            <a:gdLst/>
            <a:ahLst/>
            <a:cxnLst/>
            <a:rect l="l" t="t" r="r" b="b"/>
            <a:pathLst>
              <a:path w="219709" h="581025">
                <a:moveTo>
                  <a:pt x="217556" y="542759"/>
                </a:moveTo>
                <a:lnTo>
                  <a:pt x="50304" y="542759"/>
                </a:lnTo>
                <a:lnTo>
                  <a:pt x="107899" y="545680"/>
                </a:lnTo>
                <a:lnTo>
                  <a:pt x="148005" y="566801"/>
                </a:lnTo>
                <a:lnTo>
                  <a:pt x="186639" y="580644"/>
                </a:lnTo>
                <a:lnTo>
                  <a:pt x="205600" y="571169"/>
                </a:lnTo>
                <a:lnTo>
                  <a:pt x="215087" y="552234"/>
                </a:lnTo>
                <a:lnTo>
                  <a:pt x="217556" y="542759"/>
                </a:lnTo>
                <a:close/>
              </a:path>
              <a:path w="219709" h="581025">
                <a:moveTo>
                  <a:pt x="50304" y="0"/>
                </a:moveTo>
                <a:lnTo>
                  <a:pt x="21869" y="0"/>
                </a:lnTo>
                <a:lnTo>
                  <a:pt x="12395" y="29146"/>
                </a:lnTo>
                <a:lnTo>
                  <a:pt x="32092" y="55384"/>
                </a:lnTo>
                <a:lnTo>
                  <a:pt x="64884" y="88163"/>
                </a:lnTo>
                <a:lnTo>
                  <a:pt x="115188" y="157365"/>
                </a:lnTo>
                <a:lnTo>
                  <a:pt x="134150" y="221475"/>
                </a:lnTo>
                <a:lnTo>
                  <a:pt x="136334" y="257175"/>
                </a:lnTo>
                <a:lnTo>
                  <a:pt x="129057" y="324205"/>
                </a:lnTo>
                <a:lnTo>
                  <a:pt x="104990" y="392684"/>
                </a:lnTo>
                <a:lnTo>
                  <a:pt x="50304" y="471360"/>
                </a:lnTo>
                <a:lnTo>
                  <a:pt x="19684" y="502691"/>
                </a:lnTo>
                <a:lnTo>
                  <a:pt x="0" y="521627"/>
                </a:lnTo>
                <a:lnTo>
                  <a:pt x="0" y="538391"/>
                </a:lnTo>
                <a:lnTo>
                  <a:pt x="14579" y="550049"/>
                </a:lnTo>
                <a:lnTo>
                  <a:pt x="50304" y="542759"/>
                </a:lnTo>
                <a:lnTo>
                  <a:pt x="217556" y="542759"/>
                </a:lnTo>
                <a:lnTo>
                  <a:pt x="219456" y="535470"/>
                </a:lnTo>
                <a:lnTo>
                  <a:pt x="157479" y="514350"/>
                </a:lnTo>
                <a:lnTo>
                  <a:pt x="107899" y="514350"/>
                </a:lnTo>
                <a:lnTo>
                  <a:pt x="69265" y="509981"/>
                </a:lnTo>
                <a:lnTo>
                  <a:pt x="78739" y="485940"/>
                </a:lnTo>
                <a:lnTo>
                  <a:pt x="119570" y="431292"/>
                </a:lnTo>
                <a:lnTo>
                  <a:pt x="155295" y="335864"/>
                </a:lnTo>
                <a:lnTo>
                  <a:pt x="177177" y="300164"/>
                </a:lnTo>
                <a:lnTo>
                  <a:pt x="179362" y="271741"/>
                </a:lnTo>
                <a:lnTo>
                  <a:pt x="172072" y="217106"/>
                </a:lnTo>
                <a:lnTo>
                  <a:pt x="150926" y="157365"/>
                </a:lnTo>
                <a:lnTo>
                  <a:pt x="126860" y="95440"/>
                </a:lnTo>
                <a:lnTo>
                  <a:pt x="83845" y="31330"/>
                </a:lnTo>
                <a:lnTo>
                  <a:pt x="503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2751" y="5672328"/>
            <a:ext cx="323215" cy="640080"/>
          </a:xfrm>
          <a:custGeom>
            <a:avLst/>
            <a:gdLst/>
            <a:ahLst/>
            <a:cxnLst/>
            <a:rect l="l" t="t" r="r" b="b"/>
            <a:pathLst>
              <a:path w="323215" h="640079">
                <a:moveTo>
                  <a:pt x="279958" y="0"/>
                </a:moveTo>
                <a:lnTo>
                  <a:pt x="236829" y="50203"/>
                </a:lnTo>
                <a:lnTo>
                  <a:pt x="188595" y="112128"/>
                </a:lnTo>
                <a:lnTo>
                  <a:pt x="160083" y="149999"/>
                </a:lnTo>
                <a:lnTo>
                  <a:pt x="122072" y="221361"/>
                </a:lnTo>
                <a:lnTo>
                  <a:pt x="100139" y="275971"/>
                </a:lnTo>
                <a:lnTo>
                  <a:pt x="95757" y="335686"/>
                </a:lnTo>
                <a:lnTo>
                  <a:pt x="95757" y="397586"/>
                </a:lnTo>
                <a:lnTo>
                  <a:pt x="114757" y="450011"/>
                </a:lnTo>
                <a:lnTo>
                  <a:pt x="131572" y="499529"/>
                </a:lnTo>
                <a:lnTo>
                  <a:pt x="143268" y="535216"/>
                </a:lnTo>
                <a:lnTo>
                  <a:pt x="167386" y="564349"/>
                </a:lnTo>
                <a:lnTo>
                  <a:pt x="107454" y="564349"/>
                </a:lnTo>
                <a:lnTo>
                  <a:pt x="43129" y="568718"/>
                </a:lnTo>
                <a:lnTo>
                  <a:pt x="2197" y="585470"/>
                </a:lnTo>
                <a:lnTo>
                  <a:pt x="0" y="606577"/>
                </a:lnTo>
                <a:lnTo>
                  <a:pt x="13893" y="632802"/>
                </a:lnTo>
                <a:lnTo>
                  <a:pt x="35814" y="640080"/>
                </a:lnTo>
                <a:lnTo>
                  <a:pt x="59207" y="621144"/>
                </a:lnTo>
                <a:lnTo>
                  <a:pt x="100139" y="606577"/>
                </a:lnTo>
                <a:lnTo>
                  <a:pt x="152768" y="597115"/>
                </a:lnTo>
                <a:lnTo>
                  <a:pt x="186397" y="597115"/>
                </a:lnTo>
                <a:lnTo>
                  <a:pt x="201015" y="590562"/>
                </a:lnTo>
                <a:lnTo>
                  <a:pt x="201015" y="570903"/>
                </a:lnTo>
                <a:lnTo>
                  <a:pt x="186397" y="547598"/>
                </a:lnTo>
                <a:lnTo>
                  <a:pt x="165201" y="511911"/>
                </a:lnTo>
                <a:lnTo>
                  <a:pt x="138887" y="450011"/>
                </a:lnTo>
                <a:lnTo>
                  <a:pt x="128651" y="385203"/>
                </a:lnTo>
                <a:lnTo>
                  <a:pt x="128651" y="333502"/>
                </a:lnTo>
                <a:lnTo>
                  <a:pt x="138887" y="275971"/>
                </a:lnTo>
                <a:lnTo>
                  <a:pt x="157886" y="233006"/>
                </a:lnTo>
                <a:lnTo>
                  <a:pt x="174701" y="197332"/>
                </a:lnTo>
                <a:lnTo>
                  <a:pt x="214909" y="149999"/>
                </a:lnTo>
                <a:lnTo>
                  <a:pt x="250723" y="114312"/>
                </a:lnTo>
                <a:lnTo>
                  <a:pt x="296773" y="85915"/>
                </a:lnTo>
                <a:lnTo>
                  <a:pt x="323088" y="64071"/>
                </a:lnTo>
                <a:lnTo>
                  <a:pt x="323088" y="26187"/>
                </a:lnTo>
                <a:lnTo>
                  <a:pt x="308470" y="5067"/>
                </a:lnTo>
                <a:lnTo>
                  <a:pt x="279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31007" y="4122420"/>
            <a:ext cx="472440" cy="536575"/>
          </a:xfrm>
          <a:custGeom>
            <a:avLst/>
            <a:gdLst/>
            <a:ahLst/>
            <a:cxnLst/>
            <a:rect l="l" t="t" r="r" b="b"/>
            <a:pathLst>
              <a:path w="472439" h="536575">
                <a:moveTo>
                  <a:pt x="448183" y="0"/>
                </a:moveTo>
                <a:lnTo>
                  <a:pt x="361823" y="24129"/>
                </a:lnTo>
                <a:lnTo>
                  <a:pt x="269621" y="62356"/>
                </a:lnTo>
                <a:lnTo>
                  <a:pt x="178562" y="129285"/>
                </a:lnTo>
                <a:lnTo>
                  <a:pt x="110617" y="215645"/>
                </a:lnTo>
                <a:lnTo>
                  <a:pt x="43561" y="320801"/>
                </a:lnTo>
                <a:lnTo>
                  <a:pt x="0" y="421131"/>
                </a:lnTo>
                <a:lnTo>
                  <a:pt x="14731" y="460120"/>
                </a:lnTo>
                <a:lnTo>
                  <a:pt x="67818" y="516889"/>
                </a:lnTo>
                <a:lnTo>
                  <a:pt x="115189" y="536447"/>
                </a:lnTo>
                <a:lnTo>
                  <a:pt x="163575" y="493648"/>
                </a:lnTo>
                <a:lnTo>
                  <a:pt x="240792" y="402716"/>
                </a:lnTo>
                <a:lnTo>
                  <a:pt x="298450" y="335660"/>
                </a:lnTo>
                <a:lnTo>
                  <a:pt x="361823" y="229615"/>
                </a:lnTo>
                <a:lnTo>
                  <a:pt x="424053" y="133984"/>
                </a:lnTo>
                <a:lnTo>
                  <a:pt x="472440" y="53085"/>
                </a:lnTo>
                <a:lnTo>
                  <a:pt x="448183" y="0"/>
                </a:lnTo>
                <a:close/>
              </a:path>
            </a:pathLst>
          </a:custGeom>
          <a:solidFill>
            <a:srgbClr val="AC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0588" y="3436620"/>
            <a:ext cx="567055" cy="736600"/>
          </a:xfrm>
          <a:custGeom>
            <a:avLst/>
            <a:gdLst/>
            <a:ahLst/>
            <a:cxnLst/>
            <a:rect l="l" t="t" r="r" b="b"/>
            <a:pathLst>
              <a:path w="567054" h="736600">
                <a:moveTo>
                  <a:pt x="422656" y="0"/>
                </a:moveTo>
                <a:lnTo>
                  <a:pt x="437514" y="47243"/>
                </a:lnTo>
                <a:lnTo>
                  <a:pt x="460883" y="119760"/>
                </a:lnTo>
                <a:lnTo>
                  <a:pt x="456057" y="234187"/>
                </a:lnTo>
                <a:lnTo>
                  <a:pt x="437514" y="334517"/>
                </a:lnTo>
                <a:lnTo>
                  <a:pt x="375158" y="448944"/>
                </a:lnTo>
                <a:lnTo>
                  <a:pt x="302513" y="535304"/>
                </a:lnTo>
                <a:lnTo>
                  <a:pt x="187198" y="602233"/>
                </a:lnTo>
                <a:lnTo>
                  <a:pt x="48387" y="621791"/>
                </a:lnTo>
                <a:lnTo>
                  <a:pt x="0" y="683005"/>
                </a:lnTo>
                <a:lnTo>
                  <a:pt x="42925" y="736091"/>
                </a:lnTo>
                <a:lnTo>
                  <a:pt x="86740" y="683005"/>
                </a:lnTo>
                <a:lnTo>
                  <a:pt x="256386" y="683005"/>
                </a:lnTo>
                <a:lnTo>
                  <a:pt x="336169" y="655319"/>
                </a:lnTo>
                <a:lnTo>
                  <a:pt x="403987" y="602233"/>
                </a:lnTo>
                <a:lnTo>
                  <a:pt x="475614" y="540003"/>
                </a:lnTo>
                <a:lnTo>
                  <a:pt x="513841" y="448944"/>
                </a:lnTo>
                <a:lnTo>
                  <a:pt x="552831" y="339216"/>
                </a:lnTo>
                <a:lnTo>
                  <a:pt x="566927" y="186816"/>
                </a:lnTo>
                <a:lnTo>
                  <a:pt x="547370" y="66801"/>
                </a:lnTo>
                <a:lnTo>
                  <a:pt x="422656" y="0"/>
                </a:lnTo>
                <a:close/>
              </a:path>
              <a:path w="567054" h="736600">
                <a:moveTo>
                  <a:pt x="256386" y="683005"/>
                </a:moveTo>
                <a:lnTo>
                  <a:pt x="86740" y="683005"/>
                </a:lnTo>
                <a:lnTo>
                  <a:pt x="240284" y="688593"/>
                </a:lnTo>
                <a:lnTo>
                  <a:pt x="256386" y="683005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76600" y="3404615"/>
            <a:ext cx="475615" cy="734695"/>
          </a:xfrm>
          <a:custGeom>
            <a:avLst/>
            <a:gdLst/>
            <a:ahLst/>
            <a:cxnLst/>
            <a:rect l="l" t="t" r="r" b="b"/>
            <a:pathLst>
              <a:path w="475614" h="734695">
                <a:moveTo>
                  <a:pt x="322199" y="0"/>
                </a:moveTo>
                <a:lnTo>
                  <a:pt x="316738" y="24130"/>
                </a:lnTo>
                <a:lnTo>
                  <a:pt x="345439" y="57658"/>
                </a:lnTo>
                <a:lnTo>
                  <a:pt x="408559" y="90932"/>
                </a:lnTo>
                <a:lnTo>
                  <a:pt x="442087" y="118745"/>
                </a:lnTo>
                <a:lnTo>
                  <a:pt x="446659" y="171704"/>
                </a:lnTo>
                <a:lnTo>
                  <a:pt x="451230" y="238760"/>
                </a:lnTo>
                <a:lnTo>
                  <a:pt x="446659" y="314706"/>
                </a:lnTo>
                <a:lnTo>
                  <a:pt x="427100" y="395605"/>
                </a:lnTo>
                <a:lnTo>
                  <a:pt x="398399" y="482092"/>
                </a:lnTo>
                <a:lnTo>
                  <a:pt x="351027" y="562737"/>
                </a:lnTo>
                <a:lnTo>
                  <a:pt x="288036" y="625094"/>
                </a:lnTo>
                <a:lnTo>
                  <a:pt x="225678" y="667893"/>
                </a:lnTo>
                <a:lnTo>
                  <a:pt x="139446" y="701294"/>
                </a:lnTo>
                <a:lnTo>
                  <a:pt x="57530" y="701294"/>
                </a:lnTo>
                <a:lnTo>
                  <a:pt x="0" y="710438"/>
                </a:lnTo>
                <a:lnTo>
                  <a:pt x="48387" y="734568"/>
                </a:lnTo>
                <a:lnTo>
                  <a:pt x="139446" y="729869"/>
                </a:lnTo>
                <a:lnTo>
                  <a:pt x="201549" y="710438"/>
                </a:lnTo>
                <a:lnTo>
                  <a:pt x="269366" y="677164"/>
                </a:lnTo>
                <a:lnTo>
                  <a:pt x="326898" y="643636"/>
                </a:lnTo>
                <a:lnTo>
                  <a:pt x="364998" y="600837"/>
                </a:lnTo>
                <a:lnTo>
                  <a:pt x="398399" y="558165"/>
                </a:lnTo>
                <a:lnTo>
                  <a:pt x="427100" y="505206"/>
                </a:lnTo>
                <a:lnTo>
                  <a:pt x="446659" y="443992"/>
                </a:lnTo>
                <a:lnTo>
                  <a:pt x="470788" y="377063"/>
                </a:lnTo>
                <a:lnTo>
                  <a:pt x="475488" y="295275"/>
                </a:lnTo>
                <a:lnTo>
                  <a:pt x="475488" y="152273"/>
                </a:lnTo>
                <a:lnTo>
                  <a:pt x="460501" y="100203"/>
                </a:lnTo>
                <a:lnTo>
                  <a:pt x="322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48583" y="3400044"/>
            <a:ext cx="504825" cy="806450"/>
          </a:xfrm>
          <a:custGeom>
            <a:avLst/>
            <a:gdLst/>
            <a:ahLst/>
            <a:cxnLst/>
            <a:rect l="l" t="t" r="r" b="b"/>
            <a:pathLst>
              <a:path w="504825" h="806450">
                <a:moveTo>
                  <a:pt x="148844" y="681862"/>
                </a:moveTo>
                <a:lnTo>
                  <a:pt x="91313" y="681862"/>
                </a:lnTo>
                <a:lnTo>
                  <a:pt x="124714" y="687323"/>
                </a:lnTo>
                <a:lnTo>
                  <a:pt x="53086" y="772667"/>
                </a:lnTo>
                <a:lnTo>
                  <a:pt x="71628" y="806195"/>
                </a:lnTo>
                <a:lnTo>
                  <a:pt x="100457" y="768095"/>
                </a:lnTo>
                <a:lnTo>
                  <a:pt x="148844" y="705992"/>
                </a:lnTo>
                <a:lnTo>
                  <a:pt x="148844" y="681862"/>
                </a:lnTo>
                <a:close/>
              </a:path>
              <a:path w="504825" h="806450">
                <a:moveTo>
                  <a:pt x="71628" y="625093"/>
                </a:moveTo>
                <a:lnTo>
                  <a:pt x="42799" y="658621"/>
                </a:lnTo>
                <a:lnTo>
                  <a:pt x="0" y="720724"/>
                </a:lnTo>
                <a:lnTo>
                  <a:pt x="33401" y="754125"/>
                </a:lnTo>
                <a:lnTo>
                  <a:pt x="91313" y="681862"/>
                </a:lnTo>
                <a:lnTo>
                  <a:pt x="148844" y="681862"/>
                </a:lnTo>
                <a:lnTo>
                  <a:pt x="148844" y="663193"/>
                </a:lnTo>
                <a:lnTo>
                  <a:pt x="220599" y="643762"/>
                </a:lnTo>
                <a:lnTo>
                  <a:pt x="231420" y="639063"/>
                </a:lnTo>
                <a:lnTo>
                  <a:pt x="115443" y="639063"/>
                </a:lnTo>
                <a:lnTo>
                  <a:pt x="71628" y="625093"/>
                </a:lnTo>
                <a:close/>
              </a:path>
              <a:path w="504825" h="806450">
                <a:moveTo>
                  <a:pt x="413131" y="0"/>
                </a:moveTo>
                <a:lnTo>
                  <a:pt x="437388" y="42798"/>
                </a:lnTo>
                <a:lnTo>
                  <a:pt x="466344" y="90931"/>
                </a:lnTo>
                <a:lnTo>
                  <a:pt x="480314" y="143001"/>
                </a:lnTo>
                <a:lnTo>
                  <a:pt x="475615" y="200659"/>
                </a:lnTo>
                <a:lnTo>
                  <a:pt x="471043" y="267588"/>
                </a:lnTo>
                <a:lnTo>
                  <a:pt x="456056" y="348233"/>
                </a:lnTo>
                <a:lnTo>
                  <a:pt x="437388" y="410590"/>
                </a:lnTo>
                <a:lnTo>
                  <a:pt x="393700" y="471931"/>
                </a:lnTo>
                <a:lnTo>
                  <a:pt x="350901" y="529335"/>
                </a:lnTo>
                <a:lnTo>
                  <a:pt x="302387" y="572134"/>
                </a:lnTo>
                <a:lnTo>
                  <a:pt x="235331" y="610234"/>
                </a:lnTo>
                <a:lnTo>
                  <a:pt x="177800" y="634491"/>
                </a:lnTo>
                <a:lnTo>
                  <a:pt x="115443" y="639063"/>
                </a:lnTo>
                <a:lnTo>
                  <a:pt x="231420" y="639063"/>
                </a:lnTo>
                <a:lnTo>
                  <a:pt x="297815" y="610234"/>
                </a:lnTo>
                <a:lnTo>
                  <a:pt x="355473" y="562863"/>
                </a:lnTo>
                <a:lnTo>
                  <a:pt x="408558" y="495807"/>
                </a:lnTo>
                <a:lnTo>
                  <a:pt x="451357" y="433831"/>
                </a:lnTo>
                <a:lnTo>
                  <a:pt x="480314" y="357504"/>
                </a:lnTo>
                <a:lnTo>
                  <a:pt x="490601" y="286003"/>
                </a:lnTo>
                <a:lnTo>
                  <a:pt x="504444" y="229488"/>
                </a:lnTo>
                <a:lnTo>
                  <a:pt x="504444" y="133603"/>
                </a:lnTo>
                <a:lnTo>
                  <a:pt x="484886" y="71373"/>
                </a:lnTo>
                <a:lnTo>
                  <a:pt x="456056" y="24256"/>
                </a:lnTo>
                <a:lnTo>
                  <a:pt x="4131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42488" y="3389376"/>
            <a:ext cx="486409" cy="673735"/>
          </a:xfrm>
          <a:custGeom>
            <a:avLst/>
            <a:gdLst/>
            <a:ahLst/>
            <a:cxnLst/>
            <a:rect l="l" t="t" r="r" b="b"/>
            <a:pathLst>
              <a:path w="486410" h="673735">
                <a:moveTo>
                  <a:pt x="332486" y="0"/>
                </a:moveTo>
                <a:lnTo>
                  <a:pt x="250571" y="28828"/>
                </a:lnTo>
                <a:lnTo>
                  <a:pt x="159258" y="86233"/>
                </a:lnTo>
                <a:lnTo>
                  <a:pt x="91059" y="167004"/>
                </a:lnTo>
                <a:lnTo>
                  <a:pt x="48387" y="248666"/>
                </a:lnTo>
                <a:lnTo>
                  <a:pt x="19557" y="339598"/>
                </a:lnTo>
                <a:lnTo>
                  <a:pt x="4572" y="424942"/>
                </a:lnTo>
                <a:lnTo>
                  <a:pt x="0" y="502031"/>
                </a:lnTo>
                <a:lnTo>
                  <a:pt x="9270" y="564007"/>
                </a:lnTo>
                <a:lnTo>
                  <a:pt x="33400" y="611378"/>
                </a:lnTo>
                <a:lnTo>
                  <a:pt x="67182" y="659638"/>
                </a:lnTo>
                <a:lnTo>
                  <a:pt x="139573" y="673607"/>
                </a:lnTo>
                <a:lnTo>
                  <a:pt x="72643" y="626237"/>
                </a:lnTo>
                <a:lnTo>
                  <a:pt x="38100" y="564007"/>
                </a:lnTo>
                <a:lnTo>
                  <a:pt x="33400" y="491871"/>
                </a:lnTo>
                <a:lnTo>
                  <a:pt x="33400" y="406400"/>
                </a:lnTo>
                <a:lnTo>
                  <a:pt x="48387" y="329311"/>
                </a:lnTo>
                <a:lnTo>
                  <a:pt x="72643" y="267335"/>
                </a:lnTo>
                <a:lnTo>
                  <a:pt x="101473" y="210693"/>
                </a:lnTo>
                <a:lnTo>
                  <a:pt x="130301" y="162306"/>
                </a:lnTo>
                <a:lnTo>
                  <a:pt x="159258" y="119634"/>
                </a:lnTo>
                <a:lnTo>
                  <a:pt x="202057" y="90804"/>
                </a:lnTo>
                <a:lnTo>
                  <a:pt x="240157" y="62229"/>
                </a:lnTo>
                <a:lnTo>
                  <a:pt x="293242" y="42672"/>
                </a:lnTo>
                <a:lnTo>
                  <a:pt x="337058" y="28828"/>
                </a:lnTo>
                <a:lnTo>
                  <a:pt x="444441" y="28828"/>
                </a:lnTo>
                <a:lnTo>
                  <a:pt x="437641" y="24129"/>
                </a:lnTo>
                <a:lnTo>
                  <a:pt x="390144" y="4699"/>
                </a:lnTo>
                <a:lnTo>
                  <a:pt x="332486" y="0"/>
                </a:lnTo>
                <a:close/>
              </a:path>
              <a:path w="486410" h="673735">
                <a:moveTo>
                  <a:pt x="444441" y="28828"/>
                </a:moveTo>
                <a:lnTo>
                  <a:pt x="384556" y="28828"/>
                </a:lnTo>
                <a:lnTo>
                  <a:pt x="418973" y="42672"/>
                </a:lnTo>
                <a:lnTo>
                  <a:pt x="476885" y="86233"/>
                </a:lnTo>
                <a:lnTo>
                  <a:pt x="486156" y="57658"/>
                </a:lnTo>
                <a:lnTo>
                  <a:pt x="444441" y="28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56432" y="3564635"/>
            <a:ext cx="55244" cy="178435"/>
          </a:xfrm>
          <a:custGeom>
            <a:avLst/>
            <a:gdLst/>
            <a:ahLst/>
            <a:cxnLst/>
            <a:rect l="l" t="t" r="r" b="b"/>
            <a:pathLst>
              <a:path w="55245" h="178435">
                <a:moveTo>
                  <a:pt x="0" y="0"/>
                </a:moveTo>
                <a:lnTo>
                  <a:pt x="11302" y="54228"/>
                </a:lnTo>
                <a:lnTo>
                  <a:pt x="27939" y="109346"/>
                </a:lnTo>
                <a:lnTo>
                  <a:pt x="32638" y="158622"/>
                </a:lnTo>
                <a:lnTo>
                  <a:pt x="49275" y="178307"/>
                </a:lnTo>
                <a:lnTo>
                  <a:pt x="54863" y="133476"/>
                </a:lnTo>
                <a:lnTo>
                  <a:pt x="43814" y="74802"/>
                </a:lnTo>
                <a:lnTo>
                  <a:pt x="27939" y="345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21864" y="4108703"/>
            <a:ext cx="520065" cy="554990"/>
          </a:xfrm>
          <a:custGeom>
            <a:avLst/>
            <a:gdLst/>
            <a:ahLst/>
            <a:cxnLst/>
            <a:rect l="l" t="t" r="r" b="b"/>
            <a:pathLst>
              <a:path w="520064" h="554989">
                <a:moveTo>
                  <a:pt x="461772" y="0"/>
                </a:moveTo>
                <a:lnTo>
                  <a:pt x="384556" y="13843"/>
                </a:lnTo>
                <a:lnTo>
                  <a:pt x="317627" y="33401"/>
                </a:lnTo>
                <a:lnTo>
                  <a:pt x="240284" y="86360"/>
                </a:lnTo>
                <a:lnTo>
                  <a:pt x="168656" y="153162"/>
                </a:lnTo>
                <a:lnTo>
                  <a:pt x="101473" y="234696"/>
                </a:lnTo>
                <a:lnTo>
                  <a:pt x="28829" y="344170"/>
                </a:lnTo>
                <a:lnTo>
                  <a:pt x="0" y="421259"/>
                </a:lnTo>
                <a:lnTo>
                  <a:pt x="0" y="449834"/>
                </a:lnTo>
                <a:lnTo>
                  <a:pt x="28829" y="483235"/>
                </a:lnTo>
                <a:lnTo>
                  <a:pt x="67056" y="525907"/>
                </a:lnTo>
                <a:lnTo>
                  <a:pt x="130302" y="554736"/>
                </a:lnTo>
                <a:lnTo>
                  <a:pt x="173228" y="535178"/>
                </a:lnTo>
                <a:lnTo>
                  <a:pt x="180634" y="525907"/>
                </a:lnTo>
                <a:lnTo>
                  <a:pt x="115569" y="525907"/>
                </a:lnTo>
                <a:lnTo>
                  <a:pt x="62484" y="501777"/>
                </a:lnTo>
                <a:lnTo>
                  <a:pt x="38227" y="459105"/>
                </a:lnTo>
                <a:lnTo>
                  <a:pt x="33400" y="421259"/>
                </a:lnTo>
                <a:lnTo>
                  <a:pt x="57658" y="359029"/>
                </a:lnTo>
                <a:lnTo>
                  <a:pt x="96012" y="286639"/>
                </a:lnTo>
                <a:lnTo>
                  <a:pt x="148971" y="206121"/>
                </a:lnTo>
                <a:lnTo>
                  <a:pt x="221615" y="139192"/>
                </a:lnTo>
                <a:lnTo>
                  <a:pt x="283972" y="86360"/>
                </a:lnTo>
                <a:lnTo>
                  <a:pt x="355727" y="48260"/>
                </a:lnTo>
                <a:lnTo>
                  <a:pt x="413512" y="37973"/>
                </a:lnTo>
                <a:lnTo>
                  <a:pt x="457200" y="28702"/>
                </a:lnTo>
                <a:lnTo>
                  <a:pt x="461772" y="0"/>
                </a:lnTo>
                <a:close/>
              </a:path>
              <a:path w="520064" h="554989">
                <a:moveTo>
                  <a:pt x="505587" y="24130"/>
                </a:moveTo>
                <a:lnTo>
                  <a:pt x="461772" y="28702"/>
                </a:lnTo>
                <a:lnTo>
                  <a:pt x="452500" y="66802"/>
                </a:lnTo>
                <a:lnTo>
                  <a:pt x="433069" y="124333"/>
                </a:lnTo>
                <a:lnTo>
                  <a:pt x="375285" y="201422"/>
                </a:lnTo>
                <a:lnTo>
                  <a:pt x="332359" y="272669"/>
                </a:lnTo>
                <a:lnTo>
                  <a:pt x="279400" y="344170"/>
                </a:lnTo>
                <a:lnTo>
                  <a:pt x="245872" y="406400"/>
                </a:lnTo>
                <a:lnTo>
                  <a:pt x="182499" y="473075"/>
                </a:lnTo>
                <a:lnTo>
                  <a:pt x="144399" y="516636"/>
                </a:lnTo>
                <a:lnTo>
                  <a:pt x="115569" y="525907"/>
                </a:lnTo>
                <a:lnTo>
                  <a:pt x="180634" y="525907"/>
                </a:lnTo>
                <a:lnTo>
                  <a:pt x="245872" y="444246"/>
                </a:lnTo>
                <a:lnTo>
                  <a:pt x="317627" y="353441"/>
                </a:lnTo>
                <a:lnTo>
                  <a:pt x="384556" y="243967"/>
                </a:lnTo>
                <a:lnTo>
                  <a:pt x="452500" y="153162"/>
                </a:lnTo>
                <a:lnTo>
                  <a:pt x="519684" y="71501"/>
                </a:lnTo>
                <a:lnTo>
                  <a:pt x="505587" y="24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98064" y="3357371"/>
            <a:ext cx="342900" cy="291465"/>
          </a:xfrm>
          <a:custGeom>
            <a:avLst/>
            <a:gdLst/>
            <a:ahLst/>
            <a:cxnLst/>
            <a:rect l="l" t="t" r="r" b="b"/>
            <a:pathLst>
              <a:path w="342900" h="291464">
                <a:moveTo>
                  <a:pt x="217424" y="0"/>
                </a:moveTo>
                <a:lnTo>
                  <a:pt x="173736" y="0"/>
                </a:lnTo>
                <a:lnTo>
                  <a:pt x="111633" y="19557"/>
                </a:lnTo>
                <a:lnTo>
                  <a:pt x="48387" y="77215"/>
                </a:lnTo>
                <a:lnTo>
                  <a:pt x="9398" y="140335"/>
                </a:lnTo>
                <a:lnTo>
                  <a:pt x="0" y="208279"/>
                </a:lnTo>
                <a:lnTo>
                  <a:pt x="14986" y="247395"/>
                </a:lnTo>
                <a:lnTo>
                  <a:pt x="48387" y="276225"/>
                </a:lnTo>
                <a:lnTo>
                  <a:pt x="92075" y="291083"/>
                </a:lnTo>
                <a:lnTo>
                  <a:pt x="140335" y="281813"/>
                </a:lnTo>
                <a:lnTo>
                  <a:pt x="193294" y="247395"/>
                </a:lnTo>
                <a:lnTo>
                  <a:pt x="222123" y="213867"/>
                </a:lnTo>
                <a:lnTo>
                  <a:pt x="271953" y="213867"/>
                </a:lnTo>
                <a:lnTo>
                  <a:pt x="261112" y="208279"/>
                </a:lnTo>
                <a:lnTo>
                  <a:pt x="236981" y="170179"/>
                </a:lnTo>
                <a:lnTo>
                  <a:pt x="265811" y="120776"/>
                </a:lnTo>
                <a:lnTo>
                  <a:pt x="279654" y="72643"/>
                </a:lnTo>
                <a:lnTo>
                  <a:pt x="270383" y="39115"/>
                </a:lnTo>
                <a:lnTo>
                  <a:pt x="255397" y="14858"/>
                </a:lnTo>
                <a:lnTo>
                  <a:pt x="217424" y="0"/>
                </a:lnTo>
                <a:close/>
              </a:path>
              <a:path w="342900" h="291464">
                <a:moveTo>
                  <a:pt x="271953" y="213867"/>
                </a:moveTo>
                <a:lnTo>
                  <a:pt x="222123" y="213867"/>
                </a:lnTo>
                <a:lnTo>
                  <a:pt x="279654" y="242697"/>
                </a:lnTo>
                <a:lnTo>
                  <a:pt x="318643" y="266953"/>
                </a:lnTo>
                <a:lnTo>
                  <a:pt x="333502" y="266953"/>
                </a:lnTo>
                <a:lnTo>
                  <a:pt x="342900" y="238125"/>
                </a:lnTo>
                <a:lnTo>
                  <a:pt x="331417" y="223138"/>
                </a:lnTo>
                <a:lnTo>
                  <a:pt x="289941" y="223138"/>
                </a:lnTo>
                <a:lnTo>
                  <a:pt x="271953" y="213867"/>
                </a:lnTo>
                <a:close/>
              </a:path>
              <a:path w="342900" h="291464">
                <a:moveTo>
                  <a:pt x="327913" y="218566"/>
                </a:moveTo>
                <a:lnTo>
                  <a:pt x="289941" y="223138"/>
                </a:lnTo>
                <a:lnTo>
                  <a:pt x="331417" y="223138"/>
                </a:lnTo>
                <a:lnTo>
                  <a:pt x="327913" y="2185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17648" y="3656076"/>
            <a:ext cx="335280" cy="478790"/>
          </a:xfrm>
          <a:custGeom>
            <a:avLst/>
            <a:gdLst/>
            <a:ahLst/>
            <a:cxnLst/>
            <a:rect l="l" t="t" r="r" b="b"/>
            <a:pathLst>
              <a:path w="335280" h="478789">
                <a:moveTo>
                  <a:pt x="282194" y="0"/>
                </a:moveTo>
                <a:lnTo>
                  <a:pt x="247776" y="0"/>
                </a:lnTo>
                <a:lnTo>
                  <a:pt x="194690" y="19431"/>
                </a:lnTo>
                <a:lnTo>
                  <a:pt x="121157" y="72136"/>
                </a:lnTo>
                <a:lnTo>
                  <a:pt x="82803" y="100837"/>
                </a:lnTo>
                <a:lnTo>
                  <a:pt x="53085" y="138811"/>
                </a:lnTo>
                <a:lnTo>
                  <a:pt x="19557" y="191643"/>
                </a:lnTo>
                <a:lnTo>
                  <a:pt x="0" y="262763"/>
                </a:lnTo>
                <a:lnTo>
                  <a:pt x="0" y="330454"/>
                </a:lnTo>
                <a:lnTo>
                  <a:pt x="24256" y="411988"/>
                </a:lnTo>
                <a:lnTo>
                  <a:pt x="68071" y="454406"/>
                </a:lnTo>
                <a:lnTo>
                  <a:pt x="126618" y="478536"/>
                </a:lnTo>
                <a:lnTo>
                  <a:pt x="170560" y="463676"/>
                </a:lnTo>
                <a:lnTo>
                  <a:pt x="194690" y="440690"/>
                </a:lnTo>
                <a:lnTo>
                  <a:pt x="199389" y="401828"/>
                </a:lnTo>
                <a:lnTo>
                  <a:pt x="184403" y="348996"/>
                </a:lnTo>
                <a:lnTo>
                  <a:pt x="194690" y="282194"/>
                </a:lnTo>
                <a:lnTo>
                  <a:pt x="218947" y="229616"/>
                </a:lnTo>
                <a:lnTo>
                  <a:pt x="252475" y="186944"/>
                </a:lnTo>
                <a:lnTo>
                  <a:pt x="306450" y="148081"/>
                </a:lnTo>
                <a:lnTo>
                  <a:pt x="335279" y="85979"/>
                </a:lnTo>
                <a:lnTo>
                  <a:pt x="335279" y="52578"/>
                </a:lnTo>
                <a:lnTo>
                  <a:pt x="311022" y="14859"/>
                </a:lnTo>
                <a:lnTo>
                  <a:pt x="2821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37816" y="3640835"/>
            <a:ext cx="452755" cy="451484"/>
          </a:xfrm>
          <a:custGeom>
            <a:avLst/>
            <a:gdLst/>
            <a:ahLst/>
            <a:cxnLst/>
            <a:rect l="l" t="t" r="r" b="b"/>
            <a:pathLst>
              <a:path w="452755" h="451485">
                <a:moveTo>
                  <a:pt x="370713" y="0"/>
                </a:moveTo>
                <a:lnTo>
                  <a:pt x="303656" y="4699"/>
                </a:lnTo>
                <a:lnTo>
                  <a:pt x="202056" y="14858"/>
                </a:lnTo>
                <a:lnTo>
                  <a:pt x="91312" y="52705"/>
                </a:lnTo>
                <a:lnTo>
                  <a:pt x="28828" y="81533"/>
                </a:lnTo>
                <a:lnTo>
                  <a:pt x="0" y="110362"/>
                </a:lnTo>
                <a:lnTo>
                  <a:pt x="19557" y="148462"/>
                </a:lnTo>
                <a:lnTo>
                  <a:pt x="57657" y="216281"/>
                </a:lnTo>
                <a:lnTo>
                  <a:pt x="101472" y="278256"/>
                </a:lnTo>
                <a:lnTo>
                  <a:pt x="139826" y="331215"/>
                </a:lnTo>
                <a:lnTo>
                  <a:pt x="144398" y="345186"/>
                </a:lnTo>
                <a:lnTo>
                  <a:pt x="101472" y="378587"/>
                </a:lnTo>
                <a:lnTo>
                  <a:pt x="67056" y="417702"/>
                </a:lnTo>
                <a:lnTo>
                  <a:pt x="72643" y="451103"/>
                </a:lnTo>
                <a:lnTo>
                  <a:pt x="101472" y="451103"/>
                </a:lnTo>
                <a:lnTo>
                  <a:pt x="115569" y="422275"/>
                </a:lnTo>
                <a:lnTo>
                  <a:pt x="148970" y="393572"/>
                </a:lnTo>
                <a:lnTo>
                  <a:pt x="192785" y="369315"/>
                </a:lnTo>
                <a:lnTo>
                  <a:pt x="197484" y="335914"/>
                </a:lnTo>
                <a:lnTo>
                  <a:pt x="177926" y="321056"/>
                </a:lnTo>
                <a:lnTo>
                  <a:pt x="139826" y="278256"/>
                </a:lnTo>
                <a:lnTo>
                  <a:pt x="106171" y="216281"/>
                </a:lnTo>
                <a:lnTo>
                  <a:pt x="67056" y="148462"/>
                </a:lnTo>
                <a:lnTo>
                  <a:pt x="62356" y="129793"/>
                </a:lnTo>
                <a:lnTo>
                  <a:pt x="91312" y="101091"/>
                </a:lnTo>
                <a:lnTo>
                  <a:pt x="173227" y="76962"/>
                </a:lnTo>
                <a:lnTo>
                  <a:pt x="264413" y="52705"/>
                </a:lnTo>
                <a:lnTo>
                  <a:pt x="341883" y="48132"/>
                </a:lnTo>
                <a:lnTo>
                  <a:pt x="443356" y="48132"/>
                </a:lnTo>
                <a:lnTo>
                  <a:pt x="452627" y="14858"/>
                </a:lnTo>
                <a:lnTo>
                  <a:pt x="370713" y="0"/>
                </a:lnTo>
                <a:close/>
              </a:path>
              <a:path w="452755" h="451485">
                <a:moveTo>
                  <a:pt x="443356" y="48132"/>
                </a:moveTo>
                <a:lnTo>
                  <a:pt x="341883" y="48132"/>
                </a:lnTo>
                <a:lnTo>
                  <a:pt x="394969" y="57403"/>
                </a:lnTo>
                <a:lnTo>
                  <a:pt x="443356" y="48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93492" y="3697223"/>
            <a:ext cx="428625" cy="451484"/>
          </a:xfrm>
          <a:custGeom>
            <a:avLst/>
            <a:gdLst/>
            <a:ahLst/>
            <a:cxnLst/>
            <a:rect l="l" t="t" r="r" b="b"/>
            <a:pathLst>
              <a:path w="428625" h="451485">
                <a:moveTo>
                  <a:pt x="48259" y="0"/>
                </a:moveTo>
                <a:lnTo>
                  <a:pt x="0" y="14858"/>
                </a:lnTo>
                <a:lnTo>
                  <a:pt x="0" y="48259"/>
                </a:lnTo>
                <a:lnTo>
                  <a:pt x="24130" y="72389"/>
                </a:lnTo>
                <a:lnTo>
                  <a:pt x="81660" y="105790"/>
                </a:lnTo>
                <a:lnTo>
                  <a:pt x="187578" y="173355"/>
                </a:lnTo>
                <a:lnTo>
                  <a:pt x="249935" y="215773"/>
                </a:lnTo>
                <a:lnTo>
                  <a:pt x="288797" y="278002"/>
                </a:lnTo>
                <a:lnTo>
                  <a:pt x="337184" y="360425"/>
                </a:lnTo>
                <a:lnTo>
                  <a:pt x="342010" y="426974"/>
                </a:lnTo>
                <a:lnTo>
                  <a:pt x="370713" y="451103"/>
                </a:lnTo>
                <a:lnTo>
                  <a:pt x="428244" y="398399"/>
                </a:lnTo>
                <a:lnTo>
                  <a:pt x="384556" y="374395"/>
                </a:lnTo>
                <a:lnTo>
                  <a:pt x="302768" y="235331"/>
                </a:lnTo>
                <a:lnTo>
                  <a:pt x="288797" y="196342"/>
                </a:lnTo>
                <a:lnTo>
                  <a:pt x="255396" y="153924"/>
                </a:lnTo>
                <a:lnTo>
                  <a:pt x="192405" y="105790"/>
                </a:lnTo>
                <a:lnTo>
                  <a:pt x="119887" y="57531"/>
                </a:lnTo>
                <a:lnTo>
                  <a:pt x="482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31948" y="4037076"/>
            <a:ext cx="234950" cy="736600"/>
          </a:xfrm>
          <a:custGeom>
            <a:avLst/>
            <a:gdLst/>
            <a:ahLst/>
            <a:cxnLst/>
            <a:rect l="l" t="t" r="r" b="b"/>
            <a:pathLst>
              <a:path w="234950" h="736600">
                <a:moveTo>
                  <a:pt x="34416" y="0"/>
                </a:moveTo>
                <a:lnTo>
                  <a:pt x="0" y="13969"/>
                </a:lnTo>
                <a:lnTo>
                  <a:pt x="4571" y="52959"/>
                </a:lnTo>
                <a:lnTo>
                  <a:pt x="19431" y="75946"/>
                </a:lnTo>
                <a:lnTo>
                  <a:pt x="58674" y="153162"/>
                </a:lnTo>
                <a:lnTo>
                  <a:pt x="97662" y="291338"/>
                </a:lnTo>
                <a:lnTo>
                  <a:pt x="107950" y="373125"/>
                </a:lnTo>
                <a:lnTo>
                  <a:pt x="73659" y="492125"/>
                </a:lnTo>
                <a:lnTo>
                  <a:pt x="34416" y="587629"/>
                </a:lnTo>
                <a:lnTo>
                  <a:pt x="19431" y="669417"/>
                </a:lnTo>
                <a:lnTo>
                  <a:pt x="34416" y="688848"/>
                </a:lnTo>
                <a:lnTo>
                  <a:pt x="73659" y="698119"/>
                </a:lnTo>
                <a:lnTo>
                  <a:pt x="161035" y="731393"/>
                </a:lnTo>
                <a:lnTo>
                  <a:pt x="195452" y="736092"/>
                </a:lnTo>
                <a:lnTo>
                  <a:pt x="234695" y="702818"/>
                </a:lnTo>
                <a:lnTo>
                  <a:pt x="176021" y="683260"/>
                </a:lnTo>
                <a:lnTo>
                  <a:pt x="93090" y="669417"/>
                </a:lnTo>
                <a:lnTo>
                  <a:pt x="63245" y="645160"/>
                </a:lnTo>
                <a:lnTo>
                  <a:pt x="58674" y="611759"/>
                </a:lnTo>
                <a:lnTo>
                  <a:pt x="93090" y="549529"/>
                </a:lnTo>
                <a:lnTo>
                  <a:pt x="121919" y="463296"/>
                </a:lnTo>
                <a:lnTo>
                  <a:pt x="151891" y="358267"/>
                </a:lnTo>
                <a:lnTo>
                  <a:pt x="147065" y="310896"/>
                </a:lnTo>
                <a:lnTo>
                  <a:pt x="141477" y="238632"/>
                </a:lnTo>
                <a:lnTo>
                  <a:pt x="117220" y="153162"/>
                </a:lnTo>
                <a:lnTo>
                  <a:pt x="97662" y="75946"/>
                </a:lnTo>
                <a:lnTo>
                  <a:pt x="68833" y="19557"/>
                </a:lnTo>
                <a:lnTo>
                  <a:pt x="344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37460" y="4027932"/>
            <a:ext cx="173990" cy="829310"/>
          </a:xfrm>
          <a:custGeom>
            <a:avLst/>
            <a:gdLst/>
            <a:ahLst/>
            <a:cxnLst/>
            <a:rect l="l" t="t" r="r" b="b"/>
            <a:pathLst>
              <a:path w="173989" h="829310">
                <a:moveTo>
                  <a:pt x="69214" y="0"/>
                </a:moveTo>
                <a:lnTo>
                  <a:pt x="40004" y="33528"/>
                </a:lnTo>
                <a:lnTo>
                  <a:pt x="29844" y="62230"/>
                </a:lnTo>
                <a:lnTo>
                  <a:pt x="54101" y="147574"/>
                </a:lnTo>
                <a:lnTo>
                  <a:pt x="74675" y="266573"/>
                </a:lnTo>
                <a:lnTo>
                  <a:pt x="79375" y="386207"/>
                </a:lnTo>
                <a:lnTo>
                  <a:pt x="69214" y="500507"/>
                </a:lnTo>
                <a:lnTo>
                  <a:pt x="44831" y="605282"/>
                </a:lnTo>
                <a:lnTo>
                  <a:pt x="10159" y="648081"/>
                </a:lnTo>
                <a:lnTo>
                  <a:pt x="0" y="690753"/>
                </a:lnTo>
                <a:lnTo>
                  <a:pt x="29844" y="719455"/>
                </a:lnTo>
                <a:lnTo>
                  <a:pt x="69214" y="762127"/>
                </a:lnTo>
                <a:lnTo>
                  <a:pt x="74675" y="790956"/>
                </a:lnTo>
                <a:lnTo>
                  <a:pt x="83946" y="819785"/>
                </a:lnTo>
                <a:lnTo>
                  <a:pt x="113791" y="829056"/>
                </a:lnTo>
                <a:lnTo>
                  <a:pt x="163321" y="824357"/>
                </a:lnTo>
                <a:lnTo>
                  <a:pt x="173735" y="809498"/>
                </a:lnTo>
                <a:lnTo>
                  <a:pt x="133476" y="757555"/>
                </a:lnTo>
                <a:lnTo>
                  <a:pt x="69214" y="715010"/>
                </a:lnTo>
                <a:lnTo>
                  <a:pt x="59689" y="686181"/>
                </a:lnTo>
                <a:lnTo>
                  <a:pt x="83946" y="600710"/>
                </a:lnTo>
                <a:lnTo>
                  <a:pt x="119633" y="424307"/>
                </a:lnTo>
                <a:lnTo>
                  <a:pt x="128904" y="333248"/>
                </a:lnTo>
                <a:lnTo>
                  <a:pt x="133476" y="205232"/>
                </a:lnTo>
                <a:lnTo>
                  <a:pt x="119633" y="47371"/>
                </a:lnTo>
                <a:lnTo>
                  <a:pt x="109219" y="9398"/>
                </a:lnTo>
                <a:lnTo>
                  <a:pt x="692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758820" y="920241"/>
            <a:ext cx="3176905" cy="2727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omic Sans MS"/>
                <a:cs typeface="Comic Sans MS"/>
              </a:rPr>
              <a:t>Kri</a:t>
            </a:r>
            <a:r>
              <a:rPr sz="3600" b="1" spc="-15" dirty="0">
                <a:latin typeface="Comic Sans MS"/>
                <a:cs typeface="Comic Sans MS"/>
              </a:rPr>
              <a:t>p</a:t>
            </a:r>
            <a:r>
              <a:rPr sz="3600" b="1" spc="-20" dirty="0">
                <a:latin typeface="Comic Sans MS"/>
                <a:cs typeface="Comic Sans MS"/>
              </a:rPr>
              <a:t>t</a:t>
            </a:r>
            <a:r>
              <a:rPr sz="3600" b="1" dirty="0">
                <a:latin typeface="Comic Sans MS"/>
                <a:cs typeface="Comic Sans MS"/>
              </a:rPr>
              <a:t>ografi</a:t>
            </a:r>
            <a:endParaRPr sz="3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000" b="1" spc="-15" dirty="0">
                <a:solidFill>
                  <a:srgbClr val="FF0000"/>
                </a:solidFill>
                <a:latin typeface="Comic Sans MS"/>
                <a:cs typeface="Comic Sans MS"/>
              </a:rPr>
              <a:t>??</a:t>
            </a:r>
            <a:endParaRPr sz="4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b="1" spc="-5" dirty="0">
                <a:solidFill>
                  <a:srgbClr val="FF0000"/>
                </a:solidFill>
                <a:latin typeface="Comic Sans MS"/>
                <a:cs typeface="Comic Sans MS"/>
              </a:rPr>
              <a:t>?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76676" y="4586681"/>
            <a:ext cx="2174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@2*$#d(*%7*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9543" y="5001767"/>
            <a:ext cx="384175" cy="452755"/>
          </a:xfrm>
          <a:custGeom>
            <a:avLst/>
            <a:gdLst/>
            <a:ahLst/>
            <a:cxnLst/>
            <a:rect l="l" t="t" r="r" b="b"/>
            <a:pathLst>
              <a:path w="384175" h="452754">
                <a:moveTo>
                  <a:pt x="259969" y="0"/>
                </a:moveTo>
                <a:lnTo>
                  <a:pt x="244728" y="6222"/>
                </a:lnTo>
                <a:lnTo>
                  <a:pt x="227329" y="38734"/>
                </a:lnTo>
                <a:lnTo>
                  <a:pt x="238505" y="84454"/>
                </a:lnTo>
                <a:lnTo>
                  <a:pt x="266953" y="114172"/>
                </a:lnTo>
                <a:lnTo>
                  <a:pt x="298830" y="146684"/>
                </a:lnTo>
                <a:lnTo>
                  <a:pt x="134492" y="209676"/>
                </a:lnTo>
                <a:lnTo>
                  <a:pt x="82550" y="248538"/>
                </a:lnTo>
                <a:lnTo>
                  <a:pt x="36702" y="301116"/>
                </a:lnTo>
                <a:lnTo>
                  <a:pt x="4190" y="346074"/>
                </a:lnTo>
                <a:lnTo>
                  <a:pt x="0" y="374522"/>
                </a:lnTo>
                <a:lnTo>
                  <a:pt x="10413" y="406907"/>
                </a:lnTo>
                <a:lnTo>
                  <a:pt x="25653" y="437387"/>
                </a:lnTo>
                <a:lnTo>
                  <a:pt x="69341" y="452627"/>
                </a:lnTo>
                <a:lnTo>
                  <a:pt x="155955" y="432561"/>
                </a:lnTo>
                <a:lnTo>
                  <a:pt x="253746" y="393826"/>
                </a:lnTo>
                <a:lnTo>
                  <a:pt x="269057" y="387603"/>
                </a:lnTo>
                <a:lnTo>
                  <a:pt x="75564" y="387603"/>
                </a:lnTo>
                <a:lnTo>
                  <a:pt x="56133" y="368172"/>
                </a:lnTo>
                <a:lnTo>
                  <a:pt x="88773" y="303148"/>
                </a:lnTo>
                <a:lnTo>
                  <a:pt x="149732" y="251205"/>
                </a:lnTo>
                <a:lnTo>
                  <a:pt x="227329" y="209676"/>
                </a:lnTo>
                <a:lnTo>
                  <a:pt x="303656" y="179196"/>
                </a:lnTo>
                <a:lnTo>
                  <a:pt x="384048" y="179196"/>
                </a:lnTo>
                <a:lnTo>
                  <a:pt x="384048" y="172973"/>
                </a:lnTo>
                <a:lnTo>
                  <a:pt x="338327" y="153669"/>
                </a:lnTo>
                <a:lnTo>
                  <a:pt x="305688" y="103885"/>
                </a:lnTo>
                <a:lnTo>
                  <a:pt x="298830" y="64388"/>
                </a:lnTo>
                <a:lnTo>
                  <a:pt x="290449" y="10413"/>
                </a:lnTo>
                <a:lnTo>
                  <a:pt x="259969" y="0"/>
                </a:lnTo>
                <a:close/>
              </a:path>
              <a:path w="384175" h="452754">
                <a:moveTo>
                  <a:pt x="368807" y="290067"/>
                </a:moveTo>
                <a:lnTo>
                  <a:pt x="329310" y="290067"/>
                </a:lnTo>
                <a:lnTo>
                  <a:pt x="271017" y="315594"/>
                </a:lnTo>
                <a:lnTo>
                  <a:pt x="208025" y="365378"/>
                </a:lnTo>
                <a:lnTo>
                  <a:pt x="129666" y="387603"/>
                </a:lnTo>
                <a:lnTo>
                  <a:pt x="269057" y="387603"/>
                </a:lnTo>
                <a:lnTo>
                  <a:pt x="316864" y="368172"/>
                </a:lnTo>
                <a:lnTo>
                  <a:pt x="348741" y="346074"/>
                </a:lnTo>
                <a:lnTo>
                  <a:pt x="381253" y="309371"/>
                </a:lnTo>
                <a:lnTo>
                  <a:pt x="368807" y="290067"/>
                </a:lnTo>
                <a:close/>
              </a:path>
              <a:path w="384175" h="452754">
                <a:moveTo>
                  <a:pt x="384048" y="179196"/>
                </a:moveTo>
                <a:lnTo>
                  <a:pt x="303656" y="179196"/>
                </a:lnTo>
                <a:lnTo>
                  <a:pt x="348741" y="186181"/>
                </a:lnTo>
                <a:lnTo>
                  <a:pt x="384048" y="196595"/>
                </a:lnTo>
                <a:lnTo>
                  <a:pt x="384048" y="179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09104" y="4869179"/>
            <a:ext cx="304800" cy="341630"/>
          </a:xfrm>
          <a:custGeom>
            <a:avLst/>
            <a:gdLst/>
            <a:ahLst/>
            <a:cxnLst/>
            <a:rect l="l" t="t" r="r" b="b"/>
            <a:pathLst>
              <a:path w="304800" h="341629">
                <a:moveTo>
                  <a:pt x="86360" y="0"/>
                </a:moveTo>
                <a:lnTo>
                  <a:pt x="26289" y="11049"/>
                </a:lnTo>
                <a:lnTo>
                  <a:pt x="2031" y="45593"/>
                </a:lnTo>
                <a:lnTo>
                  <a:pt x="0" y="97409"/>
                </a:lnTo>
                <a:lnTo>
                  <a:pt x="15240" y="159639"/>
                </a:lnTo>
                <a:lnTo>
                  <a:pt x="38735" y="199009"/>
                </a:lnTo>
                <a:lnTo>
                  <a:pt x="26289" y="205232"/>
                </a:lnTo>
                <a:lnTo>
                  <a:pt x="26289" y="220472"/>
                </a:lnTo>
                <a:lnTo>
                  <a:pt x="40767" y="239776"/>
                </a:lnTo>
                <a:lnTo>
                  <a:pt x="58800" y="243967"/>
                </a:lnTo>
                <a:lnTo>
                  <a:pt x="73278" y="250825"/>
                </a:lnTo>
                <a:lnTo>
                  <a:pt x="90550" y="280543"/>
                </a:lnTo>
                <a:lnTo>
                  <a:pt x="118872" y="308864"/>
                </a:lnTo>
                <a:lnTo>
                  <a:pt x="151384" y="335153"/>
                </a:lnTo>
                <a:lnTo>
                  <a:pt x="194945" y="341376"/>
                </a:lnTo>
                <a:lnTo>
                  <a:pt x="248793" y="313055"/>
                </a:lnTo>
                <a:lnTo>
                  <a:pt x="266065" y="283337"/>
                </a:lnTo>
                <a:lnTo>
                  <a:pt x="266065" y="231521"/>
                </a:lnTo>
                <a:lnTo>
                  <a:pt x="252984" y="174752"/>
                </a:lnTo>
                <a:lnTo>
                  <a:pt x="233552" y="133985"/>
                </a:lnTo>
                <a:lnTo>
                  <a:pt x="304800" y="133985"/>
                </a:lnTo>
                <a:lnTo>
                  <a:pt x="304800" y="116713"/>
                </a:lnTo>
                <a:lnTo>
                  <a:pt x="216280" y="103632"/>
                </a:lnTo>
                <a:lnTo>
                  <a:pt x="190119" y="62865"/>
                </a:lnTo>
                <a:lnTo>
                  <a:pt x="168655" y="32512"/>
                </a:lnTo>
                <a:lnTo>
                  <a:pt x="129921" y="13081"/>
                </a:lnTo>
                <a:lnTo>
                  <a:pt x="86360" y="0"/>
                </a:lnTo>
                <a:close/>
              </a:path>
              <a:path w="304800" h="341629">
                <a:moveTo>
                  <a:pt x="304800" y="133985"/>
                </a:moveTo>
                <a:lnTo>
                  <a:pt x="233552" y="133985"/>
                </a:lnTo>
                <a:lnTo>
                  <a:pt x="304800" y="136144"/>
                </a:lnTo>
                <a:lnTo>
                  <a:pt x="304800" y="133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3131" y="5221223"/>
            <a:ext cx="525780" cy="273050"/>
          </a:xfrm>
          <a:custGeom>
            <a:avLst/>
            <a:gdLst/>
            <a:ahLst/>
            <a:cxnLst/>
            <a:rect l="l" t="t" r="r" b="b"/>
            <a:pathLst>
              <a:path w="525779" h="273050">
                <a:moveTo>
                  <a:pt x="484702" y="227075"/>
                </a:moveTo>
                <a:lnTo>
                  <a:pt x="381000" y="227075"/>
                </a:lnTo>
                <a:lnTo>
                  <a:pt x="448183" y="240284"/>
                </a:lnTo>
                <a:lnTo>
                  <a:pt x="477900" y="253364"/>
                </a:lnTo>
                <a:lnTo>
                  <a:pt x="497332" y="272795"/>
                </a:lnTo>
                <a:lnTo>
                  <a:pt x="512572" y="268604"/>
                </a:lnTo>
                <a:lnTo>
                  <a:pt x="525779" y="261747"/>
                </a:lnTo>
                <a:lnTo>
                  <a:pt x="525779" y="249300"/>
                </a:lnTo>
                <a:lnTo>
                  <a:pt x="484702" y="227075"/>
                </a:lnTo>
                <a:close/>
              </a:path>
              <a:path w="525779" h="273050">
                <a:moveTo>
                  <a:pt x="448376" y="78231"/>
                </a:moveTo>
                <a:lnTo>
                  <a:pt x="402463" y="78231"/>
                </a:lnTo>
                <a:lnTo>
                  <a:pt x="376809" y="103885"/>
                </a:lnTo>
                <a:lnTo>
                  <a:pt x="337312" y="125348"/>
                </a:lnTo>
                <a:lnTo>
                  <a:pt x="304800" y="164845"/>
                </a:lnTo>
                <a:lnTo>
                  <a:pt x="272923" y="201422"/>
                </a:lnTo>
                <a:lnTo>
                  <a:pt x="272923" y="223012"/>
                </a:lnTo>
                <a:lnTo>
                  <a:pt x="292353" y="234060"/>
                </a:lnTo>
                <a:lnTo>
                  <a:pt x="322072" y="227075"/>
                </a:lnTo>
                <a:lnTo>
                  <a:pt x="484702" y="227075"/>
                </a:lnTo>
                <a:lnTo>
                  <a:pt x="465454" y="216662"/>
                </a:lnTo>
                <a:lnTo>
                  <a:pt x="452204" y="214629"/>
                </a:lnTo>
                <a:lnTo>
                  <a:pt x="342138" y="214629"/>
                </a:lnTo>
                <a:lnTo>
                  <a:pt x="298576" y="209803"/>
                </a:lnTo>
                <a:lnTo>
                  <a:pt x="324866" y="164845"/>
                </a:lnTo>
                <a:lnTo>
                  <a:pt x="354711" y="130175"/>
                </a:lnTo>
                <a:lnTo>
                  <a:pt x="408686" y="105917"/>
                </a:lnTo>
                <a:lnTo>
                  <a:pt x="445389" y="86487"/>
                </a:lnTo>
                <a:lnTo>
                  <a:pt x="448376" y="78231"/>
                </a:lnTo>
                <a:close/>
              </a:path>
              <a:path w="525779" h="273050">
                <a:moveTo>
                  <a:pt x="406653" y="207644"/>
                </a:moveTo>
                <a:lnTo>
                  <a:pt x="342138" y="214629"/>
                </a:lnTo>
                <a:lnTo>
                  <a:pt x="452204" y="214629"/>
                </a:lnTo>
                <a:lnTo>
                  <a:pt x="406653" y="207644"/>
                </a:lnTo>
                <a:close/>
              </a:path>
              <a:path w="525779" h="273050">
                <a:moveTo>
                  <a:pt x="82423" y="0"/>
                </a:moveTo>
                <a:lnTo>
                  <a:pt x="38735" y="0"/>
                </a:lnTo>
                <a:lnTo>
                  <a:pt x="0" y="15239"/>
                </a:lnTo>
                <a:lnTo>
                  <a:pt x="26289" y="47751"/>
                </a:lnTo>
                <a:lnTo>
                  <a:pt x="88646" y="60832"/>
                </a:lnTo>
                <a:lnTo>
                  <a:pt x="166877" y="67182"/>
                </a:lnTo>
                <a:lnTo>
                  <a:pt x="257683" y="71373"/>
                </a:lnTo>
                <a:lnTo>
                  <a:pt x="356743" y="80263"/>
                </a:lnTo>
                <a:lnTo>
                  <a:pt x="402463" y="78231"/>
                </a:lnTo>
                <a:lnTo>
                  <a:pt x="448376" y="78231"/>
                </a:lnTo>
                <a:lnTo>
                  <a:pt x="452374" y="67182"/>
                </a:lnTo>
                <a:lnTo>
                  <a:pt x="428751" y="47751"/>
                </a:lnTo>
                <a:lnTo>
                  <a:pt x="331089" y="40893"/>
                </a:lnTo>
                <a:lnTo>
                  <a:pt x="181483" y="19431"/>
                </a:lnTo>
                <a:lnTo>
                  <a:pt x="824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76159" y="5212079"/>
            <a:ext cx="635635" cy="516890"/>
          </a:xfrm>
          <a:custGeom>
            <a:avLst/>
            <a:gdLst/>
            <a:ahLst/>
            <a:cxnLst/>
            <a:rect l="l" t="t" r="r" b="b"/>
            <a:pathLst>
              <a:path w="635634" h="516889">
                <a:moveTo>
                  <a:pt x="123444" y="0"/>
                </a:moveTo>
                <a:lnTo>
                  <a:pt x="58293" y="4191"/>
                </a:lnTo>
                <a:lnTo>
                  <a:pt x="12446" y="25527"/>
                </a:lnTo>
                <a:lnTo>
                  <a:pt x="0" y="77343"/>
                </a:lnTo>
                <a:lnTo>
                  <a:pt x="23622" y="168529"/>
                </a:lnTo>
                <a:lnTo>
                  <a:pt x="81915" y="233426"/>
                </a:lnTo>
                <a:lnTo>
                  <a:pt x="154050" y="289433"/>
                </a:lnTo>
                <a:lnTo>
                  <a:pt x="292735" y="328041"/>
                </a:lnTo>
                <a:lnTo>
                  <a:pt x="389890" y="382600"/>
                </a:lnTo>
                <a:lnTo>
                  <a:pt x="422529" y="414388"/>
                </a:lnTo>
                <a:lnTo>
                  <a:pt x="429514" y="425450"/>
                </a:lnTo>
                <a:lnTo>
                  <a:pt x="481457" y="486244"/>
                </a:lnTo>
                <a:lnTo>
                  <a:pt x="491871" y="486244"/>
                </a:lnTo>
                <a:lnTo>
                  <a:pt x="570357" y="516636"/>
                </a:lnTo>
                <a:lnTo>
                  <a:pt x="605028" y="516636"/>
                </a:lnTo>
                <a:lnTo>
                  <a:pt x="624459" y="490397"/>
                </a:lnTo>
                <a:lnTo>
                  <a:pt x="635508" y="453745"/>
                </a:lnTo>
                <a:lnTo>
                  <a:pt x="635508" y="393014"/>
                </a:lnTo>
                <a:lnTo>
                  <a:pt x="605028" y="343281"/>
                </a:lnTo>
                <a:lnTo>
                  <a:pt x="559181" y="295529"/>
                </a:lnTo>
                <a:lnTo>
                  <a:pt x="478663" y="256921"/>
                </a:lnTo>
                <a:lnTo>
                  <a:pt x="407289" y="230632"/>
                </a:lnTo>
                <a:lnTo>
                  <a:pt x="331597" y="192024"/>
                </a:lnTo>
                <a:lnTo>
                  <a:pt x="272669" y="142240"/>
                </a:lnTo>
                <a:lnTo>
                  <a:pt x="260223" y="101473"/>
                </a:lnTo>
                <a:lnTo>
                  <a:pt x="220599" y="69088"/>
                </a:lnTo>
                <a:lnTo>
                  <a:pt x="194945" y="38608"/>
                </a:lnTo>
                <a:lnTo>
                  <a:pt x="179705" y="17272"/>
                </a:lnTo>
                <a:lnTo>
                  <a:pt x="1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7847" y="5635752"/>
            <a:ext cx="440690" cy="661670"/>
          </a:xfrm>
          <a:custGeom>
            <a:avLst/>
            <a:gdLst/>
            <a:ahLst/>
            <a:cxnLst/>
            <a:rect l="l" t="t" r="r" b="b"/>
            <a:pathLst>
              <a:path w="440690" h="661670">
                <a:moveTo>
                  <a:pt x="51943" y="0"/>
                </a:moveTo>
                <a:lnTo>
                  <a:pt x="0" y="19329"/>
                </a:lnTo>
                <a:lnTo>
                  <a:pt x="4191" y="64262"/>
                </a:lnTo>
                <a:lnTo>
                  <a:pt x="32638" y="103644"/>
                </a:lnTo>
                <a:lnTo>
                  <a:pt x="117221" y="167944"/>
                </a:lnTo>
                <a:lnTo>
                  <a:pt x="169163" y="209410"/>
                </a:lnTo>
                <a:lnTo>
                  <a:pt x="205994" y="255028"/>
                </a:lnTo>
                <a:lnTo>
                  <a:pt x="219201" y="284746"/>
                </a:lnTo>
                <a:lnTo>
                  <a:pt x="225425" y="326212"/>
                </a:lnTo>
                <a:lnTo>
                  <a:pt x="208152" y="382193"/>
                </a:lnTo>
                <a:lnTo>
                  <a:pt x="182372" y="436105"/>
                </a:lnTo>
                <a:lnTo>
                  <a:pt x="167131" y="475500"/>
                </a:lnTo>
                <a:lnTo>
                  <a:pt x="156082" y="512127"/>
                </a:lnTo>
                <a:lnTo>
                  <a:pt x="154050" y="550837"/>
                </a:lnTo>
                <a:lnTo>
                  <a:pt x="154050" y="585393"/>
                </a:lnTo>
                <a:lnTo>
                  <a:pt x="167131" y="604735"/>
                </a:lnTo>
                <a:lnTo>
                  <a:pt x="195579" y="604735"/>
                </a:lnTo>
                <a:lnTo>
                  <a:pt x="251841" y="615797"/>
                </a:lnTo>
                <a:lnTo>
                  <a:pt x="310006" y="617867"/>
                </a:lnTo>
                <a:lnTo>
                  <a:pt x="371094" y="641375"/>
                </a:lnTo>
                <a:lnTo>
                  <a:pt x="403605" y="661416"/>
                </a:lnTo>
                <a:lnTo>
                  <a:pt x="429259" y="635152"/>
                </a:lnTo>
                <a:lnTo>
                  <a:pt x="440435" y="611657"/>
                </a:lnTo>
                <a:lnTo>
                  <a:pt x="429259" y="598525"/>
                </a:lnTo>
                <a:lnTo>
                  <a:pt x="390525" y="589534"/>
                </a:lnTo>
                <a:lnTo>
                  <a:pt x="310006" y="583323"/>
                </a:lnTo>
                <a:lnTo>
                  <a:pt x="201802" y="583323"/>
                </a:lnTo>
                <a:lnTo>
                  <a:pt x="186562" y="572262"/>
                </a:lnTo>
                <a:lnTo>
                  <a:pt x="182372" y="531482"/>
                </a:lnTo>
                <a:lnTo>
                  <a:pt x="212851" y="462368"/>
                </a:lnTo>
                <a:lnTo>
                  <a:pt x="234442" y="420903"/>
                </a:lnTo>
                <a:lnTo>
                  <a:pt x="257936" y="349719"/>
                </a:lnTo>
                <a:lnTo>
                  <a:pt x="266953" y="304101"/>
                </a:lnTo>
                <a:lnTo>
                  <a:pt x="271145" y="261251"/>
                </a:lnTo>
                <a:lnTo>
                  <a:pt x="253873" y="215633"/>
                </a:lnTo>
                <a:lnTo>
                  <a:pt x="219201" y="163804"/>
                </a:lnTo>
                <a:lnTo>
                  <a:pt x="169163" y="116103"/>
                </a:lnTo>
                <a:lnTo>
                  <a:pt x="140843" y="86360"/>
                </a:lnTo>
                <a:lnTo>
                  <a:pt x="90804" y="31800"/>
                </a:lnTo>
                <a:lnTo>
                  <a:pt x="519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37347" y="5655564"/>
            <a:ext cx="228600" cy="603885"/>
          </a:xfrm>
          <a:custGeom>
            <a:avLst/>
            <a:gdLst/>
            <a:ahLst/>
            <a:cxnLst/>
            <a:rect l="l" t="t" r="r" b="b"/>
            <a:pathLst>
              <a:path w="228600" h="603885">
                <a:moveTo>
                  <a:pt x="191770" y="0"/>
                </a:moveTo>
                <a:lnTo>
                  <a:pt x="150113" y="0"/>
                </a:lnTo>
                <a:lnTo>
                  <a:pt x="113283" y="15176"/>
                </a:lnTo>
                <a:lnTo>
                  <a:pt x="74422" y="53911"/>
                </a:lnTo>
                <a:lnTo>
                  <a:pt x="52197" y="103682"/>
                </a:lnTo>
                <a:lnTo>
                  <a:pt x="41655" y="149313"/>
                </a:lnTo>
                <a:lnTo>
                  <a:pt x="48005" y="194945"/>
                </a:lnTo>
                <a:lnTo>
                  <a:pt x="61213" y="242633"/>
                </a:lnTo>
                <a:lnTo>
                  <a:pt x="84708" y="281355"/>
                </a:lnTo>
                <a:lnTo>
                  <a:pt x="107060" y="333197"/>
                </a:lnTo>
                <a:lnTo>
                  <a:pt x="130682" y="378828"/>
                </a:lnTo>
                <a:lnTo>
                  <a:pt x="165353" y="436892"/>
                </a:lnTo>
                <a:lnTo>
                  <a:pt x="184784" y="501878"/>
                </a:lnTo>
                <a:lnTo>
                  <a:pt x="191770" y="521233"/>
                </a:lnTo>
                <a:lnTo>
                  <a:pt x="191770" y="540600"/>
                </a:lnTo>
                <a:lnTo>
                  <a:pt x="119506" y="540600"/>
                </a:lnTo>
                <a:lnTo>
                  <a:pt x="19430" y="551649"/>
                </a:lnTo>
                <a:lnTo>
                  <a:pt x="0" y="559955"/>
                </a:lnTo>
                <a:lnTo>
                  <a:pt x="9017" y="586219"/>
                </a:lnTo>
                <a:lnTo>
                  <a:pt x="38988" y="603504"/>
                </a:lnTo>
                <a:lnTo>
                  <a:pt x="100075" y="584149"/>
                </a:lnTo>
                <a:lnTo>
                  <a:pt x="150113" y="573087"/>
                </a:lnTo>
                <a:lnTo>
                  <a:pt x="195960" y="571017"/>
                </a:lnTo>
                <a:lnTo>
                  <a:pt x="228600" y="559955"/>
                </a:lnTo>
                <a:lnTo>
                  <a:pt x="228600" y="521233"/>
                </a:lnTo>
                <a:lnTo>
                  <a:pt x="217550" y="482523"/>
                </a:lnTo>
                <a:lnTo>
                  <a:pt x="202183" y="436892"/>
                </a:lnTo>
                <a:lnTo>
                  <a:pt x="176529" y="378828"/>
                </a:lnTo>
                <a:lnTo>
                  <a:pt x="145923" y="313842"/>
                </a:lnTo>
                <a:lnTo>
                  <a:pt x="107060" y="233654"/>
                </a:lnTo>
                <a:lnTo>
                  <a:pt x="100075" y="181800"/>
                </a:lnTo>
                <a:lnTo>
                  <a:pt x="100075" y="143090"/>
                </a:lnTo>
                <a:lnTo>
                  <a:pt x="130682" y="97459"/>
                </a:lnTo>
                <a:lnTo>
                  <a:pt x="184784" y="71208"/>
                </a:lnTo>
                <a:lnTo>
                  <a:pt x="204977" y="53911"/>
                </a:lnTo>
                <a:lnTo>
                  <a:pt x="211200" y="19342"/>
                </a:lnTo>
                <a:lnTo>
                  <a:pt x="1917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9527" y="4913376"/>
            <a:ext cx="248285" cy="341630"/>
          </a:xfrm>
          <a:custGeom>
            <a:avLst/>
            <a:gdLst/>
            <a:ahLst/>
            <a:cxnLst/>
            <a:rect l="l" t="t" r="r" b="b"/>
            <a:pathLst>
              <a:path w="248284" h="341629">
                <a:moveTo>
                  <a:pt x="42037" y="0"/>
                </a:moveTo>
                <a:lnTo>
                  <a:pt x="3175" y="22098"/>
                </a:lnTo>
                <a:lnTo>
                  <a:pt x="126" y="33781"/>
                </a:lnTo>
                <a:lnTo>
                  <a:pt x="634" y="45593"/>
                </a:lnTo>
                <a:lnTo>
                  <a:pt x="4952" y="56768"/>
                </a:lnTo>
                <a:lnTo>
                  <a:pt x="12826" y="66421"/>
                </a:lnTo>
                <a:lnTo>
                  <a:pt x="132461" y="170815"/>
                </a:lnTo>
                <a:lnTo>
                  <a:pt x="12826" y="275081"/>
                </a:lnTo>
                <a:lnTo>
                  <a:pt x="5588" y="283718"/>
                </a:lnTo>
                <a:lnTo>
                  <a:pt x="889" y="294767"/>
                </a:lnTo>
                <a:lnTo>
                  <a:pt x="0" y="306578"/>
                </a:lnTo>
                <a:lnTo>
                  <a:pt x="2667" y="318262"/>
                </a:lnTo>
                <a:lnTo>
                  <a:pt x="9271" y="328803"/>
                </a:lnTo>
                <a:lnTo>
                  <a:pt x="17779" y="336042"/>
                </a:lnTo>
                <a:lnTo>
                  <a:pt x="28955" y="340741"/>
                </a:lnTo>
                <a:lnTo>
                  <a:pt x="40767" y="341630"/>
                </a:lnTo>
                <a:lnTo>
                  <a:pt x="52577" y="338963"/>
                </a:lnTo>
                <a:lnTo>
                  <a:pt x="63119" y="332359"/>
                </a:lnTo>
                <a:lnTo>
                  <a:pt x="204759" y="208787"/>
                </a:lnTo>
                <a:lnTo>
                  <a:pt x="138556" y="208787"/>
                </a:lnTo>
                <a:lnTo>
                  <a:pt x="138556" y="132715"/>
                </a:lnTo>
                <a:lnTo>
                  <a:pt x="63119" y="9143"/>
                </a:lnTo>
                <a:lnTo>
                  <a:pt x="53594" y="3048"/>
                </a:lnTo>
                <a:lnTo>
                  <a:pt x="42037" y="0"/>
                </a:lnTo>
                <a:close/>
              </a:path>
              <a:path w="248284" h="341629">
                <a:moveTo>
                  <a:pt x="190373" y="132715"/>
                </a:moveTo>
                <a:lnTo>
                  <a:pt x="165226" y="142112"/>
                </a:lnTo>
                <a:lnTo>
                  <a:pt x="165226" y="199390"/>
                </a:lnTo>
                <a:lnTo>
                  <a:pt x="138556" y="208787"/>
                </a:lnTo>
                <a:lnTo>
                  <a:pt x="190373" y="208787"/>
                </a:lnTo>
                <a:lnTo>
                  <a:pt x="248284" y="170815"/>
                </a:lnTo>
                <a:lnTo>
                  <a:pt x="190373" y="132715"/>
                </a:lnTo>
                <a:close/>
              </a:path>
              <a:path w="248284" h="341629">
                <a:moveTo>
                  <a:pt x="248284" y="170815"/>
                </a:moveTo>
                <a:lnTo>
                  <a:pt x="190373" y="208787"/>
                </a:lnTo>
                <a:lnTo>
                  <a:pt x="204759" y="208787"/>
                </a:lnTo>
                <a:lnTo>
                  <a:pt x="248284" y="170815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92645" y="4922520"/>
            <a:ext cx="185420" cy="200025"/>
          </a:xfrm>
          <a:custGeom>
            <a:avLst/>
            <a:gdLst/>
            <a:ahLst/>
            <a:cxnLst/>
            <a:rect l="l" t="t" r="r" b="b"/>
            <a:pathLst>
              <a:path w="185420" h="200025">
                <a:moveTo>
                  <a:pt x="0" y="0"/>
                </a:moveTo>
                <a:lnTo>
                  <a:pt x="75437" y="123570"/>
                </a:lnTo>
                <a:lnTo>
                  <a:pt x="75437" y="199643"/>
                </a:lnTo>
                <a:lnTo>
                  <a:pt x="102107" y="190245"/>
                </a:lnTo>
                <a:lnTo>
                  <a:pt x="102107" y="132968"/>
                </a:lnTo>
                <a:lnTo>
                  <a:pt x="127253" y="123570"/>
                </a:lnTo>
                <a:lnTo>
                  <a:pt x="141529" y="123570"/>
                </a:lnTo>
                <a:lnTo>
                  <a:pt x="0" y="0"/>
                </a:lnTo>
                <a:close/>
              </a:path>
              <a:path w="185420" h="200025">
                <a:moveTo>
                  <a:pt x="141529" y="123570"/>
                </a:moveTo>
                <a:lnTo>
                  <a:pt x="127253" y="123570"/>
                </a:lnTo>
                <a:lnTo>
                  <a:pt x="185165" y="161670"/>
                </a:lnTo>
                <a:lnTo>
                  <a:pt x="141529" y="12357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6083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48483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00883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53283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05683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58083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10483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628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52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676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868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392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916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440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964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488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012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536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060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584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108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63284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15683" y="504596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94754" y="5046726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533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99004" y="3357371"/>
            <a:ext cx="2747772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28700" y="4799076"/>
            <a:ext cx="361315" cy="349250"/>
          </a:xfrm>
          <a:custGeom>
            <a:avLst/>
            <a:gdLst/>
            <a:ahLst/>
            <a:cxnLst/>
            <a:rect l="l" t="t" r="r" b="b"/>
            <a:pathLst>
              <a:path w="361315" h="349250">
                <a:moveTo>
                  <a:pt x="145589" y="13843"/>
                </a:moveTo>
                <a:lnTo>
                  <a:pt x="88290" y="13843"/>
                </a:lnTo>
                <a:lnTo>
                  <a:pt x="62014" y="35687"/>
                </a:lnTo>
                <a:lnTo>
                  <a:pt x="40855" y="71247"/>
                </a:lnTo>
                <a:lnTo>
                  <a:pt x="12395" y="132334"/>
                </a:lnTo>
                <a:lnTo>
                  <a:pt x="0" y="213741"/>
                </a:lnTo>
                <a:lnTo>
                  <a:pt x="5105" y="253746"/>
                </a:lnTo>
                <a:lnTo>
                  <a:pt x="28460" y="300990"/>
                </a:lnTo>
                <a:lnTo>
                  <a:pt x="62014" y="339598"/>
                </a:lnTo>
                <a:lnTo>
                  <a:pt x="86093" y="348996"/>
                </a:lnTo>
                <a:lnTo>
                  <a:pt x="119659" y="334391"/>
                </a:lnTo>
                <a:lnTo>
                  <a:pt x="151041" y="317754"/>
                </a:lnTo>
                <a:lnTo>
                  <a:pt x="177304" y="274828"/>
                </a:lnTo>
                <a:lnTo>
                  <a:pt x="196265" y="225425"/>
                </a:lnTo>
                <a:lnTo>
                  <a:pt x="287528" y="210819"/>
                </a:lnTo>
                <a:lnTo>
                  <a:pt x="358554" y="210819"/>
                </a:lnTo>
                <a:lnTo>
                  <a:pt x="361188" y="196976"/>
                </a:lnTo>
                <a:lnTo>
                  <a:pt x="338247" y="192024"/>
                </a:lnTo>
                <a:lnTo>
                  <a:pt x="198462" y="192024"/>
                </a:lnTo>
                <a:lnTo>
                  <a:pt x="196265" y="142494"/>
                </a:lnTo>
                <a:lnTo>
                  <a:pt x="194081" y="103886"/>
                </a:lnTo>
                <a:lnTo>
                  <a:pt x="174383" y="49403"/>
                </a:lnTo>
                <a:lnTo>
                  <a:pt x="145589" y="13843"/>
                </a:lnTo>
                <a:close/>
              </a:path>
              <a:path w="361315" h="349250">
                <a:moveTo>
                  <a:pt x="358554" y="210819"/>
                </a:moveTo>
                <a:lnTo>
                  <a:pt x="287528" y="210819"/>
                </a:lnTo>
                <a:lnTo>
                  <a:pt x="356743" y="220344"/>
                </a:lnTo>
                <a:lnTo>
                  <a:pt x="358554" y="210819"/>
                </a:lnTo>
                <a:close/>
              </a:path>
              <a:path w="361315" h="349250">
                <a:moveTo>
                  <a:pt x="327659" y="189737"/>
                </a:moveTo>
                <a:lnTo>
                  <a:pt x="198462" y="192024"/>
                </a:lnTo>
                <a:lnTo>
                  <a:pt x="338247" y="192024"/>
                </a:lnTo>
                <a:lnTo>
                  <a:pt x="327659" y="189737"/>
                </a:lnTo>
                <a:close/>
              </a:path>
              <a:path w="361315" h="349250">
                <a:moveTo>
                  <a:pt x="114553" y="0"/>
                </a:moveTo>
                <a:lnTo>
                  <a:pt x="74422" y="16001"/>
                </a:lnTo>
                <a:lnTo>
                  <a:pt x="88290" y="13843"/>
                </a:lnTo>
                <a:lnTo>
                  <a:pt x="145589" y="13843"/>
                </a:lnTo>
                <a:lnTo>
                  <a:pt x="143738" y="11556"/>
                </a:lnTo>
                <a:lnTo>
                  <a:pt x="1145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87196" y="5134355"/>
            <a:ext cx="739140" cy="129539"/>
          </a:xfrm>
          <a:custGeom>
            <a:avLst/>
            <a:gdLst/>
            <a:ahLst/>
            <a:cxnLst/>
            <a:rect l="l" t="t" r="r" b="b"/>
            <a:pathLst>
              <a:path w="739139" h="129539">
                <a:moveTo>
                  <a:pt x="736980" y="0"/>
                </a:moveTo>
                <a:lnTo>
                  <a:pt x="636270" y="7239"/>
                </a:lnTo>
                <a:lnTo>
                  <a:pt x="516635" y="20955"/>
                </a:lnTo>
                <a:lnTo>
                  <a:pt x="426084" y="23876"/>
                </a:lnTo>
                <a:lnTo>
                  <a:pt x="303529" y="42672"/>
                </a:lnTo>
                <a:lnTo>
                  <a:pt x="194056" y="52070"/>
                </a:lnTo>
                <a:lnTo>
                  <a:pt x="62014" y="61468"/>
                </a:lnTo>
                <a:lnTo>
                  <a:pt x="12992" y="78105"/>
                </a:lnTo>
                <a:lnTo>
                  <a:pt x="0" y="101219"/>
                </a:lnTo>
                <a:lnTo>
                  <a:pt x="21882" y="129540"/>
                </a:lnTo>
                <a:lnTo>
                  <a:pt x="74422" y="101219"/>
                </a:lnTo>
                <a:lnTo>
                  <a:pt x="131317" y="89789"/>
                </a:lnTo>
                <a:lnTo>
                  <a:pt x="217423" y="87503"/>
                </a:lnTo>
                <a:lnTo>
                  <a:pt x="320294" y="75311"/>
                </a:lnTo>
                <a:lnTo>
                  <a:pt x="428244" y="46990"/>
                </a:lnTo>
                <a:lnTo>
                  <a:pt x="514349" y="44831"/>
                </a:lnTo>
                <a:lnTo>
                  <a:pt x="628205" y="44831"/>
                </a:lnTo>
                <a:lnTo>
                  <a:pt x="624585" y="33274"/>
                </a:lnTo>
                <a:lnTo>
                  <a:pt x="715010" y="33274"/>
                </a:lnTo>
                <a:lnTo>
                  <a:pt x="739140" y="14478"/>
                </a:lnTo>
                <a:lnTo>
                  <a:pt x="736980" y="0"/>
                </a:lnTo>
                <a:close/>
              </a:path>
              <a:path w="739139" h="129539">
                <a:moveTo>
                  <a:pt x="628205" y="44831"/>
                </a:moveTo>
                <a:lnTo>
                  <a:pt x="514349" y="44831"/>
                </a:lnTo>
                <a:lnTo>
                  <a:pt x="514349" y="63627"/>
                </a:lnTo>
                <a:lnTo>
                  <a:pt x="526034" y="94107"/>
                </a:lnTo>
                <a:lnTo>
                  <a:pt x="557403" y="103505"/>
                </a:lnTo>
                <a:lnTo>
                  <a:pt x="595376" y="103505"/>
                </a:lnTo>
                <a:lnTo>
                  <a:pt x="619379" y="84582"/>
                </a:lnTo>
                <a:lnTo>
                  <a:pt x="631824" y="56388"/>
                </a:lnTo>
                <a:lnTo>
                  <a:pt x="628205" y="44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87196" y="5203063"/>
            <a:ext cx="26670" cy="13970"/>
          </a:xfrm>
          <a:custGeom>
            <a:avLst/>
            <a:gdLst/>
            <a:ahLst/>
            <a:cxnLst/>
            <a:rect l="l" t="t" r="r" b="b"/>
            <a:pathLst>
              <a:path w="26669" h="13970">
                <a:moveTo>
                  <a:pt x="26263" y="0"/>
                </a:moveTo>
                <a:lnTo>
                  <a:pt x="0" y="13843"/>
                </a:lnTo>
                <a:lnTo>
                  <a:pt x="12992" y="9398"/>
                </a:lnTo>
                <a:lnTo>
                  <a:pt x="14592" y="6604"/>
                </a:lnTo>
                <a:lnTo>
                  <a:pt x="26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55547" y="5163311"/>
            <a:ext cx="289560" cy="599440"/>
          </a:xfrm>
          <a:custGeom>
            <a:avLst/>
            <a:gdLst/>
            <a:ahLst/>
            <a:cxnLst/>
            <a:rect l="l" t="t" r="r" b="b"/>
            <a:pathLst>
              <a:path w="289559" h="599439">
                <a:moveTo>
                  <a:pt x="128689" y="0"/>
                </a:moveTo>
                <a:lnTo>
                  <a:pt x="73850" y="2158"/>
                </a:lnTo>
                <a:lnTo>
                  <a:pt x="38023" y="37845"/>
                </a:lnTo>
                <a:lnTo>
                  <a:pt x="49720" y="141859"/>
                </a:lnTo>
                <a:lnTo>
                  <a:pt x="43141" y="280162"/>
                </a:lnTo>
                <a:lnTo>
                  <a:pt x="23393" y="391541"/>
                </a:lnTo>
                <a:lnTo>
                  <a:pt x="0" y="472313"/>
                </a:lnTo>
                <a:lnTo>
                  <a:pt x="0" y="534136"/>
                </a:lnTo>
                <a:lnTo>
                  <a:pt x="16814" y="572731"/>
                </a:lnTo>
                <a:lnTo>
                  <a:pt x="59220" y="598932"/>
                </a:lnTo>
                <a:lnTo>
                  <a:pt x="95783" y="598932"/>
                </a:lnTo>
                <a:lnTo>
                  <a:pt x="138201" y="572731"/>
                </a:lnTo>
                <a:lnTo>
                  <a:pt x="171831" y="513041"/>
                </a:lnTo>
                <a:lnTo>
                  <a:pt x="201079" y="413384"/>
                </a:lnTo>
                <a:lnTo>
                  <a:pt x="229603" y="342010"/>
                </a:lnTo>
                <a:lnTo>
                  <a:pt x="267627" y="258318"/>
                </a:lnTo>
                <a:lnTo>
                  <a:pt x="289560" y="171069"/>
                </a:lnTo>
                <a:lnTo>
                  <a:pt x="286639" y="92456"/>
                </a:lnTo>
                <a:lnTo>
                  <a:pt x="265430" y="34925"/>
                </a:lnTo>
                <a:lnTo>
                  <a:pt x="207670" y="6604"/>
                </a:lnTo>
                <a:lnTo>
                  <a:pt x="164528" y="6604"/>
                </a:lnTo>
                <a:lnTo>
                  <a:pt x="1286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7991" y="5187696"/>
            <a:ext cx="330835" cy="536575"/>
          </a:xfrm>
          <a:custGeom>
            <a:avLst/>
            <a:gdLst/>
            <a:ahLst/>
            <a:cxnLst/>
            <a:rect l="l" t="t" r="r" b="b"/>
            <a:pathLst>
              <a:path w="330834" h="536575">
                <a:moveTo>
                  <a:pt x="313880" y="0"/>
                </a:moveTo>
                <a:lnTo>
                  <a:pt x="287540" y="0"/>
                </a:lnTo>
                <a:lnTo>
                  <a:pt x="251688" y="21081"/>
                </a:lnTo>
                <a:lnTo>
                  <a:pt x="237058" y="35686"/>
                </a:lnTo>
                <a:lnTo>
                  <a:pt x="165354" y="71500"/>
                </a:lnTo>
                <a:lnTo>
                  <a:pt x="93649" y="109346"/>
                </a:lnTo>
                <a:lnTo>
                  <a:pt x="19024" y="152272"/>
                </a:lnTo>
                <a:lnTo>
                  <a:pt x="0" y="163956"/>
                </a:lnTo>
                <a:lnTo>
                  <a:pt x="0" y="188086"/>
                </a:lnTo>
                <a:lnTo>
                  <a:pt x="21221" y="228853"/>
                </a:lnTo>
                <a:lnTo>
                  <a:pt x="57797" y="271906"/>
                </a:lnTo>
                <a:lnTo>
                  <a:pt x="86334" y="309752"/>
                </a:lnTo>
                <a:lnTo>
                  <a:pt x="119989" y="352805"/>
                </a:lnTo>
                <a:lnTo>
                  <a:pt x="129501" y="409613"/>
                </a:lnTo>
                <a:lnTo>
                  <a:pt x="122186" y="431507"/>
                </a:lnTo>
                <a:lnTo>
                  <a:pt x="100964" y="443115"/>
                </a:lnTo>
                <a:lnTo>
                  <a:pt x="76822" y="465010"/>
                </a:lnTo>
                <a:lnTo>
                  <a:pt x="35852" y="486130"/>
                </a:lnTo>
                <a:lnTo>
                  <a:pt x="21221" y="516775"/>
                </a:lnTo>
                <a:lnTo>
                  <a:pt x="28536" y="536447"/>
                </a:lnTo>
                <a:lnTo>
                  <a:pt x="50482" y="536447"/>
                </a:lnTo>
                <a:lnTo>
                  <a:pt x="57797" y="510184"/>
                </a:lnTo>
                <a:lnTo>
                  <a:pt x="69507" y="488353"/>
                </a:lnTo>
                <a:lnTo>
                  <a:pt x="98043" y="467220"/>
                </a:lnTo>
                <a:lnTo>
                  <a:pt x="127304" y="457707"/>
                </a:lnTo>
                <a:lnTo>
                  <a:pt x="148526" y="443115"/>
                </a:lnTo>
                <a:lnTo>
                  <a:pt x="155841" y="421995"/>
                </a:lnTo>
                <a:lnTo>
                  <a:pt x="141211" y="352805"/>
                </a:lnTo>
                <a:lnTo>
                  <a:pt x="105359" y="285749"/>
                </a:lnTo>
                <a:lnTo>
                  <a:pt x="62191" y="231012"/>
                </a:lnTo>
                <a:lnTo>
                  <a:pt x="40970" y="180720"/>
                </a:lnTo>
                <a:lnTo>
                  <a:pt x="79019" y="178561"/>
                </a:lnTo>
                <a:lnTo>
                  <a:pt x="179984" y="123951"/>
                </a:lnTo>
                <a:lnTo>
                  <a:pt x="259003" y="92582"/>
                </a:lnTo>
                <a:lnTo>
                  <a:pt x="299250" y="71500"/>
                </a:lnTo>
                <a:lnTo>
                  <a:pt x="321195" y="49529"/>
                </a:lnTo>
                <a:lnTo>
                  <a:pt x="330708" y="16763"/>
                </a:lnTo>
                <a:lnTo>
                  <a:pt x="313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21080" y="5711952"/>
            <a:ext cx="219710" cy="581025"/>
          </a:xfrm>
          <a:custGeom>
            <a:avLst/>
            <a:gdLst/>
            <a:ahLst/>
            <a:cxnLst/>
            <a:rect l="l" t="t" r="r" b="b"/>
            <a:pathLst>
              <a:path w="219709" h="581025">
                <a:moveTo>
                  <a:pt x="217556" y="542759"/>
                </a:moveTo>
                <a:lnTo>
                  <a:pt x="50304" y="542759"/>
                </a:lnTo>
                <a:lnTo>
                  <a:pt x="107899" y="545680"/>
                </a:lnTo>
                <a:lnTo>
                  <a:pt x="148005" y="566801"/>
                </a:lnTo>
                <a:lnTo>
                  <a:pt x="186639" y="580644"/>
                </a:lnTo>
                <a:lnTo>
                  <a:pt x="205600" y="571169"/>
                </a:lnTo>
                <a:lnTo>
                  <a:pt x="215087" y="552234"/>
                </a:lnTo>
                <a:lnTo>
                  <a:pt x="217556" y="542759"/>
                </a:lnTo>
                <a:close/>
              </a:path>
              <a:path w="219709" h="581025">
                <a:moveTo>
                  <a:pt x="50304" y="0"/>
                </a:moveTo>
                <a:lnTo>
                  <a:pt x="21869" y="0"/>
                </a:lnTo>
                <a:lnTo>
                  <a:pt x="12395" y="29146"/>
                </a:lnTo>
                <a:lnTo>
                  <a:pt x="32092" y="55384"/>
                </a:lnTo>
                <a:lnTo>
                  <a:pt x="64884" y="88163"/>
                </a:lnTo>
                <a:lnTo>
                  <a:pt x="115188" y="157365"/>
                </a:lnTo>
                <a:lnTo>
                  <a:pt x="134150" y="221475"/>
                </a:lnTo>
                <a:lnTo>
                  <a:pt x="136334" y="257175"/>
                </a:lnTo>
                <a:lnTo>
                  <a:pt x="129057" y="324205"/>
                </a:lnTo>
                <a:lnTo>
                  <a:pt x="104990" y="392684"/>
                </a:lnTo>
                <a:lnTo>
                  <a:pt x="50304" y="471360"/>
                </a:lnTo>
                <a:lnTo>
                  <a:pt x="19684" y="502691"/>
                </a:lnTo>
                <a:lnTo>
                  <a:pt x="0" y="521627"/>
                </a:lnTo>
                <a:lnTo>
                  <a:pt x="0" y="538391"/>
                </a:lnTo>
                <a:lnTo>
                  <a:pt x="14579" y="550049"/>
                </a:lnTo>
                <a:lnTo>
                  <a:pt x="50304" y="542759"/>
                </a:lnTo>
                <a:lnTo>
                  <a:pt x="217556" y="542759"/>
                </a:lnTo>
                <a:lnTo>
                  <a:pt x="219456" y="535470"/>
                </a:lnTo>
                <a:lnTo>
                  <a:pt x="157479" y="514350"/>
                </a:lnTo>
                <a:lnTo>
                  <a:pt x="107899" y="514350"/>
                </a:lnTo>
                <a:lnTo>
                  <a:pt x="69265" y="509981"/>
                </a:lnTo>
                <a:lnTo>
                  <a:pt x="78739" y="485940"/>
                </a:lnTo>
                <a:lnTo>
                  <a:pt x="119570" y="431292"/>
                </a:lnTo>
                <a:lnTo>
                  <a:pt x="155295" y="335864"/>
                </a:lnTo>
                <a:lnTo>
                  <a:pt x="177177" y="300164"/>
                </a:lnTo>
                <a:lnTo>
                  <a:pt x="179362" y="271741"/>
                </a:lnTo>
                <a:lnTo>
                  <a:pt x="172072" y="217106"/>
                </a:lnTo>
                <a:lnTo>
                  <a:pt x="150926" y="157365"/>
                </a:lnTo>
                <a:lnTo>
                  <a:pt x="126860" y="95440"/>
                </a:lnTo>
                <a:lnTo>
                  <a:pt x="83845" y="31330"/>
                </a:lnTo>
                <a:lnTo>
                  <a:pt x="503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2751" y="5672328"/>
            <a:ext cx="323215" cy="640080"/>
          </a:xfrm>
          <a:custGeom>
            <a:avLst/>
            <a:gdLst/>
            <a:ahLst/>
            <a:cxnLst/>
            <a:rect l="l" t="t" r="r" b="b"/>
            <a:pathLst>
              <a:path w="323215" h="640079">
                <a:moveTo>
                  <a:pt x="279958" y="0"/>
                </a:moveTo>
                <a:lnTo>
                  <a:pt x="236829" y="50203"/>
                </a:lnTo>
                <a:lnTo>
                  <a:pt x="188595" y="112128"/>
                </a:lnTo>
                <a:lnTo>
                  <a:pt x="160083" y="149999"/>
                </a:lnTo>
                <a:lnTo>
                  <a:pt x="122072" y="221361"/>
                </a:lnTo>
                <a:lnTo>
                  <a:pt x="100139" y="275971"/>
                </a:lnTo>
                <a:lnTo>
                  <a:pt x="95757" y="335686"/>
                </a:lnTo>
                <a:lnTo>
                  <a:pt x="95757" y="397586"/>
                </a:lnTo>
                <a:lnTo>
                  <a:pt x="114757" y="450011"/>
                </a:lnTo>
                <a:lnTo>
                  <a:pt x="131572" y="499529"/>
                </a:lnTo>
                <a:lnTo>
                  <a:pt x="143268" y="535216"/>
                </a:lnTo>
                <a:lnTo>
                  <a:pt x="167386" y="564349"/>
                </a:lnTo>
                <a:lnTo>
                  <a:pt x="107454" y="564349"/>
                </a:lnTo>
                <a:lnTo>
                  <a:pt x="43129" y="568718"/>
                </a:lnTo>
                <a:lnTo>
                  <a:pt x="2197" y="585470"/>
                </a:lnTo>
                <a:lnTo>
                  <a:pt x="0" y="606577"/>
                </a:lnTo>
                <a:lnTo>
                  <a:pt x="13893" y="632802"/>
                </a:lnTo>
                <a:lnTo>
                  <a:pt x="35814" y="640080"/>
                </a:lnTo>
                <a:lnTo>
                  <a:pt x="59207" y="621144"/>
                </a:lnTo>
                <a:lnTo>
                  <a:pt x="100139" y="606577"/>
                </a:lnTo>
                <a:lnTo>
                  <a:pt x="152768" y="597115"/>
                </a:lnTo>
                <a:lnTo>
                  <a:pt x="186397" y="597115"/>
                </a:lnTo>
                <a:lnTo>
                  <a:pt x="201015" y="590562"/>
                </a:lnTo>
                <a:lnTo>
                  <a:pt x="201015" y="570903"/>
                </a:lnTo>
                <a:lnTo>
                  <a:pt x="186397" y="547598"/>
                </a:lnTo>
                <a:lnTo>
                  <a:pt x="165201" y="511911"/>
                </a:lnTo>
                <a:lnTo>
                  <a:pt x="138887" y="450011"/>
                </a:lnTo>
                <a:lnTo>
                  <a:pt x="128651" y="385203"/>
                </a:lnTo>
                <a:lnTo>
                  <a:pt x="128651" y="333502"/>
                </a:lnTo>
                <a:lnTo>
                  <a:pt x="138887" y="275971"/>
                </a:lnTo>
                <a:lnTo>
                  <a:pt x="157886" y="233006"/>
                </a:lnTo>
                <a:lnTo>
                  <a:pt x="174701" y="197332"/>
                </a:lnTo>
                <a:lnTo>
                  <a:pt x="214909" y="149999"/>
                </a:lnTo>
                <a:lnTo>
                  <a:pt x="250723" y="114312"/>
                </a:lnTo>
                <a:lnTo>
                  <a:pt x="296773" y="85915"/>
                </a:lnTo>
                <a:lnTo>
                  <a:pt x="323088" y="64071"/>
                </a:lnTo>
                <a:lnTo>
                  <a:pt x="323088" y="26187"/>
                </a:lnTo>
                <a:lnTo>
                  <a:pt x="308470" y="5067"/>
                </a:lnTo>
                <a:lnTo>
                  <a:pt x="279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2936875" y="1134313"/>
            <a:ext cx="2866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5" dirty="0">
                <a:solidFill>
                  <a:srgbClr val="000000"/>
                </a:solidFill>
                <a:latin typeface="Comic Sans MS"/>
                <a:cs typeface="Comic Sans MS"/>
              </a:rPr>
              <a:t>Steganografi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152400"/>
            <a:ext cx="79247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5" y="542366"/>
            <a:ext cx="443547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-5" dirty="0">
                <a:solidFill>
                  <a:srgbClr val="330066"/>
                </a:solidFill>
                <a:latin typeface="Arial"/>
                <a:cs typeface="Arial"/>
              </a:rPr>
              <a:t>Information</a:t>
            </a:r>
            <a:r>
              <a:rPr sz="3900" b="1" spc="10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3900" b="1" dirty="0">
                <a:solidFill>
                  <a:srgbClr val="330066"/>
                </a:solidFill>
                <a:latin typeface="Arial"/>
                <a:cs typeface="Arial"/>
              </a:rPr>
              <a:t>Hiding</a:t>
            </a:r>
            <a:endParaRPr sz="3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635" y="1746630"/>
            <a:ext cx="8049259" cy="286829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5600" marR="5080" indent="-343535">
              <a:lnSpc>
                <a:spcPct val="98100"/>
              </a:lnSpc>
              <a:spcBef>
                <a:spcPts val="155"/>
              </a:spcBef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400" i="1" spc="-5" dirty="0">
                <a:latin typeface="Arial"/>
                <a:cs typeface="Arial"/>
              </a:rPr>
              <a:t>Information hiding</a:t>
            </a:r>
            <a:r>
              <a:rPr sz="2400" spc="-5" dirty="0">
                <a:latin typeface="Arial"/>
                <a:cs typeface="Arial"/>
              </a:rPr>
              <a:t>: bidang </a:t>
            </a:r>
            <a:r>
              <a:rPr sz="2400" spc="-10" dirty="0">
                <a:latin typeface="Arial"/>
                <a:cs typeface="Arial"/>
              </a:rPr>
              <a:t>ilmu </a:t>
            </a:r>
            <a:r>
              <a:rPr sz="2400" spc="-5" dirty="0">
                <a:latin typeface="Arial"/>
                <a:cs typeface="Arial"/>
              </a:rPr>
              <a:t>yang mempelajari cara  menyembunyikan pesan </a:t>
            </a:r>
            <a:r>
              <a:rPr sz="2400" spc="-10" dirty="0">
                <a:latin typeface="Arial"/>
                <a:cs typeface="Arial"/>
              </a:rPr>
              <a:t>sehingga </a:t>
            </a:r>
            <a:r>
              <a:rPr sz="2400" spc="-5" dirty="0">
                <a:latin typeface="Arial"/>
                <a:cs typeface="Arial"/>
              </a:rPr>
              <a:t>tidak dapat dipersepsi  (baik secara visual maupun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audial).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0066"/>
              </a:buClr>
              <a:buFont typeface="Wingdings"/>
              <a:buChar char=""/>
            </a:pPr>
            <a:endParaRPr sz="360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buClr>
                <a:srgbClr val="330066"/>
              </a:buClr>
              <a:buSzPct val="68750"/>
              <a:buFont typeface="Wingdings"/>
              <a:buChar char=""/>
              <a:tabLst>
                <a:tab pos="353695" algn="l"/>
                <a:tab pos="354330" algn="l"/>
              </a:tabLst>
            </a:pPr>
            <a:r>
              <a:rPr sz="2400" spc="-50" dirty="0">
                <a:latin typeface="Arial"/>
                <a:cs typeface="Arial"/>
              </a:rPr>
              <a:t>Yang </a:t>
            </a:r>
            <a:r>
              <a:rPr sz="2400" spc="-5" dirty="0">
                <a:latin typeface="Arial"/>
                <a:cs typeface="Arial"/>
              </a:rPr>
              <a:t>termasuk ke dalam </a:t>
            </a:r>
            <a:r>
              <a:rPr sz="2400" i="1" spc="-10" dirty="0">
                <a:latin typeface="Arial"/>
                <a:cs typeface="Arial"/>
              </a:rPr>
              <a:t>information</a:t>
            </a:r>
            <a:r>
              <a:rPr sz="2400" i="1" spc="34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hiding</a:t>
            </a:r>
            <a:r>
              <a:rPr sz="2400" spc="-5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694055" lvl="1" indent="-339090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694690" algn="l"/>
              </a:tabLst>
            </a:pPr>
            <a:r>
              <a:rPr sz="2400" spc="-5" dirty="0">
                <a:latin typeface="Arial"/>
                <a:cs typeface="Arial"/>
              </a:rPr>
              <a:t>Kriptografi</a:t>
            </a:r>
            <a:endParaRPr sz="2400">
              <a:latin typeface="Arial"/>
              <a:cs typeface="Arial"/>
            </a:endParaRPr>
          </a:p>
          <a:p>
            <a:pPr marL="695325" lvl="1" indent="-340360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695960" algn="l"/>
              </a:tabLst>
            </a:pPr>
            <a:r>
              <a:rPr sz="2400" spc="-5" dirty="0">
                <a:latin typeface="Arial"/>
                <a:cs typeface="Arial"/>
              </a:rPr>
              <a:t>Steganografi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1610</Words>
  <Application>Microsoft Office PowerPoint</Application>
  <PresentationFormat>On-screen Show (4:3)</PresentationFormat>
  <Paragraphs>395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Pengamanan Sistem jaringan – Keamanan Informasi</vt:lpstr>
      <vt:lpstr>Prolog</vt:lpstr>
      <vt:lpstr>Cara I: Mengenkripsinya</vt:lpstr>
      <vt:lpstr>Cara II: Menyembunyikannya</vt:lpstr>
      <vt:lpstr>Apa Steganografi itu?</vt:lpstr>
      <vt:lpstr>Perbedaan Kriptografi dan Steganografi</vt:lpstr>
      <vt:lpstr>PowerPoint Presentation</vt:lpstr>
      <vt:lpstr>Steganografi</vt:lpstr>
      <vt:lpstr>Information Hiding</vt:lpstr>
      <vt:lpstr>Sejarah Steganografi</vt:lpstr>
      <vt:lpstr>PowerPoint Presentation</vt:lpstr>
      <vt:lpstr>Steganografi dan Terorisme</vt:lpstr>
      <vt:lpstr>Steganografi Digital</vt:lpstr>
      <vt:lpstr>PowerPoint Presentation</vt:lpstr>
      <vt:lpstr>Terminologi Steganografi</vt:lpstr>
      <vt:lpstr>PowerPoint Presentation</vt:lpstr>
      <vt:lpstr>GIF image</vt:lpstr>
      <vt:lpstr>PowerPoint Presentation</vt:lpstr>
      <vt:lpstr>PowerPoint Presentation</vt:lpstr>
      <vt:lpstr>PowerPoint Presentation</vt:lpstr>
      <vt:lpstr>PowerPoint Presentation</vt:lpstr>
      <vt:lpstr>Diagram Proses Steganografi</vt:lpstr>
      <vt:lpstr>Stego- object</vt:lpstr>
      <vt:lpstr>PowerPoint Presentation</vt:lpstr>
      <vt:lpstr>Kriteria Steganografi yang Bagus</vt:lpstr>
      <vt:lpstr>Kombinasi Kriptografi dan  Steganografi</vt:lpstr>
      <vt:lpstr>Digital Watermarking</vt:lpstr>
      <vt:lpstr>PowerPoint Presentation</vt:lpstr>
      <vt:lpstr>PowerPoint Presentation</vt:lpstr>
      <vt:lpstr>Fakta</vt:lpstr>
      <vt:lpstr>Kasus 1: Alice dan Bob sama-sama mengklaim gambar ini miliknya</vt:lpstr>
      <vt:lpstr>Kasus 2: Alice memiliki sebuah gambar UFO  hasil jepretannya. Bob menggandakan dan menyebarkannya tanpa izin dari Alice</vt:lpstr>
      <vt:lpstr>Kasus 3: Alice memiliki sebuah gambar hasil</vt:lpstr>
      <vt:lpstr>PowerPoint Presentation</vt:lpstr>
      <vt:lpstr>PowerPoint Presentation</vt:lpstr>
      <vt:lpstr>PowerPoint Presentation</vt:lpstr>
      <vt:lpstr>Image Watermarking</vt:lpstr>
      <vt:lpstr>Model Image Watermarking</vt:lpstr>
      <vt:lpstr>Cara-cara Konvensional Memberi  Label Copyright</vt:lpstr>
      <vt:lpstr>PowerPoint Presentation</vt:lpstr>
      <vt:lpstr>PowerPoint Presentation</vt:lpstr>
      <vt:lpstr>Dengan teknik watermarking…</vt:lpstr>
      <vt:lpstr>Sejarah Watermarking</vt:lpstr>
      <vt:lpstr>Klasifikasi Watermarking</vt:lpstr>
      <vt:lpstr>2. Digital Watermarking Menyisipkan sinyal digital ke dalam dokumen digital</vt:lpstr>
      <vt:lpstr>Perbedaan Steganografi dan Watermarking</vt:lpstr>
      <vt:lpstr>Watermarking:</vt:lpstr>
      <vt:lpstr>Selain citra, data apa saja yang  bisa diberi watermark?</vt:lpstr>
      <vt:lpstr>Image Watermarking</vt:lpstr>
      <vt:lpstr>Jenis-jenis Image Watermarking</vt:lpstr>
      <vt:lpstr>Fragile Watermarking</vt:lpstr>
      <vt:lpstr>PowerPoint Presentation</vt:lpstr>
      <vt:lpstr>Robust Watermarking</vt:lpstr>
      <vt:lpstr>PowerPoint Presentation</vt:lpstr>
      <vt:lpstr>Citra ber-watermark tidak dapat dibedakan dengan  citra aslinya.</vt:lpstr>
      <vt:lpstr>Aplikasi Watermark</vt:lpstr>
      <vt:lpstr>Aplikasi watermark: Owner identification</vt:lpstr>
      <vt:lpstr>Aplikasi watermark: Proof of ownership</vt:lpstr>
      <vt:lpstr>Aplikasi watermark: Transaction tracking</vt:lpstr>
      <vt:lpstr>Aplikasi watermark: Content authentication</vt:lpstr>
      <vt:lpstr>Aplikasi watermark: Copy control/Piracy Control</vt:lpstr>
      <vt:lpstr>Aplikasi watermark: Broadcast monitoring</vt:lpstr>
      <vt:lpstr>Referensi</vt:lpstr>
      <vt:lpstr>Program Stegano shareware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Aan Hetfield</dc:creator>
  <cp:lastModifiedBy>Rifuki Indra</cp:lastModifiedBy>
  <cp:revision>2</cp:revision>
  <dcterms:created xsi:type="dcterms:W3CDTF">2019-04-25T02:26:37Z</dcterms:created>
  <dcterms:modified xsi:type="dcterms:W3CDTF">2019-04-25T02:32:17Z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2019-04-25T00:00:00Z</vt:filetime>
  </property>
</Properties>
</file>