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4" r:id="rId5"/>
    <p:sldId id="269" r:id="rId6"/>
    <p:sldId id="265" r:id="rId7"/>
    <p:sldId id="266" r:id="rId8"/>
    <p:sldId id="267" r:id="rId9"/>
    <p:sldId id="268" r:id="rId10"/>
    <p:sldId id="294" r:id="rId11"/>
    <p:sldId id="295" r:id="rId12"/>
    <p:sldId id="261" r:id="rId13"/>
    <p:sldId id="296" r:id="rId14"/>
    <p:sldId id="317" r:id="rId15"/>
    <p:sldId id="318" r:id="rId16"/>
    <p:sldId id="277" r:id="rId17"/>
    <p:sldId id="297" r:id="rId18"/>
    <p:sldId id="257" r:id="rId19"/>
    <p:sldId id="319" r:id="rId20"/>
    <p:sldId id="259" r:id="rId21"/>
    <p:sldId id="320" r:id="rId22"/>
    <p:sldId id="321" r:id="rId23"/>
    <p:sldId id="262" r:id="rId24"/>
    <p:sldId id="263" r:id="rId25"/>
    <p:sldId id="322" r:id="rId26"/>
    <p:sldId id="323" r:id="rId27"/>
    <p:sldId id="324" r:id="rId28"/>
    <p:sldId id="325" r:id="rId29"/>
    <p:sldId id="326" r:id="rId30"/>
    <p:sldId id="327" r:id="rId31"/>
    <p:sldId id="270" r:id="rId32"/>
    <p:sldId id="328" r:id="rId33"/>
    <p:sldId id="292" r:id="rId34"/>
    <p:sldId id="293" r:id="rId35"/>
    <p:sldId id="330" r:id="rId36"/>
    <p:sldId id="331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3:30:22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2378 7050 0,'0'0'187,"0"0"-171,0 39-1,0-39-15,0 40 16,0-40-1,0 79 1,0 0 0,0 0-16,0-39 15,-40 79 1,40-80-1,-39 1 1,39 0 0,-40-1-16,40 1 15,0-40 1,0 39-1,0-39 1,0 40 31,0-40 93,0 0-109,0-40-31,0 40 16,0-79 0,0 79-1,0-39 1,0-41-16,0 80 15,40-79 1,-40 40 0,0-1-1,0-39-15,39 39 16,-39 1-1,40-1 1,-40 0 0,0 1-1,0 39 1,0-40-1,0 40 17,0 0 155,0 0-156,0 79-31,0-39 16,0 39-1,-40 0 1,40 1-1,0-1-15,0-40 16,-39 80 0,39-79-1,-40-1 1,40-39-16,0 40 15,0-40 1,0 40 15</inkml:trace>
  <inkml:trace contextRef="#ctx0" brushRef="#br0" timeOffset="9328.816">2378 13703 0,'0'0'124,"0"0"-92,0 40-17,0-1 1,0 1-1,0 0-15,0 39 16,0 40 0,0-1-1,0 1 1,0-79-16,0-1 15,0 41 1,0-41 0,0 1-1,0-40 1,0 40 31</inkml:trace>
  <inkml:trace contextRef="#ctx0" brushRef="#br0" timeOffset="13119.623">4756 10574 0,'-40'0'16,"40"40"15,0-40 16,0 40 0,0-1-32,0-39 1,-40 0-16,40 40 16,0-40-1,0 39 16,0 1-31,0 0 16,0-40 15,0 39-15,0-39-1,0 40 1,0-1 0,0-39 15,40 0-31,-40 0 15,0 40 1,40-40 0,-1 0-1,-39 0 1,40 0-16,-40 0 15,39 0 17,1 0-17,0 0-15,-40 0 16,39 0-1,1 0 1,-40 0 0,40 0-16,-40 0 15,39 0 1,-39 0 31,0-40-47,40 40 15,-40-39 1,0 39-1,0-40 1,0 40 0,0-39-1,0 39 1,0-40-1,0 0 1,0 1 0,0 39-1,0-40 16,0 1-31,0 39 16,0-40 15,0 40-15,0-40-16,0 40 31,0 0-15,-40 0-1,40-39 1,-39 39-16,39 0 15,-40 0 17,0 0-17,40 0 1,-39 0-1,39 0 17,-40 0-17,0 0 1,40 0-1,-39 0 17,39 0-17,-40 0 16,40 0 1</inkml:trace>
  <inkml:trace contextRef="#ctx0" brushRef="#br0" timeOffset="18657.632">8916 13624 0,'0'-40'62,"0"40"-15,0-39-32,0-1 1,0 40-16,0-39 16,0 39-1,0-40 1,0 40-1,0-79-15,0 79 16,0-40 31,0 40 109,0-39-109,0-1-16,0 40 16,0-40-16,0 40 296,0 0-311,0 40 0,0 0 15,0-1-31,0 1 15,0-1 1,0-39 0,0 40-1,0 0 1,0-1-16,0 1 15,0-40 17,0 39-17,0 1 1,0-40-1,0 40 48</inkml:trace>
  <inkml:trace contextRef="#ctx0" brushRef="#br0" timeOffset="20264.435">8837 15050 0,'0'-40'47,"0"40"93,0 0-124,0 40-1,0-1 1,0 1-1,0 0 1,0-1 0,0 1-16,0-1 15,0 1 1,0 39-1,0 0 1,0-39-16,0 0 16,0-1-1,0-39 1,0 40-1,0-1 1,0-39 0,0 0 171,0 0-172,0-39 1,0 39 0,0-40-1,0 40-15</inkml:trace>
  <inkml:trace contextRef="#ctx0" brushRef="#br0" timeOffset="23602.841">8837 15010 0,'0'0'78,"0"0"-31,0 0-32,40 0 1,-1 0 15,1 0-31,-1 0 16,1 0-1,0 0 1,-40 0-1,39 0-15,1 0 16,-40 0 0,40 0 15,-1 40-16,1-40-15,-1 0 16,-39 39 0,40-39 15,-40 0-31,40 0 15,-40 40 17,0 0-1,0-40-16,-40 0 1,40 0 0,-40 39-1,1-39-15,-1 0 16,1 40-1,-1-40 1,40 39 0,-40-39-1,40 0-15,-39 0 16,39 0-1,-40 0 1,0 0 0,40 0-16,-39 40 31,39-40-16,-40 0 17,40 0 155,0 0-172,40 0 1,-1 0 0,1 0-1,-40 0 1,40 0-16,-1 0 31,1 0-15,0 0-1,-40 0 1,79 0-16,-79 0 15,0 0 1,39 40 0,-39-40-1,0 39-15,40-39 31,-40 0-15,0 40 15,0-40 16,0 39-16,0 1 16,0-40-16,0 40 0,-40-40-15,40 0 0,0 0-1,-39 39 1,39-39-1,-40 0-15,1 0 16,39 0 0,0 40-1,-40-40 1,40 0-1,-40 0-15,1 0 32,39 39-17,-40-39 1,40 0-1,-40 0 17,40 0-17,-39 0 1,-1 0-1,40 0 32,-39 0-16</inkml:trace>
  <inkml:trace contextRef="#ctx0" brushRef="#br0" timeOffset="27877.248">11492 14654 0,'0'0'78,"0"0"-31,0 0-47,-40 0 31,40 79-15,-39-39 0,39-1-1,0 80-15,-40-79 16,0-1-1,40 40 1,0-79 0,0 40-1,0 0 1,0-40-1,0 39 1,0-39 0,0 40 218,0-40-203,0 39-16,0 1 17,0-40-1,0 0 203,0 0-203</inkml:trace>
  <inkml:trace contextRef="#ctx0" brushRef="#br0" timeOffset="30310.853">11452 14654 0,'0'-40'15,"40"40"48,-40 0-17,39 0-30,-39 0 0,40 0-1,0 0 1,-1 0-1,-39 0 1,40 0-16,0 0 47,-40 0-16,39 0 16,-39 0-32,0 40-15,0-40 16,0 39 0,0-39-1,0 40 1,0 0-16,0-40 15,0 39 1,0-39 0,0 40-1,0-40 1,0 0 15,0 39-15,-39-39-1,-1 40-15,40-40 16,-40 0-1,40 0 1,-39 40 0,39-40-16,-40 0 31,0 0-16,40 0 17,-39 0-1,39 0 0,0 0 125,0 0-140,0 0 15,39 0-16,1 0-15,0 0 16,-40 0 0,39 0-1,1 0 1,-40 0-1,40 0 1,-40 0 0,39 0-1,-39 0 1,0 39-1,40-39 1,-40 0 15,39 40-31,-39-40 31,0 39-15,0-39 15,0 40 16,0-40-16,0 40-15,0-1-1,-39-39 1,39 0-16,-40 40 16,40-40-1,-39 0 1,39 39-1,-40-39 1,40 0-16,-40 0 16,1 0-1,39 0 1,-40 40-1,0-40-15,40 0 16,-39 0 0,39 0 15,-40 0-31,1 0 15,39 0 1,-40 0 31,40 0-16</inkml:trace>
  <inkml:trace contextRef="#ctx0" brushRef="#br0" timeOffset="37767.666">8956 12436 0,'0'0'188,"0"0"-173,-40 0 1,40 0-16,0 39 15,0-39 1,-39 80 0,39-80-1,0 39-15,0-39 16,0 40-1,0-1 32,0-39 16,-40 0-1,40 40-62,-40-40 16,40 40-1,0-40 1,0 39-1,0 1 1,0-40 0,0 0 171,0 0-140,0-40-32,0 40 32,0 0-31,0-39-1,0 39 16,0 0-15,0-40 0,40 40-16,-40-40 15,0 1 16,40 39 1,-40-40-17,0 40 1,39-39-1,-39-1 1,40 40-16,-40 0 16,0-40-1,0 40 1,39 0 15,-39 0 31,0 0 1,40 0-48,-40 0 1,0 40 0,0 0-1,0-40 1,0 39-16,40-39 15,-40 40 1,0-1 15,0-39-31,0 40 47,0-40 0,0 40 0,0-40 15,0 39-31</inkml:trace>
  <inkml:trace contextRef="#ctx0" brushRef="#br0" timeOffset="38656.867">8837 12713 0,'0'0'46,"0"0"-30,40 0 0,-40 0-1,39 0 32,1 0-16,-40 0 0,39 0 16,-39 0-15,0-40 30,40 40-15</inkml:trace>
  <inkml:trace contextRef="#ctx0" brushRef="#br0" timeOffset="42338.474">11769 11168 0,'0'0'16,"-39"0"-1,39 0 1,-40 0-16,0-39 31,1 39-15,-1 0-1,40 0 1,-40 0-16,40 0 15,-39 0 1,39 0 15,-40 0-31,1 0 16,39 0-1,-40 39 17,40-39-1,0 40 16,0-40-16,0 40-16,0-1 1,0-39-16,0 40 16,0-40 15,0 40-16,0-1 1,0-39 31,0 40-32,0-40 17,0 39-17,0-39 1,0 40-1,0 0-15,40-40 16,-1 39 15,-39-39-15,40 0-1,-40 40 1,0-40 0,39 0-1,-39 0 1,40 0-1,0 0 1,-40 0 0,39 0-1,-39 0-15,40 0 47,0 0-31,-40 0 30,0 0-30,39 0 0,-39-40-1,0 40 1,40-39 15,-40-1-31,0 40 16,0-40-1,0 1 1,0-1-1,39 1 1,-39 39-16,0-80 16,0 80 15,0-39-16,0 39-15,0-40 16,0 0 31,0 40-47,0-39 15,-39 39 1,39 0 15,-40-40-15,40 40-16,-39 0 15,-1 0 1,40 0 15,-40 0 0,40 0 1,-39 0-17,39 0 32</inkml:trace>
  <inkml:trace contextRef="#ctx0" brushRef="#br0" timeOffset="46316.481">14741 13426 0,'0'0'125,"0"40"-109,0-40 15,0 39-15,0 40-16,0-39 15,0 79 1,0-80-1,0 80 1,0-40 0,0-39-16,0 0 15,0 39 1,0-40-1,0 1 1,0-40-16,0 40 16,0-40-1,0 79 1,0-79-1,0 39 1,0-39-16,0 40 16,0 0-1,0-40 188</inkml:trace>
  <inkml:trace contextRef="#ctx0" brushRef="#br0" timeOffset="48500.485">14662 13664 0,'0'0'47,"40"0"-32,-40 0 1,39-40-1,-39 40 1,40 0 0,-40 0-1,79 0 1,-79 0-1,40 0 1,-1 0 0,1 0-16,0 0 15,-1 0 1,1 0-1,-1 0 1,1 0 0,0 0-16,-40 40 15,39-40 1,-39 0-1,0 39 1,40-39-16,-40 0 16,0 40 30,0-1-30,0-39 0,-40 80-1,1-80 1,-1 39-1,-39 1-15,79-1 16,-40-39 0,-39 40-1,79 0 1,-79-40-16,79 39 15,-80-39 1,41 40 0,-1-1-1,1-39 1,39 0-16,-40 0 15,0 40 1,40-40 0,-39 0-1,39 0 63,0 0-78,39 0 16,1 0-1,-40 0 1,40 0 0,-1 0-16,1 0 15,39 0 1,-39 0-1,-1 0 1,41 0 0,-80 0-16,39 0 15,1 0 1,-1 0-1,1 0 1,-40 0-16,40 0 16,-1 0-1,-39 0 1,40 0-1,-40 0-15,40 0 16,-40 0 15,0 0-15,0 40 15,0-40 0,0 39-15,0-39-1,-40 0 1,40 0 0,-79 40-1,79-40 1,-80 0-16,80 39 15,-39-39 1,-40 40 0,39-40-1,0 0-15,1 0 16,-1 40-1,0-40 1,40 0 0,-39 0-1,-1 0-15,40 0 16,-39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3:33:20.6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1070 1663 0,'0'0'172,"0"0"-141,0 40-31,0-1 31,0-39-15,0 80-1,0-80 1,0 79-16,0-79 15,0 40 1,0-1 0,0 1-1,0-1-15,0 1 16,0 0-1,0-40 17,0 39-1,0-39 234</inkml:trace>
  <inkml:trace contextRef="#ctx0" brushRef="#br0" timeOffset="3385.205">3963 1624 0,'0'0'16,"-40"0"-1,40 0 17,-39 0-32,-1 0 15,0 0 16,40 0-15,-39 0-16,39 0 31,-40 0 16,40 0-47,0 0 47,-39 0-32,39 0 1,0 39 31,0-39-32,0 0 1,0 40 15,-40-1-15,40-39-16,0 40 15,0 0 1,0-1 0,0 1-1,0-40-15,0 40 16,0-1 15,0-39-15,0 40-1,0-40 1,0 39-1,0 1 17,40-40-32,-40 0 15,39 0 16,-39 40-15,40-40 0,-40 0-16,39 0 15,1 39 1,-40-39 15,40 0-31,-40 0 16,39 0-1,-39 0 1,40 0-1,0 0 1,-1 0-16,-39 0 16,79 0-1,-79 0 1,40 0-1,-40 0-15,0 0 16,40 0 0,-1 0 30,-39-39-46,0 39 16,0 0 0,0-40-1,0 0 1,0 40-1,0-39 1,40-40 0,-40 39-1,0 0-15,0-39 16,0 79-1,0-79 1,0 79 0,0-40-1,0 40 1,0-39 31,0 39-32,0-40 16,-40 40-15,40 0 0,-39 0-1,-1 0 1,40 0-1,-40 0 1,40 0-16,-39 0 31,-1 0-15,40 0-1,-39 0 1,39 0-16,-40 0 31,40 0-15,-40 0 15</inkml:trace>
  <inkml:trace contextRef="#ctx0" brushRef="#br0" timeOffset="7831.213">912 7327 0,'0'0'78,"0"39"-62,0 1-1,0 39-15,0-39 16,0-1 0,0 1-1,0-40 1,0 40-16,0-1 31</inkml:trace>
  <inkml:trace contextRef="#ctx0" brushRef="#br0" timeOffset="8892.015">872 8673 0,'0'40'47,"0"0"-32,0 39 1,0-40-1,0 41 1,0-41 0,0 80-16,0-79 15,0-1 1,0 1 15,0-40-31</inkml:trace>
  <inkml:trace contextRef="#ctx0" brushRef="#br0" timeOffset="12417.621">3369 4079 0,'-40'0'15,"0"0"1,1 0-16,-1 0 15,40 0 1,-40 0 0,1 0-1,39 0-15,-40 0 31,40 0 16,0 40-16,0-40 1,0 39-1,0-39-16,0 0 1,0 40-16,79 0 16,-79-40-1,80 39 1,-80-39-1,39 40 1,-39-40-16,80 39 16,-80-39-1,39 0 1,-39 0-1,40 0 1,-1 0 15,-39 0-15,40 0-1,-40 0 17,0 0-1,0-39-16,0 39 1,0-40 15,0 40-15,0-39-1,0 39 1,0-40 0,0 40-1,0-40-15,-40 40 31,1 0-15,39 0 0,0-39-16,-40 39 15,40 0 1,0 0-1,-39 0 17</inkml:trace>
  <inkml:trace contextRef="#ctx0" brushRef="#br0" timeOffset="14305.225">3170 5584 0,'0'0'31,"-39"40"-16,39-1 17,0 1-17,0 0-15,0-1 16,0 1-1,0 39 1,0-79 0,0 79-1,0-79-15,0 40 31,0-40 1,0 39-17,0-39 16,0 0 1,39 0-32,1 0 15,-40 0 1,40 0-1,-40 0 1,39 0 0,-39 0-1,40 0 32,-40 0-47,40 0 16,-40 0-1,0-39 1,39 39-1,-39-40-15,0 1 16,0 39 0,0-40 15,40 0-16,-40 1-15,0-1 16,0 1 0,0-1-1,0 0 1,0 40-16,0-39 15,0-1 1,0 40 0,0-39-1,0 39 1,0 0-1,-40 0 1,40 0 0,-39 0-1,-1 0-15,40 0 16,-40 0-1,40 0 1,-39 0 0,39 0-1,-40 0 1,0 0-1,40 0 1,-39 0 0,39 0-1</inkml:trace>
  <inkml:trace contextRef="#ctx0" brushRef="#br0" timeOffset="18595.232">5191 4871 0,'0'0'109,"0"0"-77,0 40-32,0-40 15,0 39 1,0 1-1,0 39 1,0-39 0,0 0-16,0 39 15,0-79 1,0 39 15</inkml:trace>
  <inkml:trace contextRef="#ctx0" brushRef="#br0" timeOffset="21964.838">5231 8040 0,'0'0'109,"0"39"-94,0-39-15,0 40 16,0 0 0,0-1-1,0 1 1,0-1-1,0 1-15,0-40 32,0 40-1</inkml:trace>
  <inkml:trace contextRef="#ctx0" brushRef="#br0" timeOffset="25927.245">3725 6495 0,'0'0'16,"0"0"-1,0 0 1,-39 0-1,-1 0 1,40 0 0,-40 0-16,40 40 15,-39-1 1,39 1-1,-40 0 1,40-1 0,0 40-16,0-79 15,0 40 1,0 0-1,0-1 1,40-39-16,-40 40 31,39-40-15,-39 0-1,40 0 1,0 0 0,-40 0-1,39 0 1,-39 0-1,40 0-15,-40 0 32,0 0-17,39 0 1,1-40-1,-40 1 1,0 39 0,0-40-1,0 0 1,40 1-16,-40 39 15,0-40 1,0 1 0,0-1-1,0 0-15,0 40 31,0-39-15,0-1 0,0 40-1,0-40 32,0 40-31,0 0-16,-40 0 15,0 0 1,40 0-1,-39 0 1,39 0 0,-40 0-16,40 0 46</inkml:trace>
  <inkml:trace contextRef="#ctx0" brushRef="#br0" timeOffset="28298.449">3884 9149 0,'0'0'47,"0"39"-16,-40-39-15,40 40-16,-40-40 15,40 79 1,0-39 0,0-1-1,-39 1-15,39-1 16,0 1-1,0 39 1,0-79 0,0 40-1,0-1-15,0-39 31,0 0 63,0 0-78,39 40-1,-39-40 1,40 0-1,0 0 1,-40 0-16,39 0 16,1 0-1,0-40 1,-1 40-1,1-39 1,-1 39-16,-39-79 16,40 79-1,-40-40 1,40 40-1,-40-40-15,0 1 16,39 39 0,-39-40-1,0 40 1,0-39-16,40 39 15,-40-40 17,0 0-17,0 40 1,0-39-1,0 39 17,0 0-17,-40 0-15,1 0 16,39 0-1,-40 0 1,0 0 15,1 0-31,39-40 16,-40 40-1,40 0 1,-39 0 0,39 0-16</inkml:trace>
  <inkml:trace contextRef="#ctx0" brushRef="#br0" timeOffset="52447.292">16405 4119 0,'0'0'31,"0"0"-15,-39 0 0,-1 0-1,40 0 1,-39 0-1,39 0 1,-40 0 0,40 0 15,0 0 16,-40 39-16,40-39 16,0 40-47,-39 0 31,39-40-16,0 39 1,0-39 0,0 40 15,0-1-16,0-39-15,0 40 32,0-40-17,0 40 16,0-40-31,0 39 16,0 1 0,39-40-1,-39 39 1,40-39-16,0 0 15,-40 40 1,79-40 0,-79 0-1,79 0 1,-79 0-16,40 0 15,-1 0 17,1 0-17,-40 0-15,40 0 16,-1 0-1,1 0 1,-40 0 0,0 0-1,39 0 1,-39 0-1,0 0 1,0-40 0,0 40-1,0-39 1,0-1-1,0 40 1,0-39-16,0 39 31,-39-40-15,-1 0-1,40 1 1,0 39-16,-39-79 16,-1 79-1,40-40 1,-40 40-1,40-79-15,-39 79 16,39-40 0,-40 40-1,0 0 1,40 0-1,-39 0 1,39 0 0,-40 0 15,1 0-31,39 0 15,-40 0 1,40 0 0,-40 0-1,40 0 32</inkml:trace>
  <inkml:trace contextRef="#ctx0" brushRef="#br0" timeOffset="58765.303">16326 5624 0,'-39'0'16,"39"0"-1,-80 0 1,80 0-1,-39 0 1,39 0 0,-40 0 15,40 0 16,0 0-32,0 39 1,0-39-16,0 40 15,0 0 32,0-40-16,0 39 16,0-39-47,0 0 16,0 79-1,0-79 1,0 40 0,40-40-1,-40 40 1,39-40 15,1 39-15,-40-39-16,40 40 15,-1-40 1,1 0-1,-1 0 1,-39 39-16,40-39 16,0 0-1,-40 0 1,39 0-1,-39 0 1,40 0-16,0 0 16,-40 0-1,39 0 16,-39 0 1,0-39 14,0 39-30,0-40 0,0 1-1,0-1 1,0 40-1,-39-79 1,39 79 0,0-79-1,-40 39 1,40 0-16,0 40 15,-40-39 1,1 39 0,39 0-1,-40-40 1,40 40-1,-40 0 17,1 0-32,39-39 15,-40-1 16,40 40-15,-39 0 0,39 0 15</inkml:trace>
  <inkml:trace contextRef="#ctx0" brushRef="#br0" timeOffset="63460.911">16168 9624 0,'0'0'31,"-40"0"-15,0 0 0,1 0-16,-1 0 15,40 0 1,-79 0-1,79 0 1,-40 0 0,1 0-16,-1 39 15,40 1 16,0-40-15,0 0 0,0 40 46,0-40-46,0 79-1,0-39 1,0-1-1,0 1-15,0-1 16,40 1 0,-40 0-1,0-1 1,39-39-16,-39 0 15,0 40 1,40-40 0,0 39-1,-1-39 1,1 40-16,-1-40 15,-39 0 1,40 0 0,0 0-1,-40 0-15,39 0 16,1 0-1,-40 0 1,40 0 0,-1 0-1,-39 0-15,40 0 16,-40 0-1,0 0 1,39-40 0,1 40-16,-40 0 15,0-39 1,0-1-1,0 1 1,0-1-16,0 40 16,0-79-1,0 39 1,0 1-1,0-1 1,0 0-16,0 1 16,-40 39-1,40-40 1,-39 40-1,39-40 17,-40 40-17,1 0 16,39 0 1,-40 0-1,40 0 16</inkml:trace>
  <inkml:trace contextRef="#ctx0" brushRef="#br0" timeOffset="68780.52">10224 8357 0,'0'0'16,"-40"0"-1,1 0 1,39 0 0,-40 0-1,0 0 1,1 0-1,-1 0 1,40 0 0,-40 0-1,1 0-15,-1 0 16,40 0-1,-39 0 1,39 39 0,-40-39-16,40 0 15,-40 40 1,40-40-1,0 0 1,0 39 0,0 1-1,0-40 79,0 40-47,0-40-1,0 0-46,0 39 32,0-39-17,0 0 1,0 0-1,0 40 17,40-40-17,-40 39 1,40-39-1,-40 0 1,39 0 0,-39 40-1,40-40 1,-1 0-1,-39 0 17,40 0-17,-40 0 1,40 0-1,-40 0 17,79 0-32,-79 0 15,40 0 16,-40 0 1</inkml:trace>
  <inkml:trace contextRef="#ctx0" brushRef="#br0" timeOffset="72992.528">16405 8317 0,'0'0'109,"0"0"-62,-39 0-32,39 0 1,-40 0 0,1 0-1,39 0 1,-40 0-1,40 0 1,-40 0 0,40 0-1,-39 0 1,-1 0-16,40 0 31,-40 0 0,40 0-15,0 0-1,0 40 32,-39-40-31,39 0-1,-40 39 17,40 1 14,0-40 1,0 39 0,0-39-16,0 40 16,0 0-16,0-40 0,0 39 16,0-39-31,0 0-1,0 40 1,0-40 0,0 39-1,0 1 1,0-40 31,40 0-32,-40 40 1,0-40 15,0 0-15,39 0-1,-39 0 32,40 0-16,0 0 16,-40 39-31,0-39-1,39 0 1,-39 0-1,40 0 1,-40 0 15,40 0 0,-1 0-15,-39 0 15,40 0 0,-40 0 32,39 0-1</inkml:trace>
  <inkml:trace contextRef="#ctx0" brushRef="#br0" timeOffset="82945.345">20209 7762 0,'0'-39'31,"0"39"31,-39 0-62,39 0 16,-40 0-1,1 0 1,-1 0 0,-39 0-1,39 0-15,0 0 16,-39 0-1,79 0 1,-39 0 0,-1 0-16,0 0 15,1 0 1,-1 0-1,-39 0 1,79 39-16,-40 1 16,1-40-1,-1 40 1,40-40-1,-40 39 1,40 1-16,0-40 16,0 39-1,0 1 16,0 0-31,0 39 16,0-79 0,0 40-1,0-1 1,0 1-1,0-1-15,40 1 16,0 0 0,-1-1-1,1 1 1,-1-1-16,41-39 15,-80 40 1,39-40 0,1 0-1,0 0 1,-1 40-16,1-40 15,-1 0 1,-39 0 0,40 0-1,-40 0 1,40 0-1,-1 0 1,-39 0 0,40 0-16,-40 0 31,40 0-16,-1 0 17,-39 0-1,40 0 31,-40 0-15,39 0 31,-39 0 47,40 0-63,0 0-31</inkml:trace>
  <inkml:trace contextRef="#ctx0" brushRef="#br1" timeOffset="148434.26">1506 10574 0,'0'0'421</inkml:trace>
  <inkml:trace contextRef="#ctx0" brushRef="#br1" timeOffset="150524.664">2259 554 0,'0'40'78,"0"0"-47,0 78-15,0 1-1,0-40-15,0 80 16,0-40-1,0-80 1,0 1 0,0 39-1,0-79-15,0 40 47</inkml:trace>
  <inkml:trace contextRef="#ctx0" brushRef="#br1" timeOffset="153878.67">5588 713 0,'0'0'0,"-40"0"31,0 0 16,40 0-47,-39 0 16,39 0-1,-40 39 16,40-39-31,-39 0 16,-1 0 15,40 40-15,-40-40-16,40 40 15,0-1 1,-39-39 0,39 40-1,-40-40 1,40 0-16,0 0 156,40 0-141,-40 0 1,39 0 0,1 0-16,0-40 15,-1 40 1,-39-39-1,79 39 1,-79 0 0,40 0-16,-40-40 15,0 40 1,40 0-1,-40 0 297,0 0-265,0 0-31,0 0-16,0 40 15,0 39 1,0 0 0,0 0-1,0 40-15,0 0 16,0-40-1,0 79 1,0-78 0,0-1-16,0-40 15,0 1 1,0-40-1,0 40 1,0-1 15,0-39 16,0 40-16,0-40-15,0 40 15,0-40-15,0 39 30</inkml:trace>
  <inkml:trace contextRef="#ctx0" brushRef="#br1" timeOffset="156281.074">8005 752 0,'0'0'78,"0"40"-62,0-40-1,0 40 1,0 39-1,0-40 1,0 1-16,0 79 16,0-80-1,0 41 1,0-41-1,0 1 1,0-1-16,0-39 31,39 0 141</inkml:trace>
  <inkml:trace contextRef="#ctx0" brushRef="#br1" timeOffset="158090.677">9867 752 0,'-39'0'0,"39"0"15,-40 0 1,40 0 15,0 0-31,0 0 31,0 40 16,0 0-16,0-40 1,0 39-1,0-39-16,0 79 1,0-79-16,0 40 16,0 0-1,0-1 1,0-39-1,0 40 1,0-1-16,0 1 31,0-40-15,40 40-1,-1-40-15,1 39 16,-1-39 0,1 40-1,0-40 16,-1 0-31,1 0 16,0 0 0,-1 0-1,1 0 1,-1 0-16,41 0 15,-80 0 1,79 0 0,-79 0-1,0 0 1,40 0-16,-40 0 15,0-40 1,0 1 0,0-1-1,0 40-15,0-79 16,0 39-1,0 1 1,0-41 0,0 80-16,-40-79 15,40 79 1,-40-39-1,1 39 1,-1 0 0,40 0-16,-40 0 15,1-40 1,-1 40-1,40 0 1,-39 0 0,39 0-1,-40 0 1,0 0-1,40 0 1,-39 0 0,39 0-1</inkml:trace>
  <inkml:trace contextRef="#ctx0" brushRef="#br1" timeOffset="160103.081">11413 871 0,'-40'0'31,"40"0"-15,0 40-1,-40-1-15,1 41 16,39-41 0,0 40-1,-40 1 1,40-41-1,0 1-15,0 39 32,0-79-17,0 40 1,0-40-1,0 0 1,40 39 0,-1-39-1,1 0 1,0 0-16,39 40 15,-40-40 1,41 0 0,-41 0-1,-39 0-15,40 0 31,0 0-15,-40 0 0,39 0-1,-39 0 1,0-40-1,0 40 17,0-39-17,0 39 1,0-40 15,0 40 0,0-40 0,0 40-15,0-39-16,0 39 16,-39-40-1,39 40 1,-40-39-1,40-1-15,-40 0 16,40 40 0,-39 0-1,-1 0 1,0-39-16,40 39 15,-39-40 1,-1 40 0,40 0-1,-39 0 1,39 0-16,-40 0 15,40 0 32</inkml:trace>
  <inkml:trace contextRef="#ctx0" brushRef="#br1" timeOffset="161366.683">13196 1030 0,'0'0'31,"0"0"-15,0 39-1,0 1 1,0-1-1,0 1-15,0 39 16,0 40 0,0-79-1,0-40 1,0 39-1,0 1-15,0-1 16,0-39 0,0 40 15</inkml:trace>
  <inkml:trace contextRef="#ctx0" brushRef="#br1" timeOffset="167123.093">17000 4238 0,'0'0'125,"0"0"-110,39 0-15,80 0 16,-79 0-1,39 0 1,-39 0 0,39 0-1,-39 0-15,-1 0 16,-39 0-1</inkml:trace>
  <inkml:trace contextRef="#ctx0" brushRef="#br1" timeOffset="168761.096">16683 5545 0,'0'0'31,"39"0"1,1 0-17,0 0 1,-1 0-16,1 0 15,0 0 1,-1 0 0,1 0-1,-40 0 1,79 0-16,-79 0 31,40 0-15,-40 0-1</inkml:trace>
  <inkml:trace contextRef="#ctx0" brushRef="#br1" timeOffset="170321.099">15930 7644 0,'0'0'15,"40"0"1,-40 0 0,39 0-16,1 0 15,-1 0 1,1 0-1,-40 0 1,40 0-16,-1 0 16,1 0-1,0 0 1,-1 0-1,1 0 1,-1 0-16,1 0 16,-40 0-1,40 0 1,-40 0-1,39 0 32</inkml:trace>
  <inkml:trace contextRef="#ctx0" brushRef="#br1" timeOffset="172068.302">16326 9030 0,'0'0'16,"0"0"15,40 0 0,-40 0-15,79 0 0,-39 0-16,-1 0 15,41 0 1,-41 0-1,-39 0 1,40 0-16,-1 0 16,-39 0 15,40 0 16</inkml:trace>
  <inkml:trace contextRef="#ctx0" brushRef="#br1" timeOffset="173987.105">1823 4594 0,'40'0'94,"-1"0"-79,1 0 1,39 0-1,1 0 1,-41 0 0,40 0-16,1 0 15,-41 0 1,1 0-1,-40 0 1,40 0 0</inkml:trace>
  <inkml:trace contextRef="#ctx0" brushRef="#br1" timeOffset="174923.107">1982 5822 0,'0'0'109,"0"0"-109,79 0 16,-79 0-1,79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3:39:12.9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1229 7089 0,'-40'0'31,"1"0"0,39 0-15,-40 0-1,40 0 1,-40 0-1,40 0 1,-39 0-16,-1 0 16,40 0 15,-40 0-16,40 40 1,-39-40 0,39 0-1,0 0 16,0 39-31,-40-39 16,40 40 15,-39 0-15,39-40-1,0 39 1,0-39 0,0 0-1,0 40 1,0-40 31,0 39-16,0 1 16,0-40-16,0 40 16,0-40-47,39 0 15,-39 39 1,40-39-1,-40 40 1,39-40 0,1 0-16,0 0 15,-40 0 1,39 0-1,-39 0 1,40 0-16,0 0 16,-40 0-1,39 0 1,-39 0 15,40 0-15,-40-40-1,0 40 1,0 0-1,0-39-15,0 39 16,0-40 15,0 0-15,0 40-1,0-39-15,0 39 16,0-40 15,0 40-15,0-39-16,0-1 15,0 40 1,0-40 0,0 40-1,0-39-15,0-1 16,0 40-1,0 0 1,0-39 15,0 39 0,-40 0 1,40 0-1,-39 0 16</inkml:trace>
  <inkml:trace contextRef="#ctx0" brushRef="#br0" timeOffset="3822.006">3567 6891 0,'0'0'156,"0"0"-94,0 0-46,0 40-16,0-40 15,-40 79 1,40-39 0,0-1-1,0 1-15,0-40 16,0 39-1,0 1 1,0-40 0,0 40 15</inkml:trace>
  <inkml:trace contextRef="#ctx0" brushRef="#br0" timeOffset="6052.81">6697 7129 0,'0'0'31,"-39"0"1,39 0-17,0 0 1,-40 79-1,0-39-15,40-1 16,-39 80 0,39-40-1,-40 0 1,40 1-16,-40-1 15,40-40 1,0 1 0,0 0-1,-39-1 1,39-39-16,0 40 31,0-40 78,0 0-93,0-40-1,0 1 1,0 39 0,0-40-16,0 40 15,39-40 1</inkml:trace>
  <inkml:trace contextRef="#ctx0" brushRef="#br0" timeOffset="7472.413">6737 7129 0,'0'0'78,"0"0"-47,0 39-15,0-39-1,0 40 1,0 0-16,0-1 15,0 40 1,0 1 0,0-41-1,0 1-15,39-40 16,-39 39-1,40 1 1,-40-40 0,0 40-16,0-1 15,0 1 1,0-40 0,40 39-1,-40-39 1,0 40 15</inkml:trace>
  <inkml:trace contextRef="#ctx0" brushRef="#br0" timeOffset="8892.015">6578 7644 0,'0'0'94,"0"0"-78,0 0-1,40 0 1,-40 0-16,79 0 15,-79 0 1,40 0 0,-1 0-1,1 0 1,-40 0-1,40 0 17,-40 0-1,39 0 16</inkml:trace>
  <inkml:trace contextRef="#ctx0" brushRef="#br0" timeOffset="12589.222">951 12713 0,'-39'0'15,"-1"0"17,40 0-1,0 0-16,0 40 17,0-1-32,0-39 15,0 40 1,0-1-1,0 1 1,0 39-16,-39 1 16,39-41-1,0 40 1,0-39-1,0 0-15,0-1 16,0-39 31,0 0-32,39 0-15,-39 0 16,40 0 0,-40 0 15,79 0-31,-79 0 15,40 0 1,-40 0 15,39 0-15,-39 0-16,40-39 15,-40-1 1,0 40 0,0-40-1,0 1-15,0-1 16,0 40 15,0-39-15,0 39-1,0-40 1,0 40-1,0-40 1,0 1 0,-40 39-16,40-40 15,-39 40 1,-1-40-1,0 40 1,-39-39-16,79 39 16,-39 0-1,39 0 1,-40 0-1,40 0 1</inkml:trace>
  <inkml:trace contextRef="#ctx0" brushRef="#br0" timeOffset="14539.225">1070 14218 0,'0'0'16,"0"0"0,-39 0-1,-1 0 1,40 0-1,-40 0 17,40 0-1,0 40 16,0-40-32,-39 39-15,39 1 16,0-1-1,0 1 1,0 0 0,0-1-16,0-39 15,0 40 16,0-40 32,0 0-32,39 40-31,-39-40 16,40 0-1,0 0 16,-40 0-15,39 0-16,1 0 31,0 0-15,-40 0-1,39-40-15,-39 40 16,40 0 0,-40 0-1,39-40 16,1 40-15,-40 0 0,0-39-1,0 39 1,40 0-1,-40-40 17,0 0-1,0 40 16,0-39-16,0 39 16,0-40-32,0 40 1,0-39 15,0-1-15,0 40-16,-40-40 15,0 40 1,40 0-1,0-39 1,-39 39-16,39 0 16,-40 0-1,40 0 1,-39 0-1,-1 0-15,40 0 32,-40 0 14</inkml:trace>
  <inkml:trace contextRef="#ctx0" brushRef="#br0" timeOffset="20623.236">9828 12792 0,'-40'0'31,"40"0"0,-40 0-15,1 0 15,39 0 0,0 0 16,0 0-16,0 40 16,0-40 15,0 0-46,0 39 15,39-39-15,-39 0-1,0 0 1,40 40-16,-40-40 16,40 0-1,-1 40 1,1-1-1,-40-39 1,39 0 0,1 0-1,-40 0 1,40 0-1,-40 0 1,39 0 0,-39 0-1,40 0 1,0 0 31,-40-39-16,0 39-31,0-40 47,0 40-32,0-40 16,-40 40 16,40-39-16,-40 39 1,40-40-32,0 40 15,0 0 1,-39 0 15,39 0-15,-40 0 15,0 0 0,40 0-15,-39 0 30</inkml:trace>
  <inkml:trace contextRef="#ctx0" brushRef="#br0" timeOffset="23836.841">9867 14178 0,'0'-39'16,"-39"39"15,39 0 0,-40 0 1,40 0-1,0 0 16,-40 39-16,40-39 0,0 40-15,0-40-1,0 40-15,0-1 16,0 1-1,0-40 1,0 39 0,0-39-16,0 40 15,0-40 1,0 40-1,0-40 1,40 0 0,-40 0-16,40 0 15,-1 0 1,-39 0-1,40 0 1,-1 0 0,1 0-1,-40 0 1,0-40 15,0 40-15,0-40 15,0 40-16,0-39 1,0 39 0,0-40-1,0 1 1,0 39-16,0 0 15,-40-40 17,40 40-17,-39 0 1,39 0-16,-40 0 15,40 0 1,-39 0 15,-1 0 0</inkml:trace>
  <inkml:trace contextRef="#ctx0" brushRef="#br0" timeOffset="34351.26">2259 9426 0,'0'0'125,"0"39"-109,0-39-16,0 40 15,0-40 1,0 79 0,0-39-1,0-1-15,0 41 16,0-80-1,0 39 1,0-39 0</inkml:trace>
  <inkml:trace contextRef="#ctx0" brushRef="#br0" timeOffset="35708.462">2299 10931 0,'0'0'32,"0"79"-1,0-39-16,0-1 1,0 40 0,0-79-16,0 40 15,0-40 1,0 40-1,0-1 48,0-39-1</inkml:trace>
  <inkml:trace contextRef="#ctx0" brushRef="#br0" timeOffset="40778.471">4320 9980 0,'0'0'31,"-40"0"1,0 40-17,40-40 1,0 0-1,0 40 1,0-1 0,0-39-1,0 40-15,0-40 31,0 39 1,0-39-1,0 40-16,0 0 17,0-40-32,0 0 15,0 0 16,40 0-15,-40 0-16,40 0 16,-40 0-1,39 0 16,1 0-31,0 0 16,-40 0 15,39 0-15,1 0-1,-40 0-15,39 0 32,-39 0-17,0 0 1,0-40-1,40 40 17,-40 0-17,0-40 16,0 40 16,0-39-16,0 39 16,0 0-16,0 0-15,0-40 0,-40 40-1,40-39 1,0 39-1,-39 0 1,-1 0 0,40 0-1,0 0 1,0-40 15,-39 40-31,39 0 62,-40 0-30</inkml:trace>
  <inkml:trace contextRef="#ctx0" brushRef="#br0" timeOffset="47408.483">9709 9386 0,'0'0'16,"0"0"-1,0 0 17,-40 0-17,0 0 1,40 0 15,0 0-15,-39 0-1,39 40 1,0-1 31,0-39-16,0 40-16,0-40 1,0 0 0,0 40 30,0-1-30,0-39 0,0 40-1,0-1 1,0-39-1,0 40-15,39-40 16,1 40 0,0-40 15,-1 39-16,-39-39-15,40 0 16,-40 0 0,40 0-1,-40 0 1,39 0-16,1 0 31,-40 0-15,39 0-1,-39 0 1,40 0-1,0 0 17,-40-39-17,39 39 1,-39-40 15,0 0-15,0 40-1,0-39 1,0 39 31,0-40-47,0 40 31,-39 0-16,39-39 1,-40 39 0,40-40-1,0 40 16,-40 0-15,40 0-16,0-40 16,-39 40-1,-1 0 1,40 0-1,-39 0-15,39 0 16,-40 0 0,40 0-1,-40 0 16,1 0-31,39 0 16,-40 0 0,40 0 15</inkml:trace>
  <inkml:trace contextRef="#ctx0" brushRef="#br0" timeOffset="52244.491">3487 11723 0,'40'0'110,"-40"0"-79,0 40 0,0-40-15,0 39-1,0 1 1,0-1-1,0 1 1,0-40 0,0 40-1,0-1 16,0-39 47</inkml:trace>
  <inkml:trace contextRef="#ctx0" brushRef="#br0" timeOffset="54756.096">5786 12000 0,'-40'0'47,"40"0"-16,-39 0-15,39 79-16,0-39 16,0 0-1,-40 39 1,40-40-1,0 1 1,0-40-16,0 40 16,0-40 15,0 0 78,0 0-93,0 0-1,0-40 1,0 40-16,40-40 15,-40 1 1,0 39 0,0-79-1,39 79-15,-39-40 16,40 0-1,-40 1 1,0-1 0,0 40-1,39-39 1</inkml:trace>
  <inkml:trace contextRef="#ctx0" brushRef="#br0" timeOffset="55629.697">5944 12079 0,'0'40'16,"0"-40"15,0 40-15,0-1 15,0-39 94,0 40-94,0-40-15,0 39 15,0-39-16,0 40 1</inkml:trace>
  <inkml:trace contextRef="#ctx0" brushRef="#br0" timeOffset="56924.499">5786 12277 0,'-40'-39'94,"40"39"0,40 0-63,-1 0-16,1 0 1,0 0 0,-40 0-16,39 0 15,-39 0 1,40 0 15,0 0 78</inkml:trace>
  <inkml:trace contextRef="#ctx0" brushRef="#br0" timeOffset="57844.901">5786 11921 0,'0'0'109,"0"0"-77,0 0-17,0 0 1,0 0-1,0 40 1,39-40 0,-39 39-1,0-39 1,40 0-1,-40 40 17</inkml:trace>
  <inkml:trace contextRef="#ctx0" brushRef="#br0" timeOffset="64989.714">9986 10812 0,'0'0'62,"0"0"-46,0 40-1,0-40 1,0 39-1,0-39-15,0 79 16,0-79 0,-40 40-1,40 0 1,-39-40-1,39 39-15,0 1 16,0-40 0,-40 79-1,40-79 1,-39 79-16,39-79 31,0 40-15,0-40-1,0 40 1,0-40 155,0 0-155,0-40 0,0 40-16,0-40 15,0 1 1,39-1-1,-39 40 1,40-79-16,-40 79 16,0-40-1,39 1 1,1-41-1,0 41 1,-40-1-16,0-39 16,39 79-1,-39-79 1,40 79-1,-40-40-15,40 40 16,-40-39 0,0 39-1,0 0 172,0 0-155,0 39-17,0 1-15,0-1 16,39-39-1,-39 80 1,0-41 0,0 1-16,40-1 15,-40 1 1,39 0-1,-39-40 1,0 79-16,0-79 16,0 39-1,0 1 1,0 0 15,0-1-31,0-39 16,40 0-1,-40 40 1,0 0 15,0-40 94,0 39-94,0-39 16,0 40-16</inkml:trace>
  <inkml:trace contextRef="#ctx0" brushRef="#br0" timeOffset="66300.115">9986 11208 0,'0'-40'47,"0"40"-16,0 0-16,40 0 1,-1 0 0,1 0 15,-40 0-31,40 0 31,-40 0 16,39 0-16,1 0-15,-40 0-1,39 0 32</inkml:trace>
  <inkml:trace contextRef="#ctx0" brushRef="#br0" timeOffset="-103799.358">16366 6337 0,'0'0'47,"39"0"-31,-39 0-1,40 0 1,-40 0 0,40 0-16,-1 0 15,1 0 1,0 0-1,-1 0 1,80 0-16,-40 0 16,1 0-1,38 0 1,1 0-1,0 0 1,-79 0-16,39 0 16,-39 0-1,-1 0 16,-39 0-31,40 0 47</inkml:trace>
  <inkml:trace contextRef="#ctx0" brushRef="#br0" timeOffset="-101568.555">12403 6257 0,'0'0'32,"0"0"-17,0 0-15,40-39 16,-40 39-1,79 0 1,-79 0 0,79 0-1,-79 0 1,40 0-1,39 0 1,-39 0 0,79 0-16,0 0 15,0 0 1,39 0-1,80 0 1,-80 0-16,80 0 16,-40 0-1,-79 0 1,-40 0-1,40 0 1,-79 0-16,-1 0 16,1 0-1,0 0 1,-1 0-1,1 0-15,39 0 16,40 0 0,0 0-1,-40-40 1,0 40-16,1-39 15,-41 39 1,41-40 0,-41 0-1,1 40 1,-40-39-16,0-1 15,0 40 1,0-39 0,0 39-1,0-40-15,0 0 16,0 1-1,0-1 1,0 1 0,-40-41-1,1 1-15,39 0 16,-119-79-1,39 78 1,-78 1 0,39 0-16,0 39 15,40-39 1,0 79-1,-1-40 1,1 1-16,40 39 16,-1-40-1,-79 40 1,40 0-1,-80 0 1,1 0-16,-1 0 16,1 0-1,-40 0 1,79 0-1,0 0-15,-79 79 16,119-39 0,-1 0-1,41-40 1,-1 0-1,0 39-15,40-39 16,-39 40 0,39 0 30</inkml:trace>
  <inkml:trace contextRef="#ctx0" brushRef="#br0" timeOffset="-77700.513">15137 10139 0,'0'0'156,"0"0"-94,-39 0-62,-1 0 16,-39 0 0,39 0-1,-79 0 1,1 0-1,-81-40-15,1 1 16,79 39 0,-39 0-1,39 0 1,0 0-16,0 0 15,-79 0 1,79 0 0,0 0-1,1 0-15,78 0 16,40 0-1,-79 0 1,79 0 0,-40 0-1,40 0-15,-40 0 16,1 0 31,39 0-1,-40 0-14,40 0-17,-39 0 1,-1 0-1,0 0 1,40 0-16,-79 0 16,79 0-1,-40 0 1,1 0-1,-1 0-15,40 0 16,-40 0 0,40 0 171,0 0-172,0 0 1,0 39 0,0-39-1,0 40-15,0 39 16,0 0-1,0 0 1,0 1 0,0-1-1,0 40-15,0-80 16,0 80-1,0-79 1,0 78 0,0-78-16,0 0 15,0-1 1,0 1-1,0-1 1,0 1-16,0 0 16,40-1-1,-40-39 1,0 80-1,0-80 1,0 39-16,0 1 16,0-1-1,0 1 1,0-40-1,0 40-15,0-1 47,0-39 125,0 40-141,0-40-15,0 39-1,0 1 1,0 0-1,0-40 1,0 39 0,0-39-1,40 0 297,-40 40 141,0-1-95,0-39-280,0 40-46,0-40 61,0 40-46,0-40 0,0 0-16,39 0 16,-39 0-32,40 0 1,0 0 0,-1 0-1,41 0 1,-41 0-16,40 0 15,40 0 1,-79 0 0,39 0-1,-39 0-15,79 0 16,-40 0-1,40 0 1,-40 0 0,0 0-1,1 0-15,-1 0 16,0 0-1,-39 0 1,39 0 0,-39 0-16,-1 0 15,-39 0 1,40 0-1,-1 0 1,1 0 0,0 0-16,-40-40 15,39 40 1,1 0-1,0 0 1,-1 0-16,1 0 16,-1 0-1,-39 0 1,80 0-1,-1 0-15,-39 0 16,-1-40 0,1 40-1,-1 0 1,1 0-1,-40 0-15,40 0 16,-1 0 0,1 0-1,-40-39 1,0 39-16,40 0 15,-1 0 32,-39 0-16,40 0-15,-1-40 0,1 40-1,0 0-15,-40 0 16,39 0-1,1 0 63,-40 0-46,0-39 248,0 39-170,0-40-95,0 40 1,0-40-1,0 1 1,0-1 15,0 40-31,0-79 16,0-40-1,0 40 1,0-40 0,0 0-16,0 40 15,0 0 1,0-40-1,0 79 1,0 1 0,0-1-16,0-39 15,0 0 1,0 0-1,0-1 1,0 1-16,-40 40 16,40-1 15,0 40-16,0-40 17,0 40 77,0 0 140,0 0-217,0-39 14,0-1-14,0 40 358,0-39-359,-39 39 16,39-40-16,-40 40 63,40 0-63,-40 0 0,40 0-15,-39 0-1,-1 0-15,1 0 16,-1 0-1,0 0 1,-79 0 0,40 0-16,-40 0 15,40 0 1,39 0-1,-78 0 1,38 0 0,41 0-16,-80 0 15,0 0 1,40 0-1,-80 0 1,1 0-16,78 0 16,41 0-1,-40 0 1,-1 0-1,41 0-15,-1 0 16,-39 0 0,-40 0-1,79 0 1,40 0-1,-79 0-15,79 0 16,-40 0 0,1 0-1,-1 0 1,40 0-16,-39 0 31,39 0-15,-40 0 202</inkml:trace>
  <inkml:trace contextRef="#ctx0" brushRef="#br0" timeOffset="-62646.486">10779 11287 0,'0'0'63,"0"0"-48,39 0-15,1 0 16,39 0-1,-79 0 1,40 0 0,-1 0-16,1 0 15,0 0 1,-40 0-1,79 0 1,-79 0-16,39 0 16,1 0-1,0 0 16,-40 0-15,39 0-16,-39 0 31</inkml:trace>
  <inkml:trace contextRef="#ctx0" brushRef="#br0" timeOffset="-59042.88">16366 10099 0,'0'0'47,"0"0"-32,0 40 1,0-40 0,0 39-1,0-39 1,0 40-16,0 39 15,0-39 1,0 79 0,0-1-1,0 80 1,0-79-16,0 0 15,0 0 1,0 0 0,0 0-1,0-40-15,0-40 16,0 41-1,0-41 1,0 1 0,0-40-1,0 39 16,0-39 47,0 40-46,0-40-32,0 40 15,0-1 1,0-39-1,0 40 1,0-40 0,39 0 77,-39 0-62,0 0-15,40 0 0</inkml:trace>
  <inkml:trace contextRef="#ctx0" brushRef="#br0" timeOffset="-56765.276">16366 10139 0,'0'0'62,"0"0"-15,0 0-16,39 0-15,1 0-1,0 0 1,-1 0 0,41 0-16,38 0 15,1 0 1,-79 0-1,39 0 1,-39 0-16,39 0 16,-79 0-1,79 0 1,-39 0-1,0 0 1,-1-40-16,1 40 16,-1 0-1,-39 0 1,40 0-1,0 0-15,-1 0 16,-39 0 0,40 0 15,-40 0 109,0 40-140,0 39 16,0 40-1,0 39 1,0-39 0,0 0-1,0 0-15,0-40 16,0 40-1,0-1 1,0 1 0,0 0-16,0-40 15,0 1 1,0-1-1,0-40 1,0 1 0,0-40-16,0 40 15,0-40 1,0 39-1,0 1 1,0-40-16,0 0 140,-40 0-108,1 0-17,39 0 1,-40 0-16,0 0 15,1 0 1,-40 0 0,39 0-1,0 0 1,-39 0-16,0 0 15,39 0 1,1 0 0,-41 0-1,41 0-15,-1 0 16,40 0-1,-40 0 1,1 0 0,-1 0-1,1 0-15,39 0 16,-40 0-1,0 0 1,40 0 15,0-40 32,0 40-17,0 0-30,40 0-16,39 0 16</inkml:trace>
  <inkml:trace contextRef="#ctx0" brushRef="#br0" timeOffset="-54924.473">19853 10060 0,'0'0'234,"0"0"-218,0 39-1,39 40 1,1 1-1,-40 38-15,0-38 16,0 38 0,0 1-1,0 40 1,0-80-1,0 0-15,0 0 16,0-39 0,0 79-1,0-40 1,0 0-16,0-39 15,40 79 1,-40-40 0,0-79-1,0 79-15,0-79 31,0 40-15,0-40 0,0 39-1,0-39-15,0 40 16,0-1-1,0-39 1,0 40 0,0-40-16,0 40 31,0-40-16,39 0 141,-39 0-140,0 0-16</inkml:trace>
  <inkml:trace contextRef="#ctx0" brushRef="#br0" timeOffset="-52662.469">19892 9980 0,'0'0'47,"40"0"-16,0 0-15,79 0-16,-80 0 15,80 0 1,0 0 0,0 0-1,0 0-15,0 40 16,-40-40-1,40 0 1,-80 0 0,1 40-1,0-40-15,-1 39 16,-39-39 31,0 0 62,0 40-62,0-40-32,0 39 1,0 1-1,0 39-15,-39 0 16,-1 40 0,40 40-1,-79 157 1,39-118-1,40 1-15,0-120 16,0 0 0,0-39-1,0-1 1,0 1-16,0-1 15,-40-39 1,40 40 0,0-40-1,0 40-15,-39-40 16,39 39 15,0-39 47,0 0-62,-40 0 30,40 0 1,-39 0 0,-1 0 15,40 0-15,-40 0-16,40 0-31,-39 0 16,-1 0 15,0 0-15,1 0-16,-1 0 15,40 0 1,-39 0 0,-1 0-1,0 0 1,40 0-1,-39 0 32,39 0 16</inkml:trace>
  <inkml:trace contextRef="#ctx0" brushRef="#br0" timeOffset="-50837.265">20209 7366 0,'0'-39'16,"0"39"-1,0 0-15,40 0 16,0 0-1,-1 0 1,80 0 0,-79-40-1,-1 40-15,1 0 16,-40 0-1,40 0 1,-1 0 0,-39 0-16,40 0 31,-40 0 16</inkml:trace>
  <inkml:trace contextRef="#ctx0" brushRef="#br0" timeOffset="-48029.26">17436 10178 0,'0'0'32,"0"-39"-1,0 39-16,39 0 1,1-40 0,39 40-1,-79-39-15,40 39 16,79 0-1,-40 0 1,-39-40 0,39 40-1,0-40-15,0 40 16,40 0-1,79-39 1,0-1 0,40 1-16,0-1 15,-119 40 1,-80 0-1,1 0 1,39 0-16,-79-40 16,80 40-1,-80 0 1,39 0-1,-39 0 1,79 0-16,-79 0 16,40 0-1,-40 0 1,79 0-1,-79 0-15,40 0 16,0 0 0,-1 40-1,40-40 1,-79 0-1,40 0-15,-40 40 16,40-40 31,-40 0 156,0 0-125,0 39-47,0 1 94,0-40-79,0 39-14,0-39-17,0 40 16,0-40 1</inkml:trace>
  <inkml:trace contextRef="#ctx0" brushRef="#br0" timeOffset="-46734.458">19655 10020 0,'0'0'0,"79"0"16,-79 0 0,40 0-1,-1 0 1,1 0-1,-40 0-15,39 0 16,-39 0 0,40 0-1,-40 0 1,40 0-1,-1 0 32,-39 0-31,40 0 15,-40 0 0,0-40 0,0 40-15,0-39 0,0-1 15,0 40-16,0-39 17,0 39-32,0-40 31,0 0 0,0 40 31,0-39-30</inkml:trace>
  <inkml:trace contextRef="#ctx0" brushRef="#br0" timeOffset="-36532.04">15098 7881 0,'0'0'62,"0"0"-46,-40 0-1,1 0-15,-1 0 16,0 0-1,-79-39 1,40-1 0,0 0-16,-40 1 15,40-1 1,0 1-1,39 39 1,-39 0 0,39 0-16,0 0 15,-78 0 1,38 0-1,41 0 1,-41 0-16,1 0 16,0 0-1,0 0 1,39 0-1,-39 0-15,-40 0 16,40 0 0,-1 0-1,41 0 1,-40 0-1,-1 39-15,1 1 16,0-1 0,39 1-1,1-40 1,-80 40-16,79-1 15,0 1 1,1-40 0,-1 39-1,0-39 1,1 40-16,-1 0 15,1-40 1,-1 39 0,0 1-1,40-40-15,-39 0 16,39 40-1,-40-40 1,40 39 0,0 1-16,-40-1 15,40 1 16,0 0-15,0-40 0,0 39-16,0 1 15,0-1 1,0 41-1,0-1 1,0-40-16,40 1 16,-40 0-1,40-1 1,-40 40-1,79-79 1,-39 80-16,-1-41 16,1 1-1,-1-1 1,1 41-1,0-1-15,39-40 16,-39 80 0,-1-79-1,1-1 1,0 1-1,-40 0-15,39-40 16,1 39 0,-40-39 15,39 0-31,-39 40 15,80-1 1,-80-39 0,79 0-1,-79 40-15,40-40 16,-40 0-1,39 0 1,1 40 0,-1-40-1,1 0-15,0 0 16,-1 0-1,-39 0 1,80 0 0,-80 0-16,39 0 15,40 0 1,1 0-1,-1 0 1,0 0 0,40 0-16,-79-40 15,-1 0 1,41 40-1,-41-39 1,40-1-16,-79 1 16,40-1-1,0 40 1,-1-79-1,41 39-15,-1-39 16,0 39 0,0-39-1,-39 40 1,0-41-1,-1 80-15,-39-39 16,40 39 0,-40-40-1,39 1 1,-39 39-16,40-40 15,0 0 1,-40 1 0,39-40-1,1 39 1,-40-39-16,40 39 15,-40 1 1,39-1 0,-39 40-1,0-79-15,0 79 16,40-79-1,-40 79 1,39-40 0,-39 40-1,0-40-15,0 1 16,0 39-1,0-40 1,0 40 0,0-39-1,0 39 1,0-40-1,0 0 1,0 1 0,0-1-16,-39-39 15,39 39 1,-40 1-1,1-1 1,-1 0-16,0 1 16,1-1-1,-1 40 1,-39-39-1,0-1-15,39 40 16,-39-40 0,39 1-1,-39 39 1,39 0-1,40-40-15,-79 40 16,39 0 0,1 0-1,39 0 16,0 0 79</inkml:trace>
  <inkml:trace contextRef="#ctx0" brushRef="#br0" timeOffset="-34285.636">17039 7446 0,'-79'0'16,"40"0"-16,-1 0 15,0 0 1,1 0 0,-41 0-1,41 39-15,-1 40 16,1-39-1,-41 39 1,-39 0 0,80 1-16,-80 38 15,119-78 1,-119 79-1,79 0 1,40 0 0,-39-40-16,-1 40 15,1-40 1,39 0-1,0 0 1,0-39-16,0 79 16,39-1-1,40 1 1,-39 0-1,0-40 1,39 40-16,-39-40 16,-1-39-1,1-1 1,39 1-1,-39 0-15,-1-40 16,1 39 0,0-39-1,39 40 1,-79 0-1,39-40-15,80 0 16,0 0 0,-40 0-1,1 0 1,-1 0-16,0 0 15,-79 0 1,40 0 0,-1 0-1,1 0-15,0 0 16,-1-40-1,-39 0 1,40 1 0,0-41-1,-1-38-15,40-1 16,1-79-1,-41 79 1,1 0 0,39 0-16,-79 80 15,40-40 1,-40-1-1,39 1 1,-39-40 0,0 40-16,0 0 15,0 0 1,0 0-1,0-1 1,-39 41-16,39-41 16,-79 41-1,39-1 1,40 1-1,-79-1 1,79 0-16,-40 1 16,0 39-1,1-40 1,39 1-1,-40 39-15,1 0 16,-1-40 0,40 40-1,-40 0 1,40 0-1</inkml:trace>
  <inkml:trace contextRef="#ctx0" brushRef="#br0" timeOffset="-31181.231">17475 7842 0,'0'0'31,"0"-40"47,0 0-15,0 40-48,0-39 1,0-1-1,0 1 1,0-1-16,0 0 16,0-39-1,40-40 1,-40 80-1,40-1 1,-40-39-16,0 79 16,0-40-1,39 1 1,-39-1-1,40 40-15,-40-39 16,0 39 0,0-40-1,39 40 1,-39-40-16,40 1 15,-40 39 1,40-40 0,-40 40 15,39 0-31,-39-39 15,0 39 17,40 0-1,-40 0-16,40-40 17,-1 40-17,1 0-15,-1 0 16,1 0-1,0 0 1,-40 0 0,79 0-16,-79 0 15,40 0 1,-40 0-1,39 0 1,1 0 0,-40 40-1,39-40 1,-39 0-1,40 39 1,0-39-16,-40 40 31,0-40-15,0 39-1,39-39-15,-39 40 16,0-40 0,0 40-1,0-40 1,0 39-1,0 1-15,0-1 16,0 1 0,40 0-1,-40 78 1,0-78-16,0 0 15,40-1 1,-40 1 0,0-1-1,0-39 1,0 40-16,0-40 15,0 40 17,0-1 14</inkml:trace>
  <inkml:trace contextRef="#ctx0" brushRef="#br0" timeOffset="-29824.029">18347 7644 0,'40'0'32,"-40"0"-1,39 0 16,-39 0-16,40 0-16,0 0 1,-1 0-16,-39 0 16,40 0-1,-1 0 1,1 0-1,0 0-15,-1 0 16,1 0 0,-40 0 15,40 0-16,-1 0 17,-39 0-17,0 0 1,0-40-16,40 0 15,-40 1 1,0-1 0,0 40-1,0-39 1,0-1-1</inkml:trace>
  <inkml:trace contextRef="#ctx0" brushRef="#br0" timeOffset="-26173.622">15375 12357 0,'-39'0'0,"39"-40"15,-40 40 1,-39 0-1,-1-40 1,1 40-16,-40-39 16,-79 39-1,40-40 1,39 40-1,0 0 1,0 0-16,0 0 16,0 0-1,0 0 1,-39 0-1,79 0-15,-40 0 16,40 0 0,-1 0-1,-39 0 1,40 0-16,-40 0 15,0 0 1,1 0 0,78 0-1,-39 0 1,-1 0-16,80 40 15,-79-40 1,79 39 0,-40 1-1,1-40-15,-1 40 16,40-40-1,-39 79 1,-1 0 0,40-39-1,-40 39-15,1-40 16,39 1-1,0 39 1,0-39 0,0-1-16,0 1 15,0 0 1,0-1-1,0-39 1,0 80 0,0-1-16,0 0 15,0 0 1,0 80-1,39-41 1,-39-78-16,40 39 16,-40-79-1,40 79 1,-1-79-1,-39 40 1,40-40-16,-1 40 16,1-1-1,79 40 1,-40-39-1,1 0-15,-1-1 16,0 1 0,-39-40-1,39 39 1,-39-39-16,-1 0 15,-39 0 1,40 0 0,-1 0-1,1 0 1,39 0-16,40 0 15,-40 0 1,1 0 0,39-39-1,-40 39-15,79-40 16,-118 40-1,39-39 1,0 39 0,-39-40-1,0 0-15,39 1 16,-39 39-1,39-40 1,-40 1 0,1-1-16,79-39 15,-40 0 1,0-1-1,-39-38 1,39 78-16,-79 0 16,40-39-1,0 40 1,-40-1-1,39 0 1,1 1-16,-40-1 16,39 1-1,-39-1 1,40 40-1,0-79-15,-40 39 16,39-39 0,-39 0-1,40 39 1,-40-39-1,0 0-15,0 79 16,0-40 0,0 40-1,0-40 1,0 1-16,0 39 15,0-40 1,0 40 0,0-39 15,0-1-31,0 40 15,-40 0 1,1-40 0,-1 40-1,0-39-15,-39-1 16,40 40-1,-1 0 1,0 0 0,40 0-16,-39 0 15,-1 0 16</inkml:trace>
  <inkml:trace contextRef="#ctx0" brushRef="#br0" timeOffset="-22070.815">22666 6614 0,'0'0'187,"-39"0"-156,39 0-15,-40 0 0,40 0-16,-40 0 15,1 0 1,-1 0-1,1 0 1,-1 0 0,-39 0-16,39 0 15,0 0 1,-39 0-1,-40 0 1,40 0-16,39 0 16,-39 0-1,0 40 1,39-40-1,1 39-15,-1-39 16,0 0 0,40 40-1,-39-40 1,39 39-1,0-39 17,0 40-1,0-40-31,0 40 15,0-40 1,0 79 0,0-79-1,0 39 1,0 1-16,0 0 15,0-1 1,0-39 0,0 79-1,0-79-15,0 40 16,0-40-1,0 40 1,0-1 0,0-39-16,39 40 15,1-1 1,-40 1-1,40 0 1,-1-1 0,-39 1-16,40-1 15,0-39 1,-40 40-1,39-40 1,1 0-16,-40 0 16,79 40-1,-79-40 1,79 39-1,-39-39 1,-40 0-16,79 0 16,-79 40-1,40-40 1,-1 0-1,1 0-15,39 0 16,-39 0 0,0 0-1,-1 0 1,-39 0-1,79 0-15,-79 0 16,80 0 0,-80 0-1,79 0 1,0 0-16,0 0 15,-39 0 1,-40 0 0,79 0-1,-79 0-15,0-40 16,40 40-1,-40 0 1,40-39 0,-40 39-1,39-40-15,-39 40 16,40-40-1,-40 40 1,0-39 0,39-1-16,-39 40 31,40-39-16,-40 39 17,0-40-1,0 0-16,0 40 1,0-39 0,0 39-1,0-40 1,0 40-1,0-39 1,0-1 0,0 40-1,0-40 1,-40 40-1,40-79-15,0 79 16,-39-39 0,39 39-1,0-80 1,-40 80-16,1-79 15,39 79 1,-40-39 0,0 39-1,1-80 1,-1 80-16,0-39 15,1-1 1,-1 40 0,-39 0-1,39-39-15,-39 39 16,39 0-1,40 0 1,-79 0 0,79 0-16,-39 0 15,-1 0 1,0 0-1,40 0 17</inkml:trace>
  <inkml:trace contextRef="#ctx0" brushRef="#br0" timeOffset="-18529.609">21993 12277 0,'0'0'15,"-40"0"1,40 0 0,-40 0-1,40 0 1,-39 0-16,39 40 15,0-40 1,-40 40 0,40-1-1,0 40-15,0 1 16,0 38-1,-39 1 1,39-40 0,-40 40-1,0 0-15,40 40 16,0-1-1,0 0 1,0-39 0,0 0-16,0-40 15,0 0 1,0-79-1,0 40 1,0 0 0,0-40-16,0 39 15,0-39 1,40 40-1,0-1 1,-1 41-16,1-41 16,-1 40-1,-39 1 1,40-41-1,-40 1 1,40-40-16,-40 0 16,39 40-1,-39-40 1,80 0-1,-1 39-15,-40-39 16,1 0 0,39 0-1,-39 0 16,0 0-31,-1 0 16,40-79 0,-39 39-1,0 1 1,39-1-16,-79-39 15,79 39 1,-39 1 0,-1-80-1,41 79-15,-80-79 16,79-79-1,0 0 1,-39 80 0,-1-1-1,-39 79-15,0-39 16,0 39-1,0 1 1,0-1 0,0 1-16,0-1 15,0-39 1,0 39-1,0 0 1,0 1 0,-39-1-16,39-39 15,-40 39 1,1-39-1,39 40 1,-40-1-16,0-39 16,40 79-1,-39-40 1,-1 40-1,40-79-15,-40 79 16,40-40 0,-39 1-1,-1 39 1,1 0-1,39-40-15,-40 40 16,0 0 0,1 0-1,-1 0 1,-39 0-16,39 0 15,1 0 1,-1 0 0,-39 0-1,79 0 1,-80 0-16,80 0 15,-39 0 1,-1 0 0,1 40-1,39-1-15,-40-39 16,40 0-1,0 40 17</inkml:trace>
  <inkml:trace contextRef="#ctx0" brushRef="#br0" timeOffset="-16142.804">16921 12277 0,'-40'0'32,"0"0"-17,40 0-15,-79 0 16,79 0-1,-79 0 1,39 40 0,1-40-1,-41 40-15,80-1 16,-39-39-1,-1 40 1,40-1 0,-40 1-16,40-40 15,-39 79 1,39-79-1,0 40 1,-40 39 0,40-39-16,0-1 15,0 40 1,0 1-1,0-1 1,0-39-16,0 78 16,0-78-1,0 39 1,0-39-1,0-1-15,0 1 16,0 39 0,0-79-1,0 40 1,0 39-1,0-79-15,0 40 16,40 39 0,-40-40-1,39 80 1,1-79-16,-40 39 15,40 0 1,-1-39 0,1-1-1,-40 1 1,0 0-16,40-40 15,-40 39 17,39-39-17,1 0-15,-40 0 16,39 0-1,1 0 1,0 0 0,-1 0-16,1 0 15,0 0 1,-1 0-1,1-39 1,-1 39 0,-39 0-16,40-40 15,0 0 1,-40 1-1,39-40 1,41-1-16,-1 1 16,0 0-1,0 0 1,-39-40-1,39 79 1,-79-39-16,79 0 16,-39 39-1,-40-78 1,0-1 0,40-79-16,-1 118 15,-39 1 1,0 0-1,0 39 1,0 1 0,0-1-16,0 1 15,0-1 1,-39 0-1,39 40 1,-80-79-16,80 79 16,-79-79-1,40 39 1,-41-39-1,1 40-15,39-41 16,-78 80 0,78-39-1,0-1 1,1 40-1,-1 0-15,40 0 16,-40 0 15,40 0 0,0 0 1</inkml:trace>
  <inkml:trace contextRef="#ctx0" brushRef="#br0" timeOffset="1953.227">15336 14773 0,'0'0'15,"0"-40"48,0 40-16,0-40-32,0 40 1,-40 0-1,0-39 1,1 39 0,-1-40-16,0 40 15,-39-39 1,40 39-1,-41-40 1,-39 0-16,80 40 16,-40-39-1,-1 39 1,1 0-1,0 0 1,39 0-16,-79 0 16,80 0-1,-41 0 1,1 0-1,-40 0-15,0 0 16,-39 0 0,39 0-1,0 0 1,80 0-1,-1 0-15,-39 0 16,39 0 0,-39 0-1,0 0 1,-40 0-16,-40 39 15,40 41 1,40-41 0,-40 1-1,40-1-15,0-39 16,39 40-1,-79 39 1,79-79 0,1 40-1,39-40-15,-40 39 16,40-39-1,0 40 1,-39 0 0,39-40-16,0 39 15,0 1 1,0-1-1,0 1 1,0 0 0,0 39-16,0 40 15,0-40 1,0 0-1,0 0 1,0 0-16,39-39 16,1 0-1,-1-1 1,1 40-1,0-39-15,-1 0 16,1-1 0,0 1-1,-1-40 1,1 79-1,-1-39-15,41-1 16,-41 1 0,80 39-1,-79-79 1,0 79-16,-1-39 15,40 0 1,-79-1 0,40-39-1,0 40 1,-1-40-16,1 0 15,-40 0 1,79 39 0,-39-39-1,-1 40-15,80-40 16,0 40-1,-40-40 1,1 0 0,-41 0-16,41 39 15,-41-39 1,1 0-1,39 0 1,0 0 0,-39 0-16,39 0 15,0 0 1,-39 0-1,39-39 1,40 39-16,-40-40 16,-39 0-1,0 40 1,-40-39-1,39-1 1,1 1-16,0-1 16,39-39-1,-40 0 1,1 39-1,-40 0-15,40 1 16,-1-1 0,-39 1-1,40 39 1,-40-40-16,0 0 15,40 1 1,-1-41 0,-39 41-1,40-80 1,-1 40-16,1-80 15,-40 80 1,0 0 0,40 39-1,-40-39-15,0 40 16,0-1-1,0 40 1,0-40 0,0 1-1,0-1-15,0-39 16,0 39-1,0 1 1,0-1 0,0-118-16,0 118 15,0 1 1,0-1-1,0-39 1,0 79-16,0-80 16,0 80-1,0 0 1,0-39-1,-40 39 1,40-40-16,0 40 16,0 0 15,-40 0-16,40 0 17,-39 0 14</inkml:trace>
  <inkml:trace contextRef="#ctx0" brushRef="#br0" timeOffset="5666.034">24529 6693 0,'0'0'47,"0"0"-32,0 0 17,-40-39-17,40 39-15,-40 0 16,1 0-1,-1 0 1,-39 0 0,0 0-16,-1 0 15,1 0 1,40 0-1,-80 0 1,39 0-16,1 0 16,0 0-1,0 0 1,39 0-1,0 39 1,-39 1-16,79-40 16,-79 0-1,79 39 1,-40-39-1,40 0-15,-39 40 16,-1 0 0,40-1-1,0-39 1,-40 0-1,40 79-15,0-79 16,0 40 0,0 0-1,0-1 1,0-39-16,0 40 15,0-40 1,0 39 0,0 1-1,0-40-15,40 40 16,0-40-1,39 39 1,-39 1 0,-1-40-1,40 39-15,-39 1 16,39 0-1,-39-40 1,0 39 0,39 1-16,-40-40 15,41 0 1,-41 39-1,1-39 1,39 40 0,-39-40-16,-1 0 15,1 0 1,0 40-1,-40-40 1,39 0-16,1 0 16,0 0-1,39 0 1,-40 0-1,1 0 1,0 0-16,-40 0 16,79 0-1,-79 0 1,40 0-1,39-40-15,-79 40 16,39 0 0,-39-40-1,40 40 1,-40-39-16,0 39 15,40 0 1,-40-40 15,0 40-15,0-39-16,0 39 15,0-40 1,0 0 0,39 1-1,-39-1-15,0-39 16,0 0-1,0 0 1,0 39 0,0 0-1,0-39-15,0 40 16,0-1-1,0 40 1,0-79 0,-39 79-16,-1-40 15,40 40 1,-40-39-1,40 39 1,0 0 0,-39 0-16,39-40 15,-40 40 1,1-40-1,39 40 1,-40 0-16,0 0 16,1-39-1,39 39 1,-40 0-1,40 0-15,-40 0 16,1 0 15,39 0-15,-40 0 15</inkml:trace>
  <inkml:trace contextRef="#ctx0" brushRef="#br0" timeOffset="9800.041">17158 14416 0,'0'0'94,"-39"0"-78,-1 0-1,40 0 1,-40 0-1,1 0 1,-1 0 0,1 0-1,-1 40 1,-79-1-16,40 41 15,0-41 1,-1 40 0,41-39-1,-1 0-15,40-1 16,-40 1-1,1-1 1,39 1 0,0 39-1,0 0-15,0 1 16,0-1-1,0-40 1,0 80 0,0-40-16,0-39 15,0 0 1,0-1-1,0 1 1,0 39-16,0-39 16,0-1-1,39 80 1,1-40-1,0-39 1,-1 79-16,1-80 16,-40 1-1,40 39 1,-1-79-1,-39 40-15,0-40 16,40 0 0,-40 39-1,79-39 1,-79 40-1,40-40-15,-1 0 16,1 40 0,0-40-1,-40 0 1,39 0-16,1 0 31,-40 0-15,39 0-1,1 0 1,0 0-16,39 0 15,0-40 1,0 0 0,1-39-1,-80-40-15,79 40 16,-39 0-1,-1-40 1,1 40 0,-1 39-16,-39 1 15,0-41 1,0 80-1,0-79 1,0-40 0,0 1-16,0-1 15,0-40 1,0 80-1,0 0 1,0 0-16,0 39 16,0 1-1,0-41 1,-39 80-1,39-39 1,0 39-16,-40 0 16,40-40-1,-79 1 1,79 39-1,-40-40-15,40 40 16,-39 0 0,-1 0-1,40 0 1</inkml:trace>
  <inkml:trace contextRef="#ctx0" brushRef="#br0" timeOffset="12779.646">24568 14337 0,'0'0'47,"-39"0"-47,39 0 15,-40 0 1,40 0-1,-40 0 1,1 39-16,-40-39 16,39 0-1,0 0 1,-39 40-1,39-40 1,1 40-16,-40-40 16,39 39-1,0 1 1,-39 0-1,39-40-15,1 39 16,-1 1 0,1-40-1,-1 39 1,0 1-1,1 39-15,-1-39 16,0-1 0,1 80-1,-1-119 1,40 79-16,0-39 15,0 0 1,0-1 0,0 80-1,0 39 1,0-39-16,0-40 15,0 40 1,40-40 0,-1 40-1,-39-79-15,0 0 16,40 78-1,0-38 1,-1-1 0,-39 0-1,40 40-15,0-40 16,-1-39-1,-39 39 1,40-79 0,-1 79-16,-39-79 15,0 40 1,40-40-1,-40 0 1,40 0-16,-1 0 16,1 39-1,-40-39 1,79 0-1,-79 0 1,40 0-16,39 0 16,-39 0-1,-1 0 1,1-39-1,39-80-15,80-40 16,-1 1 0,-39 39-1,-119 0 1,40 80-1,-1-1-15,-39-39 16,40 79 0,0-79-1,-40 39 1,39 0-16,-39-39 15,40 40 1,-40-80 0,0 0-1,0 40-15,0-40 16,0 79-1,0 1 1,0-40 0,0 79-1,0-40-15,-40 0 16,40 1-1,-39-1 1,39 1 0,-80-1-16,41 0 15,-41 1 1,41-1-1,-40 1 1,39-1 0,0 0-16,-39 40 15,39-39 1,-39-1-1,79 40 1,-39 0-16,-1-39 16,0 39-1,40 0 1,-39 0-1,39 0-15,-40 0 16,40 0 15,-40 0 0</inkml:trace>
  <inkml:trace contextRef="#ctx0" brushRef="#br0" timeOffset="16118.052">17039 16713 0,'0'0'109,"0"0"-93,0 40 0,0-40-16,0 39 15,0 1 16,0 0-15,0-1-16,0 1 16,80 39-1,-41-39 1,80 39-1,-79 0 1,79 0-16,39 40 16,1 0-1,-80-80 1,0 1-1,0 39-15,40-39 16,-79 39 0,79-39-1,0-1 1,-40 1-16,0-40 15,0 79 1,80-39 0,-40-40-1,0 39 1,-40-39-16,40 0 16,-40 0-1,40 40 1,39 0-1,1-40-15,-40 0 16,39 0 0,-78 0-1,-1 0 1,40 0-1,0 0-15,-40 0 16,0 0 0,40 0-1,39 0 1,80 0-16,-119 0 15,0 0 1,0 0 0,-40-40-1,0 40 1,40 0-16,-79-40 15,39 1 1,0 39 0,-79 0-1,40-79-15,39 79 16,-39-40-1,79-39 1,-40 79 0,0-79-16,1 39 15,-1 0 1,-40-39-1,1 79 1,-40-40 0,40 40-16,-1 0 15,1-39 1,-40-1-1,79 40 1,-79-39-16,79 39 16,-39-40-1,0-39 1,-1 39-1,41 1 1,-80-1-16,79-39 16,-40 79-1,1-40 1,-40 1-1,40-1-15,-40 40 16,0-40 0,39 1-1,1 39 1,-40-40-16,0 40 15,40 0 1,-40-39 0,39 39-1,1-40 1,-40 40-16,0-40 15,39 40 1,-39 0 78,0 0 77,0 0 141,-39 0-281,-1 0-15</inkml:trace>
  <inkml:trace contextRef="#ctx0" brushRef="#br0" timeOffset="17178.854">23181 16753 0,'40'0'15,"39"0"1,-39 0 0,39 0-1,0 0-15,-39 0 16,-40 0-1,79 0 1,-79 0 0,40 0-1,-40 0 1,40 0-1,-1 0 1,-39 0 0,40 39-16,-40 1 31,0-40-16,39 40 1,-39-1 0,0 1-16,0-40 15,0 79 1,0 0-1,0 0 1,0-39-16,0 0 16,0-1-1,0-39 1,0 40 15</inkml:trace>
  <inkml:trace contextRef="#ctx0" brushRef="#br0" timeOffset="22248.863">14900 4871 0,'0'0'110,"0"0"-64,0-39 64,0 39-95,0 0 1,39 0-1,-39 0 1,40-40 0,0 40-1,-1-40-15,1 40 16,79 0-1,-40-39 1,40-1 0,0 1-1,39 39-15,1-80 16,-40 80-1,-1 0 1,41 0 0,39-39-16,-39 39 15,-1 0 1,-79 0-1,1 0 1,-1 0 0,-40 0-16,1 0 15,39 0 1,-79 0-1,40 0 1,39 0-16,-39 39 16,39 1-1,-39-40 1,-1 40-1,80-1-15,-79 1 16,39-1 0,-39 1-1,-1-40 1,1 79-1,39 0-15,-39 1 16,-1-1 0,1 0-1,0-39 1,-1 39-16,-39-39 15,40 39 1,39 0 0,-79-39-1,79 39 1,-79-40-16,40 41 15,0-80 1,-40 39 0,0 1-1,39-1-15,1 41 16,0-1-1,39 0 1,-79 0 0,39-39-16,1 39 15,-40-79 1,40 40-1,-40-40 17,39 0-32,-39 39 31,40-39-16,-40 40 1,40-1-16,-1-39 31,-39 0-15</inkml:trace>
  <inkml:trace contextRef="#ctx0" brushRef="#br0" timeOffset="25524.869">14583 4752 0,'0'0'125,"0"0"-78,0 0-32,0 0 16,0-39-15,0-1 15,0 40-31,0 0 31,39 0-15,1-39 0,-40 39-16,79-40 15,-39 0 1,39 40-1,40-118 1,-40 78-16,40 0 16,-40-78-1,40 118 1,0-80-1,0 1 1,79 0-16,40 0 16,-40 0-1,40-40 1,-80 40-1,-39 39-15,40-39 16,-41 79 0,1 0-1,40-40 1,79 40-1,-120-39-15,1 39 16,-39 0 0,38 0-1,-78 0 1,0 0-16,39 0 15,-39 0 1,-1 0 0,40 0-1,1 39-15,39 40 16,-40-79-1,79 119 1,-78-40 0,-1-39-1,-40 0-15,1-1 16,0 1-1,-1-1 1,1 1 0,39 79-16,-39 0 15,79 79 1,-40-80-1,-39-38 1,-1 78 0,40-118-16,-39-1 15,0 80 1,-1-40-1,41 40 1,-41 79-16,40-39 16,-79-41-1,40-38 1,-40-80-1,0 39-15,0 1 16,0-40 0,0 39 15,40-39-16,-40 40-15,0 0 16,0-1 0,0-39-1,0 40 1,0-1-16,0-39 15,0 40 32,39-40-16,-39 79-15,40-79 0,-40 40-1,0-40-15,0 39 16,0 1-1,0-40 32</inkml:trace>
  <inkml:trace contextRef="#ctx0" brushRef="#br0" timeOffset="28707.274">14147 4594 0,'0'0'62,"0"0"-46,0-40 0,39 40-1,1-39-15,0 39 16,-1-40-1,41 1 1,118-1 0,-40-39-16,80-40 15,0 40 1,-40-40-1,-79 40 1,79-40-16,0 40 16,-40 39-1,80-39 1,40 39-1,-41-39 1,80 0-16,-198 39 16,79 40-1,-79 0 1,119-39-1,-40 39-15,40 0 16,-80 0 0,1 0-1,-40-40 1,39 0-1,-79 40-15,40 0 16,0 0 0,0 0-1,0 0 1,0-39-16,-40 39 15,40 0 1,0 0 0,-40 0-1,0 0-15,1 0 16,38 0-1,-38 0 1,39 0 0,-1 0-1,1 39-15,-79-39 16,0 40-1,-1 0 1,1-1 0,-1-39-16,1 80 15,0-41 1,-1 40-1,41 1 1,-1 38 0,40 41-16,0-1 15,-40-79 1,-39 1-1,39 38 1,-40-78-16,-39 39 16,40 0-1,0 1 1,-1-1-1,-39 0-15,0 40 16,40 0 0,39 0-1,-39-40 1,-40 0-1,0-39-15,0-1 16,0-39 0,0 40-1,0-40 1,0 39-16,0 1 31,0-40-15,0 40 15,0-40 0,0 39-15,0 1-1,0-1-15,0 41 16,0-41-1,0 1 1,0 39 0,0-79-16,0 40 31,0-40-16,0 39 17,0 1 46,39-40-16,-39 39-62,0 1 16,0 0-1,0-1 1,0-39-1,40 40-15,-40-1 32,40-39-1,-40 0 16,0 0 155</inkml:trace>
  <inkml:trace contextRef="#ctx0" brushRef="#br0" timeOffset="32061.28">13592 4554 0,'0'0'156,"40"0"-140,39-79 0,238-119-1,357-158 1,594-199-1,-119 1-15,-238 237 16,-79-79 0,0 39-1,-356 159 1,-120 40-16,80 39 15,0 0 1,-79 40 0,-199 40-1,-39 39 1,40-40-16,-1 40 15,120 0 1,-1 0 0,-79 0-1,0 0-15,-79 0 16,0 0-1,0 0 1,-40 0 0,-39 0-16,-40 0 15,39 0 1,-39 40-1,40-40 1,-40 39 0,40 40-16,-1 1 15,1 78 1,-40 0-1,40 40 1,-40-79-16,0-39 16,0 38-1,0 41 1,0 78-1,0-39 1,0 0-16,0-39 16,39-40-1,-39-1 1,40-38-1,-40 39-15,0-40 16,0 40 0,0-80-1,0 1 1,0-1-16,0 1 15,0 0 1,0 39 0,39-40-1,-39 41 1,0-1-16,0 40 15,0-1 1,0 1 0,0 40-1,40-41-15,-40-78 16,0-40-1,0 40 1,40-40 15,-40 39 219,0-39-235,-40 79-15,40 1 16,-40 78 0,40-39-1,-39 0 1,39-40-1,0-39-15,0 39 16,0-40 0,0 1-1,0 0 1,0-40-16,0 39 15,0 1 1,0 79 0,0-40-1,0-79 1,0 39-16,0-39 15,0 40 32,0-40 47,0 40-47,0-1 15,0-39 78,0 40-108,-40-40-1,40 39-31,0 1 31,0-40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3:41:52.9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2259 1663 0,'0'0'15,"-40"0"-15,1 0 16,-40 0 0,39 0-1,0 79 1,-39-39-16,39 0 15,-39-1 1,79 41 0,0-80-1,-39 79 1,39-79-16,0 39 15,0-39 1,0 40 0,0 0-1,0-40 1,39 0-1,40 0 1,1 0 0,-1 0-16,-39 0 15,78 0 1,-38 0-1,-41 0 1,1 0 0,39 0-16,-79 0 15,0 0 1,40-40-1,-40 40 1,0-40 0,0 1-1,0-1 1,0-39-1,0 39 1,0 1-16,0-41 16,-40 41-1,1-1 1,-1 40-1,-39-39-15,79-1 16,-80 40 0,80 0-1,-39 0 1,39 0-1</inkml:trace>
  <inkml:trace contextRef="#ctx0" brushRef="#br0" timeOffset="1045.201">3487 1742 0,'-39'0'16,"-40"0"-1,39 0 1,0 0-16,40 0 15,0 0 1,-39 0 15,39 40-15,0 0-16,0-1 15,0 41 1,0-41 0,0 1-1,0 39-15,0-39 16,39-1-1,1-39 1,0 0 0,-1 40-1,1-40-15,-1 39 16,-39-39-1,40 0 1,-40 0 0,40 0-16,-1 0 15,-39-39 1,0 39-1,40-40 1,-40 1-16,0-1 16,0-39-1,0 39 1,0 1-1,0-1 1,0 40-16,0-40 16,0 1-1,0 39 1,-79-40-1</inkml:trace>
  <inkml:trace contextRef="#ctx0" brushRef="#br0" timeOffset="2324.404">2180 2416 0,'0'0'32,"-40"39"-17,40 1 1,-39 39-16,-1-39 15,0 79 1,40-80 0,0 40-1,0-39 1,0 0-16,0-40 31,0 0-15,0 0-1,40 0 1,0 0-1,-40 0 1,39 0 0,-39 0-1,0-40-15,40 0 16,-1 40 15,-39-39-15,0-1-16,0 40 15,0-39 1,40-1-1,-40 0 1,0 40 0,0-39-16,0 39 15,0-40 1,0 40-1,0-39 1,0-1 0,0 40 15,0 0-16,0 0-15,-40 0 16,1 0 0,-1 0-1,1 0 1,-1 0-1,40 0-15,0 0 32</inkml:trace>
  <inkml:trace contextRef="#ctx0" brushRef="#br0" timeOffset="3244.805">3646 2495 0,'0'0'31,"0"0"-31,0 40 31,0-1-15,0 1-1,0-40-15,0 79 16,0-39-1,0-40 1,0 39 0,0 1-1,0-40 1</inkml:trace>
  <inkml:trace contextRef="#ctx0" brushRef="#br0" timeOffset="4009.207">1942 3287 0,'0'40'31,"0"-40"-15,0 39-1,-40 80 1,40-40-16,-39 1 15,39-1 1,0-40 0,0-39-1,0 40-15,0 0 16</inkml:trace>
  <inkml:trace contextRef="#ctx0" brushRef="#br0" timeOffset="5272.809">3646 3366 0,'0'0'0,"-79"0"15,79 0 1,-40 0-1,40 0 1,-40 0 0,40 0-16,0 40 15,0-40 1,0 40-1,0-40 1,0 39 0,0 1-1,0-1 1,0 1-1,0 0-15,40-40 16,0 39 0,-40-39-1,39 40 1,1-40-1,0 0-15,-1 39 16,-39-39 0,79 0-1,-39 0 1,-40 0-16,79 0 15,-79 0 1,0 0 0,40 0-1,-40-39 1,0 39-1,40-40 1,-40 40 0,0-79-1,0 79-15,0-40 16,0 1-1,0-1 1,0 1 0,0-1-1,-40 40-15,0-40 16,1 40-1,-41 0 1,41-39 0,-40 39-16,39 0 15</inkml:trace>
  <inkml:trace contextRef="#ctx0" brushRef="#br0" timeOffset="6505.211">1902 4238 0,'0'0'141,"0"39"-126,0 40 1,0-39 0,0 39-1,0 0-15,0 1 16,0-80-1,0 39 1,0-39 0</inkml:trace>
  <inkml:trace contextRef="#ctx0" brushRef="#br0" timeOffset="7878.013">3527 4277 0,'0'0'125,"0"0"-110,0 0-15,0 79 16,0-39-1,0 0 1,0 39 0,0-40-16,40 1 15,-40 0 1,0-1-1,0-39 1</inkml:trace>
  <inkml:trace contextRef="#ctx0" brushRef="#br0" timeOffset="42993.675">17673 11604 0,'0'0'15,"0"0"48,-39-39-48,39 39 1,-40 0-1,1 0 1,-1 0 0,0 0-1,-39 0 1,0 0-16,0 0 15,-1 0 1,-39 0 0,40 0-1,40 39-15,-41 1 16,1-40-1,39 0 1,1 0 0,39 39-16,0-39 15,-40 0 1,40 40-1,-39 0 17,39-40-32,-40 39 15,40-39 1,0 40-1,0-40 1,0 39 0,0 1-1,0-40 1,0 40-1,0 39 1,0-40-16,0 41 16,0-1-1,0-40 1,40 1-1,-1 39-15,40 0 16,-39 1 0,39-80-1,-39 79 1,39-79-16,0 79 15,40 0 1,-39-39 0,38 39-1,-38-39 1,-1 79-16,40-40 15,-40 0 1,40 40 0,-40-40-1,-39-39-15,79-1 16,-80 40-1,41-79 1,38 80 0,-78-41-1,0 1-15,39-1 16,-39 1-1,39-40 1,-79 79 0,79-79-16,-39 40 15,39-1 1,-39-39-1,-1 80 1,1-41 0,-1-39-16,-39 0 15,0 40 1,40-40-1,-40 0 1,79 39-16,-39-39 16,0 0 249,39 0-265,40 0 15,0 40 1,158 39 0,-39 80-1,-40-40-15,-79-40 16,0 0-1,-80-39 1,80-1 0,-79 40-16,-1-79 15,41 80 1,-1-80-1,0 79 1,40 0 0,-79-79-16,39 79 15,0-39 1,-39-1-1,39 1 1,-39 0-16,39-1 16,0 40-1,0 40 1,40-40-1,-79-39 1,39 39-16,0-39 16,1-1-1,-41 1 1,-39-40-1,40 40-15,0-40 16,-1 0 0,1 39-1,-1-39 1,1 40-16,-40-40 15,79 0 1,-79 40 0,80-40-1,-80 39 1,39-39-16,-39 0 15,40 0 1,-40 0 0,39 0 202,1 0-202,0 0-16,-1 0 15,41 0 1,-1 0-1,-40 0 1,80 0-16,-79 0 16,79 0-1,-40 0 1,-39 0-1,-1 0-15,-39 0 16,40 0 0,-40 0-1,0 0 1,40 0-1,-1-39-15,1 39 16,-40-40 0,39 40-1,1-40 1,0 1-16,-1-41 15,-39 41 1,40-1 0,0 1-1,-40-1 1,0 0-16,39 40 15,-39-39 1,40-1 0,-1 1-1,-39 39-15,0-40 16,40 0-1,-40 1 1,0 39 0,0-40-1,0 1-15,0 39 16,0-40-1,0 0 1,0 1 0,0 39-1,0-40 1,-79 1-1,79-1 1,-79 0-16,-1 1 16,41-1-1,-41-39 1,1 79-1,40-79 1,-41 39-16,1 1 16,0-41-1,-40 80 1,79-79-1,-39 40-15,0-1 16,39 0 0,1 40-1,39 0 1,-40-39 187,40-1-188,-40 40-15,1-40 16,-80 1-1,40-40 1,-40 39 0,-40-39-16,40 0 15,40 79 1,0-80-1,-40 1 1,79 79 0,-39-79-16,39 79 15,1-79 1,-40 39-1,-1-39 1,-39 39-16,80 1 16,-40-40-1,-40 39 1,79 0-1,40 40 1,-79-39-16,39-1 16,-39 40-1,79-39 1,-40-1-1,-39 0-15,39 1 16,-39-1 0,39 1-1,-39-1 1,0 0-16,0 1 15,-1-1 1,1-39 0,40 39-1,-41 1 1,1-41-16,39 80 15,-78-79 1,38 40 0,41 39-1,-80-80-15,40 41 16,39 39-1,-79-40 1,119 1 0,-40 39-1,40 0-15,-39 0 203,39 0-203,-79-40 16,-1 0-1,1 40 1,-40-39-1,-39-40-15,39-1 16,40 80 0,-40-39-1,79-1 1,0 40-1,1 0-15,-1-39 16,40-1 0,0 40-1,-39 0 1,39 0-16,-40 0 15,0-40 1,40 40 0,-39 0-1,39 0 1,0 0-16,-40 0 47,40-39-16,-40 39-16,1-40 1,-1 40 0,1 0-16,-1 0 15,0 0 1,1-39-1,-41-1 1,41 40 0,-1 0-16,-39 0 15,39 0 1,1-40-1,-1 40 1,40 0 0,-40 0-1,1 0 32,39 0-47,0 0 62</inkml:trace>
  <inkml:trace contextRef="#ctx0" brushRef="#br0" timeOffset="51885.691">1387 6891 0,'0'0'63,"-39"0"-48,39 0 1,-40 0 0,0 0-1,40 0 1,-39 0-1,39 40 1,0-1-16,-40-39 16,40 40-1,-39-40 1,39 0-1,0 40 1,0-1 0,0-39 30,0 40-30,0-40 0,0 39-1,0 1 1,0 0-1,39-40 1,-39 39 0,0-39-1,0 0 1,40 0-16,-40 40 15,39-40 1,1 0 0,0 0-1,-40 0-15,39 0 16,1 0-1,-40 0 1,40 0 0,-40 0-1,39 0 1,-39 0-1,0 0 1,40 0 0,-1 0-1,-39-40 1,0 40 15,0 0-15,0-39 15,0 39 0,0-40 16,0 0-16,0 40-15,0 0-1,0-39 1,0 39-1,-39-40-15,39 1 16,0 39 0,-40 0-1,40-40 1,0 40-16,-39 0 15,39-40 1,-40 40 0,0-39 15,40-1-31,-39 40 15,-1 0 1,0-39 0,40 39-1,-39 0 1,39 0 31,-40 0-16</inkml:trace>
  <inkml:trace contextRef="#ctx0" brushRef="#br0" timeOffset="54007.294">4756 6614 0,'0'0'31,"0"0"1,0 0-17,0 0 1,-40 40-1,40-1 1,0-39 0,0 40-1,0-1 1,0 1-1,0 0 17,0-40-17,0 39 1,0 1-1,0-40 32,0 39-16,0-39 16,0 40 156,0 0-203,0-40 47,0 0-32,0 39 1,0-39 46</inkml:trace>
  <inkml:trace contextRef="#ctx0" brushRef="#br0" timeOffset="57049.3">1268 12277 0,'0'0'31,"0"0"0,-39 0 31,-1 0-62,40 0 16,0 0 0,-39 0-1,39 0 1,-40 80-1,0-80-15,40 39 16,0 40 0,0-79-1,0 80 1,0-41-1,0 1 1,0-40 0,0 39-1,40-39-15,-40 0 16,40 0-1,-1 40 1,1-40 0,-1 0-1,-39 0-15,40 0 16,0 0-1,-1 0 1,1 0 0,0 0-16,-40 0 31,39 0-16,-39 0 1,0 0 0,0-40-16,40 40 15,-40-79 1,39 79-1,-39-39 1,0 39 0,0-40-1,0 0 1,0 40-1,-39-39 1,39 39 0,-40 0-1,40-40 1,-39 40-1,-1-39-15,40 39 16,-40 0 0,40-40-1,-39 40 1</inkml:trace>
  <inkml:trace contextRef="#ctx0" brushRef="#br0" timeOffset="58500.102">1070 13664 0,'-39'0'16,"39"0"-1,-40 0-15,0 39 16,40-39-1,0 40 1,0-40 0,0 39-16,0 1 15,0-40 1,0 40-1,0-40 1,0 79 0,0-79-16,0 39 15,0 1 1,40 0-1,39-40 1,-39 39-16,39 1 16,0-40-1,-79 0 1,40 0-1,0 0 1,-1 0-16,1 0 16,0 0-1,-1 0 1,1-40-1,-1-39-15,1 39 16,0 1 0,-40-1-1,0 40 1,0-79-16,0 79 15,0-40 1,0 40 0,0-39-1,0-1 1,0 40-16,0 0 15,-40-39 1,0 39 0,-39 0-1,0-40-15,39 40 16,-39 0-1,79 0 1,-40 0 0,1 0-1,-1 0-15,40 0 47</inkml:trace>
  <inkml:trace contextRef="#ctx0" brushRef="#br0" timeOffset="61323.707">2576 9030 0,'0'0'156,"0"39"-141,0 1 1,0 0-1,0 39-15,0-40 16,0-39 0,0 80-1,0-80 1,0 39-1</inkml:trace>
  <inkml:trace contextRef="#ctx0" brushRef="#br0" timeOffset="62384.509">2576 10456 0,'0'0'47,"0"39"-32,0 1-15,0-1 16,0 1-1,0 0 1,0 78 0,0-118-16,0 40 15,0 0 1,0-1-1,0-39 1,0 40 0,0-40 15</inkml:trace>
  <inkml:trace contextRef="#ctx0" brushRef="#br0" timeOffset="69388.921">10263 12277 0,'0'0'47,"0"0"-31,-39 0-1,39 0 16,-79 0-15,79 0-16,-40 0 16,0 0-1,1 0 1,-1 0-1,0 0 1,1 0-16,-1 40 16,1-40-1,39 40 1,0-40-1,-40 39 1,40-39 46,0 40-15,0-1-16,0-39 1,0 0-17,40 0-15,-1 40 16,-39-40-1,40 0 1,-1 0 0,1 40-1,0-40-15,-1 39 16,1-39-1,0 0 1,-1 0 0,1 0-1,-40 0 1,39 0-1,1 0 1,-40 0-16,40 0 16,-40 0-1,39 0 1,1 0-1,-40 0 1,0 0 31,0-39-16,0-1 0,0 40-15,0-40-1,0 40-15,-40 0 32,40-39-17,-79 39 1,79-40-16,-40 40 15,1-39 1,-1 39 0</inkml:trace>
  <inkml:trace contextRef="#ctx0" brushRef="#br0" timeOffset="72259.326">10065 13268 0,'0'0'62,"-39"0"-30,-1 0-17,40 0 1,-40 39-1,40-39-15,-79 40 16,79 39 0,-39-79-1,-1 40 1,0-1-16,1 1 15,39-1 1,-40 1 0,40 0-1,0-40-15,0 39 16,0-39 62,0 0-31,0 0-47,40 0 15,-40 0 1,39 0-1,1 0 1,0 0 0,-40 0-16,39 0 15,1 0 1,-40 0-1,39 0 1,1 0-16,0 0 16,39 0-1,-39 0 1,-1 0-1,1 0 1,-1 0-16,1 0 16,-40 0 15,40 0-16,-40 0 17,0 0-17,0-39 16,0 39-15,0-40 15,0 40-15,0-40 15,0 1 0,0 39 0,0-40 1,0 40-17,0 0 1,0 0 15,-40-39-15,0 39-16,40 0 15,-39 0 1,39 0-1,-40 0 1,40 0 0,-39 0-16,-1 0 15,40 0 32,-40 0 0</inkml:trace>
  <inkml:trace contextRef="#ctx0" brushRef="#br0" timeOffset="78046.937">4557 9862 0,'0'0'156,"-39"39"-141,39-39-15,0 79 16,-40-39 0,1 0-1,-1 39 1,40-40-1,0 1-15,0-40 16,0 40 15,0-40 63,0 0-79,40 0 1,-40 0 0,39 0-1,-39 0-15,40 0 31,-1 0-15,1 0 0,-40 0-1,40 0 1,-1 0-1,-39 0 1,40 0 0,0 0-16,-1 0 15,-39 0 1,40 0 15,-40-40-31,0 40 16,0-40 15,0 40 0,0-39 16,0 39-16,0-40 16,0 40 0,0-39-16,0 39 0,0-40-15,0 40-1,0 0 1,0 0-1,-40 0 1,1 0 15,39 0-31,-40 0 47</inkml:trace>
  <inkml:trace contextRef="#ctx0" brushRef="#br0" timeOffset="81478.943">9907 8951 0,'0'0'31,"-40"0"0,1 0-15,39 0-16,-40 0 15,40 0 1,-40 0 15,40 0-31,-39 0 16,-1 0-1,40 0 1,0 0 0,0 39-1,0 1-15,0-40 16,0 39-1,0-39 32,0 40 16,0-40-17,0 40-14,0-1-17,0-39 1,0 40-1,0-40 1,0 39-16,0 1 16,0-40-1,40 0 1,-40 40-1,39-40 1,-39 0 0,40 0 15,-40 0-31,40 0 15,-1 0 1,-39 0 0,40 0-1,-1 0 1,1 0-1,0 0 1,-40 0 0,79 0-1,-79 0-15,0 0 16,40 0-1,-40 0 1,39 0 0,1 0-1,-40-40 1,0 0 31,0 40-1,0-39-30,0 39 15,0-40 0,0 1-15,0-1-16,-40 40 31,40-40-15,0 1-1,0 39-15,-39-40 16,39 40 0,0-39-1,-40 39 1,0-40-1,40 40 1,-39 0 0,39 0 15</inkml:trace>
  <inkml:trace contextRef="#ctx0" brushRef="#br0" timeOffset="89918.557">3567 11446 0,'0'0'93,"0"0"-62,0 39-15,0 1-16,0 79 16,39 0-1,-39-1 1,0 1-1,0-79 1,0-1-16,0 1 16,0 0 15</inkml:trace>
  <inkml:trace contextRef="#ctx0" brushRef="#br0" timeOffset="92539.362">9907 10891 0,'0'0'109,"0"0"-78,0-39 16,0-1-31,0 40-1,0-40 1,0 1 15,0-1-15,0 1-16,0 39 15,0-80 1,0 80 15,0-39-31,0 39 31,0-40 1,0 40 170,0 0-186,-40 40-16,40-40 31,0 39-15,0 1-1,0 39-15,0-79 16,0 40 0,0-1-1,0-39 1,0 40-16,0 0 31,0-40-15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24/04/2019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Arsitektur dan Organisasi Komputer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Level Register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RANGKAIAN 3 TO 8 DECODER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358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TABEL KEBENARAN</a:t>
            </a:r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1371600" y="1905000"/>
            <a:ext cx="6629400" cy="4137025"/>
            <a:chOff x="-3" y="-3"/>
            <a:chExt cx="4890" cy="3964"/>
          </a:xfrm>
        </p:grpSpPr>
        <p:grpSp>
          <p:nvGrpSpPr>
            <p:cNvPr id="94212" name="Group 4"/>
            <p:cNvGrpSpPr>
              <a:grpSpLocks/>
            </p:cNvGrpSpPr>
            <p:nvPr/>
          </p:nvGrpSpPr>
          <p:grpSpPr bwMode="auto">
            <a:xfrm>
              <a:off x="0" y="0"/>
              <a:ext cx="4884" cy="3958"/>
              <a:chOff x="0" y="0"/>
              <a:chExt cx="4884" cy="3958"/>
            </a:xfrm>
          </p:grpSpPr>
          <p:grpSp>
            <p:nvGrpSpPr>
              <p:cNvPr id="94213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332" cy="403"/>
                <a:chOff x="0" y="0"/>
                <a:chExt cx="1332" cy="403"/>
              </a:xfrm>
            </p:grpSpPr>
            <p:sp>
              <p:nvSpPr>
                <p:cNvPr id="94214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4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INPUT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1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3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16" name="Group 8"/>
              <p:cNvGrpSpPr>
                <a:grpSpLocks/>
              </p:cNvGrpSpPr>
              <p:nvPr/>
            </p:nvGrpSpPr>
            <p:grpSpPr bwMode="auto">
              <a:xfrm>
                <a:off x="1332" y="0"/>
                <a:ext cx="3552" cy="403"/>
                <a:chOff x="1332" y="0"/>
                <a:chExt cx="3552" cy="403"/>
              </a:xfrm>
            </p:grpSpPr>
            <p:sp>
              <p:nvSpPr>
                <p:cNvPr id="94217" name="Rectangle 9"/>
                <p:cNvSpPr>
                  <a:spLocks noChangeArrowheads="1"/>
                </p:cNvSpPr>
                <p:nvPr/>
              </p:nvSpPr>
              <p:spPr bwMode="auto">
                <a:xfrm>
                  <a:off x="1375" y="0"/>
                  <a:ext cx="34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OUTPUT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18" name="Rectangle 10"/>
                <p:cNvSpPr>
                  <a:spLocks noChangeArrowheads="1"/>
                </p:cNvSpPr>
                <p:nvPr/>
              </p:nvSpPr>
              <p:spPr bwMode="auto">
                <a:xfrm>
                  <a:off x="1332" y="0"/>
                  <a:ext cx="35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19" name="Group 11"/>
              <p:cNvGrpSpPr>
                <a:grpSpLocks/>
              </p:cNvGrpSpPr>
              <p:nvPr/>
            </p:nvGrpSpPr>
            <p:grpSpPr bwMode="auto">
              <a:xfrm>
                <a:off x="0" y="403"/>
                <a:ext cx="444" cy="403"/>
                <a:chOff x="0" y="403"/>
                <a:chExt cx="444" cy="403"/>
              </a:xfrm>
            </p:grpSpPr>
            <p:sp>
              <p:nvSpPr>
                <p:cNvPr id="9422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3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21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22" name="Group 14"/>
              <p:cNvGrpSpPr>
                <a:grpSpLocks/>
              </p:cNvGrpSpPr>
              <p:nvPr/>
            </p:nvGrpSpPr>
            <p:grpSpPr bwMode="auto">
              <a:xfrm>
                <a:off x="444" y="403"/>
                <a:ext cx="444" cy="403"/>
                <a:chOff x="444" y="403"/>
                <a:chExt cx="444" cy="403"/>
              </a:xfrm>
            </p:grpSpPr>
            <p:sp>
              <p:nvSpPr>
                <p:cNvPr id="94223" name="Rectangle 15"/>
                <p:cNvSpPr>
                  <a:spLocks noChangeArrowheads="1"/>
                </p:cNvSpPr>
                <p:nvPr/>
              </p:nvSpPr>
              <p:spPr bwMode="auto">
                <a:xfrm>
                  <a:off x="487" y="403"/>
                  <a:ext cx="3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24" name="Rectangle 16"/>
                <p:cNvSpPr>
                  <a:spLocks noChangeArrowheads="1"/>
                </p:cNvSpPr>
                <p:nvPr/>
              </p:nvSpPr>
              <p:spPr bwMode="auto">
                <a:xfrm>
                  <a:off x="444" y="40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25" name="Group 17"/>
              <p:cNvGrpSpPr>
                <a:grpSpLocks/>
              </p:cNvGrpSpPr>
              <p:nvPr/>
            </p:nvGrpSpPr>
            <p:grpSpPr bwMode="auto">
              <a:xfrm>
                <a:off x="888" y="403"/>
                <a:ext cx="444" cy="403"/>
                <a:chOff x="888" y="403"/>
                <a:chExt cx="444" cy="403"/>
              </a:xfrm>
            </p:grpSpPr>
            <p:sp>
              <p:nvSpPr>
                <p:cNvPr id="94226" name="Rectangle 18"/>
                <p:cNvSpPr>
                  <a:spLocks noChangeArrowheads="1"/>
                </p:cNvSpPr>
                <p:nvPr/>
              </p:nvSpPr>
              <p:spPr bwMode="auto">
                <a:xfrm>
                  <a:off x="931" y="403"/>
                  <a:ext cx="3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27" name="Rectangle 19"/>
                <p:cNvSpPr>
                  <a:spLocks noChangeArrowheads="1"/>
                </p:cNvSpPr>
                <p:nvPr/>
              </p:nvSpPr>
              <p:spPr bwMode="auto">
                <a:xfrm>
                  <a:off x="888" y="40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28" name="Group 20"/>
              <p:cNvGrpSpPr>
                <a:grpSpLocks/>
              </p:cNvGrpSpPr>
              <p:nvPr/>
            </p:nvGrpSpPr>
            <p:grpSpPr bwMode="auto">
              <a:xfrm>
                <a:off x="1332" y="403"/>
                <a:ext cx="444" cy="403"/>
                <a:chOff x="1332" y="403"/>
                <a:chExt cx="444" cy="403"/>
              </a:xfrm>
            </p:grpSpPr>
            <p:sp>
              <p:nvSpPr>
                <p:cNvPr id="94229" name="Rectangle 21"/>
                <p:cNvSpPr>
                  <a:spLocks noChangeArrowheads="1"/>
                </p:cNvSpPr>
                <p:nvPr/>
              </p:nvSpPr>
              <p:spPr bwMode="auto">
                <a:xfrm>
                  <a:off x="1375" y="403"/>
                  <a:ext cx="3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D0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30" name="Rectangle 22"/>
                <p:cNvSpPr>
                  <a:spLocks noChangeArrowheads="1"/>
                </p:cNvSpPr>
                <p:nvPr/>
              </p:nvSpPr>
              <p:spPr bwMode="auto">
                <a:xfrm>
                  <a:off x="1332" y="40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31" name="Group 23"/>
              <p:cNvGrpSpPr>
                <a:grpSpLocks/>
              </p:cNvGrpSpPr>
              <p:nvPr/>
            </p:nvGrpSpPr>
            <p:grpSpPr bwMode="auto">
              <a:xfrm>
                <a:off x="1776" y="403"/>
                <a:ext cx="444" cy="403"/>
                <a:chOff x="1776" y="403"/>
                <a:chExt cx="444" cy="403"/>
              </a:xfrm>
            </p:grpSpPr>
            <p:sp>
              <p:nvSpPr>
                <p:cNvPr id="94232" name="Rectangle 24"/>
                <p:cNvSpPr>
                  <a:spLocks noChangeArrowheads="1"/>
                </p:cNvSpPr>
                <p:nvPr/>
              </p:nvSpPr>
              <p:spPr bwMode="auto">
                <a:xfrm>
                  <a:off x="1819" y="403"/>
                  <a:ext cx="3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D1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33" name="Rectangle 25"/>
                <p:cNvSpPr>
                  <a:spLocks noChangeArrowheads="1"/>
                </p:cNvSpPr>
                <p:nvPr/>
              </p:nvSpPr>
              <p:spPr bwMode="auto">
                <a:xfrm>
                  <a:off x="1776" y="40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34" name="Group 26"/>
              <p:cNvGrpSpPr>
                <a:grpSpLocks/>
              </p:cNvGrpSpPr>
              <p:nvPr/>
            </p:nvGrpSpPr>
            <p:grpSpPr bwMode="auto">
              <a:xfrm>
                <a:off x="2220" y="403"/>
                <a:ext cx="444" cy="403"/>
                <a:chOff x="2220" y="403"/>
                <a:chExt cx="444" cy="403"/>
              </a:xfrm>
            </p:grpSpPr>
            <p:sp>
              <p:nvSpPr>
                <p:cNvPr id="9423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3" y="403"/>
                  <a:ext cx="3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D2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36" name="Rectangle 28"/>
                <p:cNvSpPr>
                  <a:spLocks noChangeArrowheads="1"/>
                </p:cNvSpPr>
                <p:nvPr/>
              </p:nvSpPr>
              <p:spPr bwMode="auto">
                <a:xfrm>
                  <a:off x="2220" y="40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37" name="Group 29"/>
              <p:cNvGrpSpPr>
                <a:grpSpLocks/>
              </p:cNvGrpSpPr>
              <p:nvPr/>
            </p:nvGrpSpPr>
            <p:grpSpPr bwMode="auto">
              <a:xfrm>
                <a:off x="2664" y="403"/>
                <a:ext cx="444" cy="403"/>
                <a:chOff x="2664" y="403"/>
                <a:chExt cx="444" cy="403"/>
              </a:xfrm>
            </p:grpSpPr>
            <p:sp>
              <p:nvSpPr>
                <p:cNvPr id="94238" name="Rectangle 30"/>
                <p:cNvSpPr>
                  <a:spLocks noChangeArrowheads="1"/>
                </p:cNvSpPr>
                <p:nvPr/>
              </p:nvSpPr>
              <p:spPr bwMode="auto">
                <a:xfrm>
                  <a:off x="2707" y="403"/>
                  <a:ext cx="3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D3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39" name="Rectangle 31"/>
                <p:cNvSpPr>
                  <a:spLocks noChangeArrowheads="1"/>
                </p:cNvSpPr>
                <p:nvPr/>
              </p:nvSpPr>
              <p:spPr bwMode="auto">
                <a:xfrm>
                  <a:off x="2664" y="40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40" name="Group 32"/>
              <p:cNvGrpSpPr>
                <a:grpSpLocks/>
              </p:cNvGrpSpPr>
              <p:nvPr/>
            </p:nvGrpSpPr>
            <p:grpSpPr bwMode="auto">
              <a:xfrm>
                <a:off x="3108" y="403"/>
                <a:ext cx="444" cy="403"/>
                <a:chOff x="3108" y="403"/>
                <a:chExt cx="444" cy="403"/>
              </a:xfrm>
            </p:grpSpPr>
            <p:sp>
              <p:nvSpPr>
                <p:cNvPr id="94241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1" y="403"/>
                  <a:ext cx="3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D4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42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8" y="40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43" name="Group 35"/>
              <p:cNvGrpSpPr>
                <a:grpSpLocks/>
              </p:cNvGrpSpPr>
              <p:nvPr/>
            </p:nvGrpSpPr>
            <p:grpSpPr bwMode="auto">
              <a:xfrm>
                <a:off x="3552" y="403"/>
                <a:ext cx="444" cy="403"/>
                <a:chOff x="3552" y="403"/>
                <a:chExt cx="444" cy="403"/>
              </a:xfrm>
            </p:grpSpPr>
            <p:sp>
              <p:nvSpPr>
                <p:cNvPr id="94244" name="Rectangle 36"/>
                <p:cNvSpPr>
                  <a:spLocks noChangeArrowheads="1"/>
                </p:cNvSpPr>
                <p:nvPr/>
              </p:nvSpPr>
              <p:spPr bwMode="auto">
                <a:xfrm>
                  <a:off x="3595" y="403"/>
                  <a:ext cx="3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D5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45" name="Rectangle 37"/>
                <p:cNvSpPr>
                  <a:spLocks noChangeArrowheads="1"/>
                </p:cNvSpPr>
                <p:nvPr/>
              </p:nvSpPr>
              <p:spPr bwMode="auto">
                <a:xfrm>
                  <a:off x="3552" y="40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46" name="Group 38"/>
              <p:cNvGrpSpPr>
                <a:grpSpLocks/>
              </p:cNvGrpSpPr>
              <p:nvPr/>
            </p:nvGrpSpPr>
            <p:grpSpPr bwMode="auto">
              <a:xfrm>
                <a:off x="3996" y="403"/>
                <a:ext cx="444" cy="403"/>
                <a:chOff x="3996" y="403"/>
                <a:chExt cx="444" cy="403"/>
              </a:xfrm>
            </p:grpSpPr>
            <p:sp>
              <p:nvSpPr>
                <p:cNvPr id="94247" name="Rectangle 39"/>
                <p:cNvSpPr>
                  <a:spLocks noChangeArrowheads="1"/>
                </p:cNvSpPr>
                <p:nvPr/>
              </p:nvSpPr>
              <p:spPr bwMode="auto">
                <a:xfrm>
                  <a:off x="4039" y="403"/>
                  <a:ext cx="3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D6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48" name="Rectangle 40"/>
                <p:cNvSpPr>
                  <a:spLocks noChangeArrowheads="1"/>
                </p:cNvSpPr>
                <p:nvPr/>
              </p:nvSpPr>
              <p:spPr bwMode="auto">
                <a:xfrm>
                  <a:off x="3996" y="40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49" name="Group 41"/>
              <p:cNvGrpSpPr>
                <a:grpSpLocks/>
              </p:cNvGrpSpPr>
              <p:nvPr/>
            </p:nvGrpSpPr>
            <p:grpSpPr bwMode="auto">
              <a:xfrm>
                <a:off x="4440" y="403"/>
                <a:ext cx="444" cy="403"/>
                <a:chOff x="4440" y="403"/>
                <a:chExt cx="444" cy="403"/>
              </a:xfrm>
            </p:grpSpPr>
            <p:sp>
              <p:nvSpPr>
                <p:cNvPr id="94250" name="Rectangle 42"/>
                <p:cNvSpPr>
                  <a:spLocks noChangeArrowheads="1"/>
                </p:cNvSpPr>
                <p:nvPr/>
              </p:nvSpPr>
              <p:spPr bwMode="auto">
                <a:xfrm>
                  <a:off x="4483" y="403"/>
                  <a:ext cx="35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D7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51" name="Rectangle 43"/>
                <p:cNvSpPr>
                  <a:spLocks noChangeArrowheads="1"/>
                </p:cNvSpPr>
                <p:nvPr/>
              </p:nvSpPr>
              <p:spPr bwMode="auto">
                <a:xfrm>
                  <a:off x="4440" y="40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52" name="Group 44"/>
              <p:cNvGrpSpPr>
                <a:grpSpLocks/>
              </p:cNvGrpSpPr>
              <p:nvPr/>
            </p:nvGrpSpPr>
            <p:grpSpPr bwMode="auto">
              <a:xfrm>
                <a:off x="0" y="806"/>
                <a:ext cx="444" cy="394"/>
                <a:chOff x="0" y="806"/>
                <a:chExt cx="444" cy="394"/>
              </a:xfrm>
            </p:grpSpPr>
            <p:sp>
              <p:nvSpPr>
                <p:cNvPr id="94253" name="Rectangle 45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54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55" name="Group 47"/>
              <p:cNvGrpSpPr>
                <a:grpSpLocks/>
              </p:cNvGrpSpPr>
              <p:nvPr/>
            </p:nvGrpSpPr>
            <p:grpSpPr bwMode="auto">
              <a:xfrm>
                <a:off x="444" y="806"/>
                <a:ext cx="444" cy="394"/>
                <a:chOff x="444" y="806"/>
                <a:chExt cx="444" cy="394"/>
              </a:xfrm>
            </p:grpSpPr>
            <p:sp>
              <p:nvSpPr>
                <p:cNvPr id="94256" name="Rectangle 48"/>
                <p:cNvSpPr>
                  <a:spLocks noChangeArrowheads="1"/>
                </p:cNvSpPr>
                <p:nvPr/>
              </p:nvSpPr>
              <p:spPr bwMode="auto">
                <a:xfrm>
                  <a:off x="487" y="80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57" name="Rectangle 49"/>
                <p:cNvSpPr>
                  <a:spLocks noChangeArrowheads="1"/>
                </p:cNvSpPr>
                <p:nvPr/>
              </p:nvSpPr>
              <p:spPr bwMode="auto">
                <a:xfrm>
                  <a:off x="444" y="80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58" name="Group 50"/>
              <p:cNvGrpSpPr>
                <a:grpSpLocks/>
              </p:cNvGrpSpPr>
              <p:nvPr/>
            </p:nvGrpSpPr>
            <p:grpSpPr bwMode="auto">
              <a:xfrm>
                <a:off x="888" y="806"/>
                <a:ext cx="444" cy="394"/>
                <a:chOff x="888" y="806"/>
                <a:chExt cx="444" cy="394"/>
              </a:xfrm>
            </p:grpSpPr>
            <p:sp>
              <p:nvSpPr>
                <p:cNvPr id="94259" name="Rectangle 51"/>
                <p:cNvSpPr>
                  <a:spLocks noChangeArrowheads="1"/>
                </p:cNvSpPr>
                <p:nvPr/>
              </p:nvSpPr>
              <p:spPr bwMode="auto">
                <a:xfrm>
                  <a:off x="931" y="80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60" name="Rectangle 52"/>
                <p:cNvSpPr>
                  <a:spLocks noChangeArrowheads="1"/>
                </p:cNvSpPr>
                <p:nvPr/>
              </p:nvSpPr>
              <p:spPr bwMode="auto">
                <a:xfrm>
                  <a:off x="888" y="80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61" name="Group 53"/>
              <p:cNvGrpSpPr>
                <a:grpSpLocks/>
              </p:cNvGrpSpPr>
              <p:nvPr/>
            </p:nvGrpSpPr>
            <p:grpSpPr bwMode="auto">
              <a:xfrm>
                <a:off x="1332" y="806"/>
                <a:ext cx="444" cy="394"/>
                <a:chOff x="1332" y="806"/>
                <a:chExt cx="444" cy="394"/>
              </a:xfrm>
            </p:grpSpPr>
            <p:sp>
              <p:nvSpPr>
                <p:cNvPr id="94262" name="Rectangle 54"/>
                <p:cNvSpPr>
                  <a:spLocks noChangeArrowheads="1"/>
                </p:cNvSpPr>
                <p:nvPr/>
              </p:nvSpPr>
              <p:spPr bwMode="auto">
                <a:xfrm>
                  <a:off x="1375" y="80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94263" name="Rectangle 55"/>
                <p:cNvSpPr>
                  <a:spLocks noChangeArrowheads="1"/>
                </p:cNvSpPr>
                <p:nvPr/>
              </p:nvSpPr>
              <p:spPr bwMode="auto">
                <a:xfrm>
                  <a:off x="1332" y="80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64" name="Group 56"/>
              <p:cNvGrpSpPr>
                <a:grpSpLocks/>
              </p:cNvGrpSpPr>
              <p:nvPr/>
            </p:nvGrpSpPr>
            <p:grpSpPr bwMode="auto">
              <a:xfrm>
                <a:off x="1776" y="806"/>
                <a:ext cx="444" cy="394"/>
                <a:chOff x="1776" y="806"/>
                <a:chExt cx="444" cy="394"/>
              </a:xfrm>
            </p:grpSpPr>
            <p:sp>
              <p:nvSpPr>
                <p:cNvPr id="94265" name="Rectangle 57"/>
                <p:cNvSpPr>
                  <a:spLocks noChangeArrowheads="1"/>
                </p:cNvSpPr>
                <p:nvPr/>
              </p:nvSpPr>
              <p:spPr bwMode="auto">
                <a:xfrm>
                  <a:off x="1819" y="80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66" name="Rectangle 58"/>
                <p:cNvSpPr>
                  <a:spLocks noChangeArrowheads="1"/>
                </p:cNvSpPr>
                <p:nvPr/>
              </p:nvSpPr>
              <p:spPr bwMode="auto">
                <a:xfrm>
                  <a:off x="1776" y="80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67" name="Group 59"/>
              <p:cNvGrpSpPr>
                <a:grpSpLocks/>
              </p:cNvGrpSpPr>
              <p:nvPr/>
            </p:nvGrpSpPr>
            <p:grpSpPr bwMode="auto">
              <a:xfrm>
                <a:off x="2220" y="806"/>
                <a:ext cx="444" cy="394"/>
                <a:chOff x="2220" y="806"/>
                <a:chExt cx="444" cy="394"/>
              </a:xfrm>
            </p:grpSpPr>
            <p:sp>
              <p:nvSpPr>
                <p:cNvPr id="94268" name="Rectangle 60"/>
                <p:cNvSpPr>
                  <a:spLocks noChangeArrowheads="1"/>
                </p:cNvSpPr>
                <p:nvPr/>
              </p:nvSpPr>
              <p:spPr bwMode="auto">
                <a:xfrm>
                  <a:off x="2263" y="80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69" name="Rectangle 61"/>
                <p:cNvSpPr>
                  <a:spLocks noChangeArrowheads="1"/>
                </p:cNvSpPr>
                <p:nvPr/>
              </p:nvSpPr>
              <p:spPr bwMode="auto">
                <a:xfrm>
                  <a:off x="2220" y="80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70" name="Group 62"/>
              <p:cNvGrpSpPr>
                <a:grpSpLocks/>
              </p:cNvGrpSpPr>
              <p:nvPr/>
            </p:nvGrpSpPr>
            <p:grpSpPr bwMode="auto">
              <a:xfrm>
                <a:off x="2664" y="806"/>
                <a:ext cx="444" cy="394"/>
                <a:chOff x="2664" y="806"/>
                <a:chExt cx="444" cy="394"/>
              </a:xfrm>
            </p:grpSpPr>
            <p:sp>
              <p:nvSpPr>
                <p:cNvPr id="94271" name="Rectangle 63"/>
                <p:cNvSpPr>
                  <a:spLocks noChangeArrowheads="1"/>
                </p:cNvSpPr>
                <p:nvPr/>
              </p:nvSpPr>
              <p:spPr bwMode="auto">
                <a:xfrm>
                  <a:off x="2707" y="80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72" name="Rectangle 64"/>
                <p:cNvSpPr>
                  <a:spLocks noChangeArrowheads="1"/>
                </p:cNvSpPr>
                <p:nvPr/>
              </p:nvSpPr>
              <p:spPr bwMode="auto">
                <a:xfrm>
                  <a:off x="2664" y="80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73" name="Group 65"/>
              <p:cNvGrpSpPr>
                <a:grpSpLocks/>
              </p:cNvGrpSpPr>
              <p:nvPr/>
            </p:nvGrpSpPr>
            <p:grpSpPr bwMode="auto">
              <a:xfrm>
                <a:off x="3108" y="806"/>
                <a:ext cx="444" cy="394"/>
                <a:chOff x="3108" y="806"/>
                <a:chExt cx="444" cy="394"/>
              </a:xfrm>
            </p:grpSpPr>
            <p:sp>
              <p:nvSpPr>
                <p:cNvPr id="94274" name="Rectangle 66"/>
                <p:cNvSpPr>
                  <a:spLocks noChangeArrowheads="1"/>
                </p:cNvSpPr>
                <p:nvPr/>
              </p:nvSpPr>
              <p:spPr bwMode="auto">
                <a:xfrm>
                  <a:off x="3151" y="80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75" name="Rectangle 67"/>
                <p:cNvSpPr>
                  <a:spLocks noChangeArrowheads="1"/>
                </p:cNvSpPr>
                <p:nvPr/>
              </p:nvSpPr>
              <p:spPr bwMode="auto">
                <a:xfrm>
                  <a:off x="3108" y="80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76" name="Group 68"/>
              <p:cNvGrpSpPr>
                <a:grpSpLocks/>
              </p:cNvGrpSpPr>
              <p:nvPr/>
            </p:nvGrpSpPr>
            <p:grpSpPr bwMode="auto">
              <a:xfrm>
                <a:off x="3552" y="806"/>
                <a:ext cx="444" cy="394"/>
                <a:chOff x="3552" y="806"/>
                <a:chExt cx="444" cy="394"/>
              </a:xfrm>
            </p:grpSpPr>
            <p:sp>
              <p:nvSpPr>
                <p:cNvPr id="94277" name="Rectangle 69"/>
                <p:cNvSpPr>
                  <a:spLocks noChangeArrowheads="1"/>
                </p:cNvSpPr>
                <p:nvPr/>
              </p:nvSpPr>
              <p:spPr bwMode="auto">
                <a:xfrm>
                  <a:off x="3595" y="80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78" name="Rectangle 70"/>
                <p:cNvSpPr>
                  <a:spLocks noChangeArrowheads="1"/>
                </p:cNvSpPr>
                <p:nvPr/>
              </p:nvSpPr>
              <p:spPr bwMode="auto">
                <a:xfrm>
                  <a:off x="3552" y="80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79" name="Group 71"/>
              <p:cNvGrpSpPr>
                <a:grpSpLocks/>
              </p:cNvGrpSpPr>
              <p:nvPr/>
            </p:nvGrpSpPr>
            <p:grpSpPr bwMode="auto">
              <a:xfrm>
                <a:off x="3996" y="806"/>
                <a:ext cx="444" cy="394"/>
                <a:chOff x="3996" y="806"/>
                <a:chExt cx="444" cy="394"/>
              </a:xfrm>
            </p:grpSpPr>
            <p:sp>
              <p:nvSpPr>
                <p:cNvPr id="94280" name="Rectangle 72"/>
                <p:cNvSpPr>
                  <a:spLocks noChangeArrowheads="1"/>
                </p:cNvSpPr>
                <p:nvPr/>
              </p:nvSpPr>
              <p:spPr bwMode="auto">
                <a:xfrm>
                  <a:off x="4039" y="80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81" name="Rectangle 73"/>
                <p:cNvSpPr>
                  <a:spLocks noChangeArrowheads="1"/>
                </p:cNvSpPr>
                <p:nvPr/>
              </p:nvSpPr>
              <p:spPr bwMode="auto">
                <a:xfrm>
                  <a:off x="3996" y="80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82" name="Group 74"/>
              <p:cNvGrpSpPr>
                <a:grpSpLocks/>
              </p:cNvGrpSpPr>
              <p:nvPr/>
            </p:nvGrpSpPr>
            <p:grpSpPr bwMode="auto">
              <a:xfrm>
                <a:off x="4440" y="806"/>
                <a:ext cx="444" cy="394"/>
                <a:chOff x="4440" y="806"/>
                <a:chExt cx="444" cy="394"/>
              </a:xfrm>
            </p:grpSpPr>
            <p:sp>
              <p:nvSpPr>
                <p:cNvPr id="94283" name="Rectangle 75"/>
                <p:cNvSpPr>
                  <a:spLocks noChangeArrowheads="1"/>
                </p:cNvSpPr>
                <p:nvPr/>
              </p:nvSpPr>
              <p:spPr bwMode="auto">
                <a:xfrm>
                  <a:off x="4483" y="80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84" name="Rectangle 76"/>
                <p:cNvSpPr>
                  <a:spLocks noChangeArrowheads="1"/>
                </p:cNvSpPr>
                <p:nvPr/>
              </p:nvSpPr>
              <p:spPr bwMode="auto">
                <a:xfrm>
                  <a:off x="4440" y="80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85" name="Group 77"/>
              <p:cNvGrpSpPr>
                <a:grpSpLocks/>
              </p:cNvGrpSpPr>
              <p:nvPr/>
            </p:nvGrpSpPr>
            <p:grpSpPr bwMode="auto">
              <a:xfrm>
                <a:off x="0" y="1200"/>
                <a:ext cx="444" cy="394"/>
                <a:chOff x="0" y="1200"/>
                <a:chExt cx="444" cy="394"/>
              </a:xfrm>
            </p:grpSpPr>
            <p:sp>
              <p:nvSpPr>
                <p:cNvPr id="94286" name="Rectangle 78"/>
                <p:cNvSpPr>
                  <a:spLocks noChangeArrowheads="1"/>
                </p:cNvSpPr>
                <p:nvPr/>
              </p:nvSpPr>
              <p:spPr bwMode="auto">
                <a:xfrm>
                  <a:off x="43" y="120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87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120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88" name="Group 80"/>
              <p:cNvGrpSpPr>
                <a:grpSpLocks/>
              </p:cNvGrpSpPr>
              <p:nvPr/>
            </p:nvGrpSpPr>
            <p:grpSpPr bwMode="auto">
              <a:xfrm>
                <a:off x="444" y="1200"/>
                <a:ext cx="444" cy="394"/>
                <a:chOff x="444" y="1200"/>
                <a:chExt cx="444" cy="394"/>
              </a:xfrm>
            </p:grpSpPr>
            <p:sp>
              <p:nvSpPr>
                <p:cNvPr id="94289" name="Rectangle 81"/>
                <p:cNvSpPr>
                  <a:spLocks noChangeArrowheads="1"/>
                </p:cNvSpPr>
                <p:nvPr/>
              </p:nvSpPr>
              <p:spPr bwMode="auto">
                <a:xfrm>
                  <a:off x="487" y="120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90" name="Rectangle 82"/>
                <p:cNvSpPr>
                  <a:spLocks noChangeArrowheads="1"/>
                </p:cNvSpPr>
                <p:nvPr/>
              </p:nvSpPr>
              <p:spPr bwMode="auto">
                <a:xfrm>
                  <a:off x="444" y="120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91" name="Group 83"/>
              <p:cNvGrpSpPr>
                <a:grpSpLocks/>
              </p:cNvGrpSpPr>
              <p:nvPr/>
            </p:nvGrpSpPr>
            <p:grpSpPr bwMode="auto">
              <a:xfrm>
                <a:off x="888" y="1200"/>
                <a:ext cx="444" cy="394"/>
                <a:chOff x="888" y="1200"/>
                <a:chExt cx="444" cy="394"/>
              </a:xfrm>
            </p:grpSpPr>
            <p:sp>
              <p:nvSpPr>
                <p:cNvPr id="94292" name="Rectangle 84"/>
                <p:cNvSpPr>
                  <a:spLocks noChangeArrowheads="1"/>
                </p:cNvSpPr>
                <p:nvPr/>
              </p:nvSpPr>
              <p:spPr bwMode="auto">
                <a:xfrm>
                  <a:off x="931" y="120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93" name="Rectangle 85"/>
                <p:cNvSpPr>
                  <a:spLocks noChangeArrowheads="1"/>
                </p:cNvSpPr>
                <p:nvPr/>
              </p:nvSpPr>
              <p:spPr bwMode="auto">
                <a:xfrm>
                  <a:off x="888" y="120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94" name="Group 86"/>
              <p:cNvGrpSpPr>
                <a:grpSpLocks/>
              </p:cNvGrpSpPr>
              <p:nvPr/>
            </p:nvGrpSpPr>
            <p:grpSpPr bwMode="auto">
              <a:xfrm>
                <a:off x="1332" y="1200"/>
                <a:ext cx="444" cy="394"/>
                <a:chOff x="1332" y="1200"/>
                <a:chExt cx="444" cy="394"/>
              </a:xfrm>
            </p:grpSpPr>
            <p:sp>
              <p:nvSpPr>
                <p:cNvPr id="94295" name="Rectangle 87"/>
                <p:cNvSpPr>
                  <a:spLocks noChangeArrowheads="1"/>
                </p:cNvSpPr>
                <p:nvPr/>
              </p:nvSpPr>
              <p:spPr bwMode="auto">
                <a:xfrm>
                  <a:off x="1375" y="120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296" name="Rectangle 88"/>
                <p:cNvSpPr>
                  <a:spLocks noChangeArrowheads="1"/>
                </p:cNvSpPr>
                <p:nvPr/>
              </p:nvSpPr>
              <p:spPr bwMode="auto">
                <a:xfrm>
                  <a:off x="1332" y="120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97" name="Group 89"/>
              <p:cNvGrpSpPr>
                <a:grpSpLocks/>
              </p:cNvGrpSpPr>
              <p:nvPr/>
            </p:nvGrpSpPr>
            <p:grpSpPr bwMode="auto">
              <a:xfrm>
                <a:off x="1776" y="1200"/>
                <a:ext cx="444" cy="394"/>
                <a:chOff x="1776" y="1200"/>
                <a:chExt cx="444" cy="394"/>
              </a:xfrm>
            </p:grpSpPr>
            <p:sp>
              <p:nvSpPr>
                <p:cNvPr id="94298" name="Rectangle 90"/>
                <p:cNvSpPr>
                  <a:spLocks noChangeArrowheads="1"/>
                </p:cNvSpPr>
                <p:nvPr/>
              </p:nvSpPr>
              <p:spPr bwMode="auto">
                <a:xfrm>
                  <a:off x="1819" y="120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94299" name="Rectangle 91"/>
                <p:cNvSpPr>
                  <a:spLocks noChangeArrowheads="1"/>
                </p:cNvSpPr>
                <p:nvPr/>
              </p:nvSpPr>
              <p:spPr bwMode="auto">
                <a:xfrm>
                  <a:off x="1776" y="120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00" name="Group 92"/>
              <p:cNvGrpSpPr>
                <a:grpSpLocks/>
              </p:cNvGrpSpPr>
              <p:nvPr/>
            </p:nvGrpSpPr>
            <p:grpSpPr bwMode="auto">
              <a:xfrm>
                <a:off x="2220" y="1200"/>
                <a:ext cx="444" cy="394"/>
                <a:chOff x="2220" y="1200"/>
                <a:chExt cx="444" cy="394"/>
              </a:xfrm>
            </p:grpSpPr>
            <p:sp>
              <p:nvSpPr>
                <p:cNvPr id="94301" name="Rectangle 93"/>
                <p:cNvSpPr>
                  <a:spLocks noChangeArrowheads="1"/>
                </p:cNvSpPr>
                <p:nvPr/>
              </p:nvSpPr>
              <p:spPr bwMode="auto">
                <a:xfrm>
                  <a:off x="2263" y="120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02" name="Rectangle 94"/>
                <p:cNvSpPr>
                  <a:spLocks noChangeArrowheads="1"/>
                </p:cNvSpPr>
                <p:nvPr/>
              </p:nvSpPr>
              <p:spPr bwMode="auto">
                <a:xfrm>
                  <a:off x="2220" y="120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03" name="Group 95"/>
              <p:cNvGrpSpPr>
                <a:grpSpLocks/>
              </p:cNvGrpSpPr>
              <p:nvPr/>
            </p:nvGrpSpPr>
            <p:grpSpPr bwMode="auto">
              <a:xfrm>
                <a:off x="2664" y="1200"/>
                <a:ext cx="444" cy="394"/>
                <a:chOff x="2664" y="1200"/>
                <a:chExt cx="444" cy="394"/>
              </a:xfrm>
            </p:grpSpPr>
            <p:sp>
              <p:nvSpPr>
                <p:cNvPr id="94304" name="Rectangle 96"/>
                <p:cNvSpPr>
                  <a:spLocks noChangeArrowheads="1"/>
                </p:cNvSpPr>
                <p:nvPr/>
              </p:nvSpPr>
              <p:spPr bwMode="auto">
                <a:xfrm>
                  <a:off x="2707" y="120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05" name="Rectangle 97"/>
                <p:cNvSpPr>
                  <a:spLocks noChangeArrowheads="1"/>
                </p:cNvSpPr>
                <p:nvPr/>
              </p:nvSpPr>
              <p:spPr bwMode="auto">
                <a:xfrm>
                  <a:off x="2664" y="120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06" name="Group 98"/>
              <p:cNvGrpSpPr>
                <a:grpSpLocks/>
              </p:cNvGrpSpPr>
              <p:nvPr/>
            </p:nvGrpSpPr>
            <p:grpSpPr bwMode="auto">
              <a:xfrm>
                <a:off x="3108" y="1200"/>
                <a:ext cx="444" cy="394"/>
                <a:chOff x="3108" y="1200"/>
                <a:chExt cx="444" cy="394"/>
              </a:xfrm>
            </p:grpSpPr>
            <p:sp>
              <p:nvSpPr>
                <p:cNvPr id="94307" name="Rectangle 99"/>
                <p:cNvSpPr>
                  <a:spLocks noChangeArrowheads="1"/>
                </p:cNvSpPr>
                <p:nvPr/>
              </p:nvSpPr>
              <p:spPr bwMode="auto">
                <a:xfrm>
                  <a:off x="3151" y="120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08" name="Rectangle 100"/>
                <p:cNvSpPr>
                  <a:spLocks noChangeArrowheads="1"/>
                </p:cNvSpPr>
                <p:nvPr/>
              </p:nvSpPr>
              <p:spPr bwMode="auto">
                <a:xfrm>
                  <a:off x="3108" y="120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09" name="Group 101"/>
              <p:cNvGrpSpPr>
                <a:grpSpLocks/>
              </p:cNvGrpSpPr>
              <p:nvPr/>
            </p:nvGrpSpPr>
            <p:grpSpPr bwMode="auto">
              <a:xfrm>
                <a:off x="3552" y="1200"/>
                <a:ext cx="444" cy="394"/>
                <a:chOff x="3552" y="1200"/>
                <a:chExt cx="444" cy="394"/>
              </a:xfrm>
            </p:grpSpPr>
            <p:sp>
              <p:nvSpPr>
                <p:cNvPr id="94310" name="Rectangle 102"/>
                <p:cNvSpPr>
                  <a:spLocks noChangeArrowheads="1"/>
                </p:cNvSpPr>
                <p:nvPr/>
              </p:nvSpPr>
              <p:spPr bwMode="auto">
                <a:xfrm>
                  <a:off x="3595" y="120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11" name="Rectangle 103"/>
                <p:cNvSpPr>
                  <a:spLocks noChangeArrowheads="1"/>
                </p:cNvSpPr>
                <p:nvPr/>
              </p:nvSpPr>
              <p:spPr bwMode="auto">
                <a:xfrm>
                  <a:off x="3552" y="120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12" name="Group 104"/>
              <p:cNvGrpSpPr>
                <a:grpSpLocks/>
              </p:cNvGrpSpPr>
              <p:nvPr/>
            </p:nvGrpSpPr>
            <p:grpSpPr bwMode="auto">
              <a:xfrm>
                <a:off x="3996" y="1200"/>
                <a:ext cx="444" cy="394"/>
                <a:chOff x="3996" y="1200"/>
                <a:chExt cx="444" cy="394"/>
              </a:xfrm>
            </p:grpSpPr>
            <p:sp>
              <p:nvSpPr>
                <p:cNvPr id="94313" name="Rectangle 105"/>
                <p:cNvSpPr>
                  <a:spLocks noChangeArrowheads="1"/>
                </p:cNvSpPr>
                <p:nvPr/>
              </p:nvSpPr>
              <p:spPr bwMode="auto">
                <a:xfrm>
                  <a:off x="4039" y="120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14" name="Rectangle 106"/>
                <p:cNvSpPr>
                  <a:spLocks noChangeArrowheads="1"/>
                </p:cNvSpPr>
                <p:nvPr/>
              </p:nvSpPr>
              <p:spPr bwMode="auto">
                <a:xfrm>
                  <a:off x="3996" y="120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15" name="Group 107"/>
              <p:cNvGrpSpPr>
                <a:grpSpLocks/>
              </p:cNvGrpSpPr>
              <p:nvPr/>
            </p:nvGrpSpPr>
            <p:grpSpPr bwMode="auto">
              <a:xfrm>
                <a:off x="4440" y="1200"/>
                <a:ext cx="444" cy="394"/>
                <a:chOff x="4440" y="1200"/>
                <a:chExt cx="444" cy="394"/>
              </a:xfrm>
            </p:grpSpPr>
            <p:sp>
              <p:nvSpPr>
                <p:cNvPr id="94316" name="Rectangle 108"/>
                <p:cNvSpPr>
                  <a:spLocks noChangeArrowheads="1"/>
                </p:cNvSpPr>
                <p:nvPr/>
              </p:nvSpPr>
              <p:spPr bwMode="auto">
                <a:xfrm>
                  <a:off x="4483" y="120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17" name="Rectangle 109"/>
                <p:cNvSpPr>
                  <a:spLocks noChangeArrowheads="1"/>
                </p:cNvSpPr>
                <p:nvPr/>
              </p:nvSpPr>
              <p:spPr bwMode="auto">
                <a:xfrm>
                  <a:off x="4440" y="120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18" name="Group 110"/>
              <p:cNvGrpSpPr>
                <a:grpSpLocks/>
              </p:cNvGrpSpPr>
              <p:nvPr/>
            </p:nvGrpSpPr>
            <p:grpSpPr bwMode="auto">
              <a:xfrm>
                <a:off x="0" y="1594"/>
                <a:ext cx="444" cy="394"/>
                <a:chOff x="0" y="1594"/>
                <a:chExt cx="444" cy="394"/>
              </a:xfrm>
            </p:grpSpPr>
            <p:sp>
              <p:nvSpPr>
                <p:cNvPr id="94319" name="Rectangle 111"/>
                <p:cNvSpPr>
                  <a:spLocks noChangeArrowheads="1"/>
                </p:cNvSpPr>
                <p:nvPr/>
              </p:nvSpPr>
              <p:spPr bwMode="auto">
                <a:xfrm>
                  <a:off x="43" y="159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20" name="Rectangle 112"/>
                <p:cNvSpPr>
                  <a:spLocks noChangeArrowheads="1"/>
                </p:cNvSpPr>
                <p:nvPr/>
              </p:nvSpPr>
              <p:spPr bwMode="auto">
                <a:xfrm>
                  <a:off x="0" y="159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21" name="Group 113"/>
              <p:cNvGrpSpPr>
                <a:grpSpLocks/>
              </p:cNvGrpSpPr>
              <p:nvPr/>
            </p:nvGrpSpPr>
            <p:grpSpPr bwMode="auto">
              <a:xfrm>
                <a:off x="444" y="1594"/>
                <a:ext cx="444" cy="394"/>
                <a:chOff x="444" y="1594"/>
                <a:chExt cx="444" cy="394"/>
              </a:xfrm>
            </p:grpSpPr>
            <p:sp>
              <p:nvSpPr>
                <p:cNvPr id="94322" name="Rectangle 114"/>
                <p:cNvSpPr>
                  <a:spLocks noChangeArrowheads="1"/>
                </p:cNvSpPr>
                <p:nvPr/>
              </p:nvSpPr>
              <p:spPr bwMode="auto">
                <a:xfrm>
                  <a:off x="487" y="159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23" name="Rectangle 115"/>
                <p:cNvSpPr>
                  <a:spLocks noChangeArrowheads="1"/>
                </p:cNvSpPr>
                <p:nvPr/>
              </p:nvSpPr>
              <p:spPr bwMode="auto">
                <a:xfrm>
                  <a:off x="444" y="159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24" name="Group 116"/>
              <p:cNvGrpSpPr>
                <a:grpSpLocks/>
              </p:cNvGrpSpPr>
              <p:nvPr/>
            </p:nvGrpSpPr>
            <p:grpSpPr bwMode="auto">
              <a:xfrm>
                <a:off x="888" y="1594"/>
                <a:ext cx="444" cy="394"/>
                <a:chOff x="888" y="1594"/>
                <a:chExt cx="444" cy="394"/>
              </a:xfrm>
            </p:grpSpPr>
            <p:sp>
              <p:nvSpPr>
                <p:cNvPr id="94325" name="Rectangle 117"/>
                <p:cNvSpPr>
                  <a:spLocks noChangeArrowheads="1"/>
                </p:cNvSpPr>
                <p:nvPr/>
              </p:nvSpPr>
              <p:spPr bwMode="auto">
                <a:xfrm>
                  <a:off x="931" y="159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26" name="Rectangle 118"/>
                <p:cNvSpPr>
                  <a:spLocks noChangeArrowheads="1"/>
                </p:cNvSpPr>
                <p:nvPr/>
              </p:nvSpPr>
              <p:spPr bwMode="auto">
                <a:xfrm>
                  <a:off x="888" y="159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27" name="Group 119"/>
              <p:cNvGrpSpPr>
                <a:grpSpLocks/>
              </p:cNvGrpSpPr>
              <p:nvPr/>
            </p:nvGrpSpPr>
            <p:grpSpPr bwMode="auto">
              <a:xfrm>
                <a:off x="1332" y="1594"/>
                <a:ext cx="444" cy="394"/>
                <a:chOff x="1332" y="1594"/>
                <a:chExt cx="444" cy="394"/>
              </a:xfrm>
            </p:grpSpPr>
            <p:sp>
              <p:nvSpPr>
                <p:cNvPr id="94328" name="Rectangle 120"/>
                <p:cNvSpPr>
                  <a:spLocks noChangeArrowheads="1"/>
                </p:cNvSpPr>
                <p:nvPr/>
              </p:nvSpPr>
              <p:spPr bwMode="auto">
                <a:xfrm>
                  <a:off x="1375" y="159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29" name="Rectangle 121"/>
                <p:cNvSpPr>
                  <a:spLocks noChangeArrowheads="1"/>
                </p:cNvSpPr>
                <p:nvPr/>
              </p:nvSpPr>
              <p:spPr bwMode="auto">
                <a:xfrm>
                  <a:off x="1332" y="159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30" name="Group 122"/>
              <p:cNvGrpSpPr>
                <a:grpSpLocks/>
              </p:cNvGrpSpPr>
              <p:nvPr/>
            </p:nvGrpSpPr>
            <p:grpSpPr bwMode="auto">
              <a:xfrm>
                <a:off x="1776" y="1594"/>
                <a:ext cx="444" cy="394"/>
                <a:chOff x="1776" y="1594"/>
                <a:chExt cx="444" cy="394"/>
              </a:xfrm>
            </p:grpSpPr>
            <p:sp>
              <p:nvSpPr>
                <p:cNvPr id="9433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19" y="159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32" name="Rectangle 124"/>
                <p:cNvSpPr>
                  <a:spLocks noChangeArrowheads="1"/>
                </p:cNvSpPr>
                <p:nvPr/>
              </p:nvSpPr>
              <p:spPr bwMode="auto">
                <a:xfrm>
                  <a:off x="1776" y="159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33" name="Group 125"/>
              <p:cNvGrpSpPr>
                <a:grpSpLocks/>
              </p:cNvGrpSpPr>
              <p:nvPr/>
            </p:nvGrpSpPr>
            <p:grpSpPr bwMode="auto">
              <a:xfrm>
                <a:off x="2220" y="1594"/>
                <a:ext cx="444" cy="394"/>
                <a:chOff x="2220" y="1594"/>
                <a:chExt cx="444" cy="394"/>
              </a:xfrm>
            </p:grpSpPr>
            <p:sp>
              <p:nvSpPr>
                <p:cNvPr id="94334" name="Rectangle 126"/>
                <p:cNvSpPr>
                  <a:spLocks noChangeArrowheads="1"/>
                </p:cNvSpPr>
                <p:nvPr/>
              </p:nvSpPr>
              <p:spPr bwMode="auto">
                <a:xfrm>
                  <a:off x="2263" y="159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94335" name="Rectangle 127"/>
                <p:cNvSpPr>
                  <a:spLocks noChangeArrowheads="1"/>
                </p:cNvSpPr>
                <p:nvPr/>
              </p:nvSpPr>
              <p:spPr bwMode="auto">
                <a:xfrm>
                  <a:off x="2220" y="159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36" name="Group 128"/>
              <p:cNvGrpSpPr>
                <a:grpSpLocks/>
              </p:cNvGrpSpPr>
              <p:nvPr/>
            </p:nvGrpSpPr>
            <p:grpSpPr bwMode="auto">
              <a:xfrm>
                <a:off x="2664" y="1594"/>
                <a:ext cx="444" cy="394"/>
                <a:chOff x="2664" y="1594"/>
                <a:chExt cx="444" cy="394"/>
              </a:xfrm>
            </p:grpSpPr>
            <p:sp>
              <p:nvSpPr>
                <p:cNvPr id="94337" name="Rectangle 129"/>
                <p:cNvSpPr>
                  <a:spLocks noChangeArrowheads="1"/>
                </p:cNvSpPr>
                <p:nvPr/>
              </p:nvSpPr>
              <p:spPr bwMode="auto">
                <a:xfrm>
                  <a:off x="2707" y="159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38" name="Rectangle 130"/>
                <p:cNvSpPr>
                  <a:spLocks noChangeArrowheads="1"/>
                </p:cNvSpPr>
                <p:nvPr/>
              </p:nvSpPr>
              <p:spPr bwMode="auto">
                <a:xfrm>
                  <a:off x="2664" y="159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39" name="Group 131"/>
              <p:cNvGrpSpPr>
                <a:grpSpLocks/>
              </p:cNvGrpSpPr>
              <p:nvPr/>
            </p:nvGrpSpPr>
            <p:grpSpPr bwMode="auto">
              <a:xfrm>
                <a:off x="3108" y="1594"/>
                <a:ext cx="444" cy="394"/>
                <a:chOff x="3108" y="1594"/>
                <a:chExt cx="444" cy="394"/>
              </a:xfrm>
            </p:grpSpPr>
            <p:sp>
              <p:nvSpPr>
                <p:cNvPr id="94340" name="Rectangle 132"/>
                <p:cNvSpPr>
                  <a:spLocks noChangeArrowheads="1"/>
                </p:cNvSpPr>
                <p:nvPr/>
              </p:nvSpPr>
              <p:spPr bwMode="auto">
                <a:xfrm>
                  <a:off x="3151" y="159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41" name="Rectangle 133"/>
                <p:cNvSpPr>
                  <a:spLocks noChangeArrowheads="1"/>
                </p:cNvSpPr>
                <p:nvPr/>
              </p:nvSpPr>
              <p:spPr bwMode="auto">
                <a:xfrm>
                  <a:off x="3108" y="159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42" name="Group 134"/>
              <p:cNvGrpSpPr>
                <a:grpSpLocks/>
              </p:cNvGrpSpPr>
              <p:nvPr/>
            </p:nvGrpSpPr>
            <p:grpSpPr bwMode="auto">
              <a:xfrm>
                <a:off x="3552" y="1594"/>
                <a:ext cx="444" cy="394"/>
                <a:chOff x="3552" y="1594"/>
                <a:chExt cx="444" cy="394"/>
              </a:xfrm>
            </p:grpSpPr>
            <p:sp>
              <p:nvSpPr>
                <p:cNvPr id="94343" name="Rectangle 135"/>
                <p:cNvSpPr>
                  <a:spLocks noChangeArrowheads="1"/>
                </p:cNvSpPr>
                <p:nvPr/>
              </p:nvSpPr>
              <p:spPr bwMode="auto">
                <a:xfrm>
                  <a:off x="3595" y="159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44" name="Rectangle 136"/>
                <p:cNvSpPr>
                  <a:spLocks noChangeArrowheads="1"/>
                </p:cNvSpPr>
                <p:nvPr/>
              </p:nvSpPr>
              <p:spPr bwMode="auto">
                <a:xfrm>
                  <a:off x="3552" y="159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45" name="Group 137"/>
              <p:cNvGrpSpPr>
                <a:grpSpLocks/>
              </p:cNvGrpSpPr>
              <p:nvPr/>
            </p:nvGrpSpPr>
            <p:grpSpPr bwMode="auto">
              <a:xfrm>
                <a:off x="3996" y="1594"/>
                <a:ext cx="444" cy="394"/>
                <a:chOff x="3996" y="1594"/>
                <a:chExt cx="444" cy="394"/>
              </a:xfrm>
            </p:grpSpPr>
            <p:sp>
              <p:nvSpPr>
                <p:cNvPr id="94346" name="Rectangle 138"/>
                <p:cNvSpPr>
                  <a:spLocks noChangeArrowheads="1"/>
                </p:cNvSpPr>
                <p:nvPr/>
              </p:nvSpPr>
              <p:spPr bwMode="auto">
                <a:xfrm>
                  <a:off x="4039" y="159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47" name="Rectangle 139"/>
                <p:cNvSpPr>
                  <a:spLocks noChangeArrowheads="1"/>
                </p:cNvSpPr>
                <p:nvPr/>
              </p:nvSpPr>
              <p:spPr bwMode="auto">
                <a:xfrm>
                  <a:off x="3996" y="159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48" name="Group 140"/>
              <p:cNvGrpSpPr>
                <a:grpSpLocks/>
              </p:cNvGrpSpPr>
              <p:nvPr/>
            </p:nvGrpSpPr>
            <p:grpSpPr bwMode="auto">
              <a:xfrm>
                <a:off x="4440" y="1594"/>
                <a:ext cx="444" cy="394"/>
                <a:chOff x="4440" y="1594"/>
                <a:chExt cx="444" cy="394"/>
              </a:xfrm>
            </p:grpSpPr>
            <p:sp>
              <p:nvSpPr>
                <p:cNvPr id="94349" name="Rectangle 141"/>
                <p:cNvSpPr>
                  <a:spLocks noChangeArrowheads="1"/>
                </p:cNvSpPr>
                <p:nvPr/>
              </p:nvSpPr>
              <p:spPr bwMode="auto">
                <a:xfrm>
                  <a:off x="4483" y="159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50" name="Rectangle 142"/>
                <p:cNvSpPr>
                  <a:spLocks noChangeArrowheads="1"/>
                </p:cNvSpPr>
                <p:nvPr/>
              </p:nvSpPr>
              <p:spPr bwMode="auto">
                <a:xfrm>
                  <a:off x="4440" y="159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51" name="Group 143"/>
              <p:cNvGrpSpPr>
                <a:grpSpLocks/>
              </p:cNvGrpSpPr>
              <p:nvPr/>
            </p:nvGrpSpPr>
            <p:grpSpPr bwMode="auto">
              <a:xfrm>
                <a:off x="0" y="1988"/>
                <a:ext cx="444" cy="394"/>
                <a:chOff x="0" y="1988"/>
                <a:chExt cx="444" cy="394"/>
              </a:xfrm>
            </p:grpSpPr>
            <p:sp>
              <p:nvSpPr>
                <p:cNvPr id="94352" name="Rectangle 144"/>
                <p:cNvSpPr>
                  <a:spLocks noChangeArrowheads="1"/>
                </p:cNvSpPr>
                <p:nvPr/>
              </p:nvSpPr>
              <p:spPr bwMode="auto">
                <a:xfrm>
                  <a:off x="43" y="1988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53" name="Rectangle 145"/>
                <p:cNvSpPr>
                  <a:spLocks noChangeArrowheads="1"/>
                </p:cNvSpPr>
                <p:nvPr/>
              </p:nvSpPr>
              <p:spPr bwMode="auto">
                <a:xfrm>
                  <a:off x="0" y="1988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54" name="Group 146"/>
              <p:cNvGrpSpPr>
                <a:grpSpLocks/>
              </p:cNvGrpSpPr>
              <p:nvPr/>
            </p:nvGrpSpPr>
            <p:grpSpPr bwMode="auto">
              <a:xfrm>
                <a:off x="444" y="1988"/>
                <a:ext cx="444" cy="394"/>
                <a:chOff x="444" y="1988"/>
                <a:chExt cx="444" cy="394"/>
              </a:xfrm>
            </p:grpSpPr>
            <p:sp>
              <p:nvSpPr>
                <p:cNvPr id="94355" name="Rectangle 147"/>
                <p:cNvSpPr>
                  <a:spLocks noChangeArrowheads="1"/>
                </p:cNvSpPr>
                <p:nvPr/>
              </p:nvSpPr>
              <p:spPr bwMode="auto">
                <a:xfrm>
                  <a:off x="487" y="1988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56" name="Rectangle 148"/>
                <p:cNvSpPr>
                  <a:spLocks noChangeArrowheads="1"/>
                </p:cNvSpPr>
                <p:nvPr/>
              </p:nvSpPr>
              <p:spPr bwMode="auto">
                <a:xfrm>
                  <a:off x="444" y="1988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57" name="Group 149"/>
              <p:cNvGrpSpPr>
                <a:grpSpLocks/>
              </p:cNvGrpSpPr>
              <p:nvPr/>
            </p:nvGrpSpPr>
            <p:grpSpPr bwMode="auto">
              <a:xfrm>
                <a:off x="888" y="1988"/>
                <a:ext cx="444" cy="394"/>
                <a:chOff x="888" y="1988"/>
                <a:chExt cx="444" cy="394"/>
              </a:xfrm>
            </p:grpSpPr>
            <p:sp>
              <p:nvSpPr>
                <p:cNvPr id="94358" name="Rectangle 150"/>
                <p:cNvSpPr>
                  <a:spLocks noChangeArrowheads="1"/>
                </p:cNvSpPr>
                <p:nvPr/>
              </p:nvSpPr>
              <p:spPr bwMode="auto">
                <a:xfrm>
                  <a:off x="931" y="1988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59" name="Rectangle 151"/>
                <p:cNvSpPr>
                  <a:spLocks noChangeArrowheads="1"/>
                </p:cNvSpPr>
                <p:nvPr/>
              </p:nvSpPr>
              <p:spPr bwMode="auto">
                <a:xfrm>
                  <a:off x="888" y="1988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60" name="Group 152"/>
              <p:cNvGrpSpPr>
                <a:grpSpLocks/>
              </p:cNvGrpSpPr>
              <p:nvPr/>
            </p:nvGrpSpPr>
            <p:grpSpPr bwMode="auto">
              <a:xfrm>
                <a:off x="1332" y="1988"/>
                <a:ext cx="444" cy="394"/>
                <a:chOff x="1332" y="1988"/>
                <a:chExt cx="444" cy="394"/>
              </a:xfrm>
            </p:grpSpPr>
            <p:sp>
              <p:nvSpPr>
                <p:cNvPr id="94361" name="Rectangle 153"/>
                <p:cNvSpPr>
                  <a:spLocks noChangeArrowheads="1"/>
                </p:cNvSpPr>
                <p:nvPr/>
              </p:nvSpPr>
              <p:spPr bwMode="auto">
                <a:xfrm>
                  <a:off x="1375" y="1988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62" name="Rectangle 154"/>
                <p:cNvSpPr>
                  <a:spLocks noChangeArrowheads="1"/>
                </p:cNvSpPr>
                <p:nvPr/>
              </p:nvSpPr>
              <p:spPr bwMode="auto">
                <a:xfrm>
                  <a:off x="1332" y="1988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63" name="Group 155"/>
              <p:cNvGrpSpPr>
                <a:grpSpLocks/>
              </p:cNvGrpSpPr>
              <p:nvPr/>
            </p:nvGrpSpPr>
            <p:grpSpPr bwMode="auto">
              <a:xfrm>
                <a:off x="1776" y="1988"/>
                <a:ext cx="444" cy="394"/>
                <a:chOff x="1776" y="1988"/>
                <a:chExt cx="444" cy="394"/>
              </a:xfrm>
            </p:grpSpPr>
            <p:sp>
              <p:nvSpPr>
                <p:cNvPr id="94364" name="Rectangle 156"/>
                <p:cNvSpPr>
                  <a:spLocks noChangeArrowheads="1"/>
                </p:cNvSpPr>
                <p:nvPr/>
              </p:nvSpPr>
              <p:spPr bwMode="auto">
                <a:xfrm>
                  <a:off x="1819" y="1988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65" name="Rectangle 157"/>
                <p:cNvSpPr>
                  <a:spLocks noChangeArrowheads="1"/>
                </p:cNvSpPr>
                <p:nvPr/>
              </p:nvSpPr>
              <p:spPr bwMode="auto">
                <a:xfrm>
                  <a:off x="1776" y="1988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66" name="Group 158"/>
              <p:cNvGrpSpPr>
                <a:grpSpLocks/>
              </p:cNvGrpSpPr>
              <p:nvPr/>
            </p:nvGrpSpPr>
            <p:grpSpPr bwMode="auto">
              <a:xfrm>
                <a:off x="2220" y="1988"/>
                <a:ext cx="444" cy="394"/>
                <a:chOff x="2220" y="1988"/>
                <a:chExt cx="444" cy="394"/>
              </a:xfrm>
            </p:grpSpPr>
            <p:sp>
              <p:nvSpPr>
                <p:cNvPr id="94367" name="Rectangle 159"/>
                <p:cNvSpPr>
                  <a:spLocks noChangeArrowheads="1"/>
                </p:cNvSpPr>
                <p:nvPr/>
              </p:nvSpPr>
              <p:spPr bwMode="auto">
                <a:xfrm>
                  <a:off x="2263" y="1988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68" name="Rectangle 160"/>
                <p:cNvSpPr>
                  <a:spLocks noChangeArrowheads="1"/>
                </p:cNvSpPr>
                <p:nvPr/>
              </p:nvSpPr>
              <p:spPr bwMode="auto">
                <a:xfrm>
                  <a:off x="2220" y="1988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69" name="Group 161"/>
              <p:cNvGrpSpPr>
                <a:grpSpLocks/>
              </p:cNvGrpSpPr>
              <p:nvPr/>
            </p:nvGrpSpPr>
            <p:grpSpPr bwMode="auto">
              <a:xfrm>
                <a:off x="2664" y="1988"/>
                <a:ext cx="444" cy="394"/>
                <a:chOff x="2664" y="1988"/>
                <a:chExt cx="444" cy="394"/>
              </a:xfrm>
            </p:grpSpPr>
            <p:sp>
              <p:nvSpPr>
                <p:cNvPr id="94370" name="Rectangle 162"/>
                <p:cNvSpPr>
                  <a:spLocks noChangeArrowheads="1"/>
                </p:cNvSpPr>
                <p:nvPr/>
              </p:nvSpPr>
              <p:spPr bwMode="auto">
                <a:xfrm>
                  <a:off x="2707" y="1988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94371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64" y="1988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72" name="Group 164"/>
              <p:cNvGrpSpPr>
                <a:grpSpLocks/>
              </p:cNvGrpSpPr>
              <p:nvPr/>
            </p:nvGrpSpPr>
            <p:grpSpPr bwMode="auto">
              <a:xfrm>
                <a:off x="3108" y="1988"/>
                <a:ext cx="444" cy="394"/>
                <a:chOff x="3108" y="1988"/>
                <a:chExt cx="444" cy="394"/>
              </a:xfrm>
            </p:grpSpPr>
            <p:sp>
              <p:nvSpPr>
                <p:cNvPr id="94373" name="Rectangle 165"/>
                <p:cNvSpPr>
                  <a:spLocks noChangeArrowheads="1"/>
                </p:cNvSpPr>
                <p:nvPr/>
              </p:nvSpPr>
              <p:spPr bwMode="auto">
                <a:xfrm>
                  <a:off x="3151" y="1988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74" name="Rectangle 166"/>
                <p:cNvSpPr>
                  <a:spLocks noChangeArrowheads="1"/>
                </p:cNvSpPr>
                <p:nvPr/>
              </p:nvSpPr>
              <p:spPr bwMode="auto">
                <a:xfrm>
                  <a:off x="3108" y="1988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75" name="Group 167"/>
              <p:cNvGrpSpPr>
                <a:grpSpLocks/>
              </p:cNvGrpSpPr>
              <p:nvPr/>
            </p:nvGrpSpPr>
            <p:grpSpPr bwMode="auto">
              <a:xfrm>
                <a:off x="3552" y="1988"/>
                <a:ext cx="444" cy="394"/>
                <a:chOff x="3552" y="1988"/>
                <a:chExt cx="444" cy="394"/>
              </a:xfrm>
            </p:grpSpPr>
            <p:sp>
              <p:nvSpPr>
                <p:cNvPr id="94376" name="Rectangle 168"/>
                <p:cNvSpPr>
                  <a:spLocks noChangeArrowheads="1"/>
                </p:cNvSpPr>
                <p:nvPr/>
              </p:nvSpPr>
              <p:spPr bwMode="auto">
                <a:xfrm>
                  <a:off x="3595" y="1988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77" name="Rectangle 169"/>
                <p:cNvSpPr>
                  <a:spLocks noChangeArrowheads="1"/>
                </p:cNvSpPr>
                <p:nvPr/>
              </p:nvSpPr>
              <p:spPr bwMode="auto">
                <a:xfrm>
                  <a:off x="3552" y="1988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78" name="Group 170"/>
              <p:cNvGrpSpPr>
                <a:grpSpLocks/>
              </p:cNvGrpSpPr>
              <p:nvPr/>
            </p:nvGrpSpPr>
            <p:grpSpPr bwMode="auto">
              <a:xfrm>
                <a:off x="3996" y="1988"/>
                <a:ext cx="444" cy="394"/>
                <a:chOff x="3996" y="1988"/>
                <a:chExt cx="444" cy="394"/>
              </a:xfrm>
            </p:grpSpPr>
            <p:sp>
              <p:nvSpPr>
                <p:cNvPr id="94379" name="Rectangle 171"/>
                <p:cNvSpPr>
                  <a:spLocks noChangeArrowheads="1"/>
                </p:cNvSpPr>
                <p:nvPr/>
              </p:nvSpPr>
              <p:spPr bwMode="auto">
                <a:xfrm>
                  <a:off x="4039" y="1988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80" name="Rectangle 172"/>
                <p:cNvSpPr>
                  <a:spLocks noChangeArrowheads="1"/>
                </p:cNvSpPr>
                <p:nvPr/>
              </p:nvSpPr>
              <p:spPr bwMode="auto">
                <a:xfrm>
                  <a:off x="3996" y="1988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81" name="Group 173"/>
              <p:cNvGrpSpPr>
                <a:grpSpLocks/>
              </p:cNvGrpSpPr>
              <p:nvPr/>
            </p:nvGrpSpPr>
            <p:grpSpPr bwMode="auto">
              <a:xfrm>
                <a:off x="4440" y="1988"/>
                <a:ext cx="444" cy="394"/>
                <a:chOff x="4440" y="1988"/>
                <a:chExt cx="444" cy="394"/>
              </a:xfrm>
            </p:grpSpPr>
            <p:sp>
              <p:nvSpPr>
                <p:cNvPr id="94382" name="Rectangle 174"/>
                <p:cNvSpPr>
                  <a:spLocks noChangeArrowheads="1"/>
                </p:cNvSpPr>
                <p:nvPr/>
              </p:nvSpPr>
              <p:spPr bwMode="auto">
                <a:xfrm>
                  <a:off x="4483" y="1988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83" name="Rectangle 175"/>
                <p:cNvSpPr>
                  <a:spLocks noChangeArrowheads="1"/>
                </p:cNvSpPr>
                <p:nvPr/>
              </p:nvSpPr>
              <p:spPr bwMode="auto">
                <a:xfrm>
                  <a:off x="4440" y="1988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84" name="Group 176"/>
              <p:cNvGrpSpPr>
                <a:grpSpLocks/>
              </p:cNvGrpSpPr>
              <p:nvPr/>
            </p:nvGrpSpPr>
            <p:grpSpPr bwMode="auto">
              <a:xfrm>
                <a:off x="0" y="2382"/>
                <a:ext cx="444" cy="394"/>
                <a:chOff x="0" y="2382"/>
                <a:chExt cx="444" cy="394"/>
              </a:xfrm>
            </p:grpSpPr>
            <p:sp>
              <p:nvSpPr>
                <p:cNvPr id="94385" name="Rectangle 177"/>
                <p:cNvSpPr>
                  <a:spLocks noChangeArrowheads="1"/>
                </p:cNvSpPr>
                <p:nvPr/>
              </p:nvSpPr>
              <p:spPr bwMode="auto">
                <a:xfrm>
                  <a:off x="43" y="2382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86" name="Rectangle 178"/>
                <p:cNvSpPr>
                  <a:spLocks noChangeArrowheads="1"/>
                </p:cNvSpPr>
                <p:nvPr/>
              </p:nvSpPr>
              <p:spPr bwMode="auto">
                <a:xfrm>
                  <a:off x="0" y="2382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87" name="Group 179"/>
              <p:cNvGrpSpPr>
                <a:grpSpLocks/>
              </p:cNvGrpSpPr>
              <p:nvPr/>
            </p:nvGrpSpPr>
            <p:grpSpPr bwMode="auto">
              <a:xfrm>
                <a:off x="444" y="2382"/>
                <a:ext cx="444" cy="394"/>
                <a:chOff x="444" y="2382"/>
                <a:chExt cx="444" cy="394"/>
              </a:xfrm>
            </p:grpSpPr>
            <p:sp>
              <p:nvSpPr>
                <p:cNvPr id="94388" name="Rectangle 180"/>
                <p:cNvSpPr>
                  <a:spLocks noChangeArrowheads="1"/>
                </p:cNvSpPr>
                <p:nvPr/>
              </p:nvSpPr>
              <p:spPr bwMode="auto">
                <a:xfrm>
                  <a:off x="487" y="2382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89" name="Rectangle 181"/>
                <p:cNvSpPr>
                  <a:spLocks noChangeArrowheads="1"/>
                </p:cNvSpPr>
                <p:nvPr/>
              </p:nvSpPr>
              <p:spPr bwMode="auto">
                <a:xfrm>
                  <a:off x="444" y="2382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90" name="Group 182"/>
              <p:cNvGrpSpPr>
                <a:grpSpLocks/>
              </p:cNvGrpSpPr>
              <p:nvPr/>
            </p:nvGrpSpPr>
            <p:grpSpPr bwMode="auto">
              <a:xfrm>
                <a:off x="888" y="2382"/>
                <a:ext cx="444" cy="394"/>
                <a:chOff x="888" y="2382"/>
                <a:chExt cx="444" cy="394"/>
              </a:xfrm>
            </p:grpSpPr>
            <p:sp>
              <p:nvSpPr>
                <p:cNvPr id="94391" name="Rectangle 183"/>
                <p:cNvSpPr>
                  <a:spLocks noChangeArrowheads="1"/>
                </p:cNvSpPr>
                <p:nvPr/>
              </p:nvSpPr>
              <p:spPr bwMode="auto">
                <a:xfrm>
                  <a:off x="931" y="2382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92" name="Rectangle 184"/>
                <p:cNvSpPr>
                  <a:spLocks noChangeArrowheads="1"/>
                </p:cNvSpPr>
                <p:nvPr/>
              </p:nvSpPr>
              <p:spPr bwMode="auto">
                <a:xfrm>
                  <a:off x="888" y="2382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93" name="Group 185"/>
              <p:cNvGrpSpPr>
                <a:grpSpLocks/>
              </p:cNvGrpSpPr>
              <p:nvPr/>
            </p:nvGrpSpPr>
            <p:grpSpPr bwMode="auto">
              <a:xfrm>
                <a:off x="1332" y="2382"/>
                <a:ext cx="444" cy="394"/>
                <a:chOff x="1332" y="2382"/>
                <a:chExt cx="444" cy="394"/>
              </a:xfrm>
            </p:grpSpPr>
            <p:sp>
              <p:nvSpPr>
                <p:cNvPr id="94394" name="Rectangle 186"/>
                <p:cNvSpPr>
                  <a:spLocks noChangeArrowheads="1"/>
                </p:cNvSpPr>
                <p:nvPr/>
              </p:nvSpPr>
              <p:spPr bwMode="auto">
                <a:xfrm>
                  <a:off x="1375" y="2382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95" name="Rectangle 187"/>
                <p:cNvSpPr>
                  <a:spLocks noChangeArrowheads="1"/>
                </p:cNvSpPr>
                <p:nvPr/>
              </p:nvSpPr>
              <p:spPr bwMode="auto">
                <a:xfrm>
                  <a:off x="1332" y="2382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96" name="Group 188"/>
              <p:cNvGrpSpPr>
                <a:grpSpLocks/>
              </p:cNvGrpSpPr>
              <p:nvPr/>
            </p:nvGrpSpPr>
            <p:grpSpPr bwMode="auto">
              <a:xfrm>
                <a:off x="1776" y="2382"/>
                <a:ext cx="444" cy="394"/>
                <a:chOff x="1776" y="2382"/>
                <a:chExt cx="444" cy="394"/>
              </a:xfrm>
            </p:grpSpPr>
            <p:sp>
              <p:nvSpPr>
                <p:cNvPr id="94397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19" y="2382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398" name="Rectangle 190"/>
                <p:cNvSpPr>
                  <a:spLocks noChangeArrowheads="1"/>
                </p:cNvSpPr>
                <p:nvPr/>
              </p:nvSpPr>
              <p:spPr bwMode="auto">
                <a:xfrm>
                  <a:off x="1776" y="2382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99" name="Group 191"/>
              <p:cNvGrpSpPr>
                <a:grpSpLocks/>
              </p:cNvGrpSpPr>
              <p:nvPr/>
            </p:nvGrpSpPr>
            <p:grpSpPr bwMode="auto">
              <a:xfrm>
                <a:off x="2220" y="2382"/>
                <a:ext cx="444" cy="394"/>
                <a:chOff x="2220" y="2382"/>
                <a:chExt cx="444" cy="394"/>
              </a:xfrm>
            </p:grpSpPr>
            <p:sp>
              <p:nvSpPr>
                <p:cNvPr id="94400" name="Rectangle 192"/>
                <p:cNvSpPr>
                  <a:spLocks noChangeArrowheads="1"/>
                </p:cNvSpPr>
                <p:nvPr/>
              </p:nvSpPr>
              <p:spPr bwMode="auto">
                <a:xfrm>
                  <a:off x="2263" y="2382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01" name="Rectangle 193"/>
                <p:cNvSpPr>
                  <a:spLocks noChangeArrowheads="1"/>
                </p:cNvSpPr>
                <p:nvPr/>
              </p:nvSpPr>
              <p:spPr bwMode="auto">
                <a:xfrm>
                  <a:off x="2220" y="2382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02" name="Group 194"/>
              <p:cNvGrpSpPr>
                <a:grpSpLocks/>
              </p:cNvGrpSpPr>
              <p:nvPr/>
            </p:nvGrpSpPr>
            <p:grpSpPr bwMode="auto">
              <a:xfrm>
                <a:off x="2664" y="2382"/>
                <a:ext cx="444" cy="394"/>
                <a:chOff x="2664" y="2382"/>
                <a:chExt cx="444" cy="394"/>
              </a:xfrm>
            </p:grpSpPr>
            <p:sp>
              <p:nvSpPr>
                <p:cNvPr id="94403" name="Rectangle 195"/>
                <p:cNvSpPr>
                  <a:spLocks noChangeArrowheads="1"/>
                </p:cNvSpPr>
                <p:nvPr/>
              </p:nvSpPr>
              <p:spPr bwMode="auto">
                <a:xfrm>
                  <a:off x="2707" y="2382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04" name="Rectangle 196"/>
                <p:cNvSpPr>
                  <a:spLocks noChangeArrowheads="1"/>
                </p:cNvSpPr>
                <p:nvPr/>
              </p:nvSpPr>
              <p:spPr bwMode="auto">
                <a:xfrm>
                  <a:off x="2664" y="2382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05" name="Group 197"/>
              <p:cNvGrpSpPr>
                <a:grpSpLocks/>
              </p:cNvGrpSpPr>
              <p:nvPr/>
            </p:nvGrpSpPr>
            <p:grpSpPr bwMode="auto">
              <a:xfrm>
                <a:off x="3108" y="2382"/>
                <a:ext cx="444" cy="394"/>
                <a:chOff x="3108" y="2382"/>
                <a:chExt cx="444" cy="394"/>
              </a:xfrm>
            </p:grpSpPr>
            <p:sp>
              <p:nvSpPr>
                <p:cNvPr id="94406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51" y="2382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94407" name="Rectangle 199"/>
                <p:cNvSpPr>
                  <a:spLocks noChangeArrowheads="1"/>
                </p:cNvSpPr>
                <p:nvPr/>
              </p:nvSpPr>
              <p:spPr bwMode="auto">
                <a:xfrm>
                  <a:off x="3108" y="2382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08" name="Group 200"/>
              <p:cNvGrpSpPr>
                <a:grpSpLocks/>
              </p:cNvGrpSpPr>
              <p:nvPr/>
            </p:nvGrpSpPr>
            <p:grpSpPr bwMode="auto">
              <a:xfrm>
                <a:off x="3552" y="2382"/>
                <a:ext cx="444" cy="394"/>
                <a:chOff x="3552" y="2382"/>
                <a:chExt cx="444" cy="394"/>
              </a:xfrm>
            </p:grpSpPr>
            <p:sp>
              <p:nvSpPr>
                <p:cNvPr id="94409" name="Rectangle 201"/>
                <p:cNvSpPr>
                  <a:spLocks noChangeArrowheads="1"/>
                </p:cNvSpPr>
                <p:nvPr/>
              </p:nvSpPr>
              <p:spPr bwMode="auto">
                <a:xfrm>
                  <a:off x="3595" y="2382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10" name="Rectangle 202"/>
                <p:cNvSpPr>
                  <a:spLocks noChangeArrowheads="1"/>
                </p:cNvSpPr>
                <p:nvPr/>
              </p:nvSpPr>
              <p:spPr bwMode="auto">
                <a:xfrm>
                  <a:off x="3552" y="2382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11" name="Group 203"/>
              <p:cNvGrpSpPr>
                <a:grpSpLocks/>
              </p:cNvGrpSpPr>
              <p:nvPr/>
            </p:nvGrpSpPr>
            <p:grpSpPr bwMode="auto">
              <a:xfrm>
                <a:off x="3996" y="2382"/>
                <a:ext cx="444" cy="394"/>
                <a:chOff x="3996" y="2382"/>
                <a:chExt cx="444" cy="394"/>
              </a:xfrm>
            </p:grpSpPr>
            <p:sp>
              <p:nvSpPr>
                <p:cNvPr id="94412" name="Rectangle 204"/>
                <p:cNvSpPr>
                  <a:spLocks noChangeArrowheads="1"/>
                </p:cNvSpPr>
                <p:nvPr/>
              </p:nvSpPr>
              <p:spPr bwMode="auto">
                <a:xfrm>
                  <a:off x="4039" y="2382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13" name="Rectangle 205"/>
                <p:cNvSpPr>
                  <a:spLocks noChangeArrowheads="1"/>
                </p:cNvSpPr>
                <p:nvPr/>
              </p:nvSpPr>
              <p:spPr bwMode="auto">
                <a:xfrm>
                  <a:off x="3996" y="2382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14" name="Group 206"/>
              <p:cNvGrpSpPr>
                <a:grpSpLocks/>
              </p:cNvGrpSpPr>
              <p:nvPr/>
            </p:nvGrpSpPr>
            <p:grpSpPr bwMode="auto">
              <a:xfrm>
                <a:off x="4440" y="2382"/>
                <a:ext cx="444" cy="394"/>
                <a:chOff x="4440" y="2382"/>
                <a:chExt cx="444" cy="394"/>
              </a:xfrm>
            </p:grpSpPr>
            <p:sp>
              <p:nvSpPr>
                <p:cNvPr id="94415" name="Rectangle 207"/>
                <p:cNvSpPr>
                  <a:spLocks noChangeArrowheads="1"/>
                </p:cNvSpPr>
                <p:nvPr/>
              </p:nvSpPr>
              <p:spPr bwMode="auto">
                <a:xfrm>
                  <a:off x="4483" y="2382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16" name="Rectangle 208"/>
                <p:cNvSpPr>
                  <a:spLocks noChangeArrowheads="1"/>
                </p:cNvSpPr>
                <p:nvPr/>
              </p:nvSpPr>
              <p:spPr bwMode="auto">
                <a:xfrm>
                  <a:off x="4440" y="2382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17" name="Group 209"/>
              <p:cNvGrpSpPr>
                <a:grpSpLocks/>
              </p:cNvGrpSpPr>
              <p:nvPr/>
            </p:nvGrpSpPr>
            <p:grpSpPr bwMode="auto">
              <a:xfrm>
                <a:off x="0" y="2776"/>
                <a:ext cx="444" cy="394"/>
                <a:chOff x="0" y="2776"/>
                <a:chExt cx="444" cy="394"/>
              </a:xfrm>
            </p:grpSpPr>
            <p:sp>
              <p:nvSpPr>
                <p:cNvPr id="94418" name="Rectangle 210"/>
                <p:cNvSpPr>
                  <a:spLocks noChangeArrowheads="1"/>
                </p:cNvSpPr>
                <p:nvPr/>
              </p:nvSpPr>
              <p:spPr bwMode="auto">
                <a:xfrm>
                  <a:off x="43" y="277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19" name="Rectangle 211"/>
                <p:cNvSpPr>
                  <a:spLocks noChangeArrowheads="1"/>
                </p:cNvSpPr>
                <p:nvPr/>
              </p:nvSpPr>
              <p:spPr bwMode="auto">
                <a:xfrm>
                  <a:off x="0" y="277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20" name="Group 212"/>
              <p:cNvGrpSpPr>
                <a:grpSpLocks/>
              </p:cNvGrpSpPr>
              <p:nvPr/>
            </p:nvGrpSpPr>
            <p:grpSpPr bwMode="auto">
              <a:xfrm>
                <a:off x="444" y="2776"/>
                <a:ext cx="444" cy="394"/>
                <a:chOff x="444" y="2776"/>
                <a:chExt cx="444" cy="394"/>
              </a:xfrm>
            </p:grpSpPr>
            <p:sp>
              <p:nvSpPr>
                <p:cNvPr id="94421" name="Rectangle 213"/>
                <p:cNvSpPr>
                  <a:spLocks noChangeArrowheads="1"/>
                </p:cNvSpPr>
                <p:nvPr/>
              </p:nvSpPr>
              <p:spPr bwMode="auto">
                <a:xfrm>
                  <a:off x="487" y="277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22" name="Rectangle 214"/>
                <p:cNvSpPr>
                  <a:spLocks noChangeArrowheads="1"/>
                </p:cNvSpPr>
                <p:nvPr/>
              </p:nvSpPr>
              <p:spPr bwMode="auto">
                <a:xfrm>
                  <a:off x="444" y="277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23" name="Group 215"/>
              <p:cNvGrpSpPr>
                <a:grpSpLocks/>
              </p:cNvGrpSpPr>
              <p:nvPr/>
            </p:nvGrpSpPr>
            <p:grpSpPr bwMode="auto">
              <a:xfrm>
                <a:off x="888" y="2776"/>
                <a:ext cx="444" cy="394"/>
                <a:chOff x="888" y="2776"/>
                <a:chExt cx="444" cy="394"/>
              </a:xfrm>
            </p:grpSpPr>
            <p:sp>
              <p:nvSpPr>
                <p:cNvPr id="94424" name="Rectangle 216"/>
                <p:cNvSpPr>
                  <a:spLocks noChangeArrowheads="1"/>
                </p:cNvSpPr>
                <p:nvPr/>
              </p:nvSpPr>
              <p:spPr bwMode="auto">
                <a:xfrm>
                  <a:off x="931" y="277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25" name="Rectangle 217"/>
                <p:cNvSpPr>
                  <a:spLocks noChangeArrowheads="1"/>
                </p:cNvSpPr>
                <p:nvPr/>
              </p:nvSpPr>
              <p:spPr bwMode="auto">
                <a:xfrm>
                  <a:off x="888" y="277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26" name="Group 218"/>
              <p:cNvGrpSpPr>
                <a:grpSpLocks/>
              </p:cNvGrpSpPr>
              <p:nvPr/>
            </p:nvGrpSpPr>
            <p:grpSpPr bwMode="auto">
              <a:xfrm>
                <a:off x="1332" y="2776"/>
                <a:ext cx="444" cy="394"/>
                <a:chOff x="1332" y="2776"/>
                <a:chExt cx="444" cy="394"/>
              </a:xfrm>
            </p:grpSpPr>
            <p:sp>
              <p:nvSpPr>
                <p:cNvPr id="94427" name="Rectangle 219"/>
                <p:cNvSpPr>
                  <a:spLocks noChangeArrowheads="1"/>
                </p:cNvSpPr>
                <p:nvPr/>
              </p:nvSpPr>
              <p:spPr bwMode="auto">
                <a:xfrm>
                  <a:off x="1375" y="277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28" name="Rectangle 220"/>
                <p:cNvSpPr>
                  <a:spLocks noChangeArrowheads="1"/>
                </p:cNvSpPr>
                <p:nvPr/>
              </p:nvSpPr>
              <p:spPr bwMode="auto">
                <a:xfrm>
                  <a:off x="1332" y="277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29" name="Group 221"/>
              <p:cNvGrpSpPr>
                <a:grpSpLocks/>
              </p:cNvGrpSpPr>
              <p:nvPr/>
            </p:nvGrpSpPr>
            <p:grpSpPr bwMode="auto">
              <a:xfrm>
                <a:off x="1776" y="2776"/>
                <a:ext cx="444" cy="394"/>
                <a:chOff x="1776" y="2776"/>
                <a:chExt cx="444" cy="394"/>
              </a:xfrm>
            </p:grpSpPr>
            <p:sp>
              <p:nvSpPr>
                <p:cNvPr id="94430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19" y="277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31" name="Rectangle 223"/>
                <p:cNvSpPr>
                  <a:spLocks noChangeArrowheads="1"/>
                </p:cNvSpPr>
                <p:nvPr/>
              </p:nvSpPr>
              <p:spPr bwMode="auto">
                <a:xfrm>
                  <a:off x="1776" y="277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32" name="Group 224"/>
              <p:cNvGrpSpPr>
                <a:grpSpLocks/>
              </p:cNvGrpSpPr>
              <p:nvPr/>
            </p:nvGrpSpPr>
            <p:grpSpPr bwMode="auto">
              <a:xfrm>
                <a:off x="2220" y="2776"/>
                <a:ext cx="444" cy="394"/>
                <a:chOff x="2220" y="2776"/>
                <a:chExt cx="444" cy="394"/>
              </a:xfrm>
            </p:grpSpPr>
            <p:sp>
              <p:nvSpPr>
                <p:cNvPr id="94433" name="Rectangle 225"/>
                <p:cNvSpPr>
                  <a:spLocks noChangeArrowheads="1"/>
                </p:cNvSpPr>
                <p:nvPr/>
              </p:nvSpPr>
              <p:spPr bwMode="auto">
                <a:xfrm>
                  <a:off x="2263" y="277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34" name="Rectangle 226"/>
                <p:cNvSpPr>
                  <a:spLocks noChangeArrowheads="1"/>
                </p:cNvSpPr>
                <p:nvPr/>
              </p:nvSpPr>
              <p:spPr bwMode="auto">
                <a:xfrm>
                  <a:off x="2220" y="277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35" name="Group 227"/>
              <p:cNvGrpSpPr>
                <a:grpSpLocks/>
              </p:cNvGrpSpPr>
              <p:nvPr/>
            </p:nvGrpSpPr>
            <p:grpSpPr bwMode="auto">
              <a:xfrm>
                <a:off x="2664" y="2776"/>
                <a:ext cx="444" cy="394"/>
                <a:chOff x="2664" y="2776"/>
                <a:chExt cx="444" cy="394"/>
              </a:xfrm>
            </p:grpSpPr>
            <p:sp>
              <p:nvSpPr>
                <p:cNvPr id="94436" name="Rectangle 228"/>
                <p:cNvSpPr>
                  <a:spLocks noChangeArrowheads="1"/>
                </p:cNvSpPr>
                <p:nvPr/>
              </p:nvSpPr>
              <p:spPr bwMode="auto">
                <a:xfrm>
                  <a:off x="2707" y="277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37" name="Rectangle 229"/>
                <p:cNvSpPr>
                  <a:spLocks noChangeArrowheads="1"/>
                </p:cNvSpPr>
                <p:nvPr/>
              </p:nvSpPr>
              <p:spPr bwMode="auto">
                <a:xfrm>
                  <a:off x="2664" y="277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38" name="Group 230"/>
              <p:cNvGrpSpPr>
                <a:grpSpLocks/>
              </p:cNvGrpSpPr>
              <p:nvPr/>
            </p:nvGrpSpPr>
            <p:grpSpPr bwMode="auto">
              <a:xfrm>
                <a:off x="3108" y="2776"/>
                <a:ext cx="444" cy="394"/>
                <a:chOff x="3108" y="2776"/>
                <a:chExt cx="444" cy="394"/>
              </a:xfrm>
            </p:grpSpPr>
            <p:sp>
              <p:nvSpPr>
                <p:cNvPr id="94439" name="Rectangle 231"/>
                <p:cNvSpPr>
                  <a:spLocks noChangeArrowheads="1"/>
                </p:cNvSpPr>
                <p:nvPr/>
              </p:nvSpPr>
              <p:spPr bwMode="auto">
                <a:xfrm>
                  <a:off x="3151" y="277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40" name="Rectangle 232"/>
                <p:cNvSpPr>
                  <a:spLocks noChangeArrowheads="1"/>
                </p:cNvSpPr>
                <p:nvPr/>
              </p:nvSpPr>
              <p:spPr bwMode="auto">
                <a:xfrm>
                  <a:off x="3108" y="277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41" name="Group 233"/>
              <p:cNvGrpSpPr>
                <a:grpSpLocks/>
              </p:cNvGrpSpPr>
              <p:nvPr/>
            </p:nvGrpSpPr>
            <p:grpSpPr bwMode="auto">
              <a:xfrm>
                <a:off x="3552" y="2776"/>
                <a:ext cx="444" cy="394"/>
                <a:chOff x="3552" y="2776"/>
                <a:chExt cx="444" cy="394"/>
              </a:xfrm>
            </p:grpSpPr>
            <p:sp>
              <p:nvSpPr>
                <p:cNvPr id="94442" name="Rectangle 234"/>
                <p:cNvSpPr>
                  <a:spLocks noChangeArrowheads="1"/>
                </p:cNvSpPr>
                <p:nvPr/>
              </p:nvSpPr>
              <p:spPr bwMode="auto">
                <a:xfrm>
                  <a:off x="3595" y="277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944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552" y="277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44" name="Group 236"/>
              <p:cNvGrpSpPr>
                <a:grpSpLocks/>
              </p:cNvGrpSpPr>
              <p:nvPr/>
            </p:nvGrpSpPr>
            <p:grpSpPr bwMode="auto">
              <a:xfrm>
                <a:off x="3996" y="2776"/>
                <a:ext cx="444" cy="394"/>
                <a:chOff x="3996" y="2776"/>
                <a:chExt cx="444" cy="394"/>
              </a:xfrm>
            </p:grpSpPr>
            <p:sp>
              <p:nvSpPr>
                <p:cNvPr id="944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4039" y="277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996" y="277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47" name="Group 239"/>
              <p:cNvGrpSpPr>
                <a:grpSpLocks/>
              </p:cNvGrpSpPr>
              <p:nvPr/>
            </p:nvGrpSpPr>
            <p:grpSpPr bwMode="auto">
              <a:xfrm>
                <a:off x="4440" y="2776"/>
                <a:ext cx="444" cy="394"/>
                <a:chOff x="4440" y="2776"/>
                <a:chExt cx="444" cy="394"/>
              </a:xfrm>
            </p:grpSpPr>
            <p:sp>
              <p:nvSpPr>
                <p:cNvPr id="94448" name="Rectangle 240"/>
                <p:cNvSpPr>
                  <a:spLocks noChangeArrowheads="1"/>
                </p:cNvSpPr>
                <p:nvPr/>
              </p:nvSpPr>
              <p:spPr bwMode="auto">
                <a:xfrm>
                  <a:off x="4483" y="2776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49" name="Rectangle 241"/>
                <p:cNvSpPr>
                  <a:spLocks noChangeArrowheads="1"/>
                </p:cNvSpPr>
                <p:nvPr/>
              </p:nvSpPr>
              <p:spPr bwMode="auto">
                <a:xfrm>
                  <a:off x="4440" y="2776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50" name="Group 242"/>
              <p:cNvGrpSpPr>
                <a:grpSpLocks/>
              </p:cNvGrpSpPr>
              <p:nvPr/>
            </p:nvGrpSpPr>
            <p:grpSpPr bwMode="auto">
              <a:xfrm>
                <a:off x="0" y="3170"/>
                <a:ext cx="444" cy="394"/>
                <a:chOff x="0" y="3170"/>
                <a:chExt cx="444" cy="394"/>
              </a:xfrm>
            </p:grpSpPr>
            <p:sp>
              <p:nvSpPr>
                <p:cNvPr id="94451" name="Rectangle 243"/>
                <p:cNvSpPr>
                  <a:spLocks noChangeArrowheads="1"/>
                </p:cNvSpPr>
                <p:nvPr/>
              </p:nvSpPr>
              <p:spPr bwMode="auto">
                <a:xfrm>
                  <a:off x="43" y="317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52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317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53" name="Group 245"/>
              <p:cNvGrpSpPr>
                <a:grpSpLocks/>
              </p:cNvGrpSpPr>
              <p:nvPr/>
            </p:nvGrpSpPr>
            <p:grpSpPr bwMode="auto">
              <a:xfrm>
                <a:off x="444" y="3170"/>
                <a:ext cx="444" cy="394"/>
                <a:chOff x="444" y="3170"/>
                <a:chExt cx="444" cy="394"/>
              </a:xfrm>
            </p:grpSpPr>
            <p:sp>
              <p:nvSpPr>
                <p:cNvPr id="94454" name="Rectangle 246"/>
                <p:cNvSpPr>
                  <a:spLocks noChangeArrowheads="1"/>
                </p:cNvSpPr>
                <p:nvPr/>
              </p:nvSpPr>
              <p:spPr bwMode="auto">
                <a:xfrm>
                  <a:off x="487" y="317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55" name="Rectangle 247"/>
                <p:cNvSpPr>
                  <a:spLocks noChangeArrowheads="1"/>
                </p:cNvSpPr>
                <p:nvPr/>
              </p:nvSpPr>
              <p:spPr bwMode="auto">
                <a:xfrm>
                  <a:off x="444" y="317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56" name="Group 248"/>
              <p:cNvGrpSpPr>
                <a:grpSpLocks/>
              </p:cNvGrpSpPr>
              <p:nvPr/>
            </p:nvGrpSpPr>
            <p:grpSpPr bwMode="auto">
              <a:xfrm>
                <a:off x="888" y="3170"/>
                <a:ext cx="444" cy="394"/>
                <a:chOff x="888" y="3170"/>
                <a:chExt cx="444" cy="394"/>
              </a:xfrm>
            </p:grpSpPr>
            <p:sp>
              <p:nvSpPr>
                <p:cNvPr id="94457" name="Rectangle 249"/>
                <p:cNvSpPr>
                  <a:spLocks noChangeArrowheads="1"/>
                </p:cNvSpPr>
                <p:nvPr/>
              </p:nvSpPr>
              <p:spPr bwMode="auto">
                <a:xfrm>
                  <a:off x="931" y="317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58" name="Rectangle 250"/>
                <p:cNvSpPr>
                  <a:spLocks noChangeArrowheads="1"/>
                </p:cNvSpPr>
                <p:nvPr/>
              </p:nvSpPr>
              <p:spPr bwMode="auto">
                <a:xfrm>
                  <a:off x="888" y="317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59" name="Group 251"/>
              <p:cNvGrpSpPr>
                <a:grpSpLocks/>
              </p:cNvGrpSpPr>
              <p:nvPr/>
            </p:nvGrpSpPr>
            <p:grpSpPr bwMode="auto">
              <a:xfrm>
                <a:off x="1332" y="3170"/>
                <a:ext cx="444" cy="394"/>
                <a:chOff x="1332" y="3170"/>
                <a:chExt cx="444" cy="394"/>
              </a:xfrm>
            </p:grpSpPr>
            <p:sp>
              <p:nvSpPr>
                <p:cNvPr id="9446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375" y="317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6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332" y="317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62" name="Group 254"/>
              <p:cNvGrpSpPr>
                <a:grpSpLocks/>
              </p:cNvGrpSpPr>
              <p:nvPr/>
            </p:nvGrpSpPr>
            <p:grpSpPr bwMode="auto">
              <a:xfrm>
                <a:off x="1776" y="3170"/>
                <a:ext cx="444" cy="394"/>
                <a:chOff x="1776" y="3170"/>
                <a:chExt cx="444" cy="394"/>
              </a:xfrm>
            </p:grpSpPr>
            <p:sp>
              <p:nvSpPr>
                <p:cNvPr id="94463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19" y="317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64" name="Rectangle 256"/>
                <p:cNvSpPr>
                  <a:spLocks noChangeArrowheads="1"/>
                </p:cNvSpPr>
                <p:nvPr/>
              </p:nvSpPr>
              <p:spPr bwMode="auto">
                <a:xfrm>
                  <a:off x="1776" y="317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65" name="Group 257"/>
              <p:cNvGrpSpPr>
                <a:grpSpLocks/>
              </p:cNvGrpSpPr>
              <p:nvPr/>
            </p:nvGrpSpPr>
            <p:grpSpPr bwMode="auto">
              <a:xfrm>
                <a:off x="2220" y="3170"/>
                <a:ext cx="444" cy="394"/>
                <a:chOff x="2220" y="3170"/>
                <a:chExt cx="444" cy="394"/>
              </a:xfrm>
            </p:grpSpPr>
            <p:sp>
              <p:nvSpPr>
                <p:cNvPr id="9446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263" y="317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6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220" y="317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68" name="Group 260"/>
              <p:cNvGrpSpPr>
                <a:grpSpLocks/>
              </p:cNvGrpSpPr>
              <p:nvPr/>
            </p:nvGrpSpPr>
            <p:grpSpPr bwMode="auto">
              <a:xfrm>
                <a:off x="2664" y="3170"/>
                <a:ext cx="444" cy="394"/>
                <a:chOff x="2664" y="3170"/>
                <a:chExt cx="444" cy="394"/>
              </a:xfrm>
            </p:grpSpPr>
            <p:sp>
              <p:nvSpPr>
                <p:cNvPr id="94469" name="Rectangle 261"/>
                <p:cNvSpPr>
                  <a:spLocks noChangeArrowheads="1"/>
                </p:cNvSpPr>
                <p:nvPr/>
              </p:nvSpPr>
              <p:spPr bwMode="auto">
                <a:xfrm>
                  <a:off x="2707" y="317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70" name="Rectangle 262"/>
                <p:cNvSpPr>
                  <a:spLocks noChangeArrowheads="1"/>
                </p:cNvSpPr>
                <p:nvPr/>
              </p:nvSpPr>
              <p:spPr bwMode="auto">
                <a:xfrm>
                  <a:off x="2664" y="317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71" name="Group 263"/>
              <p:cNvGrpSpPr>
                <a:grpSpLocks/>
              </p:cNvGrpSpPr>
              <p:nvPr/>
            </p:nvGrpSpPr>
            <p:grpSpPr bwMode="auto">
              <a:xfrm>
                <a:off x="3108" y="3170"/>
                <a:ext cx="444" cy="394"/>
                <a:chOff x="3108" y="3170"/>
                <a:chExt cx="444" cy="394"/>
              </a:xfrm>
            </p:grpSpPr>
            <p:sp>
              <p:nvSpPr>
                <p:cNvPr id="94472" name="Rectangle 264"/>
                <p:cNvSpPr>
                  <a:spLocks noChangeArrowheads="1"/>
                </p:cNvSpPr>
                <p:nvPr/>
              </p:nvSpPr>
              <p:spPr bwMode="auto">
                <a:xfrm>
                  <a:off x="3151" y="317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73" name="Rectangle 265"/>
                <p:cNvSpPr>
                  <a:spLocks noChangeArrowheads="1"/>
                </p:cNvSpPr>
                <p:nvPr/>
              </p:nvSpPr>
              <p:spPr bwMode="auto">
                <a:xfrm>
                  <a:off x="3108" y="317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74" name="Group 266"/>
              <p:cNvGrpSpPr>
                <a:grpSpLocks/>
              </p:cNvGrpSpPr>
              <p:nvPr/>
            </p:nvGrpSpPr>
            <p:grpSpPr bwMode="auto">
              <a:xfrm>
                <a:off x="3552" y="3170"/>
                <a:ext cx="444" cy="394"/>
                <a:chOff x="3552" y="3170"/>
                <a:chExt cx="444" cy="394"/>
              </a:xfrm>
            </p:grpSpPr>
            <p:sp>
              <p:nvSpPr>
                <p:cNvPr id="94475" name="Rectangle 267"/>
                <p:cNvSpPr>
                  <a:spLocks noChangeArrowheads="1"/>
                </p:cNvSpPr>
                <p:nvPr/>
              </p:nvSpPr>
              <p:spPr bwMode="auto">
                <a:xfrm>
                  <a:off x="3595" y="317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76" name="Rectangle 268"/>
                <p:cNvSpPr>
                  <a:spLocks noChangeArrowheads="1"/>
                </p:cNvSpPr>
                <p:nvPr/>
              </p:nvSpPr>
              <p:spPr bwMode="auto">
                <a:xfrm>
                  <a:off x="3552" y="317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77" name="Group 269"/>
              <p:cNvGrpSpPr>
                <a:grpSpLocks/>
              </p:cNvGrpSpPr>
              <p:nvPr/>
            </p:nvGrpSpPr>
            <p:grpSpPr bwMode="auto">
              <a:xfrm>
                <a:off x="3996" y="3170"/>
                <a:ext cx="444" cy="394"/>
                <a:chOff x="3996" y="3170"/>
                <a:chExt cx="444" cy="394"/>
              </a:xfrm>
            </p:grpSpPr>
            <p:sp>
              <p:nvSpPr>
                <p:cNvPr id="94478" name="Rectangle 270"/>
                <p:cNvSpPr>
                  <a:spLocks noChangeArrowheads="1"/>
                </p:cNvSpPr>
                <p:nvPr/>
              </p:nvSpPr>
              <p:spPr bwMode="auto">
                <a:xfrm>
                  <a:off x="4039" y="317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94479" name="Rectangle 271"/>
                <p:cNvSpPr>
                  <a:spLocks noChangeArrowheads="1"/>
                </p:cNvSpPr>
                <p:nvPr/>
              </p:nvSpPr>
              <p:spPr bwMode="auto">
                <a:xfrm>
                  <a:off x="3996" y="317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80" name="Group 272"/>
              <p:cNvGrpSpPr>
                <a:grpSpLocks/>
              </p:cNvGrpSpPr>
              <p:nvPr/>
            </p:nvGrpSpPr>
            <p:grpSpPr bwMode="auto">
              <a:xfrm>
                <a:off x="4440" y="3170"/>
                <a:ext cx="444" cy="394"/>
                <a:chOff x="4440" y="3170"/>
                <a:chExt cx="444" cy="394"/>
              </a:xfrm>
            </p:grpSpPr>
            <p:sp>
              <p:nvSpPr>
                <p:cNvPr id="94481" name="Rectangle 273"/>
                <p:cNvSpPr>
                  <a:spLocks noChangeArrowheads="1"/>
                </p:cNvSpPr>
                <p:nvPr/>
              </p:nvSpPr>
              <p:spPr bwMode="auto">
                <a:xfrm>
                  <a:off x="4483" y="3170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82" name="Rectangle 274"/>
                <p:cNvSpPr>
                  <a:spLocks noChangeArrowheads="1"/>
                </p:cNvSpPr>
                <p:nvPr/>
              </p:nvSpPr>
              <p:spPr bwMode="auto">
                <a:xfrm>
                  <a:off x="4440" y="3170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83" name="Group 275"/>
              <p:cNvGrpSpPr>
                <a:grpSpLocks/>
              </p:cNvGrpSpPr>
              <p:nvPr/>
            </p:nvGrpSpPr>
            <p:grpSpPr bwMode="auto">
              <a:xfrm>
                <a:off x="0" y="3564"/>
                <a:ext cx="444" cy="394"/>
                <a:chOff x="0" y="3564"/>
                <a:chExt cx="444" cy="394"/>
              </a:xfrm>
            </p:grpSpPr>
            <p:sp>
              <p:nvSpPr>
                <p:cNvPr id="94484" name="Rectangle 276"/>
                <p:cNvSpPr>
                  <a:spLocks noChangeArrowheads="1"/>
                </p:cNvSpPr>
                <p:nvPr/>
              </p:nvSpPr>
              <p:spPr bwMode="auto">
                <a:xfrm>
                  <a:off x="43" y="356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85" name="Rectangle 277"/>
                <p:cNvSpPr>
                  <a:spLocks noChangeArrowheads="1"/>
                </p:cNvSpPr>
                <p:nvPr/>
              </p:nvSpPr>
              <p:spPr bwMode="auto">
                <a:xfrm>
                  <a:off x="0" y="356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86" name="Group 278"/>
              <p:cNvGrpSpPr>
                <a:grpSpLocks/>
              </p:cNvGrpSpPr>
              <p:nvPr/>
            </p:nvGrpSpPr>
            <p:grpSpPr bwMode="auto">
              <a:xfrm>
                <a:off x="444" y="3564"/>
                <a:ext cx="444" cy="394"/>
                <a:chOff x="444" y="3564"/>
                <a:chExt cx="444" cy="394"/>
              </a:xfrm>
            </p:grpSpPr>
            <p:sp>
              <p:nvSpPr>
                <p:cNvPr id="94487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7" y="356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88" name="Rectangle 280"/>
                <p:cNvSpPr>
                  <a:spLocks noChangeArrowheads="1"/>
                </p:cNvSpPr>
                <p:nvPr/>
              </p:nvSpPr>
              <p:spPr bwMode="auto">
                <a:xfrm>
                  <a:off x="444" y="356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89" name="Group 281"/>
              <p:cNvGrpSpPr>
                <a:grpSpLocks/>
              </p:cNvGrpSpPr>
              <p:nvPr/>
            </p:nvGrpSpPr>
            <p:grpSpPr bwMode="auto">
              <a:xfrm>
                <a:off x="888" y="3564"/>
                <a:ext cx="444" cy="394"/>
                <a:chOff x="888" y="3564"/>
                <a:chExt cx="444" cy="394"/>
              </a:xfrm>
            </p:grpSpPr>
            <p:sp>
              <p:nvSpPr>
                <p:cNvPr id="94490" name="Rectangle 282"/>
                <p:cNvSpPr>
                  <a:spLocks noChangeArrowheads="1"/>
                </p:cNvSpPr>
                <p:nvPr/>
              </p:nvSpPr>
              <p:spPr bwMode="auto">
                <a:xfrm>
                  <a:off x="931" y="356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91" name="Rectangle 283"/>
                <p:cNvSpPr>
                  <a:spLocks noChangeArrowheads="1"/>
                </p:cNvSpPr>
                <p:nvPr/>
              </p:nvSpPr>
              <p:spPr bwMode="auto">
                <a:xfrm>
                  <a:off x="888" y="356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92" name="Group 284"/>
              <p:cNvGrpSpPr>
                <a:grpSpLocks/>
              </p:cNvGrpSpPr>
              <p:nvPr/>
            </p:nvGrpSpPr>
            <p:grpSpPr bwMode="auto">
              <a:xfrm>
                <a:off x="1332" y="3564"/>
                <a:ext cx="444" cy="394"/>
                <a:chOff x="1332" y="3564"/>
                <a:chExt cx="444" cy="394"/>
              </a:xfrm>
            </p:grpSpPr>
            <p:sp>
              <p:nvSpPr>
                <p:cNvPr id="94493" name="Rectangle 285"/>
                <p:cNvSpPr>
                  <a:spLocks noChangeArrowheads="1"/>
                </p:cNvSpPr>
                <p:nvPr/>
              </p:nvSpPr>
              <p:spPr bwMode="auto">
                <a:xfrm>
                  <a:off x="1375" y="356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94" name="Rectangle 286"/>
                <p:cNvSpPr>
                  <a:spLocks noChangeArrowheads="1"/>
                </p:cNvSpPr>
                <p:nvPr/>
              </p:nvSpPr>
              <p:spPr bwMode="auto">
                <a:xfrm>
                  <a:off x="1332" y="356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95" name="Group 287"/>
              <p:cNvGrpSpPr>
                <a:grpSpLocks/>
              </p:cNvGrpSpPr>
              <p:nvPr/>
            </p:nvGrpSpPr>
            <p:grpSpPr bwMode="auto">
              <a:xfrm>
                <a:off x="1776" y="3564"/>
                <a:ext cx="444" cy="394"/>
                <a:chOff x="1776" y="3564"/>
                <a:chExt cx="444" cy="394"/>
              </a:xfrm>
            </p:grpSpPr>
            <p:sp>
              <p:nvSpPr>
                <p:cNvPr id="9449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819" y="356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49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776" y="356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98" name="Group 290"/>
              <p:cNvGrpSpPr>
                <a:grpSpLocks/>
              </p:cNvGrpSpPr>
              <p:nvPr/>
            </p:nvGrpSpPr>
            <p:grpSpPr bwMode="auto">
              <a:xfrm>
                <a:off x="2220" y="3564"/>
                <a:ext cx="444" cy="394"/>
                <a:chOff x="2220" y="3564"/>
                <a:chExt cx="444" cy="394"/>
              </a:xfrm>
            </p:grpSpPr>
            <p:sp>
              <p:nvSpPr>
                <p:cNvPr id="94499" name="Rectangle 291"/>
                <p:cNvSpPr>
                  <a:spLocks noChangeArrowheads="1"/>
                </p:cNvSpPr>
                <p:nvPr/>
              </p:nvSpPr>
              <p:spPr bwMode="auto">
                <a:xfrm>
                  <a:off x="2263" y="356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50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20" y="356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501" name="Group 293"/>
              <p:cNvGrpSpPr>
                <a:grpSpLocks/>
              </p:cNvGrpSpPr>
              <p:nvPr/>
            </p:nvGrpSpPr>
            <p:grpSpPr bwMode="auto">
              <a:xfrm>
                <a:off x="2664" y="3564"/>
                <a:ext cx="444" cy="394"/>
                <a:chOff x="2664" y="3564"/>
                <a:chExt cx="444" cy="394"/>
              </a:xfrm>
            </p:grpSpPr>
            <p:sp>
              <p:nvSpPr>
                <p:cNvPr id="9450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07" y="356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503" name="Rectangle 295"/>
                <p:cNvSpPr>
                  <a:spLocks noChangeArrowheads="1"/>
                </p:cNvSpPr>
                <p:nvPr/>
              </p:nvSpPr>
              <p:spPr bwMode="auto">
                <a:xfrm>
                  <a:off x="2664" y="356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504" name="Group 296"/>
              <p:cNvGrpSpPr>
                <a:grpSpLocks/>
              </p:cNvGrpSpPr>
              <p:nvPr/>
            </p:nvGrpSpPr>
            <p:grpSpPr bwMode="auto">
              <a:xfrm>
                <a:off x="3108" y="3564"/>
                <a:ext cx="444" cy="394"/>
                <a:chOff x="3108" y="3564"/>
                <a:chExt cx="444" cy="394"/>
              </a:xfrm>
            </p:grpSpPr>
            <p:sp>
              <p:nvSpPr>
                <p:cNvPr id="9450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51" y="356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50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108" y="356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507" name="Group 299"/>
              <p:cNvGrpSpPr>
                <a:grpSpLocks/>
              </p:cNvGrpSpPr>
              <p:nvPr/>
            </p:nvGrpSpPr>
            <p:grpSpPr bwMode="auto">
              <a:xfrm>
                <a:off x="3552" y="3564"/>
                <a:ext cx="444" cy="394"/>
                <a:chOff x="3552" y="3564"/>
                <a:chExt cx="444" cy="394"/>
              </a:xfrm>
            </p:grpSpPr>
            <p:sp>
              <p:nvSpPr>
                <p:cNvPr id="94508" name="Rectangle 300"/>
                <p:cNvSpPr>
                  <a:spLocks noChangeArrowheads="1"/>
                </p:cNvSpPr>
                <p:nvPr/>
              </p:nvSpPr>
              <p:spPr bwMode="auto">
                <a:xfrm>
                  <a:off x="3595" y="356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509" name="Rectangle 301"/>
                <p:cNvSpPr>
                  <a:spLocks noChangeArrowheads="1"/>
                </p:cNvSpPr>
                <p:nvPr/>
              </p:nvSpPr>
              <p:spPr bwMode="auto">
                <a:xfrm>
                  <a:off x="3552" y="356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510" name="Group 302"/>
              <p:cNvGrpSpPr>
                <a:grpSpLocks/>
              </p:cNvGrpSpPr>
              <p:nvPr/>
            </p:nvGrpSpPr>
            <p:grpSpPr bwMode="auto">
              <a:xfrm>
                <a:off x="3996" y="3564"/>
                <a:ext cx="444" cy="394"/>
                <a:chOff x="3996" y="3564"/>
                <a:chExt cx="444" cy="394"/>
              </a:xfrm>
            </p:grpSpPr>
            <p:sp>
              <p:nvSpPr>
                <p:cNvPr id="94511" name="Rectangle 303"/>
                <p:cNvSpPr>
                  <a:spLocks noChangeArrowheads="1"/>
                </p:cNvSpPr>
                <p:nvPr/>
              </p:nvSpPr>
              <p:spPr bwMode="auto">
                <a:xfrm>
                  <a:off x="4039" y="356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>
                    <a:latin typeface="Times New Roman" pitchFamily="18" charset="0"/>
                  </a:endParaRPr>
                </a:p>
              </p:txBody>
            </p:sp>
            <p:sp>
              <p:nvSpPr>
                <p:cNvPr id="94512" name="Rectangle 304"/>
                <p:cNvSpPr>
                  <a:spLocks noChangeArrowheads="1"/>
                </p:cNvSpPr>
                <p:nvPr/>
              </p:nvSpPr>
              <p:spPr bwMode="auto">
                <a:xfrm>
                  <a:off x="3996" y="356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513" name="Group 305"/>
              <p:cNvGrpSpPr>
                <a:grpSpLocks/>
              </p:cNvGrpSpPr>
              <p:nvPr/>
            </p:nvGrpSpPr>
            <p:grpSpPr bwMode="auto">
              <a:xfrm>
                <a:off x="4440" y="3564"/>
                <a:ext cx="444" cy="394"/>
                <a:chOff x="4440" y="3564"/>
                <a:chExt cx="444" cy="394"/>
              </a:xfrm>
            </p:grpSpPr>
            <p:sp>
              <p:nvSpPr>
                <p:cNvPr id="94514" name="Rectangle 306"/>
                <p:cNvSpPr>
                  <a:spLocks noChangeArrowheads="1"/>
                </p:cNvSpPr>
                <p:nvPr/>
              </p:nvSpPr>
              <p:spPr bwMode="auto">
                <a:xfrm>
                  <a:off x="4483" y="3564"/>
                  <a:ext cx="35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</a:pPr>
                  <a:endParaRPr lang="en-US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94515" name="Rectangle 307"/>
                <p:cNvSpPr>
                  <a:spLocks noChangeArrowheads="1"/>
                </p:cNvSpPr>
                <p:nvPr/>
              </p:nvSpPr>
              <p:spPr bwMode="auto">
                <a:xfrm>
                  <a:off x="4440" y="3564"/>
                  <a:ext cx="44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4516" name="Rectangle 308"/>
            <p:cNvSpPr>
              <a:spLocks noChangeArrowheads="1"/>
            </p:cNvSpPr>
            <p:nvPr/>
          </p:nvSpPr>
          <p:spPr bwMode="auto">
            <a:xfrm>
              <a:off x="-3" y="-3"/>
              <a:ext cx="4890" cy="396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1365F49-4AED-477D-878D-C4107CBEC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ENCODER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2C49B20-DD8E-4E98-A7D0-99223D4CC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 err="1"/>
              <a:t>Rangkaian</a:t>
            </a:r>
            <a:r>
              <a:rPr lang="en-US" altLang="en-US" dirty="0"/>
              <a:t> yang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membuat</a:t>
            </a:r>
            <a:r>
              <a:rPr lang="en-US" altLang="en-US" dirty="0"/>
              <a:t> </a:t>
            </a:r>
            <a:r>
              <a:rPr lang="en-US" altLang="en-US" dirty="0" err="1"/>
              <a:t>alamat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nama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aktif</a:t>
            </a:r>
            <a:r>
              <a:rPr lang="en-US" altLang="en-US" dirty="0"/>
              <a:t> input line, oleh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kebalikan</a:t>
            </a:r>
            <a:r>
              <a:rPr lang="en-US" altLang="en-US" dirty="0"/>
              <a:t> decoder. </a:t>
            </a:r>
          </a:p>
          <a:p>
            <a:r>
              <a:rPr lang="en-US" altLang="en-US" dirty="0" err="1"/>
              <a:t>Biasanya</a:t>
            </a:r>
            <a:r>
              <a:rPr lang="en-US" altLang="en-US" dirty="0"/>
              <a:t> encoder </a:t>
            </a:r>
            <a:r>
              <a:rPr lang="en-US" altLang="en-US" dirty="0" err="1"/>
              <a:t>mempunyai</a:t>
            </a:r>
            <a:r>
              <a:rPr lang="en-US" altLang="en-US" dirty="0"/>
              <a:t> 2k input line dan </a:t>
            </a:r>
            <a:r>
              <a:rPr lang="en-US" altLang="en-US" i="1" dirty="0"/>
              <a:t>k</a:t>
            </a:r>
            <a:r>
              <a:rPr lang="en-US" altLang="en-US" dirty="0"/>
              <a:t> output </a:t>
            </a:r>
            <a:r>
              <a:rPr lang="en-US" altLang="en-US" dirty="0" err="1"/>
              <a:t>jalur</a:t>
            </a:r>
            <a:r>
              <a:rPr lang="en-US" altLang="en-US" dirty="0"/>
              <a:t> </a:t>
            </a:r>
            <a:r>
              <a:rPr lang="en-US" altLang="en-US" dirty="0" err="1"/>
              <a:t>alamat</a:t>
            </a:r>
            <a:r>
              <a:rPr lang="en-US" alt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 Encoder </a:t>
            </a:r>
            <a:r>
              <a:rPr lang="en-US" dirty="0" err="1"/>
              <a:t>yaitu</a:t>
            </a:r>
            <a:r>
              <a:rPr lang="en-US" dirty="0"/>
              <a:t>: </a:t>
            </a:r>
            <a:r>
              <a:rPr lang="en-US" dirty="0" err="1"/>
              <a:t>Desimal</a:t>
            </a:r>
            <a:r>
              <a:rPr lang="en-US" dirty="0"/>
              <a:t> to BCD, hex to </a:t>
            </a:r>
            <a:r>
              <a:rPr lang="en-US" dirty="0" err="1"/>
              <a:t>biner</a:t>
            </a:r>
            <a:r>
              <a:rPr lang="en-US" dirty="0"/>
              <a:t>, octal to </a:t>
            </a:r>
            <a:r>
              <a:rPr lang="en-US" dirty="0" err="1"/>
              <a:t>biner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sz="4000" dirty="0"/>
              <a:t> </a:t>
            </a:r>
          </a:p>
          <a:p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5D90-D32D-456F-8471-F254A58A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RANGKAIAN DESIMAL TO BCD ENCODER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130252-CA83-4E59-A7F8-E36B66BBF4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741759"/>
            <a:ext cx="6768752" cy="424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07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286808" cy="5562600"/>
          </a:xfrm>
        </p:spPr>
        <p:txBody>
          <a:bodyPr>
            <a:normAutofit/>
          </a:bodyPr>
          <a:lstStyle/>
          <a:p>
            <a:r>
              <a:rPr lang="en-US" dirty="0"/>
              <a:t>Register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penyimpanan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sementara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hasil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tahapan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operasi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arithmetika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logika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dirty="0" err="1">
                <a:solidFill>
                  <a:srgbClr val="FF0000"/>
                </a:solidFill>
              </a:rPr>
              <a:t>mempunyai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kecepatan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akses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cukup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tinggi</a:t>
            </a:r>
            <a:r>
              <a:rPr lang="en-US" dirty="0"/>
              <a:t>,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data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instruks</a:t>
            </a:r>
            <a:r>
              <a:rPr lang="en-US" dirty="0" err="1"/>
              <a:t>i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, </a:t>
            </a:r>
            <a:r>
              <a:rPr lang="en-US" dirty="0" err="1"/>
              <a:t>sementara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giliran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</a:t>
            </a:r>
          </a:p>
          <a:p>
            <a:r>
              <a:rPr lang="en-US" dirty="0"/>
              <a:t>Register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CPU.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139463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/>
              <a:t>Register </a:t>
            </a:r>
          </a:p>
        </p:txBody>
      </p:sp>
    </p:spTree>
    <p:extLst>
      <p:ext uri="{BB962C8B-B14F-4D97-AF65-F5344CB8AC3E}">
        <p14:creationId xmlns:p14="http://schemas.microsoft.com/office/powerpoint/2010/main" val="296914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5200"/>
            <a:ext cx="3810000" cy="2963333"/>
          </a:xfrm>
          <a:prstGeom prst="rect">
            <a:avLst/>
          </a:prstGeom>
        </p:spPr>
      </p:pic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838200"/>
            <a:ext cx="4572000" cy="5787801"/>
          </a:xfrm>
        </p:spPr>
        <p:txBody>
          <a:bodyPr/>
          <a:lstStyle/>
          <a:p>
            <a:r>
              <a:rPr lang="en-US" sz="2000" dirty="0"/>
              <a:t>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prosesor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sekumpulan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C0000"/>
                </a:solidFill>
              </a:rPr>
              <a:t>register</a:t>
            </a:r>
            <a:r>
              <a:rPr lang="en-US" sz="2000" dirty="0"/>
              <a:t>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memori</a:t>
            </a:r>
            <a:r>
              <a:rPr lang="en-US" sz="2000" dirty="0"/>
              <a:t> yang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sangat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cepat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kecil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kapasitasnya</a:t>
            </a:r>
            <a:r>
              <a:rPr lang="en-US" sz="2000" dirty="0"/>
              <a:t>. </a:t>
            </a:r>
          </a:p>
          <a:p>
            <a:r>
              <a:rPr lang="en-US" sz="2000" dirty="0">
                <a:solidFill>
                  <a:srgbClr val="CC0000"/>
                </a:solidFill>
              </a:rPr>
              <a:t>Register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bervariasi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, </a:t>
            </a:r>
            <a:r>
              <a:rPr lang="en-US" sz="2000" dirty="0" err="1"/>
              <a:t>tergantung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rancangan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.</a:t>
            </a:r>
          </a:p>
          <a:p>
            <a:r>
              <a:rPr lang="en-US" sz="2000" dirty="0">
                <a:solidFill>
                  <a:srgbClr val="CC0000"/>
                </a:solidFill>
              </a:rPr>
              <a:t>Register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termasuk</a:t>
            </a:r>
            <a:r>
              <a:rPr lang="en-US" sz="2000" dirty="0"/>
              <a:t> accumulator, index register, stack pointer, general-</a:t>
            </a:r>
            <a:r>
              <a:rPr lang="en-US" sz="2000" dirty="0" err="1"/>
              <a:t>puposes</a:t>
            </a:r>
            <a:r>
              <a:rPr lang="en-US" sz="2000" dirty="0"/>
              <a:t> register, </a:t>
            </a:r>
            <a:r>
              <a:rPr lang="en-US" sz="2000" dirty="0" err="1"/>
              <a:t>ditambah</a:t>
            </a:r>
            <a:r>
              <a:rPr lang="en-US" sz="2000" dirty="0"/>
              <a:t> code information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pun</a:t>
            </a:r>
          </a:p>
          <a:p>
            <a:r>
              <a:rPr lang="en-US" sz="2000" dirty="0" err="1"/>
              <a:t>Istilah</a:t>
            </a:r>
            <a:r>
              <a:rPr lang="en-US" sz="2000" dirty="0"/>
              <a:t> register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merujuk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CC0000"/>
                </a:solidFill>
              </a:rPr>
              <a:t>kumpulan</a:t>
            </a:r>
            <a:r>
              <a:rPr lang="en-US" sz="2000" dirty="0">
                <a:solidFill>
                  <a:srgbClr val="CC0000"/>
                </a:solidFill>
              </a:rPr>
              <a:t> register yang </a:t>
            </a:r>
            <a:r>
              <a:rPr lang="en-US" sz="2000" dirty="0" err="1">
                <a:solidFill>
                  <a:srgbClr val="CC0000"/>
                </a:solidFill>
              </a:rPr>
              <a:t>dapat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err="1">
                <a:solidFill>
                  <a:srgbClr val="CC0000"/>
                </a:solidFill>
              </a:rPr>
              <a:t>diindeks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err="1">
                <a:solidFill>
                  <a:srgbClr val="CC0000"/>
                </a:solidFill>
              </a:rPr>
              <a:t>secara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err="1">
                <a:solidFill>
                  <a:srgbClr val="CC0000"/>
                </a:solidFill>
              </a:rPr>
              <a:t>langsung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err="1">
                <a:solidFill>
                  <a:srgbClr val="CC0000"/>
                </a:solidFill>
              </a:rPr>
              <a:t>untuk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err="1">
                <a:solidFill>
                  <a:srgbClr val="CC0000"/>
                </a:solidFill>
              </a:rPr>
              <a:t>melakukan</a:t>
            </a:r>
            <a:r>
              <a:rPr lang="en-US" sz="2000" dirty="0">
                <a:solidFill>
                  <a:srgbClr val="CC0000"/>
                </a:solidFill>
              </a:rPr>
              <a:t> input/output </a:t>
            </a:r>
            <a:r>
              <a:rPr lang="en-US" sz="2000" dirty="0" err="1">
                <a:solidFill>
                  <a:srgbClr val="CC0000"/>
                </a:solidFill>
              </a:rPr>
              <a:t>terhadap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err="1">
                <a:solidFill>
                  <a:srgbClr val="CC0000"/>
                </a:solidFill>
              </a:rPr>
              <a:t>sebuah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err="1">
                <a:solidFill>
                  <a:srgbClr val="CC0000"/>
                </a:solidFill>
              </a:rPr>
              <a:t>instruksi</a:t>
            </a:r>
            <a:r>
              <a:rPr lang="en-US" sz="2000" dirty="0"/>
              <a:t> yang </a:t>
            </a:r>
            <a:r>
              <a:rPr lang="en-US" sz="2000" dirty="0" err="1"/>
              <a:t>didefinisikan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 </a:t>
            </a:r>
            <a:r>
              <a:rPr lang="en-US" sz="2000" b="1" dirty="0">
                <a:solidFill>
                  <a:srgbClr val="00B050"/>
                </a:solidFill>
              </a:rPr>
              <a:t>set </a:t>
            </a:r>
            <a:r>
              <a:rPr lang="en-US" sz="2000" b="1" dirty="0" err="1">
                <a:solidFill>
                  <a:srgbClr val="00B050"/>
                </a:solidFill>
              </a:rPr>
              <a:t>instruksi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52900"/>
            <a:ext cx="2232079" cy="24731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39463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/>
              <a:t>Register (2)</a:t>
            </a:r>
          </a:p>
        </p:txBody>
      </p:sp>
    </p:spTree>
    <p:extLst>
      <p:ext uri="{BB962C8B-B14F-4D97-AF65-F5344CB8AC3E}">
        <p14:creationId xmlns:p14="http://schemas.microsoft.com/office/powerpoint/2010/main" val="144020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5">
            <a:extLst>
              <a:ext uri="{FF2B5EF4-FFF2-40B4-BE49-F238E27FC236}">
                <a16:creationId xmlns:a16="http://schemas.microsoft.com/office/drawing/2014/main" id="{FBF65659-6AC2-4483-B75D-7F5E6598C0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772400" cy="1143000"/>
          </a:xfrm>
          <a:noFill/>
        </p:spPr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Register (3)</a:t>
            </a:r>
          </a:p>
        </p:txBody>
      </p:sp>
      <p:sp>
        <p:nvSpPr>
          <p:cNvPr id="47107" name="Rectangle 16">
            <a:extLst>
              <a:ext uri="{FF2B5EF4-FFF2-40B4-BE49-F238E27FC236}">
                <a16:creationId xmlns:a16="http://schemas.microsoft.com/office/drawing/2014/main" id="{50A94217-4B96-495C-AAAB-664AAF322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en-US"/>
          </a:p>
        </p:txBody>
      </p:sp>
      <p:sp>
        <p:nvSpPr>
          <p:cNvPr id="47108" name="Footer Placeholder 4">
            <a:extLst>
              <a:ext uri="{FF2B5EF4-FFF2-40B4-BE49-F238E27FC236}">
                <a16:creationId xmlns:a16="http://schemas.microsoft.com/office/drawing/2014/main" id="{79702DBD-0CD7-4635-8C5E-646A28114540}"/>
              </a:ext>
            </a:extLst>
          </p:cNvPr>
          <p:cNvSpPr txBox="1">
            <a:spLocks noGrp="1"/>
          </p:cNvSpPr>
          <p:nvPr/>
        </p:nvSpPr>
        <p:spPr bwMode="auto">
          <a:xfrm>
            <a:off x="3124200" y="6248400"/>
            <a:ext cx="324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/>
              <a:t>Andang, Elektronika Komputer Digital</a:t>
            </a:r>
          </a:p>
        </p:txBody>
      </p:sp>
      <p:sp>
        <p:nvSpPr>
          <p:cNvPr id="47109" name="Slide Number Placeholder 4">
            <a:extLst>
              <a:ext uri="{FF2B5EF4-FFF2-40B4-BE49-F238E27FC236}">
                <a16:creationId xmlns:a16="http://schemas.microsoft.com/office/drawing/2014/main" id="{FA6591BD-696A-427F-9187-4A80C34F3DA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946FD7F-7043-4456-86D2-0931C14F62B2}" type="slidenum">
              <a:rPr lang="en-US" altLang="en-US" sz="1400"/>
              <a:pPr algn="r"/>
              <a:t>16</a:t>
            </a:fld>
            <a:endParaRPr lang="en-US" altLang="en-US" sz="1400"/>
          </a:p>
        </p:txBody>
      </p:sp>
      <p:sp>
        <p:nvSpPr>
          <p:cNvPr id="47111" name="Rectangle 19">
            <a:extLst>
              <a:ext uri="{FF2B5EF4-FFF2-40B4-BE49-F238E27FC236}">
                <a16:creationId xmlns:a16="http://schemas.microsoft.com/office/drawing/2014/main" id="{A9770519-DFDF-4445-831A-5BA64F640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15026"/>
            <a:ext cx="828357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sv-SE" altLang="en-US" sz="2000" dirty="0">
                <a:latin typeface="Arial" panose="020B0604020202020204" pitchFamily="34" charset="0"/>
                <a:ea typeface="MS Mincho" panose="02020609040205080304" pitchFamily="49" charset="-128"/>
              </a:rPr>
              <a:t>    Register berupa kumpulan dari elemen-elemen memori (flip-flop) </a:t>
            </a:r>
          </a:p>
          <a:p>
            <a:pPr algn="just"/>
            <a:r>
              <a:rPr lang="sv-SE" altLang="en-US" sz="2000" dirty="0">
                <a:latin typeface="Arial" panose="020B0604020202020204" pitchFamily="34" charset="0"/>
                <a:ea typeface="MS Mincho" panose="02020609040205080304" pitchFamily="49" charset="-128"/>
              </a:rPr>
              <a:t>    yang bekerja bersama sebagai satu unit. Register yang paling </a:t>
            </a:r>
          </a:p>
          <a:p>
            <a:pPr algn="just"/>
            <a:r>
              <a:rPr lang="sv-SE" altLang="en-US" sz="2000" dirty="0">
                <a:latin typeface="Arial" panose="020B0604020202020204" pitchFamily="34" charset="0"/>
                <a:ea typeface="MS Mincho" panose="02020609040205080304" pitchFamily="49" charset="-128"/>
              </a:rPr>
              <a:t>    sederhana hanya dipakai untuk penyampaian data biner. Jenis </a:t>
            </a:r>
          </a:p>
          <a:p>
            <a:pPr algn="just"/>
            <a:r>
              <a:rPr lang="sv-SE" altLang="en-US" sz="2000" dirty="0">
                <a:latin typeface="Arial" panose="020B0604020202020204" pitchFamily="34" charset="0"/>
                <a:ea typeface="MS Mincho" panose="02020609040205080304" pitchFamily="49" charset="-128"/>
              </a:rPr>
              <a:t>    register lain mempunyai karakteristik menggeser data ke kanan atau </a:t>
            </a:r>
          </a:p>
          <a:p>
            <a:pPr algn="just"/>
            <a:r>
              <a:rPr lang="sv-SE" altLang="en-US" sz="2000" dirty="0">
                <a:latin typeface="Arial" panose="020B0604020202020204" pitchFamily="34" charset="0"/>
                <a:ea typeface="MS Mincho" panose="02020609040205080304" pitchFamily="49" charset="-128"/>
              </a:rPr>
              <a:t>    ke kiri disamping mempunyai karakteristik memori.</a:t>
            </a:r>
          </a:p>
          <a:p>
            <a:pPr algn="just">
              <a:spcBef>
                <a:spcPct val="30000"/>
              </a:spcBef>
            </a:pPr>
            <a:r>
              <a:rPr lang="sv-SE" altLang="en-US" sz="2000" dirty="0">
                <a:latin typeface="Arial" panose="020B0604020202020204" pitchFamily="34" charset="0"/>
                <a:ea typeface="MS Mincho" panose="02020609040205080304" pitchFamily="49" charset="-128"/>
              </a:rPr>
              <a:t>    Register geser di susun dari flip-flop, yang bisa digunakan sebagai </a:t>
            </a:r>
          </a:p>
          <a:p>
            <a:pPr algn="just"/>
            <a:r>
              <a:rPr lang="sv-SE" altLang="en-US" sz="2000" dirty="0">
                <a:latin typeface="Arial" panose="020B0604020202020204" pitchFamily="34" charset="0"/>
                <a:ea typeface="MS Mincho" panose="02020609040205080304" pitchFamily="49" charset="-128"/>
              </a:rPr>
              <a:t>    memori untuk mengubah data seri ke paralel atau data paralel ke </a:t>
            </a:r>
          </a:p>
          <a:p>
            <a:pPr algn="just"/>
            <a:r>
              <a:rPr lang="sv-SE" altLang="en-US" sz="2000" dirty="0">
                <a:latin typeface="Arial" panose="020B0604020202020204" pitchFamily="34" charset="0"/>
                <a:ea typeface="MS Mincho" panose="02020609040205080304" pitchFamily="49" charset="-128"/>
              </a:rPr>
              <a:t>    seri. Jenis-jenis register geser diidentifikasi berdasarkan bagaimana </a:t>
            </a:r>
          </a:p>
          <a:p>
            <a:pPr algn="just"/>
            <a:r>
              <a:rPr lang="sv-SE" altLang="en-US" sz="2000" dirty="0">
                <a:latin typeface="Arial" panose="020B0604020202020204" pitchFamily="34" charset="0"/>
                <a:ea typeface="MS Mincho" panose="02020609040205080304" pitchFamily="49" charset="-128"/>
              </a:rPr>
              <a:t>    cara data dimuat dan dibaca dari unit penyimpanan.</a:t>
            </a:r>
          </a:p>
          <a:p>
            <a:pPr algn="just">
              <a:spcBef>
                <a:spcPct val="30000"/>
              </a:spcBef>
            </a:pPr>
            <a:r>
              <a:rPr lang="sv-SE" altLang="en-US" sz="2000" dirty="0">
                <a:latin typeface="Arial" panose="020B0604020202020204" pitchFamily="34" charset="0"/>
                <a:ea typeface="MS Mincho" panose="02020609040205080304" pitchFamily="49" charset="-128"/>
              </a:rPr>
              <a:t>    </a:t>
            </a:r>
            <a:endParaRPr lang="en-US" altLang="en-US" sz="2000" dirty="0"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5B2B-FD96-4D50-AF8D-6C1637466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, Shift Register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8A5CE-AB0C-406F-9A9B-4DFAADA7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1463988"/>
            <a:ext cx="67532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6AAAC1-AB33-4AC0-AD68-41C3680EA2E1}"/>
              </a:ext>
            </a:extLst>
          </p:cNvPr>
          <p:cNvSpPr>
            <a:spLocks noGrp="1"/>
          </p:cNvSpPr>
          <p:nvPr/>
        </p:nvSpPr>
        <p:spPr bwMode="auto">
          <a:xfrm>
            <a:off x="477350" y="44196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A, B, C, </a:t>
            </a:r>
            <a:r>
              <a:rPr lang="en-US" dirty="0" err="1"/>
              <a:t>dan</a:t>
            </a:r>
            <a:r>
              <a:rPr lang="en-US" dirty="0"/>
              <a:t> 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clock (</a:t>
            </a:r>
            <a:r>
              <a:rPr lang="en-US" dirty="0" err="1"/>
              <a:t>pemicu</a:t>
            </a:r>
            <a:r>
              <a:rPr lang="en-US" dirty="0"/>
              <a:t>) </a:t>
            </a:r>
            <a:r>
              <a:rPr lang="en-US" dirty="0" err="1"/>
              <a:t>diaktifkan</a:t>
            </a:r>
            <a:r>
              <a:rPr lang="en-US" dirty="0"/>
              <a:t> (</a:t>
            </a:r>
            <a:r>
              <a:rPr lang="en-US" dirty="0" err="1"/>
              <a:t>Logika</a:t>
            </a:r>
            <a:r>
              <a:rPr lang="en-US" dirty="0"/>
              <a:t> 1), </a:t>
            </a:r>
            <a:r>
              <a:rPr lang="en-US" dirty="0" err="1"/>
              <a:t>maka</a:t>
            </a:r>
            <a:r>
              <a:rPr lang="en-US" dirty="0"/>
              <a:t> data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nl-NL" dirty="0"/>
              <a:t>ke Q3, Q2, Q1, dan Q0.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Saat</a:t>
            </a:r>
            <a:r>
              <a:rPr lang="en-US" dirty="0"/>
              <a:t> clock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dipicu</a:t>
            </a:r>
            <a:r>
              <a:rPr lang="en-US" dirty="0"/>
              <a:t> (</a:t>
            </a:r>
            <a:r>
              <a:rPr lang="en-US" dirty="0" err="1"/>
              <a:t>Logika</a:t>
            </a:r>
            <a:r>
              <a:rPr lang="en-US" dirty="0"/>
              <a:t> 0),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masukannya</a:t>
            </a:r>
            <a:r>
              <a:rPr lang="en-US" dirty="0"/>
              <a:t>, </a:t>
            </a:r>
            <a:r>
              <a:rPr lang="en-US" dirty="0" err="1"/>
              <a:t>keluaran</a:t>
            </a:r>
            <a:r>
              <a:rPr lang="en-US" dirty="0"/>
              <a:t> Q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55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kalkulator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berturut-turut</a:t>
            </a:r>
            <a:r>
              <a:rPr lang="en-US" dirty="0"/>
              <a:t> digit </a:t>
            </a:r>
            <a:r>
              <a:rPr lang="en-US" dirty="0" err="1"/>
              <a:t>demi</a:t>
            </a:r>
            <a:r>
              <a:rPr lang="en-US" dirty="0"/>
              <a:t> digit yang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digit </a:t>
            </a:r>
            <a:r>
              <a:rPr lang="en-US" dirty="0" err="1"/>
              <a:t>biner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Penjumlahan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penjumlahan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dimulai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menjumlahkan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LSB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augend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ditambah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addend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penambah</a:t>
            </a:r>
            <a:r>
              <a:rPr lang="en-US" dirty="0">
                <a:latin typeface="Arial" pitchFamily="34" charset="0"/>
                <a:cs typeface="Arial" pitchFamily="34" charset="0"/>
              </a:rPr>
              <a:t>).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Jadi</a:t>
            </a:r>
            <a:r>
              <a:rPr lang="en-US" dirty="0">
                <a:latin typeface="Arial" pitchFamily="34" charset="0"/>
                <a:cs typeface="Arial" pitchFamily="34" charset="0"/>
              </a:rPr>
              <a:t> , 1 + 1 = 10 ,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dirty="0">
                <a:latin typeface="Arial" pitchFamily="34" charset="0"/>
                <a:cs typeface="Arial" pitchFamily="34" charset="0"/>
              </a:rPr>
              <a:t> sum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carry 1. Carry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ditambahkan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berikutnya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dijumlahkan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augend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addend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s-ES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97EBD3-572C-40A0-B962-D6426F3F8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KOMPONEN LEVEL REGISTER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DFF51DC-68F5-4D57-BB6B-F6808F80B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 err="1"/>
              <a:t>Rangkaian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Kombinational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dirty="0" err="1"/>
              <a:t>Rangkaian</a:t>
            </a:r>
            <a:r>
              <a:rPr lang="en-US" altLang="en-US" dirty="0"/>
              <a:t> </a:t>
            </a:r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outputnya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input pada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saat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komponennya</a:t>
            </a:r>
            <a:r>
              <a:rPr lang="en-US" altLang="en-US" dirty="0"/>
              <a:t>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Multiplexer, Demultiplexer, Decoder, Encoder, Arithmetic Elements</a:t>
            </a:r>
          </a:p>
          <a:p>
            <a:pPr>
              <a:lnSpc>
                <a:spcPct val="80000"/>
              </a:lnSpc>
            </a:pPr>
            <a:r>
              <a:rPr lang="en-US" altLang="en-US" sz="2800" b="1" dirty="0" err="1"/>
              <a:t>Rangkaian</a:t>
            </a:r>
            <a:r>
              <a:rPr lang="en-US" altLang="en-US" sz="2800" b="1" dirty="0"/>
              <a:t> Sequential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dirty="0" err="1"/>
              <a:t>Rangkaian</a:t>
            </a:r>
            <a:r>
              <a:rPr lang="en-US" altLang="en-US" dirty="0"/>
              <a:t> </a:t>
            </a:r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outputnya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tergantung</a:t>
            </a:r>
            <a:r>
              <a:rPr lang="en-US" altLang="en-US" dirty="0"/>
              <a:t> pada input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, </a:t>
            </a:r>
            <a:r>
              <a:rPr lang="en-US" altLang="en-US" dirty="0" err="1"/>
              <a:t>tetapi</a:t>
            </a:r>
            <a:r>
              <a:rPr lang="en-US" altLang="en-US" dirty="0"/>
              <a:t> juga pada </a:t>
            </a:r>
            <a:r>
              <a:rPr lang="en-US" altLang="en-US" dirty="0" err="1"/>
              <a:t>keadaan</a:t>
            </a:r>
            <a:r>
              <a:rPr lang="en-US" altLang="en-US" dirty="0"/>
              <a:t> input </a:t>
            </a:r>
            <a:r>
              <a:rPr lang="en-US" altLang="en-US" dirty="0" err="1"/>
              <a:t>sebelumnya</a:t>
            </a:r>
            <a:r>
              <a:rPr lang="en-US" altLang="en-US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komponennya</a:t>
            </a:r>
            <a:r>
              <a:rPr lang="en-US" altLang="en-US" dirty="0"/>
              <a:t>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Paralel</a:t>
            </a:r>
            <a:r>
              <a:rPr lang="en-US" altLang="en-US" dirty="0"/>
              <a:t> Register, Shift Register dan Counter.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>
                <a:latin typeface="Arial" pitchFamily="34" charset="0"/>
                <a:cs typeface="Arial" pitchFamily="34" charset="0"/>
              </a:rPr>
              <a:t>Jadi</a:t>
            </a:r>
            <a:r>
              <a:rPr lang="es-ES" dirty="0">
                <a:latin typeface="Arial" pitchFamily="34" charset="0"/>
                <a:cs typeface="Arial" pitchFamily="34" charset="0"/>
              </a:rPr>
              <a:t>, pada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kedua</a:t>
            </a:r>
            <a:r>
              <a:rPr lang="es-ES" dirty="0">
                <a:latin typeface="Arial" pitchFamily="34" charset="0"/>
                <a:cs typeface="Arial" pitchFamily="34" charset="0"/>
              </a:rPr>
              <a:t>, 1 + 0 + 1 = 10,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sum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nya</a:t>
            </a:r>
            <a:r>
              <a:rPr lang="es-ES" dirty="0">
                <a:latin typeface="Arial" pitchFamily="34" charset="0"/>
                <a:cs typeface="Arial" pitchFamily="34" charset="0"/>
              </a:rPr>
              <a:t> sama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s-ES" dirty="0">
                <a:latin typeface="Arial" pitchFamily="34" charset="0"/>
                <a:cs typeface="Arial" pitchFamily="34" charset="0"/>
              </a:rPr>
              <a:t> 0 dan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carry</a:t>
            </a:r>
            <a:r>
              <a:rPr lang="es-ES" dirty="0">
                <a:latin typeface="Arial" pitchFamily="34" charset="0"/>
                <a:cs typeface="Arial" pitchFamily="34" charset="0"/>
              </a:rPr>
              <a:t> 1. </a:t>
            </a:r>
            <a:r>
              <a:rPr lang="en-US" dirty="0">
                <a:latin typeface="Arial" pitchFamily="34" charset="0"/>
                <a:cs typeface="Arial" pitchFamily="34" charset="0"/>
              </a:rPr>
              <a:t>Carry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ditambahkan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bersama-sama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bit-bit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augend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addend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demikian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seterusnya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posisi-posisi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Penjumlahan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2537" y="2481262"/>
            <a:ext cx="5324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 </a:t>
            </a:r>
            <a:r>
              <a:rPr lang="en-US" dirty="0" err="1"/>
              <a:t>Biner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</a:t>
            </a:r>
          </a:p>
          <a:p>
            <a:pPr marL="596646" indent="-514350"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Half Adder</a:t>
            </a:r>
          </a:p>
          <a:p>
            <a:pPr marL="596646" indent="-514350"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Full Adder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Half adder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rangkaian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penjumlah</a:t>
            </a:r>
            <a:r>
              <a:rPr lang="en-US" dirty="0">
                <a:latin typeface="Arial" pitchFamily="34" charset="0"/>
                <a:cs typeface="Arial" pitchFamily="34" charset="0"/>
              </a:rPr>
              <a:t> system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biner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paling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Rangkaian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operasi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penjumlahan</a:t>
            </a:r>
            <a:r>
              <a:rPr lang="en-US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biner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dirty="0">
                <a:latin typeface="Arial" pitchFamily="34" charset="0"/>
                <a:cs typeface="Arial" pitchFamily="34" charset="0"/>
              </a:rPr>
              <a:t> 1 bit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saja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Rangkaian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Rangkaian</a:t>
            </a:r>
            <a:r>
              <a:rPr lang="en-US" dirty="0"/>
              <a:t> half adder </a:t>
            </a:r>
            <a:r>
              <a:rPr lang="en-US" dirty="0" err="1"/>
              <a:t>mempunyai</a:t>
            </a:r>
            <a:r>
              <a:rPr lang="en-US" dirty="0"/>
              <a:t> 2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2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Summary out (Sum) </a:t>
            </a:r>
            <a:r>
              <a:rPr lang="en-US" dirty="0" err="1"/>
              <a:t>dan</a:t>
            </a:r>
            <a:r>
              <a:rPr lang="en-US" dirty="0"/>
              <a:t> Carry out (Carry).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diagramdapat</a:t>
            </a:r>
            <a:r>
              <a:rPr lang="en-US" dirty="0"/>
              <a:t> </a:t>
            </a:r>
            <a:r>
              <a:rPr lang="en-US" dirty="0" err="1"/>
              <a:t>digambar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343400"/>
            <a:ext cx="3429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667000"/>
            <a:ext cx="3352800" cy="25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667000"/>
            <a:ext cx="38011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half Adder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747440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1600" y="4953000"/>
            <a:ext cx="6881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Logikanya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</a:p>
          <a:p>
            <a:r>
              <a:rPr lang="en-US" sz="3200" b="1" dirty="0"/>
              <a:t>Sum</a:t>
            </a:r>
            <a:r>
              <a:rPr lang="en-US" sz="3200" dirty="0"/>
              <a:t> = (A’.B)+(A.B’)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b="1" dirty="0"/>
              <a:t>Carry</a:t>
            </a:r>
            <a:r>
              <a:rPr lang="en-US" sz="3200" dirty="0"/>
              <a:t> = A.B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2011362"/>
          </a:xfrm>
        </p:spPr>
        <p:txBody>
          <a:bodyPr>
            <a:noAutofit/>
          </a:bodyPr>
          <a:lstStyle/>
          <a:p>
            <a:r>
              <a:rPr lang="en-US" sz="2400" dirty="0"/>
              <a:t>Half Adder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diimplementasikan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EX-OR gate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gate yang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EX-OR </a:t>
            </a:r>
            <a:r>
              <a:rPr lang="en-US" sz="2400" dirty="0" err="1"/>
              <a:t>untuk</a:t>
            </a:r>
            <a:r>
              <a:rPr lang="en-US" sz="2400" dirty="0"/>
              <a:t> sum </a:t>
            </a:r>
            <a:r>
              <a:rPr lang="en-US" sz="2400" dirty="0" err="1"/>
              <a:t>dan</a:t>
            </a:r>
            <a:r>
              <a:rPr lang="en-US" sz="2400" dirty="0"/>
              <a:t> AND gate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sv-SE" sz="2400" dirty="0"/>
              <a:t>carry. Rangkaian HA dapat ditunjukkan pada gambar (a) untuk HA yang disusun </a:t>
            </a:r>
            <a:r>
              <a:rPr lang="en-US" sz="2400" dirty="0" err="1"/>
              <a:t>dari</a:t>
            </a:r>
            <a:r>
              <a:rPr lang="en-US" sz="2400" dirty="0"/>
              <a:t> EX-OR </a:t>
            </a:r>
            <a:r>
              <a:rPr lang="en-US" sz="2400" dirty="0" err="1"/>
              <a:t>dan</a:t>
            </a:r>
            <a:r>
              <a:rPr lang="en-US" sz="2400" dirty="0"/>
              <a:t> AND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(b)</a:t>
            </a:r>
            <a:r>
              <a:rPr lang="en-US" sz="2400" dirty="0" err="1"/>
              <a:t>untuk</a:t>
            </a:r>
            <a:r>
              <a:rPr lang="en-US" sz="2400" dirty="0"/>
              <a:t> HA yang </a:t>
            </a:r>
            <a:r>
              <a:rPr lang="en-US" sz="2400" dirty="0" err="1"/>
              <a:t>disusun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AND, OR </a:t>
            </a:r>
            <a:r>
              <a:rPr lang="en-US" sz="2400" dirty="0" err="1"/>
              <a:t>dan</a:t>
            </a:r>
            <a:r>
              <a:rPr lang="en-US" sz="2400" dirty="0"/>
              <a:t> NOT gate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3352800"/>
            <a:ext cx="31813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25" y="3505200"/>
            <a:ext cx="3914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 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3352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Rangkaian</a:t>
            </a:r>
            <a:r>
              <a:rPr lang="en-US" dirty="0"/>
              <a:t> full adder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menjumlahkan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bit.Ciri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Full adder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half adder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/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Full adder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Carry_in</a:t>
            </a:r>
            <a:r>
              <a:rPr lang="en-US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648200"/>
            <a:ext cx="568225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Penjumlahan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2434" y="2362200"/>
            <a:ext cx="382436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362200"/>
            <a:ext cx="4152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FBA097D-AB8D-4951-B197-267838C6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MULTIPLEXER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67D8D1F-B5F7-4219-89B3-EAD100C97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alat</a:t>
            </a:r>
            <a:r>
              <a:rPr lang="en-US" altLang="en-US" dirty="0"/>
              <a:t> yang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data yang </a:t>
            </a:r>
            <a:r>
              <a:rPr lang="en-US" altLang="en-US" dirty="0" err="1"/>
              <a:t>masuk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sumber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saluran</a:t>
            </a:r>
            <a:r>
              <a:rPr lang="en-US" altLang="en-US" dirty="0"/>
              <a:t> data.</a:t>
            </a:r>
          </a:p>
          <a:p>
            <a:r>
              <a:rPr lang="en-US" altLang="en-US" dirty="0"/>
              <a:t>Multiplexer </a:t>
            </a:r>
            <a:r>
              <a:rPr lang="en-US" altLang="en-US" dirty="0" err="1"/>
              <a:t>sering</a:t>
            </a:r>
            <a:r>
              <a:rPr lang="en-US" altLang="en-US" dirty="0"/>
              <a:t> </a:t>
            </a:r>
            <a:r>
              <a:rPr lang="en-US" altLang="en-US" dirty="0" err="1"/>
              <a:t>disebut</a:t>
            </a:r>
            <a:r>
              <a:rPr lang="en-US" altLang="en-US" dirty="0"/>
              <a:t> MUX	</a:t>
            </a:r>
          </a:p>
          <a:p>
            <a:r>
              <a:rPr lang="en-US" altLang="en-US" dirty="0" err="1"/>
              <a:t>Berapa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pin yang </a:t>
            </a:r>
            <a:r>
              <a:rPr lang="en-US" altLang="en-US" dirty="0" err="1"/>
              <a:t>dibutuhkan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 err="1"/>
              <a:t>Tergantung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input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769450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6096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Rangkaian FA dapat disusun oleh dua buah HA yang di-OR-kan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792162"/>
          </a:xfrm>
        </p:spPr>
        <p:txBody>
          <a:bodyPr/>
          <a:lstStyle/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FA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769199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867400"/>
            <a:ext cx="5562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43000" y="4876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Dari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diatas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dituliskan</a:t>
            </a:r>
            <a:r>
              <a:rPr lang="en-US" sz="2400" dirty="0"/>
              <a:t> </a:t>
            </a:r>
            <a:r>
              <a:rPr lang="en-US" sz="2400" dirty="0" err="1"/>
              <a:t>ekspresi</a:t>
            </a:r>
            <a:r>
              <a:rPr lang="en-US" sz="2400" dirty="0"/>
              <a:t> </a:t>
            </a:r>
            <a:r>
              <a:rPr lang="en-US" sz="2400" dirty="0" err="1"/>
              <a:t>logika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Sum </a:t>
            </a:r>
            <a:r>
              <a:rPr lang="en-US" sz="2400" dirty="0" err="1"/>
              <a:t>dan</a:t>
            </a:r>
            <a:r>
              <a:rPr lang="en-US" sz="2400" dirty="0"/>
              <a:t> carry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1827-06A9-48F3-A754-7920AE8C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Ripple-Carry-Adder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DB4EF6-99CF-4ECD-A48C-E64203F2C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78" y="2708920"/>
            <a:ext cx="6527043" cy="2610817"/>
          </a:xfrm>
        </p:spPr>
      </p:pic>
    </p:spTree>
    <p:extLst>
      <p:ext uri="{BB962C8B-B14F-4D97-AF65-F5344CB8AC3E}">
        <p14:creationId xmlns:p14="http://schemas.microsoft.com/office/powerpoint/2010/main" val="1842524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46D0EA3-D524-402E-BFD1-B3D3650AE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990600"/>
          </a:xfrm>
          <a:ln w="19050">
            <a:solidFill>
              <a:schemeClr val="bg2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Comparator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8B9EB84-4ADD-4DC6-B5BC-38E0AF9EF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81600"/>
          </a:xfrm>
        </p:spPr>
        <p:txBody>
          <a:bodyPr/>
          <a:lstStyle/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Adalah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suatu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rangkaian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kombinasi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yang </a:t>
            </a:r>
          </a:p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berfungsi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sebagai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pembanding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2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variabel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</a:p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dengan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multi bit.</a:t>
            </a:r>
          </a:p>
          <a:p>
            <a:pPr marL="609600" indent="-609600" algn="just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Gambar Blok Diagram Comparator</a:t>
            </a:r>
          </a:p>
          <a:p>
            <a:pPr marL="609600" indent="-609600" algn="just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F5A2C3B-CE79-4221-836D-C826C4E74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924800" cy="4876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9941" name="Group 5">
            <a:extLst>
              <a:ext uri="{FF2B5EF4-FFF2-40B4-BE49-F238E27FC236}">
                <a16:creationId xmlns:a16="http://schemas.microsoft.com/office/drawing/2014/main" id="{FD5C6323-D107-4E9D-A2B6-CECB07F2A119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4400550"/>
            <a:ext cx="6343650" cy="1390650"/>
            <a:chOff x="1080" y="2772"/>
            <a:chExt cx="3996" cy="876"/>
          </a:xfrm>
        </p:grpSpPr>
        <p:sp>
          <p:nvSpPr>
            <p:cNvPr id="39942" name="Rectangle 6">
              <a:extLst>
                <a:ext uri="{FF2B5EF4-FFF2-40B4-BE49-F238E27FC236}">
                  <a16:creationId xmlns:a16="http://schemas.microsoft.com/office/drawing/2014/main" id="{EEE122CC-483E-4D53-9CCC-9A32772A8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820"/>
              <a:ext cx="1296" cy="816"/>
            </a:xfrm>
            <a:prstGeom prst="rect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3" name="Text Box 7">
              <a:extLst>
                <a:ext uri="{FF2B5EF4-FFF2-40B4-BE49-F238E27FC236}">
                  <a16:creationId xmlns:a16="http://schemas.microsoft.com/office/drawing/2014/main" id="{A2D7D781-6040-471B-A055-242141B37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2" y="3060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Comparator</a:t>
              </a:r>
            </a:p>
          </p:txBody>
        </p:sp>
        <p:sp>
          <p:nvSpPr>
            <p:cNvPr id="39944" name="Line 8">
              <a:extLst>
                <a:ext uri="{FF2B5EF4-FFF2-40B4-BE49-F238E27FC236}">
                  <a16:creationId xmlns:a16="http://schemas.microsoft.com/office/drawing/2014/main" id="{49FF3237-38EC-4566-815C-E9B044A176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4" y="3060"/>
              <a:ext cx="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5" name="Line 9">
              <a:extLst>
                <a:ext uri="{FF2B5EF4-FFF2-40B4-BE49-F238E27FC236}">
                  <a16:creationId xmlns:a16="http://schemas.microsoft.com/office/drawing/2014/main" id="{32404F9C-6148-4DA5-B524-A81259D2B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4" y="3384"/>
              <a:ext cx="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6" name="Line 10">
              <a:extLst>
                <a:ext uri="{FF2B5EF4-FFF2-40B4-BE49-F238E27FC236}">
                  <a16:creationId xmlns:a16="http://schemas.microsoft.com/office/drawing/2014/main" id="{405F60A5-1B09-483F-B134-8E47A47550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0" y="3204"/>
              <a:ext cx="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7" name="Line 11">
              <a:extLst>
                <a:ext uri="{FF2B5EF4-FFF2-40B4-BE49-F238E27FC236}">
                  <a16:creationId xmlns:a16="http://schemas.microsoft.com/office/drawing/2014/main" id="{8CB8E999-3A96-4DC5-B3C3-D07D894AA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0" y="2928"/>
              <a:ext cx="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8" name="Line 12">
              <a:extLst>
                <a:ext uri="{FF2B5EF4-FFF2-40B4-BE49-F238E27FC236}">
                  <a16:creationId xmlns:a16="http://schemas.microsoft.com/office/drawing/2014/main" id="{4539AFBE-1625-4E05-876D-CBABDD3E9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0" y="3504"/>
              <a:ext cx="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9" name="Text Box 13">
              <a:extLst>
                <a:ext uri="{FF2B5EF4-FFF2-40B4-BE49-F238E27FC236}">
                  <a16:creationId xmlns:a16="http://schemas.microsoft.com/office/drawing/2014/main" id="{04AFE152-BDD2-4F16-8883-CF8402374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6" y="277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A&gt;B</a:t>
              </a:r>
            </a:p>
          </p:txBody>
        </p:sp>
        <p:sp>
          <p:nvSpPr>
            <p:cNvPr id="39950" name="Text Box 14">
              <a:extLst>
                <a:ext uri="{FF2B5EF4-FFF2-40B4-BE49-F238E27FC236}">
                  <a16:creationId xmlns:a16="http://schemas.microsoft.com/office/drawing/2014/main" id="{95FCBA15-C868-445D-B12B-AAF65900B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" y="303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A&lt;B</a:t>
              </a:r>
            </a:p>
          </p:txBody>
        </p:sp>
        <p:sp>
          <p:nvSpPr>
            <p:cNvPr id="39951" name="Text Box 15">
              <a:extLst>
                <a:ext uri="{FF2B5EF4-FFF2-40B4-BE49-F238E27FC236}">
                  <a16:creationId xmlns:a16="http://schemas.microsoft.com/office/drawing/2014/main" id="{DCEFD731-F8F5-49DF-AA7A-93C4B2AE1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336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A=B</a:t>
              </a:r>
            </a:p>
          </p:txBody>
        </p:sp>
        <p:sp>
          <p:nvSpPr>
            <p:cNvPr id="39952" name="Text Box 16">
              <a:extLst>
                <a:ext uri="{FF2B5EF4-FFF2-40B4-BE49-F238E27FC236}">
                  <a16:creationId xmlns:a16="http://schemas.microsoft.com/office/drawing/2014/main" id="{1C411515-BEB2-4D3E-B126-DDD78B53D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2808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A</a:t>
              </a:r>
            </a:p>
          </p:txBody>
        </p:sp>
        <p:sp>
          <p:nvSpPr>
            <p:cNvPr id="39953" name="Text Box 17">
              <a:extLst>
                <a:ext uri="{FF2B5EF4-FFF2-40B4-BE49-F238E27FC236}">
                  <a16:creationId xmlns:a16="http://schemas.microsoft.com/office/drawing/2014/main" id="{1031C46F-4E3C-4C7B-8356-CB1BF11E8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3348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B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F34C009-4108-42AF-89A8-DFB1763AB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762000"/>
          </a:xfrm>
          <a:ln w="19050">
            <a:solidFill>
              <a:schemeClr val="bg2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Contoh</a:t>
            </a:r>
            <a:r>
              <a:rPr lang="en-US" sz="35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F6B498D-9C91-4765-8A30-2C41E797C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81600"/>
          </a:xfrm>
        </p:spPr>
        <p:txBody>
          <a:bodyPr/>
          <a:lstStyle/>
          <a:p>
            <a:pPr marL="609600" indent="-609600" algn="just" eaLnBrk="1" hangingPunct="1">
              <a:lnSpc>
                <a:spcPct val="50000"/>
              </a:lnSpc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Rancang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rangkaian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kombinasi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sebagai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Comparator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untuk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membandingkan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dan </a:t>
            </a:r>
          </a:p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 yang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terdiri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dari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 bit.</a:t>
            </a:r>
          </a:p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u="sng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Jawab</a:t>
            </a:r>
            <a:r>
              <a:rPr lang="en-US" sz="28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Tabel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kebenaran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7D1E9CB2-038B-41C2-ABC9-A5F715E0A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7924800" cy="5257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65" name="Group 5">
            <a:extLst>
              <a:ext uri="{FF2B5EF4-FFF2-40B4-BE49-F238E27FC236}">
                <a16:creationId xmlns:a16="http://schemas.microsoft.com/office/drawing/2014/main" id="{D30899DD-1C9A-43C7-B361-390762FF0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00898"/>
              </p:ext>
            </p:extLst>
          </p:nvPr>
        </p:nvGraphicFramePr>
        <p:xfrm>
          <a:off x="1066800" y="4141788"/>
          <a:ext cx="7239000" cy="2487612"/>
        </p:xfrm>
        <a:graphic>
          <a:graphicData uri="http://schemas.openxmlformats.org/drawingml/2006/table">
            <a:tbl>
              <a:tblPr/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I N P U 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CCFFFF"/>
                        </a:gs>
                        <a:gs pos="100000">
                          <a:srgbClr val="FFFFCC"/>
                        </a:gs>
                      </a:gsLst>
                      <a:lin ang="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O U T P U 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CCFFFF"/>
                        </a:gs>
                        <a:gs pos="100000">
                          <a:srgbClr val="FFFFCC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A        B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CCFFFF"/>
                        </a:gs>
                        <a:gs pos="100000">
                          <a:srgbClr val="FFFFC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A &gt; B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CCFFFF"/>
                        </a:gs>
                        <a:gs pos="100000">
                          <a:srgbClr val="FFFFC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A &lt; B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CCFFFF"/>
                        </a:gs>
                        <a:gs pos="100000">
                          <a:srgbClr val="FFFFC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A = B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CCFFFF"/>
                        </a:gs>
                        <a:gs pos="100000">
                          <a:srgbClr val="FFFFCC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0        0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0        1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1        0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1        1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CCFFFF"/>
                        </a:gs>
                        <a:gs pos="100000">
                          <a:srgbClr val="FFFFC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CCFFFF"/>
                        </a:gs>
                        <a:gs pos="100000">
                          <a:srgbClr val="FFFFC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CCFFFF"/>
                        </a:gs>
                        <a:gs pos="100000">
                          <a:srgbClr val="FFFFC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CCFFFF"/>
                        </a:gs>
                        <a:gs pos="100000">
                          <a:srgbClr val="FFFFCC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3842266-3662-4D1D-9C06-B37294B33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990600"/>
          </a:xfrm>
          <a:ln w="19050">
            <a:solidFill>
              <a:schemeClr val="bg2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Lanjutan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……..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75D06B4-A609-47F3-B5AD-86AECEDFF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81600"/>
          </a:xfrm>
        </p:spPr>
        <p:txBody>
          <a:bodyPr/>
          <a:lstStyle/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609600" indent="-609600" algn="just"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Persamaan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Boolean</a:t>
            </a:r>
          </a:p>
          <a:p>
            <a:pPr marL="609600" indent="-609600" algn="just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F (A &gt; B) = AB’</a:t>
            </a:r>
          </a:p>
          <a:p>
            <a:pPr marL="609600" indent="-609600" algn="just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F (A &lt; B) = A’B</a:t>
            </a:r>
          </a:p>
          <a:p>
            <a:pPr marL="609600" indent="-609600" algn="just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F (A = B) = (AB)’ + AB = (A + B)’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6FFD8343-3B17-4B49-917B-273BA4E3C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924800" cy="4876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7C0D336-C99B-4FC8-BC0A-FBED08D4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685800"/>
          </a:xfrm>
          <a:ln w="19050">
            <a:solidFill>
              <a:schemeClr val="bg2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5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Lanjutan</a:t>
            </a:r>
            <a:r>
              <a:rPr lang="en-US" sz="35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…….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1D4FDCB-6173-4C62-8B64-63F18A6A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5334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6EA8165E-506D-48BB-9D65-BF761F8E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127635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Rangkaian</a:t>
            </a:r>
            <a:r>
              <a:rPr lang="en-US" altLang="en-US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b="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Logika</a:t>
            </a:r>
            <a:endParaRPr lang="en-US" altLang="en-US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814A5F00-0509-49D2-AF95-9A77DAD1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684713"/>
            <a:ext cx="762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 err="1"/>
              <a:t>Tugas</a:t>
            </a:r>
            <a:r>
              <a:rPr lang="en-US" altLang="en-US" b="0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b="0" dirty="0" err="1"/>
              <a:t>Rancang</a:t>
            </a:r>
            <a:r>
              <a:rPr lang="en-US" altLang="en-US" b="0" dirty="0"/>
              <a:t> </a:t>
            </a:r>
            <a:r>
              <a:rPr lang="en-US" altLang="en-US" b="0" dirty="0" err="1"/>
              <a:t>dengan</a:t>
            </a:r>
            <a:r>
              <a:rPr lang="en-US" altLang="en-US" b="0" dirty="0"/>
              <a:t> Comparator </a:t>
            </a:r>
            <a:r>
              <a:rPr lang="en-US" altLang="en-US" b="0" dirty="0" err="1"/>
              <a:t>untuk</a:t>
            </a:r>
            <a:r>
              <a:rPr lang="en-US" altLang="en-US" b="0" dirty="0"/>
              <a:t> </a:t>
            </a:r>
            <a:r>
              <a:rPr lang="en-US" altLang="en-US" b="0" dirty="0" err="1"/>
              <a:t>membandingkan</a:t>
            </a:r>
            <a:r>
              <a:rPr lang="en-US" altLang="en-US" b="0" dirty="0"/>
              <a:t> A dan B yang </a:t>
            </a:r>
            <a:r>
              <a:rPr lang="en-US" altLang="en-US" b="0" dirty="0" err="1"/>
              <a:t>masing</a:t>
            </a:r>
            <a:r>
              <a:rPr lang="en-US" altLang="en-US" b="0" dirty="0"/>
              <a:t> – </a:t>
            </a:r>
            <a:r>
              <a:rPr lang="en-US" altLang="en-US" b="0" dirty="0" err="1"/>
              <a:t>masing</a:t>
            </a:r>
            <a:r>
              <a:rPr lang="en-US" altLang="en-US" b="0" dirty="0"/>
              <a:t> </a:t>
            </a:r>
            <a:r>
              <a:rPr lang="en-US" altLang="en-US" b="0" dirty="0" err="1"/>
              <a:t>variabel</a:t>
            </a:r>
            <a:r>
              <a:rPr lang="en-US" altLang="en-US" b="0" dirty="0"/>
              <a:t> </a:t>
            </a:r>
            <a:r>
              <a:rPr lang="en-US" altLang="en-US" b="0" dirty="0" err="1"/>
              <a:t>terdiri</a:t>
            </a:r>
            <a:r>
              <a:rPr lang="en-US" altLang="en-US" b="0" dirty="0"/>
              <a:t> </a:t>
            </a:r>
            <a:r>
              <a:rPr lang="en-US" altLang="en-US" b="0" dirty="0" err="1"/>
              <a:t>dari</a:t>
            </a:r>
            <a:r>
              <a:rPr lang="en-US" altLang="en-US" b="0" dirty="0"/>
              <a:t> 2 bit</a:t>
            </a:r>
          </a:p>
        </p:txBody>
      </p:sp>
      <p:sp>
        <p:nvSpPr>
          <p:cNvPr id="43014" name="AutoShape 6">
            <a:extLst>
              <a:ext uri="{FF2B5EF4-FFF2-40B4-BE49-F238E27FC236}">
                <a16:creationId xmlns:a16="http://schemas.microsoft.com/office/drawing/2014/main" id="{3D9655E9-EBA5-43FB-81BA-8082BFDB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1954213"/>
            <a:ext cx="73025" cy="57150"/>
          </a:xfrm>
          <a:prstGeom prst="flowChartConnector">
            <a:avLst/>
          </a:prstGeom>
          <a:solidFill>
            <a:schemeClr val="bg2"/>
          </a:solidFill>
          <a:ln w="28575" cap="sq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3015" name="Group 7">
            <a:extLst>
              <a:ext uri="{FF2B5EF4-FFF2-40B4-BE49-F238E27FC236}">
                <a16:creationId xmlns:a16="http://schemas.microsoft.com/office/drawing/2014/main" id="{CD96C2FF-ED10-4983-B556-ECE2F67A0EA8}"/>
              </a:ext>
            </a:extLst>
          </p:cNvPr>
          <p:cNvGrpSpPr>
            <a:grpSpLocks/>
          </p:cNvGrpSpPr>
          <p:nvPr/>
        </p:nvGrpSpPr>
        <p:grpSpPr bwMode="auto">
          <a:xfrm>
            <a:off x="5635625" y="4052888"/>
            <a:ext cx="723900" cy="747712"/>
            <a:chOff x="2784" y="1584"/>
            <a:chExt cx="912" cy="816"/>
          </a:xfrm>
        </p:grpSpPr>
        <p:sp>
          <p:nvSpPr>
            <p:cNvPr id="43049" name="AutoShape 8">
              <a:extLst>
                <a:ext uri="{FF2B5EF4-FFF2-40B4-BE49-F238E27FC236}">
                  <a16:creationId xmlns:a16="http://schemas.microsoft.com/office/drawing/2014/main" id="{A1251B90-5041-4BC3-9FD7-43FC4753D2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12" y="1584"/>
              <a:ext cx="684" cy="816"/>
            </a:xfrm>
            <a:prstGeom prst="moon">
              <a:avLst>
                <a:gd name="adj" fmla="val 72338"/>
              </a:avLst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50" name="AutoShape 9">
              <a:extLst>
                <a:ext uri="{FF2B5EF4-FFF2-40B4-BE49-F238E27FC236}">
                  <a16:creationId xmlns:a16="http://schemas.microsoft.com/office/drawing/2014/main" id="{A1EDF66D-FC24-474A-AC91-695212BC80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784" y="1584"/>
              <a:ext cx="288" cy="816"/>
            </a:xfrm>
            <a:prstGeom prst="moon">
              <a:avLst>
                <a:gd name="adj" fmla="val 2500"/>
              </a:avLst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3016" name="Group 10">
            <a:extLst>
              <a:ext uri="{FF2B5EF4-FFF2-40B4-BE49-F238E27FC236}">
                <a16:creationId xmlns:a16="http://schemas.microsoft.com/office/drawing/2014/main" id="{6767251C-3E39-4DE6-85B3-0837ABE08B77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960688"/>
            <a:ext cx="561975" cy="344487"/>
            <a:chOff x="1592" y="2780"/>
            <a:chExt cx="388" cy="474"/>
          </a:xfrm>
        </p:grpSpPr>
        <p:sp>
          <p:nvSpPr>
            <p:cNvPr id="43047" name="AutoShape 11">
              <a:extLst>
                <a:ext uri="{FF2B5EF4-FFF2-40B4-BE49-F238E27FC236}">
                  <a16:creationId xmlns:a16="http://schemas.microsoft.com/office/drawing/2014/main" id="{66A4EE81-EF57-4235-B43C-561EDCB027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16" y="2856"/>
              <a:ext cx="474" cy="322"/>
            </a:xfrm>
            <a:prstGeom prst="flowChartExtract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48" name="AutoShape 12">
              <a:extLst>
                <a:ext uri="{FF2B5EF4-FFF2-40B4-BE49-F238E27FC236}">
                  <a16:creationId xmlns:a16="http://schemas.microsoft.com/office/drawing/2014/main" id="{385C71C3-6C0F-4123-AC38-FEEA683D3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955"/>
              <a:ext cx="76" cy="100"/>
            </a:xfrm>
            <a:prstGeom prst="flowChartConnector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3017" name="AutoShape 13">
            <a:extLst>
              <a:ext uri="{FF2B5EF4-FFF2-40B4-BE49-F238E27FC236}">
                <a16:creationId xmlns:a16="http://schemas.microsoft.com/office/drawing/2014/main" id="{3EA809B3-6482-4B26-A3E7-520E8A5754F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16600" y="2903538"/>
            <a:ext cx="542925" cy="746125"/>
          </a:xfrm>
          <a:prstGeom prst="moon">
            <a:avLst>
              <a:gd name="adj" fmla="val 72338"/>
            </a:avLst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8" name="AutoShape 14">
            <a:extLst>
              <a:ext uri="{FF2B5EF4-FFF2-40B4-BE49-F238E27FC236}">
                <a16:creationId xmlns:a16="http://schemas.microsoft.com/office/drawing/2014/main" id="{1846C0DA-3DDF-4B67-8341-FD958B93846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51513" y="1752600"/>
            <a:ext cx="542925" cy="747713"/>
          </a:xfrm>
          <a:prstGeom prst="moon">
            <a:avLst>
              <a:gd name="adj" fmla="val 72338"/>
            </a:avLst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3019" name="Group 15">
            <a:extLst>
              <a:ext uri="{FF2B5EF4-FFF2-40B4-BE49-F238E27FC236}">
                <a16:creationId xmlns:a16="http://schemas.microsoft.com/office/drawing/2014/main" id="{9B609F65-095B-428D-B2BF-3DC5A2C1E23A}"/>
              </a:ext>
            </a:extLst>
          </p:cNvPr>
          <p:cNvGrpSpPr>
            <a:grpSpLocks/>
          </p:cNvGrpSpPr>
          <p:nvPr/>
        </p:nvGrpSpPr>
        <p:grpSpPr bwMode="auto">
          <a:xfrm>
            <a:off x="2630488" y="2298700"/>
            <a:ext cx="561975" cy="346075"/>
            <a:chOff x="1592" y="2780"/>
            <a:chExt cx="388" cy="474"/>
          </a:xfrm>
        </p:grpSpPr>
        <p:sp>
          <p:nvSpPr>
            <p:cNvPr id="43045" name="AutoShape 16">
              <a:extLst>
                <a:ext uri="{FF2B5EF4-FFF2-40B4-BE49-F238E27FC236}">
                  <a16:creationId xmlns:a16="http://schemas.microsoft.com/office/drawing/2014/main" id="{A2E1784B-B7E5-4B6A-81B6-A4C318FF5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16" y="2856"/>
              <a:ext cx="474" cy="322"/>
            </a:xfrm>
            <a:prstGeom prst="flowChartExtract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46" name="AutoShape 17">
              <a:extLst>
                <a:ext uri="{FF2B5EF4-FFF2-40B4-BE49-F238E27FC236}">
                  <a16:creationId xmlns:a16="http://schemas.microsoft.com/office/drawing/2014/main" id="{176E8A45-A6F8-469C-9BB9-12F8E3AF3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955"/>
              <a:ext cx="76" cy="100"/>
            </a:xfrm>
            <a:prstGeom prst="flowChartConnector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3020" name="Line 18">
            <a:extLst>
              <a:ext uri="{FF2B5EF4-FFF2-40B4-BE49-F238E27FC236}">
                <a16:creationId xmlns:a16="http://schemas.microsoft.com/office/drawing/2014/main" id="{E7C9D455-0AB2-4D67-9025-23E7B71DF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4438" y="2097088"/>
            <a:ext cx="10144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1" name="Line 19">
            <a:extLst>
              <a:ext uri="{FF2B5EF4-FFF2-40B4-BE49-F238E27FC236}">
                <a16:creationId xmlns:a16="http://schemas.microsoft.com/office/drawing/2014/main" id="{69A9362D-4BC1-4D4B-B9C1-D5C792910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8575" y="3290888"/>
            <a:ext cx="1012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2" name="Line 20">
            <a:extLst>
              <a:ext uri="{FF2B5EF4-FFF2-40B4-BE49-F238E27FC236}">
                <a16:creationId xmlns:a16="http://schemas.microsoft.com/office/drawing/2014/main" id="{EE66ED4C-6782-4860-9AF7-910FFC547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9525" y="4427538"/>
            <a:ext cx="10144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3" name="Line 21">
            <a:extLst>
              <a:ext uri="{FF2B5EF4-FFF2-40B4-BE49-F238E27FC236}">
                <a16:creationId xmlns:a16="http://schemas.microsoft.com/office/drawing/2014/main" id="{28676F1F-9C56-452C-96D1-B732619CB0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2225" y="3478213"/>
            <a:ext cx="46323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4" name="Line 22">
            <a:extLst>
              <a:ext uri="{FF2B5EF4-FFF2-40B4-BE49-F238E27FC236}">
                <a16:creationId xmlns:a16="http://schemas.microsoft.com/office/drawing/2014/main" id="{C1C44AB1-1F62-4C05-9ADC-41D50288CB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87825" y="2270125"/>
            <a:ext cx="16652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5" name="Line 23">
            <a:extLst>
              <a:ext uri="{FF2B5EF4-FFF2-40B4-BE49-F238E27FC236}">
                <a16:creationId xmlns:a16="http://schemas.microsoft.com/office/drawing/2014/main" id="{885E525D-C443-45C8-9244-EB203D6B8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7825" y="2270125"/>
            <a:ext cx="0" cy="8620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6" name="Line 24">
            <a:extLst>
              <a:ext uri="{FF2B5EF4-FFF2-40B4-BE49-F238E27FC236}">
                <a16:creationId xmlns:a16="http://schemas.microsoft.com/office/drawing/2014/main" id="{0DC85952-B654-4EB6-A7AA-8809C854AE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3413" y="3132138"/>
            <a:ext cx="10144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7" name="Line 25">
            <a:extLst>
              <a:ext uri="{FF2B5EF4-FFF2-40B4-BE49-F238E27FC236}">
                <a16:creationId xmlns:a16="http://schemas.microsoft.com/office/drawing/2014/main" id="{02D6FE28-969C-4391-B70B-23DA1E1F7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2463" y="2457450"/>
            <a:ext cx="15922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8" name="Line 26">
            <a:extLst>
              <a:ext uri="{FF2B5EF4-FFF2-40B4-BE49-F238E27FC236}">
                <a16:creationId xmlns:a16="http://schemas.microsoft.com/office/drawing/2014/main" id="{BD317E2E-6577-46AC-9100-25C4AC339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263" y="2443163"/>
            <a:ext cx="0" cy="6889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9" name="Line 27">
            <a:extLst>
              <a:ext uri="{FF2B5EF4-FFF2-40B4-BE49-F238E27FC236}">
                <a16:creationId xmlns:a16="http://schemas.microsoft.com/office/drawing/2014/main" id="{673D879B-63C5-4BC3-AF0D-776B1213E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263" y="3132138"/>
            <a:ext cx="11572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30" name="Line 28">
            <a:extLst>
              <a:ext uri="{FF2B5EF4-FFF2-40B4-BE49-F238E27FC236}">
                <a16:creationId xmlns:a16="http://schemas.microsoft.com/office/drawing/2014/main" id="{1EB0806B-E8B1-4CD6-8AB5-551D77296A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1982788"/>
            <a:ext cx="46339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31" name="Line 29">
            <a:extLst>
              <a:ext uri="{FF2B5EF4-FFF2-40B4-BE49-F238E27FC236}">
                <a16:creationId xmlns:a16="http://schemas.microsoft.com/office/drawing/2014/main" id="{47991A20-48E8-4314-92B0-AC31D3836E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0075" y="2443163"/>
            <a:ext cx="7254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32" name="Line 30">
            <a:extLst>
              <a:ext uri="{FF2B5EF4-FFF2-40B4-BE49-F238E27FC236}">
                <a16:creationId xmlns:a16="http://schemas.microsoft.com/office/drawing/2014/main" id="{2ADC2252-F6D4-4FF4-903E-54A25EC8E6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0075" y="1982788"/>
            <a:ext cx="0" cy="4603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33" name="Line 31">
            <a:extLst>
              <a:ext uri="{FF2B5EF4-FFF2-40B4-BE49-F238E27FC236}">
                <a16:creationId xmlns:a16="http://schemas.microsoft.com/office/drawing/2014/main" id="{0A8E152A-0D1B-4CB1-A1E8-203CAAA631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0075" y="3132138"/>
            <a:ext cx="7969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34" name="Line 32">
            <a:extLst>
              <a:ext uri="{FF2B5EF4-FFF2-40B4-BE49-F238E27FC236}">
                <a16:creationId xmlns:a16="http://schemas.microsoft.com/office/drawing/2014/main" id="{EA54BAF2-4EAE-4D1D-8184-AE865EB22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0075" y="3132138"/>
            <a:ext cx="0" cy="3460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35" name="Line 33">
            <a:extLst>
              <a:ext uri="{FF2B5EF4-FFF2-40B4-BE49-F238E27FC236}">
                <a16:creationId xmlns:a16="http://schemas.microsoft.com/office/drawing/2014/main" id="{44964CCC-9C00-4359-8F2F-7DC2428771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3675" y="4283075"/>
            <a:ext cx="5794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36" name="Line 34">
            <a:extLst>
              <a:ext uri="{FF2B5EF4-FFF2-40B4-BE49-F238E27FC236}">
                <a16:creationId xmlns:a16="http://schemas.microsoft.com/office/drawing/2014/main" id="{0D403512-4B12-4F56-82A6-62652DA6F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313" y="3478213"/>
            <a:ext cx="0" cy="1092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37" name="Line 35">
            <a:extLst>
              <a:ext uri="{FF2B5EF4-FFF2-40B4-BE49-F238E27FC236}">
                <a16:creationId xmlns:a16="http://schemas.microsoft.com/office/drawing/2014/main" id="{21D612C6-F4C4-4EDC-9013-79EEACF00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313" y="4570413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38" name="Line 36">
            <a:extLst>
              <a:ext uri="{FF2B5EF4-FFF2-40B4-BE49-F238E27FC236}">
                <a16:creationId xmlns:a16="http://schemas.microsoft.com/office/drawing/2014/main" id="{9A2B02BF-4635-41D1-A020-AC7486178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3675" y="1982788"/>
            <a:ext cx="0" cy="23002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39" name="AutoShape 37">
            <a:extLst>
              <a:ext uri="{FF2B5EF4-FFF2-40B4-BE49-F238E27FC236}">
                <a16:creationId xmlns:a16="http://schemas.microsoft.com/office/drawing/2014/main" id="{39C5EC2E-DF13-48C9-97EC-ECC40B14D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3463925"/>
            <a:ext cx="73025" cy="57150"/>
          </a:xfrm>
          <a:prstGeom prst="flowChartConnector">
            <a:avLst/>
          </a:prstGeom>
          <a:solidFill>
            <a:schemeClr val="bg2"/>
          </a:solidFill>
          <a:ln w="28575" cap="sq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40" name="Text Box 38">
            <a:extLst>
              <a:ext uri="{FF2B5EF4-FFF2-40B4-BE49-F238E27FC236}">
                <a16:creationId xmlns:a16="http://schemas.microsoft.com/office/drawing/2014/main" id="{B2503773-B461-48CD-B8C1-227A57440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5334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A</a:t>
            </a:r>
          </a:p>
        </p:txBody>
      </p:sp>
      <p:sp>
        <p:nvSpPr>
          <p:cNvPr id="43041" name="Text Box 39">
            <a:extLst>
              <a:ext uri="{FF2B5EF4-FFF2-40B4-BE49-F238E27FC236}">
                <a16:creationId xmlns:a16="http://schemas.microsoft.com/office/drawing/2014/main" id="{B1529343-9C31-4399-9228-1CE44C20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38500"/>
            <a:ext cx="5334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B</a:t>
            </a:r>
          </a:p>
        </p:txBody>
      </p:sp>
      <p:sp>
        <p:nvSpPr>
          <p:cNvPr id="43042" name="Text Box 40">
            <a:extLst>
              <a:ext uri="{FF2B5EF4-FFF2-40B4-BE49-F238E27FC236}">
                <a16:creationId xmlns:a16="http://schemas.microsoft.com/office/drawing/2014/main" id="{4D774EB1-6C08-4C1A-B1C7-D721AF14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866900"/>
            <a:ext cx="9906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/>
              <a:t>A&gt;B</a:t>
            </a:r>
          </a:p>
        </p:txBody>
      </p:sp>
      <p:sp>
        <p:nvSpPr>
          <p:cNvPr id="43043" name="Text Box 41">
            <a:extLst>
              <a:ext uri="{FF2B5EF4-FFF2-40B4-BE49-F238E27FC236}">
                <a16:creationId xmlns:a16="http://schemas.microsoft.com/office/drawing/2014/main" id="{E8A5AEC9-B6F5-4D54-BE48-5F125F7D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028950"/>
            <a:ext cx="9906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/>
              <a:t>A&lt;B</a:t>
            </a:r>
          </a:p>
        </p:txBody>
      </p:sp>
      <p:sp>
        <p:nvSpPr>
          <p:cNvPr id="43044" name="Text Box 42">
            <a:extLst>
              <a:ext uri="{FF2B5EF4-FFF2-40B4-BE49-F238E27FC236}">
                <a16:creationId xmlns:a16="http://schemas.microsoft.com/office/drawing/2014/main" id="{D130C9DB-7749-49B6-900D-1A76E5A8D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0" y="4152900"/>
            <a:ext cx="9906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/>
              <a:t>A=B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C82CC09-A810-4263-92AA-EA768586D3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605173"/>
            <a:ext cx="5419122" cy="4776155"/>
          </a:xfrm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03419C6C-F3B1-4F83-80E2-DD8098889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dirty="0"/>
              <a:t>Multiplexer 2 </a:t>
            </a:r>
            <a:r>
              <a:rPr lang="en-US" altLang="en-US" sz="3200" dirty="0" err="1"/>
              <a:t>ke</a:t>
            </a:r>
            <a:r>
              <a:rPr lang="en-US" altLang="en-US" sz="3200" dirty="0"/>
              <a:t> 1</a:t>
            </a:r>
          </a:p>
        </p:txBody>
      </p:sp>
      <p:graphicFrame>
        <p:nvGraphicFramePr>
          <p:cNvPr id="4" name="Group 90">
            <a:extLst>
              <a:ext uri="{FF2B5EF4-FFF2-40B4-BE49-F238E27FC236}">
                <a16:creationId xmlns:a16="http://schemas.microsoft.com/office/drawing/2014/main" id="{E1955E55-8AD3-4BC0-A86C-76D1D9081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16427"/>
              </p:ext>
            </p:extLst>
          </p:nvPr>
        </p:nvGraphicFramePr>
        <p:xfrm>
          <a:off x="4794839" y="1145344"/>
          <a:ext cx="4176464" cy="3048000"/>
        </p:xfrm>
        <a:graphic>
          <a:graphicData uri="http://schemas.openxmlformats.org/drawingml/2006/table">
            <a:tbl>
              <a:tblPr/>
              <a:tblGrid>
                <a:gridCol w="1044116">
                  <a:extLst>
                    <a:ext uri="{9D8B030D-6E8A-4147-A177-3AD203B41FA5}">
                      <a16:colId xmlns:a16="http://schemas.microsoft.com/office/drawing/2014/main" val="189184068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837313472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111540208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109122300"/>
                    </a:ext>
                  </a:extLst>
                </a:gridCol>
              </a:tblGrid>
              <a:tr h="2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Select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Out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18221"/>
                  </a:ext>
                </a:extLst>
              </a:tr>
              <a:tr h="2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17130"/>
                  </a:ext>
                </a:extLst>
              </a:tr>
              <a:tr h="2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859252"/>
                  </a:ext>
                </a:extLst>
              </a:tr>
              <a:tr h="2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008186"/>
                  </a:ext>
                </a:extLst>
              </a:tr>
              <a:tr h="2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66498"/>
                  </a:ext>
                </a:extLst>
              </a:tr>
              <a:tr h="2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913656"/>
                  </a:ext>
                </a:extLst>
              </a:tr>
              <a:tr h="2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765906"/>
                  </a:ext>
                </a:extLst>
              </a:tr>
              <a:tr h="2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84377"/>
                  </a:ext>
                </a:extLst>
              </a:tr>
              <a:tr h="2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099141"/>
                  </a:ext>
                </a:extLst>
              </a:tr>
              <a:tr h="24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433437"/>
                  </a:ext>
                </a:extLst>
              </a:tr>
            </a:tbl>
          </a:graphicData>
        </a:graphic>
      </p:graphicFrame>
      <p:sp>
        <p:nvSpPr>
          <p:cNvPr id="8" name="Text Box 4">
            <a:extLst>
              <a:ext uri="{FF2B5EF4-FFF2-40B4-BE49-F238E27FC236}">
                <a16:creationId xmlns:a16="http://schemas.microsoft.com/office/drawing/2014/main" id="{3FAB6137-6009-4BB4-A4E9-EB9CDD56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222" y="3498519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S</a:t>
            </a:r>
            <a:r>
              <a:rPr lang="en-US" altLang="en-US" baseline="-25000" dirty="0">
                <a:solidFill>
                  <a:srgbClr val="FF0000"/>
                </a:solidFill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A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DC2B791-E201-4E08-81DC-C465EC2D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222" y="551723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S</a:t>
            </a:r>
            <a:r>
              <a:rPr lang="en-US" altLang="en-US" baseline="-25000" dirty="0">
                <a:solidFill>
                  <a:srgbClr val="FF0000"/>
                </a:solidFill>
              </a:rPr>
              <a:t>0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endParaRPr lang="en-US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47AB5E-97F4-4364-8E78-2BEAEE4DCCC7}"/>
                  </a:ext>
                </a:extLst>
              </p14:cNvPr>
              <p14:cNvContentPartPr/>
              <p14:nvPr/>
            </p14:nvContentPartPr>
            <p14:xfrm>
              <a:off x="813240" y="2538000"/>
              <a:ext cx="4708080" cy="310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47AB5E-97F4-4364-8E78-2BEAEE4DCC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80" y="2528640"/>
                <a:ext cx="4726800" cy="312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746E4E00-7F1D-4FC7-AABC-D79360B0C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0"/>
            <a:ext cx="7772400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86974-CDEF-4925-93E1-01F8356D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/>
          <a:lstStyle/>
          <a:p>
            <a:r>
              <a:rPr lang="en-US" dirty="0"/>
              <a:t>Mux 4 </a:t>
            </a:r>
            <a:r>
              <a:rPr lang="en-US" dirty="0" err="1"/>
              <a:t>ke</a:t>
            </a:r>
            <a:r>
              <a:rPr lang="en-US" dirty="0"/>
              <a:t> 1</a:t>
            </a:r>
          </a:p>
        </p:txBody>
      </p:sp>
      <p:graphicFrame>
        <p:nvGraphicFramePr>
          <p:cNvPr id="5" name="Group 85">
            <a:extLst>
              <a:ext uri="{FF2B5EF4-FFF2-40B4-BE49-F238E27FC236}">
                <a16:creationId xmlns:a16="http://schemas.microsoft.com/office/drawing/2014/main" id="{CE006ADF-46E1-42F6-A0ED-A70314545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082"/>
              </p:ext>
            </p:extLst>
          </p:nvPr>
        </p:nvGraphicFramePr>
        <p:xfrm>
          <a:off x="2590800" y="4293096"/>
          <a:ext cx="6096000" cy="2448274"/>
        </p:xfrm>
        <a:graphic>
          <a:graphicData uri="http://schemas.openxmlformats.org/drawingml/2006/table">
            <a:tbl>
              <a:tblPr/>
              <a:tblGrid>
                <a:gridCol w="871538">
                  <a:extLst>
                    <a:ext uri="{9D8B030D-6E8A-4147-A177-3AD203B41FA5}">
                      <a16:colId xmlns:a16="http://schemas.microsoft.com/office/drawing/2014/main" val="2203552303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733901911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1026218661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348019321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810032599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61818314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787864502"/>
                    </a:ext>
                  </a:extLst>
                </a:gridCol>
              </a:tblGrid>
              <a:tr h="40837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Select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Out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121484"/>
                  </a:ext>
                </a:extLst>
              </a:tr>
              <a:tr h="407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085533"/>
                  </a:ext>
                </a:extLst>
              </a:tr>
              <a:tr h="408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55445"/>
                  </a:ext>
                </a:extLst>
              </a:tr>
              <a:tr h="408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946955"/>
                  </a:ext>
                </a:extLst>
              </a:tr>
              <a:tr h="407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846159"/>
                  </a:ext>
                </a:extLst>
              </a:tr>
              <a:tr h="408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ahoma" panose="020B060403050404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2988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2DD783-4422-440A-86F8-15BA5F547756}"/>
                  </a:ext>
                </a:extLst>
              </p14:cNvPr>
              <p14:cNvContentPartPr/>
              <p14:nvPr/>
            </p14:nvContentPartPr>
            <p14:xfrm>
              <a:off x="313920" y="199440"/>
              <a:ext cx="6990480" cy="3607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2DD783-4422-440A-86F8-15BA5F5477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560" y="190080"/>
                <a:ext cx="7009200" cy="36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141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2BADA64-03A5-4DEF-9B6F-4AACC08C5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DEMULTIPLEXER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F14796D-3FBB-4368-B07F-2845AF2D1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Data distributor</a:t>
            </a:r>
          </a:p>
          <a:p>
            <a:r>
              <a:rPr lang="en-US" altLang="en-US" dirty="0" err="1"/>
              <a:t>Kebalikan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Multiplexer, </a:t>
            </a:r>
            <a:r>
              <a:rPr lang="en-US" altLang="en-US" dirty="0" err="1"/>
              <a:t>operasi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mengambil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input dan </a:t>
            </a:r>
            <a:r>
              <a:rPr lang="en-US" altLang="en-US" dirty="0" err="1"/>
              <a:t>menyebarkannya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output </a:t>
            </a:r>
            <a:r>
              <a:rPr lang="en-US" altLang="en-US" dirty="0" err="1"/>
              <a:t>bersesuaian</a:t>
            </a:r>
            <a:endParaRPr lang="en-US" altLang="en-US" dirty="0"/>
          </a:p>
          <a:p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dirty="0" err="1"/>
              <a:t>Demux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FE674D25-118F-492E-ACC6-92D7C6282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RANGKAIN DEMULTIPLEXER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F1C5528-9F11-4708-A475-D6ECE2CC46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382" y="1844824"/>
            <a:ext cx="4113295" cy="3968484"/>
          </a:xfrm>
        </p:spPr>
      </p:pic>
      <p:graphicFrame>
        <p:nvGraphicFramePr>
          <p:cNvPr id="7" name="Group 122">
            <a:extLst>
              <a:ext uri="{FF2B5EF4-FFF2-40B4-BE49-F238E27FC236}">
                <a16:creationId xmlns:a16="http://schemas.microsoft.com/office/drawing/2014/main" id="{FA983B4D-C99E-4A8E-9BF8-D0F841768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18657"/>
              </p:ext>
            </p:extLst>
          </p:nvPr>
        </p:nvGraphicFramePr>
        <p:xfrm>
          <a:off x="4355976" y="1916832"/>
          <a:ext cx="4640559" cy="4064000"/>
        </p:xfrm>
        <a:graphic>
          <a:graphicData uri="http://schemas.openxmlformats.org/drawingml/2006/table">
            <a:tbl>
              <a:tblPr/>
              <a:tblGrid>
                <a:gridCol w="663100">
                  <a:extLst>
                    <a:ext uri="{9D8B030D-6E8A-4147-A177-3AD203B41FA5}">
                      <a16:colId xmlns:a16="http://schemas.microsoft.com/office/drawing/2014/main" val="1157721139"/>
                    </a:ext>
                  </a:extLst>
                </a:gridCol>
                <a:gridCol w="663099">
                  <a:extLst>
                    <a:ext uri="{9D8B030D-6E8A-4147-A177-3AD203B41FA5}">
                      <a16:colId xmlns:a16="http://schemas.microsoft.com/office/drawing/2014/main" val="801177602"/>
                    </a:ext>
                  </a:extLst>
                </a:gridCol>
                <a:gridCol w="834041">
                  <a:extLst>
                    <a:ext uri="{9D8B030D-6E8A-4147-A177-3AD203B41FA5}">
                      <a16:colId xmlns:a16="http://schemas.microsoft.com/office/drawing/2014/main" val="258599378"/>
                    </a:ext>
                  </a:extLst>
                </a:gridCol>
                <a:gridCol w="491021">
                  <a:extLst>
                    <a:ext uri="{9D8B030D-6E8A-4147-A177-3AD203B41FA5}">
                      <a16:colId xmlns:a16="http://schemas.microsoft.com/office/drawing/2014/main" val="2530435094"/>
                    </a:ext>
                  </a:extLst>
                </a:gridCol>
                <a:gridCol w="663099">
                  <a:extLst>
                    <a:ext uri="{9D8B030D-6E8A-4147-A177-3AD203B41FA5}">
                      <a16:colId xmlns:a16="http://schemas.microsoft.com/office/drawing/2014/main" val="607074459"/>
                    </a:ext>
                  </a:extLst>
                </a:gridCol>
                <a:gridCol w="663100">
                  <a:extLst>
                    <a:ext uri="{9D8B030D-6E8A-4147-A177-3AD203B41FA5}">
                      <a16:colId xmlns:a16="http://schemas.microsoft.com/office/drawing/2014/main" val="3444513347"/>
                    </a:ext>
                  </a:extLst>
                </a:gridCol>
                <a:gridCol w="663099">
                  <a:extLst>
                    <a:ext uri="{9D8B030D-6E8A-4147-A177-3AD203B41FA5}">
                      <a16:colId xmlns:a16="http://schemas.microsoft.com/office/drawing/2014/main" val="608712350"/>
                    </a:ext>
                  </a:extLst>
                </a:gridCol>
              </a:tblGrid>
              <a:tr h="4064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Select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Output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21610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38565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71839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49833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70685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325356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73966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64951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12649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4689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0F11A2-7E47-41B2-94E1-0CDD238E48FB}"/>
                  </a:ext>
                </a:extLst>
              </p14:cNvPr>
              <p14:cNvContentPartPr/>
              <p14:nvPr/>
            </p14:nvContentPartPr>
            <p14:xfrm>
              <a:off x="285480" y="356400"/>
              <a:ext cx="8730720" cy="6188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0F11A2-7E47-41B2-94E1-0CDD238E48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120" y="347040"/>
                <a:ext cx="8749440" cy="620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318BACF-2667-49C4-B203-94C973DC6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DECODER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95199E2-EB1F-4988-BD5E-BDB30BA65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800"/>
              <a:t>DECODER</a:t>
            </a:r>
          </a:p>
          <a:p>
            <a:pPr marL="609600" indent="-609600"/>
            <a:r>
              <a:rPr lang="en-US" altLang="en-US" sz="2800"/>
              <a:t>Sirkuit kombinasional yang mendeteksi terjadinya pola biner diskret pada inputnya dan menghasilkan output unik yang berhubungan setiap kode yang terdeteksi.</a:t>
            </a:r>
          </a:p>
          <a:p>
            <a:pPr marL="609600" indent="-609600"/>
            <a:r>
              <a:rPr lang="en-US" altLang="en-US" sz="2800"/>
              <a:t>Jika ada n variabel input, maka decoder akan mempunyai sampai sejumlah 2n output.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2CC5B472-75B8-4270-A97D-5BC6C9DDB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RANGKAIN DECODER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C5CCA45-ED56-4422-9D6F-A2339CF199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811396"/>
            <a:ext cx="3999023" cy="3888432"/>
          </a:xfrm>
        </p:spPr>
      </p:pic>
      <p:graphicFrame>
        <p:nvGraphicFramePr>
          <p:cNvPr id="7" name="Group 97">
            <a:extLst>
              <a:ext uri="{FF2B5EF4-FFF2-40B4-BE49-F238E27FC236}">
                <a16:creationId xmlns:a16="http://schemas.microsoft.com/office/drawing/2014/main" id="{757A4642-4032-47E7-86A9-8B6DDB14D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34611"/>
              </p:ext>
            </p:extLst>
          </p:nvPr>
        </p:nvGraphicFramePr>
        <p:xfrm>
          <a:off x="4427984" y="3212976"/>
          <a:ext cx="4392488" cy="2566988"/>
        </p:xfrm>
        <a:graphic>
          <a:graphicData uri="http://schemas.openxmlformats.org/drawingml/2006/table">
            <a:tbl>
              <a:tblPr/>
              <a:tblGrid>
                <a:gridCol w="732291">
                  <a:extLst>
                    <a:ext uri="{9D8B030D-6E8A-4147-A177-3AD203B41FA5}">
                      <a16:colId xmlns:a16="http://schemas.microsoft.com/office/drawing/2014/main" val="3271939790"/>
                    </a:ext>
                  </a:extLst>
                </a:gridCol>
                <a:gridCol w="732290">
                  <a:extLst>
                    <a:ext uri="{9D8B030D-6E8A-4147-A177-3AD203B41FA5}">
                      <a16:colId xmlns:a16="http://schemas.microsoft.com/office/drawing/2014/main" val="3820607"/>
                    </a:ext>
                  </a:extLst>
                </a:gridCol>
                <a:gridCol w="731035">
                  <a:extLst>
                    <a:ext uri="{9D8B030D-6E8A-4147-A177-3AD203B41FA5}">
                      <a16:colId xmlns:a16="http://schemas.microsoft.com/office/drawing/2014/main" val="520295194"/>
                    </a:ext>
                  </a:extLst>
                </a:gridCol>
                <a:gridCol w="732291">
                  <a:extLst>
                    <a:ext uri="{9D8B030D-6E8A-4147-A177-3AD203B41FA5}">
                      <a16:colId xmlns:a16="http://schemas.microsoft.com/office/drawing/2014/main" val="569836215"/>
                    </a:ext>
                  </a:extLst>
                </a:gridCol>
                <a:gridCol w="732290">
                  <a:extLst>
                    <a:ext uri="{9D8B030D-6E8A-4147-A177-3AD203B41FA5}">
                      <a16:colId xmlns:a16="http://schemas.microsoft.com/office/drawing/2014/main" val="1723347797"/>
                    </a:ext>
                  </a:extLst>
                </a:gridCol>
                <a:gridCol w="732291">
                  <a:extLst>
                    <a:ext uri="{9D8B030D-6E8A-4147-A177-3AD203B41FA5}">
                      <a16:colId xmlns:a16="http://schemas.microsoft.com/office/drawing/2014/main" val="1945674240"/>
                    </a:ext>
                  </a:extLst>
                </a:gridCol>
              </a:tblGrid>
              <a:tr h="4064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Select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507007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</a:t>
                      </a:r>
                      <a:r>
                        <a:rPr kumimoji="0" lang="en-US" alt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57523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19683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263396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19985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9081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17A5F0-1D33-4225-8094-924E4618C1BA}"/>
                  </a:ext>
                </a:extLst>
              </p14:cNvPr>
              <p14:cNvContentPartPr/>
              <p14:nvPr/>
            </p14:nvContentPartPr>
            <p14:xfrm>
              <a:off x="342360" y="570240"/>
              <a:ext cx="8245800" cy="5232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17A5F0-1D33-4225-8094-924E4618C1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000" y="560880"/>
                <a:ext cx="8264520" cy="525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1299</Words>
  <Application>Microsoft Office PowerPoint</Application>
  <PresentationFormat>On-screen Show (4:3)</PresentationFormat>
  <Paragraphs>416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 Unicode MS</vt:lpstr>
      <vt:lpstr>Arial</vt:lpstr>
      <vt:lpstr>Bookman Old Style</vt:lpstr>
      <vt:lpstr>Calibri</vt:lpstr>
      <vt:lpstr>Tahoma</vt:lpstr>
      <vt:lpstr>Times New Roman</vt:lpstr>
      <vt:lpstr>Wingdings</vt:lpstr>
      <vt:lpstr>Office Theme</vt:lpstr>
      <vt:lpstr>Arsitektur dan Organisasi Komputer</vt:lpstr>
      <vt:lpstr>KOMPONEN LEVEL REGISTER</vt:lpstr>
      <vt:lpstr>MULTIPLEXER</vt:lpstr>
      <vt:lpstr>Multiplexer 2 ke 1</vt:lpstr>
      <vt:lpstr>Mux 4 ke 1</vt:lpstr>
      <vt:lpstr>DEMULTIPLEXER</vt:lpstr>
      <vt:lpstr>RANGKAIN DEMULTIPLEXER</vt:lpstr>
      <vt:lpstr>DECODER</vt:lpstr>
      <vt:lpstr>RANGKAIN DECODER</vt:lpstr>
      <vt:lpstr>RANGKAIAN 3 TO 8 DECODER</vt:lpstr>
      <vt:lpstr>TABEL KEBENARAN</vt:lpstr>
      <vt:lpstr>ENCODER </vt:lpstr>
      <vt:lpstr>RANGKAIAN DESIMAL TO BCD ENCODER</vt:lpstr>
      <vt:lpstr>PowerPoint Presentation</vt:lpstr>
      <vt:lpstr>PowerPoint Presentation</vt:lpstr>
      <vt:lpstr>Register (3)</vt:lpstr>
      <vt:lpstr>Contoh, Shift Register</vt:lpstr>
      <vt:lpstr>Adder </vt:lpstr>
      <vt:lpstr>Proses Penjumlahan</vt:lpstr>
      <vt:lpstr>PowerPoint Presentation</vt:lpstr>
      <vt:lpstr>Contoh Proses Penjumlahan</vt:lpstr>
      <vt:lpstr>Rangkaian Penjumlahan Biner</vt:lpstr>
      <vt:lpstr>Half Adder</vt:lpstr>
      <vt:lpstr>Rangkaian</vt:lpstr>
      <vt:lpstr>PowerPoint Presentation</vt:lpstr>
      <vt:lpstr>Fungsi logika half Adder</vt:lpstr>
      <vt:lpstr>Half Adder dapat diimplementasikan dengan menggunakan EX-OR gate atau susunan gate yang membentuk fungsi EX-OR untuk sum dan AND gate untuk carry. Rangkaian HA dapat ditunjukkan pada gambar (a) untuk HA yang disusun dari EX-OR dan AND dan gambar (b)untuk HA yang disusun dari AND, OR dan NOT gate</vt:lpstr>
      <vt:lpstr>FULL  ADDER</vt:lpstr>
      <vt:lpstr>Penjumlahan</vt:lpstr>
      <vt:lpstr>PowerPoint Presentation</vt:lpstr>
      <vt:lpstr>Tabel Kebenaran FA</vt:lpstr>
      <vt:lpstr>Ripple-Carry-Adder</vt:lpstr>
      <vt:lpstr>Comparator</vt:lpstr>
      <vt:lpstr>Contoh.</vt:lpstr>
      <vt:lpstr>Lanjutan ……..</vt:lpstr>
      <vt:lpstr>Lanjutan …….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core</cp:lastModifiedBy>
  <cp:revision>20</cp:revision>
  <dcterms:created xsi:type="dcterms:W3CDTF">2019-02-05T15:29:14Z</dcterms:created>
  <dcterms:modified xsi:type="dcterms:W3CDTF">2019-04-25T01:00:13Z</dcterms:modified>
</cp:coreProperties>
</file>