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1" r:id="rId2"/>
    <p:sldId id="257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757" autoAdjust="0"/>
  </p:normalViewPr>
  <p:slideViewPr>
    <p:cSldViewPr snapToGrid="0">
      <p:cViewPr varScale="1">
        <p:scale>
          <a:sx n="88" d="100"/>
          <a:sy n="88" d="100"/>
        </p:scale>
        <p:origin x="269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42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2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388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960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63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8/19/2018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8/19/2018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8/19/2018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8/19/2018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8/19/2018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1" y="4057650"/>
            <a:ext cx="9715500" cy="123497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Perception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1" y="5432564"/>
            <a:ext cx="9715500" cy="785356"/>
          </a:xfrm>
        </p:spPr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UPN “Veteran” Yogyakarta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Why study perception?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1249137"/>
          </a:xfrm>
        </p:spPr>
        <p:txBody>
          <a:bodyPr/>
          <a:lstStyle/>
          <a:p>
            <a:pPr algn="just"/>
            <a:r>
              <a:rPr lang="en-US" dirty="0" smtClean="0"/>
              <a:t>Perception the dynamic psychological process responsible for attending to, organizing, and interpreting sensory data.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5142" y="2019301"/>
            <a:ext cx="10972800" cy="6542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Selectivity and organization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15142" y="2686051"/>
            <a:ext cx="10972800" cy="331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Perceptual world the individual’s personal internal image, map, or picture of their social, physical and organizational environment.</a:t>
            </a:r>
          </a:p>
          <a:p>
            <a:pPr algn="just"/>
            <a:r>
              <a:rPr lang="en-US" dirty="0" smtClean="0"/>
              <a:t>Selective attention the ability, often exercised unconsciously, to choose from the stream of sensory data, to concentrate on particular elements, and to ignore others.</a:t>
            </a:r>
          </a:p>
          <a:p>
            <a:pPr algn="just"/>
            <a:r>
              <a:rPr lang="en-US" dirty="0" smtClean="0"/>
              <a:t>Perceptual threshold a boundary point, either side of which our senses respectively will or will not be able to detect stimuli such as sound, light or touch.</a:t>
            </a:r>
          </a:p>
          <a:p>
            <a:pPr algn="just"/>
            <a:r>
              <a:rPr lang="en-US" dirty="0" smtClean="0"/>
              <a:t>Habituation the decrease in our perceptual response to stimuli once they have become familiar.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Selectivity and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Perception the dynamic psychological process responsible for attending to, organizing, and interpreting sensory data.</a:t>
            </a:r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928687"/>
            <a:ext cx="10972800" cy="50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3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Selectivity and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Perception the dynamic psychological process responsible for attending to, organizing, and interpreting sensory data.</a:t>
            </a:r>
            <a:endParaRPr lang="en-US" dirty="0"/>
          </a:p>
          <a:p>
            <a:pPr algn="just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685800"/>
            <a:ext cx="10972800" cy="5105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65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Selectivity and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Perceptual organization the process through which incoming stimuli are organized or patterned in systematic and meaningful ways.</a:t>
            </a:r>
          </a:p>
          <a:p>
            <a:pPr algn="just"/>
            <a:r>
              <a:rPr lang="en-US" dirty="0" smtClean="0"/>
              <a:t>Perceptual set an individual’s predisposition to respond to people and events in a particular manner.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92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Selectivity and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Perceptual organization the process through which incoming stimuli are organized or patterned in systematic and meaningful ways.</a:t>
            </a:r>
          </a:p>
          <a:p>
            <a:pPr algn="just"/>
            <a:r>
              <a:rPr lang="en-US" dirty="0" smtClean="0"/>
              <a:t>Perceptual set an individual’s predisposition to respond to people and events in a particular manner.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023937"/>
            <a:ext cx="10972799" cy="481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33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Do we see to know or know to see?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791937"/>
          </a:xfrm>
        </p:spPr>
        <p:txBody>
          <a:bodyPr/>
          <a:lstStyle/>
          <a:p>
            <a:pPr algn="just"/>
            <a:r>
              <a:rPr lang="en-US" dirty="0" smtClean="0"/>
              <a:t>Halo effect a judgement based on a single striking characteristics, such as an aspect of dress, speech, posture, or nationality.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15142" y="2228851"/>
            <a:ext cx="11049000" cy="8545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Perceptual sets and assumptions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5142" y="3083377"/>
            <a:ext cx="11049000" cy="2860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Stereotype a category or personality type to which we allocate people on the basis of their membership of some known group.</a:t>
            </a:r>
          </a:p>
          <a:p>
            <a:pPr algn="just"/>
            <a:r>
              <a:rPr lang="en-US" dirty="0" smtClean="0"/>
              <a:t>Self-fulfilling </a:t>
            </a:r>
            <a:r>
              <a:rPr lang="en-US" dirty="0" err="1" smtClean="0"/>
              <a:t>propechy</a:t>
            </a:r>
            <a:r>
              <a:rPr lang="en-US" dirty="0" smtClean="0"/>
              <a:t> a prediction that becomes true simply because someone expects it to happen.</a:t>
            </a:r>
          </a:p>
          <a:p>
            <a:pPr algn="just"/>
            <a:r>
              <a:rPr lang="en-US" dirty="0" smtClean="0"/>
              <a:t>Attribution the process by which we make sense of our environment through our perceptions of causality.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40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295400" y="1981201"/>
            <a:ext cx="9601200" cy="3809999"/>
          </a:xfrm>
        </p:spPr>
        <p:txBody>
          <a:bodyPr/>
          <a:lstStyle/>
          <a:p>
            <a:r>
              <a:rPr lang="en-US" dirty="0" err="1" smtClean="0"/>
              <a:t>Huczynski</a:t>
            </a:r>
            <a:r>
              <a:rPr lang="en-US" dirty="0" smtClean="0"/>
              <a:t>, Buchanan, 2013 , </a:t>
            </a:r>
            <a:r>
              <a:rPr lang="en-US" i="1" dirty="0" smtClean="0"/>
              <a:t>Organizational </a:t>
            </a:r>
            <a:r>
              <a:rPr lang="en-US" i="1" dirty="0" err="1" smtClean="0"/>
              <a:t>Behaviour</a:t>
            </a:r>
            <a:r>
              <a:rPr lang="en-US" i="1" dirty="0" smtClean="0"/>
              <a:t>, </a:t>
            </a:r>
            <a:r>
              <a:rPr lang="en-US" dirty="0" smtClean="0"/>
              <a:t>Pearson</a:t>
            </a:r>
          </a:p>
          <a:p>
            <a:r>
              <a:rPr lang="en-US" dirty="0" err="1" smtClean="0"/>
              <a:t>Umam</a:t>
            </a:r>
            <a:r>
              <a:rPr lang="en-US" dirty="0" smtClean="0"/>
              <a:t>, </a:t>
            </a:r>
            <a:r>
              <a:rPr lang="en-US" dirty="0" err="1" smtClean="0"/>
              <a:t>Khaerul</a:t>
            </a:r>
            <a:r>
              <a:rPr lang="en-US" dirty="0" smtClean="0"/>
              <a:t>, 2012, </a:t>
            </a:r>
            <a:r>
              <a:rPr lang="en-US" i="1" dirty="0" err="1" smtClean="0"/>
              <a:t>Manajemen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Wardiah</a:t>
            </a:r>
            <a:r>
              <a:rPr lang="en-US" dirty="0" smtClean="0"/>
              <a:t>, Mia </a:t>
            </a:r>
            <a:r>
              <a:rPr lang="en-US" dirty="0" err="1" smtClean="0"/>
              <a:t>Lasmi</a:t>
            </a:r>
            <a:r>
              <a:rPr lang="en-US" dirty="0" smtClean="0"/>
              <a:t>, </a:t>
            </a:r>
            <a:r>
              <a:rPr lang="en-US" i="1" dirty="0" err="1" smtClean="0"/>
              <a:t>Teori</a:t>
            </a:r>
            <a:r>
              <a:rPr lang="en-US" i="1" dirty="0" smtClean="0"/>
              <a:t> </a:t>
            </a:r>
            <a:r>
              <a:rPr lang="en-US" i="1" dirty="0" err="1" smtClean="0"/>
              <a:t>perilaku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budaya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30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1262</TotalTime>
  <Words>377</Words>
  <Application>Microsoft Office PowerPoint</Application>
  <PresentationFormat>Widescreen</PresentationFormat>
  <Paragraphs>37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Diamond Grid 16x9</vt:lpstr>
      <vt:lpstr>Perception</vt:lpstr>
      <vt:lpstr>Why study perception?</vt:lpstr>
      <vt:lpstr>Selectivity and organization</vt:lpstr>
      <vt:lpstr>Selectivity and organization</vt:lpstr>
      <vt:lpstr>Selectivity and organization</vt:lpstr>
      <vt:lpstr>Selectivity and organization</vt:lpstr>
      <vt:lpstr>Do we see to know or know to see?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Hari Prapcoyo</dc:creator>
  <cp:lastModifiedBy>Hari Prapcoyo</cp:lastModifiedBy>
  <cp:revision>74</cp:revision>
  <dcterms:created xsi:type="dcterms:W3CDTF">2018-07-28T17:33:13Z</dcterms:created>
  <dcterms:modified xsi:type="dcterms:W3CDTF">2018-08-19T14:08:30Z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