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WASIRNURI\Fisika%20Dasar%201\Perhit-fisik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scatterChart>
        <c:scatterStyle val="lineMarker"/>
        <c:ser>
          <c:idx val="0"/>
          <c:order val="0"/>
          <c:marker>
            <c:symbol val="circle"/>
            <c:size val="9"/>
            <c:spPr>
              <a:solidFill>
                <a:schemeClr val="tx1"/>
              </a:solidFill>
            </c:spPr>
          </c:marker>
          <c:xVal>
            <c:numRef>
              <c:f>Sheet1!$B$5:$B$7</c:f>
              <c:numCache>
                <c:formatCode>General</c:formatCode>
                <c:ptCount val="3"/>
                <c:pt idx="0">
                  <c:v>-4</c:v>
                </c:pt>
                <c:pt idx="2">
                  <c:v>11</c:v>
                </c:pt>
              </c:numCache>
            </c:numRef>
          </c:xVal>
          <c:yVal>
            <c:numRef>
              <c:f>Sheet1!$C$5:$C$7</c:f>
              <c:numCache>
                <c:formatCode>General</c:formatCode>
                <c:ptCount val="3"/>
                <c:pt idx="0">
                  <c:v>1</c:v>
                </c:pt>
                <c:pt idx="2">
                  <c:v>2</c:v>
                </c:pt>
              </c:numCache>
            </c:numRef>
          </c:yVal>
        </c:ser>
        <c:axId val="37743232"/>
        <c:axId val="38998016"/>
      </c:scatterChart>
      <c:valAx>
        <c:axId val="37743232"/>
        <c:scaling>
          <c:orientation val="minMax"/>
        </c:scaling>
        <c:axPos val="b"/>
        <c:minorGridlines/>
        <c:numFmt formatCode="General" sourceLinked="1"/>
        <c:tickLblPos val="nextTo"/>
        <c:txPr>
          <a:bodyPr/>
          <a:lstStyle/>
          <a:p>
            <a:pPr>
              <a:defRPr sz="1200">
                <a:latin typeface="Arial Black" pitchFamily="34" charset="0"/>
              </a:defRPr>
            </a:pPr>
            <a:endParaRPr lang="en-US"/>
          </a:p>
        </c:txPr>
        <c:crossAx val="38998016"/>
        <c:crosses val="autoZero"/>
        <c:crossBetween val="midCat"/>
      </c:valAx>
      <c:valAx>
        <c:axId val="38998016"/>
        <c:scaling>
          <c:orientation val="minMax"/>
        </c:scaling>
        <c:axPos val="l"/>
        <c:minorGridlines/>
        <c:numFmt formatCode="General" sourceLinked="1"/>
        <c:tickLblPos val="nextTo"/>
        <c:txPr>
          <a:bodyPr/>
          <a:lstStyle/>
          <a:p>
            <a:pPr>
              <a:defRPr sz="1400">
                <a:latin typeface="Arial Rounded MT Bold" pitchFamily="34" charset="0"/>
              </a:defRPr>
            </a:pPr>
            <a:endParaRPr lang="en-US"/>
          </a:p>
        </c:txPr>
        <c:crossAx val="37743232"/>
        <c:crosses val="autoZero"/>
        <c:crossBetween val="midCat"/>
      </c:valAx>
    </c:plotArea>
    <c:plotVisOnly val="1"/>
  </c:chart>
  <c:spPr>
    <a:ln>
      <a:noFill/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D03A26-F89F-4AC1-83B1-34282591EFE3}" type="datetimeFigureOut">
              <a:rPr lang="en-US" smtClean="0"/>
              <a:t>12/17/2011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4D469E7-CA1B-4829-87DE-C85B91DA2AA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00034" y="285728"/>
          <a:ext cx="8072494" cy="6143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1571604" y="1500174"/>
            <a:ext cx="6357982" cy="2143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MyComp</dc:creator>
  <cp:lastModifiedBy>MyComp</cp:lastModifiedBy>
  <cp:revision>1</cp:revision>
  <dcterms:created xsi:type="dcterms:W3CDTF">2011-12-17T11:06:34Z</dcterms:created>
  <dcterms:modified xsi:type="dcterms:W3CDTF">2011-12-17T11:13:34Z</dcterms:modified>
</cp:coreProperties>
</file>