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3" r:id="rId6"/>
    <p:sldId id="260" r:id="rId7"/>
    <p:sldId id="264" r:id="rId8"/>
    <p:sldId id="265" r:id="rId9"/>
    <p:sldId id="261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A6A-6759-4719-A057-696EF8315D29}" type="datetimeFigureOut">
              <a:rPr lang="en-US" smtClean="0"/>
              <a:t>20-Apr-18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5940-4245-4DB6-851C-8F287C848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097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A6A-6759-4719-A057-696EF8315D29}" type="datetimeFigureOut">
              <a:rPr lang="en-US" smtClean="0"/>
              <a:t>20-Apr-18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5940-4245-4DB6-851C-8F287C848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281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A6A-6759-4719-A057-696EF8315D29}" type="datetimeFigureOut">
              <a:rPr lang="en-US" smtClean="0"/>
              <a:t>20-Apr-18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5940-4245-4DB6-851C-8F287C848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7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A6A-6759-4719-A057-696EF8315D29}" type="datetimeFigureOut">
              <a:rPr lang="en-US" smtClean="0"/>
              <a:t>20-Apr-18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5940-4245-4DB6-851C-8F287C848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152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A6A-6759-4719-A057-696EF8315D29}" type="datetimeFigureOut">
              <a:rPr lang="en-US" smtClean="0"/>
              <a:t>20-Apr-18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5940-4245-4DB6-851C-8F287C848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129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A6A-6759-4719-A057-696EF8315D29}" type="datetimeFigureOut">
              <a:rPr lang="en-US" smtClean="0"/>
              <a:t>20-Apr-18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5940-4245-4DB6-851C-8F287C848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249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A6A-6759-4719-A057-696EF8315D29}" type="datetimeFigureOut">
              <a:rPr lang="en-US" smtClean="0"/>
              <a:t>20-Apr-18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5940-4245-4DB6-851C-8F287C848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496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A6A-6759-4719-A057-696EF8315D29}" type="datetimeFigureOut">
              <a:rPr lang="en-US" smtClean="0"/>
              <a:t>20-Apr-18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5940-4245-4DB6-851C-8F287C848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569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A6A-6759-4719-A057-696EF8315D29}" type="datetimeFigureOut">
              <a:rPr lang="en-US" smtClean="0"/>
              <a:t>20-Apr-18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5940-4245-4DB6-851C-8F287C848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425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A6A-6759-4719-A057-696EF8315D29}" type="datetimeFigureOut">
              <a:rPr lang="en-US" smtClean="0"/>
              <a:t>20-Apr-18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5940-4245-4DB6-851C-8F287C848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101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A6A-6759-4719-A057-696EF8315D29}" type="datetimeFigureOut">
              <a:rPr lang="en-US" smtClean="0"/>
              <a:t>20-Apr-18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5940-4245-4DB6-851C-8F287C848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777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D9A6A-6759-4719-A057-696EF8315D29}" type="datetimeFigureOut">
              <a:rPr lang="en-US" smtClean="0"/>
              <a:t>20-Apr-18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35940-4245-4DB6-851C-8F287C848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637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Pendalaman</a:t>
            </a:r>
            <a:r>
              <a:rPr lang="en-US" dirty="0" smtClean="0"/>
              <a:t> SQL bag. 1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7182991"/>
              </p:ext>
            </p:extLst>
          </p:nvPr>
        </p:nvGraphicFramePr>
        <p:xfrm>
          <a:off x="457200" y="1859280"/>
          <a:ext cx="8229600" cy="111252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057400"/>
                <a:gridCol w="3048000"/>
                <a:gridCol w="3124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Department_id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Department_name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Employee_id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Informatics (IT)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Information system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1459468"/>
            <a:ext cx="1855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Table department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7932512"/>
              </p:ext>
            </p:extLst>
          </p:nvPr>
        </p:nvGraphicFramePr>
        <p:xfrm>
          <a:off x="533400" y="3657600"/>
          <a:ext cx="6477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600200"/>
                <a:gridCol w="1600200"/>
                <a:gridCol w="1752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Employee_id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Salary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Department_id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Bambang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Hadi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Herry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Agus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Budi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Hari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Samuel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Bambang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Sugi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0246" y="3288268"/>
            <a:ext cx="16566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Table Employee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0285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8. </a:t>
            </a:r>
            <a:r>
              <a:rPr lang="en-US" dirty="0" err="1"/>
              <a:t>Tampilkan</a:t>
            </a:r>
            <a:r>
              <a:rPr lang="en-US" dirty="0"/>
              <a:t> employee id, </a:t>
            </a:r>
            <a:r>
              <a:rPr lang="en-US" dirty="0">
                <a:solidFill>
                  <a:srgbClr val="FF0000"/>
                </a:solidFill>
              </a:rPr>
              <a:t>(last)</a:t>
            </a:r>
            <a:r>
              <a:rPr lang="en-US" dirty="0"/>
              <a:t>name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/>
              <a:t>departemen</a:t>
            </a:r>
            <a:r>
              <a:rPr lang="en-US" dirty="0"/>
              <a:t> id, department name </a:t>
            </a:r>
            <a:r>
              <a:rPr lang="en-US" dirty="0" err="1"/>
              <a:t>dan</a:t>
            </a:r>
            <a:r>
              <a:rPr lang="en-US" dirty="0"/>
              <a:t> rata-rata </a:t>
            </a:r>
            <a:r>
              <a:rPr lang="en-US" dirty="0" err="1"/>
              <a:t>gaji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employee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departemen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smtClean="0"/>
              <a:t>SELECT </a:t>
            </a:r>
            <a:r>
              <a:rPr lang="en-US" dirty="0"/>
              <a:t>usul.employee_id,asal.Department_id,asal.Department_name,usul.name,usul.salary,asal.rata2 FROM (</a:t>
            </a:r>
          </a:p>
          <a:p>
            <a:pPr marL="0" indent="0">
              <a:buNone/>
            </a:pPr>
            <a:r>
              <a:rPr lang="en-US" dirty="0"/>
              <a:t>SELECT </a:t>
            </a:r>
            <a:r>
              <a:rPr lang="en-US" dirty="0" err="1"/>
              <a:t>b.Department_id,b.Department_name,AVG</a:t>
            </a:r>
            <a:r>
              <a:rPr lang="en-US" dirty="0"/>
              <a:t>(Salary) AS rata2 FROM `Employee` AS </a:t>
            </a:r>
            <a:r>
              <a:rPr lang="en-US" dirty="0" err="1"/>
              <a:t>a,`department</a:t>
            </a:r>
            <a:r>
              <a:rPr lang="en-US" dirty="0"/>
              <a:t>` AS b WHERE </a:t>
            </a:r>
            <a:r>
              <a:rPr lang="en-US" dirty="0" err="1"/>
              <a:t>a.Department_id</a:t>
            </a:r>
            <a:r>
              <a:rPr lang="en-US" dirty="0"/>
              <a:t>=</a:t>
            </a:r>
            <a:r>
              <a:rPr lang="en-US" dirty="0" err="1"/>
              <a:t>b.Department_id</a:t>
            </a:r>
            <a:r>
              <a:rPr lang="en-US" dirty="0"/>
              <a:t> GROUP BY </a:t>
            </a:r>
            <a:r>
              <a:rPr lang="en-US" dirty="0" err="1"/>
              <a:t>b.Department_id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) AS </a:t>
            </a:r>
            <a:r>
              <a:rPr lang="en-US" dirty="0" err="1"/>
              <a:t>asal</a:t>
            </a:r>
            <a:r>
              <a:rPr lang="en-US" dirty="0"/>
              <a:t>,`employee` AS </a:t>
            </a:r>
            <a:r>
              <a:rPr lang="en-US" dirty="0" err="1"/>
              <a:t>usul</a:t>
            </a:r>
            <a:r>
              <a:rPr lang="en-US" dirty="0"/>
              <a:t> WHERE </a:t>
            </a:r>
            <a:r>
              <a:rPr lang="en-US" dirty="0" err="1"/>
              <a:t>asal.Department_id</a:t>
            </a:r>
            <a:r>
              <a:rPr lang="en-US" dirty="0"/>
              <a:t>=</a:t>
            </a:r>
            <a:r>
              <a:rPr lang="en-US" dirty="0" err="1"/>
              <a:t>usul.Department_id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4419600"/>
            <a:ext cx="6505296" cy="2119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949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 </a:t>
            </a:r>
            <a:r>
              <a:rPr lang="en-US" dirty="0" err="1"/>
              <a:t>u</a:t>
            </a:r>
            <a:r>
              <a:rPr lang="en-US" dirty="0" err="1" smtClean="0"/>
              <a:t>ntuk</a:t>
            </a:r>
            <a:r>
              <a:rPr lang="en-US" dirty="0" smtClean="0"/>
              <a:t> </a:t>
            </a:r>
            <a:r>
              <a:rPr lang="en-US" dirty="0" err="1" smtClean="0"/>
              <a:t>dicoba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525963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400" dirty="0" err="1" smtClean="0"/>
              <a:t>Tampilkan</a:t>
            </a:r>
            <a:r>
              <a:rPr lang="en-US" sz="2400" dirty="0" smtClean="0"/>
              <a:t> </a:t>
            </a:r>
            <a:r>
              <a:rPr lang="en-US" sz="2400" dirty="0" err="1" smtClean="0"/>
              <a:t>nama</a:t>
            </a:r>
            <a:r>
              <a:rPr lang="en-US" sz="2400" dirty="0" smtClean="0"/>
              <a:t> employee yang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salary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8000 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400" dirty="0" err="1" smtClean="0"/>
              <a:t>Tampilkan</a:t>
            </a:r>
            <a:r>
              <a:rPr lang="en-US" sz="2400" dirty="0" smtClean="0"/>
              <a:t> id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nama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employee yang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nama</a:t>
            </a:r>
            <a:r>
              <a:rPr lang="en-US" sz="2400" dirty="0" smtClean="0"/>
              <a:t> </a:t>
            </a:r>
            <a:r>
              <a:rPr lang="en-US" sz="2400" dirty="0" err="1" smtClean="0"/>
              <a:t>diakhiri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huruf</a:t>
            </a:r>
            <a:r>
              <a:rPr lang="en-US" sz="2400" dirty="0" smtClean="0"/>
              <a:t> i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400" dirty="0" err="1" smtClean="0"/>
              <a:t>Tampilkan</a:t>
            </a:r>
            <a:r>
              <a:rPr lang="en-US" sz="2400" dirty="0" smtClean="0"/>
              <a:t> </a:t>
            </a:r>
            <a:r>
              <a:rPr lang="en-US" sz="2400" dirty="0" err="1" smtClean="0"/>
              <a:t>nama</a:t>
            </a:r>
            <a:r>
              <a:rPr lang="en-US" sz="2400" dirty="0" smtClean="0"/>
              <a:t> employee yang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smtClean="0"/>
              <a:t>manager/</a:t>
            </a:r>
            <a:r>
              <a:rPr lang="en-US" sz="2400" dirty="0" err="1" smtClean="0"/>
              <a:t>pimpinan</a:t>
            </a:r>
            <a:r>
              <a:rPr lang="en-US" sz="2400" dirty="0" smtClean="0"/>
              <a:t> </a:t>
            </a:r>
            <a:r>
              <a:rPr lang="en-US" sz="2400" dirty="0" smtClean="0"/>
              <a:t>di </a:t>
            </a:r>
            <a:r>
              <a:rPr lang="en-US" sz="2400" dirty="0" err="1" smtClean="0"/>
              <a:t>departemen</a:t>
            </a:r>
            <a:r>
              <a:rPr lang="en-US" sz="2400" dirty="0" smtClean="0"/>
              <a:t> IT 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400" dirty="0" err="1" smtClean="0"/>
              <a:t>Hitung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employee yang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nama</a:t>
            </a:r>
            <a:r>
              <a:rPr lang="en-US" sz="2400" dirty="0" smtClean="0"/>
              <a:t> </a:t>
            </a:r>
            <a:r>
              <a:rPr lang="en-US" sz="2400" dirty="0" err="1" smtClean="0"/>
              <a:t>Bambang</a:t>
            </a:r>
            <a:endParaRPr lang="en-US" sz="2400" dirty="0" smtClean="0"/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400" dirty="0" err="1" smtClean="0"/>
              <a:t>Tampilkan</a:t>
            </a:r>
            <a:r>
              <a:rPr lang="en-US" sz="2400" dirty="0" smtClean="0"/>
              <a:t> id </a:t>
            </a:r>
            <a:r>
              <a:rPr lang="en-US" sz="2400" dirty="0" err="1" smtClean="0"/>
              <a:t>departemen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nama</a:t>
            </a:r>
            <a:r>
              <a:rPr lang="en-US" sz="2400" dirty="0" smtClean="0"/>
              <a:t> </a:t>
            </a:r>
            <a:r>
              <a:rPr lang="en-US" sz="2400" dirty="0" err="1" smtClean="0"/>
              <a:t>departemen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employee yang </a:t>
            </a:r>
            <a:r>
              <a:rPr lang="en-US" sz="2400" dirty="0" err="1" smtClean="0"/>
              <a:t>bernama</a:t>
            </a:r>
            <a:r>
              <a:rPr lang="en-US" sz="2400" dirty="0" smtClean="0"/>
              <a:t> Budi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400" dirty="0" err="1" smtClean="0"/>
              <a:t>Tampilkan</a:t>
            </a:r>
            <a:r>
              <a:rPr lang="en-US" sz="2400" dirty="0" smtClean="0"/>
              <a:t> </a:t>
            </a:r>
            <a:r>
              <a:rPr lang="en-US" sz="2400" dirty="0" err="1" smtClean="0"/>
              <a:t>nama-nama</a:t>
            </a:r>
            <a:r>
              <a:rPr lang="en-US" sz="2400" dirty="0" smtClean="0"/>
              <a:t> employee yang </a:t>
            </a:r>
            <a:r>
              <a:rPr lang="en-US" sz="2400" dirty="0" err="1" smtClean="0"/>
              <a:t>bekerja</a:t>
            </a:r>
            <a:r>
              <a:rPr lang="en-US" sz="2400" dirty="0" smtClean="0"/>
              <a:t> di </a:t>
            </a:r>
            <a:r>
              <a:rPr lang="en-US" sz="2400" dirty="0" err="1" smtClean="0"/>
              <a:t>departemen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masing-masing</a:t>
            </a:r>
            <a:r>
              <a:rPr lang="en-US" sz="2400" dirty="0" smtClean="0"/>
              <a:t> </a:t>
            </a:r>
            <a:r>
              <a:rPr lang="en-US" sz="2400" dirty="0" err="1" smtClean="0"/>
              <a:t>departemen</a:t>
            </a:r>
            <a:r>
              <a:rPr lang="en-US" sz="2400" dirty="0" smtClean="0"/>
              <a:t> 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400" dirty="0" err="1" smtClean="0"/>
              <a:t>Tampilkan</a:t>
            </a:r>
            <a:r>
              <a:rPr lang="en-US" sz="2400" dirty="0" smtClean="0"/>
              <a:t> </a:t>
            </a:r>
            <a:r>
              <a:rPr lang="en-US" sz="2400" dirty="0" err="1" smtClean="0"/>
              <a:t>departemen</a:t>
            </a:r>
            <a:r>
              <a:rPr lang="en-US" sz="2400" dirty="0" smtClean="0"/>
              <a:t> id yang total salary </a:t>
            </a:r>
            <a:r>
              <a:rPr lang="en-US" sz="2400" dirty="0" err="1" smtClean="0"/>
              <a:t>semua</a:t>
            </a:r>
            <a:r>
              <a:rPr lang="en-US" sz="2400" dirty="0" smtClean="0"/>
              <a:t> employee yang </a:t>
            </a:r>
            <a:r>
              <a:rPr lang="en-US" sz="2400" dirty="0" err="1" smtClean="0"/>
              <a:t>bekerja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departement</a:t>
            </a:r>
            <a:r>
              <a:rPr lang="en-US" sz="2400" dirty="0" smtClean="0"/>
              <a:t>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20000 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400" dirty="0" err="1" smtClean="0"/>
              <a:t>Tampilkan</a:t>
            </a:r>
            <a:r>
              <a:rPr lang="en-US" sz="2400" dirty="0" smtClean="0"/>
              <a:t> employee id, </a:t>
            </a:r>
            <a:r>
              <a:rPr lang="en-US" sz="2400" dirty="0" smtClean="0">
                <a:solidFill>
                  <a:srgbClr val="FF0000"/>
                </a:solidFill>
              </a:rPr>
              <a:t>(last)</a:t>
            </a:r>
            <a:r>
              <a:rPr lang="en-US" sz="2400" dirty="0" smtClean="0"/>
              <a:t>name</a:t>
            </a:r>
            <a:r>
              <a:rPr lang="en-US" sz="2400" dirty="0" smtClean="0">
                <a:solidFill>
                  <a:srgbClr val="FF0000"/>
                </a:solidFill>
              </a:rPr>
              <a:t>, </a:t>
            </a:r>
            <a:r>
              <a:rPr lang="en-US" sz="2400" dirty="0" err="1" smtClean="0"/>
              <a:t>departemen</a:t>
            </a:r>
            <a:r>
              <a:rPr lang="en-US" sz="2400" dirty="0" smtClean="0"/>
              <a:t> id, department name </a:t>
            </a:r>
            <a:r>
              <a:rPr lang="en-US" sz="2400" dirty="0" err="1" smtClean="0"/>
              <a:t>dan</a:t>
            </a:r>
            <a:r>
              <a:rPr lang="en-US" sz="2400" dirty="0" smtClean="0"/>
              <a:t> rata-rata </a:t>
            </a:r>
            <a:r>
              <a:rPr lang="en-US" sz="2400" dirty="0" err="1" smtClean="0"/>
              <a:t>gaji</a:t>
            </a:r>
            <a:r>
              <a:rPr lang="en-US" sz="2400" dirty="0" smtClean="0"/>
              <a:t> </a:t>
            </a:r>
            <a:r>
              <a:rPr lang="en-US" sz="2400" dirty="0" err="1" smtClean="0"/>
              <a:t>semua</a:t>
            </a:r>
            <a:r>
              <a:rPr lang="en-US" sz="2400" dirty="0" smtClean="0"/>
              <a:t> employee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masing-masing</a:t>
            </a:r>
            <a:r>
              <a:rPr lang="en-US" sz="2400" dirty="0" smtClean="0"/>
              <a:t> </a:t>
            </a:r>
            <a:r>
              <a:rPr lang="en-US" sz="2400" dirty="0" err="1" smtClean="0"/>
              <a:t>departemen</a:t>
            </a:r>
            <a:r>
              <a:rPr lang="en-US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05106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Tampilkan</a:t>
            </a:r>
            <a:r>
              <a:rPr lang="en-US" dirty="0" smtClean="0"/>
              <a:t> </a:t>
            </a:r>
            <a:r>
              <a:rPr lang="en-US" dirty="0" err="1"/>
              <a:t>nama</a:t>
            </a:r>
            <a:r>
              <a:rPr lang="en-US" dirty="0"/>
              <a:t> employee yang </a:t>
            </a:r>
            <a:r>
              <a:rPr lang="en-US" dirty="0" err="1"/>
              <a:t>memiliki</a:t>
            </a:r>
            <a:r>
              <a:rPr lang="en-US" dirty="0"/>
              <a:t> salary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8000 </a:t>
            </a:r>
            <a:endParaRPr lang="en-US" dirty="0" smtClean="0"/>
          </a:p>
          <a:p>
            <a:pPr marL="0" indent="0">
              <a:buNone/>
            </a:pPr>
            <a:r>
              <a:rPr lang="en-US" sz="2800" b="1" dirty="0" smtClean="0"/>
              <a:t>SELECT</a:t>
            </a:r>
            <a:r>
              <a:rPr lang="en-US" sz="2800" dirty="0" smtClean="0"/>
              <a:t> name </a:t>
            </a:r>
            <a:r>
              <a:rPr lang="en-US" sz="2800" dirty="0"/>
              <a:t>FROM </a:t>
            </a:r>
            <a:r>
              <a:rPr lang="en-US" sz="2800" dirty="0" smtClean="0"/>
              <a:t>employee </a:t>
            </a:r>
            <a:r>
              <a:rPr lang="en-US" sz="2800" b="1" dirty="0" smtClean="0"/>
              <a:t>WHERE</a:t>
            </a:r>
            <a:r>
              <a:rPr lang="en-US" sz="2800" dirty="0" smtClean="0"/>
              <a:t> salary </a:t>
            </a:r>
            <a:r>
              <a:rPr lang="en-US" sz="2800" dirty="0"/>
              <a:t>&gt; </a:t>
            </a:r>
            <a:r>
              <a:rPr lang="en-US" sz="2800" dirty="0" smtClean="0"/>
              <a:t>8000 </a:t>
            </a:r>
          </a:p>
          <a:p>
            <a:pPr marL="0" indent="0">
              <a:buNone/>
            </a:pP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3581400"/>
            <a:ext cx="4503471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732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cap="all" dirty="0" smtClean="0"/>
              <a:t>2. </a:t>
            </a:r>
            <a:r>
              <a:rPr lang="en-US" dirty="0" err="1"/>
              <a:t>Tampilkan</a:t>
            </a:r>
            <a:r>
              <a:rPr lang="en-US" dirty="0"/>
              <a:t> id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employee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diakhiri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huruf</a:t>
            </a:r>
            <a:r>
              <a:rPr lang="en-US" dirty="0"/>
              <a:t> i</a:t>
            </a:r>
          </a:p>
          <a:p>
            <a:pPr marL="0" indent="0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select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employee_id,name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employee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where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name like "%i“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27" y="3429000"/>
            <a:ext cx="6658898" cy="2133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999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cap="all" dirty="0" smtClean="0"/>
              <a:t>3. </a:t>
            </a:r>
            <a:r>
              <a:rPr lang="en-US" cap="all" dirty="0" err="1" smtClean="0"/>
              <a:t>T</a:t>
            </a:r>
            <a:r>
              <a:rPr lang="en-US" dirty="0" err="1" smtClean="0"/>
              <a:t>ampilkan</a:t>
            </a:r>
            <a:r>
              <a:rPr lang="en-US" dirty="0" smtClean="0"/>
              <a:t> </a:t>
            </a:r>
            <a:r>
              <a:rPr lang="en-US" dirty="0" err="1"/>
              <a:t>nama</a:t>
            </a:r>
            <a:r>
              <a:rPr lang="en-US" dirty="0"/>
              <a:t> employee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smtClean="0"/>
              <a:t>manager/</a:t>
            </a:r>
            <a:r>
              <a:rPr lang="en-US" dirty="0" err="1" smtClean="0"/>
              <a:t>pimpinan</a:t>
            </a:r>
            <a:r>
              <a:rPr lang="en-US" dirty="0" smtClean="0"/>
              <a:t> </a:t>
            </a:r>
            <a:r>
              <a:rPr lang="en-US" dirty="0"/>
              <a:t>di </a:t>
            </a:r>
            <a:r>
              <a:rPr lang="en-US" dirty="0" err="1"/>
              <a:t>departemen</a:t>
            </a:r>
            <a:r>
              <a:rPr lang="en-US" dirty="0"/>
              <a:t> IT </a:t>
            </a:r>
            <a:r>
              <a:rPr lang="en-US" dirty="0" smtClean="0"/>
              <a:t>(informatics)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select e.name from employee e, department d where </a:t>
            </a:r>
            <a:r>
              <a:rPr lang="en-US" dirty="0" err="1"/>
              <a:t>e.manager_id</a:t>
            </a:r>
            <a:r>
              <a:rPr lang="en-US" dirty="0"/>
              <a:t>=</a:t>
            </a:r>
            <a:r>
              <a:rPr lang="en-US" dirty="0" err="1"/>
              <a:t>d.manager_id</a:t>
            </a:r>
            <a:r>
              <a:rPr lang="en-US" dirty="0"/>
              <a:t> and </a:t>
            </a:r>
            <a:r>
              <a:rPr lang="en-US" dirty="0" err="1"/>
              <a:t>d.department_name</a:t>
            </a:r>
            <a:r>
              <a:rPr lang="en-US" dirty="0"/>
              <a:t>=</a:t>
            </a:r>
            <a:r>
              <a:rPr lang="en-US" dirty="0" smtClean="0"/>
              <a:t>'informatics‘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3971" y="4599708"/>
            <a:ext cx="1414061" cy="1352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67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4. </a:t>
            </a:r>
            <a:r>
              <a:rPr lang="en-US" dirty="0" err="1"/>
              <a:t>Hitung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employee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 smtClean="0"/>
              <a:t>Bambang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SELECT count(*) from employee where name like </a:t>
            </a:r>
            <a:r>
              <a:rPr lang="en-US" dirty="0" smtClean="0"/>
              <a:t>"%</a:t>
            </a:r>
            <a:r>
              <a:rPr lang="en-US" dirty="0" err="1" smtClean="0"/>
              <a:t>Bambang</a:t>
            </a:r>
            <a:r>
              <a:rPr lang="en-US" dirty="0" smtClean="0"/>
              <a:t>%“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2895600"/>
            <a:ext cx="1712124" cy="1243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711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5.</a:t>
            </a:r>
            <a:r>
              <a:rPr lang="en-US" b="1" dirty="0"/>
              <a:t> </a:t>
            </a:r>
            <a:r>
              <a:rPr lang="en-US" dirty="0" err="1"/>
              <a:t>Tampilkan</a:t>
            </a:r>
            <a:r>
              <a:rPr lang="en-US" dirty="0"/>
              <a:t> id </a:t>
            </a:r>
            <a:r>
              <a:rPr lang="en-US" dirty="0" err="1"/>
              <a:t>departemen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departemen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employee yang </a:t>
            </a:r>
            <a:r>
              <a:rPr lang="en-US" dirty="0" err="1"/>
              <a:t>bernama</a:t>
            </a:r>
            <a:r>
              <a:rPr lang="en-US" dirty="0"/>
              <a:t> Budi</a:t>
            </a:r>
          </a:p>
          <a:p>
            <a:pPr marL="0" indent="0">
              <a:buNone/>
            </a:pPr>
            <a:r>
              <a:rPr lang="en-US" dirty="0" smtClean="0"/>
              <a:t>SELECT </a:t>
            </a:r>
            <a:r>
              <a:rPr lang="en-US" dirty="0" err="1"/>
              <a:t>d.department_id,d.department_name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FROM department d, employee e</a:t>
            </a:r>
          </a:p>
          <a:p>
            <a:pPr marL="0" indent="0">
              <a:buNone/>
            </a:pPr>
            <a:r>
              <a:rPr lang="en-US" dirty="0"/>
              <a:t>WHERE </a:t>
            </a:r>
            <a:r>
              <a:rPr lang="en-US" dirty="0" err="1"/>
              <a:t>d.department_id</a:t>
            </a:r>
            <a:r>
              <a:rPr lang="en-US" dirty="0"/>
              <a:t>=</a:t>
            </a:r>
            <a:r>
              <a:rPr lang="en-US" dirty="0" err="1"/>
              <a:t>e.department_id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AND e.name='</a:t>
            </a:r>
            <a:r>
              <a:rPr lang="en-US" dirty="0" err="1"/>
              <a:t>budi</a:t>
            </a:r>
            <a:r>
              <a:rPr lang="en-US" dirty="0"/>
              <a:t>'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4495800"/>
            <a:ext cx="5242617" cy="1328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429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Tampilkan</a:t>
            </a:r>
            <a:r>
              <a:rPr lang="en-US" dirty="0"/>
              <a:t> </a:t>
            </a:r>
            <a:r>
              <a:rPr lang="en-US" dirty="0" err="1"/>
              <a:t>nama-nama</a:t>
            </a:r>
            <a:r>
              <a:rPr lang="en-US" dirty="0"/>
              <a:t> employee yang </a:t>
            </a:r>
            <a:r>
              <a:rPr lang="en-US" dirty="0" err="1"/>
              <a:t>bekerja</a:t>
            </a:r>
            <a:r>
              <a:rPr lang="en-US" dirty="0"/>
              <a:t> di </a:t>
            </a:r>
            <a:r>
              <a:rPr lang="en-US" dirty="0" err="1"/>
              <a:t>departemen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departemen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smtClean="0"/>
              <a:t>select </a:t>
            </a:r>
            <a:r>
              <a:rPr lang="en-US" dirty="0" err="1"/>
              <a:t>d.department_name</a:t>
            </a:r>
            <a:r>
              <a:rPr lang="en-US" dirty="0"/>
              <a:t>, e.name from employee e inner join department d on </a:t>
            </a:r>
            <a:r>
              <a:rPr lang="en-US" dirty="0" err="1"/>
              <a:t>e.department_id</a:t>
            </a:r>
            <a:r>
              <a:rPr lang="en-US" dirty="0"/>
              <a:t>=</a:t>
            </a:r>
            <a:r>
              <a:rPr lang="en-US" dirty="0" err="1"/>
              <a:t>d.department_id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3810000"/>
            <a:ext cx="3581400" cy="2868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532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7</a:t>
            </a:r>
            <a:r>
              <a:rPr lang="en-US" dirty="0"/>
              <a:t>. </a:t>
            </a:r>
            <a:r>
              <a:rPr lang="en-US" dirty="0" err="1"/>
              <a:t>Tampilkan</a:t>
            </a:r>
            <a:r>
              <a:rPr lang="en-US" dirty="0"/>
              <a:t> </a:t>
            </a:r>
            <a:r>
              <a:rPr lang="en-US" dirty="0" err="1"/>
              <a:t>departemen</a:t>
            </a:r>
            <a:r>
              <a:rPr lang="en-US" dirty="0"/>
              <a:t> id yang total salary </a:t>
            </a:r>
            <a:r>
              <a:rPr lang="en-US" dirty="0" err="1"/>
              <a:t>semua</a:t>
            </a:r>
            <a:r>
              <a:rPr lang="en-US" dirty="0"/>
              <a:t> employee yang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departement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20000 </a:t>
            </a:r>
          </a:p>
          <a:p>
            <a:pPr marL="0" indent="0">
              <a:buNone/>
            </a:pPr>
            <a:r>
              <a:rPr lang="en-US" dirty="0" smtClean="0"/>
              <a:t>SELECT </a:t>
            </a:r>
            <a:r>
              <a:rPr lang="en-US" dirty="0" err="1"/>
              <a:t>b.Department_id,SUM</a:t>
            </a:r>
            <a:r>
              <a:rPr lang="en-US" dirty="0"/>
              <a:t>(Salary) AS </a:t>
            </a:r>
            <a:r>
              <a:rPr lang="en-US" dirty="0" err="1"/>
              <a:t>jumlah</a:t>
            </a:r>
            <a:r>
              <a:rPr lang="en-US" dirty="0"/>
              <a:t> FROM `employee` AS </a:t>
            </a:r>
            <a:r>
              <a:rPr lang="en-US" dirty="0" err="1"/>
              <a:t>a,`department</a:t>
            </a:r>
            <a:r>
              <a:rPr lang="en-US" dirty="0"/>
              <a:t>` AS b WHERE </a:t>
            </a:r>
            <a:r>
              <a:rPr lang="en-US" dirty="0" err="1"/>
              <a:t>a.Department_id</a:t>
            </a:r>
            <a:r>
              <a:rPr lang="en-US" dirty="0"/>
              <a:t>=</a:t>
            </a:r>
            <a:r>
              <a:rPr lang="en-US" dirty="0" err="1"/>
              <a:t>b.Department_id</a:t>
            </a:r>
            <a:r>
              <a:rPr lang="en-US" dirty="0"/>
              <a:t> GROUP BY </a:t>
            </a:r>
            <a:r>
              <a:rPr lang="en-US" dirty="0" err="1"/>
              <a:t>b.Department_id</a:t>
            </a:r>
            <a:r>
              <a:rPr lang="en-US" dirty="0"/>
              <a:t> HAVING SUM(Salary) &gt; </a:t>
            </a:r>
            <a:r>
              <a:rPr lang="en-US" dirty="0" smtClean="0"/>
              <a:t>20000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4419600"/>
            <a:ext cx="4174701" cy="1866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668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</TotalTime>
  <Words>401</Words>
  <Application>Microsoft Office PowerPoint</Application>
  <PresentationFormat>On-screen Show (4:3)</PresentationFormat>
  <Paragraphs>75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Pendalaman SQL bag. 1</vt:lpstr>
      <vt:lpstr>Soal untuk dicoba</vt:lpstr>
      <vt:lpstr>Solusi alternatif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Pendalaman SQL bag. 1</dc:title>
  <dc:creator>Rifuki Indra</dc:creator>
  <cp:lastModifiedBy>Rifuki Indra</cp:lastModifiedBy>
  <cp:revision>51</cp:revision>
  <dcterms:created xsi:type="dcterms:W3CDTF">2018-04-16T06:21:18Z</dcterms:created>
  <dcterms:modified xsi:type="dcterms:W3CDTF">2018-04-20T04:02:35Z</dcterms:modified>
</cp:coreProperties>
</file>