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71" r:id="rId9"/>
    <p:sldId id="268" r:id="rId10"/>
    <p:sldId id="269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1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LEMBAGA PENUNJANG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9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Lembaga Penunjang</a:t>
            </a:r>
            <a:br>
              <a:rPr lang="id-ID" dirty="0"/>
            </a:br>
            <a:r>
              <a:rPr lang="id-ID" dirty="0"/>
              <a:t>Agribisnis: </a:t>
            </a:r>
            <a:br>
              <a:rPr lang="id-ID" dirty="0"/>
            </a:br>
            <a:r>
              <a:rPr lang="id-ID" sz="4000" dirty="0"/>
              <a:t>Pembiayaan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" r="29878"/>
          <a:stretch/>
        </p:blipFill>
        <p:spPr bwMode="auto">
          <a:xfrm>
            <a:off x="3705874" y="762000"/>
            <a:ext cx="7987361" cy="532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7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Lembaga Penunjang</a:t>
            </a:r>
            <a:br>
              <a:rPr lang="id-ID" dirty="0"/>
            </a:br>
            <a:r>
              <a:rPr lang="id-ID" dirty="0"/>
              <a:t>Agribisnis: </a:t>
            </a:r>
            <a:br>
              <a:rPr lang="id-ID" dirty="0"/>
            </a:br>
            <a:r>
              <a:rPr lang="id-ID" dirty="0" smtClean="0"/>
              <a:t>Kelembagaan</a:t>
            </a:r>
            <a:endParaRPr lang="id-ID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012" r="5981"/>
          <a:stretch/>
        </p:blipFill>
        <p:spPr bwMode="auto">
          <a:xfrm>
            <a:off x="3574474" y="803563"/>
            <a:ext cx="8474848" cy="532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61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204531" cy="460118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PUSAT INFORMASI AGRIBISNIS</a:t>
            </a:r>
            <a:endParaRPr lang="id-ID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3" t="2604" b="10417"/>
          <a:stretch/>
        </p:blipFill>
        <p:spPr>
          <a:xfrm>
            <a:off x="2696802" y="647700"/>
            <a:ext cx="949519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74" t="3646" r="74" b="10416"/>
          <a:stretch/>
        </p:blipFill>
        <p:spPr>
          <a:xfrm>
            <a:off x="185615" y="920707"/>
            <a:ext cx="8767885" cy="501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220" t="8073" r="4466" b="81510"/>
          <a:stretch/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665" t="9896" r="64641" b="14323"/>
          <a:stretch/>
        </p:blipFill>
        <p:spPr>
          <a:xfrm>
            <a:off x="4570413" y="762000"/>
            <a:ext cx="2952751" cy="5120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079" t="10677" r="34773" b="33073"/>
          <a:stretch/>
        </p:blipFill>
        <p:spPr>
          <a:xfrm>
            <a:off x="-3703" y="762000"/>
            <a:ext cx="4574116" cy="4963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2079" t="14845" r="35212" b="13541"/>
          <a:stretch/>
        </p:blipFill>
        <p:spPr>
          <a:xfrm>
            <a:off x="7526868" y="762000"/>
            <a:ext cx="4322232" cy="49630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703" y="5725020"/>
            <a:ext cx="12195703" cy="76200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98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74" t="7553" r="660" b="44270"/>
          <a:stretch/>
        </p:blipFill>
        <p:spPr>
          <a:xfrm>
            <a:off x="0" y="-116307"/>
            <a:ext cx="12192000" cy="3161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45" t="8073" r="1391" b="45312"/>
          <a:stretch/>
        </p:blipFill>
        <p:spPr>
          <a:xfrm>
            <a:off x="0" y="2136531"/>
            <a:ext cx="12192000" cy="3281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-74" t="8333" r="2124" b="50521"/>
          <a:stretch/>
        </p:blipFill>
        <p:spPr>
          <a:xfrm>
            <a:off x="0" y="3978574"/>
            <a:ext cx="12192000" cy="287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Lembaga Penunjang</a:t>
            </a:r>
            <a:br>
              <a:rPr lang="id-ID" dirty="0" smtClean="0"/>
            </a:br>
            <a:r>
              <a:rPr lang="id-ID" dirty="0" smtClean="0"/>
              <a:t>Agribisnis: </a:t>
            </a:r>
            <a:br>
              <a:rPr lang="id-ID" dirty="0" smtClean="0"/>
            </a:br>
            <a:r>
              <a:rPr lang="id-ID" sz="4000" dirty="0" smtClean="0"/>
              <a:t>Penelitian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t="13950" r="14650"/>
          <a:stretch/>
        </p:blipFill>
        <p:spPr bwMode="auto">
          <a:xfrm>
            <a:off x="3726874" y="692726"/>
            <a:ext cx="7580028" cy="530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83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Lembaga Penunjang</a:t>
            </a:r>
            <a:br>
              <a:rPr lang="id-ID" dirty="0"/>
            </a:br>
            <a:r>
              <a:rPr lang="id-ID" dirty="0"/>
              <a:t>Agribisnis: </a:t>
            </a:r>
            <a:br>
              <a:rPr lang="id-ID" dirty="0"/>
            </a:br>
            <a:r>
              <a:rPr lang="id-ID" sz="4000" dirty="0"/>
              <a:t>Penelitian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5" t="4602" r="11556"/>
          <a:stretch/>
        </p:blipFill>
        <p:spPr bwMode="auto">
          <a:xfrm>
            <a:off x="3851564" y="886690"/>
            <a:ext cx="7481454" cy="526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17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Lembaga Penunjang</a:t>
            </a:r>
            <a:br>
              <a:rPr lang="id-ID" dirty="0"/>
            </a:br>
            <a:r>
              <a:rPr lang="id-ID" dirty="0"/>
              <a:t>Agribisnis: </a:t>
            </a:r>
            <a:br>
              <a:rPr lang="id-ID" dirty="0"/>
            </a:br>
            <a:r>
              <a:rPr lang="id-ID" sz="4000" dirty="0" smtClean="0"/>
              <a:t>Pembiayaan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2"/>
          <a:stretch/>
        </p:blipFill>
        <p:spPr bwMode="auto">
          <a:xfrm>
            <a:off x="3435926" y="706583"/>
            <a:ext cx="8549987" cy="536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73669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309</TotalTime>
  <Words>15</Words>
  <Application>Microsoft Office PowerPoint</Application>
  <PresentationFormat>Custom</PresentationFormat>
  <Paragraphs>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Frame</vt:lpstr>
      <vt:lpstr>LEMBAGA PENUNJANG</vt:lpstr>
      <vt:lpstr>PUSAT INFORMASI AGRIBISNIS</vt:lpstr>
      <vt:lpstr>PowerPoint Presentation</vt:lpstr>
      <vt:lpstr>PowerPoint Presentation</vt:lpstr>
      <vt:lpstr>PowerPoint Presentation</vt:lpstr>
      <vt:lpstr>PowerPoint Presentation</vt:lpstr>
      <vt:lpstr>Lembaga Penunjang Agribisnis:  Penelitian</vt:lpstr>
      <vt:lpstr>Lembaga Penunjang Agribisnis:  Penelitian</vt:lpstr>
      <vt:lpstr>Lembaga Penunjang Agribisnis:  Pembiayaan</vt:lpstr>
      <vt:lpstr>Lembaga Penunjang Agribisnis:  Pembiayaan</vt:lpstr>
      <vt:lpstr>Lembaga Penunjang Agribisnis:  Kelembagaan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utami</dc:creator>
  <cp:lastModifiedBy>Volker</cp:lastModifiedBy>
  <cp:revision>10</cp:revision>
  <dcterms:created xsi:type="dcterms:W3CDTF">2016-07-18T05:06:17Z</dcterms:created>
  <dcterms:modified xsi:type="dcterms:W3CDTF">2018-02-07T08:15:54Z</dcterms:modified>
</cp:coreProperties>
</file>