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6" r:id="rId16"/>
    <p:sldId id="277" r:id="rId17"/>
    <p:sldId id="278" r:id="rId18"/>
    <p:sldId id="279" r:id="rId19"/>
    <p:sldId id="270" r:id="rId20"/>
    <p:sldId id="271" r:id="rId21"/>
    <p:sldId id="272" r:id="rId22"/>
    <p:sldId id="273" r:id="rId23"/>
    <p:sldId id="274" r:id="rId24"/>
    <p:sldId id="275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31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92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320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2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75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5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48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62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430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759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246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B60F4-804D-4EC3-AEFC-459681306954}" type="datetimeFigureOut">
              <a:rPr lang="id-ID" smtClean="0"/>
              <a:t>30/08/2017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58837-5990-43EF-9945-14F3FAE35BD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5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Sejarah Mikrobiologi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871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Lingkup Mikrobiologi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Mikrobiologi adalah bagian dari ilmu biologi dan tersusun dari banyak disiplin ilmu yang berorientasi pada Taksonomi, Habitat, dan permasalahan yang ada maupun yang timbul oleh mikroba.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67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Mikroorganisme 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Makhluk hidup yang berukuran kecil (mikroskopis), yang memiliki bentuk kehidupan serta karakteristik yang khas yang bisa dibedakan dari organisme lain, terutama mampu hidup di berbagai habitat (kosmopolitan)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648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Klasifikasi Mikroorganisme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Taksonomi : pengelompokkan secara biologi</a:t>
            </a:r>
          </a:p>
          <a:p>
            <a:r>
              <a:rPr lang="id-ID" dirty="0" smtClean="0"/>
              <a:t>Klasifikasi : penataan sistematik dalam kelompok taksa</a:t>
            </a:r>
          </a:p>
          <a:p>
            <a:r>
              <a:rPr lang="id-ID" dirty="0" smtClean="0"/>
              <a:t>Nomenklatur : pemberian nama kelompok</a:t>
            </a:r>
          </a:p>
          <a:p>
            <a:r>
              <a:rPr lang="id-ID" dirty="0" smtClean="0"/>
              <a:t>Identifikasi : penentuan isolat tertentu pada taksonomi tertentu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16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 Prokariotik : MO yang tidak memiliki </a:t>
            </a:r>
            <a:r>
              <a:rPr lang="id-ID" dirty="0" smtClean="0"/>
              <a:t>membran </a:t>
            </a:r>
            <a:r>
              <a:rPr lang="id-ID" dirty="0" smtClean="0"/>
              <a:t>nukleus dan kelengkapan organ sel nya masih sederhana.</a:t>
            </a:r>
          </a:p>
          <a:p>
            <a:r>
              <a:rPr lang="id-ID" dirty="0" smtClean="0"/>
              <a:t>MO Eukariotik : MO yang sudah memiliki membran nukleus dan organ sel lengkap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79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6680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2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dirty="0" smtClean="0"/>
              <a:t>MO kontaminan yang sering dijumpai di alam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id-ID" dirty="0" smtClean="0"/>
              <a:t>Bacillus </a:t>
            </a:r>
          </a:p>
          <a:p>
            <a:pPr marL="0" indent="0">
              <a:buNone/>
            </a:pPr>
            <a:r>
              <a:rPr lang="id-ID" dirty="0" smtClean="0"/>
              <a:t>    Berbentuk batang</a:t>
            </a:r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Enterobacteriaceae</a:t>
            </a:r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16" y="166479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7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Staphylococcus</a:t>
            </a:r>
          </a:p>
          <a:p>
            <a:endParaRPr lang="id-ID" dirty="0"/>
          </a:p>
          <a:p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Aspergillus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39330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Penicillium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r>
              <a:rPr lang="id-ID" dirty="0" smtClean="0"/>
              <a:t>Mucor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3305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Rhizopus</a:t>
            </a: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Faktor – faktor Lingkungan Pertumbuhan Mikroorganisme 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Suhu</a:t>
            </a:r>
          </a:p>
          <a:p>
            <a:r>
              <a:rPr lang="id-ID" dirty="0" smtClean="0"/>
              <a:t>pH</a:t>
            </a:r>
          </a:p>
          <a:p>
            <a:r>
              <a:rPr lang="id-ID" dirty="0" smtClean="0"/>
              <a:t>Oksigen</a:t>
            </a:r>
          </a:p>
          <a:p>
            <a:r>
              <a:rPr lang="id-ID" dirty="0" smtClean="0"/>
              <a:t>Salinitas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81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d-ID" sz="3800" b="1" dirty="0" smtClean="0"/>
              <a:t>Antony Van Leeuwenhoek (1632 – 1723)</a:t>
            </a:r>
            <a:endParaRPr lang="id-ID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Seorang pedagang dari Belanda yang melihat dan mendeskripsikan mikroorganisme selain virus pada tahun 1660 menggunakan mikroskop pembesaran 300x.</a:t>
            </a:r>
          </a:p>
          <a:p>
            <a:r>
              <a:rPr lang="id-ID" dirty="0" smtClean="0"/>
              <a:t>Mikroba ini dinamakan animalcules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58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Suhu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Bakteri dapat tumbuh dalam rentang suhu -5C sampai 80C, tetapi bagaimanapun juga setiap spesies mempunyai rentang suhu yang pendek yang ditentukan oleh sensitifitas sistem enzimnya terhadap panas.</a:t>
            </a:r>
          </a:p>
          <a:p>
            <a:r>
              <a:rPr lang="id-ID" dirty="0" smtClean="0"/>
              <a:t>Perubahan suhu dapat mempengaruhi pertumbuhan dan perubahan karakteristik bakteri.</a:t>
            </a:r>
          </a:p>
        </p:txBody>
      </p:sp>
    </p:spTree>
    <p:extLst>
      <p:ext uri="{BB962C8B-B14F-4D97-AF65-F5344CB8AC3E}">
        <p14:creationId xmlns:p14="http://schemas.microsoft.com/office/powerpoint/2010/main" val="4244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pH atau Derajat Keasaman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Ada pH minimum, maksimum, dan optimum. Rentang pertumbuhan bakteri antara 4 – 9 dengan pH optimum 6,5 – 7,5. Jamur lebih menyukai pH asam dengan rentang pertumbuhan 1 – 9 dan pH optimumnya 4 – 6.</a:t>
            </a:r>
          </a:p>
          <a:p>
            <a:r>
              <a:rPr lang="id-ID" dirty="0" smtClean="0"/>
              <a:t>Agar pH dapat terjaga konstan pada masa pertumbuhan, maka dapat ditambahkan larutan penyangga atau buffer yang sesuia dengan media dan jenis mikroorganisme.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66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Oksigen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MO Aerob : memerlukan oksigen sebagai akseptor elektron dalam proses respirasi</a:t>
            </a:r>
          </a:p>
          <a:p>
            <a:r>
              <a:rPr lang="id-ID" dirty="0" smtClean="0"/>
              <a:t>MO Anaerob : tidak memerlukan oksigen karena oksigen akan membentuk H2O2 yang bersifat toksik dan menyebabkan kematian.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88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Salinitas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Kebutuhan garam NaCl pada pertumbuhan MO.</a:t>
            </a:r>
          </a:p>
          <a:p>
            <a:r>
              <a:rPr lang="id-ID" dirty="0" smtClean="0"/>
              <a:t>MO dikelompokkan : Non halofil, Halotoleran, Halofil (NaCl 10 -15%), Halofil ekstreem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97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Pengelompokkan mikroba secara umum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Virus</a:t>
            </a:r>
          </a:p>
          <a:p>
            <a:r>
              <a:rPr lang="id-ID" dirty="0" smtClean="0"/>
              <a:t>Bakteri</a:t>
            </a:r>
          </a:p>
          <a:p>
            <a:r>
              <a:rPr lang="id-ID" dirty="0" smtClean="0"/>
              <a:t>Fungi</a:t>
            </a:r>
          </a:p>
          <a:p>
            <a:r>
              <a:rPr lang="id-ID" dirty="0" smtClean="0"/>
              <a:t>Algae Protozoa</a:t>
            </a:r>
          </a:p>
        </p:txBody>
      </p:sp>
    </p:spTree>
    <p:extLst>
      <p:ext uri="{BB962C8B-B14F-4D97-AF65-F5344CB8AC3E}">
        <p14:creationId xmlns:p14="http://schemas.microsoft.com/office/powerpoint/2010/main" val="39133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289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Bakteri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8603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3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Fungi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524125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Algae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Protozoa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id-ID" dirty="0" smtClean="0"/>
              <a:t>Dari penemuan Antony menimbulkan dua pendapat mengenai asal muasal mikroorganisme :</a:t>
            </a:r>
          </a:p>
          <a:p>
            <a:pPr marL="514350" indent="-514350">
              <a:buAutoNum type="alphaLcPeriod"/>
            </a:pPr>
            <a:r>
              <a:rPr lang="id-ID" dirty="0" smtClean="0"/>
              <a:t>Abiogenesis : makhluk hidup berasal dari benda mati</a:t>
            </a:r>
          </a:p>
          <a:p>
            <a:pPr marL="514350" indent="-514350">
              <a:buAutoNum type="alphaLcPeriod"/>
            </a:pPr>
            <a:r>
              <a:rPr lang="id-ID" dirty="0" smtClean="0"/>
              <a:t>Biogenesis : makhluk hidup berasal dari makhluk hidup yang lebih dulu hidup di udara.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43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Francesco Redi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Menemukan bahwa ulat yang ada dalam daging busuk adalah larva yang berasal dari telur lalat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2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John Needham (1713 – 1781)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Dengan melakukan percobaan meletakkan daging yang sudah direbus didalam toples tanpa tutup, kemudian muncul koloni pada permukaan daging, sehingga dia menyimpulkan bahwa udara adalah sumber mikroorganisme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59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Lazarro Spalanzani (1729 – 1799)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Membuat kaldu daging dan menutup rapat didalam toples, tidak ada perubahan apa – apa. Ini memperkuat teori Needham.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458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id-ID" b="1" dirty="0" smtClean="0"/>
              <a:t>Franz Sculze (1836) </a:t>
            </a:r>
            <a:r>
              <a:rPr lang="id-ID" dirty="0" smtClean="0"/>
              <a:t>: Daging masak dilewatkan dalam asam kuat ternyata tidak ditemukan koloni mikroba</a:t>
            </a:r>
          </a:p>
          <a:p>
            <a:r>
              <a:rPr lang="id-ID" b="1" dirty="0" smtClean="0"/>
              <a:t>Theodor Schwann (1937) </a:t>
            </a:r>
            <a:r>
              <a:rPr lang="id-ID" dirty="0" smtClean="0"/>
              <a:t>: mengalirkan udara panas melalui pipa ke dalam tabung kaldu, dan tidak ditemukan mikroba.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88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d-ID" b="1" dirty="0" smtClean="0"/>
              <a:t>Fransis Louis Pasteur (1822 – 1895) </a:t>
            </a:r>
            <a:r>
              <a:rPr lang="id-ID" dirty="0" smtClean="0"/>
              <a:t>: memanaskan kaldu dalam botol leher angsa sehingga debu udara terperangkap dalam leher angsa.</a:t>
            </a:r>
          </a:p>
          <a:p>
            <a:r>
              <a:rPr lang="id-ID" b="1" dirty="0" smtClean="0"/>
              <a:t>John Tyndall (1820 – 1893) </a:t>
            </a:r>
            <a:r>
              <a:rPr lang="id-ID" dirty="0" smtClean="0"/>
              <a:t>: melakukan percobaan kaldu daging dan sayuran segar diletakkan pada tabung – tabung dan didihkan dengan air garam selama 5 menit, ternyata tidak ada pertumbuhan koloni mikroba.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7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Kesimpulan :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Semakin bersih udara yang berkontak dengan kaldu, kontaminasi dapat dihindarkan, </a:t>
            </a:r>
            <a:r>
              <a:rPr lang="id-ID" i="1" dirty="0" smtClean="0"/>
              <a:t>omne vivum ex ovo, omne ovum ex vivo </a:t>
            </a:r>
            <a:r>
              <a:rPr lang="id-ID" dirty="0" smtClean="0"/>
              <a:t>( semua kehidupan berasal dari telur dan semua telur berasal dari sesuatu yang hidup)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58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622</Words>
  <Application>Microsoft Office PowerPoint</Application>
  <PresentationFormat>On-screen Show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Sejarah Mikrobiologi</vt:lpstr>
      <vt:lpstr>Antony Van Leeuwenhoek (1632 – 1723)</vt:lpstr>
      <vt:lpstr>PowerPoint Presentation</vt:lpstr>
      <vt:lpstr>Francesco Redi</vt:lpstr>
      <vt:lpstr>John Needham (1713 – 1781)</vt:lpstr>
      <vt:lpstr>Lazarro Spalanzani (1729 – 1799)</vt:lpstr>
      <vt:lpstr>PowerPoint Presentation</vt:lpstr>
      <vt:lpstr>PowerPoint Presentation</vt:lpstr>
      <vt:lpstr>Kesimpulan :</vt:lpstr>
      <vt:lpstr>Ruang Lingkup Mikrobiologi :</vt:lpstr>
      <vt:lpstr>Mikroorganisme ?</vt:lpstr>
      <vt:lpstr>Klasifikasi Mikroorganisme :</vt:lpstr>
      <vt:lpstr>Lanjutan....</vt:lpstr>
      <vt:lpstr>PowerPoint Presentation</vt:lpstr>
      <vt:lpstr>MO kontaminan yang sering dijumpai di alam</vt:lpstr>
      <vt:lpstr>Lanjutan.....</vt:lpstr>
      <vt:lpstr>Lanjutan......</vt:lpstr>
      <vt:lpstr>Lanjutan....</vt:lpstr>
      <vt:lpstr>Faktor – faktor Lingkungan Pertumbuhan Mikroorganisme :</vt:lpstr>
      <vt:lpstr>Suhu</vt:lpstr>
      <vt:lpstr>pH atau Derajat Keasaman</vt:lpstr>
      <vt:lpstr>Oksigen</vt:lpstr>
      <vt:lpstr>Salinitas</vt:lpstr>
      <vt:lpstr>Pengelompokkan mikroba secara umum</vt:lpstr>
      <vt:lpstr>Virus</vt:lpstr>
      <vt:lpstr>Bakteri</vt:lpstr>
      <vt:lpstr>Fungi</vt:lpstr>
      <vt:lpstr>Algae</vt:lpstr>
      <vt:lpstr>Protozoa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Mikrobiologi</dc:title>
  <dc:creator>asus</dc:creator>
  <cp:lastModifiedBy>asus</cp:lastModifiedBy>
  <cp:revision>12</cp:revision>
  <dcterms:created xsi:type="dcterms:W3CDTF">2017-08-29T21:43:10Z</dcterms:created>
  <dcterms:modified xsi:type="dcterms:W3CDTF">2017-08-30T03:52:49Z</dcterms:modified>
</cp:coreProperties>
</file>