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84" r:id="rId2"/>
    <p:sldId id="270" r:id="rId3"/>
    <p:sldId id="283" r:id="rId4"/>
    <p:sldId id="277" r:id="rId5"/>
    <p:sldId id="278" r:id="rId6"/>
    <p:sldId id="280" r:id="rId7"/>
    <p:sldId id="281" r:id="rId8"/>
    <p:sldId id="279" r:id="rId9"/>
    <p:sldId id="282" r:id="rId10"/>
    <p:sldId id="272" r:id="rId11"/>
    <p:sldId id="271" r:id="rId12"/>
    <p:sldId id="274" r:id="rId13"/>
    <p:sldId id="276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904382-EFB0-461C-81E5-3E8E052A8896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791EB5-87D8-4E00-A12D-0B36B5580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30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2272B22-9590-4A46-8819-447482897B8D}" type="slidenum">
              <a:rPr lang="en-GB"/>
              <a:pPr/>
              <a:t>2</a:t>
            </a:fld>
            <a:endParaRPr lang="en-GB"/>
          </a:p>
        </p:txBody>
      </p:sp>
      <p:sp>
        <p:nvSpPr>
          <p:cNvPr id="266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919" y="4342845"/>
            <a:ext cx="5029717" cy="411564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961526B-1218-4B45-B918-F1BC72D72672}" type="slidenum">
              <a:rPr lang="en-GB"/>
              <a:pPr/>
              <a:t>10</a:t>
            </a:fld>
            <a:endParaRPr lang="en-GB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919" y="4342845"/>
            <a:ext cx="5029717" cy="411564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14CE6E2-1C09-4FB0-BB64-56ED65C063AF}" type="slidenum">
              <a:rPr lang="en-GB"/>
              <a:pPr/>
              <a:t>11</a:t>
            </a:fld>
            <a:endParaRPr lang="en-GB"/>
          </a:p>
        </p:txBody>
      </p:sp>
      <p:sp>
        <p:nvSpPr>
          <p:cNvPr id="276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919" y="4342845"/>
            <a:ext cx="5029717" cy="411564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F3ED593-1249-45F5-A4AF-2D3A99D9E49D}" type="slidenum">
              <a:rPr lang="en-GB"/>
              <a:pPr/>
              <a:t>12</a:t>
            </a:fld>
            <a:endParaRPr lang="en-GB"/>
          </a:p>
        </p:txBody>
      </p:sp>
      <p:sp>
        <p:nvSpPr>
          <p:cNvPr id="307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919" y="4342845"/>
            <a:ext cx="5029717" cy="411564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F5DAAA6-2EB6-404E-8845-C951AB14263E}" type="slidenum">
              <a:rPr lang="en-GB"/>
              <a:pPr/>
              <a:t>13</a:t>
            </a:fld>
            <a:endParaRPr lang="en-GB"/>
          </a:p>
        </p:txBody>
      </p:sp>
      <p:sp>
        <p:nvSpPr>
          <p:cNvPr id="317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919" y="4342845"/>
            <a:ext cx="5029717" cy="411564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571612"/>
            <a:ext cx="7215238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3286124"/>
            <a:ext cx="7215238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id-ID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01/12/2016</a:t>
            </a:fld>
            <a:endParaRPr lang="id-ID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6715172" cy="9477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28736"/>
            <a:ext cx="5111750" cy="46974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d-ID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85859"/>
            <a:ext cx="5486400" cy="34417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786322"/>
            <a:ext cx="5486400" cy="13858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8501090" y="0"/>
            <a:ext cx="642910" cy="625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0034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7620" y="6572272"/>
            <a:ext cx="2000264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B8FF6-ECD9-49AB-B430-41AFB2F8B724}" type="datetimeFigureOut">
              <a:rPr lang="id-ID" smtClean="0"/>
              <a:pPr/>
              <a:t>01/12/2016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0892" y="6572272"/>
            <a:ext cx="2071702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 flipH="1">
            <a:off x="-45719" y="19050"/>
            <a:ext cx="117124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428596" y="6572272"/>
            <a:ext cx="2895600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 dirty="0"/>
          </a:p>
        </p:txBody>
      </p:sp>
      <p:pic>
        <p:nvPicPr>
          <p:cNvPr id="1034" name="Picture 10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500034" y="1214422"/>
            <a:ext cx="6858000" cy="1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dirty="0" smtClean="0"/>
              <a:t>CYK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Cocke</a:t>
            </a:r>
            <a:r>
              <a:rPr lang="en-US" dirty="0" smtClean="0"/>
              <a:t>-Younger-</a:t>
            </a:r>
            <a:r>
              <a:rPr lang="en-US" dirty="0" err="1" smtClean="0"/>
              <a:t>Kasami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Otomata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Peng. </a:t>
            </a:r>
            <a:r>
              <a:rPr lang="en-US" dirty="0" err="1"/>
              <a:t>Kompilasi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08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Footer Placeholder 4"/>
          <p:cNvSpPr>
            <a:spLocks noGrp="1"/>
          </p:cNvSpPr>
          <p:nvPr>
            <p:ph type="ftr" idx="4294967295"/>
          </p:nvPr>
        </p:nvSpPr>
        <p:spPr>
          <a:xfrm>
            <a:off x="3124200" y="6248400"/>
            <a:ext cx="2894013" cy="455613"/>
          </a:xfrm>
          <a:prstGeom prst="rect">
            <a:avLst/>
          </a:prstGeom>
        </p:spPr>
        <p:txBody>
          <a:bodyPr/>
          <a:lstStyle/>
          <a:p>
            <a:r>
              <a:rPr lang="en-GB"/>
              <a:t>Teknik Informatika UPNVY</a:t>
            </a:r>
          </a:p>
        </p:txBody>
      </p:sp>
      <p:sp>
        <p:nvSpPr>
          <p:cNvPr id="135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D82BC360-0926-498B-8A7D-C1BF55C3BF97}" type="slidenum">
              <a:rPr lang="en-GB"/>
              <a:pPr/>
              <a:t>10</a:t>
            </a:fld>
            <a:endParaRPr lang="en-GB"/>
          </a:p>
        </p:txBody>
      </p:sp>
      <p:sp>
        <p:nvSpPr>
          <p:cNvPr id="143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301625"/>
            <a:ext cx="7439744" cy="763588"/>
          </a:xfrm>
          <a:ln/>
        </p:spPr>
        <p:txBody>
          <a:bodyPr>
            <a:normAutofit fontScale="90000"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/>
              <a:t>Memastikan</a:t>
            </a:r>
            <a:r>
              <a:rPr lang="en-GB" dirty="0"/>
              <a:t> </a:t>
            </a:r>
            <a:r>
              <a:rPr lang="en-GB" dirty="0" err="1"/>
              <a:t>diterima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1196752"/>
            <a:ext cx="815640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Berlin Sans FB" pitchFamily="34" charset="0"/>
              </a:rPr>
              <a:t>Cara </a:t>
            </a:r>
            <a:r>
              <a:rPr lang="en-US" sz="2000" dirty="0" err="1">
                <a:latin typeface="Berlin Sans FB" pitchFamily="34" charset="0"/>
              </a:rPr>
              <a:t>memastikan</a:t>
            </a:r>
            <a:r>
              <a:rPr lang="en-US" sz="2000" dirty="0">
                <a:latin typeface="Berlin Sans FB" pitchFamily="34" charset="0"/>
              </a:rPr>
              <a:t> </a:t>
            </a:r>
            <a:r>
              <a:rPr lang="en-US" sz="2000" dirty="0" err="1">
                <a:latin typeface="Berlin Sans FB" pitchFamily="34" charset="0"/>
              </a:rPr>
              <a:t>sebuah</a:t>
            </a:r>
            <a:r>
              <a:rPr lang="en-US" sz="2000" dirty="0">
                <a:latin typeface="Berlin Sans FB" pitchFamily="34" charset="0"/>
              </a:rPr>
              <a:t> string/</a:t>
            </a:r>
            <a:r>
              <a:rPr lang="en-US" sz="2000" dirty="0" err="1">
                <a:latin typeface="Berlin Sans FB" pitchFamily="34" charset="0"/>
              </a:rPr>
              <a:t>kalimat</a:t>
            </a:r>
            <a:r>
              <a:rPr lang="en-US" sz="2000" dirty="0">
                <a:latin typeface="Berlin Sans FB" pitchFamily="34" charset="0"/>
              </a:rPr>
              <a:t> </a:t>
            </a:r>
            <a:r>
              <a:rPr lang="en-US" sz="2000" dirty="0" err="1">
                <a:latin typeface="Berlin Sans FB" pitchFamily="34" charset="0"/>
              </a:rPr>
              <a:t>itu</a:t>
            </a:r>
            <a:r>
              <a:rPr lang="en-US" sz="2000" dirty="0">
                <a:latin typeface="Berlin Sans FB" pitchFamily="34" charset="0"/>
              </a:rPr>
              <a:t> </a:t>
            </a:r>
            <a:r>
              <a:rPr lang="en-US" sz="2000" dirty="0" err="1">
                <a:latin typeface="Berlin Sans FB" pitchFamily="34" charset="0"/>
              </a:rPr>
              <a:t>dihasilkan</a:t>
            </a:r>
            <a:r>
              <a:rPr lang="en-US" sz="2000" dirty="0">
                <a:latin typeface="Berlin Sans FB" pitchFamily="34" charset="0"/>
              </a:rPr>
              <a:t> </a:t>
            </a:r>
            <a:r>
              <a:rPr lang="en-US" sz="2000" dirty="0" err="1">
                <a:latin typeface="Berlin Sans FB" pitchFamily="34" charset="0"/>
              </a:rPr>
              <a:t>dari</a:t>
            </a:r>
            <a:r>
              <a:rPr lang="en-US" sz="2000" dirty="0">
                <a:latin typeface="Berlin Sans FB" pitchFamily="34" charset="0"/>
              </a:rPr>
              <a:t> </a:t>
            </a:r>
            <a:r>
              <a:rPr lang="en-US" sz="2000" dirty="0" err="1">
                <a:latin typeface="Berlin Sans FB" pitchFamily="34" charset="0"/>
              </a:rPr>
              <a:t>sebuah</a:t>
            </a:r>
            <a:r>
              <a:rPr lang="en-US" sz="2000" dirty="0">
                <a:latin typeface="Berlin Sans FB" pitchFamily="34" charset="0"/>
              </a:rPr>
              <a:t> </a:t>
            </a:r>
            <a:r>
              <a:rPr lang="en-US" sz="2000" dirty="0" err="1">
                <a:latin typeface="Berlin Sans FB" pitchFamily="34" charset="0"/>
              </a:rPr>
              <a:t>aturan</a:t>
            </a:r>
            <a:r>
              <a:rPr lang="en-US" sz="2000" dirty="0">
                <a:latin typeface="Berlin Sans FB" pitchFamily="34" charset="0"/>
              </a:rPr>
              <a:t> </a:t>
            </a:r>
          </a:p>
          <a:p>
            <a:r>
              <a:rPr lang="en-US" sz="2000" dirty="0" err="1">
                <a:latin typeface="Berlin Sans FB" pitchFamily="34" charset="0"/>
              </a:rPr>
              <a:t>produksi</a:t>
            </a:r>
            <a:r>
              <a:rPr lang="en-US" sz="2000" dirty="0">
                <a:latin typeface="Berlin Sans FB" pitchFamily="34" charset="0"/>
              </a:rPr>
              <a:t> P </a:t>
            </a:r>
            <a:r>
              <a:rPr lang="en-US" sz="2000" dirty="0" err="1">
                <a:latin typeface="Berlin Sans FB" pitchFamily="34" charset="0"/>
              </a:rPr>
              <a:t>adalah</a:t>
            </a:r>
            <a:r>
              <a:rPr lang="en-US" sz="2000" dirty="0">
                <a:latin typeface="Berlin Sans FB" pitchFamily="34" charset="0"/>
              </a:rPr>
              <a:t> </a:t>
            </a:r>
            <a:r>
              <a:rPr lang="en-US" sz="2000" dirty="0" err="1">
                <a:latin typeface="Berlin Sans FB" pitchFamily="34" charset="0"/>
              </a:rPr>
              <a:t>dengan</a:t>
            </a:r>
            <a:r>
              <a:rPr lang="en-US" sz="2000" dirty="0">
                <a:latin typeface="Berlin Sans FB" pitchFamily="34" charset="0"/>
              </a:rPr>
              <a:t> </a:t>
            </a:r>
            <a:r>
              <a:rPr lang="en-US" sz="2000" dirty="0" err="1">
                <a:latin typeface="Berlin Sans FB" pitchFamily="34" charset="0"/>
              </a:rPr>
              <a:t>melihat</a:t>
            </a:r>
            <a:r>
              <a:rPr lang="en-US" sz="2000" dirty="0">
                <a:latin typeface="Berlin Sans FB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Berlin Sans FB" pitchFamily="34" charset="0"/>
              </a:rPr>
              <a:t>baris</a:t>
            </a:r>
            <a:r>
              <a:rPr lang="en-US" sz="2000" dirty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Berlin Sans FB" pitchFamily="34" charset="0"/>
              </a:rPr>
              <a:t>terakhir</a:t>
            </a:r>
            <a:r>
              <a:rPr lang="en-US" sz="2000" dirty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Berlin Sans FB" pitchFamily="34" charset="0"/>
              </a:rPr>
              <a:t>kolom</a:t>
            </a:r>
            <a:r>
              <a:rPr lang="en-US" sz="2000" dirty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Berlin Sans FB" pitchFamily="34" charset="0"/>
              </a:rPr>
              <a:t>pertama</a:t>
            </a:r>
            <a:r>
              <a:rPr lang="en-US" sz="2000" dirty="0">
                <a:solidFill>
                  <a:srgbClr val="FF0000"/>
                </a:solidFill>
                <a:latin typeface="Berlin Sans FB" pitchFamily="34" charset="0"/>
              </a:rPr>
              <a:t>. </a:t>
            </a:r>
          </a:p>
          <a:p>
            <a:endParaRPr lang="en-US" sz="2000" dirty="0"/>
          </a:p>
          <a:p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field </a:t>
            </a:r>
            <a:r>
              <a:rPr lang="en-US" sz="2000" dirty="0" err="1"/>
              <a:t>tsb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S (initial state) </a:t>
            </a:r>
            <a:r>
              <a:rPr lang="en-US" sz="2000" dirty="0" err="1"/>
              <a:t>maka</a:t>
            </a:r>
            <a:r>
              <a:rPr lang="en-US" sz="2000" dirty="0"/>
              <a:t> string/</a:t>
            </a:r>
            <a:r>
              <a:rPr lang="en-US" sz="2000" dirty="0" err="1"/>
              <a:t>kalimat</a:t>
            </a:r>
            <a:r>
              <a:rPr lang="en-US" sz="2000" dirty="0"/>
              <a:t> </a:t>
            </a:r>
            <a:r>
              <a:rPr lang="en-US" sz="2000" dirty="0" err="1"/>
              <a:t>tsb</a:t>
            </a:r>
            <a:r>
              <a:rPr lang="en-US" sz="2000" dirty="0"/>
              <a:t> </a:t>
            </a:r>
            <a:r>
              <a:rPr lang="en-US" sz="2000" dirty="0" err="1"/>
              <a:t>diterima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dihasilkan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aturan</a:t>
            </a:r>
            <a:r>
              <a:rPr lang="en-US" sz="2000" dirty="0"/>
              <a:t> </a:t>
            </a:r>
            <a:r>
              <a:rPr lang="en-US" sz="2000" dirty="0" err="1"/>
              <a:t>produksi</a:t>
            </a:r>
            <a:r>
              <a:rPr lang="en-US" sz="2000" dirty="0"/>
              <a:t> P.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 </a:t>
            </a:r>
          </a:p>
        </p:txBody>
      </p:sp>
      <p:grpSp>
        <p:nvGrpSpPr>
          <p:cNvPr id="138" name="Group 137"/>
          <p:cNvGrpSpPr/>
          <p:nvPr/>
        </p:nvGrpSpPr>
        <p:grpSpPr>
          <a:xfrm>
            <a:off x="2075377" y="2948038"/>
            <a:ext cx="4224815" cy="3217266"/>
            <a:chOff x="179512" y="2708920"/>
            <a:chExt cx="4224815" cy="3217266"/>
          </a:xfrm>
        </p:grpSpPr>
        <p:grpSp>
          <p:nvGrpSpPr>
            <p:cNvPr id="139" name="Group 138"/>
            <p:cNvGrpSpPr/>
            <p:nvPr/>
          </p:nvGrpSpPr>
          <p:grpSpPr>
            <a:xfrm>
              <a:off x="179512" y="2708920"/>
              <a:ext cx="4224815" cy="3200400"/>
              <a:chOff x="179512" y="2708920"/>
              <a:chExt cx="4224815" cy="3200400"/>
            </a:xfrm>
          </p:grpSpPr>
          <p:grpSp>
            <p:nvGrpSpPr>
              <p:cNvPr id="143" name="Group 142"/>
              <p:cNvGrpSpPr/>
              <p:nvPr/>
            </p:nvGrpSpPr>
            <p:grpSpPr>
              <a:xfrm>
                <a:off x="179512" y="2708920"/>
                <a:ext cx="4224815" cy="3200400"/>
                <a:chOff x="179512" y="2708920"/>
                <a:chExt cx="4224815" cy="3200400"/>
              </a:xfrm>
            </p:grpSpPr>
            <p:grpSp>
              <p:nvGrpSpPr>
                <p:cNvPr id="149" name="Group 148"/>
                <p:cNvGrpSpPr/>
                <p:nvPr/>
              </p:nvGrpSpPr>
              <p:grpSpPr>
                <a:xfrm>
                  <a:off x="179512" y="2708920"/>
                  <a:ext cx="4224815" cy="3200400"/>
                  <a:chOff x="971600" y="2708920"/>
                  <a:chExt cx="7035801" cy="3200400"/>
                </a:xfrm>
              </p:grpSpPr>
              <p:grpSp>
                <p:nvGrpSpPr>
                  <p:cNvPr id="152" name="Group 151"/>
                  <p:cNvGrpSpPr>
                    <a:grpSpLocks/>
                  </p:cNvGrpSpPr>
                  <p:nvPr/>
                </p:nvGrpSpPr>
                <p:grpSpPr bwMode="auto">
                  <a:xfrm>
                    <a:off x="971600" y="2708920"/>
                    <a:ext cx="7032625" cy="3200400"/>
                    <a:chOff x="1196" y="384"/>
                    <a:chExt cx="4430" cy="2016"/>
                  </a:xfrm>
                </p:grpSpPr>
                <p:sp>
                  <p:nvSpPr>
                    <p:cNvPr id="158" name="Rectangle 1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89" y="2148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9" name="Rectangle 1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50" y="2148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0" name="Rectangle 1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11" y="2148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1" name="Rectangle 1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3" y="2148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2" name="Rectangle 1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34" y="2148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3" name="Rectangle 1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6" y="2148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5</a:t>
                      </a:r>
                    </a:p>
                  </p:txBody>
                </p:sp>
                <p:sp>
                  <p:nvSpPr>
                    <p:cNvPr id="164" name="Rectangle 1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89" y="1896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5" name="Rectangle 1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50" y="1896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6" name="Rectangle 1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11" y="1896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7" name="Rectangle 1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3" y="1896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8" name="Rectangle 1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34" y="1896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9" name="Rectangle 1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6" y="1896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4</a:t>
                      </a:r>
                    </a:p>
                  </p:txBody>
                </p:sp>
                <p:sp>
                  <p:nvSpPr>
                    <p:cNvPr id="170" name="Rectangle 1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89" y="1643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71" name="Rectangle 1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50" y="1643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72" name="Rectangle 1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11" y="1643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73" name="Rectangle 1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3" y="1643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74" name="Rectangle 1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34" y="1643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75" name="Rectangle 1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6" y="1643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3</a:t>
                      </a:r>
                    </a:p>
                  </p:txBody>
                </p:sp>
                <p:sp>
                  <p:nvSpPr>
                    <p:cNvPr id="176" name="Rectangle 1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89" y="1392"/>
                      <a:ext cx="738" cy="251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77" name="Rectangle 1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50" y="1392"/>
                      <a:ext cx="738" cy="251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78" name="Rectangle 1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11" y="1392"/>
                      <a:ext cx="738" cy="251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79" name="Rectangle 1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3" y="1392"/>
                      <a:ext cx="738" cy="251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0" name="Rectangle 1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34" y="1392"/>
                      <a:ext cx="738" cy="251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1" name="Rectangle 1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6" y="1392"/>
                      <a:ext cx="738" cy="251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2</a:t>
                      </a:r>
                    </a:p>
                  </p:txBody>
                </p:sp>
                <p:sp>
                  <p:nvSpPr>
                    <p:cNvPr id="182" name="Rectangle 1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89" y="1138"/>
                      <a:ext cx="738" cy="254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3" name="Rectangle 1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50" y="1138"/>
                      <a:ext cx="738" cy="254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4" name="Rectangle 1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11" y="1138"/>
                      <a:ext cx="738" cy="254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5" name="Rectangle 1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3" y="1138"/>
                      <a:ext cx="738" cy="254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6" name="Rectangle 1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34" y="1138"/>
                      <a:ext cx="738" cy="254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7" name="Rectangle 1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6" y="1138"/>
                      <a:ext cx="738" cy="254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188" name="Rectangle 1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89" y="885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5</a:t>
                      </a:r>
                    </a:p>
                  </p:txBody>
                </p:sp>
                <p:sp>
                  <p:nvSpPr>
                    <p:cNvPr id="189" name="Rectangle 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50" y="885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4</a:t>
                      </a:r>
                    </a:p>
                  </p:txBody>
                </p:sp>
                <p:sp>
                  <p:nvSpPr>
                    <p:cNvPr id="190" name="Rectangle 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11" y="885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3</a:t>
                      </a:r>
                    </a:p>
                  </p:txBody>
                </p:sp>
                <p:sp>
                  <p:nvSpPr>
                    <p:cNvPr id="191" name="Rectangle 1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3" y="885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2</a:t>
                      </a:r>
                    </a:p>
                  </p:txBody>
                </p:sp>
                <p:sp>
                  <p:nvSpPr>
                    <p:cNvPr id="192" name="Rectangle 1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34" y="885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 dirty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193" name="Rectangle 1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6" y="885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94" name="Rectangle 1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89" y="633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95" name="Rectangle 1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50" y="633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96" name="Rectangle 1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11" y="633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97" name="Rectangle 1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3" y="633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98" name="Rectangle 1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34" y="633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99" name="Rectangle 1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6" y="633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00" name="Rectangle 1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89" y="384"/>
                      <a:ext cx="738" cy="249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a</a:t>
                      </a:r>
                    </a:p>
                  </p:txBody>
                </p:sp>
                <p:sp>
                  <p:nvSpPr>
                    <p:cNvPr id="201" name="Rectangle 2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50" y="384"/>
                      <a:ext cx="738" cy="249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b</a:t>
                      </a:r>
                    </a:p>
                  </p:txBody>
                </p:sp>
                <p:sp>
                  <p:nvSpPr>
                    <p:cNvPr id="202" name="Rectangle 2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11" y="384"/>
                      <a:ext cx="738" cy="249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a</a:t>
                      </a:r>
                    </a:p>
                  </p:txBody>
                </p:sp>
                <p:sp>
                  <p:nvSpPr>
                    <p:cNvPr id="203" name="Rectangle 2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3" y="384"/>
                      <a:ext cx="738" cy="249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a</a:t>
                      </a:r>
                    </a:p>
                  </p:txBody>
                </p:sp>
                <p:sp>
                  <p:nvSpPr>
                    <p:cNvPr id="204" name="Rectangle 2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34" y="384"/>
                      <a:ext cx="738" cy="249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b</a:t>
                      </a:r>
                    </a:p>
                  </p:txBody>
                </p:sp>
                <p:sp>
                  <p:nvSpPr>
                    <p:cNvPr id="205" name="Rectangle 2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6" y="384"/>
                      <a:ext cx="738" cy="249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06" name="Line 5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633"/>
                      <a:ext cx="4431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07" name="Line 5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885"/>
                      <a:ext cx="4431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08" name="Line 5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1138"/>
                      <a:ext cx="3693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09" name="Line 5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1392"/>
                      <a:ext cx="2954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10" name="Line 5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1643"/>
                      <a:ext cx="2215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11" name="Line 5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1896"/>
                      <a:ext cx="1477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12" name="Line 5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2148"/>
                      <a:ext cx="738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13" name="Line 5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34" y="384"/>
                      <a:ext cx="1" cy="249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14" name="Line 6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73" y="384"/>
                      <a:ext cx="1" cy="249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15" name="Line 6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411" y="384"/>
                      <a:ext cx="1" cy="249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16" name="Line 6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50" y="384"/>
                      <a:ext cx="1" cy="249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17" name="Line 6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89" y="384"/>
                      <a:ext cx="1" cy="249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18" name="Line 6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411" y="384"/>
                      <a:ext cx="738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19" name="Line 6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384"/>
                      <a:ext cx="2215" cy="1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0" name="Line 6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50" y="384"/>
                      <a:ext cx="1477" cy="1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1" name="Line 6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627" y="2148"/>
                      <a:ext cx="1" cy="253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2" name="Line 6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73" y="2401"/>
                      <a:ext cx="738" cy="1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3" name="Line 6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411" y="2401"/>
                      <a:ext cx="738" cy="1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4" name="Line 7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50" y="2401"/>
                      <a:ext cx="738" cy="1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5" name="Line 7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89" y="2401"/>
                      <a:ext cx="738" cy="1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6" name="Line 7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627" y="1643"/>
                      <a:ext cx="1" cy="253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7" name="Line 7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627" y="1896"/>
                      <a:ext cx="1" cy="252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8" name="Line 7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627" y="1392"/>
                      <a:ext cx="1" cy="251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9" name="Line 7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633"/>
                      <a:ext cx="1" cy="252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0" name="Line 7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384"/>
                      <a:ext cx="1" cy="249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1" name="Line 7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885"/>
                      <a:ext cx="1" cy="1516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2" name="Line 7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34" y="885"/>
                      <a:ext cx="1" cy="1263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3" name="Line 7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73" y="885"/>
                      <a:ext cx="1" cy="101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4" name="Line 8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411" y="885"/>
                      <a:ext cx="1" cy="758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5" name="Line 8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50" y="885"/>
                      <a:ext cx="1" cy="507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6" name="Line 8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89" y="885"/>
                      <a:ext cx="1" cy="253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7" name="Line 8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627" y="633"/>
                      <a:ext cx="1" cy="252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8" name="Line 8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627" y="384"/>
                      <a:ext cx="1" cy="249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9" name="Line 8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34" y="2148"/>
                      <a:ext cx="1477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40" name="Line 8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2401"/>
                      <a:ext cx="738" cy="1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41" name="Line 8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34" y="2401"/>
                      <a:ext cx="738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42" name="Line 8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34" y="2148"/>
                      <a:ext cx="1" cy="253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43" name="Line 8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73" y="1896"/>
                      <a:ext cx="1477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44" name="Line 9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73" y="1896"/>
                      <a:ext cx="1" cy="505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45" name="Line 9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411" y="1643"/>
                      <a:ext cx="1477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46" name="Line 9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411" y="1643"/>
                      <a:ext cx="1" cy="505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47" name="Line 9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50" y="1392"/>
                      <a:ext cx="1477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48" name="Line 9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50" y="1392"/>
                      <a:ext cx="1" cy="504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49" name="Line 9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89" y="1138"/>
                      <a:ext cx="738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0" name="Line 9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89" y="1138"/>
                      <a:ext cx="1" cy="505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1" name="Line 9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627" y="885"/>
                      <a:ext cx="1" cy="253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2" name="Line 9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627" y="1138"/>
                      <a:ext cx="1" cy="254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53" name="Rectangle 152"/>
                  <p:cNvSpPr>
                    <a:spLocks noChangeArrowheads="1"/>
                  </p:cNvSpPr>
                  <p:nvPr/>
                </p:nvSpPr>
                <p:spPr bwMode="auto">
                  <a:xfrm>
                    <a:off x="2146351" y="3909070"/>
                    <a:ext cx="1171575" cy="401638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algn="ctr"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 dirty="0">
                        <a:solidFill>
                          <a:srgbClr val="000000"/>
                        </a:solidFill>
                        <a:latin typeface="Verdana" pitchFamily="34" charset="0"/>
                      </a:rPr>
                      <a:t>B</a:t>
                    </a:r>
                  </a:p>
                </p:txBody>
              </p:sp>
              <p:sp>
                <p:nvSpPr>
                  <p:cNvPr id="154" name="Rectangle 153"/>
                  <p:cNvSpPr>
                    <a:spLocks noChangeArrowheads="1"/>
                  </p:cNvSpPr>
                  <p:nvPr/>
                </p:nvSpPr>
                <p:spPr bwMode="auto">
                  <a:xfrm>
                    <a:off x="3317926" y="3925013"/>
                    <a:ext cx="1171575" cy="401638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algn="ctr"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 dirty="0">
                        <a:solidFill>
                          <a:srgbClr val="000000"/>
                        </a:solidFill>
                        <a:latin typeface="Verdana" pitchFamily="34" charset="0"/>
                      </a:rPr>
                      <a:t>A,C</a:t>
                    </a:r>
                  </a:p>
                </p:txBody>
              </p:sp>
              <p:sp>
                <p:nvSpPr>
                  <p:cNvPr id="155" name="Rectangle 154"/>
                  <p:cNvSpPr>
                    <a:spLocks noChangeArrowheads="1"/>
                  </p:cNvSpPr>
                  <p:nvPr/>
                </p:nvSpPr>
                <p:spPr bwMode="auto">
                  <a:xfrm>
                    <a:off x="4491088" y="3938575"/>
                    <a:ext cx="1171575" cy="401638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algn="ctr"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 dirty="0">
                        <a:solidFill>
                          <a:srgbClr val="000000"/>
                        </a:solidFill>
                        <a:latin typeface="Verdana" pitchFamily="34" charset="0"/>
                      </a:rPr>
                      <a:t>A,C</a:t>
                    </a:r>
                  </a:p>
                </p:txBody>
              </p:sp>
              <p:sp>
                <p:nvSpPr>
                  <p:cNvPr id="156" name="Rectangle 155"/>
                  <p:cNvSpPr>
                    <a:spLocks noChangeArrowheads="1"/>
                  </p:cNvSpPr>
                  <p:nvPr/>
                </p:nvSpPr>
                <p:spPr bwMode="auto">
                  <a:xfrm>
                    <a:off x="6835826" y="3909070"/>
                    <a:ext cx="1171575" cy="401638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algn="ctr"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 dirty="0">
                        <a:solidFill>
                          <a:srgbClr val="000000"/>
                        </a:solidFill>
                        <a:latin typeface="Verdana" pitchFamily="34" charset="0"/>
                      </a:rPr>
                      <a:t>A,C</a:t>
                    </a:r>
                  </a:p>
                </p:txBody>
              </p:sp>
              <p:sp>
                <p:nvSpPr>
                  <p:cNvPr id="157" name="Rectangle 156"/>
                  <p:cNvSpPr>
                    <a:spLocks noChangeArrowheads="1"/>
                  </p:cNvSpPr>
                  <p:nvPr/>
                </p:nvSpPr>
                <p:spPr bwMode="auto">
                  <a:xfrm>
                    <a:off x="5659488" y="3909070"/>
                    <a:ext cx="1171575" cy="401638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algn="ctr"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 dirty="0">
                        <a:solidFill>
                          <a:srgbClr val="000000"/>
                        </a:solidFill>
                        <a:latin typeface="Verdana" pitchFamily="34" charset="0"/>
                      </a:rPr>
                      <a:t>B</a:t>
                    </a:r>
                  </a:p>
                </p:txBody>
              </p:sp>
            </p:grpSp>
            <p:sp>
              <p:nvSpPr>
                <p:cNvPr id="150" name="Rectangle 149"/>
                <p:cNvSpPr>
                  <a:spLocks noChangeArrowheads="1"/>
                </p:cNvSpPr>
                <p:nvPr/>
              </p:nvSpPr>
              <p:spPr bwMode="auto">
                <a:xfrm>
                  <a:off x="899592" y="4310708"/>
                  <a:ext cx="703500" cy="40163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/>
                <a:lstStyle/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FF0000"/>
                      </a:solidFill>
                      <a:latin typeface="Verdana" pitchFamily="34" charset="0"/>
                    </a:rPr>
                    <a:t>A,S</a:t>
                  </a:r>
                </a:p>
              </p:txBody>
            </p:sp>
            <p:sp>
              <p:nvSpPr>
                <p:cNvPr id="151" name="Rectangle 150"/>
                <p:cNvSpPr>
                  <a:spLocks noChangeArrowheads="1"/>
                </p:cNvSpPr>
                <p:nvPr/>
              </p:nvSpPr>
              <p:spPr bwMode="auto">
                <a:xfrm>
                  <a:off x="1604045" y="4326651"/>
                  <a:ext cx="703500" cy="40163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/>
                <a:lstStyle/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0070C0"/>
                      </a:solidFill>
                      <a:latin typeface="Verdana" pitchFamily="34" charset="0"/>
                    </a:rPr>
                    <a:t>B</a:t>
                  </a:r>
                </a:p>
              </p:txBody>
            </p:sp>
          </p:grpSp>
          <p:sp>
            <p:nvSpPr>
              <p:cNvPr id="144" name="Rectangle 143"/>
              <p:cNvSpPr>
                <a:spLocks noChangeArrowheads="1"/>
              </p:cNvSpPr>
              <p:nvPr/>
            </p:nvSpPr>
            <p:spPr bwMode="auto">
              <a:xfrm>
                <a:off x="2195736" y="4365104"/>
                <a:ext cx="864096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B050"/>
                    </a:solidFill>
                    <a:latin typeface="Verdana" pitchFamily="34" charset="0"/>
                  </a:rPr>
                  <a:t>S,C</a:t>
                </a:r>
              </a:p>
            </p:txBody>
          </p:sp>
          <p:sp>
            <p:nvSpPr>
              <p:cNvPr id="145" name="Rectangle 144"/>
              <p:cNvSpPr>
                <a:spLocks noChangeArrowheads="1"/>
              </p:cNvSpPr>
              <p:nvPr/>
            </p:nvSpPr>
            <p:spPr bwMode="auto">
              <a:xfrm>
                <a:off x="2915816" y="4323506"/>
                <a:ext cx="864096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FF0000"/>
                    </a:solidFill>
                    <a:latin typeface="Verdana" pitchFamily="34" charset="0"/>
                  </a:rPr>
                  <a:t>A,S</a:t>
                </a:r>
              </a:p>
            </p:txBody>
          </p:sp>
          <p:sp>
            <p:nvSpPr>
              <p:cNvPr id="146" name="Rectangle 145"/>
              <p:cNvSpPr>
                <a:spLocks noChangeArrowheads="1"/>
              </p:cNvSpPr>
              <p:nvPr/>
            </p:nvSpPr>
            <p:spPr bwMode="auto">
              <a:xfrm>
                <a:off x="866075" y="4725502"/>
                <a:ext cx="703500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latin typeface="Verdana" pitchFamily="34" charset="0"/>
                  </a:rPr>
                  <a:t>Ø</a:t>
                </a:r>
              </a:p>
            </p:txBody>
          </p:sp>
          <p:sp>
            <p:nvSpPr>
              <p:cNvPr id="147" name="Rectangle 146"/>
              <p:cNvSpPr>
                <a:spLocks noChangeArrowheads="1"/>
              </p:cNvSpPr>
              <p:nvPr/>
            </p:nvSpPr>
            <p:spPr bwMode="auto">
              <a:xfrm>
                <a:off x="1547664" y="4725144"/>
                <a:ext cx="864096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chemeClr val="accent6">
                        <a:lumMod val="75000"/>
                      </a:schemeClr>
                    </a:solidFill>
                    <a:latin typeface="Verdana" pitchFamily="34" charset="0"/>
                  </a:rPr>
                  <a:t>B</a:t>
                </a:r>
              </a:p>
            </p:txBody>
          </p:sp>
          <p:sp>
            <p:nvSpPr>
              <p:cNvPr id="148" name="Rectangle 147"/>
              <p:cNvSpPr>
                <a:spLocks noChangeArrowheads="1"/>
              </p:cNvSpPr>
              <p:nvPr/>
            </p:nvSpPr>
            <p:spPr bwMode="auto">
              <a:xfrm>
                <a:off x="2212575" y="4755554"/>
                <a:ext cx="864096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7030A0"/>
                    </a:solidFill>
                    <a:latin typeface="Verdana" pitchFamily="34" charset="0"/>
                  </a:rPr>
                  <a:t>B</a:t>
                </a:r>
              </a:p>
            </p:txBody>
          </p:sp>
        </p:grpSp>
        <p:sp>
          <p:nvSpPr>
            <p:cNvPr id="140" name="Rectangle 139"/>
            <p:cNvSpPr/>
            <p:nvPr/>
          </p:nvSpPr>
          <p:spPr>
            <a:xfrm>
              <a:off x="1034922" y="5139938"/>
              <a:ext cx="36580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Bef>
                  <a:spcPts val="425"/>
                </a:spcBef>
                <a:buClr>
                  <a:srgbClr val="666600"/>
                </a:buClr>
                <a:buSzPct val="75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dirty="0">
                  <a:solidFill>
                    <a:srgbClr val="000000"/>
                  </a:solidFill>
                  <a:latin typeface="Verdana" pitchFamily="34" charset="0"/>
                </a:rPr>
                <a:t>Ø</a:t>
              </a:r>
            </a:p>
          </p:txBody>
        </p:sp>
        <p:sp>
          <p:nvSpPr>
            <p:cNvPr id="141" name="Rectangle 140"/>
            <p:cNvSpPr>
              <a:spLocks noChangeArrowheads="1"/>
            </p:cNvSpPr>
            <p:nvPr/>
          </p:nvSpPr>
          <p:spPr bwMode="auto">
            <a:xfrm>
              <a:off x="1547664" y="5157192"/>
              <a:ext cx="864096" cy="4016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solidFill>
                    <a:srgbClr val="00B050"/>
                  </a:solidFill>
                  <a:latin typeface="Verdana" pitchFamily="34" charset="0"/>
                </a:rPr>
                <a:t>S,A,C</a:t>
              </a:r>
            </a:p>
          </p:txBody>
        </p:sp>
        <p:sp>
          <p:nvSpPr>
            <p:cNvPr id="142" name="Rectangle 112"/>
            <p:cNvSpPr>
              <a:spLocks noChangeArrowheads="1"/>
            </p:cNvSpPr>
            <p:nvPr/>
          </p:nvSpPr>
          <p:spPr bwMode="auto">
            <a:xfrm>
              <a:off x="843729" y="5500736"/>
              <a:ext cx="919959" cy="4254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 dirty="0" smtClean="0">
                  <a:latin typeface="Algerian" pitchFamily="82" charset="0"/>
                </a:rPr>
                <a:t>A,S,C</a:t>
              </a:r>
              <a:endParaRPr lang="en-US" b="1" dirty="0">
                <a:latin typeface="Algerian" pitchFamily="82" charset="0"/>
              </a:endParaRPr>
            </a:p>
          </p:txBody>
        </p:sp>
      </p:grpSp>
      <p:cxnSp>
        <p:nvCxnSpPr>
          <p:cNvPr id="7" name="Straight Arrow Connector 6"/>
          <p:cNvCxnSpPr/>
          <p:nvPr/>
        </p:nvCxnSpPr>
        <p:spPr>
          <a:xfrm flipH="1">
            <a:off x="3659553" y="6021288"/>
            <a:ext cx="1582528" cy="0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364088" y="5845037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Ada  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idx="4294967295"/>
          </p:nvPr>
        </p:nvSpPr>
        <p:spPr>
          <a:xfrm>
            <a:off x="3124200" y="6248400"/>
            <a:ext cx="2894013" cy="455613"/>
          </a:xfrm>
          <a:prstGeom prst="rect">
            <a:avLst/>
          </a:prstGeom>
        </p:spPr>
        <p:txBody>
          <a:bodyPr/>
          <a:lstStyle/>
          <a:p>
            <a:r>
              <a:rPr lang="en-GB"/>
              <a:t>Teknik Informatika UPNVY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207B708E-5E93-439B-9BB1-3E38227996B1}" type="slidenum">
              <a:rPr lang="en-GB"/>
              <a:pPr/>
              <a:t>11</a:t>
            </a:fld>
            <a:endParaRPr lang="en-GB"/>
          </a:p>
        </p:txBody>
      </p:sp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703263" y="228600"/>
            <a:ext cx="7772400" cy="11430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>
                <a:cs typeface="Times New Roman" pitchFamily="18" charset="0"/>
              </a:rPr>
              <a:t>Algoritma CYK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703263" y="1371600"/>
            <a:ext cx="7772400" cy="5105400"/>
          </a:xfrm>
          <a:ln/>
        </p:spPr>
        <p:txBody>
          <a:bodyPr/>
          <a:lstStyle/>
          <a:p>
            <a:pPr marL="569913" indent="-569913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1139825" algn="l"/>
                <a:tab pos="2054225" algn="l"/>
                <a:tab pos="2968625" algn="l"/>
                <a:tab pos="3883025" algn="l"/>
                <a:tab pos="4797425" algn="l"/>
                <a:tab pos="5711825" algn="l"/>
                <a:tab pos="6626225" algn="l"/>
                <a:tab pos="7540625" algn="l"/>
                <a:tab pos="8455025" algn="l"/>
                <a:tab pos="9369425" algn="l"/>
                <a:tab pos="10283825" algn="l"/>
              </a:tabLst>
            </a:pPr>
            <a:r>
              <a:rPr lang="en-GB" sz="190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marL="569913" indent="-569913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1139825" algn="l"/>
                <a:tab pos="2054225" algn="l"/>
                <a:tab pos="2968625" algn="l"/>
                <a:tab pos="3883025" algn="l"/>
                <a:tab pos="4797425" algn="l"/>
                <a:tab pos="5711825" algn="l"/>
                <a:tab pos="6626225" algn="l"/>
                <a:tab pos="7540625" algn="l"/>
                <a:tab pos="8455025" algn="l"/>
                <a:tab pos="9369425" algn="l"/>
                <a:tab pos="10283825" algn="l"/>
              </a:tabLst>
            </a:pPr>
            <a:r>
              <a:rPr lang="en-GB" sz="1900">
                <a:latin typeface="Courier New" pitchFamily="49" charset="0"/>
                <a:cs typeface="Courier New" pitchFamily="49" charset="0"/>
              </a:rPr>
              <a:t>	for i:= 1 to n do</a:t>
            </a:r>
          </a:p>
          <a:p>
            <a:pPr marL="569913" indent="-569913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1139825" algn="l"/>
                <a:tab pos="2054225" algn="l"/>
                <a:tab pos="2968625" algn="l"/>
                <a:tab pos="3883025" algn="l"/>
                <a:tab pos="4797425" algn="l"/>
                <a:tab pos="5711825" algn="l"/>
                <a:tab pos="6626225" algn="l"/>
                <a:tab pos="7540625" algn="l"/>
                <a:tab pos="8455025" algn="l"/>
                <a:tab pos="9369425" algn="l"/>
                <a:tab pos="10283825" algn="l"/>
              </a:tabLst>
            </a:pPr>
            <a:r>
              <a:rPr lang="en-GB" sz="1900">
                <a:latin typeface="Courier New" pitchFamily="49" charset="0"/>
                <a:cs typeface="Courier New" pitchFamily="49" charset="0"/>
              </a:rPr>
              <a:t>		V</a:t>
            </a:r>
            <a:r>
              <a:rPr lang="en-GB" sz="1900" baseline="-30000">
                <a:latin typeface="Courier New" pitchFamily="49" charset="0"/>
                <a:cs typeface="Courier New" pitchFamily="49" charset="0"/>
              </a:rPr>
              <a:t>i1</a:t>
            </a:r>
            <a:r>
              <a:rPr lang="en-GB" sz="1900">
                <a:latin typeface="Courier New" pitchFamily="49" charset="0"/>
                <a:cs typeface="Courier New" pitchFamily="49" charset="0"/>
              </a:rPr>
              <a:t> := {A| A </a:t>
            </a:r>
            <a:r>
              <a:rPr lang="en-GB" sz="1900">
                <a:latin typeface="Wingdings" pitchFamily="2" charset="2"/>
                <a:cs typeface="Courier New" pitchFamily="49" charset="0"/>
              </a:rPr>
              <a:t></a:t>
            </a:r>
            <a:r>
              <a:rPr lang="en-GB" sz="1900">
                <a:latin typeface="Courier New" pitchFamily="49" charset="0"/>
                <a:cs typeface="Courier New" pitchFamily="49" charset="0"/>
              </a:rPr>
              <a:t> a aturan produksi dimana 	simbol ke- i adalah a };</a:t>
            </a:r>
          </a:p>
          <a:p>
            <a:pPr marL="569913" indent="-569913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1139825" algn="l"/>
                <a:tab pos="2054225" algn="l"/>
                <a:tab pos="2968625" algn="l"/>
                <a:tab pos="3883025" algn="l"/>
                <a:tab pos="4797425" algn="l"/>
                <a:tab pos="5711825" algn="l"/>
                <a:tab pos="6626225" algn="l"/>
                <a:tab pos="7540625" algn="l"/>
                <a:tab pos="8455025" algn="l"/>
                <a:tab pos="9369425" algn="l"/>
                <a:tab pos="10283825" algn="l"/>
              </a:tabLst>
            </a:pPr>
            <a:r>
              <a:rPr lang="en-GB" sz="1900">
                <a:latin typeface="Courier New" pitchFamily="49" charset="0"/>
                <a:cs typeface="Courier New" pitchFamily="49" charset="0"/>
              </a:rPr>
              <a:t>	for j:= 2 to n do</a:t>
            </a:r>
          </a:p>
          <a:p>
            <a:pPr marL="569913" indent="-569913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1139825" algn="l"/>
                <a:tab pos="2054225" algn="l"/>
                <a:tab pos="2968625" algn="l"/>
                <a:tab pos="3883025" algn="l"/>
                <a:tab pos="4797425" algn="l"/>
                <a:tab pos="5711825" algn="l"/>
                <a:tab pos="6626225" algn="l"/>
                <a:tab pos="7540625" algn="l"/>
                <a:tab pos="8455025" algn="l"/>
                <a:tab pos="9369425" algn="l"/>
                <a:tab pos="10283825" algn="l"/>
              </a:tabLst>
            </a:pPr>
            <a:r>
              <a:rPr lang="en-GB" sz="1900">
                <a:latin typeface="Courier New" pitchFamily="49" charset="0"/>
                <a:cs typeface="Courier New" pitchFamily="49" charset="0"/>
              </a:rPr>
              <a:t>   		for i:= 1 to (n-j+1) do</a:t>
            </a:r>
          </a:p>
          <a:p>
            <a:pPr marL="569913" indent="-569913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1139825" algn="l"/>
                <a:tab pos="2054225" algn="l"/>
                <a:tab pos="2968625" algn="l"/>
                <a:tab pos="3883025" algn="l"/>
                <a:tab pos="4797425" algn="l"/>
                <a:tab pos="5711825" algn="l"/>
                <a:tab pos="6626225" algn="l"/>
                <a:tab pos="7540625" algn="l"/>
                <a:tab pos="8455025" algn="l"/>
                <a:tab pos="9369425" algn="l"/>
                <a:tab pos="10283825" algn="l"/>
              </a:tabLst>
            </a:pPr>
            <a:r>
              <a:rPr lang="en-GB" sz="1900">
                <a:latin typeface="Courier New" pitchFamily="49" charset="0"/>
                <a:cs typeface="Courier New" pitchFamily="49" charset="0"/>
              </a:rPr>
              <a:t>		begin</a:t>
            </a:r>
          </a:p>
          <a:p>
            <a:pPr marL="569913" indent="-569913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1139825" algn="l"/>
                <a:tab pos="2054225" algn="l"/>
                <a:tab pos="2968625" algn="l"/>
                <a:tab pos="3883025" algn="l"/>
                <a:tab pos="4797425" algn="l"/>
                <a:tab pos="5711825" algn="l"/>
                <a:tab pos="6626225" algn="l"/>
                <a:tab pos="7540625" algn="l"/>
                <a:tab pos="8455025" algn="l"/>
                <a:tab pos="9369425" algn="l"/>
                <a:tab pos="10283825" algn="l"/>
              </a:tabLst>
            </a:pPr>
            <a:r>
              <a:rPr lang="en-GB" sz="1900">
                <a:latin typeface="Courier New" pitchFamily="49" charset="0"/>
                <a:cs typeface="Courier New" pitchFamily="49" charset="0"/>
              </a:rPr>
              <a:t> 			V</a:t>
            </a:r>
            <a:r>
              <a:rPr lang="en-GB" sz="1900" baseline="-30000">
                <a:latin typeface="Courier New" pitchFamily="49" charset="0"/>
                <a:cs typeface="Courier New" pitchFamily="49" charset="0"/>
              </a:rPr>
              <a:t>ij</a:t>
            </a:r>
            <a:r>
              <a:rPr lang="en-GB" sz="1900">
                <a:latin typeface="Courier New" pitchFamily="49" charset="0"/>
                <a:cs typeface="Courier New" pitchFamily="49" charset="0"/>
              </a:rPr>
              <a:t>:=Ø;</a:t>
            </a:r>
          </a:p>
          <a:p>
            <a:pPr marL="569913" indent="-569913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1139825" algn="l"/>
                <a:tab pos="2054225" algn="l"/>
                <a:tab pos="2968625" algn="l"/>
                <a:tab pos="3883025" algn="l"/>
                <a:tab pos="4797425" algn="l"/>
                <a:tab pos="5711825" algn="l"/>
                <a:tab pos="6626225" algn="l"/>
                <a:tab pos="7540625" algn="l"/>
                <a:tab pos="8455025" algn="l"/>
                <a:tab pos="9369425" algn="l"/>
                <a:tab pos="10283825" algn="l"/>
              </a:tabLst>
            </a:pPr>
            <a:r>
              <a:rPr lang="en-GB" sz="1900">
                <a:latin typeface="Courier New" pitchFamily="49" charset="0"/>
                <a:cs typeface="Courier New" pitchFamily="49" charset="0"/>
              </a:rPr>
              <a:t>			for k:=1 to (j – 1) do</a:t>
            </a:r>
          </a:p>
          <a:p>
            <a:pPr marL="569913" indent="-569913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1139825" algn="l"/>
                <a:tab pos="2054225" algn="l"/>
                <a:tab pos="2968625" algn="l"/>
                <a:tab pos="3883025" algn="l"/>
                <a:tab pos="4797425" algn="l"/>
                <a:tab pos="5711825" algn="l"/>
                <a:tab pos="6626225" algn="l"/>
                <a:tab pos="7540625" algn="l"/>
                <a:tab pos="8455025" algn="l"/>
                <a:tab pos="9369425" algn="l"/>
                <a:tab pos="10283825" algn="l"/>
              </a:tabLst>
            </a:pPr>
            <a:r>
              <a:rPr lang="en-GB" sz="1900">
                <a:latin typeface="Courier New" pitchFamily="49" charset="0"/>
                <a:cs typeface="Courier New" pitchFamily="49" charset="0"/>
              </a:rPr>
              <a:t>				V</a:t>
            </a:r>
            <a:r>
              <a:rPr lang="en-GB" sz="1900" baseline="-30000">
                <a:latin typeface="Courier New" pitchFamily="49" charset="0"/>
                <a:cs typeface="Courier New" pitchFamily="49" charset="0"/>
              </a:rPr>
              <a:t>ij</a:t>
            </a:r>
            <a:r>
              <a:rPr lang="en-GB" sz="1900">
                <a:cs typeface="Times New Roman" pitchFamily="18" charset="0"/>
              </a:rPr>
              <a:t>:=</a:t>
            </a:r>
            <a:r>
              <a:rPr lang="en-GB" sz="1900">
                <a:latin typeface="Courier New" pitchFamily="49" charset="0"/>
                <a:cs typeface="Courier New" pitchFamily="49" charset="0"/>
              </a:rPr>
              <a:t> V</a:t>
            </a:r>
            <a:r>
              <a:rPr lang="en-GB" sz="1900" baseline="-30000">
                <a:latin typeface="Courier New" pitchFamily="49" charset="0"/>
                <a:cs typeface="Courier New" pitchFamily="49" charset="0"/>
              </a:rPr>
              <a:t>ij</a:t>
            </a:r>
            <a:r>
              <a:rPr lang="en-GB" sz="1900">
                <a:latin typeface="Courier New" pitchFamily="49" charset="0"/>
                <a:cs typeface="Courier New" pitchFamily="49" charset="0"/>
              </a:rPr>
              <a:t> υ ( A | A </a:t>
            </a:r>
            <a:r>
              <a:rPr lang="en-GB" sz="1900">
                <a:latin typeface="Wingdings" pitchFamily="2" charset="2"/>
                <a:cs typeface="Courier New" pitchFamily="49" charset="0"/>
              </a:rPr>
              <a:t></a:t>
            </a:r>
            <a:r>
              <a:rPr lang="en-GB" sz="1900">
                <a:latin typeface="Courier New" pitchFamily="49" charset="0"/>
                <a:cs typeface="Courier New" pitchFamily="49" charset="0"/>
              </a:rPr>
              <a:t> BC adalah 			suatu produksi, dimana B di V</a:t>
            </a:r>
            <a:r>
              <a:rPr lang="en-GB" sz="1900" baseline="-30000">
                <a:latin typeface="Courier New" pitchFamily="49" charset="0"/>
                <a:cs typeface="Courier New" pitchFamily="49" charset="0"/>
              </a:rPr>
              <a:t>ik</a:t>
            </a:r>
            <a:r>
              <a:rPr lang="en-GB" sz="1900">
                <a:latin typeface="Courier New" pitchFamily="49" charset="0"/>
                <a:cs typeface="Courier New" pitchFamily="49" charset="0"/>
              </a:rPr>
              <a:t> 			dan C di V</a:t>
            </a:r>
            <a:r>
              <a:rPr lang="en-GB" sz="1900" baseline="-30000">
                <a:latin typeface="Courier New" pitchFamily="49" charset="0"/>
                <a:cs typeface="Courier New" pitchFamily="49" charset="0"/>
              </a:rPr>
              <a:t>i+k,j-k </a:t>
            </a:r>
            <a:r>
              <a:rPr lang="en-GB" sz="190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569913" indent="-569913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1139825" algn="l"/>
                <a:tab pos="2054225" algn="l"/>
                <a:tab pos="2968625" algn="l"/>
                <a:tab pos="3883025" algn="l"/>
                <a:tab pos="4797425" algn="l"/>
                <a:tab pos="5711825" algn="l"/>
                <a:tab pos="6626225" algn="l"/>
                <a:tab pos="7540625" algn="l"/>
                <a:tab pos="8455025" algn="l"/>
                <a:tab pos="9369425" algn="l"/>
                <a:tab pos="10283825" algn="l"/>
              </a:tabLst>
            </a:pPr>
            <a:r>
              <a:rPr lang="en-GB" sz="1900">
                <a:latin typeface="Courier New" pitchFamily="49" charset="0"/>
                <a:cs typeface="Courier New" pitchFamily="49" charset="0"/>
              </a:rPr>
              <a:t>		end</a:t>
            </a:r>
          </a:p>
          <a:p>
            <a:pPr marL="569913" indent="-569913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1139825" algn="l"/>
                <a:tab pos="2054225" algn="l"/>
                <a:tab pos="2968625" algn="l"/>
                <a:tab pos="3883025" algn="l"/>
                <a:tab pos="4797425" algn="l"/>
                <a:tab pos="5711825" algn="l"/>
                <a:tab pos="6626225" algn="l"/>
                <a:tab pos="7540625" algn="l"/>
                <a:tab pos="8455025" algn="l"/>
                <a:tab pos="9369425" algn="l"/>
                <a:tab pos="10283825" algn="l"/>
              </a:tabLst>
            </a:pPr>
            <a:r>
              <a:rPr lang="en-GB" sz="1900">
                <a:latin typeface="Courier New" pitchFamily="49" charset="0"/>
                <a:cs typeface="Courier New" pitchFamily="49" charset="0"/>
              </a:rPr>
              <a:t>end</a:t>
            </a:r>
          </a:p>
          <a:p>
            <a:pPr marL="569913" indent="-569913">
              <a:lnSpc>
                <a:spcPct val="90000"/>
              </a:lnSpc>
              <a:spcBef>
                <a:spcPts val="475"/>
              </a:spcBef>
              <a:buFont typeface="Wingdings" pitchFamily="2" charset="2"/>
              <a:buNone/>
              <a:tabLst>
                <a:tab pos="1139825" algn="l"/>
                <a:tab pos="2054225" algn="l"/>
                <a:tab pos="2968625" algn="l"/>
                <a:tab pos="3883025" algn="l"/>
                <a:tab pos="4797425" algn="l"/>
                <a:tab pos="5711825" algn="l"/>
                <a:tab pos="6626225" algn="l"/>
                <a:tab pos="7540625" algn="l"/>
                <a:tab pos="8455025" algn="l"/>
                <a:tab pos="9369425" algn="l"/>
                <a:tab pos="10283825" algn="l"/>
              </a:tabLst>
            </a:pPr>
            <a:r>
              <a:rPr lang="en-GB" sz="1900">
                <a:latin typeface="Courier New" pitchFamily="49" charset="0"/>
                <a:cs typeface="Courier New" pitchFamily="49" charset="0"/>
              </a:rPr>
              <a:t> 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500" fill="hold"/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" dur="500" fill="hold"/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500" fill="hold"/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" dur="500" fill="hold"/>
                                        <p:tgtEl>
                                          <p:spTgt spid="13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500" fill="hold"/>
                                        <p:tgtEl>
                                          <p:spTgt spid="13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133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500" fill="hold"/>
                                        <p:tgtEl>
                                          <p:spTgt spid="133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" dur="500" fill="hold"/>
                                        <p:tgtEl>
                                          <p:spTgt spid="13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13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Footer Placeholder 4"/>
          <p:cNvSpPr>
            <a:spLocks noGrp="1"/>
          </p:cNvSpPr>
          <p:nvPr>
            <p:ph type="ftr" idx="4294967295"/>
          </p:nvPr>
        </p:nvSpPr>
        <p:spPr>
          <a:xfrm>
            <a:off x="3124200" y="6248400"/>
            <a:ext cx="2894013" cy="455613"/>
          </a:xfrm>
          <a:prstGeom prst="rect">
            <a:avLst/>
          </a:prstGeom>
        </p:spPr>
        <p:txBody>
          <a:bodyPr/>
          <a:lstStyle/>
          <a:p>
            <a:r>
              <a:rPr lang="en-GB"/>
              <a:t>Teknik Informatika UPNVY</a:t>
            </a:r>
          </a:p>
        </p:txBody>
      </p:sp>
      <p:sp>
        <p:nvSpPr>
          <p:cNvPr id="102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2ED5763E-511B-424D-AB6E-41056A3CF242}" type="slidenum">
              <a:rPr lang="en-GB"/>
              <a:pPr/>
              <a:t>12</a:t>
            </a:fld>
            <a:endParaRPr lang="en-GB"/>
          </a:p>
        </p:txBody>
      </p:sp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332656"/>
            <a:ext cx="7560840" cy="1008112"/>
          </a:xfrm>
          <a:ln/>
        </p:spPr>
        <p:txBody>
          <a:bodyPr>
            <a:normAutofit fontScale="90000"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400" dirty="0" err="1"/>
              <a:t>Renungkan</a:t>
            </a:r>
            <a:r>
              <a:rPr lang="en-GB" sz="3400" dirty="0"/>
              <a:t>, </a:t>
            </a:r>
            <a:r>
              <a:rPr lang="en-GB" sz="3400" dirty="0" err="1" smtClean="0"/>
              <a:t>cermati</a:t>
            </a:r>
            <a:r>
              <a:rPr lang="en-GB" sz="3400" dirty="0" smtClean="0"/>
              <a:t>, </a:t>
            </a:r>
            <a:r>
              <a:rPr lang="en-GB" sz="3400" dirty="0" err="1" smtClean="0"/>
              <a:t>kerjakan</a:t>
            </a:r>
            <a:r>
              <a:rPr lang="en-GB" sz="3400" dirty="0" smtClean="0"/>
              <a:t> </a:t>
            </a:r>
            <a:r>
              <a:rPr lang="en-GB" sz="3400" dirty="0" err="1" smtClean="0"/>
              <a:t>dan</a:t>
            </a:r>
            <a:r>
              <a:rPr lang="en-GB" sz="3400" dirty="0" smtClean="0"/>
              <a:t> </a:t>
            </a:r>
            <a:r>
              <a:rPr lang="en-GB" sz="3400" dirty="0" err="1" smtClean="0"/>
              <a:t>dikumpulkan</a:t>
            </a:r>
            <a:r>
              <a:rPr lang="en-GB" sz="3400" dirty="0" smtClean="0"/>
              <a:t>   </a:t>
            </a:r>
            <a:endParaRPr lang="en-GB" sz="3400" dirty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72816"/>
            <a:ext cx="3528392" cy="2520280"/>
          </a:xfrm>
          <a:ln/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pitchFamily="18" charset="0"/>
              </a:rPr>
              <a:t>	GRUP </a:t>
            </a:r>
            <a:r>
              <a:rPr lang="en-GB" sz="2800" dirty="0" smtClean="0">
                <a:cs typeface="Times New Roman" pitchFamily="18" charset="0"/>
              </a:rPr>
              <a:t>NIM GANJIL</a:t>
            </a:r>
            <a:endParaRPr lang="en-GB" sz="28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pitchFamily="18" charset="0"/>
              </a:rPr>
              <a:t>	S </a:t>
            </a:r>
            <a:r>
              <a:rPr lang="en-GB" sz="28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800" dirty="0">
                <a:cs typeface="Times New Roman" pitchFamily="18" charset="0"/>
              </a:rPr>
              <a:t> AB | b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pitchFamily="18" charset="0"/>
              </a:rPr>
              <a:t>	A </a:t>
            </a:r>
            <a:r>
              <a:rPr lang="en-GB" sz="28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800" dirty="0">
                <a:cs typeface="Times New Roman" pitchFamily="18" charset="0"/>
              </a:rPr>
              <a:t> BA | a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pitchFamily="18" charset="0"/>
              </a:rPr>
              <a:t>	B </a:t>
            </a:r>
            <a:r>
              <a:rPr lang="en-GB" sz="28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800" dirty="0">
                <a:cs typeface="Times New Roman" pitchFamily="18" charset="0"/>
              </a:rPr>
              <a:t> AS | b 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/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err="1"/>
              <a:t>Ditanyakan</a:t>
            </a:r>
            <a:r>
              <a:rPr lang="en-GB" sz="2800" dirty="0"/>
              <a:t> “</a:t>
            </a:r>
            <a:r>
              <a:rPr lang="en-GB" sz="2800" dirty="0" err="1">
                <a:cs typeface="Times New Roman" pitchFamily="18" charset="0"/>
              </a:rPr>
              <a:t>aaab</a:t>
            </a:r>
            <a:r>
              <a:rPr lang="en-GB" sz="2800" dirty="0">
                <a:cs typeface="Times New Roman" pitchFamily="18" charset="0"/>
              </a:rPr>
              <a:t>”</a:t>
            </a:r>
            <a:r>
              <a:rPr lang="en-GB" sz="2800" dirty="0"/>
              <a:t> </a:t>
            </a:r>
          </a:p>
        </p:txBody>
      </p:sp>
      <p:sp>
        <p:nvSpPr>
          <p:cNvPr id="103" name="Rectangle 3"/>
          <p:cNvSpPr txBox="1">
            <a:spLocks noChangeArrowheads="1"/>
          </p:cNvSpPr>
          <p:nvPr/>
        </p:nvSpPr>
        <p:spPr>
          <a:xfrm>
            <a:off x="4903796" y="1772816"/>
            <a:ext cx="3456384" cy="3024336"/>
          </a:xfrm>
          <a:prstGeom prst="rect">
            <a:avLst/>
          </a:prstGeom>
          <a:ln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pitchFamily="18" charset="0"/>
              </a:rPr>
              <a:t>GRUP </a:t>
            </a:r>
            <a:r>
              <a:rPr lang="en-GB" sz="2800" dirty="0" smtClean="0">
                <a:cs typeface="Times New Roman" pitchFamily="18" charset="0"/>
              </a:rPr>
              <a:t>NIM GENAP</a:t>
            </a:r>
            <a:endParaRPr lang="en-GB" sz="28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pitchFamily="18" charset="0"/>
              </a:rPr>
              <a:t>S </a:t>
            </a:r>
            <a:r>
              <a:rPr lang="en-GB" sz="28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800" dirty="0">
                <a:cs typeface="Times New Roman" pitchFamily="18" charset="0"/>
              </a:rPr>
              <a:t> AB | BC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pitchFamily="18" charset="0"/>
              </a:rPr>
              <a:t>A </a:t>
            </a:r>
            <a:r>
              <a:rPr lang="en-GB" sz="28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800" dirty="0">
                <a:cs typeface="Times New Roman" pitchFamily="18" charset="0"/>
              </a:rPr>
              <a:t> BA | a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pitchFamily="18" charset="0"/>
              </a:rPr>
              <a:t>B </a:t>
            </a:r>
            <a:r>
              <a:rPr lang="en-GB" sz="28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800" dirty="0">
                <a:cs typeface="Times New Roman" pitchFamily="18" charset="0"/>
              </a:rPr>
              <a:t> CC | b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pitchFamily="18" charset="0"/>
              </a:rPr>
              <a:t>C </a:t>
            </a:r>
            <a:r>
              <a:rPr lang="en-GB" sz="28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800" dirty="0">
                <a:cs typeface="Times New Roman" pitchFamily="18" charset="0"/>
              </a:rPr>
              <a:t> AB | a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/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err="1"/>
              <a:t>Ditanyakan</a:t>
            </a:r>
            <a:r>
              <a:rPr lang="en-GB" sz="2800" dirty="0"/>
              <a:t> “</a:t>
            </a:r>
            <a:r>
              <a:rPr lang="en-GB" sz="2800" dirty="0" err="1"/>
              <a:t>aabab</a:t>
            </a:r>
            <a:r>
              <a:rPr lang="en-GB" sz="2800" dirty="0"/>
              <a:t>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528" y="5404574"/>
            <a:ext cx="8352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memang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/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, </a:t>
            </a:r>
            <a:r>
              <a:rPr lang="en-US" dirty="0" err="1"/>
              <a:t>buktikan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derivasi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500" fill="hold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" dur="500" fill="hold"/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500" fill="hold"/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" dur="500" fill="hold"/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500" fill="hold"/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500" fill="hold"/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idx="4294967295"/>
          </p:nvPr>
        </p:nvSpPr>
        <p:spPr>
          <a:xfrm>
            <a:off x="3124200" y="6248400"/>
            <a:ext cx="2894013" cy="455613"/>
          </a:xfrm>
          <a:prstGeom prst="rect">
            <a:avLst/>
          </a:prstGeom>
        </p:spPr>
        <p:txBody>
          <a:bodyPr/>
          <a:lstStyle/>
          <a:p>
            <a:r>
              <a:rPr lang="en-GB"/>
              <a:t>Teknik Informatika UPNVY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D30AC154-9D06-4878-BD98-FCA5FE5FEF2F}" type="slidenum">
              <a:rPr lang="en-GB"/>
              <a:pPr/>
              <a:t>13</a:t>
            </a:fld>
            <a:endParaRPr lang="en-GB"/>
          </a:p>
        </p:txBody>
      </p:sp>
      <p:sp>
        <p:nvSpPr>
          <p:cNvPr id="1740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Referensi</a:t>
            </a: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81000" y="1828800"/>
            <a:ext cx="8497888" cy="419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41313" indent="-341313" eaLnBrk="1" hangingPunct="1">
              <a:lnSpc>
                <a:spcPct val="80000"/>
              </a:lnSpc>
              <a:spcBef>
                <a:spcPts val="500"/>
              </a:spcBef>
              <a:buClr>
                <a:srgbClr val="666600"/>
              </a:buClr>
              <a:buSzPct val="75000"/>
              <a:buFont typeface="Wingdings" pitchFamily="2" charset="2"/>
              <a:buChar char="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>
                <a:solidFill>
                  <a:srgbClr val="000000"/>
                </a:solidFill>
                <a:latin typeface="Arial" charset="0"/>
              </a:rPr>
              <a:t>Utama</a:t>
            </a:r>
          </a:p>
          <a:p>
            <a:pPr marL="741363" lvl="1" indent="-284163" eaLnBrk="1" hangingPunct="1">
              <a:lnSpc>
                <a:spcPct val="80000"/>
              </a:lnSpc>
              <a:spcBef>
                <a:spcPts val="500"/>
              </a:spcBef>
              <a:buClr>
                <a:srgbClr val="999900"/>
              </a:buClr>
              <a:buSzPct val="75000"/>
              <a:buFont typeface="Wingdings" pitchFamily="2" charset="2"/>
              <a:buNone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>
                <a:solidFill>
                  <a:srgbClr val="000000"/>
                </a:solidFill>
                <a:latin typeface="Arial" charset="0"/>
              </a:rPr>
              <a:t>Firrar Utdirartatmo, </a:t>
            </a:r>
            <a:r>
              <a:rPr lang="en-GB" sz="2000" i="1">
                <a:solidFill>
                  <a:srgbClr val="000000"/>
                </a:solidFill>
                <a:latin typeface="Arial" charset="0"/>
              </a:rPr>
              <a:t>Teori Bahasa dan Otomata</a:t>
            </a:r>
            <a:r>
              <a:rPr lang="en-GB" sz="2000">
                <a:solidFill>
                  <a:srgbClr val="000000"/>
                </a:solidFill>
                <a:latin typeface="Arial" charset="0"/>
              </a:rPr>
              <a:t>, JJ Learning, 2001</a:t>
            </a:r>
          </a:p>
          <a:p>
            <a:pPr marL="741363" lvl="1" indent="-284163" eaLnBrk="1" hangingPunct="1">
              <a:lnSpc>
                <a:spcPct val="80000"/>
              </a:lnSpc>
              <a:spcBef>
                <a:spcPts val="500"/>
              </a:spcBef>
              <a:buClr>
                <a:srgbClr val="999900"/>
              </a:buClr>
              <a:buSzPct val="75000"/>
              <a:buFont typeface="Wingdings" pitchFamily="2" charset="2"/>
              <a:buNone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>
                <a:solidFill>
                  <a:srgbClr val="000000"/>
                </a:solidFill>
                <a:latin typeface="Arial" charset="0"/>
              </a:rPr>
              <a:t>Firrar Utdirartatmo, </a:t>
            </a:r>
            <a:r>
              <a:rPr lang="en-GB" sz="2000" i="1">
                <a:solidFill>
                  <a:srgbClr val="000000"/>
                </a:solidFill>
                <a:latin typeface="Arial" charset="0"/>
              </a:rPr>
              <a:t>Teknik Kompilasi</a:t>
            </a:r>
            <a:r>
              <a:rPr lang="en-GB" sz="2000">
                <a:solidFill>
                  <a:srgbClr val="000000"/>
                </a:solidFill>
                <a:latin typeface="Arial" charset="0"/>
              </a:rPr>
              <a:t>, JJ Learning, 2001</a:t>
            </a:r>
          </a:p>
          <a:p>
            <a:pPr marL="341313" indent="-341313" eaLnBrk="1" hangingPunct="1">
              <a:lnSpc>
                <a:spcPct val="80000"/>
              </a:lnSpc>
              <a:spcBef>
                <a:spcPts val="500"/>
              </a:spcBef>
              <a:buClr>
                <a:srgbClr val="666600"/>
              </a:buClr>
              <a:buSzPct val="75000"/>
              <a:buFont typeface="Wingdings" pitchFamily="2" charset="2"/>
              <a:buChar char="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>
                <a:solidFill>
                  <a:srgbClr val="000000"/>
                </a:solidFill>
                <a:latin typeface="Arial" charset="0"/>
              </a:rPr>
              <a:t>Pendamping </a:t>
            </a:r>
          </a:p>
          <a:p>
            <a:pPr marL="741363" lvl="1" indent="-284163" eaLnBrk="1" hangingPunct="1">
              <a:spcBef>
                <a:spcPts val="500"/>
              </a:spcBef>
              <a:buClr>
                <a:srgbClr val="999900"/>
              </a:buClr>
              <a:buSzPct val="75000"/>
              <a:buFont typeface="Wingdings" pitchFamily="2" charset="2"/>
              <a:buNone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>
                <a:solidFill>
                  <a:srgbClr val="000000"/>
                </a:solidFill>
                <a:latin typeface="Arial" charset="0"/>
              </a:rPr>
              <a:t>Aho, Ulman. </a:t>
            </a:r>
            <a:r>
              <a:rPr lang="en-GB" sz="2000" i="1">
                <a:solidFill>
                  <a:srgbClr val="000000"/>
                </a:solidFill>
                <a:latin typeface="Arial" charset="0"/>
              </a:rPr>
              <a:t>The Teory of Parsing Translation And Compiling</a:t>
            </a:r>
            <a:r>
              <a:rPr lang="en-GB" sz="2000">
                <a:solidFill>
                  <a:srgbClr val="000000"/>
                </a:solidFill>
                <a:latin typeface="Arial" charset="0"/>
              </a:rPr>
              <a:t>. Prentice-Hall. 1972</a:t>
            </a:r>
          </a:p>
          <a:p>
            <a:pPr marL="741363" lvl="1" indent="-284163" eaLnBrk="1" hangingPunct="1">
              <a:spcBef>
                <a:spcPts val="500"/>
              </a:spcBef>
              <a:buClr>
                <a:srgbClr val="999900"/>
              </a:buClr>
              <a:buSzPct val="75000"/>
              <a:buFont typeface="Wingdings" pitchFamily="2" charset="2"/>
              <a:buNone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>
                <a:solidFill>
                  <a:srgbClr val="000000"/>
                </a:solidFill>
                <a:latin typeface="Arial" charset="0"/>
              </a:rPr>
              <a:t>Grune , </a:t>
            </a:r>
            <a:r>
              <a:rPr lang="en-GB" sz="2000" i="1">
                <a:solidFill>
                  <a:srgbClr val="000000"/>
                </a:solidFill>
                <a:latin typeface="Arial" charset="0"/>
              </a:rPr>
              <a:t>Modern Compiler Design</a:t>
            </a:r>
            <a:r>
              <a:rPr lang="en-GB" sz="2000">
                <a:solidFill>
                  <a:srgbClr val="000000"/>
                </a:solidFill>
                <a:latin typeface="Arial" charset="0"/>
              </a:rPr>
              <a:t>, John Wiley and Sons ,2002</a:t>
            </a:r>
          </a:p>
          <a:p>
            <a:pPr marL="741363" lvl="1" indent="-284163" eaLnBrk="1" hangingPunct="1">
              <a:spcBef>
                <a:spcPts val="500"/>
              </a:spcBef>
              <a:buClr>
                <a:srgbClr val="999900"/>
              </a:buClr>
              <a:buSzPct val="75000"/>
              <a:buFont typeface="Wingdings" pitchFamily="2" charset="2"/>
              <a:buNone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>
                <a:solidFill>
                  <a:srgbClr val="000000"/>
                </a:solidFill>
                <a:latin typeface="Arial" charset="0"/>
              </a:rPr>
              <a:t>Peter Linz, </a:t>
            </a:r>
            <a:r>
              <a:rPr lang="en-GB" sz="2000" i="1">
                <a:solidFill>
                  <a:srgbClr val="000000"/>
                </a:solidFill>
                <a:latin typeface="Arial" charset="0"/>
              </a:rPr>
              <a:t>An Introduction to Formal Language and Automata</a:t>
            </a:r>
            <a:r>
              <a:rPr lang="en-GB" sz="2000">
                <a:solidFill>
                  <a:srgbClr val="000000"/>
                </a:solidFill>
                <a:latin typeface="Arial" charset="0"/>
              </a:rPr>
              <a:t>, DC Healt &amp; Co, 1990	</a:t>
            </a:r>
          </a:p>
        </p:txBody>
      </p:sp>
      <p:sp>
        <p:nvSpPr>
          <p:cNvPr id="2" name="Rectangle 1"/>
          <p:cNvSpPr/>
          <p:nvPr/>
        </p:nvSpPr>
        <p:spPr>
          <a:xfrm>
            <a:off x="683568" y="5085184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</a:t>
            </a:r>
            <a:r>
              <a:rPr lang="en-US" dirty="0">
                <a:sym typeface="Wingdings" pitchFamily="2" charset="2"/>
              </a:rPr>
              <a:t> AB -&gt; </a:t>
            </a:r>
            <a:r>
              <a:rPr lang="en-US" dirty="0" err="1">
                <a:sym typeface="Wingdings" pitchFamily="2" charset="2"/>
              </a:rPr>
              <a:t>aB</a:t>
            </a:r>
            <a:r>
              <a:rPr lang="en-US" dirty="0">
                <a:sym typeface="Wingdings" pitchFamily="2" charset="2"/>
              </a:rPr>
              <a:t> -&gt; </a:t>
            </a:r>
            <a:r>
              <a:rPr lang="en-US" dirty="0" err="1">
                <a:sym typeface="Wingdings" pitchFamily="2" charset="2"/>
              </a:rPr>
              <a:t>aAS</a:t>
            </a:r>
            <a:r>
              <a:rPr lang="en-US" dirty="0">
                <a:sym typeface="Wingdings" pitchFamily="2" charset="2"/>
              </a:rPr>
              <a:t> -&gt; </a:t>
            </a:r>
            <a:r>
              <a:rPr lang="en-US" dirty="0" err="1">
                <a:sym typeface="Wingdings" pitchFamily="2" charset="2"/>
              </a:rPr>
              <a:t>aaS</a:t>
            </a:r>
            <a:r>
              <a:rPr lang="en-US" dirty="0">
                <a:sym typeface="Wingdings" pitchFamily="2" charset="2"/>
              </a:rPr>
              <a:t> -&gt; </a:t>
            </a:r>
            <a:r>
              <a:rPr lang="en-US" dirty="0" err="1">
                <a:sym typeface="Wingdings" pitchFamily="2" charset="2"/>
              </a:rPr>
              <a:t>aaAB</a:t>
            </a:r>
            <a:r>
              <a:rPr lang="en-US" dirty="0">
                <a:sym typeface="Wingdings" pitchFamily="2" charset="2"/>
              </a:rPr>
              <a:t> -&gt; </a:t>
            </a:r>
            <a:r>
              <a:rPr lang="en-US" dirty="0" err="1">
                <a:sym typeface="Wingdings" pitchFamily="2" charset="2"/>
              </a:rPr>
              <a:t>aaaB</a:t>
            </a:r>
            <a:r>
              <a:rPr lang="en-US" dirty="0">
                <a:sym typeface="Wingdings" pitchFamily="2" charset="2"/>
              </a:rPr>
              <a:t> -&gt; </a:t>
            </a:r>
            <a:r>
              <a:rPr lang="en-US" dirty="0" err="1">
                <a:sym typeface="Wingdings" pitchFamily="2" charset="2"/>
              </a:rPr>
              <a:t>aaab</a:t>
            </a:r>
            <a:endParaRPr lang="en-US" dirty="0">
              <a:sym typeface="Wingdings" pitchFamily="2" charset="2"/>
            </a:endParaRPr>
          </a:p>
          <a:p>
            <a:r>
              <a:rPr lang="en-US" dirty="0"/>
              <a:t>S</a:t>
            </a:r>
            <a:r>
              <a:rPr lang="en-US" dirty="0">
                <a:sym typeface="Wingdings" pitchFamily="2" charset="2"/>
              </a:rPr>
              <a:t> AB -&gt; </a:t>
            </a:r>
            <a:r>
              <a:rPr lang="en-US" dirty="0" err="1">
                <a:sym typeface="Wingdings" pitchFamily="2" charset="2"/>
              </a:rPr>
              <a:t>aB</a:t>
            </a:r>
            <a:r>
              <a:rPr lang="en-US" dirty="0">
                <a:sym typeface="Wingdings" pitchFamily="2" charset="2"/>
              </a:rPr>
              <a:t> -&gt; </a:t>
            </a:r>
            <a:r>
              <a:rPr lang="en-US" dirty="0" err="1">
                <a:sym typeface="Wingdings" pitchFamily="2" charset="2"/>
              </a:rPr>
              <a:t>aCC</a:t>
            </a:r>
            <a:r>
              <a:rPr lang="en-US" dirty="0">
                <a:sym typeface="Wingdings" pitchFamily="2" charset="2"/>
              </a:rPr>
              <a:t> -&gt; </a:t>
            </a:r>
            <a:r>
              <a:rPr lang="en-US" dirty="0" err="1">
                <a:sym typeface="Wingdings" pitchFamily="2" charset="2"/>
              </a:rPr>
              <a:t>aABC</a:t>
            </a:r>
            <a:r>
              <a:rPr lang="en-US" dirty="0">
                <a:sym typeface="Wingdings" pitchFamily="2" charset="2"/>
              </a:rPr>
              <a:t> -&gt; </a:t>
            </a:r>
            <a:r>
              <a:rPr lang="en-US" dirty="0" err="1">
                <a:sym typeface="Wingdings" pitchFamily="2" charset="2"/>
              </a:rPr>
              <a:t>aaBC</a:t>
            </a:r>
            <a:r>
              <a:rPr lang="en-US" dirty="0">
                <a:sym typeface="Wingdings" pitchFamily="2" charset="2"/>
              </a:rPr>
              <a:t> -&gt; </a:t>
            </a:r>
            <a:r>
              <a:rPr lang="en-US" dirty="0" err="1">
                <a:sym typeface="Wingdings" pitchFamily="2" charset="2"/>
              </a:rPr>
              <a:t>aabC</a:t>
            </a:r>
            <a:r>
              <a:rPr lang="en-US" dirty="0">
                <a:sym typeface="Wingdings" pitchFamily="2" charset="2"/>
              </a:rPr>
              <a:t> -&gt; </a:t>
            </a:r>
            <a:r>
              <a:rPr lang="en-US" dirty="0" err="1">
                <a:sym typeface="Wingdings" pitchFamily="2" charset="2"/>
              </a:rPr>
              <a:t>aabAB</a:t>
            </a:r>
            <a:r>
              <a:rPr lang="en-US" dirty="0">
                <a:sym typeface="Wingdings" pitchFamily="2" charset="2"/>
              </a:rPr>
              <a:t> -&gt; </a:t>
            </a:r>
            <a:r>
              <a:rPr lang="en-US" dirty="0" err="1">
                <a:sym typeface="Wingdings" pitchFamily="2" charset="2"/>
              </a:rPr>
              <a:t>aabab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idx="4294967295"/>
          </p:nvPr>
        </p:nvSpPr>
        <p:spPr>
          <a:xfrm>
            <a:off x="3124200" y="6248400"/>
            <a:ext cx="2894013" cy="455613"/>
          </a:xfrm>
          <a:prstGeom prst="rect">
            <a:avLst/>
          </a:prstGeom>
        </p:spPr>
        <p:txBody>
          <a:bodyPr/>
          <a:lstStyle/>
          <a:p>
            <a:r>
              <a:rPr lang="en-GB"/>
              <a:t>Teknik Informatika UPNVY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B492B7BD-DDAC-4192-89AA-9A86948D6D3B}" type="slidenum">
              <a:rPr lang="en-GB"/>
              <a:pPr/>
              <a:t>2</a:t>
            </a:fld>
            <a:endParaRPr lang="en-GB"/>
          </a:p>
        </p:txBody>
      </p:sp>
      <p:sp>
        <p:nvSpPr>
          <p:cNvPr id="122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44624"/>
            <a:ext cx="8229600" cy="13128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dirty="0" err="1">
                <a:cs typeface="Times New Roman" pitchFamily="18" charset="0"/>
              </a:rPr>
              <a:t>Algoritma</a:t>
            </a:r>
            <a:r>
              <a:rPr lang="en-GB" sz="4000" dirty="0">
                <a:cs typeface="Times New Roman" pitchFamily="18" charset="0"/>
              </a:rPr>
              <a:t> CYK </a:t>
            </a:r>
            <a:r>
              <a:rPr lang="en-GB" sz="4000" dirty="0" err="1">
                <a:cs typeface="Times New Roman" pitchFamily="18" charset="0"/>
              </a:rPr>
              <a:t>untuk</a:t>
            </a:r>
            <a:r>
              <a:rPr lang="en-GB" sz="4000" dirty="0">
                <a:cs typeface="Times New Roman" pitchFamily="18" charset="0"/>
              </a:rPr>
              <a:t> Tata Bahasa </a:t>
            </a:r>
            <a:r>
              <a:rPr lang="en-GB" sz="4000" dirty="0" err="1">
                <a:cs typeface="Times New Roman" pitchFamily="18" charset="0"/>
              </a:rPr>
              <a:t>Bebas</a:t>
            </a:r>
            <a:r>
              <a:rPr lang="en-GB" sz="4000" dirty="0">
                <a:cs typeface="Times New Roman" pitchFamily="18" charset="0"/>
              </a:rPr>
              <a:t> </a:t>
            </a:r>
            <a:r>
              <a:rPr lang="en-GB" sz="4000" dirty="0" err="1">
                <a:cs typeface="Times New Roman" pitchFamily="18" charset="0"/>
              </a:rPr>
              <a:t>Konteks</a:t>
            </a:r>
            <a:r>
              <a:rPr lang="en-GB" sz="4000" dirty="0"/>
              <a:t> 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981200"/>
            <a:ext cx="7754938" cy="4343400"/>
          </a:xfrm>
          <a:ln/>
        </p:spPr>
        <p:txBody>
          <a:bodyPr/>
          <a:lstStyle/>
          <a:p>
            <a:pPr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cs typeface="Times New Roman" pitchFamily="18" charset="0"/>
              </a:rPr>
              <a:t>Algoritma </a:t>
            </a:r>
            <a:r>
              <a:rPr lang="en-GB" sz="2400" i="1">
                <a:cs typeface="Times New Roman" pitchFamily="18" charset="0"/>
              </a:rPr>
              <a:t>parsing</a:t>
            </a:r>
            <a:r>
              <a:rPr lang="en-GB" sz="2400">
                <a:cs typeface="Times New Roman" pitchFamily="18" charset="0"/>
              </a:rPr>
              <a:t> dan keanggotaan ( </a:t>
            </a:r>
            <a:r>
              <a:rPr lang="en-GB" sz="2400" i="1">
                <a:cs typeface="Times New Roman" pitchFamily="18" charset="0"/>
              </a:rPr>
              <a:t>membership)</a:t>
            </a:r>
            <a:r>
              <a:rPr lang="en-GB" sz="2400">
                <a:cs typeface="Times New Roman" pitchFamily="18" charset="0"/>
              </a:rPr>
              <a:t> untuk tata bahasa bebas konteks. </a:t>
            </a:r>
          </a:p>
          <a:p>
            <a:pPr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cs typeface="Times New Roman" pitchFamily="18" charset="0"/>
              </a:rPr>
              <a:t>Diciptakan oleh J. Cocke, DH. Younger, dan T. Kasami. </a:t>
            </a:r>
          </a:p>
          <a:p>
            <a:pPr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cs typeface="Times New Roman" pitchFamily="18" charset="0"/>
              </a:rPr>
              <a:t>Syarat : tata bahasa harus berada dalam </a:t>
            </a:r>
            <a:r>
              <a:rPr lang="en-GB" sz="2400" i="1">
                <a:cs typeface="Times New Roman" pitchFamily="18" charset="0"/>
              </a:rPr>
              <a:t> bentuk normal Chomsky </a:t>
            </a:r>
            <a:r>
              <a:rPr lang="en-GB" sz="2400">
                <a:cs typeface="Times New Roman" pitchFamily="18" charset="0"/>
              </a:rPr>
              <a:t>. </a:t>
            </a:r>
          </a:p>
          <a:p>
            <a:pPr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cs typeface="Times New Roman" pitchFamily="18" charset="0"/>
              </a:rPr>
              <a:t>Obyektif : untuk menunjukkan apakah suatu </a:t>
            </a:r>
            <a:r>
              <a:rPr lang="en-GB" sz="2400" i="1">
                <a:cs typeface="Times New Roman" pitchFamily="18" charset="0"/>
              </a:rPr>
              <a:t> string </a:t>
            </a:r>
            <a:r>
              <a:rPr lang="en-GB" sz="2400">
                <a:cs typeface="Times New Roman" pitchFamily="18" charset="0"/>
              </a:rPr>
              <a:t>dapat diperoleh dari suatu tata bahasa.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40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smtClean="0"/>
              <a:t>CNF (Chomsky Normal Form)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357298"/>
            <a:ext cx="8229600" cy="32829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75"/>
              </a:spcBef>
              <a:buFont typeface="Wingdings" pitchFamily="2" charset="2"/>
              <a:buNone/>
            </a:pPr>
            <a:r>
              <a:rPr lang="en-GB" sz="3000" dirty="0" err="1">
                <a:cs typeface="Times New Roman" pitchFamily="18" charset="0"/>
              </a:rPr>
              <a:t>Aturan</a:t>
            </a:r>
            <a:r>
              <a:rPr lang="en-GB" sz="3000" dirty="0">
                <a:cs typeface="Times New Roman" pitchFamily="18" charset="0"/>
              </a:rPr>
              <a:t> </a:t>
            </a:r>
            <a:r>
              <a:rPr lang="en-GB" sz="3000" dirty="0" err="1">
                <a:cs typeface="Times New Roman" pitchFamily="18" charset="0"/>
              </a:rPr>
              <a:t>produksi</a:t>
            </a:r>
            <a:r>
              <a:rPr lang="en-GB" sz="3000" dirty="0">
                <a:cs typeface="Times New Roman" pitchFamily="18" charset="0"/>
              </a:rPr>
              <a:t> </a:t>
            </a:r>
            <a:r>
              <a:rPr lang="en-GB" sz="3000" dirty="0" err="1">
                <a:cs typeface="Times New Roman" pitchFamily="18" charset="0"/>
              </a:rPr>
              <a:t>dalam</a:t>
            </a:r>
            <a:r>
              <a:rPr lang="en-GB" sz="3000" dirty="0">
                <a:cs typeface="Times New Roman" pitchFamily="18" charset="0"/>
              </a:rPr>
              <a:t> </a:t>
            </a:r>
            <a:r>
              <a:rPr lang="en-GB" sz="3000" i="1" dirty="0">
                <a:cs typeface="Times New Roman" pitchFamily="18" charset="0"/>
              </a:rPr>
              <a:t> </a:t>
            </a:r>
            <a:r>
              <a:rPr lang="en-GB" sz="3000" i="1" dirty="0" err="1">
                <a:cs typeface="Times New Roman" pitchFamily="18" charset="0"/>
              </a:rPr>
              <a:t>bentuk</a:t>
            </a:r>
            <a:r>
              <a:rPr lang="en-GB" sz="3000" i="1" dirty="0">
                <a:cs typeface="Times New Roman" pitchFamily="18" charset="0"/>
              </a:rPr>
              <a:t> normal Chomsky </a:t>
            </a:r>
            <a:r>
              <a:rPr lang="en-GB" sz="3000" dirty="0" err="1">
                <a:cs typeface="Times New Roman" pitchFamily="18" charset="0"/>
              </a:rPr>
              <a:t>ruas</a:t>
            </a:r>
            <a:r>
              <a:rPr lang="en-GB" sz="3000" dirty="0">
                <a:cs typeface="Times New Roman" pitchFamily="18" charset="0"/>
              </a:rPr>
              <a:t> </a:t>
            </a:r>
            <a:r>
              <a:rPr lang="en-GB" sz="3000" dirty="0" err="1">
                <a:cs typeface="Times New Roman" pitchFamily="18" charset="0"/>
              </a:rPr>
              <a:t>kanannya</a:t>
            </a:r>
            <a:r>
              <a:rPr lang="en-GB" sz="3000" dirty="0">
                <a:cs typeface="Times New Roman" pitchFamily="18" charset="0"/>
              </a:rPr>
              <a:t> </a:t>
            </a:r>
            <a:r>
              <a:rPr lang="en-GB" sz="3000" dirty="0" err="1">
                <a:cs typeface="Times New Roman" pitchFamily="18" charset="0"/>
              </a:rPr>
              <a:t>tepat</a:t>
            </a:r>
            <a:r>
              <a:rPr lang="en-GB" sz="3000" dirty="0">
                <a:cs typeface="Times New Roman" pitchFamily="18" charset="0"/>
              </a:rPr>
              <a:t> </a:t>
            </a:r>
            <a:r>
              <a:rPr lang="en-GB" sz="3000" dirty="0" err="1">
                <a:cs typeface="Times New Roman" pitchFamily="18" charset="0"/>
              </a:rPr>
              <a:t>berupa</a:t>
            </a:r>
            <a:r>
              <a:rPr lang="en-GB" sz="3000" dirty="0">
                <a:cs typeface="Times New Roman" pitchFamily="18" charset="0"/>
              </a:rPr>
              <a:t> </a:t>
            </a:r>
            <a:r>
              <a:rPr lang="en-GB" sz="3000" b="1" dirty="0" err="1">
                <a:cs typeface="Times New Roman" pitchFamily="18" charset="0"/>
              </a:rPr>
              <a:t>sebuah</a:t>
            </a:r>
            <a:r>
              <a:rPr lang="en-GB" sz="3000" b="1" dirty="0">
                <a:cs typeface="Times New Roman" pitchFamily="18" charset="0"/>
              </a:rPr>
              <a:t> terminal </a:t>
            </a:r>
            <a:r>
              <a:rPr lang="en-GB" sz="3000" dirty="0" err="1">
                <a:cs typeface="Times New Roman" pitchFamily="18" charset="0"/>
              </a:rPr>
              <a:t>atau</a:t>
            </a:r>
            <a:r>
              <a:rPr lang="en-GB" sz="3000" dirty="0">
                <a:cs typeface="Times New Roman" pitchFamily="18" charset="0"/>
              </a:rPr>
              <a:t> </a:t>
            </a:r>
            <a:r>
              <a:rPr lang="en-GB" sz="3000" b="1" dirty="0" err="1">
                <a:cs typeface="Times New Roman" pitchFamily="18" charset="0"/>
              </a:rPr>
              <a:t>dua</a:t>
            </a:r>
            <a:r>
              <a:rPr lang="en-GB" sz="3000" b="1" dirty="0">
                <a:cs typeface="Times New Roman" pitchFamily="18" charset="0"/>
              </a:rPr>
              <a:t> variable (non terminal)</a:t>
            </a:r>
            <a:r>
              <a:rPr lang="en-GB" sz="3000" dirty="0">
                <a:cs typeface="Times New Roman" pitchFamily="18" charset="0"/>
              </a:rPr>
              <a:t>. </a:t>
            </a:r>
            <a:r>
              <a:rPr lang="en-GB" sz="3000" dirty="0" err="1">
                <a:cs typeface="Times New Roman" pitchFamily="18" charset="0"/>
              </a:rPr>
              <a:t>Misalkan</a:t>
            </a:r>
            <a:r>
              <a:rPr lang="en-GB" sz="3000" dirty="0">
                <a:cs typeface="Times New Roman" pitchFamily="18" charset="0"/>
              </a:rPr>
              <a:t>:</a:t>
            </a:r>
          </a:p>
          <a:p>
            <a:pPr lvl="2">
              <a:spcBef>
                <a:spcPts val="425"/>
              </a:spcBef>
              <a:buFont typeface="Wingdings" pitchFamily="2" charset="2"/>
              <a:buNone/>
            </a:pPr>
            <a:r>
              <a:rPr lang="en-GB" sz="2600" dirty="0">
                <a:cs typeface="Times New Roman" pitchFamily="18" charset="0"/>
              </a:rPr>
              <a:t>A </a:t>
            </a:r>
            <a:r>
              <a:rPr lang="en-GB" sz="26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600" dirty="0">
                <a:cs typeface="Times New Roman" pitchFamily="18" charset="0"/>
              </a:rPr>
              <a:t> BC</a:t>
            </a:r>
          </a:p>
          <a:p>
            <a:pPr lvl="2">
              <a:spcBef>
                <a:spcPts val="425"/>
              </a:spcBef>
              <a:buFont typeface="Wingdings" pitchFamily="2" charset="2"/>
              <a:buNone/>
            </a:pPr>
            <a:r>
              <a:rPr lang="en-GB" sz="2600" dirty="0">
                <a:cs typeface="Times New Roman" pitchFamily="18" charset="0"/>
              </a:rPr>
              <a:t>A </a:t>
            </a:r>
            <a:r>
              <a:rPr lang="en-GB" sz="26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600" dirty="0">
                <a:cs typeface="Times New Roman" pitchFamily="18" charset="0"/>
              </a:rPr>
              <a:t> b</a:t>
            </a:r>
          </a:p>
          <a:p>
            <a:pPr lvl="2">
              <a:spcBef>
                <a:spcPts val="425"/>
              </a:spcBef>
              <a:buFont typeface="Wingdings" pitchFamily="2" charset="2"/>
              <a:buNone/>
            </a:pPr>
            <a:r>
              <a:rPr lang="en-GB" sz="2600" dirty="0">
                <a:cs typeface="Times New Roman" pitchFamily="18" charset="0"/>
              </a:rPr>
              <a:t>B </a:t>
            </a:r>
            <a:r>
              <a:rPr lang="en-GB" sz="26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600" dirty="0">
                <a:cs typeface="Times New Roman" pitchFamily="18" charset="0"/>
              </a:rPr>
              <a:t> a</a:t>
            </a:r>
          </a:p>
          <a:p>
            <a:pPr lvl="2">
              <a:spcBef>
                <a:spcPts val="425"/>
              </a:spcBef>
              <a:buFont typeface="Wingdings" pitchFamily="2" charset="2"/>
              <a:buNone/>
            </a:pPr>
            <a:r>
              <a:rPr lang="en-GB" sz="2600" dirty="0">
                <a:cs typeface="Times New Roman" pitchFamily="18" charset="0"/>
              </a:rPr>
              <a:t>C </a:t>
            </a:r>
            <a:r>
              <a:rPr lang="en-GB" sz="2600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sz="2600" dirty="0">
                <a:cs typeface="Times New Roman" pitchFamily="18" charset="0"/>
              </a:rPr>
              <a:t> BA | d</a:t>
            </a:r>
          </a:p>
        </p:txBody>
      </p:sp>
    </p:spTree>
    <p:extLst>
      <p:ext uri="{BB962C8B-B14F-4D97-AF65-F5344CB8AC3E}">
        <p14:creationId xmlns:p14="http://schemas.microsoft.com/office/powerpoint/2010/main" val="366083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Kasus</a:t>
            </a:r>
            <a:r>
              <a:rPr lang="en-US" dirty="0"/>
              <a:t> 1 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>
                <a:cs typeface="Times New Roman" pitchFamily="18" charset="0"/>
              </a:rPr>
              <a:t>Diberikan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aturan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produksi</a:t>
            </a:r>
            <a:r>
              <a:rPr lang="en-GB" dirty="0">
                <a:cs typeface="Times New Roman" pitchFamily="18" charset="0"/>
              </a:rPr>
              <a:t> P </a:t>
            </a:r>
            <a:r>
              <a:rPr lang="en-GB" dirty="0" err="1">
                <a:cs typeface="Times New Roman" pitchFamily="18" charset="0"/>
              </a:rPr>
              <a:t>sbb</a:t>
            </a:r>
            <a:r>
              <a:rPr lang="en-GB" dirty="0">
                <a:cs typeface="Times New Roman" pitchFamily="18" charset="0"/>
              </a:rPr>
              <a:t> :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cs typeface="Times New Roman" pitchFamily="18" charset="0"/>
              </a:rPr>
              <a:t>S </a:t>
            </a:r>
            <a:r>
              <a:rPr lang="en-GB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dirty="0">
                <a:cs typeface="Times New Roman" pitchFamily="18" charset="0"/>
              </a:rPr>
              <a:t> AB | BC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cs typeface="Times New Roman" pitchFamily="18" charset="0"/>
              </a:rPr>
              <a:t>A </a:t>
            </a:r>
            <a:r>
              <a:rPr lang="en-GB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dirty="0">
                <a:cs typeface="Times New Roman" pitchFamily="18" charset="0"/>
              </a:rPr>
              <a:t> BA | a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cs typeface="Times New Roman" pitchFamily="18" charset="0"/>
              </a:rPr>
              <a:t>B </a:t>
            </a:r>
            <a:r>
              <a:rPr lang="en-GB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dirty="0">
                <a:cs typeface="Times New Roman" pitchFamily="18" charset="0"/>
              </a:rPr>
              <a:t> CC | b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cs typeface="Times New Roman" pitchFamily="18" charset="0"/>
              </a:rPr>
              <a:t>C </a:t>
            </a:r>
            <a:r>
              <a:rPr lang="en-GB" dirty="0">
                <a:latin typeface="Wingdings" pitchFamily="2" charset="2"/>
                <a:cs typeface="Times New Roman" pitchFamily="18" charset="0"/>
              </a:rPr>
              <a:t></a:t>
            </a:r>
            <a:r>
              <a:rPr lang="en-GB" dirty="0">
                <a:cs typeface="Times New Roman" pitchFamily="18" charset="0"/>
              </a:rPr>
              <a:t> AB | a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/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/>
              <a:t>Ditanyakan</a:t>
            </a:r>
            <a:r>
              <a:rPr lang="en-GB" dirty="0"/>
              <a:t> “</a:t>
            </a:r>
            <a:r>
              <a:rPr lang="en-GB" dirty="0" err="1"/>
              <a:t>baaba</a:t>
            </a:r>
            <a:r>
              <a:rPr lang="en-GB" dirty="0"/>
              <a:t>” </a:t>
            </a:r>
            <a:r>
              <a:rPr lang="en-GB" dirty="0" err="1"/>
              <a:t>dpt</a:t>
            </a:r>
            <a:r>
              <a:rPr lang="en-GB" dirty="0"/>
              <a:t> </a:t>
            </a:r>
            <a:r>
              <a:rPr lang="en-GB" dirty="0" err="1"/>
              <a:t>dihasilkan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P </a:t>
            </a:r>
            <a:r>
              <a:rPr lang="en-GB" dirty="0" err="1"/>
              <a:t>tidak</a:t>
            </a:r>
            <a:r>
              <a:rPr lang="en-GB" dirty="0"/>
              <a:t>?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S</a:t>
            </a:r>
            <a:r>
              <a:rPr lang="en-GB" dirty="0">
                <a:sym typeface="Wingdings" pitchFamily="2" charset="2"/>
              </a:rPr>
              <a:t> BC </a:t>
            </a:r>
            <a:r>
              <a:rPr lang="en-GB" dirty="0" err="1">
                <a:sym typeface="Wingdings" pitchFamily="2" charset="2"/>
              </a:rPr>
              <a:t>bC</a:t>
            </a:r>
            <a:r>
              <a:rPr lang="en-GB" dirty="0">
                <a:sym typeface="Wingdings" pitchFamily="2" charset="2"/>
              </a:rPr>
              <a:t> </a:t>
            </a:r>
            <a:r>
              <a:rPr lang="en-GB" dirty="0" err="1">
                <a:sym typeface="Wingdings" pitchFamily="2" charset="2"/>
              </a:rPr>
              <a:t>bAB</a:t>
            </a:r>
            <a:r>
              <a:rPr lang="en-GB" dirty="0">
                <a:sym typeface="Wingdings" pitchFamily="2" charset="2"/>
              </a:rPr>
              <a:t> </a:t>
            </a:r>
            <a:r>
              <a:rPr lang="en-GB" dirty="0" err="1">
                <a:sym typeface="Wingdings" pitchFamily="2" charset="2"/>
              </a:rPr>
              <a:t>baB</a:t>
            </a:r>
            <a:r>
              <a:rPr lang="en-GB" dirty="0">
                <a:sym typeface="Wingdings" pitchFamily="2" charset="2"/>
              </a:rPr>
              <a:t> </a:t>
            </a:r>
            <a:r>
              <a:rPr lang="en-GB" dirty="0" err="1">
                <a:sym typeface="Wingdings" pitchFamily="2" charset="2"/>
              </a:rPr>
              <a:t>baCC</a:t>
            </a:r>
            <a:r>
              <a:rPr lang="en-GB" dirty="0">
                <a:sym typeface="Wingdings" pitchFamily="2" charset="2"/>
              </a:rPr>
              <a:t> </a:t>
            </a:r>
            <a:r>
              <a:rPr lang="en-GB" dirty="0" err="1">
                <a:sym typeface="Wingdings" pitchFamily="2" charset="2"/>
              </a:rPr>
              <a:t>baABC</a:t>
            </a:r>
            <a:r>
              <a:rPr lang="en-GB" dirty="0">
                <a:sym typeface="Wingdings" pitchFamily="2" charset="2"/>
              </a:rPr>
              <a:t>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>
                <a:sym typeface="Wingdings" pitchFamily="2" charset="2"/>
              </a:rPr>
              <a:t>baaba</a:t>
            </a:r>
            <a:r>
              <a:rPr lang="en-GB" dirty="0">
                <a:sym typeface="Wingdings" pitchFamily="2" charset="2"/>
              </a:rPr>
              <a:t> (</a:t>
            </a:r>
            <a:r>
              <a:rPr lang="en-GB" dirty="0" err="1">
                <a:sym typeface="Wingdings" pitchFamily="2" charset="2"/>
              </a:rPr>
              <a:t>terbukti</a:t>
            </a:r>
            <a:r>
              <a:rPr lang="en-GB" dirty="0">
                <a:sym typeface="Wingdings" pitchFamily="2" charset="2"/>
              </a:rPr>
              <a:t> </a:t>
            </a:r>
            <a:r>
              <a:rPr lang="en-GB" dirty="0" err="1">
                <a:sym typeface="Wingdings" pitchFamily="2" charset="2"/>
              </a:rPr>
              <a:t>bisa</a:t>
            </a:r>
            <a:r>
              <a:rPr lang="en-GB" dirty="0">
                <a:sym typeface="Wingdings" pitchFamily="2" charset="2"/>
              </a:rPr>
              <a:t> </a:t>
            </a:r>
            <a:r>
              <a:rPr lang="en-GB" dirty="0" err="1" smtClean="0">
                <a:sym typeface="Wingdings" pitchFamily="2" charset="2"/>
              </a:rPr>
              <a:t>dihasilkan</a:t>
            </a:r>
            <a:r>
              <a:rPr lang="en-GB" dirty="0" smtClean="0">
                <a:sym typeface="Wingdings" pitchFamily="2" charset="2"/>
              </a:rPr>
              <a:t> </a:t>
            </a:r>
            <a:r>
              <a:rPr lang="en-GB" dirty="0" err="1">
                <a:sym typeface="Wingdings" pitchFamily="2" charset="2"/>
              </a:rPr>
              <a:t>dari</a:t>
            </a:r>
            <a:r>
              <a:rPr lang="en-GB" dirty="0">
                <a:sym typeface="Wingdings" pitchFamily="2" charset="2"/>
              </a:rPr>
              <a:t> </a:t>
            </a:r>
            <a:r>
              <a:rPr lang="en-GB" dirty="0" smtClean="0">
                <a:sym typeface="Wingdings" pitchFamily="2" charset="2"/>
              </a:rPr>
              <a:t>P </a:t>
            </a:r>
            <a:r>
              <a:rPr lang="en-GB" dirty="0" err="1" smtClean="0">
                <a:sym typeface="Wingdings" pitchFamily="2" charset="2"/>
              </a:rPr>
              <a:t>dgn</a:t>
            </a:r>
            <a:r>
              <a:rPr lang="en-GB" dirty="0" smtClean="0">
                <a:sym typeface="Wingdings" pitchFamily="2" charset="2"/>
              </a:rPr>
              <a:t> </a:t>
            </a:r>
            <a:r>
              <a:rPr lang="en-GB" dirty="0" err="1" smtClean="0">
                <a:sym typeface="Wingdings" pitchFamily="2" charset="2"/>
              </a:rPr>
              <a:t>cara</a:t>
            </a:r>
            <a:r>
              <a:rPr lang="en-GB" dirty="0">
                <a:sym typeface="Wingdings" pitchFamily="2" charset="2"/>
              </a:rPr>
              <a:t> </a:t>
            </a:r>
            <a:r>
              <a:rPr lang="en-GB" dirty="0" err="1" smtClean="0">
                <a:sym typeface="Wingdings" pitchFamily="2" charset="2"/>
              </a:rPr>
              <a:t>derivasi</a:t>
            </a:r>
            <a:r>
              <a:rPr lang="en-GB" dirty="0" smtClean="0">
                <a:sym typeface="Wingdings" pitchFamily="2" charset="2"/>
              </a:rPr>
              <a:t>)</a:t>
            </a: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>
              <a:sym typeface="Wingdings" pitchFamily="2" charset="2"/>
            </a:endParaRPr>
          </a:p>
          <a:p>
            <a:pPr>
              <a:lnSpc>
                <a:spcPct val="90000"/>
              </a:lnSpc>
              <a:spcBef>
                <a:spcPts val="4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39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CYK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Langkah-langkah</a:t>
            </a:r>
            <a:r>
              <a:rPr lang="en-US" dirty="0"/>
              <a:t> CYK :</a:t>
            </a:r>
          </a:p>
          <a:p>
            <a:pPr marL="514350" indent="-514350">
              <a:buAutoNum type="arabicPeriod"/>
            </a:pPr>
            <a:r>
              <a:rPr lang="en-US" dirty="0" err="1"/>
              <a:t>Siapkan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segitiga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persoalannya</a:t>
            </a:r>
            <a:r>
              <a:rPr lang="en-US" dirty="0"/>
              <a:t> (</a:t>
            </a:r>
            <a:r>
              <a:rPr lang="en-US" dirty="0" err="1"/>
              <a:t>baaba</a:t>
            </a:r>
            <a:r>
              <a:rPr lang="en-US" dirty="0"/>
              <a:t> </a:t>
            </a:r>
            <a:r>
              <a:rPr lang="en-US" dirty="0" err="1"/>
              <a:t>punya</a:t>
            </a:r>
            <a:r>
              <a:rPr lang="en-US" dirty="0"/>
              <a:t> 5 digit/</a:t>
            </a:r>
            <a:r>
              <a:rPr lang="en-US" dirty="0" err="1"/>
              <a:t>satuan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995759" y="3140968"/>
            <a:ext cx="7032625" cy="3200400"/>
            <a:chOff x="1196" y="384"/>
            <a:chExt cx="4430" cy="2016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4889" y="2148"/>
              <a:ext cx="738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4150" y="2148"/>
              <a:ext cx="738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3411" y="2148"/>
              <a:ext cx="738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2673" y="2148"/>
              <a:ext cx="738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1934" y="2148"/>
              <a:ext cx="738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1196" y="2148"/>
              <a:ext cx="738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>
                  <a:solidFill>
                    <a:srgbClr val="000000"/>
                  </a:solidFill>
                  <a:latin typeface="Verdana" pitchFamily="34" charset="0"/>
                </a:rPr>
                <a:t>5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4889" y="1896"/>
              <a:ext cx="738" cy="25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4150" y="1896"/>
              <a:ext cx="738" cy="25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3411" y="1896"/>
              <a:ext cx="738" cy="25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2673" y="1896"/>
              <a:ext cx="738" cy="25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1934" y="1896"/>
              <a:ext cx="738" cy="25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1196" y="1896"/>
              <a:ext cx="738" cy="25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>
                  <a:solidFill>
                    <a:srgbClr val="000000"/>
                  </a:solidFill>
                  <a:latin typeface="Verdana" pitchFamily="34" charset="0"/>
                </a:rPr>
                <a:t>4</a:t>
              </a: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889" y="1643"/>
              <a:ext cx="738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4150" y="1643"/>
              <a:ext cx="738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3411" y="1643"/>
              <a:ext cx="738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2673" y="1643"/>
              <a:ext cx="738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1934" y="1643"/>
              <a:ext cx="738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1196" y="1643"/>
              <a:ext cx="738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>
                  <a:solidFill>
                    <a:srgbClr val="000000"/>
                  </a:solidFill>
                  <a:latin typeface="Verdana" pitchFamily="34" charset="0"/>
                </a:rPr>
                <a:t>3</a:t>
              </a: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4889" y="1392"/>
              <a:ext cx="738" cy="2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4150" y="1392"/>
              <a:ext cx="738" cy="2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3411" y="1392"/>
              <a:ext cx="738" cy="2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2673" y="1392"/>
              <a:ext cx="738" cy="2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1934" y="1392"/>
              <a:ext cx="738" cy="2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1196" y="1392"/>
              <a:ext cx="738" cy="2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>
                  <a:solidFill>
                    <a:srgbClr val="000000"/>
                  </a:solidFill>
                  <a:latin typeface="Verdana" pitchFamily="34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4889" y="1138"/>
              <a:ext cx="738" cy="2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4150" y="1138"/>
              <a:ext cx="738" cy="2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3411" y="1138"/>
              <a:ext cx="738" cy="2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2673" y="1138"/>
              <a:ext cx="738" cy="2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1934" y="1138"/>
              <a:ext cx="738" cy="2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1196" y="1138"/>
              <a:ext cx="738" cy="2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>
                  <a:solidFill>
                    <a:srgbClr val="000000"/>
                  </a:solidFill>
                  <a:latin typeface="Verdana" pitchFamily="34" charset="0"/>
                </a:rPr>
                <a:t>1</a:t>
              </a:r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4889" y="885"/>
              <a:ext cx="738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>
                  <a:solidFill>
                    <a:srgbClr val="000000"/>
                  </a:solidFill>
                  <a:latin typeface="Verdana" pitchFamily="34" charset="0"/>
                </a:rPr>
                <a:t>5</a:t>
              </a:r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4150" y="885"/>
              <a:ext cx="738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>
                  <a:solidFill>
                    <a:srgbClr val="000000"/>
                  </a:solidFill>
                  <a:latin typeface="Verdana" pitchFamily="34" charset="0"/>
                </a:rPr>
                <a:t>4</a:t>
              </a:r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3411" y="885"/>
              <a:ext cx="738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>
                  <a:solidFill>
                    <a:srgbClr val="000000"/>
                  </a:solidFill>
                  <a:latin typeface="Verdana" pitchFamily="34" charset="0"/>
                </a:rPr>
                <a:t>3</a:t>
              </a:r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2673" y="885"/>
              <a:ext cx="738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>
                  <a:solidFill>
                    <a:srgbClr val="000000"/>
                  </a:solidFill>
                  <a:latin typeface="Verdana" pitchFamily="34" charset="0"/>
                </a:rPr>
                <a:t>2</a:t>
              </a:r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1934" y="885"/>
              <a:ext cx="738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>
                  <a:solidFill>
                    <a:srgbClr val="000000"/>
                  </a:solidFill>
                  <a:latin typeface="Verdana" pitchFamily="34" charset="0"/>
                </a:rPr>
                <a:t>1</a:t>
              </a:r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1196" y="885"/>
              <a:ext cx="738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4889" y="633"/>
              <a:ext cx="738" cy="25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4150" y="633"/>
              <a:ext cx="738" cy="25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3411" y="633"/>
              <a:ext cx="738" cy="25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2673" y="633"/>
              <a:ext cx="738" cy="25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1934" y="633"/>
              <a:ext cx="738" cy="25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1196" y="633"/>
              <a:ext cx="738" cy="25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4889" y="384"/>
              <a:ext cx="738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>
                  <a:solidFill>
                    <a:srgbClr val="000000"/>
                  </a:solidFill>
                  <a:latin typeface="Verdana" pitchFamily="34" charset="0"/>
                </a:rPr>
                <a:t>a</a:t>
              </a:r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4150" y="384"/>
              <a:ext cx="738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>
                  <a:solidFill>
                    <a:srgbClr val="000000"/>
                  </a:solidFill>
                  <a:latin typeface="Verdana" pitchFamily="34" charset="0"/>
                </a:rPr>
                <a:t>b</a:t>
              </a:r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3411" y="384"/>
              <a:ext cx="738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>
                  <a:solidFill>
                    <a:srgbClr val="000000"/>
                  </a:solidFill>
                  <a:latin typeface="Verdana" pitchFamily="34" charset="0"/>
                </a:rPr>
                <a:t>a</a:t>
              </a:r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2673" y="384"/>
              <a:ext cx="738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solidFill>
                    <a:srgbClr val="000000"/>
                  </a:solidFill>
                  <a:latin typeface="Verdana" pitchFamily="34" charset="0"/>
                </a:rPr>
                <a:t>a</a:t>
              </a:r>
            </a:p>
          </p:txBody>
        </p:sp>
        <p:sp>
          <p:nvSpPr>
            <p:cNvPr id="51" name="Rectangle 50"/>
            <p:cNvSpPr>
              <a:spLocks noChangeArrowheads="1"/>
            </p:cNvSpPr>
            <p:nvPr/>
          </p:nvSpPr>
          <p:spPr bwMode="auto">
            <a:xfrm>
              <a:off x="1934" y="384"/>
              <a:ext cx="738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solidFill>
                    <a:srgbClr val="000000"/>
                  </a:solidFill>
                  <a:latin typeface="Verdana" pitchFamily="34" charset="0"/>
                </a:rPr>
                <a:t>b</a:t>
              </a:r>
            </a:p>
          </p:txBody>
        </p:sp>
        <p:sp>
          <p:nvSpPr>
            <p:cNvPr id="52" name="Rectangle 51"/>
            <p:cNvSpPr>
              <a:spLocks noChangeArrowheads="1"/>
            </p:cNvSpPr>
            <p:nvPr/>
          </p:nvSpPr>
          <p:spPr bwMode="auto">
            <a:xfrm>
              <a:off x="1196" y="384"/>
              <a:ext cx="738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52"/>
            <p:cNvSpPr>
              <a:spLocks noChangeShapeType="1"/>
            </p:cNvSpPr>
            <p:nvPr/>
          </p:nvSpPr>
          <p:spPr bwMode="auto">
            <a:xfrm>
              <a:off x="1196" y="633"/>
              <a:ext cx="4431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Line 53"/>
            <p:cNvSpPr>
              <a:spLocks noChangeShapeType="1"/>
            </p:cNvSpPr>
            <p:nvPr/>
          </p:nvSpPr>
          <p:spPr bwMode="auto">
            <a:xfrm>
              <a:off x="1196" y="885"/>
              <a:ext cx="4431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54"/>
            <p:cNvSpPr>
              <a:spLocks noChangeShapeType="1"/>
            </p:cNvSpPr>
            <p:nvPr/>
          </p:nvSpPr>
          <p:spPr bwMode="auto">
            <a:xfrm>
              <a:off x="1196" y="1138"/>
              <a:ext cx="3693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55"/>
            <p:cNvSpPr>
              <a:spLocks noChangeShapeType="1"/>
            </p:cNvSpPr>
            <p:nvPr/>
          </p:nvSpPr>
          <p:spPr bwMode="auto">
            <a:xfrm>
              <a:off x="1196" y="1392"/>
              <a:ext cx="2954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56"/>
            <p:cNvSpPr>
              <a:spLocks noChangeShapeType="1"/>
            </p:cNvSpPr>
            <p:nvPr/>
          </p:nvSpPr>
          <p:spPr bwMode="auto">
            <a:xfrm>
              <a:off x="1196" y="1643"/>
              <a:ext cx="2215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57"/>
            <p:cNvSpPr>
              <a:spLocks noChangeShapeType="1"/>
            </p:cNvSpPr>
            <p:nvPr/>
          </p:nvSpPr>
          <p:spPr bwMode="auto">
            <a:xfrm>
              <a:off x="1196" y="1896"/>
              <a:ext cx="1477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58"/>
            <p:cNvSpPr>
              <a:spLocks noChangeShapeType="1"/>
            </p:cNvSpPr>
            <p:nvPr/>
          </p:nvSpPr>
          <p:spPr bwMode="auto">
            <a:xfrm>
              <a:off x="1196" y="2148"/>
              <a:ext cx="738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59"/>
            <p:cNvSpPr>
              <a:spLocks noChangeShapeType="1"/>
            </p:cNvSpPr>
            <p:nvPr/>
          </p:nvSpPr>
          <p:spPr bwMode="auto">
            <a:xfrm>
              <a:off x="1934" y="384"/>
              <a:ext cx="1" cy="249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Line 60"/>
            <p:cNvSpPr>
              <a:spLocks noChangeShapeType="1"/>
            </p:cNvSpPr>
            <p:nvPr/>
          </p:nvSpPr>
          <p:spPr bwMode="auto">
            <a:xfrm>
              <a:off x="2673" y="384"/>
              <a:ext cx="1" cy="249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Line 61"/>
            <p:cNvSpPr>
              <a:spLocks noChangeShapeType="1"/>
            </p:cNvSpPr>
            <p:nvPr/>
          </p:nvSpPr>
          <p:spPr bwMode="auto">
            <a:xfrm>
              <a:off x="3411" y="384"/>
              <a:ext cx="1" cy="249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Line 62"/>
            <p:cNvSpPr>
              <a:spLocks noChangeShapeType="1"/>
            </p:cNvSpPr>
            <p:nvPr/>
          </p:nvSpPr>
          <p:spPr bwMode="auto">
            <a:xfrm>
              <a:off x="4150" y="384"/>
              <a:ext cx="1" cy="249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Line 63"/>
            <p:cNvSpPr>
              <a:spLocks noChangeShapeType="1"/>
            </p:cNvSpPr>
            <p:nvPr/>
          </p:nvSpPr>
          <p:spPr bwMode="auto">
            <a:xfrm>
              <a:off x="4889" y="384"/>
              <a:ext cx="1" cy="249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Line 64"/>
            <p:cNvSpPr>
              <a:spLocks noChangeShapeType="1"/>
            </p:cNvSpPr>
            <p:nvPr/>
          </p:nvSpPr>
          <p:spPr bwMode="auto">
            <a:xfrm>
              <a:off x="3411" y="384"/>
              <a:ext cx="738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Line 65"/>
            <p:cNvSpPr>
              <a:spLocks noChangeShapeType="1"/>
            </p:cNvSpPr>
            <p:nvPr/>
          </p:nvSpPr>
          <p:spPr bwMode="auto">
            <a:xfrm>
              <a:off x="1196" y="384"/>
              <a:ext cx="2215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Line 66"/>
            <p:cNvSpPr>
              <a:spLocks noChangeShapeType="1"/>
            </p:cNvSpPr>
            <p:nvPr/>
          </p:nvSpPr>
          <p:spPr bwMode="auto">
            <a:xfrm>
              <a:off x="4150" y="384"/>
              <a:ext cx="1477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Line 67"/>
            <p:cNvSpPr>
              <a:spLocks noChangeShapeType="1"/>
            </p:cNvSpPr>
            <p:nvPr/>
          </p:nvSpPr>
          <p:spPr bwMode="auto">
            <a:xfrm>
              <a:off x="5627" y="2148"/>
              <a:ext cx="1" cy="253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Line 68"/>
            <p:cNvSpPr>
              <a:spLocks noChangeShapeType="1"/>
            </p:cNvSpPr>
            <p:nvPr/>
          </p:nvSpPr>
          <p:spPr bwMode="auto">
            <a:xfrm>
              <a:off x="2673" y="2401"/>
              <a:ext cx="738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Line 69"/>
            <p:cNvSpPr>
              <a:spLocks noChangeShapeType="1"/>
            </p:cNvSpPr>
            <p:nvPr/>
          </p:nvSpPr>
          <p:spPr bwMode="auto">
            <a:xfrm>
              <a:off x="3411" y="2401"/>
              <a:ext cx="738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Line 70"/>
            <p:cNvSpPr>
              <a:spLocks noChangeShapeType="1"/>
            </p:cNvSpPr>
            <p:nvPr/>
          </p:nvSpPr>
          <p:spPr bwMode="auto">
            <a:xfrm>
              <a:off x="4150" y="2401"/>
              <a:ext cx="738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Line 71"/>
            <p:cNvSpPr>
              <a:spLocks noChangeShapeType="1"/>
            </p:cNvSpPr>
            <p:nvPr/>
          </p:nvSpPr>
          <p:spPr bwMode="auto">
            <a:xfrm>
              <a:off x="4889" y="2401"/>
              <a:ext cx="738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Line 72"/>
            <p:cNvSpPr>
              <a:spLocks noChangeShapeType="1"/>
            </p:cNvSpPr>
            <p:nvPr/>
          </p:nvSpPr>
          <p:spPr bwMode="auto">
            <a:xfrm>
              <a:off x="5627" y="1643"/>
              <a:ext cx="1" cy="253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Line 73"/>
            <p:cNvSpPr>
              <a:spLocks noChangeShapeType="1"/>
            </p:cNvSpPr>
            <p:nvPr/>
          </p:nvSpPr>
          <p:spPr bwMode="auto">
            <a:xfrm>
              <a:off x="5627" y="1896"/>
              <a:ext cx="1" cy="252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Line 74"/>
            <p:cNvSpPr>
              <a:spLocks noChangeShapeType="1"/>
            </p:cNvSpPr>
            <p:nvPr/>
          </p:nvSpPr>
          <p:spPr bwMode="auto">
            <a:xfrm>
              <a:off x="5627" y="1392"/>
              <a:ext cx="1" cy="25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Line 75"/>
            <p:cNvSpPr>
              <a:spLocks noChangeShapeType="1"/>
            </p:cNvSpPr>
            <p:nvPr/>
          </p:nvSpPr>
          <p:spPr bwMode="auto">
            <a:xfrm>
              <a:off x="1196" y="633"/>
              <a:ext cx="1" cy="252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Line 76"/>
            <p:cNvSpPr>
              <a:spLocks noChangeShapeType="1"/>
            </p:cNvSpPr>
            <p:nvPr/>
          </p:nvSpPr>
          <p:spPr bwMode="auto">
            <a:xfrm>
              <a:off x="1196" y="384"/>
              <a:ext cx="1" cy="249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Line 77"/>
            <p:cNvSpPr>
              <a:spLocks noChangeShapeType="1"/>
            </p:cNvSpPr>
            <p:nvPr/>
          </p:nvSpPr>
          <p:spPr bwMode="auto">
            <a:xfrm>
              <a:off x="1196" y="885"/>
              <a:ext cx="1" cy="1516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Line 78"/>
            <p:cNvSpPr>
              <a:spLocks noChangeShapeType="1"/>
            </p:cNvSpPr>
            <p:nvPr/>
          </p:nvSpPr>
          <p:spPr bwMode="auto">
            <a:xfrm>
              <a:off x="1934" y="885"/>
              <a:ext cx="1" cy="1263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Line 79"/>
            <p:cNvSpPr>
              <a:spLocks noChangeShapeType="1"/>
            </p:cNvSpPr>
            <p:nvPr/>
          </p:nvSpPr>
          <p:spPr bwMode="auto">
            <a:xfrm>
              <a:off x="2673" y="885"/>
              <a:ext cx="1" cy="101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Line 80"/>
            <p:cNvSpPr>
              <a:spLocks noChangeShapeType="1"/>
            </p:cNvSpPr>
            <p:nvPr/>
          </p:nvSpPr>
          <p:spPr bwMode="auto">
            <a:xfrm>
              <a:off x="3411" y="885"/>
              <a:ext cx="1" cy="758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Line 81"/>
            <p:cNvSpPr>
              <a:spLocks noChangeShapeType="1"/>
            </p:cNvSpPr>
            <p:nvPr/>
          </p:nvSpPr>
          <p:spPr bwMode="auto">
            <a:xfrm>
              <a:off x="4150" y="885"/>
              <a:ext cx="1" cy="50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Line 82"/>
            <p:cNvSpPr>
              <a:spLocks noChangeShapeType="1"/>
            </p:cNvSpPr>
            <p:nvPr/>
          </p:nvSpPr>
          <p:spPr bwMode="auto">
            <a:xfrm>
              <a:off x="4889" y="885"/>
              <a:ext cx="1" cy="253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Line 83"/>
            <p:cNvSpPr>
              <a:spLocks noChangeShapeType="1"/>
            </p:cNvSpPr>
            <p:nvPr/>
          </p:nvSpPr>
          <p:spPr bwMode="auto">
            <a:xfrm>
              <a:off x="5627" y="633"/>
              <a:ext cx="1" cy="252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Line 84"/>
            <p:cNvSpPr>
              <a:spLocks noChangeShapeType="1"/>
            </p:cNvSpPr>
            <p:nvPr/>
          </p:nvSpPr>
          <p:spPr bwMode="auto">
            <a:xfrm>
              <a:off x="5627" y="384"/>
              <a:ext cx="1" cy="249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Line 85"/>
            <p:cNvSpPr>
              <a:spLocks noChangeShapeType="1"/>
            </p:cNvSpPr>
            <p:nvPr/>
          </p:nvSpPr>
          <p:spPr bwMode="auto">
            <a:xfrm>
              <a:off x="1934" y="2148"/>
              <a:ext cx="1477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Line 86"/>
            <p:cNvSpPr>
              <a:spLocks noChangeShapeType="1"/>
            </p:cNvSpPr>
            <p:nvPr/>
          </p:nvSpPr>
          <p:spPr bwMode="auto">
            <a:xfrm>
              <a:off x="1196" y="2401"/>
              <a:ext cx="738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Line 87"/>
            <p:cNvSpPr>
              <a:spLocks noChangeShapeType="1"/>
            </p:cNvSpPr>
            <p:nvPr/>
          </p:nvSpPr>
          <p:spPr bwMode="auto">
            <a:xfrm>
              <a:off x="1934" y="2401"/>
              <a:ext cx="738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Line 88"/>
            <p:cNvSpPr>
              <a:spLocks noChangeShapeType="1"/>
            </p:cNvSpPr>
            <p:nvPr/>
          </p:nvSpPr>
          <p:spPr bwMode="auto">
            <a:xfrm>
              <a:off x="1934" y="2148"/>
              <a:ext cx="1" cy="253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Line 89"/>
            <p:cNvSpPr>
              <a:spLocks noChangeShapeType="1"/>
            </p:cNvSpPr>
            <p:nvPr/>
          </p:nvSpPr>
          <p:spPr bwMode="auto">
            <a:xfrm>
              <a:off x="2673" y="1896"/>
              <a:ext cx="1477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Line 90"/>
            <p:cNvSpPr>
              <a:spLocks noChangeShapeType="1"/>
            </p:cNvSpPr>
            <p:nvPr/>
          </p:nvSpPr>
          <p:spPr bwMode="auto">
            <a:xfrm>
              <a:off x="2673" y="1896"/>
              <a:ext cx="1" cy="505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Line 91"/>
            <p:cNvSpPr>
              <a:spLocks noChangeShapeType="1"/>
            </p:cNvSpPr>
            <p:nvPr/>
          </p:nvSpPr>
          <p:spPr bwMode="auto">
            <a:xfrm>
              <a:off x="3411" y="1643"/>
              <a:ext cx="1477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Line 92"/>
            <p:cNvSpPr>
              <a:spLocks noChangeShapeType="1"/>
            </p:cNvSpPr>
            <p:nvPr/>
          </p:nvSpPr>
          <p:spPr bwMode="auto">
            <a:xfrm>
              <a:off x="3411" y="1643"/>
              <a:ext cx="1" cy="505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Line 93"/>
            <p:cNvSpPr>
              <a:spLocks noChangeShapeType="1"/>
            </p:cNvSpPr>
            <p:nvPr/>
          </p:nvSpPr>
          <p:spPr bwMode="auto">
            <a:xfrm>
              <a:off x="4150" y="1392"/>
              <a:ext cx="1477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Line 94"/>
            <p:cNvSpPr>
              <a:spLocks noChangeShapeType="1"/>
            </p:cNvSpPr>
            <p:nvPr/>
          </p:nvSpPr>
          <p:spPr bwMode="auto">
            <a:xfrm>
              <a:off x="4150" y="1392"/>
              <a:ext cx="1" cy="50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Line 95"/>
            <p:cNvSpPr>
              <a:spLocks noChangeShapeType="1"/>
            </p:cNvSpPr>
            <p:nvPr/>
          </p:nvSpPr>
          <p:spPr bwMode="auto">
            <a:xfrm>
              <a:off x="4889" y="1138"/>
              <a:ext cx="738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Line 96"/>
            <p:cNvSpPr>
              <a:spLocks noChangeShapeType="1"/>
            </p:cNvSpPr>
            <p:nvPr/>
          </p:nvSpPr>
          <p:spPr bwMode="auto">
            <a:xfrm>
              <a:off x="4889" y="1138"/>
              <a:ext cx="1" cy="505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Line 97"/>
            <p:cNvSpPr>
              <a:spLocks noChangeShapeType="1"/>
            </p:cNvSpPr>
            <p:nvPr/>
          </p:nvSpPr>
          <p:spPr bwMode="auto">
            <a:xfrm>
              <a:off x="5627" y="885"/>
              <a:ext cx="1" cy="253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Line 98"/>
            <p:cNvSpPr>
              <a:spLocks noChangeShapeType="1"/>
            </p:cNvSpPr>
            <p:nvPr/>
          </p:nvSpPr>
          <p:spPr bwMode="auto">
            <a:xfrm>
              <a:off x="5627" y="1138"/>
              <a:ext cx="1" cy="25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8675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CYK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1, </a:t>
            </a:r>
            <a:r>
              <a:rPr lang="en-US" dirty="0" err="1"/>
              <a:t>Lihat</a:t>
            </a:r>
            <a:r>
              <a:rPr lang="en-US" dirty="0"/>
              <a:t> </a:t>
            </a:r>
            <a:r>
              <a:rPr lang="en-US" dirty="0" err="1"/>
              <a:t>ruas</a:t>
            </a:r>
            <a:r>
              <a:rPr lang="en-US" dirty="0"/>
              <a:t> </a:t>
            </a:r>
            <a:r>
              <a:rPr lang="en-US" dirty="0" err="1"/>
              <a:t>kiri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P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“</a:t>
            </a:r>
            <a:r>
              <a:rPr lang="en-US" dirty="0" err="1"/>
              <a:t>baaba</a:t>
            </a:r>
            <a:r>
              <a:rPr lang="en-US" dirty="0"/>
              <a:t>” 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105" name="Group 104"/>
          <p:cNvGrpSpPr/>
          <p:nvPr/>
        </p:nvGrpSpPr>
        <p:grpSpPr>
          <a:xfrm>
            <a:off x="971600" y="2708920"/>
            <a:ext cx="7035801" cy="3200400"/>
            <a:chOff x="971600" y="2708920"/>
            <a:chExt cx="7035801" cy="3200400"/>
          </a:xfrm>
        </p:grpSpPr>
        <p:grpSp>
          <p:nvGrpSpPr>
            <p:cNvPr id="4" name="Group 3"/>
            <p:cNvGrpSpPr>
              <a:grpSpLocks/>
            </p:cNvGrpSpPr>
            <p:nvPr/>
          </p:nvGrpSpPr>
          <p:grpSpPr bwMode="auto">
            <a:xfrm>
              <a:off x="971600" y="2708920"/>
              <a:ext cx="7032625" cy="3200400"/>
              <a:chOff x="1196" y="384"/>
              <a:chExt cx="4430" cy="2016"/>
            </a:xfrm>
          </p:grpSpPr>
          <p:sp>
            <p:nvSpPr>
              <p:cNvPr id="5" name="Rectangle 4"/>
              <p:cNvSpPr>
                <a:spLocks noChangeArrowheads="1"/>
              </p:cNvSpPr>
              <p:nvPr/>
            </p:nvSpPr>
            <p:spPr bwMode="auto">
              <a:xfrm>
                <a:off x="4889" y="2148"/>
                <a:ext cx="738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" name="Rectangle 5"/>
              <p:cNvSpPr>
                <a:spLocks noChangeArrowheads="1"/>
              </p:cNvSpPr>
              <p:nvPr/>
            </p:nvSpPr>
            <p:spPr bwMode="auto">
              <a:xfrm>
                <a:off x="4150" y="2148"/>
                <a:ext cx="738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3411" y="2148"/>
                <a:ext cx="738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Rectangle 7"/>
              <p:cNvSpPr>
                <a:spLocks noChangeArrowheads="1"/>
              </p:cNvSpPr>
              <p:nvPr/>
            </p:nvSpPr>
            <p:spPr bwMode="auto">
              <a:xfrm>
                <a:off x="2673" y="2148"/>
                <a:ext cx="738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8"/>
              <p:cNvSpPr>
                <a:spLocks noChangeArrowheads="1"/>
              </p:cNvSpPr>
              <p:nvPr/>
            </p:nvSpPr>
            <p:spPr bwMode="auto">
              <a:xfrm>
                <a:off x="1934" y="2148"/>
                <a:ext cx="738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1196" y="2148"/>
                <a:ext cx="738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>
                    <a:solidFill>
                      <a:srgbClr val="000000"/>
                    </a:solidFill>
                    <a:latin typeface="Verdana" pitchFamily="34" charset="0"/>
                  </a:rPr>
                  <a:t>5</a:t>
                </a:r>
              </a:p>
            </p:txBody>
          </p:sp>
          <p:sp>
            <p:nvSpPr>
              <p:cNvPr id="11" name="Rectangle 10"/>
              <p:cNvSpPr>
                <a:spLocks noChangeArrowheads="1"/>
              </p:cNvSpPr>
              <p:nvPr/>
            </p:nvSpPr>
            <p:spPr bwMode="auto">
              <a:xfrm>
                <a:off x="4889" y="1896"/>
                <a:ext cx="738" cy="25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11"/>
              <p:cNvSpPr>
                <a:spLocks noChangeArrowheads="1"/>
              </p:cNvSpPr>
              <p:nvPr/>
            </p:nvSpPr>
            <p:spPr bwMode="auto">
              <a:xfrm>
                <a:off x="4150" y="1896"/>
                <a:ext cx="738" cy="25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12"/>
              <p:cNvSpPr>
                <a:spLocks noChangeArrowheads="1"/>
              </p:cNvSpPr>
              <p:nvPr/>
            </p:nvSpPr>
            <p:spPr bwMode="auto">
              <a:xfrm>
                <a:off x="3411" y="1896"/>
                <a:ext cx="738" cy="25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2673" y="1896"/>
                <a:ext cx="738" cy="25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1934" y="1896"/>
                <a:ext cx="738" cy="25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15"/>
              <p:cNvSpPr>
                <a:spLocks noChangeArrowheads="1"/>
              </p:cNvSpPr>
              <p:nvPr/>
            </p:nvSpPr>
            <p:spPr bwMode="auto">
              <a:xfrm>
                <a:off x="1196" y="1896"/>
                <a:ext cx="738" cy="25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>
                    <a:solidFill>
                      <a:srgbClr val="000000"/>
                    </a:solidFill>
                    <a:latin typeface="Verdana" pitchFamily="34" charset="0"/>
                  </a:rPr>
                  <a:t>4</a:t>
                </a:r>
              </a:p>
            </p:txBody>
          </p:sp>
          <p:sp>
            <p:nvSpPr>
              <p:cNvPr id="17" name="Rectangle 16"/>
              <p:cNvSpPr>
                <a:spLocks noChangeArrowheads="1"/>
              </p:cNvSpPr>
              <p:nvPr/>
            </p:nvSpPr>
            <p:spPr bwMode="auto">
              <a:xfrm>
                <a:off x="4889" y="1643"/>
                <a:ext cx="738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17"/>
              <p:cNvSpPr>
                <a:spLocks noChangeArrowheads="1"/>
              </p:cNvSpPr>
              <p:nvPr/>
            </p:nvSpPr>
            <p:spPr bwMode="auto">
              <a:xfrm>
                <a:off x="4150" y="1643"/>
                <a:ext cx="738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18"/>
              <p:cNvSpPr>
                <a:spLocks noChangeArrowheads="1"/>
              </p:cNvSpPr>
              <p:nvPr/>
            </p:nvSpPr>
            <p:spPr bwMode="auto">
              <a:xfrm>
                <a:off x="3411" y="1643"/>
                <a:ext cx="738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Rectangle 19"/>
              <p:cNvSpPr>
                <a:spLocks noChangeArrowheads="1"/>
              </p:cNvSpPr>
              <p:nvPr/>
            </p:nvSpPr>
            <p:spPr bwMode="auto">
              <a:xfrm>
                <a:off x="2673" y="1643"/>
                <a:ext cx="738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20"/>
              <p:cNvSpPr>
                <a:spLocks noChangeArrowheads="1"/>
              </p:cNvSpPr>
              <p:nvPr/>
            </p:nvSpPr>
            <p:spPr bwMode="auto">
              <a:xfrm>
                <a:off x="1934" y="1643"/>
                <a:ext cx="738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Rectangle 21"/>
              <p:cNvSpPr>
                <a:spLocks noChangeArrowheads="1"/>
              </p:cNvSpPr>
              <p:nvPr/>
            </p:nvSpPr>
            <p:spPr bwMode="auto">
              <a:xfrm>
                <a:off x="1196" y="1643"/>
                <a:ext cx="738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>
                    <a:solidFill>
                      <a:srgbClr val="000000"/>
                    </a:solidFill>
                    <a:latin typeface="Verdana" pitchFamily="34" charset="0"/>
                  </a:rPr>
                  <a:t>3</a:t>
                </a:r>
              </a:p>
            </p:txBody>
          </p:sp>
          <p:sp>
            <p:nvSpPr>
              <p:cNvPr id="23" name="Rectangle 22"/>
              <p:cNvSpPr>
                <a:spLocks noChangeArrowheads="1"/>
              </p:cNvSpPr>
              <p:nvPr/>
            </p:nvSpPr>
            <p:spPr bwMode="auto">
              <a:xfrm>
                <a:off x="4889" y="1392"/>
                <a:ext cx="738" cy="2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Rectangle 23"/>
              <p:cNvSpPr>
                <a:spLocks noChangeArrowheads="1"/>
              </p:cNvSpPr>
              <p:nvPr/>
            </p:nvSpPr>
            <p:spPr bwMode="auto">
              <a:xfrm>
                <a:off x="4150" y="1392"/>
                <a:ext cx="738" cy="2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24"/>
              <p:cNvSpPr>
                <a:spLocks noChangeArrowheads="1"/>
              </p:cNvSpPr>
              <p:nvPr/>
            </p:nvSpPr>
            <p:spPr bwMode="auto">
              <a:xfrm>
                <a:off x="3411" y="1392"/>
                <a:ext cx="738" cy="2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25"/>
              <p:cNvSpPr>
                <a:spLocks noChangeArrowheads="1"/>
              </p:cNvSpPr>
              <p:nvPr/>
            </p:nvSpPr>
            <p:spPr bwMode="auto">
              <a:xfrm>
                <a:off x="2673" y="1392"/>
                <a:ext cx="738" cy="2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26"/>
              <p:cNvSpPr>
                <a:spLocks noChangeArrowheads="1"/>
              </p:cNvSpPr>
              <p:nvPr/>
            </p:nvSpPr>
            <p:spPr bwMode="auto">
              <a:xfrm>
                <a:off x="1934" y="1392"/>
                <a:ext cx="738" cy="2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27"/>
              <p:cNvSpPr>
                <a:spLocks noChangeArrowheads="1"/>
              </p:cNvSpPr>
              <p:nvPr/>
            </p:nvSpPr>
            <p:spPr bwMode="auto">
              <a:xfrm>
                <a:off x="1196" y="1392"/>
                <a:ext cx="738" cy="2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>
                    <a:solidFill>
                      <a:srgbClr val="000000"/>
                    </a:solidFill>
                    <a:latin typeface="Verdana" pitchFamily="34" charset="0"/>
                  </a:rPr>
                  <a:t>2</a:t>
                </a:r>
              </a:p>
            </p:txBody>
          </p:sp>
          <p:sp>
            <p:nvSpPr>
              <p:cNvPr id="29" name="Rectangle 28"/>
              <p:cNvSpPr>
                <a:spLocks noChangeArrowheads="1"/>
              </p:cNvSpPr>
              <p:nvPr/>
            </p:nvSpPr>
            <p:spPr bwMode="auto">
              <a:xfrm>
                <a:off x="4889" y="1138"/>
                <a:ext cx="738" cy="25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29"/>
              <p:cNvSpPr>
                <a:spLocks noChangeArrowheads="1"/>
              </p:cNvSpPr>
              <p:nvPr/>
            </p:nvSpPr>
            <p:spPr bwMode="auto">
              <a:xfrm>
                <a:off x="4150" y="1138"/>
                <a:ext cx="738" cy="25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30"/>
              <p:cNvSpPr>
                <a:spLocks noChangeArrowheads="1"/>
              </p:cNvSpPr>
              <p:nvPr/>
            </p:nvSpPr>
            <p:spPr bwMode="auto">
              <a:xfrm>
                <a:off x="3411" y="1138"/>
                <a:ext cx="738" cy="25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Rectangle 31"/>
              <p:cNvSpPr>
                <a:spLocks noChangeArrowheads="1"/>
              </p:cNvSpPr>
              <p:nvPr/>
            </p:nvSpPr>
            <p:spPr bwMode="auto">
              <a:xfrm>
                <a:off x="2673" y="1138"/>
                <a:ext cx="738" cy="25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32"/>
              <p:cNvSpPr>
                <a:spLocks noChangeArrowheads="1"/>
              </p:cNvSpPr>
              <p:nvPr/>
            </p:nvSpPr>
            <p:spPr bwMode="auto">
              <a:xfrm>
                <a:off x="1934" y="1138"/>
                <a:ext cx="738" cy="25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33"/>
              <p:cNvSpPr>
                <a:spLocks noChangeArrowheads="1"/>
              </p:cNvSpPr>
              <p:nvPr/>
            </p:nvSpPr>
            <p:spPr bwMode="auto">
              <a:xfrm>
                <a:off x="1196" y="1138"/>
                <a:ext cx="738" cy="25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>
                    <a:solidFill>
                      <a:srgbClr val="000000"/>
                    </a:solidFill>
                    <a:latin typeface="Verdana" pitchFamily="34" charset="0"/>
                  </a:rPr>
                  <a:t>1</a:t>
                </a:r>
              </a:p>
            </p:txBody>
          </p:sp>
          <p:sp>
            <p:nvSpPr>
              <p:cNvPr id="35" name="Rectangle 34"/>
              <p:cNvSpPr>
                <a:spLocks noChangeArrowheads="1"/>
              </p:cNvSpPr>
              <p:nvPr/>
            </p:nvSpPr>
            <p:spPr bwMode="auto">
              <a:xfrm>
                <a:off x="4889" y="885"/>
                <a:ext cx="738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>
                    <a:solidFill>
                      <a:srgbClr val="000000"/>
                    </a:solidFill>
                    <a:latin typeface="Verdana" pitchFamily="34" charset="0"/>
                  </a:rPr>
                  <a:t>5</a:t>
                </a:r>
              </a:p>
            </p:txBody>
          </p:sp>
          <p:sp>
            <p:nvSpPr>
              <p:cNvPr id="36" name="Rectangle 35"/>
              <p:cNvSpPr>
                <a:spLocks noChangeArrowheads="1"/>
              </p:cNvSpPr>
              <p:nvPr/>
            </p:nvSpPr>
            <p:spPr bwMode="auto">
              <a:xfrm>
                <a:off x="4150" y="885"/>
                <a:ext cx="738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>
                    <a:solidFill>
                      <a:srgbClr val="000000"/>
                    </a:solidFill>
                    <a:latin typeface="Verdana" pitchFamily="34" charset="0"/>
                  </a:rPr>
                  <a:t>4</a:t>
                </a:r>
              </a:p>
            </p:txBody>
          </p:sp>
          <p:sp>
            <p:nvSpPr>
              <p:cNvPr id="37" name="Rectangle 36"/>
              <p:cNvSpPr>
                <a:spLocks noChangeArrowheads="1"/>
              </p:cNvSpPr>
              <p:nvPr/>
            </p:nvSpPr>
            <p:spPr bwMode="auto">
              <a:xfrm>
                <a:off x="3411" y="885"/>
                <a:ext cx="738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>
                    <a:solidFill>
                      <a:srgbClr val="000000"/>
                    </a:solidFill>
                    <a:latin typeface="Verdana" pitchFamily="34" charset="0"/>
                  </a:rPr>
                  <a:t>3</a:t>
                </a:r>
              </a:p>
            </p:txBody>
          </p:sp>
          <p:sp>
            <p:nvSpPr>
              <p:cNvPr id="38" name="Rectangle 37"/>
              <p:cNvSpPr>
                <a:spLocks noChangeArrowheads="1"/>
              </p:cNvSpPr>
              <p:nvPr/>
            </p:nvSpPr>
            <p:spPr bwMode="auto">
              <a:xfrm>
                <a:off x="2673" y="885"/>
                <a:ext cx="738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>
                    <a:solidFill>
                      <a:srgbClr val="000000"/>
                    </a:solidFill>
                    <a:latin typeface="Verdana" pitchFamily="34" charset="0"/>
                  </a:rPr>
                  <a:t>2</a:t>
                </a:r>
              </a:p>
            </p:txBody>
          </p:sp>
          <p:sp>
            <p:nvSpPr>
              <p:cNvPr id="39" name="Rectangle 38"/>
              <p:cNvSpPr>
                <a:spLocks noChangeArrowheads="1"/>
              </p:cNvSpPr>
              <p:nvPr/>
            </p:nvSpPr>
            <p:spPr bwMode="auto">
              <a:xfrm>
                <a:off x="1934" y="885"/>
                <a:ext cx="738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1</a:t>
                </a:r>
              </a:p>
            </p:txBody>
          </p:sp>
          <p:sp>
            <p:nvSpPr>
              <p:cNvPr id="40" name="Rectangle 39"/>
              <p:cNvSpPr>
                <a:spLocks noChangeArrowheads="1"/>
              </p:cNvSpPr>
              <p:nvPr/>
            </p:nvSpPr>
            <p:spPr bwMode="auto">
              <a:xfrm>
                <a:off x="1196" y="885"/>
                <a:ext cx="738" cy="2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40"/>
              <p:cNvSpPr>
                <a:spLocks noChangeArrowheads="1"/>
              </p:cNvSpPr>
              <p:nvPr/>
            </p:nvSpPr>
            <p:spPr bwMode="auto">
              <a:xfrm>
                <a:off x="4889" y="633"/>
                <a:ext cx="738" cy="25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Rectangle 41"/>
              <p:cNvSpPr>
                <a:spLocks noChangeArrowheads="1"/>
              </p:cNvSpPr>
              <p:nvPr/>
            </p:nvSpPr>
            <p:spPr bwMode="auto">
              <a:xfrm>
                <a:off x="4150" y="633"/>
                <a:ext cx="738" cy="25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Rectangle 42"/>
              <p:cNvSpPr>
                <a:spLocks noChangeArrowheads="1"/>
              </p:cNvSpPr>
              <p:nvPr/>
            </p:nvSpPr>
            <p:spPr bwMode="auto">
              <a:xfrm>
                <a:off x="3411" y="633"/>
                <a:ext cx="738" cy="25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Rectangle 43"/>
              <p:cNvSpPr>
                <a:spLocks noChangeArrowheads="1"/>
              </p:cNvSpPr>
              <p:nvPr/>
            </p:nvSpPr>
            <p:spPr bwMode="auto">
              <a:xfrm>
                <a:off x="2673" y="633"/>
                <a:ext cx="738" cy="25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Rectangle 44"/>
              <p:cNvSpPr>
                <a:spLocks noChangeArrowheads="1"/>
              </p:cNvSpPr>
              <p:nvPr/>
            </p:nvSpPr>
            <p:spPr bwMode="auto">
              <a:xfrm>
                <a:off x="1934" y="633"/>
                <a:ext cx="738" cy="25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45"/>
              <p:cNvSpPr>
                <a:spLocks noChangeArrowheads="1"/>
              </p:cNvSpPr>
              <p:nvPr/>
            </p:nvSpPr>
            <p:spPr bwMode="auto">
              <a:xfrm>
                <a:off x="1196" y="633"/>
                <a:ext cx="738" cy="25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Rectangle 46"/>
              <p:cNvSpPr>
                <a:spLocks noChangeArrowheads="1"/>
              </p:cNvSpPr>
              <p:nvPr/>
            </p:nvSpPr>
            <p:spPr bwMode="auto">
              <a:xfrm>
                <a:off x="4889" y="384"/>
                <a:ext cx="738" cy="249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>
                    <a:solidFill>
                      <a:srgbClr val="000000"/>
                    </a:solidFill>
                    <a:latin typeface="Verdana" pitchFamily="34" charset="0"/>
                  </a:rPr>
                  <a:t>a</a:t>
                </a:r>
              </a:p>
            </p:txBody>
          </p:sp>
          <p:sp>
            <p:nvSpPr>
              <p:cNvPr id="48" name="Rectangle 47"/>
              <p:cNvSpPr>
                <a:spLocks noChangeArrowheads="1"/>
              </p:cNvSpPr>
              <p:nvPr/>
            </p:nvSpPr>
            <p:spPr bwMode="auto">
              <a:xfrm>
                <a:off x="4150" y="384"/>
                <a:ext cx="738" cy="249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>
                    <a:solidFill>
                      <a:srgbClr val="000000"/>
                    </a:solidFill>
                    <a:latin typeface="Verdana" pitchFamily="34" charset="0"/>
                  </a:rPr>
                  <a:t>b</a:t>
                </a:r>
              </a:p>
            </p:txBody>
          </p:sp>
          <p:sp>
            <p:nvSpPr>
              <p:cNvPr id="49" name="Rectangle 48"/>
              <p:cNvSpPr>
                <a:spLocks noChangeArrowheads="1"/>
              </p:cNvSpPr>
              <p:nvPr/>
            </p:nvSpPr>
            <p:spPr bwMode="auto">
              <a:xfrm>
                <a:off x="3411" y="384"/>
                <a:ext cx="738" cy="249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>
                    <a:solidFill>
                      <a:srgbClr val="000000"/>
                    </a:solidFill>
                    <a:latin typeface="Verdana" pitchFamily="34" charset="0"/>
                  </a:rPr>
                  <a:t>a</a:t>
                </a:r>
              </a:p>
            </p:txBody>
          </p:sp>
          <p:sp>
            <p:nvSpPr>
              <p:cNvPr id="50" name="Rectangle 49"/>
              <p:cNvSpPr>
                <a:spLocks noChangeArrowheads="1"/>
              </p:cNvSpPr>
              <p:nvPr/>
            </p:nvSpPr>
            <p:spPr bwMode="auto">
              <a:xfrm>
                <a:off x="2673" y="384"/>
                <a:ext cx="738" cy="249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>
                    <a:solidFill>
                      <a:srgbClr val="000000"/>
                    </a:solidFill>
                    <a:latin typeface="Verdana" pitchFamily="34" charset="0"/>
                  </a:rPr>
                  <a:t>a</a:t>
                </a:r>
              </a:p>
            </p:txBody>
          </p:sp>
          <p:sp>
            <p:nvSpPr>
              <p:cNvPr id="51" name="Rectangle 50"/>
              <p:cNvSpPr>
                <a:spLocks noChangeArrowheads="1"/>
              </p:cNvSpPr>
              <p:nvPr/>
            </p:nvSpPr>
            <p:spPr bwMode="auto">
              <a:xfrm>
                <a:off x="1934" y="384"/>
                <a:ext cx="738" cy="249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>
                    <a:solidFill>
                      <a:srgbClr val="000000"/>
                    </a:solidFill>
                    <a:latin typeface="Verdana" pitchFamily="34" charset="0"/>
                  </a:rPr>
                  <a:t>b</a:t>
                </a:r>
              </a:p>
            </p:txBody>
          </p:sp>
          <p:sp>
            <p:nvSpPr>
              <p:cNvPr id="52" name="Rectangle 51"/>
              <p:cNvSpPr>
                <a:spLocks noChangeArrowheads="1"/>
              </p:cNvSpPr>
              <p:nvPr/>
            </p:nvSpPr>
            <p:spPr bwMode="auto">
              <a:xfrm>
                <a:off x="1196" y="384"/>
                <a:ext cx="738" cy="249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Line 52"/>
              <p:cNvSpPr>
                <a:spLocks noChangeShapeType="1"/>
              </p:cNvSpPr>
              <p:nvPr/>
            </p:nvSpPr>
            <p:spPr bwMode="auto">
              <a:xfrm>
                <a:off x="1196" y="633"/>
                <a:ext cx="4431" cy="1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Line 53"/>
              <p:cNvSpPr>
                <a:spLocks noChangeShapeType="1"/>
              </p:cNvSpPr>
              <p:nvPr/>
            </p:nvSpPr>
            <p:spPr bwMode="auto">
              <a:xfrm>
                <a:off x="1196" y="885"/>
                <a:ext cx="4431" cy="1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Line 54"/>
              <p:cNvSpPr>
                <a:spLocks noChangeShapeType="1"/>
              </p:cNvSpPr>
              <p:nvPr/>
            </p:nvSpPr>
            <p:spPr bwMode="auto">
              <a:xfrm>
                <a:off x="1196" y="1138"/>
                <a:ext cx="3693" cy="1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Line 55"/>
              <p:cNvSpPr>
                <a:spLocks noChangeShapeType="1"/>
              </p:cNvSpPr>
              <p:nvPr/>
            </p:nvSpPr>
            <p:spPr bwMode="auto">
              <a:xfrm>
                <a:off x="1196" y="1392"/>
                <a:ext cx="2954" cy="1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Line 56"/>
              <p:cNvSpPr>
                <a:spLocks noChangeShapeType="1"/>
              </p:cNvSpPr>
              <p:nvPr/>
            </p:nvSpPr>
            <p:spPr bwMode="auto">
              <a:xfrm>
                <a:off x="1196" y="1643"/>
                <a:ext cx="2215" cy="1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Line 57"/>
              <p:cNvSpPr>
                <a:spLocks noChangeShapeType="1"/>
              </p:cNvSpPr>
              <p:nvPr/>
            </p:nvSpPr>
            <p:spPr bwMode="auto">
              <a:xfrm>
                <a:off x="1196" y="1896"/>
                <a:ext cx="1477" cy="1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Line 58"/>
              <p:cNvSpPr>
                <a:spLocks noChangeShapeType="1"/>
              </p:cNvSpPr>
              <p:nvPr/>
            </p:nvSpPr>
            <p:spPr bwMode="auto">
              <a:xfrm>
                <a:off x="1196" y="2148"/>
                <a:ext cx="738" cy="1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Line 59"/>
              <p:cNvSpPr>
                <a:spLocks noChangeShapeType="1"/>
              </p:cNvSpPr>
              <p:nvPr/>
            </p:nvSpPr>
            <p:spPr bwMode="auto">
              <a:xfrm>
                <a:off x="1934" y="384"/>
                <a:ext cx="1" cy="249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Line 60"/>
              <p:cNvSpPr>
                <a:spLocks noChangeShapeType="1"/>
              </p:cNvSpPr>
              <p:nvPr/>
            </p:nvSpPr>
            <p:spPr bwMode="auto">
              <a:xfrm>
                <a:off x="2673" y="384"/>
                <a:ext cx="1" cy="249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Line 61"/>
              <p:cNvSpPr>
                <a:spLocks noChangeShapeType="1"/>
              </p:cNvSpPr>
              <p:nvPr/>
            </p:nvSpPr>
            <p:spPr bwMode="auto">
              <a:xfrm>
                <a:off x="3411" y="384"/>
                <a:ext cx="1" cy="249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Line 62"/>
              <p:cNvSpPr>
                <a:spLocks noChangeShapeType="1"/>
              </p:cNvSpPr>
              <p:nvPr/>
            </p:nvSpPr>
            <p:spPr bwMode="auto">
              <a:xfrm>
                <a:off x="4150" y="384"/>
                <a:ext cx="1" cy="249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Line 63"/>
              <p:cNvSpPr>
                <a:spLocks noChangeShapeType="1"/>
              </p:cNvSpPr>
              <p:nvPr/>
            </p:nvSpPr>
            <p:spPr bwMode="auto">
              <a:xfrm>
                <a:off x="4889" y="384"/>
                <a:ext cx="1" cy="249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Line 64"/>
              <p:cNvSpPr>
                <a:spLocks noChangeShapeType="1"/>
              </p:cNvSpPr>
              <p:nvPr/>
            </p:nvSpPr>
            <p:spPr bwMode="auto">
              <a:xfrm>
                <a:off x="3411" y="384"/>
                <a:ext cx="738" cy="1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Line 65"/>
              <p:cNvSpPr>
                <a:spLocks noChangeShapeType="1"/>
              </p:cNvSpPr>
              <p:nvPr/>
            </p:nvSpPr>
            <p:spPr bwMode="auto">
              <a:xfrm>
                <a:off x="1196" y="384"/>
                <a:ext cx="2215" cy="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Line 66"/>
              <p:cNvSpPr>
                <a:spLocks noChangeShapeType="1"/>
              </p:cNvSpPr>
              <p:nvPr/>
            </p:nvSpPr>
            <p:spPr bwMode="auto">
              <a:xfrm>
                <a:off x="4150" y="384"/>
                <a:ext cx="1477" cy="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Line 67"/>
              <p:cNvSpPr>
                <a:spLocks noChangeShapeType="1"/>
              </p:cNvSpPr>
              <p:nvPr/>
            </p:nvSpPr>
            <p:spPr bwMode="auto">
              <a:xfrm>
                <a:off x="5627" y="2148"/>
                <a:ext cx="1" cy="253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Line 68"/>
              <p:cNvSpPr>
                <a:spLocks noChangeShapeType="1"/>
              </p:cNvSpPr>
              <p:nvPr/>
            </p:nvSpPr>
            <p:spPr bwMode="auto">
              <a:xfrm>
                <a:off x="2673" y="2401"/>
                <a:ext cx="738" cy="1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Line 69"/>
              <p:cNvSpPr>
                <a:spLocks noChangeShapeType="1"/>
              </p:cNvSpPr>
              <p:nvPr/>
            </p:nvSpPr>
            <p:spPr bwMode="auto">
              <a:xfrm>
                <a:off x="3411" y="2401"/>
                <a:ext cx="738" cy="1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Line 70"/>
              <p:cNvSpPr>
                <a:spLocks noChangeShapeType="1"/>
              </p:cNvSpPr>
              <p:nvPr/>
            </p:nvSpPr>
            <p:spPr bwMode="auto">
              <a:xfrm>
                <a:off x="4150" y="2401"/>
                <a:ext cx="738" cy="1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Line 71"/>
              <p:cNvSpPr>
                <a:spLocks noChangeShapeType="1"/>
              </p:cNvSpPr>
              <p:nvPr/>
            </p:nvSpPr>
            <p:spPr bwMode="auto">
              <a:xfrm>
                <a:off x="4889" y="2401"/>
                <a:ext cx="738" cy="1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Line 72"/>
              <p:cNvSpPr>
                <a:spLocks noChangeShapeType="1"/>
              </p:cNvSpPr>
              <p:nvPr/>
            </p:nvSpPr>
            <p:spPr bwMode="auto">
              <a:xfrm>
                <a:off x="5627" y="1643"/>
                <a:ext cx="1" cy="253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Line 73"/>
              <p:cNvSpPr>
                <a:spLocks noChangeShapeType="1"/>
              </p:cNvSpPr>
              <p:nvPr/>
            </p:nvSpPr>
            <p:spPr bwMode="auto">
              <a:xfrm>
                <a:off x="5627" y="1896"/>
                <a:ext cx="1" cy="252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Line 74"/>
              <p:cNvSpPr>
                <a:spLocks noChangeShapeType="1"/>
              </p:cNvSpPr>
              <p:nvPr/>
            </p:nvSpPr>
            <p:spPr bwMode="auto">
              <a:xfrm>
                <a:off x="5627" y="1392"/>
                <a:ext cx="1" cy="251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Line 75"/>
              <p:cNvSpPr>
                <a:spLocks noChangeShapeType="1"/>
              </p:cNvSpPr>
              <p:nvPr/>
            </p:nvSpPr>
            <p:spPr bwMode="auto">
              <a:xfrm>
                <a:off x="1196" y="633"/>
                <a:ext cx="1" cy="252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Line 76"/>
              <p:cNvSpPr>
                <a:spLocks noChangeShapeType="1"/>
              </p:cNvSpPr>
              <p:nvPr/>
            </p:nvSpPr>
            <p:spPr bwMode="auto">
              <a:xfrm>
                <a:off x="1196" y="384"/>
                <a:ext cx="1" cy="24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Line 77"/>
              <p:cNvSpPr>
                <a:spLocks noChangeShapeType="1"/>
              </p:cNvSpPr>
              <p:nvPr/>
            </p:nvSpPr>
            <p:spPr bwMode="auto">
              <a:xfrm>
                <a:off x="1196" y="885"/>
                <a:ext cx="1" cy="1516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" name="Line 78"/>
              <p:cNvSpPr>
                <a:spLocks noChangeShapeType="1"/>
              </p:cNvSpPr>
              <p:nvPr/>
            </p:nvSpPr>
            <p:spPr bwMode="auto">
              <a:xfrm>
                <a:off x="1934" y="885"/>
                <a:ext cx="1" cy="1263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Line 79"/>
              <p:cNvSpPr>
                <a:spLocks noChangeShapeType="1"/>
              </p:cNvSpPr>
              <p:nvPr/>
            </p:nvSpPr>
            <p:spPr bwMode="auto">
              <a:xfrm>
                <a:off x="2673" y="885"/>
                <a:ext cx="1" cy="1011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" name="Line 80"/>
              <p:cNvSpPr>
                <a:spLocks noChangeShapeType="1"/>
              </p:cNvSpPr>
              <p:nvPr/>
            </p:nvSpPr>
            <p:spPr bwMode="auto">
              <a:xfrm>
                <a:off x="3411" y="885"/>
                <a:ext cx="1" cy="758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Line 81"/>
              <p:cNvSpPr>
                <a:spLocks noChangeShapeType="1"/>
              </p:cNvSpPr>
              <p:nvPr/>
            </p:nvSpPr>
            <p:spPr bwMode="auto">
              <a:xfrm>
                <a:off x="4150" y="885"/>
                <a:ext cx="1" cy="507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" name="Line 82"/>
              <p:cNvSpPr>
                <a:spLocks noChangeShapeType="1"/>
              </p:cNvSpPr>
              <p:nvPr/>
            </p:nvSpPr>
            <p:spPr bwMode="auto">
              <a:xfrm>
                <a:off x="4889" y="885"/>
                <a:ext cx="1" cy="253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Line 83"/>
              <p:cNvSpPr>
                <a:spLocks noChangeShapeType="1"/>
              </p:cNvSpPr>
              <p:nvPr/>
            </p:nvSpPr>
            <p:spPr bwMode="auto">
              <a:xfrm>
                <a:off x="5627" y="633"/>
                <a:ext cx="1" cy="252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" name="Line 84"/>
              <p:cNvSpPr>
                <a:spLocks noChangeShapeType="1"/>
              </p:cNvSpPr>
              <p:nvPr/>
            </p:nvSpPr>
            <p:spPr bwMode="auto">
              <a:xfrm>
                <a:off x="5627" y="384"/>
                <a:ext cx="1" cy="24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Line 85"/>
              <p:cNvSpPr>
                <a:spLocks noChangeShapeType="1"/>
              </p:cNvSpPr>
              <p:nvPr/>
            </p:nvSpPr>
            <p:spPr bwMode="auto">
              <a:xfrm>
                <a:off x="1934" y="2148"/>
                <a:ext cx="1477" cy="1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" name="Line 86"/>
              <p:cNvSpPr>
                <a:spLocks noChangeShapeType="1"/>
              </p:cNvSpPr>
              <p:nvPr/>
            </p:nvSpPr>
            <p:spPr bwMode="auto">
              <a:xfrm>
                <a:off x="1196" y="2401"/>
                <a:ext cx="738" cy="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Line 87"/>
              <p:cNvSpPr>
                <a:spLocks noChangeShapeType="1"/>
              </p:cNvSpPr>
              <p:nvPr/>
            </p:nvSpPr>
            <p:spPr bwMode="auto">
              <a:xfrm>
                <a:off x="1934" y="2401"/>
                <a:ext cx="738" cy="1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Line 88"/>
              <p:cNvSpPr>
                <a:spLocks noChangeShapeType="1"/>
              </p:cNvSpPr>
              <p:nvPr/>
            </p:nvSpPr>
            <p:spPr bwMode="auto">
              <a:xfrm>
                <a:off x="1934" y="2148"/>
                <a:ext cx="1" cy="253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Line 89"/>
              <p:cNvSpPr>
                <a:spLocks noChangeShapeType="1"/>
              </p:cNvSpPr>
              <p:nvPr/>
            </p:nvSpPr>
            <p:spPr bwMode="auto">
              <a:xfrm>
                <a:off x="2673" y="1896"/>
                <a:ext cx="1477" cy="1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Line 90"/>
              <p:cNvSpPr>
                <a:spLocks noChangeShapeType="1"/>
              </p:cNvSpPr>
              <p:nvPr/>
            </p:nvSpPr>
            <p:spPr bwMode="auto">
              <a:xfrm>
                <a:off x="2673" y="1896"/>
                <a:ext cx="1" cy="505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Line 91"/>
              <p:cNvSpPr>
                <a:spLocks noChangeShapeType="1"/>
              </p:cNvSpPr>
              <p:nvPr/>
            </p:nvSpPr>
            <p:spPr bwMode="auto">
              <a:xfrm>
                <a:off x="3411" y="1643"/>
                <a:ext cx="1477" cy="1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Line 92"/>
              <p:cNvSpPr>
                <a:spLocks noChangeShapeType="1"/>
              </p:cNvSpPr>
              <p:nvPr/>
            </p:nvSpPr>
            <p:spPr bwMode="auto">
              <a:xfrm>
                <a:off x="3411" y="1643"/>
                <a:ext cx="1" cy="505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Line 93"/>
              <p:cNvSpPr>
                <a:spLocks noChangeShapeType="1"/>
              </p:cNvSpPr>
              <p:nvPr/>
            </p:nvSpPr>
            <p:spPr bwMode="auto">
              <a:xfrm>
                <a:off x="4150" y="1392"/>
                <a:ext cx="1477" cy="1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" name="Line 94"/>
              <p:cNvSpPr>
                <a:spLocks noChangeShapeType="1"/>
              </p:cNvSpPr>
              <p:nvPr/>
            </p:nvSpPr>
            <p:spPr bwMode="auto">
              <a:xfrm>
                <a:off x="4150" y="1392"/>
                <a:ext cx="1" cy="504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Line 95"/>
              <p:cNvSpPr>
                <a:spLocks noChangeShapeType="1"/>
              </p:cNvSpPr>
              <p:nvPr/>
            </p:nvSpPr>
            <p:spPr bwMode="auto">
              <a:xfrm>
                <a:off x="4889" y="1138"/>
                <a:ext cx="738" cy="1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" name="Line 96"/>
              <p:cNvSpPr>
                <a:spLocks noChangeShapeType="1"/>
              </p:cNvSpPr>
              <p:nvPr/>
            </p:nvSpPr>
            <p:spPr bwMode="auto">
              <a:xfrm>
                <a:off x="4889" y="1138"/>
                <a:ext cx="1" cy="505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Line 97"/>
              <p:cNvSpPr>
                <a:spLocks noChangeShapeType="1"/>
              </p:cNvSpPr>
              <p:nvPr/>
            </p:nvSpPr>
            <p:spPr bwMode="auto">
              <a:xfrm>
                <a:off x="5627" y="885"/>
                <a:ext cx="1" cy="253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" name="Line 98"/>
              <p:cNvSpPr>
                <a:spLocks noChangeShapeType="1"/>
              </p:cNvSpPr>
              <p:nvPr/>
            </p:nvSpPr>
            <p:spPr bwMode="auto">
              <a:xfrm>
                <a:off x="5627" y="1138"/>
                <a:ext cx="1" cy="254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2146351" y="3909070"/>
              <a:ext cx="1171575" cy="4016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solidFill>
                    <a:srgbClr val="000000"/>
                  </a:solidFill>
                  <a:latin typeface="Verdana" pitchFamily="34" charset="0"/>
                </a:rPr>
                <a:t>B</a:t>
              </a:r>
            </a:p>
          </p:txBody>
        </p:sp>
        <p:sp>
          <p:nvSpPr>
            <p:cNvPr id="101" name="Rectangle 100"/>
            <p:cNvSpPr>
              <a:spLocks noChangeArrowheads="1"/>
            </p:cNvSpPr>
            <p:nvPr/>
          </p:nvSpPr>
          <p:spPr bwMode="auto">
            <a:xfrm>
              <a:off x="3317926" y="3925013"/>
              <a:ext cx="1171575" cy="4016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solidFill>
                    <a:srgbClr val="000000"/>
                  </a:solidFill>
                  <a:latin typeface="Verdana" pitchFamily="34" charset="0"/>
                </a:rPr>
                <a:t>A,C</a:t>
              </a:r>
            </a:p>
          </p:txBody>
        </p:sp>
        <p:sp>
          <p:nvSpPr>
            <p:cNvPr id="102" name="Rectangle 101"/>
            <p:cNvSpPr>
              <a:spLocks noChangeArrowheads="1"/>
            </p:cNvSpPr>
            <p:nvPr/>
          </p:nvSpPr>
          <p:spPr bwMode="auto">
            <a:xfrm>
              <a:off x="4491088" y="3938575"/>
              <a:ext cx="1171575" cy="4016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solidFill>
                    <a:srgbClr val="000000"/>
                  </a:solidFill>
                  <a:latin typeface="Verdana" pitchFamily="34" charset="0"/>
                </a:rPr>
                <a:t>A,C</a:t>
              </a:r>
            </a:p>
          </p:txBody>
        </p:sp>
        <p:sp>
          <p:nvSpPr>
            <p:cNvPr id="103" name="Rectangle 102"/>
            <p:cNvSpPr>
              <a:spLocks noChangeArrowheads="1"/>
            </p:cNvSpPr>
            <p:nvPr/>
          </p:nvSpPr>
          <p:spPr bwMode="auto">
            <a:xfrm>
              <a:off x="6835826" y="3909070"/>
              <a:ext cx="1171575" cy="4016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solidFill>
                    <a:srgbClr val="000000"/>
                  </a:solidFill>
                  <a:latin typeface="Verdana" pitchFamily="34" charset="0"/>
                </a:rPr>
                <a:t>A,C</a:t>
              </a:r>
            </a:p>
          </p:txBody>
        </p:sp>
        <p:sp>
          <p:nvSpPr>
            <p:cNvPr id="104" name="Rectangle 103"/>
            <p:cNvSpPr>
              <a:spLocks noChangeArrowheads="1"/>
            </p:cNvSpPr>
            <p:nvPr/>
          </p:nvSpPr>
          <p:spPr bwMode="auto">
            <a:xfrm>
              <a:off x="5659488" y="3909070"/>
              <a:ext cx="1171575" cy="4016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solidFill>
                    <a:srgbClr val="000000"/>
                  </a:solidFill>
                  <a:latin typeface="Verdana" pitchFamily="34" charset="0"/>
                </a:rPr>
                <a:t>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1160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CYK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2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seterusnya</a:t>
            </a:r>
            <a:r>
              <a:rPr lang="en-US" dirty="0"/>
              <a:t>, </a:t>
            </a: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106" name="Group 105"/>
          <p:cNvGrpSpPr/>
          <p:nvPr/>
        </p:nvGrpSpPr>
        <p:grpSpPr>
          <a:xfrm>
            <a:off x="1115616" y="2615477"/>
            <a:ext cx="6094412" cy="2125663"/>
            <a:chOff x="539552" y="4471689"/>
            <a:chExt cx="6094412" cy="2125663"/>
          </a:xfrm>
        </p:grpSpPr>
        <p:grpSp>
          <p:nvGrpSpPr>
            <p:cNvPr id="107" name="Group 99"/>
            <p:cNvGrpSpPr>
              <a:grpSpLocks/>
            </p:cNvGrpSpPr>
            <p:nvPr/>
          </p:nvGrpSpPr>
          <p:grpSpPr bwMode="auto">
            <a:xfrm>
              <a:off x="539552" y="4471689"/>
              <a:ext cx="6094412" cy="2125663"/>
              <a:chOff x="443" y="2688"/>
              <a:chExt cx="3839" cy="1339"/>
            </a:xfrm>
          </p:grpSpPr>
          <p:sp>
            <p:nvSpPr>
              <p:cNvPr id="110" name="Rectangle 100"/>
              <p:cNvSpPr>
                <a:spLocks noChangeArrowheads="1"/>
              </p:cNvSpPr>
              <p:nvPr/>
            </p:nvSpPr>
            <p:spPr bwMode="auto">
              <a:xfrm>
                <a:off x="3397" y="3492"/>
                <a:ext cx="886" cy="26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" name="Rectangle 101"/>
              <p:cNvSpPr>
                <a:spLocks noChangeArrowheads="1"/>
              </p:cNvSpPr>
              <p:nvPr/>
            </p:nvSpPr>
            <p:spPr bwMode="auto">
              <a:xfrm>
                <a:off x="1595" y="3492"/>
                <a:ext cx="1802" cy="26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Rectangle 102"/>
              <p:cNvSpPr>
                <a:spLocks noChangeArrowheads="1"/>
              </p:cNvSpPr>
              <p:nvPr/>
            </p:nvSpPr>
            <p:spPr bwMode="auto">
              <a:xfrm>
                <a:off x="975" y="3492"/>
                <a:ext cx="620" cy="26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Rectangle 103"/>
              <p:cNvSpPr>
                <a:spLocks noChangeArrowheads="1"/>
              </p:cNvSpPr>
              <p:nvPr/>
            </p:nvSpPr>
            <p:spPr bwMode="auto">
              <a:xfrm>
                <a:off x="443" y="3492"/>
                <a:ext cx="532" cy="26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" name="Rectangle 104"/>
              <p:cNvSpPr>
                <a:spLocks noChangeArrowheads="1"/>
              </p:cNvSpPr>
              <p:nvPr/>
            </p:nvSpPr>
            <p:spPr bwMode="auto">
              <a:xfrm>
                <a:off x="3397" y="3760"/>
                <a:ext cx="886" cy="26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" name="Rectangle 105"/>
              <p:cNvSpPr>
                <a:spLocks noChangeArrowheads="1"/>
              </p:cNvSpPr>
              <p:nvPr/>
            </p:nvSpPr>
            <p:spPr bwMode="auto">
              <a:xfrm>
                <a:off x="1595" y="3760"/>
                <a:ext cx="1802" cy="26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" name="Rectangle 106"/>
              <p:cNvSpPr>
                <a:spLocks noChangeArrowheads="1"/>
              </p:cNvSpPr>
              <p:nvPr/>
            </p:nvSpPr>
            <p:spPr bwMode="auto">
              <a:xfrm>
                <a:off x="975" y="3760"/>
                <a:ext cx="620" cy="26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" name="Rectangle 107"/>
              <p:cNvSpPr>
                <a:spLocks noChangeArrowheads="1"/>
              </p:cNvSpPr>
              <p:nvPr/>
            </p:nvSpPr>
            <p:spPr bwMode="auto">
              <a:xfrm>
                <a:off x="443" y="3760"/>
                <a:ext cx="532" cy="26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" name="Rectangle 108"/>
              <p:cNvSpPr>
                <a:spLocks noChangeArrowheads="1"/>
              </p:cNvSpPr>
              <p:nvPr/>
            </p:nvSpPr>
            <p:spPr bwMode="auto">
              <a:xfrm>
                <a:off x="3397" y="3224"/>
                <a:ext cx="886" cy="26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Rectangle 109"/>
              <p:cNvSpPr>
                <a:spLocks noChangeArrowheads="1"/>
              </p:cNvSpPr>
              <p:nvPr/>
            </p:nvSpPr>
            <p:spPr bwMode="auto">
              <a:xfrm>
                <a:off x="1595" y="3224"/>
                <a:ext cx="1802" cy="26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" name="Rectangle 110"/>
              <p:cNvSpPr>
                <a:spLocks noChangeArrowheads="1"/>
              </p:cNvSpPr>
              <p:nvPr/>
            </p:nvSpPr>
            <p:spPr bwMode="auto">
              <a:xfrm>
                <a:off x="975" y="3224"/>
                <a:ext cx="620" cy="26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" name="Rectangle 111"/>
              <p:cNvSpPr>
                <a:spLocks noChangeArrowheads="1"/>
              </p:cNvSpPr>
              <p:nvPr/>
            </p:nvSpPr>
            <p:spPr bwMode="auto">
              <a:xfrm>
                <a:off x="443" y="3224"/>
                <a:ext cx="532" cy="26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Rectangle 112"/>
              <p:cNvSpPr>
                <a:spLocks noChangeArrowheads="1"/>
              </p:cNvSpPr>
              <p:nvPr/>
            </p:nvSpPr>
            <p:spPr bwMode="auto">
              <a:xfrm>
                <a:off x="3397" y="2956"/>
                <a:ext cx="886" cy="26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" name="Rectangle 113"/>
              <p:cNvSpPr>
                <a:spLocks noChangeArrowheads="1"/>
              </p:cNvSpPr>
              <p:nvPr/>
            </p:nvSpPr>
            <p:spPr bwMode="auto">
              <a:xfrm>
                <a:off x="1595" y="2956"/>
                <a:ext cx="1802" cy="26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" name="Rectangle 114"/>
              <p:cNvSpPr>
                <a:spLocks noChangeArrowheads="1"/>
              </p:cNvSpPr>
              <p:nvPr/>
            </p:nvSpPr>
            <p:spPr bwMode="auto">
              <a:xfrm>
                <a:off x="975" y="2956"/>
                <a:ext cx="620" cy="26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" name="Rectangle 115"/>
              <p:cNvSpPr>
                <a:spLocks noChangeArrowheads="1"/>
              </p:cNvSpPr>
              <p:nvPr/>
            </p:nvSpPr>
            <p:spPr bwMode="auto">
              <a:xfrm>
                <a:off x="443" y="2956"/>
                <a:ext cx="532" cy="26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" name="Rectangle 116"/>
              <p:cNvSpPr>
                <a:spLocks noChangeArrowheads="1"/>
              </p:cNvSpPr>
              <p:nvPr/>
            </p:nvSpPr>
            <p:spPr bwMode="auto">
              <a:xfrm>
                <a:off x="3397" y="2688"/>
                <a:ext cx="886" cy="26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>
                    <a:solidFill>
                      <a:srgbClr val="000000"/>
                    </a:solidFill>
                    <a:latin typeface="Verdana" pitchFamily="34" charset="0"/>
                  </a:rPr>
                  <a:t>R. Kiri</a:t>
                </a:r>
              </a:p>
            </p:txBody>
          </p:sp>
          <p:sp>
            <p:nvSpPr>
              <p:cNvPr id="127" name="Rectangle 117"/>
              <p:cNvSpPr>
                <a:spLocks noChangeArrowheads="1"/>
              </p:cNvSpPr>
              <p:nvPr/>
            </p:nvSpPr>
            <p:spPr bwMode="auto">
              <a:xfrm>
                <a:off x="1595" y="2688"/>
                <a:ext cx="1802" cy="26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>
                    <a:solidFill>
                      <a:srgbClr val="000000"/>
                    </a:solidFill>
                    <a:latin typeface="Verdana" pitchFamily="34" charset="0"/>
                  </a:rPr>
                  <a:t>Gabung</a:t>
                </a:r>
              </a:p>
            </p:txBody>
          </p:sp>
          <p:sp>
            <p:nvSpPr>
              <p:cNvPr id="128" name="Rectangle 118"/>
              <p:cNvSpPr>
                <a:spLocks noChangeArrowheads="1"/>
              </p:cNvSpPr>
              <p:nvPr/>
            </p:nvSpPr>
            <p:spPr bwMode="auto">
              <a:xfrm>
                <a:off x="975" y="2688"/>
                <a:ext cx="620" cy="26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" name="Rectangle 119"/>
              <p:cNvSpPr>
                <a:spLocks noChangeArrowheads="1"/>
              </p:cNvSpPr>
              <p:nvPr/>
            </p:nvSpPr>
            <p:spPr bwMode="auto">
              <a:xfrm>
                <a:off x="443" y="2688"/>
                <a:ext cx="532" cy="26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" name="Line 120"/>
              <p:cNvSpPr>
                <a:spLocks noChangeShapeType="1"/>
              </p:cNvSpPr>
              <p:nvPr/>
            </p:nvSpPr>
            <p:spPr bwMode="auto">
              <a:xfrm>
                <a:off x="443" y="2688"/>
                <a:ext cx="3840" cy="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Line 121"/>
              <p:cNvSpPr>
                <a:spLocks noChangeShapeType="1"/>
              </p:cNvSpPr>
              <p:nvPr/>
            </p:nvSpPr>
            <p:spPr bwMode="auto">
              <a:xfrm>
                <a:off x="443" y="2956"/>
                <a:ext cx="3840" cy="1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Line 122"/>
              <p:cNvSpPr>
                <a:spLocks noChangeShapeType="1"/>
              </p:cNvSpPr>
              <p:nvPr/>
            </p:nvSpPr>
            <p:spPr bwMode="auto">
              <a:xfrm>
                <a:off x="443" y="3224"/>
                <a:ext cx="3840" cy="1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Line 123"/>
              <p:cNvSpPr>
                <a:spLocks noChangeShapeType="1"/>
              </p:cNvSpPr>
              <p:nvPr/>
            </p:nvSpPr>
            <p:spPr bwMode="auto">
              <a:xfrm>
                <a:off x="443" y="3492"/>
                <a:ext cx="3840" cy="1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Line 124"/>
              <p:cNvSpPr>
                <a:spLocks noChangeShapeType="1"/>
              </p:cNvSpPr>
              <p:nvPr/>
            </p:nvSpPr>
            <p:spPr bwMode="auto">
              <a:xfrm>
                <a:off x="443" y="4028"/>
                <a:ext cx="3840" cy="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Line 125"/>
              <p:cNvSpPr>
                <a:spLocks noChangeShapeType="1"/>
              </p:cNvSpPr>
              <p:nvPr/>
            </p:nvSpPr>
            <p:spPr bwMode="auto">
              <a:xfrm>
                <a:off x="443" y="2688"/>
                <a:ext cx="1" cy="134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Line 126"/>
              <p:cNvSpPr>
                <a:spLocks noChangeShapeType="1"/>
              </p:cNvSpPr>
              <p:nvPr/>
            </p:nvSpPr>
            <p:spPr bwMode="auto">
              <a:xfrm>
                <a:off x="975" y="2688"/>
                <a:ext cx="1" cy="1340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" name="Line 127"/>
              <p:cNvSpPr>
                <a:spLocks noChangeShapeType="1"/>
              </p:cNvSpPr>
              <p:nvPr/>
            </p:nvSpPr>
            <p:spPr bwMode="auto">
              <a:xfrm>
                <a:off x="1595" y="2688"/>
                <a:ext cx="1" cy="1340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" name="Line 128"/>
              <p:cNvSpPr>
                <a:spLocks noChangeShapeType="1"/>
              </p:cNvSpPr>
              <p:nvPr/>
            </p:nvSpPr>
            <p:spPr bwMode="auto">
              <a:xfrm>
                <a:off x="3397" y="2688"/>
                <a:ext cx="1" cy="1340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Line 129"/>
              <p:cNvSpPr>
                <a:spLocks noChangeShapeType="1"/>
              </p:cNvSpPr>
              <p:nvPr/>
            </p:nvSpPr>
            <p:spPr bwMode="auto">
              <a:xfrm>
                <a:off x="4283" y="2688"/>
                <a:ext cx="1" cy="134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Line 130"/>
              <p:cNvSpPr>
                <a:spLocks noChangeShapeType="1"/>
              </p:cNvSpPr>
              <p:nvPr/>
            </p:nvSpPr>
            <p:spPr bwMode="auto">
              <a:xfrm>
                <a:off x="443" y="3760"/>
                <a:ext cx="3840" cy="1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8" name="Line 131"/>
            <p:cNvSpPr>
              <a:spLocks noChangeShapeType="1"/>
            </p:cNvSpPr>
            <p:nvPr/>
          </p:nvSpPr>
          <p:spPr bwMode="auto">
            <a:xfrm>
              <a:off x="971600" y="4564360"/>
              <a:ext cx="1587" cy="30480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Line 132"/>
            <p:cNvSpPr>
              <a:spLocks noChangeShapeType="1"/>
            </p:cNvSpPr>
            <p:nvPr/>
          </p:nvSpPr>
          <p:spPr bwMode="auto">
            <a:xfrm flipV="1">
              <a:off x="1763688" y="4565377"/>
              <a:ext cx="422275" cy="231775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9192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turun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naik</a:t>
            </a:r>
            <a:r>
              <a:rPr lang="en-US" dirty="0"/>
              <a:t> </a:t>
            </a:r>
            <a:r>
              <a:rPr lang="en-US" dirty="0" err="1"/>
              <a:t>kanan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menelusuri</a:t>
            </a:r>
            <a:r>
              <a:rPr lang="en-US" dirty="0"/>
              <a:t> string/</a:t>
            </a:r>
            <a:r>
              <a:rPr lang="en-US" dirty="0" err="1"/>
              <a:t>kalimat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226" name="Group 225"/>
          <p:cNvGrpSpPr/>
          <p:nvPr/>
        </p:nvGrpSpPr>
        <p:grpSpPr>
          <a:xfrm>
            <a:off x="179512" y="2708920"/>
            <a:ext cx="4224815" cy="3200400"/>
            <a:chOff x="179512" y="2708920"/>
            <a:chExt cx="4224815" cy="3200400"/>
          </a:xfrm>
        </p:grpSpPr>
        <p:grpSp>
          <p:nvGrpSpPr>
            <p:cNvPr id="152" name="Group 151"/>
            <p:cNvGrpSpPr/>
            <p:nvPr/>
          </p:nvGrpSpPr>
          <p:grpSpPr>
            <a:xfrm>
              <a:off x="179512" y="2708920"/>
              <a:ext cx="4224815" cy="3200400"/>
              <a:chOff x="179512" y="2708920"/>
              <a:chExt cx="4224815" cy="3200400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179512" y="2708920"/>
                <a:ext cx="4224815" cy="3200400"/>
                <a:chOff x="971600" y="2708920"/>
                <a:chExt cx="7035801" cy="3200400"/>
              </a:xfrm>
            </p:grpSpPr>
            <p:grpSp>
              <p:nvGrpSpPr>
                <p:cNvPr id="5" name="Group 4"/>
                <p:cNvGrpSpPr>
                  <a:grpSpLocks/>
                </p:cNvGrpSpPr>
                <p:nvPr/>
              </p:nvGrpSpPr>
              <p:grpSpPr bwMode="auto">
                <a:xfrm>
                  <a:off x="971600" y="2708920"/>
                  <a:ext cx="7032625" cy="3200400"/>
                  <a:chOff x="1196" y="384"/>
                  <a:chExt cx="4430" cy="2016"/>
                </a:xfrm>
              </p:grpSpPr>
              <p:sp>
                <p:nvSpPr>
                  <p:cNvPr id="11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4889" y="2148"/>
                    <a:ext cx="738" cy="253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2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4150" y="2148"/>
                    <a:ext cx="738" cy="253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3411" y="2148"/>
                    <a:ext cx="738" cy="253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2673" y="2148"/>
                    <a:ext cx="738" cy="253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1934" y="2148"/>
                    <a:ext cx="738" cy="253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1196" y="2148"/>
                    <a:ext cx="738" cy="253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>
                        <a:solidFill>
                          <a:srgbClr val="000000"/>
                        </a:solidFill>
                        <a:latin typeface="Verdana" pitchFamily="34" charset="0"/>
                      </a:rPr>
                      <a:t>5</a:t>
                    </a:r>
                  </a:p>
                </p:txBody>
              </p:sp>
              <p:sp>
                <p:nvSpPr>
                  <p:cNvPr id="17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4889" y="1896"/>
                    <a:ext cx="738" cy="252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8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4150" y="1896"/>
                    <a:ext cx="738" cy="252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3411" y="1896"/>
                    <a:ext cx="738" cy="252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2673" y="1896"/>
                    <a:ext cx="738" cy="252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1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1934" y="1896"/>
                    <a:ext cx="738" cy="252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1196" y="1896"/>
                    <a:ext cx="738" cy="252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>
                        <a:solidFill>
                          <a:srgbClr val="000000"/>
                        </a:solidFill>
                        <a:latin typeface="Verdana" pitchFamily="34" charset="0"/>
                      </a:rPr>
                      <a:t>4</a:t>
                    </a:r>
                  </a:p>
                </p:txBody>
              </p:sp>
              <p:sp>
                <p:nvSpPr>
                  <p:cNvPr id="23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4889" y="1643"/>
                    <a:ext cx="738" cy="253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4150" y="1643"/>
                    <a:ext cx="738" cy="253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3411" y="1643"/>
                    <a:ext cx="738" cy="253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2673" y="1643"/>
                    <a:ext cx="738" cy="253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1934" y="1643"/>
                    <a:ext cx="738" cy="253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8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1196" y="1643"/>
                    <a:ext cx="738" cy="253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>
                        <a:solidFill>
                          <a:srgbClr val="000000"/>
                        </a:solidFill>
                        <a:latin typeface="Verdana" pitchFamily="34" charset="0"/>
                      </a:rPr>
                      <a:t>3</a:t>
                    </a:r>
                  </a:p>
                </p:txBody>
              </p:sp>
              <p:sp>
                <p:nvSpPr>
                  <p:cNvPr id="29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4889" y="1392"/>
                    <a:ext cx="738" cy="251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4150" y="1392"/>
                    <a:ext cx="738" cy="251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3411" y="1392"/>
                    <a:ext cx="738" cy="251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2673" y="1392"/>
                    <a:ext cx="738" cy="251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1934" y="1392"/>
                    <a:ext cx="738" cy="251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1196" y="1392"/>
                    <a:ext cx="738" cy="251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>
                        <a:solidFill>
                          <a:srgbClr val="000000"/>
                        </a:solidFill>
                        <a:latin typeface="Verdana" pitchFamily="34" charset="0"/>
                      </a:rPr>
                      <a:t>2</a:t>
                    </a:r>
                  </a:p>
                </p:txBody>
              </p:sp>
              <p:sp>
                <p:nvSpPr>
                  <p:cNvPr id="35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4889" y="1138"/>
                    <a:ext cx="738" cy="254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4150" y="1138"/>
                    <a:ext cx="738" cy="254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3411" y="1138"/>
                    <a:ext cx="738" cy="254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2673" y="1138"/>
                    <a:ext cx="738" cy="254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1934" y="1138"/>
                    <a:ext cx="738" cy="254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1196" y="1138"/>
                    <a:ext cx="738" cy="254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>
                        <a:solidFill>
                          <a:srgbClr val="000000"/>
                        </a:solidFill>
                        <a:latin typeface="Verdana" pitchFamily="34" charset="0"/>
                      </a:rPr>
                      <a:t>1</a:t>
                    </a:r>
                  </a:p>
                </p:txBody>
              </p:sp>
              <p:sp>
                <p:nvSpPr>
                  <p:cNvPr id="41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4889" y="885"/>
                    <a:ext cx="738" cy="253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algn="ctr"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>
                        <a:solidFill>
                          <a:srgbClr val="000000"/>
                        </a:solidFill>
                        <a:latin typeface="Verdana" pitchFamily="34" charset="0"/>
                      </a:rPr>
                      <a:t>5</a:t>
                    </a:r>
                  </a:p>
                </p:txBody>
              </p:sp>
              <p:sp>
                <p:nvSpPr>
                  <p:cNvPr id="42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4150" y="885"/>
                    <a:ext cx="738" cy="253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algn="ctr"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>
                        <a:solidFill>
                          <a:srgbClr val="000000"/>
                        </a:solidFill>
                        <a:latin typeface="Verdana" pitchFamily="34" charset="0"/>
                      </a:rPr>
                      <a:t>4</a:t>
                    </a:r>
                  </a:p>
                </p:txBody>
              </p:sp>
              <p:sp>
                <p:nvSpPr>
                  <p:cNvPr id="43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3411" y="885"/>
                    <a:ext cx="738" cy="253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algn="ctr"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>
                        <a:solidFill>
                          <a:srgbClr val="000000"/>
                        </a:solidFill>
                        <a:latin typeface="Verdana" pitchFamily="34" charset="0"/>
                      </a:rPr>
                      <a:t>3</a:t>
                    </a:r>
                  </a:p>
                </p:txBody>
              </p:sp>
              <p:sp>
                <p:nvSpPr>
                  <p:cNvPr id="44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2673" y="885"/>
                    <a:ext cx="738" cy="253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algn="ctr"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>
                        <a:solidFill>
                          <a:srgbClr val="000000"/>
                        </a:solidFill>
                        <a:latin typeface="Verdana" pitchFamily="34" charset="0"/>
                      </a:rPr>
                      <a:t>2</a:t>
                    </a:r>
                  </a:p>
                </p:txBody>
              </p:sp>
              <p:sp>
                <p:nvSpPr>
                  <p:cNvPr id="45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1934" y="885"/>
                    <a:ext cx="738" cy="253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algn="ctr"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 dirty="0">
                        <a:solidFill>
                          <a:srgbClr val="000000"/>
                        </a:solidFill>
                        <a:latin typeface="Verdana" pitchFamily="34" charset="0"/>
                      </a:rPr>
                      <a:t>1</a:t>
                    </a:r>
                  </a:p>
                </p:txBody>
              </p:sp>
              <p:sp>
                <p:nvSpPr>
                  <p:cNvPr id="46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1196" y="885"/>
                    <a:ext cx="738" cy="253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7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4889" y="633"/>
                    <a:ext cx="738" cy="252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8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4150" y="633"/>
                    <a:ext cx="738" cy="252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9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3411" y="633"/>
                    <a:ext cx="738" cy="252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0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2673" y="633"/>
                    <a:ext cx="738" cy="252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1934" y="633"/>
                    <a:ext cx="738" cy="252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1196" y="633"/>
                    <a:ext cx="738" cy="252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3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4889" y="384"/>
                    <a:ext cx="738" cy="24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algn="ctr"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>
                        <a:solidFill>
                          <a:srgbClr val="000000"/>
                        </a:solidFill>
                        <a:latin typeface="Verdana" pitchFamily="34" charset="0"/>
                      </a:rPr>
                      <a:t>a</a:t>
                    </a:r>
                  </a:p>
                </p:txBody>
              </p:sp>
              <p:sp>
                <p:nvSpPr>
                  <p:cNvPr id="54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4150" y="384"/>
                    <a:ext cx="738" cy="24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algn="ctr"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>
                        <a:solidFill>
                          <a:srgbClr val="000000"/>
                        </a:solidFill>
                        <a:latin typeface="Verdana" pitchFamily="34" charset="0"/>
                      </a:rPr>
                      <a:t>b</a:t>
                    </a:r>
                  </a:p>
                </p:txBody>
              </p:sp>
              <p:sp>
                <p:nvSpPr>
                  <p:cNvPr id="55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3411" y="384"/>
                    <a:ext cx="738" cy="24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algn="ctr"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>
                        <a:solidFill>
                          <a:srgbClr val="000000"/>
                        </a:solidFill>
                        <a:latin typeface="Verdana" pitchFamily="34" charset="0"/>
                      </a:rPr>
                      <a:t>a</a:t>
                    </a:r>
                  </a:p>
                </p:txBody>
              </p:sp>
              <p:sp>
                <p:nvSpPr>
                  <p:cNvPr id="56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2673" y="384"/>
                    <a:ext cx="738" cy="24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algn="ctr"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>
                        <a:solidFill>
                          <a:srgbClr val="000000"/>
                        </a:solidFill>
                        <a:latin typeface="Verdana" pitchFamily="34" charset="0"/>
                      </a:rPr>
                      <a:t>a</a:t>
                    </a:r>
                  </a:p>
                </p:txBody>
              </p:sp>
              <p:sp>
                <p:nvSpPr>
                  <p:cNvPr id="57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1934" y="384"/>
                    <a:ext cx="738" cy="24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algn="ctr"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>
                        <a:solidFill>
                          <a:srgbClr val="000000"/>
                        </a:solidFill>
                        <a:latin typeface="Verdana" pitchFamily="34" charset="0"/>
                      </a:rPr>
                      <a:t>b</a:t>
                    </a:r>
                  </a:p>
                </p:txBody>
              </p:sp>
              <p:sp>
                <p:nvSpPr>
                  <p:cNvPr id="58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1196" y="384"/>
                    <a:ext cx="738" cy="24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9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1196" y="633"/>
                    <a:ext cx="4431" cy="1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0" name="Line 53"/>
                  <p:cNvSpPr>
                    <a:spLocks noChangeShapeType="1"/>
                  </p:cNvSpPr>
                  <p:nvPr/>
                </p:nvSpPr>
                <p:spPr bwMode="auto">
                  <a:xfrm>
                    <a:off x="1196" y="885"/>
                    <a:ext cx="4431" cy="1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" name="Line 54"/>
                  <p:cNvSpPr>
                    <a:spLocks noChangeShapeType="1"/>
                  </p:cNvSpPr>
                  <p:nvPr/>
                </p:nvSpPr>
                <p:spPr bwMode="auto">
                  <a:xfrm>
                    <a:off x="1196" y="1138"/>
                    <a:ext cx="3693" cy="1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" name="Line 55"/>
                  <p:cNvSpPr>
                    <a:spLocks noChangeShapeType="1"/>
                  </p:cNvSpPr>
                  <p:nvPr/>
                </p:nvSpPr>
                <p:spPr bwMode="auto">
                  <a:xfrm>
                    <a:off x="1196" y="1392"/>
                    <a:ext cx="2954" cy="1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1196" y="1643"/>
                    <a:ext cx="2215" cy="1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4" name="Line 57"/>
                  <p:cNvSpPr>
                    <a:spLocks noChangeShapeType="1"/>
                  </p:cNvSpPr>
                  <p:nvPr/>
                </p:nvSpPr>
                <p:spPr bwMode="auto">
                  <a:xfrm>
                    <a:off x="1196" y="1896"/>
                    <a:ext cx="1477" cy="1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5" name="Line 58"/>
                  <p:cNvSpPr>
                    <a:spLocks noChangeShapeType="1"/>
                  </p:cNvSpPr>
                  <p:nvPr/>
                </p:nvSpPr>
                <p:spPr bwMode="auto">
                  <a:xfrm>
                    <a:off x="1196" y="2148"/>
                    <a:ext cx="738" cy="1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6" name="Line 59"/>
                  <p:cNvSpPr>
                    <a:spLocks noChangeShapeType="1"/>
                  </p:cNvSpPr>
                  <p:nvPr/>
                </p:nvSpPr>
                <p:spPr bwMode="auto">
                  <a:xfrm>
                    <a:off x="1934" y="384"/>
                    <a:ext cx="1" cy="249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7" name="Line 60"/>
                  <p:cNvSpPr>
                    <a:spLocks noChangeShapeType="1"/>
                  </p:cNvSpPr>
                  <p:nvPr/>
                </p:nvSpPr>
                <p:spPr bwMode="auto">
                  <a:xfrm>
                    <a:off x="2673" y="384"/>
                    <a:ext cx="1" cy="249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8" name="Line 61"/>
                  <p:cNvSpPr>
                    <a:spLocks noChangeShapeType="1"/>
                  </p:cNvSpPr>
                  <p:nvPr/>
                </p:nvSpPr>
                <p:spPr bwMode="auto">
                  <a:xfrm>
                    <a:off x="3411" y="384"/>
                    <a:ext cx="1" cy="249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9" name="Line 62"/>
                  <p:cNvSpPr>
                    <a:spLocks noChangeShapeType="1"/>
                  </p:cNvSpPr>
                  <p:nvPr/>
                </p:nvSpPr>
                <p:spPr bwMode="auto">
                  <a:xfrm>
                    <a:off x="4150" y="384"/>
                    <a:ext cx="1" cy="249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0" name="Line 63"/>
                  <p:cNvSpPr>
                    <a:spLocks noChangeShapeType="1"/>
                  </p:cNvSpPr>
                  <p:nvPr/>
                </p:nvSpPr>
                <p:spPr bwMode="auto">
                  <a:xfrm>
                    <a:off x="4889" y="384"/>
                    <a:ext cx="1" cy="249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3411" y="384"/>
                    <a:ext cx="738" cy="1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2" name="Line 65"/>
                  <p:cNvSpPr>
                    <a:spLocks noChangeShapeType="1"/>
                  </p:cNvSpPr>
                  <p:nvPr/>
                </p:nvSpPr>
                <p:spPr bwMode="auto">
                  <a:xfrm>
                    <a:off x="1196" y="384"/>
                    <a:ext cx="2215" cy="1"/>
                  </a:xfrm>
                  <a:prstGeom prst="line">
                    <a:avLst/>
                  </a:prstGeom>
                  <a:noFill/>
                  <a:ln w="2844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3" name="Line 66"/>
                  <p:cNvSpPr>
                    <a:spLocks noChangeShapeType="1"/>
                  </p:cNvSpPr>
                  <p:nvPr/>
                </p:nvSpPr>
                <p:spPr bwMode="auto">
                  <a:xfrm>
                    <a:off x="4150" y="384"/>
                    <a:ext cx="1477" cy="1"/>
                  </a:xfrm>
                  <a:prstGeom prst="line">
                    <a:avLst/>
                  </a:prstGeom>
                  <a:noFill/>
                  <a:ln w="2844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4" name="Line 67"/>
                  <p:cNvSpPr>
                    <a:spLocks noChangeShapeType="1"/>
                  </p:cNvSpPr>
                  <p:nvPr/>
                </p:nvSpPr>
                <p:spPr bwMode="auto">
                  <a:xfrm>
                    <a:off x="5627" y="2148"/>
                    <a:ext cx="1" cy="253"/>
                  </a:xfrm>
                  <a:prstGeom prst="lin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5" name="Line 68"/>
                  <p:cNvSpPr>
                    <a:spLocks noChangeShapeType="1"/>
                  </p:cNvSpPr>
                  <p:nvPr/>
                </p:nvSpPr>
                <p:spPr bwMode="auto">
                  <a:xfrm>
                    <a:off x="2673" y="2401"/>
                    <a:ext cx="738" cy="1"/>
                  </a:xfrm>
                  <a:prstGeom prst="lin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6" name="Line 69"/>
                  <p:cNvSpPr>
                    <a:spLocks noChangeShapeType="1"/>
                  </p:cNvSpPr>
                  <p:nvPr/>
                </p:nvSpPr>
                <p:spPr bwMode="auto">
                  <a:xfrm>
                    <a:off x="3411" y="2401"/>
                    <a:ext cx="738" cy="1"/>
                  </a:xfrm>
                  <a:prstGeom prst="lin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7" name="Line 70"/>
                  <p:cNvSpPr>
                    <a:spLocks noChangeShapeType="1"/>
                  </p:cNvSpPr>
                  <p:nvPr/>
                </p:nvSpPr>
                <p:spPr bwMode="auto">
                  <a:xfrm>
                    <a:off x="4150" y="2401"/>
                    <a:ext cx="738" cy="1"/>
                  </a:xfrm>
                  <a:prstGeom prst="lin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8" name="Line 71"/>
                  <p:cNvSpPr>
                    <a:spLocks noChangeShapeType="1"/>
                  </p:cNvSpPr>
                  <p:nvPr/>
                </p:nvSpPr>
                <p:spPr bwMode="auto">
                  <a:xfrm>
                    <a:off x="4889" y="2401"/>
                    <a:ext cx="738" cy="1"/>
                  </a:xfrm>
                  <a:prstGeom prst="lin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9" name="Line 72"/>
                  <p:cNvSpPr>
                    <a:spLocks noChangeShapeType="1"/>
                  </p:cNvSpPr>
                  <p:nvPr/>
                </p:nvSpPr>
                <p:spPr bwMode="auto">
                  <a:xfrm>
                    <a:off x="5627" y="1643"/>
                    <a:ext cx="1" cy="253"/>
                  </a:xfrm>
                  <a:prstGeom prst="lin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0" name="Line 73"/>
                  <p:cNvSpPr>
                    <a:spLocks noChangeShapeType="1"/>
                  </p:cNvSpPr>
                  <p:nvPr/>
                </p:nvSpPr>
                <p:spPr bwMode="auto">
                  <a:xfrm>
                    <a:off x="5627" y="1896"/>
                    <a:ext cx="1" cy="252"/>
                  </a:xfrm>
                  <a:prstGeom prst="lin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1" name="Line 74"/>
                  <p:cNvSpPr>
                    <a:spLocks noChangeShapeType="1"/>
                  </p:cNvSpPr>
                  <p:nvPr/>
                </p:nvSpPr>
                <p:spPr bwMode="auto">
                  <a:xfrm>
                    <a:off x="5627" y="1392"/>
                    <a:ext cx="1" cy="251"/>
                  </a:xfrm>
                  <a:prstGeom prst="lin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" name="Line 75"/>
                  <p:cNvSpPr>
                    <a:spLocks noChangeShapeType="1"/>
                  </p:cNvSpPr>
                  <p:nvPr/>
                </p:nvSpPr>
                <p:spPr bwMode="auto">
                  <a:xfrm>
                    <a:off x="1196" y="633"/>
                    <a:ext cx="1" cy="252"/>
                  </a:xfrm>
                  <a:prstGeom prst="line">
                    <a:avLst/>
                  </a:prstGeom>
                  <a:noFill/>
                  <a:ln w="2844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3" name="Line 76"/>
                  <p:cNvSpPr>
                    <a:spLocks noChangeShapeType="1"/>
                  </p:cNvSpPr>
                  <p:nvPr/>
                </p:nvSpPr>
                <p:spPr bwMode="auto">
                  <a:xfrm>
                    <a:off x="1196" y="384"/>
                    <a:ext cx="1" cy="249"/>
                  </a:xfrm>
                  <a:prstGeom prst="line">
                    <a:avLst/>
                  </a:prstGeom>
                  <a:noFill/>
                  <a:ln w="2844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" name="Line 77"/>
                  <p:cNvSpPr>
                    <a:spLocks noChangeShapeType="1"/>
                  </p:cNvSpPr>
                  <p:nvPr/>
                </p:nvSpPr>
                <p:spPr bwMode="auto">
                  <a:xfrm>
                    <a:off x="1196" y="885"/>
                    <a:ext cx="1" cy="1516"/>
                  </a:xfrm>
                  <a:prstGeom prst="line">
                    <a:avLst/>
                  </a:prstGeom>
                  <a:noFill/>
                  <a:ln w="2844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5" name="Line 78"/>
                  <p:cNvSpPr>
                    <a:spLocks noChangeShapeType="1"/>
                  </p:cNvSpPr>
                  <p:nvPr/>
                </p:nvSpPr>
                <p:spPr bwMode="auto">
                  <a:xfrm>
                    <a:off x="1934" y="885"/>
                    <a:ext cx="1" cy="1263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" name="Line 79"/>
                  <p:cNvSpPr>
                    <a:spLocks noChangeShapeType="1"/>
                  </p:cNvSpPr>
                  <p:nvPr/>
                </p:nvSpPr>
                <p:spPr bwMode="auto">
                  <a:xfrm>
                    <a:off x="2673" y="885"/>
                    <a:ext cx="1" cy="1011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" name="Line 80"/>
                  <p:cNvSpPr>
                    <a:spLocks noChangeShapeType="1"/>
                  </p:cNvSpPr>
                  <p:nvPr/>
                </p:nvSpPr>
                <p:spPr bwMode="auto">
                  <a:xfrm>
                    <a:off x="3411" y="885"/>
                    <a:ext cx="1" cy="758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" name="Line 81"/>
                  <p:cNvSpPr>
                    <a:spLocks noChangeShapeType="1"/>
                  </p:cNvSpPr>
                  <p:nvPr/>
                </p:nvSpPr>
                <p:spPr bwMode="auto">
                  <a:xfrm>
                    <a:off x="4150" y="885"/>
                    <a:ext cx="1" cy="507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" name="Line 82"/>
                  <p:cNvSpPr>
                    <a:spLocks noChangeShapeType="1"/>
                  </p:cNvSpPr>
                  <p:nvPr/>
                </p:nvSpPr>
                <p:spPr bwMode="auto">
                  <a:xfrm>
                    <a:off x="4889" y="885"/>
                    <a:ext cx="1" cy="253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" name="Line 83"/>
                  <p:cNvSpPr>
                    <a:spLocks noChangeShapeType="1"/>
                  </p:cNvSpPr>
                  <p:nvPr/>
                </p:nvSpPr>
                <p:spPr bwMode="auto">
                  <a:xfrm>
                    <a:off x="5627" y="633"/>
                    <a:ext cx="1" cy="252"/>
                  </a:xfrm>
                  <a:prstGeom prst="line">
                    <a:avLst/>
                  </a:prstGeom>
                  <a:noFill/>
                  <a:ln w="2844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1" name="Line 84"/>
                  <p:cNvSpPr>
                    <a:spLocks noChangeShapeType="1"/>
                  </p:cNvSpPr>
                  <p:nvPr/>
                </p:nvSpPr>
                <p:spPr bwMode="auto">
                  <a:xfrm>
                    <a:off x="5627" y="384"/>
                    <a:ext cx="1" cy="249"/>
                  </a:xfrm>
                  <a:prstGeom prst="line">
                    <a:avLst/>
                  </a:prstGeom>
                  <a:noFill/>
                  <a:ln w="2844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" name="Line 85"/>
                  <p:cNvSpPr>
                    <a:spLocks noChangeShapeType="1"/>
                  </p:cNvSpPr>
                  <p:nvPr/>
                </p:nvSpPr>
                <p:spPr bwMode="auto">
                  <a:xfrm>
                    <a:off x="1934" y="2148"/>
                    <a:ext cx="1477" cy="1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" name="Line 86"/>
                  <p:cNvSpPr>
                    <a:spLocks noChangeShapeType="1"/>
                  </p:cNvSpPr>
                  <p:nvPr/>
                </p:nvSpPr>
                <p:spPr bwMode="auto">
                  <a:xfrm>
                    <a:off x="1196" y="2401"/>
                    <a:ext cx="738" cy="1"/>
                  </a:xfrm>
                  <a:prstGeom prst="line">
                    <a:avLst/>
                  </a:prstGeom>
                  <a:noFill/>
                  <a:ln w="2844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4" name="Line 87"/>
                  <p:cNvSpPr>
                    <a:spLocks noChangeShapeType="1"/>
                  </p:cNvSpPr>
                  <p:nvPr/>
                </p:nvSpPr>
                <p:spPr bwMode="auto">
                  <a:xfrm>
                    <a:off x="1934" y="2401"/>
                    <a:ext cx="738" cy="1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5" name="Line 88"/>
                  <p:cNvSpPr>
                    <a:spLocks noChangeShapeType="1"/>
                  </p:cNvSpPr>
                  <p:nvPr/>
                </p:nvSpPr>
                <p:spPr bwMode="auto">
                  <a:xfrm>
                    <a:off x="1934" y="2148"/>
                    <a:ext cx="1" cy="253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6" name="Line 89"/>
                  <p:cNvSpPr>
                    <a:spLocks noChangeShapeType="1"/>
                  </p:cNvSpPr>
                  <p:nvPr/>
                </p:nvSpPr>
                <p:spPr bwMode="auto">
                  <a:xfrm>
                    <a:off x="2673" y="1896"/>
                    <a:ext cx="1477" cy="1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7" name="Line 90"/>
                  <p:cNvSpPr>
                    <a:spLocks noChangeShapeType="1"/>
                  </p:cNvSpPr>
                  <p:nvPr/>
                </p:nvSpPr>
                <p:spPr bwMode="auto">
                  <a:xfrm>
                    <a:off x="2673" y="1896"/>
                    <a:ext cx="1" cy="505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8" name="Line 91"/>
                  <p:cNvSpPr>
                    <a:spLocks noChangeShapeType="1"/>
                  </p:cNvSpPr>
                  <p:nvPr/>
                </p:nvSpPr>
                <p:spPr bwMode="auto">
                  <a:xfrm>
                    <a:off x="3411" y="1643"/>
                    <a:ext cx="1477" cy="1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9" name="Line 92"/>
                  <p:cNvSpPr>
                    <a:spLocks noChangeShapeType="1"/>
                  </p:cNvSpPr>
                  <p:nvPr/>
                </p:nvSpPr>
                <p:spPr bwMode="auto">
                  <a:xfrm>
                    <a:off x="3411" y="1643"/>
                    <a:ext cx="1" cy="505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0" name="Line 93"/>
                  <p:cNvSpPr>
                    <a:spLocks noChangeShapeType="1"/>
                  </p:cNvSpPr>
                  <p:nvPr/>
                </p:nvSpPr>
                <p:spPr bwMode="auto">
                  <a:xfrm>
                    <a:off x="4150" y="1392"/>
                    <a:ext cx="1477" cy="1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1" name="Line 94"/>
                  <p:cNvSpPr>
                    <a:spLocks noChangeShapeType="1"/>
                  </p:cNvSpPr>
                  <p:nvPr/>
                </p:nvSpPr>
                <p:spPr bwMode="auto">
                  <a:xfrm>
                    <a:off x="4150" y="1392"/>
                    <a:ext cx="1" cy="504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2" name="Line 95"/>
                  <p:cNvSpPr>
                    <a:spLocks noChangeShapeType="1"/>
                  </p:cNvSpPr>
                  <p:nvPr/>
                </p:nvSpPr>
                <p:spPr bwMode="auto">
                  <a:xfrm>
                    <a:off x="4889" y="1138"/>
                    <a:ext cx="738" cy="1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3" name="Line 96"/>
                  <p:cNvSpPr>
                    <a:spLocks noChangeShapeType="1"/>
                  </p:cNvSpPr>
                  <p:nvPr/>
                </p:nvSpPr>
                <p:spPr bwMode="auto">
                  <a:xfrm>
                    <a:off x="4889" y="1138"/>
                    <a:ext cx="1" cy="505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4" name="Line 97"/>
                  <p:cNvSpPr>
                    <a:spLocks noChangeShapeType="1"/>
                  </p:cNvSpPr>
                  <p:nvPr/>
                </p:nvSpPr>
                <p:spPr bwMode="auto">
                  <a:xfrm>
                    <a:off x="5627" y="885"/>
                    <a:ext cx="1" cy="253"/>
                  </a:xfrm>
                  <a:prstGeom prst="line">
                    <a:avLst/>
                  </a:prstGeom>
                  <a:noFill/>
                  <a:ln w="2844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5" name="Line 98"/>
                  <p:cNvSpPr>
                    <a:spLocks noChangeShapeType="1"/>
                  </p:cNvSpPr>
                  <p:nvPr/>
                </p:nvSpPr>
                <p:spPr bwMode="auto">
                  <a:xfrm>
                    <a:off x="5627" y="1138"/>
                    <a:ext cx="1" cy="254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" name="Rectangle 5"/>
                <p:cNvSpPr>
                  <a:spLocks noChangeArrowheads="1"/>
                </p:cNvSpPr>
                <p:nvPr/>
              </p:nvSpPr>
              <p:spPr bwMode="auto">
                <a:xfrm>
                  <a:off x="2146351" y="3909070"/>
                  <a:ext cx="1171575" cy="40163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/>
                <a:lstStyle/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000000"/>
                      </a:solidFill>
                      <a:latin typeface="Verdana" pitchFamily="34" charset="0"/>
                    </a:rPr>
                    <a:t>B</a:t>
                  </a:r>
                </a:p>
              </p:txBody>
            </p:sp>
            <p:sp>
              <p:nvSpPr>
                <p:cNvPr id="7" name="Rectangle 6"/>
                <p:cNvSpPr>
                  <a:spLocks noChangeArrowheads="1"/>
                </p:cNvSpPr>
                <p:nvPr/>
              </p:nvSpPr>
              <p:spPr bwMode="auto">
                <a:xfrm>
                  <a:off x="3317926" y="3925013"/>
                  <a:ext cx="1171575" cy="40163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/>
                <a:lstStyle/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000000"/>
                      </a:solidFill>
                      <a:latin typeface="Verdana" pitchFamily="34" charset="0"/>
                    </a:rPr>
                    <a:t>A,C</a:t>
                  </a:r>
                </a:p>
              </p:txBody>
            </p:sp>
            <p:sp>
              <p:nvSpPr>
                <p:cNvPr id="8" name="Rectangle 7"/>
                <p:cNvSpPr>
                  <a:spLocks noChangeArrowheads="1"/>
                </p:cNvSpPr>
                <p:nvPr/>
              </p:nvSpPr>
              <p:spPr bwMode="auto">
                <a:xfrm>
                  <a:off x="4491088" y="3938575"/>
                  <a:ext cx="1171575" cy="40163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/>
                <a:lstStyle/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000000"/>
                      </a:solidFill>
                      <a:latin typeface="Verdana" pitchFamily="34" charset="0"/>
                    </a:rPr>
                    <a:t>A,C</a:t>
                  </a:r>
                </a:p>
              </p:txBody>
            </p:sp>
            <p:sp>
              <p:nvSpPr>
                <p:cNvPr id="9" name="Rectangle 8"/>
                <p:cNvSpPr>
                  <a:spLocks noChangeArrowheads="1"/>
                </p:cNvSpPr>
                <p:nvPr/>
              </p:nvSpPr>
              <p:spPr bwMode="auto">
                <a:xfrm>
                  <a:off x="6835826" y="3909070"/>
                  <a:ext cx="1171575" cy="40163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/>
                <a:lstStyle/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000000"/>
                      </a:solidFill>
                      <a:latin typeface="Verdana" pitchFamily="34" charset="0"/>
                    </a:rPr>
                    <a:t>A,C</a:t>
                  </a:r>
                </a:p>
              </p:txBody>
            </p:sp>
            <p:sp>
              <p:nvSpPr>
                <p:cNvPr id="10" name="Rectangle 9"/>
                <p:cNvSpPr>
                  <a:spLocks noChangeArrowheads="1"/>
                </p:cNvSpPr>
                <p:nvPr/>
              </p:nvSpPr>
              <p:spPr bwMode="auto">
                <a:xfrm>
                  <a:off x="5659488" y="3909070"/>
                  <a:ext cx="1171575" cy="40163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/>
                <a:lstStyle/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000000"/>
                      </a:solidFill>
                      <a:latin typeface="Verdana" pitchFamily="34" charset="0"/>
                    </a:rPr>
                    <a:t>B</a:t>
                  </a:r>
                </a:p>
              </p:txBody>
            </p:sp>
          </p:grpSp>
          <p:sp>
            <p:nvSpPr>
              <p:cNvPr id="145" name="Rectangle 144"/>
              <p:cNvSpPr>
                <a:spLocks noChangeArrowheads="1"/>
              </p:cNvSpPr>
              <p:nvPr/>
            </p:nvSpPr>
            <p:spPr bwMode="auto">
              <a:xfrm>
                <a:off x="899592" y="4310708"/>
                <a:ext cx="703500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FF0000"/>
                    </a:solidFill>
                    <a:latin typeface="Verdana" pitchFamily="34" charset="0"/>
                  </a:rPr>
                  <a:t>A,S</a:t>
                </a:r>
              </a:p>
            </p:txBody>
          </p:sp>
          <p:sp>
            <p:nvSpPr>
              <p:cNvPr id="150" name="Rectangle 149"/>
              <p:cNvSpPr>
                <a:spLocks noChangeArrowheads="1"/>
              </p:cNvSpPr>
              <p:nvPr/>
            </p:nvSpPr>
            <p:spPr bwMode="auto">
              <a:xfrm>
                <a:off x="1604045" y="4326651"/>
                <a:ext cx="703500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70C0"/>
                    </a:solidFill>
                    <a:latin typeface="Verdana" pitchFamily="34" charset="0"/>
                  </a:rPr>
                  <a:t>B</a:t>
                </a:r>
              </a:p>
            </p:txBody>
          </p:sp>
        </p:grpSp>
        <p:sp>
          <p:nvSpPr>
            <p:cNvPr id="157" name="Rectangle 156"/>
            <p:cNvSpPr>
              <a:spLocks noChangeArrowheads="1"/>
            </p:cNvSpPr>
            <p:nvPr/>
          </p:nvSpPr>
          <p:spPr bwMode="auto">
            <a:xfrm>
              <a:off x="2195736" y="4365104"/>
              <a:ext cx="864096" cy="4016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solidFill>
                    <a:srgbClr val="00B050"/>
                  </a:solidFill>
                  <a:latin typeface="Verdana" pitchFamily="34" charset="0"/>
                </a:rPr>
                <a:t>S,C</a:t>
              </a:r>
            </a:p>
          </p:txBody>
        </p:sp>
        <p:sp>
          <p:nvSpPr>
            <p:cNvPr id="162" name="Rectangle 161"/>
            <p:cNvSpPr>
              <a:spLocks noChangeArrowheads="1"/>
            </p:cNvSpPr>
            <p:nvPr/>
          </p:nvSpPr>
          <p:spPr bwMode="auto">
            <a:xfrm>
              <a:off x="2915816" y="4323506"/>
              <a:ext cx="864096" cy="4016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solidFill>
                    <a:srgbClr val="FF0000"/>
                  </a:solidFill>
                  <a:latin typeface="Verdana" pitchFamily="34" charset="0"/>
                </a:rPr>
                <a:t>A,S</a:t>
              </a:r>
            </a:p>
          </p:txBody>
        </p:sp>
        <p:sp>
          <p:nvSpPr>
            <p:cNvPr id="220" name="Rectangle 219"/>
            <p:cNvSpPr>
              <a:spLocks noChangeArrowheads="1"/>
            </p:cNvSpPr>
            <p:nvPr/>
          </p:nvSpPr>
          <p:spPr bwMode="auto">
            <a:xfrm>
              <a:off x="866075" y="4725502"/>
              <a:ext cx="703500" cy="4016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latin typeface="Verdana" pitchFamily="34" charset="0"/>
                </a:rPr>
                <a:t>Ø</a:t>
              </a:r>
            </a:p>
          </p:txBody>
        </p:sp>
        <p:sp>
          <p:nvSpPr>
            <p:cNvPr id="221" name="Rectangle 220"/>
            <p:cNvSpPr>
              <a:spLocks noChangeArrowheads="1"/>
            </p:cNvSpPr>
            <p:nvPr/>
          </p:nvSpPr>
          <p:spPr bwMode="auto">
            <a:xfrm>
              <a:off x="1547664" y="4725144"/>
              <a:ext cx="864096" cy="4016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solidFill>
                    <a:schemeClr val="accent6">
                      <a:lumMod val="75000"/>
                    </a:schemeClr>
                  </a:solidFill>
                  <a:latin typeface="Verdana" pitchFamily="34" charset="0"/>
                </a:rPr>
                <a:t>B</a:t>
              </a:r>
            </a:p>
          </p:txBody>
        </p:sp>
        <p:sp>
          <p:nvSpPr>
            <p:cNvPr id="222" name="Rectangle 221"/>
            <p:cNvSpPr>
              <a:spLocks noChangeArrowheads="1"/>
            </p:cNvSpPr>
            <p:nvPr/>
          </p:nvSpPr>
          <p:spPr bwMode="auto">
            <a:xfrm>
              <a:off x="2212575" y="4755554"/>
              <a:ext cx="864096" cy="4016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solidFill>
                    <a:srgbClr val="7030A0"/>
                  </a:solidFill>
                  <a:latin typeface="Verdana" pitchFamily="34" charset="0"/>
                </a:rPr>
                <a:t>B</a:t>
              </a:r>
            </a:p>
          </p:txBody>
        </p:sp>
      </p:grpSp>
      <p:grpSp>
        <p:nvGrpSpPr>
          <p:cNvPr id="225" name="Group 224"/>
          <p:cNvGrpSpPr/>
          <p:nvPr/>
        </p:nvGrpSpPr>
        <p:grpSpPr>
          <a:xfrm>
            <a:off x="4404328" y="2420888"/>
            <a:ext cx="4490230" cy="4320480"/>
            <a:chOff x="4830782" y="2060848"/>
            <a:chExt cx="4063775" cy="4320480"/>
          </a:xfrm>
        </p:grpSpPr>
        <p:grpSp>
          <p:nvGrpSpPr>
            <p:cNvPr id="163" name="Group 162"/>
            <p:cNvGrpSpPr/>
            <p:nvPr/>
          </p:nvGrpSpPr>
          <p:grpSpPr>
            <a:xfrm>
              <a:off x="4830782" y="2060848"/>
              <a:ext cx="4061698" cy="2160240"/>
              <a:chOff x="4758774" y="2564904"/>
              <a:chExt cx="4061698" cy="2160240"/>
            </a:xfrm>
          </p:grpSpPr>
          <p:grpSp>
            <p:nvGrpSpPr>
              <p:cNvPr id="151" name="Group 150"/>
              <p:cNvGrpSpPr/>
              <p:nvPr/>
            </p:nvGrpSpPr>
            <p:grpSpPr>
              <a:xfrm>
                <a:off x="4758774" y="2564904"/>
                <a:ext cx="4061698" cy="2125663"/>
                <a:chOff x="4498521" y="4544515"/>
                <a:chExt cx="4061698" cy="2125663"/>
              </a:xfrm>
            </p:grpSpPr>
            <p:grpSp>
              <p:nvGrpSpPr>
                <p:cNvPr id="106" name="Group 105"/>
                <p:cNvGrpSpPr/>
                <p:nvPr/>
              </p:nvGrpSpPr>
              <p:grpSpPr>
                <a:xfrm>
                  <a:off x="4574076" y="4544515"/>
                  <a:ext cx="3986143" cy="2125663"/>
                  <a:chOff x="539552" y="4471689"/>
                  <a:chExt cx="6094412" cy="2125663"/>
                </a:xfrm>
              </p:grpSpPr>
              <p:grpSp>
                <p:nvGrpSpPr>
                  <p:cNvPr id="107" name="Group 99"/>
                  <p:cNvGrpSpPr>
                    <a:grpSpLocks/>
                  </p:cNvGrpSpPr>
                  <p:nvPr/>
                </p:nvGrpSpPr>
                <p:grpSpPr bwMode="auto">
                  <a:xfrm>
                    <a:off x="539552" y="4471689"/>
                    <a:ext cx="6094412" cy="2125663"/>
                    <a:chOff x="443" y="2688"/>
                    <a:chExt cx="3839" cy="1339"/>
                  </a:xfrm>
                </p:grpSpPr>
                <p:sp>
                  <p:nvSpPr>
                    <p:cNvPr id="110" name="Rectangle 1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97" y="3492"/>
                      <a:ext cx="886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1" name="Rectangle 1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95" y="3492"/>
                      <a:ext cx="1802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" name="Rectangle 1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5" y="3492"/>
                      <a:ext cx="620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" name="Rectangle 1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3" y="3492"/>
                      <a:ext cx="532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4" name="Rectangle 1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97" y="3760"/>
                      <a:ext cx="886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5" name="Rectangle 1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95" y="3760"/>
                      <a:ext cx="1802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6" name="Rectangle 1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5" y="3760"/>
                      <a:ext cx="620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7" name="Rectangle 1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3" y="3760"/>
                      <a:ext cx="532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8" name="Rectangle 1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97" y="3224"/>
                      <a:ext cx="886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9" name="Rectangle 1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95" y="3224"/>
                      <a:ext cx="1802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0" name="Rectangle 1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5" y="3224"/>
                      <a:ext cx="620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1" name="Rectangle 1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3" y="3224"/>
                      <a:ext cx="532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2" name="Rectangle 1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97" y="2956"/>
                      <a:ext cx="886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" name="Rectangle 1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95" y="2956"/>
                      <a:ext cx="1802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4" name="Rectangle 1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5" y="2956"/>
                      <a:ext cx="620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5" name="Rectangle 1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3" y="2956"/>
                      <a:ext cx="532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6" name="Rectangle 1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97" y="2688"/>
                      <a:ext cx="886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R. Kiri</a:t>
                      </a:r>
                    </a:p>
                  </p:txBody>
                </p:sp>
                <p:sp>
                  <p:nvSpPr>
                    <p:cNvPr id="127" name="Rectangle 1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95" y="2688"/>
                      <a:ext cx="1802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Gabung</a:t>
                      </a:r>
                    </a:p>
                  </p:txBody>
                </p:sp>
                <p:sp>
                  <p:nvSpPr>
                    <p:cNvPr id="128" name="Rectangle 1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5" y="2688"/>
                      <a:ext cx="620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" name="Rectangle 1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3" y="2688"/>
                      <a:ext cx="532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0" name="Line 12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43" y="2688"/>
                      <a:ext cx="3840" cy="1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1" name="Line 1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43" y="2956"/>
                      <a:ext cx="3840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2" name="Line 12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43" y="3224"/>
                      <a:ext cx="3840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3" name="Line 12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43" y="3492"/>
                      <a:ext cx="3840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4" name="Line 1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43" y="4028"/>
                      <a:ext cx="3840" cy="1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5" name="Line 12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43" y="2688"/>
                      <a:ext cx="1" cy="1340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136" name="Line 12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75" y="2688"/>
                      <a:ext cx="1" cy="1340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7" name="Line 12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95" y="2688"/>
                      <a:ext cx="1" cy="1340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8" name="Line 12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397" y="2688"/>
                      <a:ext cx="1" cy="1340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9" name="Line 1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83" y="2688"/>
                      <a:ext cx="1" cy="1340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0" name="Line 13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43" y="3760"/>
                      <a:ext cx="3840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08" name="Line 131"/>
                  <p:cNvSpPr>
                    <a:spLocks noChangeShapeType="1"/>
                  </p:cNvSpPr>
                  <p:nvPr/>
                </p:nvSpPr>
                <p:spPr bwMode="auto">
                  <a:xfrm>
                    <a:off x="971600" y="4564360"/>
                    <a:ext cx="1587" cy="304800"/>
                  </a:xfrm>
                  <a:prstGeom prst="line">
                    <a:avLst/>
                  </a:prstGeom>
                  <a:noFill/>
                  <a:ln w="9360">
                    <a:solidFill>
                      <a:srgbClr val="000000"/>
                    </a:solidFill>
                    <a:miter lim="800000"/>
                    <a:headEnd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9" name="Line 13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763688" y="4565377"/>
                    <a:ext cx="422275" cy="231775"/>
                  </a:xfrm>
                  <a:prstGeom prst="line">
                    <a:avLst/>
                  </a:prstGeom>
                  <a:noFill/>
                  <a:ln w="9360">
                    <a:solidFill>
                      <a:srgbClr val="000000"/>
                    </a:solidFill>
                    <a:miter lim="800000"/>
                    <a:headEnd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1" name="Rectangle 140"/>
                <p:cNvSpPr>
                  <a:spLocks noChangeArrowheads="1"/>
                </p:cNvSpPr>
                <p:nvPr/>
              </p:nvSpPr>
              <p:spPr bwMode="auto">
                <a:xfrm>
                  <a:off x="4498521" y="5007270"/>
                  <a:ext cx="703500" cy="40163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/>
                <a:lstStyle/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000000"/>
                      </a:solidFill>
                      <a:latin typeface="Verdana" pitchFamily="34" charset="0"/>
                    </a:rPr>
                    <a:t>B</a:t>
                  </a:r>
                </a:p>
              </p:txBody>
            </p:sp>
            <p:sp>
              <p:nvSpPr>
                <p:cNvPr id="142" name="Rectangle 141"/>
                <p:cNvSpPr>
                  <a:spLocks noChangeArrowheads="1"/>
                </p:cNvSpPr>
                <p:nvPr/>
              </p:nvSpPr>
              <p:spPr bwMode="auto">
                <a:xfrm>
                  <a:off x="5126467" y="5007270"/>
                  <a:ext cx="703500" cy="40163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/>
                <a:lstStyle/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000000"/>
                      </a:solidFill>
                      <a:latin typeface="Verdana" pitchFamily="34" charset="0"/>
                    </a:rPr>
                    <a:t>A,C</a:t>
                  </a:r>
                </a:p>
              </p:txBody>
            </p:sp>
            <p:sp>
              <p:nvSpPr>
                <p:cNvPr id="143" name="Rectangle 142"/>
                <p:cNvSpPr>
                  <a:spLocks noChangeArrowheads="1"/>
                </p:cNvSpPr>
                <p:nvPr/>
              </p:nvSpPr>
              <p:spPr bwMode="auto">
                <a:xfrm>
                  <a:off x="5829967" y="5007270"/>
                  <a:ext cx="1812369" cy="40163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/>
                <a:lstStyle/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000000"/>
                      </a:solidFill>
                      <a:latin typeface="Verdana" pitchFamily="34" charset="0"/>
                    </a:rPr>
                    <a:t>BA,BC</a:t>
                  </a:r>
                </a:p>
              </p:txBody>
            </p:sp>
            <p:sp>
              <p:nvSpPr>
                <p:cNvPr id="144" name="Rectangle 143"/>
                <p:cNvSpPr>
                  <a:spLocks noChangeArrowheads="1"/>
                </p:cNvSpPr>
                <p:nvPr/>
              </p:nvSpPr>
              <p:spPr bwMode="auto">
                <a:xfrm>
                  <a:off x="7668344" y="4993777"/>
                  <a:ext cx="864096" cy="40163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/>
                <a:lstStyle/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FF0000"/>
                      </a:solidFill>
                      <a:latin typeface="Verdana" pitchFamily="34" charset="0"/>
                    </a:rPr>
                    <a:t>A,S</a:t>
                  </a:r>
                </a:p>
              </p:txBody>
            </p:sp>
            <p:sp>
              <p:nvSpPr>
                <p:cNvPr id="146" name="Rectangle 145"/>
                <p:cNvSpPr>
                  <a:spLocks noChangeArrowheads="1"/>
                </p:cNvSpPr>
                <p:nvPr/>
              </p:nvSpPr>
              <p:spPr bwMode="auto">
                <a:xfrm>
                  <a:off x="4499992" y="5445224"/>
                  <a:ext cx="703500" cy="40163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/>
                <a:lstStyle/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000000"/>
                      </a:solidFill>
                      <a:latin typeface="Verdana" pitchFamily="34" charset="0"/>
                    </a:rPr>
                    <a:t>A,C</a:t>
                  </a:r>
                </a:p>
              </p:txBody>
            </p:sp>
            <p:sp>
              <p:nvSpPr>
                <p:cNvPr id="147" name="Rectangle 146"/>
                <p:cNvSpPr>
                  <a:spLocks noChangeArrowheads="1"/>
                </p:cNvSpPr>
                <p:nvPr/>
              </p:nvSpPr>
              <p:spPr bwMode="auto">
                <a:xfrm>
                  <a:off x="5096599" y="5433469"/>
                  <a:ext cx="703500" cy="40163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/>
                <a:lstStyle/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000000"/>
                      </a:solidFill>
                      <a:latin typeface="Verdana" pitchFamily="34" charset="0"/>
                    </a:rPr>
                    <a:t>A,C</a:t>
                  </a:r>
                </a:p>
              </p:txBody>
            </p:sp>
            <p:sp>
              <p:nvSpPr>
                <p:cNvPr id="148" name="Rectangle 147"/>
                <p:cNvSpPr>
                  <a:spLocks noChangeArrowheads="1"/>
                </p:cNvSpPr>
                <p:nvPr/>
              </p:nvSpPr>
              <p:spPr bwMode="auto">
                <a:xfrm>
                  <a:off x="5855975" y="5420815"/>
                  <a:ext cx="1812369" cy="40163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/>
                <a:lstStyle/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000000"/>
                      </a:solidFill>
                      <a:latin typeface="Verdana" pitchFamily="34" charset="0"/>
                    </a:rPr>
                    <a:t>AA,AC,CA,CC</a:t>
                  </a:r>
                </a:p>
              </p:txBody>
            </p:sp>
            <p:sp>
              <p:nvSpPr>
                <p:cNvPr id="149" name="Rectangle 148"/>
                <p:cNvSpPr>
                  <a:spLocks noChangeArrowheads="1"/>
                </p:cNvSpPr>
                <p:nvPr/>
              </p:nvSpPr>
              <p:spPr bwMode="auto">
                <a:xfrm>
                  <a:off x="7692199" y="5395415"/>
                  <a:ext cx="864096" cy="40163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/>
                <a:lstStyle/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0070C0"/>
                      </a:solidFill>
                      <a:latin typeface="Verdana" pitchFamily="34" charset="0"/>
                    </a:rPr>
                    <a:t>B</a:t>
                  </a:r>
                </a:p>
              </p:txBody>
            </p:sp>
          </p:grpSp>
          <p:sp>
            <p:nvSpPr>
              <p:cNvPr id="153" name="Rectangle 152"/>
              <p:cNvSpPr>
                <a:spLocks noChangeArrowheads="1"/>
              </p:cNvSpPr>
              <p:nvPr/>
            </p:nvSpPr>
            <p:spPr bwMode="auto">
              <a:xfrm>
                <a:off x="4804604" y="3933056"/>
                <a:ext cx="703500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A,C</a:t>
                </a:r>
              </a:p>
            </p:txBody>
          </p:sp>
          <p:sp>
            <p:nvSpPr>
              <p:cNvPr id="154" name="Rectangle 153"/>
              <p:cNvSpPr>
                <a:spLocks noChangeArrowheads="1"/>
              </p:cNvSpPr>
              <p:nvPr/>
            </p:nvSpPr>
            <p:spPr bwMode="auto">
              <a:xfrm>
                <a:off x="5292080" y="3933056"/>
                <a:ext cx="703500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B</a:t>
                </a:r>
              </a:p>
            </p:txBody>
          </p:sp>
          <p:sp>
            <p:nvSpPr>
              <p:cNvPr id="155" name="Rectangle 154"/>
              <p:cNvSpPr>
                <a:spLocks noChangeArrowheads="1"/>
              </p:cNvSpPr>
              <p:nvPr/>
            </p:nvSpPr>
            <p:spPr bwMode="auto">
              <a:xfrm>
                <a:off x="6084168" y="3891458"/>
                <a:ext cx="1812369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AB,CB</a:t>
                </a:r>
              </a:p>
            </p:txBody>
          </p:sp>
          <p:sp>
            <p:nvSpPr>
              <p:cNvPr id="156" name="Rectangle 155"/>
              <p:cNvSpPr>
                <a:spLocks noChangeArrowheads="1"/>
              </p:cNvSpPr>
              <p:nvPr/>
            </p:nvSpPr>
            <p:spPr bwMode="auto">
              <a:xfrm>
                <a:off x="7956376" y="3861048"/>
                <a:ext cx="864096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B050"/>
                    </a:solidFill>
                    <a:latin typeface="Verdana" pitchFamily="34" charset="0"/>
                  </a:rPr>
                  <a:t>S,C</a:t>
                </a:r>
              </a:p>
            </p:txBody>
          </p:sp>
          <p:sp>
            <p:nvSpPr>
              <p:cNvPr id="158" name="Rectangle 157"/>
              <p:cNvSpPr>
                <a:spLocks noChangeArrowheads="1"/>
              </p:cNvSpPr>
              <p:nvPr/>
            </p:nvSpPr>
            <p:spPr bwMode="auto">
              <a:xfrm>
                <a:off x="4788024" y="4323506"/>
                <a:ext cx="703500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B</a:t>
                </a:r>
              </a:p>
            </p:txBody>
          </p:sp>
          <p:sp>
            <p:nvSpPr>
              <p:cNvPr id="159" name="Rectangle 158"/>
              <p:cNvSpPr>
                <a:spLocks noChangeArrowheads="1"/>
              </p:cNvSpPr>
              <p:nvPr/>
            </p:nvSpPr>
            <p:spPr bwMode="auto">
              <a:xfrm>
                <a:off x="5364088" y="4297751"/>
                <a:ext cx="703500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A,C</a:t>
                </a:r>
              </a:p>
            </p:txBody>
          </p:sp>
          <p:sp>
            <p:nvSpPr>
              <p:cNvPr id="160" name="Rectangle 159"/>
              <p:cNvSpPr>
                <a:spLocks noChangeArrowheads="1"/>
              </p:cNvSpPr>
              <p:nvPr/>
            </p:nvSpPr>
            <p:spPr bwMode="auto">
              <a:xfrm>
                <a:off x="6012160" y="4323506"/>
                <a:ext cx="1812369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BA,BC</a:t>
                </a:r>
              </a:p>
            </p:txBody>
          </p:sp>
          <p:sp>
            <p:nvSpPr>
              <p:cNvPr id="161" name="Rectangle 160"/>
              <p:cNvSpPr>
                <a:spLocks noChangeArrowheads="1"/>
              </p:cNvSpPr>
              <p:nvPr/>
            </p:nvSpPr>
            <p:spPr bwMode="auto">
              <a:xfrm>
                <a:off x="7884368" y="4290516"/>
                <a:ext cx="864096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FF0000"/>
                    </a:solidFill>
                    <a:latin typeface="Verdana" pitchFamily="34" charset="0"/>
                  </a:rPr>
                  <a:t>A,S</a:t>
                </a:r>
              </a:p>
            </p:txBody>
          </p:sp>
        </p:grpSp>
        <p:grpSp>
          <p:nvGrpSpPr>
            <p:cNvPr id="165" name="Group 164"/>
            <p:cNvGrpSpPr/>
            <p:nvPr/>
          </p:nvGrpSpPr>
          <p:grpSpPr>
            <a:xfrm>
              <a:off x="4832253" y="4221088"/>
              <a:ext cx="4062304" cy="2128838"/>
              <a:chOff x="4499992" y="4544515"/>
              <a:chExt cx="4062304" cy="2128838"/>
            </a:xfrm>
          </p:grpSpPr>
          <p:grpSp>
            <p:nvGrpSpPr>
              <p:cNvPr id="183" name="Group 99"/>
              <p:cNvGrpSpPr>
                <a:grpSpLocks/>
              </p:cNvGrpSpPr>
              <p:nvPr/>
            </p:nvGrpSpPr>
            <p:grpSpPr bwMode="auto">
              <a:xfrm>
                <a:off x="4574076" y="4544515"/>
                <a:ext cx="3988220" cy="2128838"/>
                <a:chOff x="443" y="2688"/>
                <a:chExt cx="3841" cy="1341"/>
              </a:xfrm>
            </p:grpSpPr>
            <p:sp>
              <p:nvSpPr>
                <p:cNvPr id="186" name="Rectangle 100"/>
                <p:cNvSpPr>
                  <a:spLocks noChangeArrowheads="1"/>
                </p:cNvSpPr>
                <p:nvPr/>
              </p:nvSpPr>
              <p:spPr bwMode="auto">
                <a:xfrm>
                  <a:off x="3397" y="3492"/>
                  <a:ext cx="886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7" name="Rectangle 101"/>
                <p:cNvSpPr>
                  <a:spLocks noChangeArrowheads="1"/>
                </p:cNvSpPr>
                <p:nvPr/>
              </p:nvSpPr>
              <p:spPr bwMode="auto">
                <a:xfrm>
                  <a:off x="1595" y="3492"/>
                  <a:ext cx="1802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8" name="Rectangle 102"/>
                <p:cNvSpPr>
                  <a:spLocks noChangeArrowheads="1"/>
                </p:cNvSpPr>
                <p:nvPr/>
              </p:nvSpPr>
              <p:spPr bwMode="auto">
                <a:xfrm>
                  <a:off x="975" y="3492"/>
                  <a:ext cx="620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9" name="Rectangle 103"/>
                <p:cNvSpPr>
                  <a:spLocks noChangeArrowheads="1"/>
                </p:cNvSpPr>
                <p:nvPr/>
              </p:nvSpPr>
              <p:spPr bwMode="auto">
                <a:xfrm>
                  <a:off x="443" y="3492"/>
                  <a:ext cx="532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0" name="Rectangle 104"/>
                <p:cNvSpPr>
                  <a:spLocks noChangeArrowheads="1"/>
                </p:cNvSpPr>
                <p:nvPr/>
              </p:nvSpPr>
              <p:spPr bwMode="auto">
                <a:xfrm>
                  <a:off x="3397" y="3760"/>
                  <a:ext cx="886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1" name="Rectangle 105"/>
                <p:cNvSpPr>
                  <a:spLocks noChangeArrowheads="1"/>
                </p:cNvSpPr>
                <p:nvPr/>
              </p:nvSpPr>
              <p:spPr bwMode="auto">
                <a:xfrm>
                  <a:off x="1595" y="3760"/>
                  <a:ext cx="1802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2" name="Rectangle 106"/>
                <p:cNvSpPr>
                  <a:spLocks noChangeArrowheads="1"/>
                </p:cNvSpPr>
                <p:nvPr/>
              </p:nvSpPr>
              <p:spPr bwMode="auto">
                <a:xfrm>
                  <a:off x="975" y="3760"/>
                  <a:ext cx="620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3" name="Rectangle 107"/>
                <p:cNvSpPr>
                  <a:spLocks noChangeArrowheads="1"/>
                </p:cNvSpPr>
                <p:nvPr/>
              </p:nvSpPr>
              <p:spPr bwMode="auto">
                <a:xfrm>
                  <a:off x="443" y="3760"/>
                  <a:ext cx="532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4" name="Rectangle 108"/>
                <p:cNvSpPr>
                  <a:spLocks noChangeArrowheads="1"/>
                </p:cNvSpPr>
                <p:nvPr/>
              </p:nvSpPr>
              <p:spPr bwMode="auto">
                <a:xfrm>
                  <a:off x="3397" y="3224"/>
                  <a:ext cx="886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5" name="Rectangle 109"/>
                <p:cNvSpPr>
                  <a:spLocks noChangeArrowheads="1"/>
                </p:cNvSpPr>
                <p:nvPr/>
              </p:nvSpPr>
              <p:spPr bwMode="auto">
                <a:xfrm>
                  <a:off x="1595" y="3224"/>
                  <a:ext cx="1802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6" name="Rectangle 110"/>
                <p:cNvSpPr>
                  <a:spLocks noChangeArrowheads="1"/>
                </p:cNvSpPr>
                <p:nvPr/>
              </p:nvSpPr>
              <p:spPr bwMode="auto">
                <a:xfrm>
                  <a:off x="975" y="3224"/>
                  <a:ext cx="620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7" name="Rectangle 111"/>
                <p:cNvSpPr>
                  <a:spLocks noChangeArrowheads="1"/>
                </p:cNvSpPr>
                <p:nvPr/>
              </p:nvSpPr>
              <p:spPr bwMode="auto">
                <a:xfrm>
                  <a:off x="443" y="3224"/>
                  <a:ext cx="532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8" name="Rectangle 112"/>
                <p:cNvSpPr>
                  <a:spLocks noChangeArrowheads="1"/>
                </p:cNvSpPr>
                <p:nvPr/>
              </p:nvSpPr>
              <p:spPr bwMode="auto">
                <a:xfrm>
                  <a:off x="3397" y="2956"/>
                  <a:ext cx="886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9" name="Rectangle 113"/>
                <p:cNvSpPr>
                  <a:spLocks noChangeArrowheads="1"/>
                </p:cNvSpPr>
                <p:nvPr/>
              </p:nvSpPr>
              <p:spPr bwMode="auto">
                <a:xfrm>
                  <a:off x="1595" y="2956"/>
                  <a:ext cx="1802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1" name="Rectangle 115"/>
                <p:cNvSpPr>
                  <a:spLocks noChangeArrowheads="1"/>
                </p:cNvSpPr>
                <p:nvPr/>
              </p:nvSpPr>
              <p:spPr bwMode="auto">
                <a:xfrm>
                  <a:off x="443" y="2956"/>
                  <a:ext cx="532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4" name="Rectangle 118"/>
                <p:cNvSpPr>
                  <a:spLocks noChangeArrowheads="1"/>
                </p:cNvSpPr>
                <p:nvPr/>
              </p:nvSpPr>
              <p:spPr bwMode="auto">
                <a:xfrm>
                  <a:off x="975" y="2688"/>
                  <a:ext cx="620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5" name="Rectangle 119"/>
                <p:cNvSpPr>
                  <a:spLocks noChangeArrowheads="1"/>
                </p:cNvSpPr>
                <p:nvPr/>
              </p:nvSpPr>
              <p:spPr bwMode="auto">
                <a:xfrm>
                  <a:off x="443" y="2688"/>
                  <a:ext cx="532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6" name="Line 120"/>
                <p:cNvSpPr>
                  <a:spLocks noChangeShapeType="1"/>
                </p:cNvSpPr>
                <p:nvPr/>
              </p:nvSpPr>
              <p:spPr bwMode="auto">
                <a:xfrm>
                  <a:off x="443" y="2688"/>
                  <a:ext cx="3840" cy="1"/>
                </a:xfrm>
                <a:prstGeom prst="line">
                  <a:avLst/>
                </a:prstGeom>
                <a:noFill/>
                <a:ln w="2844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" name="Line 122"/>
                <p:cNvSpPr>
                  <a:spLocks noChangeShapeType="1"/>
                </p:cNvSpPr>
                <p:nvPr/>
              </p:nvSpPr>
              <p:spPr bwMode="auto">
                <a:xfrm>
                  <a:off x="443" y="3141"/>
                  <a:ext cx="3840" cy="1"/>
                </a:xfrm>
                <a:prstGeom prst="line">
                  <a:avLst/>
                </a:prstGeom>
                <a:noFill/>
                <a:ln w="126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" name="Line 123"/>
                <p:cNvSpPr>
                  <a:spLocks noChangeShapeType="1"/>
                </p:cNvSpPr>
                <p:nvPr/>
              </p:nvSpPr>
              <p:spPr bwMode="auto">
                <a:xfrm>
                  <a:off x="443" y="3550"/>
                  <a:ext cx="3840" cy="1"/>
                </a:xfrm>
                <a:prstGeom prst="line">
                  <a:avLst/>
                </a:prstGeom>
                <a:noFill/>
                <a:ln w="126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0" name="Line 124"/>
                <p:cNvSpPr>
                  <a:spLocks noChangeShapeType="1"/>
                </p:cNvSpPr>
                <p:nvPr/>
              </p:nvSpPr>
              <p:spPr bwMode="auto">
                <a:xfrm>
                  <a:off x="443" y="4028"/>
                  <a:ext cx="3840" cy="1"/>
                </a:xfrm>
                <a:prstGeom prst="line">
                  <a:avLst/>
                </a:prstGeom>
                <a:noFill/>
                <a:ln w="2844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1" name="Line 125"/>
                <p:cNvSpPr>
                  <a:spLocks noChangeShapeType="1"/>
                </p:cNvSpPr>
                <p:nvPr/>
              </p:nvSpPr>
              <p:spPr bwMode="auto">
                <a:xfrm>
                  <a:off x="443" y="2688"/>
                  <a:ext cx="1" cy="1340"/>
                </a:xfrm>
                <a:prstGeom prst="line">
                  <a:avLst/>
                </a:prstGeom>
                <a:noFill/>
                <a:ln w="2844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2" name="Line 126"/>
                <p:cNvSpPr>
                  <a:spLocks noChangeShapeType="1"/>
                </p:cNvSpPr>
                <p:nvPr/>
              </p:nvSpPr>
              <p:spPr bwMode="auto">
                <a:xfrm>
                  <a:off x="975" y="2688"/>
                  <a:ext cx="1" cy="1340"/>
                </a:xfrm>
                <a:prstGeom prst="line">
                  <a:avLst/>
                </a:prstGeom>
                <a:noFill/>
                <a:ln w="126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" name="Line 127"/>
                <p:cNvSpPr>
                  <a:spLocks noChangeShapeType="1"/>
                </p:cNvSpPr>
                <p:nvPr/>
              </p:nvSpPr>
              <p:spPr bwMode="auto">
                <a:xfrm>
                  <a:off x="1595" y="2688"/>
                  <a:ext cx="1" cy="1340"/>
                </a:xfrm>
                <a:prstGeom prst="line">
                  <a:avLst/>
                </a:prstGeom>
                <a:noFill/>
                <a:ln w="126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4" name="Line 128"/>
                <p:cNvSpPr>
                  <a:spLocks noChangeShapeType="1"/>
                </p:cNvSpPr>
                <p:nvPr/>
              </p:nvSpPr>
              <p:spPr bwMode="auto">
                <a:xfrm>
                  <a:off x="3397" y="2688"/>
                  <a:ext cx="1" cy="1340"/>
                </a:xfrm>
                <a:prstGeom prst="line">
                  <a:avLst/>
                </a:prstGeom>
                <a:noFill/>
                <a:ln w="126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" name="Line 129"/>
                <p:cNvSpPr>
                  <a:spLocks noChangeShapeType="1"/>
                </p:cNvSpPr>
                <p:nvPr/>
              </p:nvSpPr>
              <p:spPr bwMode="auto">
                <a:xfrm>
                  <a:off x="4283" y="2688"/>
                  <a:ext cx="1" cy="1340"/>
                </a:xfrm>
                <a:prstGeom prst="line">
                  <a:avLst/>
                </a:prstGeom>
                <a:noFill/>
                <a:ln w="2844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5" name="Rectangle 174"/>
              <p:cNvSpPr>
                <a:spLocks noChangeArrowheads="1"/>
              </p:cNvSpPr>
              <p:nvPr/>
            </p:nvSpPr>
            <p:spPr bwMode="auto">
              <a:xfrm>
                <a:off x="4527771" y="4862957"/>
                <a:ext cx="703500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A,S</a:t>
                </a:r>
              </a:p>
            </p:txBody>
          </p:sp>
          <p:sp>
            <p:nvSpPr>
              <p:cNvPr id="177" name="Rectangle 176"/>
              <p:cNvSpPr>
                <a:spLocks noChangeArrowheads="1"/>
              </p:cNvSpPr>
              <p:nvPr/>
            </p:nvSpPr>
            <p:spPr bwMode="auto">
              <a:xfrm>
                <a:off x="4901150" y="4569334"/>
                <a:ext cx="954825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B</a:t>
                </a:r>
              </a:p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A,C</a:t>
                </a:r>
              </a:p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GB" sz="1700" dirty="0">
                  <a:solidFill>
                    <a:srgbClr val="000000"/>
                  </a:solidFill>
                  <a:latin typeface="Verdana" pitchFamily="34" charset="0"/>
                </a:endParaRPr>
              </a:p>
            </p:txBody>
          </p:sp>
          <p:sp>
            <p:nvSpPr>
              <p:cNvPr id="178" name="Rectangle 177"/>
              <p:cNvSpPr>
                <a:spLocks noChangeArrowheads="1"/>
              </p:cNvSpPr>
              <p:nvPr/>
            </p:nvSpPr>
            <p:spPr bwMode="auto">
              <a:xfrm>
                <a:off x="7655513" y="4592139"/>
                <a:ext cx="864096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GB" sz="1700" dirty="0">
                  <a:solidFill>
                    <a:srgbClr val="FF0000"/>
                  </a:solidFill>
                  <a:latin typeface="Verdana" pitchFamily="34" charset="0"/>
                </a:endParaRPr>
              </a:p>
            </p:txBody>
          </p:sp>
          <p:sp>
            <p:nvSpPr>
              <p:cNvPr id="179" name="Rectangle 178"/>
              <p:cNvSpPr>
                <a:spLocks noChangeArrowheads="1"/>
              </p:cNvSpPr>
              <p:nvPr/>
            </p:nvSpPr>
            <p:spPr bwMode="auto">
              <a:xfrm>
                <a:off x="4499992" y="5295005"/>
                <a:ext cx="703500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A,C</a:t>
                </a:r>
              </a:p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B</a:t>
                </a:r>
              </a:p>
            </p:txBody>
          </p:sp>
          <p:sp>
            <p:nvSpPr>
              <p:cNvPr id="180" name="Rectangle 179"/>
              <p:cNvSpPr>
                <a:spLocks noChangeArrowheads="1"/>
              </p:cNvSpPr>
              <p:nvPr/>
            </p:nvSpPr>
            <p:spPr bwMode="auto">
              <a:xfrm>
                <a:off x="5096599" y="5295005"/>
                <a:ext cx="703500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S,C</a:t>
                </a:r>
              </a:p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B</a:t>
                </a:r>
              </a:p>
            </p:txBody>
          </p:sp>
          <p:sp>
            <p:nvSpPr>
              <p:cNvPr id="181" name="Rectangle 180"/>
              <p:cNvSpPr>
                <a:spLocks noChangeArrowheads="1"/>
              </p:cNvSpPr>
              <p:nvPr/>
            </p:nvSpPr>
            <p:spPr bwMode="auto">
              <a:xfrm>
                <a:off x="5855975" y="5264595"/>
                <a:ext cx="1812369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AS,AC,CS,CC</a:t>
                </a:r>
              </a:p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BB</a:t>
                </a:r>
              </a:p>
            </p:txBody>
          </p:sp>
          <p:sp>
            <p:nvSpPr>
              <p:cNvPr id="182" name="Rectangle 181"/>
              <p:cNvSpPr>
                <a:spLocks noChangeArrowheads="1"/>
              </p:cNvSpPr>
              <p:nvPr/>
            </p:nvSpPr>
            <p:spPr bwMode="auto">
              <a:xfrm>
                <a:off x="7624115" y="5395415"/>
                <a:ext cx="864096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chemeClr val="accent6">
                        <a:lumMod val="75000"/>
                      </a:schemeClr>
                    </a:solidFill>
                    <a:latin typeface="Verdana" pitchFamily="34" charset="0"/>
                  </a:rPr>
                  <a:t>B</a:t>
                </a:r>
              </a:p>
            </p:txBody>
          </p:sp>
        </p:grpSp>
        <p:sp>
          <p:nvSpPr>
            <p:cNvPr id="166" name="Rectangle 165"/>
            <p:cNvSpPr>
              <a:spLocks noChangeArrowheads="1"/>
            </p:cNvSpPr>
            <p:nvPr/>
          </p:nvSpPr>
          <p:spPr bwMode="auto">
            <a:xfrm>
              <a:off x="4876612" y="5589240"/>
              <a:ext cx="703500" cy="4016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solidFill>
                    <a:srgbClr val="000000"/>
                  </a:solidFill>
                  <a:latin typeface="Verdana" pitchFamily="34" charset="0"/>
                </a:rPr>
                <a:t>A,C</a:t>
              </a:r>
            </a:p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solidFill>
                    <a:srgbClr val="000000"/>
                  </a:solidFill>
                  <a:latin typeface="Verdana" pitchFamily="34" charset="0"/>
                </a:rPr>
                <a:t>S,C</a:t>
              </a:r>
            </a:p>
          </p:txBody>
        </p:sp>
        <p:sp>
          <p:nvSpPr>
            <p:cNvPr id="167" name="Rectangle 166"/>
            <p:cNvSpPr>
              <a:spLocks noChangeArrowheads="1"/>
            </p:cNvSpPr>
            <p:nvPr/>
          </p:nvSpPr>
          <p:spPr bwMode="auto">
            <a:xfrm>
              <a:off x="5364088" y="5589240"/>
              <a:ext cx="703500" cy="4016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solidFill>
                    <a:srgbClr val="000000"/>
                  </a:solidFill>
                  <a:latin typeface="Verdana" pitchFamily="34" charset="0"/>
                </a:rPr>
                <a:t>A,S</a:t>
              </a:r>
            </a:p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solidFill>
                    <a:srgbClr val="000000"/>
                  </a:solidFill>
                  <a:latin typeface="Verdana" pitchFamily="34" charset="0"/>
                </a:rPr>
                <a:t>A,C</a:t>
              </a:r>
            </a:p>
          </p:txBody>
        </p:sp>
        <p:sp>
          <p:nvSpPr>
            <p:cNvPr id="168" name="Rectangle 167"/>
            <p:cNvSpPr>
              <a:spLocks noChangeArrowheads="1"/>
            </p:cNvSpPr>
            <p:nvPr/>
          </p:nvSpPr>
          <p:spPr bwMode="auto">
            <a:xfrm>
              <a:off x="6156176" y="5547642"/>
              <a:ext cx="1812369" cy="4016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solidFill>
                    <a:srgbClr val="000000"/>
                  </a:solidFill>
                  <a:latin typeface="Verdana" pitchFamily="34" charset="0"/>
                </a:rPr>
                <a:t>AA,AS,CA,CC</a:t>
              </a:r>
            </a:p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solidFill>
                    <a:srgbClr val="000000"/>
                  </a:solidFill>
                  <a:latin typeface="Verdana" pitchFamily="34" charset="0"/>
                </a:rPr>
                <a:t>SA,SC,CA,CC</a:t>
              </a:r>
            </a:p>
          </p:txBody>
        </p:sp>
        <p:sp>
          <p:nvSpPr>
            <p:cNvPr id="169" name="Rectangle 168"/>
            <p:cNvSpPr>
              <a:spLocks noChangeArrowheads="1"/>
            </p:cNvSpPr>
            <p:nvPr/>
          </p:nvSpPr>
          <p:spPr bwMode="auto">
            <a:xfrm>
              <a:off x="7956376" y="5733256"/>
              <a:ext cx="864096" cy="4016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solidFill>
                    <a:srgbClr val="7030A0"/>
                  </a:solidFill>
                  <a:latin typeface="Verdana" pitchFamily="34" charset="0"/>
                </a:rPr>
                <a:t>B</a:t>
              </a:r>
            </a:p>
          </p:txBody>
        </p:sp>
        <p:sp>
          <p:nvSpPr>
            <p:cNvPr id="170" name="Rectangle 169"/>
            <p:cNvSpPr>
              <a:spLocks noChangeArrowheads="1"/>
            </p:cNvSpPr>
            <p:nvPr/>
          </p:nvSpPr>
          <p:spPr bwMode="auto">
            <a:xfrm>
              <a:off x="4860032" y="5979690"/>
              <a:ext cx="703500" cy="4016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700" dirty="0">
                <a:solidFill>
                  <a:srgbClr val="000000"/>
                </a:solidFill>
                <a:latin typeface="Verdana" pitchFamily="34" charset="0"/>
              </a:endParaRPr>
            </a:p>
          </p:txBody>
        </p:sp>
        <p:sp>
          <p:nvSpPr>
            <p:cNvPr id="217" name="Rectangle 216"/>
            <p:cNvSpPr>
              <a:spLocks noChangeArrowheads="1"/>
            </p:cNvSpPr>
            <p:nvPr/>
          </p:nvSpPr>
          <p:spPr bwMode="auto">
            <a:xfrm>
              <a:off x="4849978" y="4244900"/>
              <a:ext cx="703500" cy="4016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solidFill>
                    <a:srgbClr val="000000"/>
                  </a:solidFill>
                  <a:latin typeface="Verdana" pitchFamily="34" charset="0"/>
                </a:rPr>
                <a:t>B</a:t>
              </a:r>
            </a:p>
          </p:txBody>
        </p:sp>
        <p:sp>
          <p:nvSpPr>
            <p:cNvPr id="218" name="Rectangle 217"/>
            <p:cNvSpPr>
              <a:spLocks noChangeArrowheads="1"/>
            </p:cNvSpPr>
            <p:nvPr/>
          </p:nvSpPr>
          <p:spPr bwMode="auto">
            <a:xfrm>
              <a:off x="6139596" y="4221088"/>
              <a:ext cx="1888788" cy="4016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latin typeface="Verdana" pitchFamily="34" charset="0"/>
                </a:rPr>
                <a:t>BB</a:t>
              </a:r>
            </a:p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latin typeface="Verdana" pitchFamily="34" charset="0"/>
                </a:rPr>
                <a:t>AA,AC,SA,SC</a:t>
              </a:r>
            </a:p>
          </p:txBody>
        </p:sp>
        <p:sp>
          <p:nvSpPr>
            <p:cNvPr id="219" name="Rectangle 218"/>
            <p:cNvSpPr>
              <a:spLocks noChangeArrowheads="1"/>
            </p:cNvSpPr>
            <p:nvPr/>
          </p:nvSpPr>
          <p:spPr bwMode="auto">
            <a:xfrm>
              <a:off x="7884368" y="4395514"/>
              <a:ext cx="1010188" cy="47364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425"/>
                </a:spcBef>
                <a:buClr>
                  <a:srgbClr val="666600"/>
                </a:buClr>
                <a:buSzPct val="75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latin typeface="Verdana" pitchFamily="34" charset="0"/>
                </a:rPr>
                <a:t>Ø</a:t>
              </a:r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4860032" y="2062436"/>
              <a:ext cx="2330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2</a:t>
              </a:r>
            </a:p>
          </p:txBody>
        </p:sp>
        <p:sp>
          <p:nvSpPr>
            <p:cNvPr id="224" name="TextBox 223"/>
            <p:cNvSpPr txBox="1"/>
            <p:nvPr/>
          </p:nvSpPr>
          <p:spPr>
            <a:xfrm>
              <a:off x="4843007" y="4246697"/>
              <a:ext cx="2330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0850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Lanjutan</a:t>
            </a:r>
            <a:r>
              <a:rPr lang="en-US" dirty="0"/>
              <a:t> </a:t>
            </a:r>
            <a:r>
              <a:rPr lang="en-US" dirty="0" err="1"/>
              <a:t>sebelumnya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231" name="Group 230"/>
          <p:cNvGrpSpPr/>
          <p:nvPr/>
        </p:nvGrpSpPr>
        <p:grpSpPr>
          <a:xfrm>
            <a:off x="4404327" y="1548855"/>
            <a:ext cx="4544223" cy="5015506"/>
            <a:chOff x="4830782" y="1548855"/>
            <a:chExt cx="4117768" cy="5015506"/>
          </a:xfrm>
        </p:grpSpPr>
        <p:grpSp>
          <p:nvGrpSpPr>
            <p:cNvPr id="163" name="Group 162"/>
            <p:cNvGrpSpPr/>
            <p:nvPr/>
          </p:nvGrpSpPr>
          <p:grpSpPr>
            <a:xfrm>
              <a:off x="4830782" y="1548855"/>
              <a:ext cx="4063775" cy="2554288"/>
              <a:chOff x="4758774" y="2556967"/>
              <a:chExt cx="4063775" cy="2554288"/>
            </a:xfrm>
          </p:grpSpPr>
          <p:grpSp>
            <p:nvGrpSpPr>
              <p:cNvPr id="151" name="Group 150"/>
              <p:cNvGrpSpPr/>
              <p:nvPr/>
            </p:nvGrpSpPr>
            <p:grpSpPr>
              <a:xfrm>
                <a:off x="4758774" y="2556967"/>
                <a:ext cx="4063775" cy="2554288"/>
                <a:chOff x="4498521" y="4536578"/>
                <a:chExt cx="4063775" cy="2554288"/>
              </a:xfrm>
            </p:grpSpPr>
            <p:grpSp>
              <p:nvGrpSpPr>
                <p:cNvPr id="106" name="Group 105"/>
                <p:cNvGrpSpPr/>
                <p:nvPr/>
              </p:nvGrpSpPr>
              <p:grpSpPr>
                <a:xfrm>
                  <a:off x="4532543" y="4536578"/>
                  <a:ext cx="4029753" cy="2554288"/>
                  <a:chOff x="476052" y="4463752"/>
                  <a:chExt cx="6161087" cy="2554288"/>
                </a:xfrm>
              </p:grpSpPr>
              <p:grpSp>
                <p:nvGrpSpPr>
                  <p:cNvPr id="107" name="Group 99"/>
                  <p:cNvGrpSpPr>
                    <a:grpSpLocks/>
                  </p:cNvGrpSpPr>
                  <p:nvPr/>
                </p:nvGrpSpPr>
                <p:grpSpPr bwMode="auto">
                  <a:xfrm>
                    <a:off x="476052" y="4463752"/>
                    <a:ext cx="6161087" cy="2554288"/>
                    <a:chOff x="403" y="2683"/>
                    <a:chExt cx="3881" cy="1609"/>
                  </a:xfrm>
                </p:grpSpPr>
                <p:sp>
                  <p:nvSpPr>
                    <p:cNvPr id="110" name="Rectangle 1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97" y="3492"/>
                      <a:ext cx="886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1" name="Rectangle 1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95" y="3492"/>
                      <a:ext cx="1802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" name="Rectangle 1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5" y="3492"/>
                      <a:ext cx="620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" name="Rectangle 1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3" y="3492"/>
                      <a:ext cx="532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4" name="Rectangle 1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97" y="3760"/>
                      <a:ext cx="886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5" name="Rectangle 1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95" y="3760"/>
                      <a:ext cx="1802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6" name="Rectangle 1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5" y="3760"/>
                      <a:ext cx="620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7" name="Rectangle 1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3" y="3760"/>
                      <a:ext cx="532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8" name="Rectangle 1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97" y="3224"/>
                      <a:ext cx="886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9" name="Rectangle 1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95" y="3224"/>
                      <a:ext cx="1802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0" name="Rectangle 1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5" y="3224"/>
                      <a:ext cx="620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1" name="Rectangle 1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3" y="3224"/>
                      <a:ext cx="532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2" name="Rectangle 1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97" y="2956"/>
                      <a:ext cx="886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" name="Rectangle 1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95" y="2956"/>
                      <a:ext cx="1802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4" name="Rectangle 1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5" y="2956"/>
                      <a:ext cx="620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5" name="Rectangle 1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3" y="2956"/>
                      <a:ext cx="532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6" name="Rectangle 1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97" y="2688"/>
                      <a:ext cx="886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R. Kiri</a:t>
                      </a:r>
                    </a:p>
                  </p:txBody>
                </p:sp>
                <p:sp>
                  <p:nvSpPr>
                    <p:cNvPr id="127" name="Rectangle 1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95" y="2688"/>
                      <a:ext cx="1802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Gabung</a:t>
                      </a:r>
                    </a:p>
                  </p:txBody>
                </p:sp>
                <p:sp>
                  <p:nvSpPr>
                    <p:cNvPr id="128" name="Rectangle 1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5" y="2688"/>
                      <a:ext cx="620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" name="Rectangle 1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3" y="2688"/>
                      <a:ext cx="532" cy="268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0" name="Line 12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43" y="2688"/>
                      <a:ext cx="3840" cy="1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1" name="Line 1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43" y="2956"/>
                      <a:ext cx="3840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3" name="Line 12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43" y="3550"/>
                      <a:ext cx="3840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4" name="Line 1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03" y="4190"/>
                      <a:ext cx="3840" cy="1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5" name="Line 12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43" y="2683"/>
                      <a:ext cx="1" cy="1609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136" name="Line 12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75" y="2688"/>
                      <a:ext cx="1" cy="1492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7" name="Line 12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99" y="2683"/>
                      <a:ext cx="0" cy="1497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8" name="Line 12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397" y="2688"/>
                      <a:ext cx="1" cy="1497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9" name="Line 1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84" y="2683"/>
                      <a:ext cx="0" cy="1609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08" name="Line 131"/>
                  <p:cNvSpPr>
                    <a:spLocks noChangeShapeType="1"/>
                  </p:cNvSpPr>
                  <p:nvPr/>
                </p:nvSpPr>
                <p:spPr bwMode="auto">
                  <a:xfrm>
                    <a:off x="971600" y="4564360"/>
                    <a:ext cx="1587" cy="304800"/>
                  </a:xfrm>
                  <a:prstGeom prst="line">
                    <a:avLst/>
                  </a:prstGeom>
                  <a:noFill/>
                  <a:ln w="9360">
                    <a:solidFill>
                      <a:srgbClr val="000000"/>
                    </a:solidFill>
                    <a:miter lim="800000"/>
                    <a:headEnd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9" name="Line 13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763688" y="4565377"/>
                    <a:ext cx="422275" cy="231775"/>
                  </a:xfrm>
                  <a:prstGeom prst="line">
                    <a:avLst/>
                  </a:prstGeom>
                  <a:noFill/>
                  <a:ln w="9360">
                    <a:solidFill>
                      <a:srgbClr val="000000"/>
                    </a:solidFill>
                    <a:miter lim="800000"/>
                    <a:headEnd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1" name="Rectangle 140"/>
                <p:cNvSpPr>
                  <a:spLocks noChangeArrowheads="1"/>
                </p:cNvSpPr>
                <p:nvPr/>
              </p:nvSpPr>
              <p:spPr bwMode="auto">
                <a:xfrm>
                  <a:off x="4498521" y="5007270"/>
                  <a:ext cx="703500" cy="40163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/>
                <a:lstStyle/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000000"/>
                      </a:solidFill>
                      <a:latin typeface="Verdana" pitchFamily="34" charset="0"/>
                    </a:rPr>
                    <a:t>B</a:t>
                  </a:r>
                </a:p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000000"/>
                      </a:solidFill>
                      <a:latin typeface="Verdana" pitchFamily="34" charset="0"/>
                    </a:rPr>
                    <a:t>A,S</a:t>
                  </a:r>
                </a:p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000000"/>
                      </a:solidFill>
                      <a:latin typeface="Verdana" pitchFamily="34" charset="0"/>
                    </a:rPr>
                    <a:t>Ø</a:t>
                  </a:r>
                </a:p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GB" sz="1700" dirty="0">
                    <a:solidFill>
                      <a:srgbClr val="000000"/>
                    </a:solidFill>
                    <a:latin typeface="Verdana" pitchFamily="34" charset="0"/>
                  </a:endParaRPr>
                </a:p>
              </p:txBody>
            </p:sp>
            <p:sp>
              <p:nvSpPr>
                <p:cNvPr id="142" name="Rectangle 141"/>
                <p:cNvSpPr>
                  <a:spLocks noChangeArrowheads="1"/>
                </p:cNvSpPr>
                <p:nvPr/>
              </p:nvSpPr>
              <p:spPr bwMode="auto">
                <a:xfrm>
                  <a:off x="5126467" y="5007270"/>
                  <a:ext cx="841464" cy="40163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/>
                <a:lstStyle/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000000"/>
                      </a:solidFill>
                      <a:latin typeface="Verdana" pitchFamily="34" charset="0"/>
                    </a:rPr>
                    <a:t>B</a:t>
                  </a:r>
                </a:p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000000"/>
                      </a:solidFill>
                      <a:latin typeface="Verdana" pitchFamily="34" charset="0"/>
                    </a:rPr>
                    <a:t>S,C</a:t>
                  </a:r>
                </a:p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000000"/>
                      </a:solidFill>
                      <a:latin typeface="Verdana" pitchFamily="34" charset="0"/>
                    </a:rPr>
                    <a:t>B</a:t>
                  </a:r>
                </a:p>
              </p:txBody>
            </p:sp>
            <p:sp>
              <p:nvSpPr>
                <p:cNvPr id="143" name="Rectangle 142"/>
                <p:cNvSpPr>
                  <a:spLocks noChangeArrowheads="1"/>
                </p:cNvSpPr>
                <p:nvPr/>
              </p:nvSpPr>
              <p:spPr bwMode="auto">
                <a:xfrm>
                  <a:off x="5829967" y="5007270"/>
                  <a:ext cx="1812369" cy="40163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/>
                <a:lstStyle/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000000"/>
                      </a:solidFill>
                      <a:latin typeface="Verdana" pitchFamily="34" charset="0"/>
                    </a:rPr>
                    <a:t>BB</a:t>
                  </a:r>
                </a:p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000000"/>
                      </a:solidFill>
                      <a:latin typeface="Verdana" pitchFamily="34" charset="0"/>
                    </a:rPr>
                    <a:t>AS,AC,SS,SC</a:t>
                  </a:r>
                </a:p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000000"/>
                      </a:solidFill>
                      <a:latin typeface="Verdana" pitchFamily="34" charset="0"/>
                    </a:rPr>
                    <a:t>B</a:t>
                  </a:r>
                </a:p>
              </p:txBody>
            </p:sp>
            <p:sp>
              <p:nvSpPr>
                <p:cNvPr id="144" name="Rectangle 143"/>
                <p:cNvSpPr>
                  <a:spLocks noChangeArrowheads="1"/>
                </p:cNvSpPr>
                <p:nvPr/>
              </p:nvSpPr>
              <p:spPr bwMode="auto">
                <a:xfrm>
                  <a:off x="7668344" y="4993777"/>
                  <a:ext cx="864096" cy="40163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/>
                <a:lstStyle/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GB" sz="1700" dirty="0">
                    <a:solidFill>
                      <a:srgbClr val="FF0000"/>
                    </a:solidFill>
                    <a:latin typeface="Verdana" pitchFamily="34" charset="0"/>
                  </a:endParaRPr>
                </a:p>
              </p:txBody>
            </p:sp>
            <p:sp>
              <p:nvSpPr>
                <p:cNvPr id="146" name="Rectangle 145"/>
                <p:cNvSpPr>
                  <a:spLocks noChangeArrowheads="1"/>
                </p:cNvSpPr>
                <p:nvPr/>
              </p:nvSpPr>
              <p:spPr bwMode="auto">
                <a:xfrm>
                  <a:off x="4499992" y="5445224"/>
                  <a:ext cx="703500" cy="40163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/>
                <a:lstStyle/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GB" sz="1700" dirty="0">
                    <a:solidFill>
                      <a:srgbClr val="000000"/>
                    </a:solidFill>
                    <a:latin typeface="Verdana" pitchFamily="34" charset="0"/>
                  </a:endParaRPr>
                </a:p>
              </p:txBody>
            </p:sp>
          </p:grpSp>
          <p:sp>
            <p:nvSpPr>
              <p:cNvPr id="153" name="Rectangle 152"/>
              <p:cNvSpPr>
                <a:spLocks noChangeArrowheads="1"/>
              </p:cNvSpPr>
              <p:nvPr/>
            </p:nvSpPr>
            <p:spPr bwMode="auto">
              <a:xfrm>
                <a:off x="4804604" y="3933056"/>
                <a:ext cx="703500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A,C</a:t>
                </a:r>
              </a:p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B</a:t>
                </a:r>
              </a:p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B</a:t>
                </a:r>
              </a:p>
            </p:txBody>
          </p:sp>
          <p:sp>
            <p:nvSpPr>
              <p:cNvPr id="154" name="Rectangle 153"/>
              <p:cNvSpPr>
                <a:spLocks noChangeArrowheads="1"/>
              </p:cNvSpPr>
              <p:nvPr/>
            </p:nvSpPr>
            <p:spPr bwMode="auto">
              <a:xfrm>
                <a:off x="5292080" y="3933056"/>
                <a:ext cx="703500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B</a:t>
                </a:r>
              </a:p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A,S</a:t>
                </a:r>
              </a:p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A,C</a:t>
                </a:r>
              </a:p>
            </p:txBody>
          </p:sp>
          <p:sp>
            <p:nvSpPr>
              <p:cNvPr id="155" name="Rectangle 154"/>
              <p:cNvSpPr>
                <a:spLocks noChangeArrowheads="1"/>
              </p:cNvSpPr>
              <p:nvPr/>
            </p:nvSpPr>
            <p:spPr bwMode="auto">
              <a:xfrm>
                <a:off x="6084168" y="3891458"/>
                <a:ext cx="1812369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AB,CB</a:t>
                </a:r>
              </a:p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BA,BS</a:t>
                </a:r>
              </a:p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BA,BC</a:t>
                </a:r>
              </a:p>
            </p:txBody>
          </p:sp>
          <p:sp>
            <p:nvSpPr>
              <p:cNvPr id="156" name="Rectangle 155"/>
              <p:cNvSpPr>
                <a:spLocks noChangeArrowheads="1"/>
              </p:cNvSpPr>
              <p:nvPr/>
            </p:nvSpPr>
            <p:spPr bwMode="auto">
              <a:xfrm>
                <a:off x="7915766" y="4140726"/>
                <a:ext cx="864096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B050"/>
                    </a:solidFill>
                    <a:latin typeface="Verdana" pitchFamily="34" charset="0"/>
                  </a:rPr>
                  <a:t>S,C,A</a:t>
                </a:r>
              </a:p>
            </p:txBody>
          </p:sp>
        </p:grpSp>
        <p:grpSp>
          <p:nvGrpSpPr>
            <p:cNvPr id="165" name="Group 164"/>
            <p:cNvGrpSpPr/>
            <p:nvPr/>
          </p:nvGrpSpPr>
          <p:grpSpPr>
            <a:xfrm>
              <a:off x="4860032" y="4437111"/>
              <a:ext cx="4088518" cy="2127250"/>
              <a:chOff x="4527771" y="4544514"/>
              <a:chExt cx="4088518" cy="2127250"/>
            </a:xfrm>
          </p:grpSpPr>
          <p:grpSp>
            <p:nvGrpSpPr>
              <p:cNvPr id="183" name="Group 99"/>
              <p:cNvGrpSpPr>
                <a:grpSpLocks/>
              </p:cNvGrpSpPr>
              <p:nvPr/>
            </p:nvGrpSpPr>
            <p:grpSpPr bwMode="auto">
              <a:xfrm>
                <a:off x="4574076" y="4544514"/>
                <a:ext cx="4042213" cy="2127250"/>
                <a:chOff x="443" y="2688"/>
                <a:chExt cx="3893" cy="1340"/>
              </a:xfrm>
            </p:grpSpPr>
            <p:sp>
              <p:nvSpPr>
                <p:cNvPr id="186" name="Rectangle 100"/>
                <p:cNvSpPr>
                  <a:spLocks noChangeArrowheads="1"/>
                </p:cNvSpPr>
                <p:nvPr/>
              </p:nvSpPr>
              <p:spPr bwMode="auto">
                <a:xfrm>
                  <a:off x="3397" y="3492"/>
                  <a:ext cx="886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7" name="Rectangle 101"/>
                <p:cNvSpPr>
                  <a:spLocks noChangeArrowheads="1"/>
                </p:cNvSpPr>
                <p:nvPr/>
              </p:nvSpPr>
              <p:spPr bwMode="auto">
                <a:xfrm>
                  <a:off x="1595" y="3492"/>
                  <a:ext cx="1802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8" name="Rectangle 102"/>
                <p:cNvSpPr>
                  <a:spLocks noChangeArrowheads="1"/>
                </p:cNvSpPr>
                <p:nvPr/>
              </p:nvSpPr>
              <p:spPr bwMode="auto">
                <a:xfrm>
                  <a:off x="975" y="3492"/>
                  <a:ext cx="620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9" name="Rectangle 103"/>
                <p:cNvSpPr>
                  <a:spLocks noChangeArrowheads="1"/>
                </p:cNvSpPr>
                <p:nvPr/>
              </p:nvSpPr>
              <p:spPr bwMode="auto">
                <a:xfrm>
                  <a:off x="443" y="3492"/>
                  <a:ext cx="532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0" name="Rectangle 104"/>
                <p:cNvSpPr>
                  <a:spLocks noChangeArrowheads="1"/>
                </p:cNvSpPr>
                <p:nvPr/>
              </p:nvSpPr>
              <p:spPr bwMode="auto">
                <a:xfrm>
                  <a:off x="3397" y="3760"/>
                  <a:ext cx="886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1" name="Rectangle 105"/>
                <p:cNvSpPr>
                  <a:spLocks noChangeArrowheads="1"/>
                </p:cNvSpPr>
                <p:nvPr/>
              </p:nvSpPr>
              <p:spPr bwMode="auto">
                <a:xfrm>
                  <a:off x="1595" y="3760"/>
                  <a:ext cx="1802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2" name="Rectangle 106"/>
                <p:cNvSpPr>
                  <a:spLocks noChangeArrowheads="1"/>
                </p:cNvSpPr>
                <p:nvPr/>
              </p:nvSpPr>
              <p:spPr bwMode="auto">
                <a:xfrm>
                  <a:off x="975" y="3760"/>
                  <a:ext cx="620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3" name="Rectangle 107"/>
                <p:cNvSpPr>
                  <a:spLocks noChangeArrowheads="1"/>
                </p:cNvSpPr>
                <p:nvPr/>
              </p:nvSpPr>
              <p:spPr bwMode="auto">
                <a:xfrm>
                  <a:off x="443" y="3760"/>
                  <a:ext cx="532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4" name="Rectangle 108"/>
                <p:cNvSpPr>
                  <a:spLocks noChangeArrowheads="1"/>
                </p:cNvSpPr>
                <p:nvPr/>
              </p:nvSpPr>
              <p:spPr bwMode="auto">
                <a:xfrm>
                  <a:off x="3397" y="3224"/>
                  <a:ext cx="886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5" name="Rectangle 109"/>
                <p:cNvSpPr>
                  <a:spLocks noChangeArrowheads="1"/>
                </p:cNvSpPr>
                <p:nvPr/>
              </p:nvSpPr>
              <p:spPr bwMode="auto">
                <a:xfrm>
                  <a:off x="1595" y="3224"/>
                  <a:ext cx="1802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6" name="Rectangle 110"/>
                <p:cNvSpPr>
                  <a:spLocks noChangeArrowheads="1"/>
                </p:cNvSpPr>
                <p:nvPr/>
              </p:nvSpPr>
              <p:spPr bwMode="auto">
                <a:xfrm>
                  <a:off x="975" y="3224"/>
                  <a:ext cx="620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7" name="Rectangle 111"/>
                <p:cNvSpPr>
                  <a:spLocks noChangeArrowheads="1"/>
                </p:cNvSpPr>
                <p:nvPr/>
              </p:nvSpPr>
              <p:spPr bwMode="auto">
                <a:xfrm>
                  <a:off x="443" y="3224"/>
                  <a:ext cx="532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8" name="Rectangle 112"/>
                <p:cNvSpPr>
                  <a:spLocks noChangeArrowheads="1"/>
                </p:cNvSpPr>
                <p:nvPr/>
              </p:nvSpPr>
              <p:spPr bwMode="auto">
                <a:xfrm>
                  <a:off x="3450" y="2956"/>
                  <a:ext cx="886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r>
                    <a:rPr lang="en-US" b="1" dirty="0" smtClean="0">
                      <a:latin typeface="Algerian" pitchFamily="82" charset="0"/>
                    </a:rPr>
                    <a:t>A,S,C</a:t>
                  </a:r>
                  <a:endParaRPr lang="en-US" b="1" dirty="0">
                    <a:latin typeface="Algerian" pitchFamily="82" charset="0"/>
                  </a:endParaRPr>
                </a:p>
              </p:txBody>
            </p:sp>
            <p:sp>
              <p:nvSpPr>
                <p:cNvPr id="199" name="Rectangle 113"/>
                <p:cNvSpPr>
                  <a:spLocks noChangeArrowheads="1"/>
                </p:cNvSpPr>
                <p:nvPr/>
              </p:nvSpPr>
              <p:spPr bwMode="auto">
                <a:xfrm>
                  <a:off x="1595" y="2956"/>
                  <a:ext cx="1802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1" name="Rectangle 115"/>
                <p:cNvSpPr>
                  <a:spLocks noChangeArrowheads="1"/>
                </p:cNvSpPr>
                <p:nvPr/>
              </p:nvSpPr>
              <p:spPr bwMode="auto">
                <a:xfrm>
                  <a:off x="443" y="2956"/>
                  <a:ext cx="532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4" name="Rectangle 118"/>
                <p:cNvSpPr>
                  <a:spLocks noChangeArrowheads="1"/>
                </p:cNvSpPr>
                <p:nvPr/>
              </p:nvSpPr>
              <p:spPr bwMode="auto">
                <a:xfrm>
                  <a:off x="975" y="2688"/>
                  <a:ext cx="620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5" name="Rectangle 119"/>
                <p:cNvSpPr>
                  <a:spLocks noChangeArrowheads="1"/>
                </p:cNvSpPr>
                <p:nvPr/>
              </p:nvSpPr>
              <p:spPr bwMode="auto">
                <a:xfrm>
                  <a:off x="443" y="2688"/>
                  <a:ext cx="532" cy="2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6" name="Line 120"/>
                <p:cNvSpPr>
                  <a:spLocks noChangeShapeType="1"/>
                </p:cNvSpPr>
                <p:nvPr/>
              </p:nvSpPr>
              <p:spPr bwMode="auto">
                <a:xfrm>
                  <a:off x="443" y="2688"/>
                  <a:ext cx="3840" cy="1"/>
                </a:xfrm>
                <a:prstGeom prst="line">
                  <a:avLst/>
                </a:prstGeom>
                <a:noFill/>
                <a:ln w="2844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0" name="Line 124"/>
                <p:cNvSpPr>
                  <a:spLocks noChangeShapeType="1"/>
                </p:cNvSpPr>
                <p:nvPr/>
              </p:nvSpPr>
              <p:spPr bwMode="auto">
                <a:xfrm>
                  <a:off x="443" y="3626"/>
                  <a:ext cx="3840" cy="1"/>
                </a:xfrm>
                <a:prstGeom prst="line">
                  <a:avLst/>
                </a:prstGeom>
                <a:noFill/>
                <a:ln w="2844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1" name="Line 125"/>
                <p:cNvSpPr>
                  <a:spLocks noChangeShapeType="1"/>
                </p:cNvSpPr>
                <p:nvPr/>
              </p:nvSpPr>
              <p:spPr bwMode="auto">
                <a:xfrm>
                  <a:off x="443" y="2688"/>
                  <a:ext cx="0" cy="939"/>
                </a:xfrm>
                <a:prstGeom prst="line">
                  <a:avLst/>
                </a:prstGeom>
                <a:noFill/>
                <a:ln w="2844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2" name="Line 126"/>
                <p:cNvSpPr>
                  <a:spLocks noChangeShapeType="1"/>
                </p:cNvSpPr>
                <p:nvPr/>
              </p:nvSpPr>
              <p:spPr bwMode="auto">
                <a:xfrm>
                  <a:off x="975" y="2688"/>
                  <a:ext cx="1" cy="929"/>
                </a:xfrm>
                <a:prstGeom prst="line">
                  <a:avLst/>
                </a:prstGeom>
                <a:noFill/>
                <a:ln w="126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" name="Line 127"/>
                <p:cNvSpPr>
                  <a:spLocks noChangeShapeType="1"/>
                </p:cNvSpPr>
                <p:nvPr/>
              </p:nvSpPr>
              <p:spPr bwMode="auto">
                <a:xfrm>
                  <a:off x="1716" y="2688"/>
                  <a:ext cx="0" cy="928"/>
                </a:xfrm>
                <a:prstGeom prst="line">
                  <a:avLst/>
                </a:prstGeom>
                <a:noFill/>
                <a:ln w="126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4" name="Line 128"/>
                <p:cNvSpPr>
                  <a:spLocks noChangeShapeType="1"/>
                </p:cNvSpPr>
                <p:nvPr/>
              </p:nvSpPr>
              <p:spPr bwMode="auto">
                <a:xfrm>
                  <a:off x="3397" y="2688"/>
                  <a:ext cx="14" cy="928"/>
                </a:xfrm>
                <a:prstGeom prst="line">
                  <a:avLst/>
                </a:prstGeom>
                <a:noFill/>
                <a:ln w="126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" name="Line 129"/>
                <p:cNvSpPr>
                  <a:spLocks noChangeShapeType="1"/>
                </p:cNvSpPr>
                <p:nvPr/>
              </p:nvSpPr>
              <p:spPr bwMode="auto">
                <a:xfrm>
                  <a:off x="4283" y="2688"/>
                  <a:ext cx="1" cy="939"/>
                </a:xfrm>
                <a:prstGeom prst="line">
                  <a:avLst/>
                </a:prstGeom>
                <a:noFill/>
                <a:ln w="2844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5" name="Rectangle 174"/>
              <p:cNvSpPr>
                <a:spLocks noChangeArrowheads="1"/>
              </p:cNvSpPr>
              <p:nvPr/>
            </p:nvSpPr>
            <p:spPr bwMode="auto">
              <a:xfrm>
                <a:off x="4527771" y="4862957"/>
                <a:ext cx="703500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A,S</a:t>
                </a:r>
              </a:p>
              <a:p>
                <a:pPr algn="ctr">
                  <a:spcBef>
                    <a:spcPts val="425"/>
                  </a:spcBef>
                  <a:buClr>
                    <a:srgbClr val="666600"/>
                  </a:buClr>
                  <a:buSzPct val="7500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latin typeface="Verdana" pitchFamily="34" charset="0"/>
                  </a:rPr>
                  <a:t>Ø</a:t>
                </a:r>
              </a:p>
              <a:p>
                <a:pPr algn="ctr">
                  <a:spcBef>
                    <a:spcPts val="425"/>
                  </a:spcBef>
                  <a:buClr>
                    <a:srgbClr val="666600"/>
                  </a:buClr>
                  <a:buSzPct val="7500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latin typeface="Verdana" pitchFamily="34" charset="0"/>
                  </a:rPr>
                  <a:t>Ø</a:t>
                </a:r>
              </a:p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GB" sz="1700" dirty="0">
                  <a:solidFill>
                    <a:srgbClr val="000000"/>
                  </a:solidFill>
                  <a:latin typeface="Verdana" pitchFamily="34" charset="0"/>
                </a:endParaRPr>
              </a:p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GB" sz="1700" dirty="0">
                  <a:solidFill>
                    <a:srgbClr val="000000"/>
                  </a:solidFill>
                  <a:latin typeface="Verdana" pitchFamily="34" charset="0"/>
                </a:endParaRPr>
              </a:p>
            </p:txBody>
          </p:sp>
          <p:sp>
            <p:nvSpPr>
              <p:cNvPr id="177" name="Rectangle 176"/>
              <p:cNvSpPr>
                <a:spLocks noChangeArrowheads="1"/>
              </p:cNvSpPr>
              <p:nvPr/>
            </p:nvSpPr>
            <p:spPr bwMode="auto">
              <a:xfrm>
                <a:off x="5013106" y="4569334"/>
                <a:ext cx="954825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S,C,A</a:t>
                </a:r>
              </a:p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B</a:t>
                </a:r>
              </a:p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A,S</a:t>
                </a:r>
              </a:p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0000"/>
                    </a:solidFill>
                    <a:latin typeface="Verdana" pitchFamily="34" charset="0"/>
                  </a:rPr>
                  <a:t>A,C</a:t>
                </a:r>
              </a:p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GB" sz="1700" dirty="0">
                  <a:solidFill>
                    <a:srgbClr val="000000"/>
                  </a:solidFill>
                  <a:latin typeface="Verdana" pitchFamily="34" charset="0"/>
                </a:endParaRPr>
              </a:p>
            </p:txBody>
          </p:sp>
          <p:sp>
            <p:nvSpPr>
              <p:cNvPr id="178" name="Rectangle 177"/>
              <p:cNvSpPr>
                <a:spLocks noChangeArrowheads="1"/>
              </p:cNvSpPr>
              <p:nvPr/>
            </p:nvSpPr>
            <p:spPr bwMode="auto">
              <a:xfrm>
                <a:off x="7655513" y="4592139"/>
                <a:ext cx="864096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GB" sz="1700" dirty="0">
                  <a:solidFill>
                    <a:srgbClr val="FF0000"/>
                  </a:solidFill>
                  <a:latin typeface="Verdana" pitchFamily="34" charset="0"/>
                </a:endParaRPr>
              </a:p>
            </p:txBody>
          </p:sp>
        </p:grpSp>
        <p:sp>
          <p:nvSpPr>
            <p:cNvPr id="217" name="Rectangle 216"/>
            <p:cNvSpPr>
              <a:spLocks noChangeArrowheads="1"/>
            </p:cNvSpPr>
            <p:nvPr/>
          </p:nvSpPr>
          <p:spPr bwMode="auto">
            <a:xfrm>
              <a:off x="4849978" y="4460924"/>
              <a:ext cx="703500" cy="4016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solidFill>
                    <a:srgbClr val="000000"/>
                  </a:solidFill>
                  <a:latin typeface="Verdana" pitchFamily="34" charset="0"/>
                </a:rPr>
                <a:t>B</a:t>
              </a:r>
            </a:p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700" dirty="0">
                <a:solidFill>
                  <a:srgbClr val="000000"/>
                </a:solidFill>
                <a:latin typeface="Verdana" pitchFamily="34" charset="0"/>
              </a:endParaRPr>
            </a:p>
          </p:txBody>
        </p:sp>
        <p:sp>
          <p:nvSpPr>
            <p:cNvPr id="218" name="Rectangle 217"/>
            <p:cNvSpPr>
              <a:spLocks noChangeArrowheads="1"/>
            </p:cNvSpPr>
            <p:nvPr/>
          </p:nvSpPr>
          <p:spPr bwMode="auto">
            <a:xfrm>
              <a:off x="6139596" y="4437112"/>
              <a:ext cx="1888788" cy="4016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latin typeface="Verdana" pitchFamily="34" charset="0"/>
                </a:rPr>
                <a:t>BS,BC,BA</a:t>
              </a:r>
            </a:p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latin typeface="Verdana" pitchFamily="34" charset="0"/>
                </a:rPr>
                <a:t>AB,SB</a:t>
              </a:r>
            </a:p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latin typeface="Verdana" pitchFamily="34" charset="0"/>
                </a:rPr>
                <a:t>A,S</a:t>
              </a:r>
            </a:p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latin typeface="Verdana" pitchFamily="34" charset="0"/>
                </a:rPr>
                <a:t>A,C</a:t>
              </a:r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4860032" y="1558380"/>
              <a:ext cx="2330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4</a:t>
              </a:r>
            </a:p>
          </p:txBody>
        </p:sp>
        <p:sp>
          <p:nvSpPr>
            <p:cNvPr id="224" name="TextBox 223"/>
            <p:cNvSpPr txBox="1"/>
            <p:nvPr/>
          </p:nvSpPr>
          <p:spPr>
            <a:xfrm>
              <a:off x="4843007" y="4462721"/>
              <a:ext cx="2330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5</a:t>
              </a:r>
            </a:p>
          </p:txBody>
        </p:sp>
        <p:sp>
          <p:nvSpPr>
            <p:cNvPr id="227" name="Rectangle 226"/>
            <p:cNvSpPr/>
            <p:nvPr/>
          </p:nvSpPr>
          <p:spPr>
            <a:xfrm>
              <a:off x="8304727" y="2204864"/>
              <a:ext cx="16739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Bef>
                  <a:spcPts val="425"/>
                </a:spcBef>
                <a:buClr>
                  <a:srgbClr val="666600"/>
                </a:buClr>
                <a:buSzPct val="75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dirty="0">
                <a:solidFill>
                  <a:srgbClr val="000000"/>
                </a:solidFill>
                <a:latin typeface="Verdana" pitchFamily="34" charset="0"/>
              </a:endParaRPr>
            </a:p>
          </p:txBody>
        </p:sp>
      </p:grpSp>
      <p:grpSp>
        <p:nvGrpSpPr>
          <p:cNvPr id="230" name="Group 229"/>
          <p:cNvGrpSpPr/>
          <p:nvPr/>
        </p:nvGrpSpPr>
        <p:grpSpPr>
          <a:xfrm>
            <a:off x="179512" y="2876030"/>
            <a:ext cx="4224815" cy="3217266"/>
            <a:chOff x="179512" y="2708920"/>
            <a:chExt cx="4224815" cy="3217266"/>
          </a:xfrm>
        </p:grpSpPr>
        <p:grpSp>
          <p:nvGrpSpPr>
            <p:cNvPr id="226" name="Group 225"/>
            <p:cNvGrpSpPr/>
            <p:nvPr/>
          </p:nvGrpSpPr>
          <p:grpSpPr>
            <a:xfrm>
              <a:off x="179512" y="2708920"/>
              <a:ext cx="4224815" cy="3200400"/>
              <a:chOff x="179512" y="2708920"/>
              <a:chExt cx="4224815" cy="3200400"/>
            </a:xfrm>
          </p:grpSpPr>
          <p:grpSp>
            <p:nvGrpSpPr>
              <p:cNvPr id="152" name="Group 151"/>
              <p:cNvGrpSpPr/>
              <p:nvPr/>
            </p:nvGrpSpPr>
            <p:grpSpPr>
              <a:xfrm>
                <a:off x="179512" y="2708920"/>
                <a:ext cx="4224815" cy="3200400"/>
                <a:chOff x="179512" y="2708920"/>
                <a:chExt cx="4224815" cy="3200400"/>
              </a:xfrm>
            </p:grpSpPr>
            <p:grpSp>
              <p:nvGrpSpPr>
                <p:cNvPr id="4" name="Group 3"/>
                <p:cNvGrpSpPr/>
                <p:nvPr/>
              </p:nvGrpSpPr>
              <p:grpSpPr>
                <a:xfrm>
                  <a:off x="179512" y="2708920"/>
                  <a:ext cx="4224815" cy="3200400"/>
                  <a:chOff x="971600" y="2708920"/>
                  <a:chExt cx="7035801" cy="3200400"/>
                </a:xfrm>
              </p:grpSpPr>
              <p:grpSp>
                <p:nvGrpSpPr>
                  <p:cNvPr id="5" name="Group 4"/>
                  <p:cNvGrpSpPr>
                    <a:grpSpLocks/>
                  </p:cNvGrpSpPr>
                  <p:nvPr/>
                </p:nvGrpSpPr>
                <p:grpSpPr bwMode="auto">
                  <a:xfrm>
                    <a:off x="971600" y="2708920"/>
                    <a:ext cx="7032625" cy="3200400"/>
                    <a:chOff x="1196" y="384"/>
                    <a:chExt cx="4430" cy="2016"/>
                  </a:xfrm>
                </p:grpSpPr>
                <p:sp>
                  <p:nvSpPr>
                    <p:cNvPr id="11" name="Rectangle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89" y="2148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" name="Rectangle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50" y="2148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" name="Rectangle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11" y="2148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" name="Rectangle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3" y="2148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" name="Rectangle 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34" y="2148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" name="Rectangle 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6" y="2148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5</a:t>
                      </a:r>
                    </a:p>
                  </p:txBody>
                </p:sp>
                <p:sp>
                  <p:nvSpPr>
                    <p:cNvPr id="17" name="Rectangle 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89" y="1896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8" name="Rectangle 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50" y="1896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9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11" y="1896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0" name="Rectangle 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3" y="1896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1" name="Rectangle 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34" y="1896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" name="Rectangle 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6" y="1896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4</a:t>
                      </a:r>
                    </a:p>
                  </p:txBody>
                </p:sp>
                <p:sp>
                  <p:nvSpPr>
                    <p:cNvPr id="23" name="Rectangle 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89" y="1643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4" name="Rectangle 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50" y="1643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" name="Rectangle 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11" y="1643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" name="Rectangle 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3" y="1643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" name="Rectangle 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34" y="1643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" name="Rectangle 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6" y="1643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3</a:t>
                      </a:r>
                    </a:p>
                  </p:txBody>
                </p:sp>
                <p:sp>
                  <p:nvSpPr>
                    <p:cNvPr id="29" name="Rectangle 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89" y="1392"/>
                      <a:ext cx="738" cy="251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" name="Rectangle 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50" y="1392"/>
                      <a:ext cx="738" cy="251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" name="Rectangle 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11" y="1392"/>
                      <a:ext cx="738" cy="251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" name="Rectangle 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3" y="1392"/>
                      <a:ext cx="738" cy="251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3" name="Rectangle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34" y="1392"/>
                      <a:ext cx="738" cy="251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4" name="Rectangle 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6" y="1392"/>
                      <a:ext cx="738" cy="251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2</a:t>
                      </a:r>
                    </a:p>
                  </p:txBody>
                </p:sp>
                <p:sp>
                  <p:nvSpPr>
                    <p:cNvPr id="35" name="Rectangle 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89" y="1138"/>
                      <a:ext cx="738" cy="254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" name="Rectangle 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50" y="1138"/>
                      <a:ext cx="738" cy="254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" name="Rectangle 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11" y="1138"/>
                      <a:ext cx="738" cy="254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" name="Rectangle 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3" y="1138"/>
                      <a:ext cx="738" cy="254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9" name="Rectangle 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34" y="1138"/>
                      <a:ext cx="738" cy="254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" name="Rectangle 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6" y="1138"/>
                      <a:ext cx="738" cy="254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41" name="Rectangle 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89" y="885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5</a:t>
                      </a:r>
                    </a:p>
                  </p:txBody>
                </p:sp>
                <p:sp>
                  <p:nvSpPr>
                    <p:cNvPr id="42" name="Rectangle 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50" y="885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4</a:t>
                      </a:r>
                    </a:p>
                  </p:txBody>
                </p:sp>
                <p:sp>
                  <p:nvSpPr>
                    <p:cNvPr id="43" name="Rectangle 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11" y="885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3</a:t>
                      </a:r>
                    </a:p>
                  </p:txBody>
                </p:sp>
                <p:sp>
                  <p:nvSpPr>
                    <p:cNvPr id="44" name="Rectangle 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3" y="885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2</a:t>
                      </a:r>
                    </a:p>
                  </p:txBody>
                </p:sp>
                <p:sp>
                  <p:nvSpPr>
                    <p:cNvPr id="45" name="Rectangle 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34" y="885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 dirty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46" name="Rectangle 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6" y="885"/>
                      <a:ext cx="738" cy="253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7" name="Rectangle 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89" y="633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8" name="Rectangle 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50" y="633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9" name="Rectangle 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11" y="633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0" name="Rectangle 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3" y="633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" name="Rectangle 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34" y="633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" name="Rectangle 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6" y="633"/>
                      <a:ext cx="738" cy="25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" name="Rectangle 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89" y="384"/>
                      <a:ext cx="738" cy="249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a</a:t>
                      </a:r>
                    </a:p>
                  </p:txBody>
                </p:sp>
                <p:sp>
                  <p:nvSpPr>
                    <p:cNvPr id="54" name="Rectangle 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50" y="384"/>
                      <a:ext cx="738" cy="249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b</a:t>
                      </a:r>
                    </a:p>
                  </p:txBody>
                </p:sp>
                <p:sp>
                  <p:nvSpPr>
                    <p:cNvPr id="55" name="Rectangle 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11" y="384"/>
                      <a:ext cx="738" cy="249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a</a:t>
                      </a:r>
                    </a:p>
                  </p:txBody>
                </p:sp>
                <p:sp>
                  <p:nvSpPr>
                    <p:cNvPr id="56" name="Rectangle 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3" y="384"/>
                      <a:ext cx="738" cy="249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a</a:t>
                      </a:r>
                    </a:p>
                  </p:txBody>
                </p:sp>
                <p:sp>
                  <p:nvSpPr>
                    <p:cNvPr id="57" name="Rectangle 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34" y="384"/>
                      <a:ext cx="738" cy="249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/>
                    <a:lstStyle/>
                    <a:p>
                      <a:pPr algn="ctr" eaLnBrk="1" hangingPunct="1">
                        <a:spcBef>
                          <a:spcPts val="425"/>
                        </a:spcBef>
                        <a:buClr>
                          <a:srgbClr val="666600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b</a:t>
                      </a:r>
                    </a:p>
                  </p:txBody>
                </p:sp>
                <p:sp>
                  <p:nvSpPr>
                    <p:cNvPr id="58" name="Rectangle 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6" y="384"/>
                      <a:ext cx="738" cy="249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9" name="Line 5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633"/>
                      <a:ext cx="4431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0" name="Line 5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885"/>
                      <a:ext cx="4431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1" name="Line 5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1138"/>
                      <a:ext cx="3693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" name="Line 5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1392"/>
                      <a:ext cx="2954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" name="Line 5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1643"/>
                      <a:ext cx="2215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" name="Line 5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1896"/>
                      <a:ext cx="1477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5" name="Line 5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2148"/>
                      <a:ext cx="738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6" name="Line 5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34" y="384"/>
                      <a:ext cx="1" cy="249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7" name="Line 6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73" y="384"/>
                      <a:ext cx="1" cy="249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8" name="Line 6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411" y="384"/>
                      <a:ext cx="1" cy="249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9" name="Line 6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50" y="384"/>
                      <a:ext cx="1" cy="249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0" name="Line 6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89" y="384"/>
                      <a:ext cx="1" cy="249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1" name="Line 6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411" y="384"/>
                      <a:ext cx="738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2" name="Line 6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384"/>
                      <a:ext cx="2215" cy="1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3" name="Line 6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50" y="384"/>
                      <a:ext cx="1477" cy="1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4" name="Line 6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627" y="2148"/>
                      <a:ext cx="1" cy="253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5" name="Line 6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73" y="2401"/>
                      <a:ext cx="738" cy="1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6" name="Line 6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411" y="2401"/>
                      <a:ext cx="738" cy="1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7" name="Line 7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50" y="2401"/>
                      <a:ext cx="738" cy="1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8" name="Line 7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89" y="2401"/>
                      <a:ext cx="738" cy="1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9" name="Line 7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627" y="1643"/>
                      <a:ext cx="1" cy="253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0" name="Line 7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627" y="1896"/>
                      <a:ext cx="1" cy="252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1" name="Line 7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627" y="1392"/>
                      <a:ext cx="1" cy="251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" name="Line 7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633"/>
                      <a:ext cx="1" cy="252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3" name="Line 7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384"/>
                      <a:ext cx="1" cy="249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4" name="Line 7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885"/>
                      <a:ext cx="1" cy="1516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5" name="Line 7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34" y="885"/>
                      <a:ext cx="1" cy="1263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" name="Line 7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73" y="885"/>
                      <a:ext cx="1" cy="101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7" name="Line 8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411" y="885"/>
                      <a:ext cx="1" cy="758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8" name="Line 8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50" y="885"/>
                      <a:ext cx="1" cy="507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9" name="Line 8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89" y="885"/>
                      <a:ext cx="1" cy="253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0" name="Line 8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627" y="633"/>
                      <a:ext cx="1" cy="252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1" name="Line 8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627" y="384"/>
                      <a:ext cx="1" cy="249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2" name="Line 8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34" y="2148"/>
                      <a:ext cx="1477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3" name="Line 8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96" y="2401"/>
                      <a:ext cx="738" cy="1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4" name="Line 8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34" y="2401"/>
                      <a:ext cx="738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5" name="Line 8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34" y="2148"/>
                      <a:ext cx="1" cy="253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6" name="Line 8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73" y="1896"/>
                      <a:ext cx="1477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7" name="Line 9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73" y="1896"/>
                      <a:ext cx="1" cy="505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8" name="Line 9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411" y="1643"/>
                      <a:ext cx="1477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9" name="Line 9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411" y="1643"/>
                      <a:ext cx="1" cy="505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0" name="Line 9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50" y="1392"/>
                      <a:ext cx="1477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" name="Line 9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50" y="1392"/>
                      <a:ext cx="1" cy="504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2" name="Line 9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89" y="1138"/>
                      <a:ext cx="738" cy="1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" name="Line 9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89" y="1138"/>
                      <a:ext cx="1" cy="505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" name="Line 9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627" y="885"/>
                      <a:ext cx="1" cy="253"/>
                    </a:xfrm>
                    <a:prstGeom prst="line">
                      <a:avLst/>
                    </a:prstGeom>
                    <a:noFill/>
                    <a:ln w="2844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" name="Line 9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627" y="1138"/>
                      <a:ext cx="1" cy="254"/>
                    </a:xfrm>
                    <a:prstGeom prst="line">
                      <a:avLst/>
                    </a:prstGeom>
                    <a:noFill/>
                    <a:ln w="126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" name="Rectangle 5"/>
                  <p:cNvSpPr>
                    <a:spLocks noChangeArrowheads="1"/>
                  </p:cNvSpPr>
                  <p:nvPr/>
                </p:nvSpPr>
                <p:spPr bwMode="auto">
                  <a:xfrm>
                    <a:off x="2146351" y="3909070"/>
                    <a:ext cx="1171575" cy="401638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algn="ctr"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 dirty="0">
                        <a:solidFill>
                          <a:srgbClr val="000000"/>
                        </a:solidFill>
                        <a:latin typeface="Verdana" pitchFamily="34" charset="0"/>
                      </a:rPr>
                      <a:t>B</a:t>
                    </a:r>
                  </a:p>
                </p:txBody>
              </p:sp>
              <p:sp>
                <p:nvSpPr>
                  <p:cNvPr id="7" name="Rectangle 6"/>
                  <p:cNvSpPr>
                    <a:spLocks noChangeArrowheads="1"/>
                  </p:cNvSpPr>
                  <p:nvPr/>
                </p:nvSpPr>
                <p:spPr bwMode="auto">
                  <a:xfrm>
                    <a:off x="3317926" y="3925013"/>
                    <a:ext cx="1171575" cy="401638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algn="ctr"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 dirty="0">
                        <a:solidFill>
                          <a:srgbClr val="000000"/>
                        </a:solidFill>
                        <a:latin typeface="Verdana" pitchFamily="34" charset="0"/>
                      </a:rPr>
                      <a:t>A,C</a:t>
                    </a:r>
                  </a:p>
                </p:txBody>
              </p:sp>
              <p:sp>
                <p:nvSpPr>
                  <p:cNvPr id="8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4491088" y="3938575"/>
                    <a:ext cx="1171575" cy="401638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algn="ctr"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 dirty="0">
                        <a:solidFill>
                          <a:srgbClr val="000000"/>
                        </a:solidFill>
                        <a:latin typeface="Verdana" pitchFamily="34" charset="0"/>
                      </a:rPr>
                      <a:t>A,C</a:t>
                    </a:r>
                  </a:p>
                </p:txBody>
              </p:sp>
              <p:sp>
                <p:nvSpPr>
                  <p:cNvPr id="9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6835826" y="3909070"/>
                    <a:ext cx="1171575" cy="401638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algn="ctr"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 dirty="0">
                        <a:solidFill>
                          <a:srgbClr val="000000"/>
                        </a:solidFill>
                        <a:latin typeface="Verdana" pitchFamily="34" charset="0"/>
                      </a:rPr>
                      <a:t>A,C</a:t>
                    </a:r>
                  </a:p>
                </p:txBody>
              </p:sp>
              <p:sp>
                <p:nvSpPr>
                  <p:cNvPr id="10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5659488" y="3909070"/>
                    <a:ext cx="1171575" cy="401638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/>
                  <a:lstStyle/>
                  <a:p>
                    <a:pPr algn="ctr" eaLnBrk="1" hangingPunct="1">
                      <a:spcBef>
                        <a:spcPts val="425"/>
                      </a:spcBef>
                      <a:buClr>
                        <a:srgbClr val="666600"/>
                      </a:buClr>
                      <a:buSzPct val="75000"/>
                      <a:buFont typeface="Wingdings" pitchFamily="2" charset="2"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700" dirty="0">
                        <a:solidFill>
                          <a:srgbClr val="000000"/>
                        </a:solidFill>
                        <a:latin typeface="Verdana" pitchFamily="34" charset="0"/>
                      </a:rPr>
                      <a:t>B</a:t>
                    </a:r>
                  </a:p>
                </p:txBody>
              </p:sp>
            </p:grpSp>
            <p:sp>
              <p:nvSpPr>
                <p:cNvPr id="145" name="Rectangle 144"/>
                <p:cNvSpPr>
                  <a:spLocks noChangeArrowheads="1"/>
                </p:cNvSpPr>
                <p:nvPr/>
              </p:nvSpPr>
              <p:spPr bwMode="auto">
                <a:xfrm>
                  <a:off x="899592" y="4310708"/>
                  <a:ext cx="703500" cy="40163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/>
                <a:lstStyle/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FF0000"/>
                      </a:solidFill>
                      <a:latin typeface="Verdana" pitchFamily="34" charset="0"/>
                    </a:rPr>
                    <a:t>A,S</a:t>
                  </a:r>
                </a:p>
              </p:txBody>
            </p:sp>
            <p:sp>
              <p:nvSpPr>
                <p:cNvPr id="150" name="Rectangle 149"/>
                <p:cNvSpPr>
                  <a:spLocks noChangeArrowheads="1"/>
                </p:cNvSpPr>
                <p:nvPr/>
              </p:nvSpPr>
              <p:spPr bwMode="auto">
                <a:xfrm>
                  <a:off x="1604045" y="4326651"/>
                  <a:ext cx="703500" cy="40163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/>
                <a:lstStyle/>
                <a:p>
                  <a:pPr algn="ctr" eaLnBrk="1" hangingPunct="1">
                    <a:spcBef>
                      <a:spcPts val="425"/>
                    </a:spcBef>
                    <a:buClr>
                      <a:srgbClr val="666600"/>
                    </a:buClr>
                    <a:buSzPct val="75000"/>
                    <a:buFont typeface="Wingdings" pitchFamily="2" charset="2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700" dirty="0">
                      <a:solidFill>
                        <a:srgbClr val="0070C0"/>
                      </a:solidFill>
                      <a:latin typeface="Verdana" pitchFamily="34" charset="0"/>
                    </a:rPr>
                    <a:t>B</a:t>
                  </a:r>
                </a:p>
              </p:txBody>
            </p:sp>
          </p:grpSp>
          <p:sp>
            <p:nvSpPr>
              <p:cNvPr id="157" name="Rectangle 156"/>
              <p:cNvSpPr>
                <a:spLocks noChangeArrowheads="1"/>
              </p:cNvSpPr>
              <p:nvPr/>
            </p:nvSpPr>
            <p:spPr bwMode="auto">
              <a:xfrm>
                <a:off x="2195736" y="4365104"/>
                <a:ext cx="864096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00B050"/>
                    </a:solidFill>
                    <a:latin typeface="Verdana" pitchFamily="34" charset="0"/>
                  </a:rPr>
                  <a:t>S,C</a:t>
                </a:r>
              </a:p>
            </p:txBody>
          </p:sp>
          <p:sp>
            <p:nvSpPr>
              <p:cNvPr id="162" name="Rectangle 161"/>
              <p:cNvSpPr>
                <a:spLocks noChangeArrowheads="1"/>
              </p:cNvSpPr>
              <p:nvPr/>
            </p:nvSpPr>
            <p:spPr bwMode="auto">
              <a:xfrm>
                <a:off x="2915816" y="4323506"/>
                <a:ext cx="864096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FF0000"/>
                    </a:solidFill>
                    <a:latin typeface="Verdana" pitchFamily="34" charset="0"/>
                  </a:rPr>
                  <a:t>A,S</a:t>
                </a:r>
              </a:p>
            </p:txBody>
          </p:sp>
          <p:sp>
            <p:nvSpPr>
              <p:cNvPr id="220" name="Rectangle 219"/>
              <p:cNvSpPr>
                <a:spLocks noChangeArrowheads="1"/>
              </p:cNvSpPr>
              <p:nvPr/>
            </p:nvSpPr>
            <p:spPr bwMode="auto">
              <a:xfrm>
                <a:off x="866075" y="4725502"/>
                <a:ext cx="703500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latin typeface="Verdana" pitchFamily="34" charset="0"/>
                  </a:rPr>
                  <a:t>Ø</a:t>
                </a:r>
              </a:p>
            </p:txBody>
          </p:sp>
          <p:sp>
            <p:nvSpPr>
              <p:cNvPr id="221" name="Rectangle 220"/>
              <p:cNvSpPr>
                <a:spLocks noChangeArrowheads="1"/>
              </p:cNvSpPr>
              <p:nvPr/>
            </p:nvSpPr>
            <p:spPr bwMode="auto">
              <a:xfrm>
                <a:off x="1547664" y="4725144"/>
                <a:ext cx="864096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chemeClr val="accent6">
                        <a:lumMod val="75000"/>
                      </a:schemeClr>
                    </a:solidFill>
                    <a:latin typeface="Verdana" pitchFamily="34" charset="0"/>
                  </a:rPr>
                  <a:t>B</a:t>
                </a:r>
              </a:p>
            </p:txBody>
          </p:sp>
          <p:sp>
            <p:nvSpPr>
              <p:cNvPr id="222" name="Rectangle 221"/>
              <p:cNvSpPr>
                <a:spLocks noChangeArrowheads="1"/>
              </p:cNvSpPr>
              <p:nvPr/>
            </p:nvSpPr>
            <p:spPr bwMode="auto">
              <a:xfrm>
                <a:off x="2212575" y="4755554"/>
                <a:ext cx="864096" cy="40163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algn="ctr" eaLnBrk="1" hangingPunct="1">
                  <a:spcBef>
                    <a:spcPts val="425"/>
                  </a:spcBef>
                  <a:buClr>
                    <a:srgbClr val="666600"/>
                  </a:buClr>
                  <a:buSzPct val="75000"/>
                  <a:buFont typeface="Wingdings" pitchFamily="2" charset="2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700" dirty="0">
                    <a:solidFill>
                      <a:srgbClr val="7030A0"/>
                    </a:solidFill>
                    <a:latin typeface="Verdana" pitchFamily="34" charset="0"/>
                  </a:rPr>
                  <a:t>B</a:t>
                </a:r>
              </a:p>
            </p:txBody>
          </p:sp>
        </p:grpSp>
        <p:sp>
          <p:nvSpPr>
            <p:cNvPr id="216" name="Rectangle 215"/>
            <p:cNvSpPr/>
            <p:nvPr/>
          </p:nvSpPr>
          <p:spPr>
            <a:xfrm>
              <a:off x="1034923" y="5139938"/>
              <a:ext cx="3658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Bef>
                  <a:spcPts val="425"/>
                </a:spcBef>
                <a:buClr>
                  <a:srgbClr val="666600"/>
                </a:buClr>
                <a:buSzPct val="75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dirty="0">
                  <a:latin typeface="Verdana" pitchFamily="34" charset="0"/>
                </a:rPr>
                <a:t>Ø</a:t>
              </a:r>
            </a:p>
          </p:txBody>
        </p:sp>
        <p:sp>
          <p:nvSpPr>
            <p:cNvPr id="228" name="Rectangle 227"/>
            <p:cNvSpPr>
              <a:spLocks noChangeArrowheads="1"/>
            </p:cNvSpPr>
            <p:nvPr/>
          </p:nvSpPr>
          <p:spPr bwMode="auto">
            <a:xfrm>
              <a:off x="1547664" y="5157192"/>
              <a:ext cx="864096" cy="4016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 eaLnBrk="1" hangingPunct="1">
                <a:spcBef>
                  <a:spcPts val="425"/>
                </a:spcBef>
                <a:buClr>
                  <a:srgbClr val="666600"/>
                </a:buClr>
                <a:buSzPct val="75000"/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700" dirty="0">
                  <a:solidFill>
                    <a:srgbClr val="00B050"/>
                  </a:solidFill>
                  <a:latin typeface="Verdana" pitchFamily="34" charset="0"/>
                </a:rPr>
                <a:t>S,C,A</a:t>
              </a:r>
            </a:p>
          </p:txBody>
        </p:sp>
        <p:sp>
          <p:nvSpPr>
            <p:cNvPr id="229" name="Rectangle 112"/>
            <p:cNvSpPr>
              <a:spLocks noChangeArrowheads="1"/>
            </p:cNvSpPr>
            <p:nvPr/>
          </p:nvSpPr>
          <p:spPr bwMode="auto">
            <a:xfrm>
              <a:off x="843729" y="5500736"/>
              <a:ext cx="919959" cy="4254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 dirty="0" smtClean="0">
                  <a:latin typeface="Algerian" pitchFamily="82" charset="0"/>
                </a:rPr>
                <a:t>A,S,C</a:t>
              </a:r>
              <a:endParaRPr lang="en-US" b="1" dirty="0">
                <a:latin typeface="Algerian" pitchFamily="82" charset="0"/>
              </a:endParaRPr>
            </a:p>
          </p:txBody>
        </p:sp>
      </p:grpSp>
      <p:sp>
        <p:nvSpPr>
          <p:cNvPr id="225" name="Rectangle 224"/>
          <p:cNvSpPr/>
          <p:nvPr/>
        </p:nvSpPr>
        <p:spPr>
          <a:xfrm>
            <a:off x="8147512" y="2251088"/>
            <a:ext cx="3658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425"/>
              </a:spcBef>
              <a:buClr>
                <a:srgbClr val="666600"/>
              </a:buClr>
              <a:buSzPct val="75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Verdana" pitchFamily="34" charset="0"/>
              </a:rPr>
              <a:t>Ø</a:t>
            </a:r>
          </a:p>
        </p:txBody>
      </p:sp>
    </p:spTree>
    <p:extLst>
      <p:ext uri="{BB962C8B-B14F-4D97-AF65-F5344CB8AC3E}">
        <p14:creationId xmlns:p14="http://schemas.microsoft.com/office/powerpoint/2010/main" val="231899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800</TotalTime>
  <Words>674</Words>
  <Application>Microsoft Office PowerPoint</Application>
  <PresentationFormat>On-screen Show (4:3)</PresentationFormat>
  <Paragraphs>300</Paragraphs>
  <Slides>13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Algoritma CYK  (Cocke-Younger-Kasami)</vt:lpstr>
      <vt:lpstr>Algoritma CYK untuk Tata Bahasa Bebas Konteks </vt:lpstr>
      <vt:lpstr>Bentuk CNF (Chomsky Normal Form)</vt:lpstr>
      <vt:lpstr>Kasus 1 : </vt:lpstr>
      <vt:lpstr>Alternatif algoritma CYK</vt:lpstr>
      <vt:lpstr>Alternatif algoritma CYK</vt:lpstr>
      <vt:lpstr>Alternatif algoritma CYK</vt:lpstr>
      <vt:lpstr>PowerPoint Presentation</vt:lpstr>
      <vt:lpstr>PowerPoint Presentation</vt:lpstr>
      <vt:lpstr>Memastikan diterima atau tidak…</vt:lpstr>
      <vt:lpstr>Algoritma CYK</vt:lpstr>
      <vt:lpstr>Renungkan, cermati, kerjakan dan dikumpulkan   </vt:lpstr>
      <vt:lpstr>Referensi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UserUPN</dc:creator>
  <cp:lastModifiedBy>rifkiindra</cp:lastModifiedBy>
  <cp:revision>51</cp:revision>
  <dcterms:created xsi:type="dcterms:W3CDTF">2014-01-31T01:13:01Z</dcterms:created>
  <dcterms:modified xsi:type="dcterms:W3CDTF">2016-12-01T01:53:22Z</dcterms:modified>
</cp:coreProperties>
</file>