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1" r:id="rId4"/>
    <p:sldId id="262" r:id="rId5"/>
    <p:sldId id="257" r:id="rId6"/>
    <p:sldId id="258" r:id="rId7"/>
    <p:sldId id="259" r:id="rId8"/>
    <p:sldId id="260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6A9D-AA1E-40EF-828E-72AD7D1CF001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03C8-3709-456B-946D-1B24068F2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6A9D-AA1E-40EF-828E-72AD7D1CF001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03C8-3709-456B-946D-1B24068F2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6A9D-AA1E-40EF-828E-72AD7D1CF001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03C8-3709-456B-946D-1B24068F2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6A9D-AA1E-40EF-828E-72AD7D1CF001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03C8-3709-456B-946D-1B24068F2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6A9D-AA1E-40EF-828E-72AD7D1CF001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03C8-3709-456B-946D-1B24068F2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6A9D-AA1E-40EF-828E-72AD7D1CF001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03C8-3709-456B-946D-1B24068F2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6A9D-AA1E-40EF-828E-72AD7D1CF001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03C8-3709-456B-946D-1B24068F2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6A9D-AA1E-40EF-828E-72AD7D1CF001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03C8-3709-456B-946D-1B24068F2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6A9D-AA1E-40EF-828E-72AD7D1CF001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03C8-3709-456B-946D-1B24068F2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6A9D-AA1E-40EF-828E-72AD7D1CF001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03C8-3709-456B-946D-1B24068F2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6A9D-AA1E-40EF-828E-72AD7D1CF001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03C8-3709-456B-946D-1B24068F2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B6A9D-AA1E-40EF-828E-72AD7D1CF001}" type="datetimeFigureOut">
              <a:rPr lang="en-US" smtClean="0"/>
              <a:pPr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F03C8-3709-456B-946D-1B24068F2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rgbClr val="92D050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3051175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n-US" dirty="0" smtClean="0"/>
              <a:t>(14)</a:t>
            </a:r>
            <a:br>
              <a:rPr lang="en-US" dirty="0" smtClean="0"/>
            </a:br>
            <a:r>
              <a:rPr lang="en-US" dirty="0" smtClean="0"/>
              <a:t>PERAN PEMIMPIN DALAM </a:t>
            </a:r>
            <a:br>
              <a:rPr lang="en-US" dirty="0" smtClean="0"/>
            </a:br>
            <a:r>
              <a:rPr lang="en-US" dirty="0" smtClean="0"/>
              <a:t>KRISIS YANG MEMBAWA KETIDAKPASTIAN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00B0F0"/>
          </a:solidFill>
        </p:spPr>
        <p:txBody>
          <a:bodyPr/>
          <a:lstStyle/>
          <a:p>
            <a:r>
              <a:rPr lang="en-US" dirty="0" smtClean="0"/>
              <a:t>BOEING 737 MAX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06" name="Picture 2" descr="Hasil gambar untuk ceo boeing minta maa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71600"/>
            <a:ext cx="9244146" cy="518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00B0F0"/>
          </a:solidFill>
        </p:spPr>
        <p:txBody>
          <a:bodyPr/>
          <a:lstStyle/>
          <a:p>
            <a:r>
              <a:rPr lang="en-US" dirty="0" smtClean="0"/>
              <a:t>KRISIS KERUKUNAN DI INDONESIA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2530" name="Picture 2" descr="Hasil gambar untuk KRISIS KERUKUNAN DI INDONES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447800"/>
            <a:ext cx="9144001" cy="541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00B0F0"/>
          </a:solidFill>
        </p:spPr>
        <p:txBody>
          <a:bodyPr/>
          <a:lstStyle/>
          <a:p>
            <a:r>
              <a:rPr lang="en-US" dirty="0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3554" name="Picture 2" descr="Hasil gambar untuk tanah xl di jalan mangkubum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0"/>
            <a:ext cx="9144000" cy="533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00B0F0"/>
          </a:solidFill>
        </p:spPr>
        <p:txBody>
          <a:bodyPr/>
          <a:lstStyle/>
          <a:p>
            <a:r>
              <a:rPr lang="en-US" dirty="0" smtClean="0"/>
              <a:t>INDONESIA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4578" name="Picture 2" descr="Hasil gambar untuk jokowi prabow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0"/>
            <a:ext cx="9144000" cy="533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92D050"/>
          </a:solidFill>
        </p:spPr>
        <p:txBody>
          <a:bodyPr/>
          <a:lstStyle/>
          <a:p>
            <a:r>
              <a:rPr lang="en-US" dirty="0" smtClean="0"/>
              <a:t>MEMILIH DRIVER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asil gambar untuk driver car ic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2286000"/>
            <a:ext cx="4800600" cy="40249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9800" y="0"/>
            <a:ext cx="3124200" cy="6858000"/>
          </a:xfrm>
          <a:solidFill>
            <a:srgbClr val="92D050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6019800" cy="68580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en-US" dirty="0" smtClean="0"/>
          </a:p>
          <a:p>
            <a:r>
              <a:rPr lang="en-US" dirty="0" smtClean="0"/>
              <a:t>TRAVIS KALANICK</a:t>
            </a:r>
          </a:p>
          <a:p>
            <a:r>
              <a:rPr lang="en-US" dirty="0" smtClean="0"/>
              <a:t>CEO &amp; PENDIRI UBER (2009)</a:t>
            </a:r>
          </a:p>
          <a:p>
            <a:r>
              <a:rPr lang="en-US" dirty="0" smtClean="0"/>
              <a:t>UBER DI 100 KOTA</a:t>
            </a:r>
          </a:p>
          <a:p>
            <a:r>
              <a:rPr lang="en-US" dirty="0" smtClean="0"/>
              <a:t>SUKA MARAH</a:t>
            </a:r>
          </a:p>
          <a:p>
            <a:r>
              <a:rPr lang="en-US" dirty="0" smtClean="0"/>
              <a:t>‘BERANTEM’ DG DRIVER</a:t>
            </a:r>
          </a:p>
          <a:p>
            <a:r>
              <a:rPr lang="en-US" dirty="0" smtClean="0"/>
              <a:t>DIASINGKAN</a:t>
            </a:r>
          </a:p>
          <a:p>
            <a:r>
              <a:rPr lang="en-US" dirty="0" smtClean="0"/>
              <a:t>UBER DROP</a:t>
            </a:r>
          </a:p>
          <a:p>
            <a:r>
              <a:rPr lang="en-US" dirty="0" smtClean="0"/>
              <a:t>DI INDONESIA TUTUP</a:t>
            </a:r>
          </a:p>
          <a:p>
            <a:r>
              <a:rPr lang="en-US" dirty="0" smtClean="0"/>
              <a:t>MUNCUL BANYAK PESAING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028" name="AutoShape 4" descr="Belajar Porsi Ideal Seorang Pemimpin dari Kasus CEO Uber, Travis Kalani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Belajar Porsi Ideal Seorang Pemimpin dari Kasus CEO Uber, Travis Kalani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Hasil gambar untuk uber travis kalanic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2209800"/>
            <a:ext cx="4724400" cy="28346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00B0F0"/>
          </a:solidFill>
        </p:spPr>
        <p:txBody>
          <a:bodyPr/>
          <a:lstStyle/>
          <a:p>
            <a:r>
              <a:rPr lang="en-US" dirty="0" smtClean="0"/>
              <a:t>APA YANG SALAH DG TRAVIS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cap="all" dirty="0" smtClean="0"/>
              <a:t>PENGATURAN EMOSIONAL YANG BURUK</a:t>
            </a:r>
          </a:p>
          <a:p>
            <a:r>
              <a:rPr lang="en-US" cap="all" dirty="0" smtClean="0"/>
              <a:t>TERLIHAT TIDAK MAMPU MEMBERI CONTOH</a:t>
            </a:r>
          </a:p>
          <a:p>
            <a:r>
              <a:rPr lang="en-US" cap="all" dirty="0" smtClean="0"/>
              <a:t>TIDAK MATANG BERPIKIR</a:t>
            </a:r>
          </a:p>
          <a:p>
            <a:r>
              <a:rPr lang="en-US" cap="all" dirty="0" smtClean="0"/>
              <a:t>TIDAK MENGUASAI PERUSAHAAN</a:t>
            </a:r>
          </a:p>
          <a:p>
            <a:r>
              <a:rPr lang="en-US" cap="all" dirty="0" smtClean="0"/>
              <a:t>‘BODOH’</a:t>
            </a:r>
          </a:p>
          <a:p>
            <a:r>
              <a:rPr lang="en-US" cap="all" dirty="0" smtClean="0"/>
              <a:t>TIDAK DIHARGAI OLEH MITRA</a:t>
            </a:r>
          </a:p>
          <a:p>
            <a:r>
              <a:rPr lang="en-US" cap="all" dirty="0" smtClean="0"/>
              <a:t>TIDAK DITERIMA DI PERUSAHAANNYA</a:t>
            </a:r>
          </a:p>
          <a:p>
            <a:r>
              <a:rPr lang="en-US" cap="all" dirty="0" smtClean="0"/>
              <a:t>UBER KEHILANGAN PENDIRINYA DAN SURUT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00B0F0"/>
          </a:solidFill>
        </p:spPr>
        <p:txBody>
          <a:bodyPr/>
          <a:lstStyle/>
          <a:p>
            <a:r>
              <a:rPr lang="en-US" dirty="0" smtClean="0"/>
              <a:t>MASALAH ORGANISASI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cap="all" dirty="0" err="1" smtClean="0"/>
              <a:t>Organisasi</a:t>
            </a:r>
            <a:r>
              <a:rPr lang="en-US" cap="all" dirty="0" smtClean="0"/>
              <a:t> </a:t>
            </a:r>
            <a:r>
              <a:rPr lang="en-US" cap="all" dirty="0" err="1" smtClean="0"/>
              <a:t>Pasti</a:t>
            </a:r>
            <a:r>
              <a:rPr lang="en-US" cap="all" dirty="0" smtClean="0"/>
              <a:t> </a:t>
            </a:r>
            <a:r>
              <a:rPr lang="en-US" cap="all" dirty="0" err="1" smtClean="0"/>
              <a:t>Mengalami</a:t>
            </a:r>
            <a:r>
              <a:rPr lang="en-US" cap="all" dirty="0" smtClean="0"/>
              <a:t> </a:t>
            </a:r>
            <a:r>
              <a:rPr lang="en-US" cap="all" dirty="0" err="1" smtClean="0"/>
              <a:t>Perubahan</a:t>
            </a:r>
            <a:r>
              <a:rPr lang="en-US" cap="all" dirty="0" smtClean="0"/>
              <a:t> (internal </a:t>
            </a:r>
            <a:r>
              <a:rPr lang="en-US" cap="all" dirty="0" err="1" smtClean="0"/>
              <a:t>dan</a:t>
            </a:r>
            <a:r>
              <a:rPr lang="en-US" cap="all" dirty="0" smtClean="0"/>
              <a:t> </a:t>
            </a:r>
            <a:r>
              <a:rPr lang="en-US" cap="all" dirty="0" err="1" smtClean="0"/>
              <a:t>eksternal</a:t>
            </a:r>
            <a:r>
              <a:rPr lang="en-US" cap="all" dirty="0" smtClean="0"/>
              <a:t>)</a:t>
            </a:r>
          </a:p>
          <a:p>
            <a:r>
              <a:rPr lang="en-US" cap="all" dirty="0" err="1" smtClean="0"/>
              <a:t>Organisasi</a:t>
            </a:r>
            <a:r>
              <a:rPr lang="en-US" cap="all" dirty="0" smtClean="0"/>
              <a:t> </a:t>
            </a:r>
            <a:r>
              <a:rPr lang="en-US" cap="all" dirty="0" err="1" smtClean="0"/>
              <a:t>Harus</a:t>
            </a:r>
            <a:r>
              <a:rPr lang="en-US" cap="all" dirty="0" smtClean="0"/>
              <a:t> </a:t>
            </a:r>
            <a:r>
              <a:rPr lang="en-US" cap="all" dirty="0" err="1" smtClean="0"/>
              <a:t>Menyesuaikan</a:t>
            </a:r>
            <a:r>
              <a:rPr lang="en-US" cap="all" dirty="0" smtClean="0"/>
              <a:t> </a:t>
            </a:r>
            <a:r>
              <a:rPr lang="en-US" cap="all" dirty="0" err="1" smtClean="0"/>
              <a:t>Diri</a:t>
            </a:r>
            <a:r>
              <a:rPr lang="en-US" cap="all" dirty="0" smtClean="0"/>
              <a:t> agar </a:t>
            </a:r>
            <a:r>
              <a:rPr lang="en-US" cap="all" dirty="0" err="1" smtClean="0"/>
              <a:t>bisa</a:t>
            </a:r>
            <a:r>
              <a:rPr lang="en-US" cap="all" dirty="0" smtClean="0"/>
              <a:t> Survive</a:t>
            </a:r>
          </a:p>
          <a:p>
            <a:r>
              <a:rPr lang="en-US" cap="all" dirty="0" err="1" smtClean="0"/>
              <a:t>Ada</a:t>
            </a:r>
            <a:r>
              <a:rPr lang="en-US" cap="all" dirty="0" smtClean="0"/>
              <a:t> </a:t>
            </a:r>
            <a:r>
              <a:rPr lang="en-US" cap="all" dirty="0" err="1" smtClean="0"/>
              <a:t>Perubahan</a:t>
            </a:r>
            <a:r>
              <a:rPr lang="en-US" cap="all" dirty="0" smtClean="0"/>
              <a:t> </a:t>
            </a:r>
            <a:r>
              <a:rPr lang="en-US" cap="all" dirty="0" err="1" smtClean="0"/>
              <a:t>disaiN</a:t>
            </a:r>
            <a:r>
              <a:rPr lang="en-US" cap="all" dirty="0" smtClean="0"/>
              <a:t> ORGANISASI</a:t>
            </a:r>
          </a:p>
          <a:p>
            <a:r>
              <a:rPr lang="en-US" cap="all" dirty="0" smtClean="0"/>
              <a:t>ADA KESIAPAN MENGHADAPI PERUBAHAN/KETIDAKPASTIAN</a:t>
            </a:r>
          </a:p>
          <a:p>
            <a:r>
              <a:rPr lang="en-US" cap="all" dirty="0" smtClean="0"/>
              <a:t>HARUS ADA LEADER YANG BERVISI BAIK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00B0F0"/>
          </a:solidFill>
        </p:spPr>
        <p:txBody>
          <a:bodyPr/>
          <a:lstStyle/>
          <a:p>
            <a:r>
              <a:rPr lang="en-US" cap="all" dirty="0" smtClean="0"/>
              <a:t>Robert P. Powell </a:t>
            </a:r>
            <a:endParaRPr lang="en-US" cap="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i="1" dirty="0" smtClean="0"/>
              <a:t>Crisis–A Leadership Opportunity </a:t>
            </a:r>
            <a:r>
              <a:rPr lang="en-US" dirty="0" smtClean="0"/>
              <a:t>(2005) :</a:t>
            </a:r>
          </a:p>
          <a:p>
            <a:r>
              <a:rPr lang="en-US" dirty="0" err="1"/>
              <a:t>k</a:t>
            </a:r>
            <a:r>
              <a:rPr lang="en-US" dirty="0" err="1" smtClean="0"/>
              <a:t>risis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, </a:t>
            </a:r>
            <a:r>
              <a:rPr lang="en-US" dirty="0" err="1" smtClean="0"/>
              <a:t>berdampak</a:t>
            </a:r>
            <a:r>
              <a:rPr lang="en-US" dirty="0" smtClean="0"/>
              <a:t> dramatis, </a:t>
            </a:r>
            <a:r>
              <a:rPr lang="en-US" dirty="0" err="1" smtClean="0"/>
              <a:t>kadang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endParaRPr lang="en-US" dirty="0"/>
          </a:p>
          <a:p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kekacauan</a:t>
            </a:r>
            <a:r>
              <a:rPr lang="en-US" dirty="0" smtClean="0"/>
              <a:t> (</a:t>
            </a:r>
            <a:r>
              <a:rPr lang="en-US" i="1" dirty="0" smtClean="0"/>
              <a:t>chaos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menghancurkan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/>
          </a:p>
          <a:p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(</a:t>
            </a:r>
            <a:r>
              <a:rPr lang="en-US" i="1" dirty="0" smtClean="0"/>
              <a:t>no boundaries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kapan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00B0F0"/>
          </a:solidFill>
        </p:spPr>
        <p:txBody>
          <a:bodyPr/>
          <a:lstStyle/>
          <a:p>
            <a:r>
              <a:rPr lang="en-US" dirty="0" smtClean="0"/>
              <a:t>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</a:t>
            </a:r>
            <a:r>
              <a:rPr lang="en-US" i="1" dirty="0" smtClean="0"/>
              <a:t>process of influence in which managers interact with direct reports and others in the organization in collective pursuit of a common goal. </a:t>
            </a:r>
          </a:p>
          <a:p>
            <a:endParaRPr lang="en-US" i="1" dirty="0"/>
          </a:p>
          <a:p>
            <a:r>
              <a:rPr lang="en-US" dirty="0" smtClean="0"/>
              <a:t>KHD : </a:t>
            </a:r>
            <a:r>
              <a:rPr lang="en-US" dirty="0" err="1" smtClean="0"/>
              <a:t>ing</a:t>
            </a:r>
            <a:r>
              <a:rPr lang="en-US" dirty="0" smtClean="0"/>
              <a:t> </a:t>
            </a:r>
            <a:r>
              <a:rPr lang="en-US" dirty="0" err="1" smtClean="0"/>
              <a:t>ngarso</a:t>
            </a:r>
            <a:r>
              <a:rPr lang="en-US" dirty="0" smtClean="0"/>
              <a:t> sung </a:t>
            </a:r>
            <a:r>
              <a:rPr lang="en-US" dirty="0" err="1" smtClean="0"/>
              <a:t>tulodho</a:t>
            </a:r>
            <a:r>
              <a:rPr lang="en-US" dirty="0" smtClean="0"/>
              <a:t>, </a:t>
            </a:r>
            <a:r>
              <a:rPr lang="en-US" dirty="0" err="1" smtClean="0"/>
              <a:t>ing</a:t>
            </a:r>
            <a:r>
              <a:rPr lang="en-US" dirty="0" smtClean="0"/>
              <a:t> </a:t>
            </a:r>
            <a:r>
              <a:rPr lang="en-US" dirty="0" err="1" smtClean="0"/>
              <a:t>madyo</a:t>
            </a:r>
            <a:r>
              <a:rPr lang="en-US" dirty="0" smtClean="0"/>
              <a:t> </a:t>
            </a:r>
            <a:r>
              <a:rPr lang="en-US" dirty="0" err="1" smtClean="0"/>
              <a:t>mangunkarso</a:t>
            </a:r>
            <a:r>
              <a:rPr lang="en-US" dirty="0" smtClean="0"/>
              <a:t>, tut </a:t>
            </a:r>
            <a:r>
              <a:rPr lang="en-US" dirty="0" err="1" smtClean="0"/>
              <a:t>wuri</a:t>
            </a:r>
            <a:r>
              <a:rPr lang="en-US" dirty="0" smtClean="0"/>
              <a:t> </a:t>
            </a:r>
            <a:r>
              <a:rPr lang="en-US" dirty="0" err="1" smtClean="0"/>
              <a:t>handayani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00B0F0"/>
          </a:solidFill>
        </p:spPr>
        <p:txBody>
          <a:bodyPr/>
          <a:lstStyle/>
          <a:p>
            <a:r>
              <a:rPr lang="en-US" dirty="0" smtClean="0"/>
              <a:t>KEPEMIMPINAN SAAT KRISIS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cap="all" dirty="0" err="1" smtClean="0"/>
              <a:t>Pendekatan</a:t>
            </a:r>
            <a:r>
              <a:rPr lang="en-US" cap="all" dirty="0" smtClean="0"/>
              <a:t> </a:t>
            </a:r>
            <a:r>
              <a:rPr lang="en-US" cap="all" dirty="0" err="1" smtClean="0"/>
              <a:t>Emosional</a:t>
            </a:r>
            <a:r>
              <a:rPr lang="en-US" cap="all" dirty="0" smtClean="0"/>
              <a:t> </a:t>
            </a:r>
            <a:r>
              <a:rPr lang="en-US" cap="all" dirty="0" err="1" smtClean="0"/>
              <a:t>Kuat</a:t>
            </a:r>
            <a:endParaRPr lang="en-US" cap="all" dirty="0" smtClean="0"/>
          </a:p>
          <a:p>
            <a:r>
              <a:rPr lang="en-US" cap="all" dirty="0" err="1" smtClean="0"/>
              <a:t>Kemampuan</a:t>
            </a:r>
            <a:r>
              <a:rPr lang="en-US" cap="all" dirty="0" smtClean="0"/>
              <a:t> </a:t>
            </a:r>
            <a:r>
              <a:rPr lang="en-US" cap="all" dirty="0" err="1" smtClean="0"/>
              <a:t>Komunikasi</a:t>
            </a:r>
            <a:r>
              <a:rPr lang="en-US" cap="all" dirty="0" smtClean="0"/>
              <a:t> </a:t>
            </a:r>
            <a:r>
              <a:rPr lang="en-US" cap="all" dirty="0" err="1" smtClean="0"/>
              <a:t>Tinggi</a:t>
            </a:r>
            <a:endParaRPr lang="en-US" cap="all" dirty="0" smtClean="0"/>
          </a:p>
          <a:p>
            <a:r>
              <a:rPr lang="en-US" cap="all" dirty="0" smtClean="0"/>
              <a:t>Support </a:t>
            </a:r>
            <a:r>
              <a:rPr lang="en-US" cap="all" dirty="0" err="1" smtClean="0"/>
              <a:t>pada</a:t>
            </a:r>
            <a:r>
              <a:rPr lang="en-US" cap="all" dirty="0" smtClean="0"/>
              <a:t> </a:t>
            </a:r>
            <a:r>
              <a:rPr lang="en-US" cap="all" dirty="0" err="1" smtClean="0"/>
              <a:t>Organisasi</a:t>
            </a:r>
            <a:r>
              <a:rPr lang="en-US" cap="all" dirty="0" smtClean="0"/>
              <a:t> </a:t>
            </a:r>
            <a:r>
              <a:rPr lang="en-US" cap="all" dirty="0" err="1" smtClean="0"/>
              <a:t>dan</a:t>
            </a:r>
            <a:r>
              <a:rPr lang="en-US" cap="all" dirty="0" smtClean="0"/>
              <a:t> Team</a:t>
            </a:r>
          </a:p>
          <a:p>
            <a:r>
              <a:rPr lang="en-US" cap="all" dirty="0" err="1" smtClean="0"/>
              <a:t>Kemampuan</a:t>
            </a:r>
            <a:r>
              <a:rPr lang="en-US" cap="all" dirty="0" smtClean="0"/>
              <a:t> </a:t>
            </a:r>
            <a:r>
              <a:rPr lang="en-US" cap="all" dirty="0" err="1" smtClean="0"/>
              <a:t>Meng</a:t>
            </a:r>
            <a:r>
              <a:rPr lang="en-US" cap="all" dirty="0" smtClean="0"/>
              <a:t>-update </a:t>
            </a:r>
            <a:r>
              <a:rPr lang="en-US" cap="all" dirty="0" err="1" smtClean="0"/>
              <a:t>Informasi</a:t>
            </a:r>
            <a:endParaRPr lang="en-US" cap="all" dirty="0" smtClean="0"/>
          </a:p>
          <a:p>
            <a:r>
              <a:rPr lang="en-US" cap="all" dirty="0" smtClean="0"/>
              <a:t>ANALISIS, </a:t>
            </a:r>
            <a:r>
              <a:rPr lang="en-US" cap="all" dirty="0" err="1" smtClean="0"/>
              <a:t>Perencanaan</a:t>
            </a:r>
            <a:r>
              <a:rPr lang="en-US" cap="all" dirty="0" smtClean="0"/>
              <a:t>, </a:t>
            </a:r>
            <a:r>
              <a:rPr lang="en-US" cap="all" dirty="0" err="1" smtClean="0"/>
              <a:t>dan</a:t>
            </a:r>
            <a:r>
              <a:rPr lang="en-US" cap="all" dirty="0" smtClean="0"/>
              <a:t> </a:t>
            </a:r>
            <a:r>
              <a:rPr lang="en-US" cap="all" dirty="0" err="1" smtClean="0"/>
              <a:t>Penerapan</a:t>
            </a:r>
            <a:r>
              <a:rPr lang="en-US" cap="all" dirty="0" smtClean="0"/>
              <a:t> Management</a:t>
            </a:r>
          </a:p>
          <a:p>
            <a:r>
              <a:rPr lang="en-US" cap="all" dirty="0" err="1" smtClean="0"/>
              <a:t>Mengawal</a:t>
            </a:r>
            <a:r>
              <a:rPr lang="en-US" cap="all" dirty="0" smtClean="0"/>
              <a:t> </a:t>
            </a:r>
            <a:r>
              <a:rPr lang="en-US" cap="all" dirty="0" err="1" smtClean="0"/>
              <a:t>perubahan</a:t>
            </a:r>
            <a:endParaRPr lang="en-US" cap="all" dirty="0" smtClean="0"/>
          </a:p>
          <a:p>
            <a:endParaRPr lang="en-US" cap="al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00B0F0"/>
          </a:solidFill>
        </p:spPr>
        <p:txBody>
          <a:bodyPr/>
          <a:lstStyle/>
          <a:p>
            <a:r>
              <a:rPr lang="en-US" dirty="0" smtClean="0"/>
              <a:t>KASUS BUKALAPAK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458" name="Picture 2" descr="Hasil gambar untuk uninstall bukalapa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828800"/>
            <a:ext cx="8048065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</TotalTime>
  <Words>236</Words>
  <Application>Microsoft Office PowerPoint</Application>
  <PresentationFormat>On-screen Show (4:3)</PresentationFormat>
  <Paragraphs>48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(14) PERAN PEMIMPIN DALAM  KRISIS YANG MEMBAWA KETIDAKPASTIAN</vt:lpstr>
      <vt:lpstr>MEMILIH DRIVER</vt:lpstr>
      <vt:lpstr>Slide 3</vt:lpstr>
      <vt:lpstr>APA YANG SALAH DG TRAVIS ?</vt:lpstr>
      <vt:lpstr>MASALAH ORGANISASI</vt:lpstr>
      <vt:lpstr>Robert P. Powell </vt:lpstr>
      <vt:lpstr>LEADERSHIP</vt:lpstr>
      <vt:lpstr>KEPEMIMPINAN SAAT KRISIS</vt:lpstr>
      <vt:lpstr>KASUS BUKALAPAK</vt:lpstr>
      <vt:lpstr>BOEING 737 MAX</vt:lpstr>
      <vt:lpstr>KRISIS KERUKUNAN DI INDONESIA</vt:lpstr>
      <vt:lpstr>DISKUSI</vt:lpstr>
      <vt:lpstr>INDONESIA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(12) PERAN PEMIMPIN DALAM KRISIS YANG MEMBAWA KETIDAKPASTIAN</dc:title>
  <dc:creator>DARU</dc:creator>
  <cp:lastModifiedBy>DARU</cp:lastModifiedBy>
  <cp:revision>5</cp:revision>
  <dcterms:created xsi:type="dcterms:W3CDTF">2017-12-22T15:46:57Z</dcterms:created>
  <dcterms:modified xsi:type="dcterms:W3CDTF">2019-05-16T21:55:03Z</dcterms:modified>
</cp:coreProperties>
</file>