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7A27B8F-21BA-4691-9354-63CF458D5BFC}" type="datetimeFigureOut">
              <a:rPr lang="id-ID" smtClean="0"/>
              <a:t>18/09/2017</a:t>
            </a:fld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222BEB4-E804-428B-AB12-A1B6B87542F3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id-ID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27B8F-21BA-4691-9354-63CF458D5BFC}" type="datetimeFigureOut">
              <a:rPr lang="id-ID" smtClean="0"/>
              <a:t>18/09/2017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BEB4-E804-428B-AB12-A1B6B87542F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27B8F-21BA-4691-9354-63CF458D5BFC}" type="datetimeFigureOut">
              <a:rPr lang="id-ID" smtClean="0"/>
              <a:t>18/09/2017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222BEB4-E804-428B-AB12-A1B6B87542F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27B8F-21BA-4691-9354-63CF458D5BFC}" type="datetimeFigureOut">
              <a:rPr lang="id-ID" smtClean="0"/>
              <a:t>18/09/2017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BEB4-E804-428B-AB12-A1B6B87542F3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A27B8F-21BA-4691-9354-63CF458D5BFC}" type="datetimeFigureOut">
              <a:rPr lang="id-ID" smtClean="0"/>
              <a:t>18/09/2017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222BEB4-E804-428B-AB12-A1B6B87542F3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27B8F-21BA-4691-9354-63CF458D5BFC}" type="datetimeFigureOut">
              <a:rPr lang="id-ID" smtClean="0"/>
              <a:t>18/09/2017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BEB4-E804-428B-AB12-A1B6B87542F3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27B8F-21BA-4691-9354-63CF458D5BFC}" type="datetimeFigureOut">
              <a:rPr lang="id-ID" smtClean="0"/>
              <a:t>18/09/2017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BEB4-E804-428B-AB12-A1B6B87542F3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27B8F-21BA-4691-9354-63CF458D5BFC}" type="datetimeFigureOut">
              <a:rPr lang="id-ID" smtClean="0"/>
              <a:t>18/09/2017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BEB4-E804-428B-AB12-A1B6B87542F3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27B8F-21BA-4691-9354-63CF458D5BFC}" type="datetimeFigureOut">
              <a:rPr lang="id-ID" smtClean="0"/>
              <a:t>18/09/2017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BEB4-E804-428B-AB12-A1B6B87542F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27B8F-21BA-4691-9354-63CF458D5BFC}" type="datetimeFigureOut">
              <a:rPr lang="id-ID" smtClean="0"/>
              <a:t>18/09/2017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222BEB4-E804-428B-AB12-A1B6B87542F3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27B8F-21BA-4691-9354-63CF458D5BFC}" type="datetimeFigureOut">
              <a:rPr lang="id-ID" smtClean="0"/>
              <a:t>18/09/2017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BEB4-E804-428B-AB12-A1B6B87542F3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27A27B8F-21BA-4691-9354-63CF458D5BFC}" type="datetimeFigureOut">
              <a:rPr lang="id-ID" smtClean="0"/>
              <a:t>18/09/2017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9222BEB4-E804-428B-AB12-A1B6B87542F3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19 September 2017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Tugas 2 Metopel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49479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Tuliskan secara jelas, ringkas, logis tentang </a:t>
            </a:r>
            <a:r>
              <a:rPr lang="id-ID" sz="3200" b="1" dirty="0" smtClean="0"/>
              <a:t>latar belakang </a:t>
            </a:r>
            <a:r>
              <a:rPr lang="id-ID" dirty="0" smtClean="0"/>
              <a:t>dari judul abstrak (tugas 1) yang anda kumpulkan minggu lalu.</a:t>
            </a:r>
          </a:p>
          <a:p>
            <a:endParaRPr lang="id-ID" dirty="0"/>
          </a:p>
          <a:p>
            <a:r>
              <a:rPr lang="id-ID" dirty="0" smtClean="0"/>
              <a:t>Jika abstrak minggu lalu akan anda ganti, maka minggu </a:t>
            </a:r>
            <a:r>
              <a:rPr lang="id-ID" smtClean="0"/>
              <a:t>depan anda harus mengumpulkan abstrak dan latar belakang masalah.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Tugas dalam 1 lembar HVS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662209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3</TotalTime>
  <Words>54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Grid</vt:lpstr>
      <vt:lpstr>Tugas 2 Metopel </vt:lpstr>
      <vt:lpstr>Tugas dalam 1 lembar HVS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2 Metopel </dc:title>
  <dc:creator>herlina</dc:creator>
  <cp:lastModifiedBy>herlina</cp:lastModifiedBy>
  <cp:revision>1</cp:revision>
  <dcterms:created xsi:type="dcterms:W3CDTF">2017-09-17T22:48:13Z</dcterms:created>
  <dcterms:modified xsi:type="dcterms:W3CDTF">2017-09-17T22:51:56Z</dcterms:modified>
</cp:coreProperties>
</file>