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8" r:id="rId3"/>
    <p:sldId id="265" r:id="rId4"/>
    <p:sldId id="262" r:id="rId5"/>
    <p:sldId id="260" r:id="rId6"/>
    <p:sldId id="275" r:id="rId7"/>
    <p:sldId id="277" r:id="rId8"/>
    <p:sldId id="279" r:id="rId9"/>
    <p:sldId id="278" r:id="rId10"/>
    <p:sldId id="264" r:id="rId11"/>
    <p:sldId id="263" r:id="rId12"/>
    <p:sldId id="276" r:id="rId13"/>
    <p:sldId id="267" r:id="rId14"/>
    <p:sldId id="268" r:id="rId15"/>
    <p:sldId id="269" r:id="rId16"/>
    <p:sldId id="271" r:id="rId17"/>
    <p:sldId id="272" r:id="rId18"/>
    <p:sldId id="270" r:id="rId19"/>
    <p:sldId id="273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62" autoAdjust="0"/>
    <p:restoredTop sz="94660"/>
  </p:normalViewPr>
  <p:slideViewPr>
    <p:cSldViewPr>
      <p:cViewPr varScale="1">
        <p:scale>
          <a:sx n="92" d="100"/>
          <a:sy n="92" d="100"/>
        </p:scale>
        <p:origin x="-24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1" y="2206952"/>
            <a:ext cx="7147931" cy="184785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208476"/>
            <a:ext cx="1190348" cy="1844802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2352494"/>
            <a:ext cx="910224" cy="1556766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4" y="2291716"/>
            <a:ext cx="6947845" cy="168401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3468951"/>
            <a:ext cx="762000" cy="3429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3419458"/>
            <a:ext cx="6755166" cy="4982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2354580"/>
            <a:ext cx="6760868" cy="155829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3486150"/>
            <a:ext cx="6553200" cy="3429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2420275"/>
            <a:ext cx="6629400" cy="9144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171450"/>
            <a:ext cx="1859280" cy="4591976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6" y="263557"/>
            <a:ext cx="1672235" cy="4407763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8" y="296571"/>
            <a:ext cx="1485531" cy="43417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5750"/>
            <a:ext cx="6172200" cy="43434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209800"/>
            <a:ext cx="8265160" cy="184785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2286001"/>
            <a:ext cx="8033800" cy="168401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2400300"/>
            <a:ext cx="7696200" cy="97155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3406141"/>
            <a:ext cx="7818120" cy="4982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455633"/>
            <a:ext cx="7696200" cy="3928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8" y="2343150"/>
            <a:ext cx="7817599" cy="155829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289303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9303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291828"/>
            <a:ext cx="4040188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1828800"/>
            <a:ext cx="4040188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91828"/>
            <a:ext cx="4041775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28800"/>
            <a:ext cx="4041775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14350"/>
            <a:ext cx="4572000" cy="39433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129284"/>
            <a:ext cx="2716566" cy="264261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231854"/>
            <a:ext cx="2483254" cy="2425746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228850"/>
            <a:ext cx="2298634" cy="131445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300734"/>
            <a:ext cx="2298634" cy="893715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66078"/>
            <a:ext cx="7772400" cy="3248673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3714750"/>
            <a:ext cx="7772400" cy="10287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2000" y="3771900"/>
            <a:ext cx="7600765" cy="902193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4229100"/>
            <a:ext cx="7328514" cy="338772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3806190"/>
            <a:ext cx="7946136" cy="82296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4242418"/>
            <a:ext cx="7244736" cy="30128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29051"/>
            <a:ext cx="7328514" cy="392282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451"/>
            <a:ext cx="8229600" cy="328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F802DA5-67C5-4749-A2D2-EB0D9CC1517F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C9E5B7D-2241-4E9F-9E03-C79D1BE054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08625"/>
            <a:ext cx="8595360" cy="99441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279647"/>
            <a:ext cx="8380520" cy="83894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wmf"/><Relationship Id="rId11" Type="http://schemas.openxmlformats.org/officeDocument/2006/relationships/image" Target="../media/image21.gi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gif"/><Relationship Id="rId9" Type="http://schemas.openxmlformats.org/officeDocument/2006/relationships/image" Target="../media/image19.wmf"/><Relationship Id="rId1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8.wm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09600" y="2495550"/>
            <a:ext cx="6629400" cy="610526"/>
          </a:xfrm>
        </p:spPr>
        <p:txBody>
          <a:bodyPr/>
          <a:lstStyle/>
          <a:p>
            <a:r>
              <a:rPr lang="en-US" sz="2800" dirty="0" smtClean="0"/>
              <a:t>SUPPLY CHAIN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7772400" y="3567379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By HENI</a:t>
            </a:r>
            <a:endParaRPr lang="en-US" sz="1400" dirty="0"/>
          </a:p>
        </p:txBody>
      </p:sp>
      <p:pic>
        <p:nvPicPr>
          <p:cNvPr id="10" name="Picture 2" descr="E:\RONNY\GAMBAR\chain1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2" r="9975" b="4546"/>
          <a:stretch/>
        </p:blipFill>
        <p:spPr bwMode="auto">
          <a:xfrm rot="551693">
            <a:off x="5409475" y="754834"/>
            <a:ext cx="3099226" cy="11101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3456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0" y="361950"/>
            <a:ext cx="2545890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b="1" i="1" dirty="0">
                <a:solidFill>
                  <a:srgbClr val="0070C0"/>
                </a:solidFill>
              </a:rPr>
              <a:t>Martin (1998):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53000" y="1123950"/>
            <a:ext cx="3886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400" b="1" dirty="0"/>
              <a:t>SCM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dirty="0" err="1"/>
              <a:t>jaringan</a:t>
            </a:r>
            <a:r>
              <a:rPr lang="en-US" sz="2400" b="1" dirty="0"/>
              <a:t> </a:t>
            </a:r>
            <a:r>
              <a:rPr lang="en-US" sz="2400" b="1" dirty="0" err="1"/>
              <a:t>organisasi</a:t>
            </a:r>
            <a:r>
              <a:rPr lang="en-US" sz="2400" b="1" dirty="0"/>
              <a:t> yang </a:t>
            </a:r>
            <a:r>
              <a:rPr lang="en-US" sz="2400" b="1" dirty="0" err="1"/>
              <a:t>melibatkan</a:t>
            </a:r>
            <a:r>
              <a:rPr lang="en-US" sz="2400" b="1" dirty="0"/>
              <a:t> </a:t>
            </a:r>
            <a:r>
              <a:rPr lang="en-US" sz="2400" b="1" dirty="0" err="1"/>
              <a:t>hubungan</a:t>
            </a:r>
            <a:r>
              <a:rPr lang="en-US" sz="2400" b="1" dirty="0"/>
              <a:t> </a:t>
            </a:r>
            <a:r>
              <a:rPr lang="en-US" sz="2400" b="1" i="1" dirty="0"/>
              <a:t>upstream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i="1" dirty="0"/>
              <a:t>downstream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proses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aktivitas</a:t>
            </a:r>
            <a:r>
              <a:rPr lang="en-US" sz="2400" b="1" dirty="0"/>
              <a:t> yang </a:t>
            </a:r>
            <a:r>
              <a:rPr lang="en-US" sz="2400" b="1" dirty="0" err="1"/>
              <a:t>berbeda</a:t>
            </a:r>
            <a:r>
              <a:rPr lang="en-US" sz="2400" b="1" dirty="0"/>
              <a:t> yang </a:t>
            </a:r>
            <a:r>
              <a:rPr lang="en-US" sz="2400" b="1" dirty="0" err="1"/>
              <a:t>memberi</a:t>
            </a:r>
            <a:r>
              <a:rPr lang="en-US" sz="2400" b="1" dirty="0"/>
              <a:t> </a:t>
            </a:r>
            <a:r>
              <a:rPr lang="en-US" sz="2400" b="1" dirty="0" err="1"/>
              <a:t>nilai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bentuk</a:t>
            </a:r>
            <a:r>
              <a:rPr lang="en-US" sz="2400" b="1" dirty="0"/>
              <a:t> </a:t>
            </a:r>
            <a:r>
              <a:rPr lang="en-US" sz="2400" b="1" dirty="0" err="1"/>
              <a:t>produk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jasa</a:t>
            </a:r>
            <a:r>
              <a:rPr lang="en-US" sz="2400" b="1" dirty="0"/>
              <a:t> </a:t>
            </a: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b="1" dirty="0" err="1"/>
              <a:t>pelanggannya</a:t>
            </a:r>
            <a:r>
              <a:rPr lang="en-US" sz="2400" b="1" dirty="0"/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19350"/>
            <a:ext cx="3886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000" dirty="0" err="1">
                <a:latin typeface="Cambria" pitchFamily="18" charset="0"/>
              </a:rPr>
              <a:t>Misalnya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pabrik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pembuat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kemeja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adalah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merupakan</a:t>
            </a:r>
            <a:r>
              <a:rPr lang="en-US" sz="2000" dirty="0">
                <a:latin typeface="Cambria" pitchFamily="18" charset="0"/>
              </a:rPr>
              <a:t> supply chain yang </a:t>
            </a:r>
            <a:r>
              <a:rPr lang="en-US" sz="2000" dirty="0" err="1">
                <a:latin typeface="Cambria" pitchFamily="18" charset="0"/>
              </a:rPr>
              <a:t>menghubungkan</a:t>
            </a:r>
            <a:r>
              <a:rPr lang="en-US" sz="2000" dirty="0">
                <a:latin typeface="Cambria" pitchFamily="18" charset="0"/>
              </a:rPr>
              <a:t> upstream (</a:t>
            </a:r>
            <a:r>
              <a:rPr lang="en-US" sz="2000" dirty="0" err="1">
                <a:latin typeface="Cambria" pitchFamily="18" charset="0"/>
              </a:rPr>
              <a:t>melalui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pengusaha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kain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kepada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pengusaha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kapas</a:t>
            </a:r>
            <a:r>
              <a:rPr lang="en-US" sz="2000" dirty="0">
                <a:latin typeface="Cambria" pitchFamily="18" charset="0"/>
              </a:rPr>
              <a:t>/</a:t>
            </a:r>
            <a:r>
              <a:rPr lang="en-US" sz="2000" dirty="0" err="1">
                <a:latin typeface="Cambria" pitchFamily="18" charset="0"/>
              </a:rPr>
              <a:t>serat</a:t>
            </a:r>
            <a:r>
              <a:rPr lang="en-US" sz="2000" dirty="0">
                <a:latin typeface="Cambria" pitchFamily="18" charset="0"/>
              </a:rPr>
              <a:t>)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downstream (</a:t>
            </a:r>
            <a:r>
              <a:rPr lang="en-US" sz="2000" dirty="0" err="1">
                <a:latin typeface="Cambria" pitchFamily="18" charset="0"/>
              </a:rPr>
              <a:t>melalui</a:t>
            </a:r>
            <a:r>
              <a:rPr lang="en-US" sz="2000" dirty="0">
                <a:latin typeface="Cambria" pitchFamily="18" charset="0"/>
              </a:rPr>
              <a:t> distributor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retail </a:t>
            </a:r>
            <a:r>
              <a:rPr lang="en-US" sz="2000" dirty="0" err="1">
                <a:latin typeface="Cambria" pitchFamily="18" charset="0"/>
              </a:rPr>
              <a:t>pada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pelanggan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akhir</a:t>
            </a:r>
            <a:r>
              <a:rPr lang="en-US" sz="2000" dirty="0">
                <a:latin typeface="Cambria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15014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3"/>
          <p:cNvSpPr txBox="1">
            <a:spLocks noChangeArrowheads="1"/>
          </p:cNvSpPr>
          <p:nvPr/>
        </p:nvSpPr>
        <p:spPr>
          <a:xfrm>
            <a:off x="117497" y="176213"/>
            <a:ext cx="8839200" cy="457200"/>
          </a:xfrm>
          <a:prstGeom prst="rect">
            <a:avLst/>
          </a:prstGeom>
          <a:noFill/>
        </p:spPr>
        <p:txBody>
          <a:bodyPr lIns="98376" tIns="49189" rIns="98376" bIns="49189"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4163" indent="-284163">
              <a:spcBef>
                <a:spcPct val="50000"/>
              </a:spcBef>
              <a:buClrTx/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	 Supply Chain </a:t>
            </a:r>
            <a:r>
              <a:rPr lang="en-US" sz="1800" b="1" dirty="0" err="1" smtClean="0">
                <a:solidFill>
                  <a:srgbClr val="FF0000"/>
                </a:solidFill>
              </a:rPr>
              <a:t>terdiri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dari</a:t>
            </a:r>
            <a:endParaRPr lang="en-US" sz="1800" b="1" dirty="0" smtClean="0">
              <a:solidFill>
                <a:srgbClr val="FF0000"/>
              </a:solidFill>
            </a:endParaRPr>
          </a:p>
        </p:txBody>
      </p:sp>
      <p:grpSp>
        <p:nvGrpSpPr>
          <p:cNvPr id="6" name="Group 205"/>
          <p:cNvGrpSpPr>
            <a:grpSpLocks/>
          </p:cNvGrpSpPr>
          <p:nvPr/>
        </p:nvGrpSpPr>
        <p:grpSpPr bwMode="auto">
          <a:xfrm>
            <a:off x="5173683" y="2159144"/>
            <a:ext cx="3783014" cy="1200151"/>
            <a:chOff x="3358" y="2064"/>
            <a:chExt cx="2383" cy="756"/>
          </a:xfrm>
        </p:grpSpPr>
        <p:pic>
          <p:nvPicPr>
            <p:cNvPr id="7" name="Picture 20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5" y="2064"/>
              <a:ext cx="459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8" name="Picture 2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0" y="2064"/>
              <a:ext cx="4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9" name="Picture 208" descr="j0172642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1" y="2064"/>
              <a:ext cx="479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209"/>
            <p:cNvSpPr txBox="1">
              <a:spLocks noChangeArrowheads="1"/>
            </p:cNvSpPr>
            <p:nvPr/>
          </p:nvSpPr>
          <p:spPr bwMode="auto">
            <a:xfrm>
              <a:off x="3358" y="2607"/>
              <a:ext cx="106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b="1" dirty="0" err="1" smtClean="0">
                  <a:solidFill>
                    <a:srgbClr val="FF0000"/>
                  </a:solidFill>
                  <a:latin typeface="Arial" charset="0"/>
                </a:rPr>
                <a:t>Sisi</a:t>
              </a:r>
              <a:r>
                <a:rPr lang="en-US" b="1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b="1" dirty="0" err="1" smtClean="0">
                  <a:solidFill>
                    <a:srgbClr val="FF0000"/>
                  </a:solidFill>
                  <a:latin typeface="Arial" charset="0"/>
                </a:rPr>
                <a:t>Penawaran</a:t>
              </a:r>
              <a:endParaRPr lang="en-US" b="1" dirty="0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11" name="Text Box 210"/>
            <p:cNvSpPr txBox="1">
              <a:spLocks noChangeArrowheads="1"/>
            </p:cNvSpPr>
            <p:nvPr/>
          </p:nvSpPr>
          <p:spPr bwMode="auto">
            <a:xfrm>
              <a:off x="4654" y="2607"/>
              <a:ext cx="108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b="1" dirty="0" err="1" smtClean="0">
                  <a:solidFill>
                    <a:srgbClr val="FF0000"/>
                  </a:solidFill>
                  <a:latin typeface="Arial" charset="0"/>
                </a:rPr>
                <a:t>Sisi</a:t>
              </a:r>
              <a:r>
                <a:rPr lang="en-US" b="1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b="1" dirty="0" err="1" smtClean="0">
                  <a:solidFill>
                    <a:srgbClr val="FF0000"/>
                  </a:solidFill>
                  <a:latin typeface="Arial" charset="0"/>
                </a:rPr>
                <a:t>Permintaan</a:t>
              </a:r>
              <a:endParaRPr lang="en-US" b="1" dirty="0">
                <a:solidFill>
                  <a:srgbClr val="FF0000"/>
                </a:solidFill>
                <a:latin typeface="Arial" charset="0"/>
              </a:endParaRPr>
            </a:p>
          </p:txBody>
        </p:sp>
      </p:grpSp>
      <p:grpSp>
        <p:nvGrpSpPr>
          <p:cNvPr id="12" name="Group 434"/>
          <p:cNvGrpSpPr>
            <a:grpSpLocks/>
          </p:cNvGrpSpPr>
          <p:nvPr/>
        </p:nvGrpSpPr>
        <p:grpSpPr bwMode="auto">
          <a:xfrm>
            <a:off x="872772" y="3878677"/>
            <a:ext cx="7315200" cy="1098550"/>
            <a:chOff x="516" y="2880"/>
            <a:chExt cx="5004" cy="1227"/>
          </a:xfrm>
        </p:grpSpPr>
        <p:pic>
          <p:nvPicPr>
            <p:cNvPr id="13" name="Picture 43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2948"/>
              <a:ext cx="479" cy="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14" name="Picture 43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2996"/>
              <a:ext cx="407" cy="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15" name="Picture 437" descr="j023413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2996"/>
              <a:ext cx="40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438" descr="j0082889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2" y="2965"/>
              <a:ext cx="47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7" name="Group 439"/>
            <p:cNvGrpSpPr>
              <a:grpSpLocks/>
            </p:cNvGrpSpPr>
            <p:nvPr/>
          </p:nvGrpSpPr>
          <p:grpSpPr bwMode="auto">
            <a:xfrm>
              <a:off x="582" y="2956"/>
              <a:ext cx="474" cy="468"/>
              <a:chOff x="582" y="1592"/>
              <a:chExt cx="474" cy="468"/>
            </a:xfrm>
          </p:grpSpPr>
          <p:pic>
            <p:nvPicPr>
              <p:cNvPr id="33" name="Picture 440" descr="j0154778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2" y="1592"/>
                <a:ext cx="444" cy="4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4" name="Picture 441" descr="hh01450_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2" y="1721"/>
                <a:ext cx="426" cy="3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8" name="Text Box 442"/>
            <p:cNvSpPr txBox="1">
              <a:spLocks noChangeArrowheads="1"/>
            </p:cNvSpPr>
            <p:nvPr/>
          </p:nvSpPr>
          <p:spPr bwMode="auto">
            <a:xfrm>
              <a:off x="516" y="3522"/>
              <a:ext cx="589" cy="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200" b="1">
                  <a:solidFill>
                    <a:srgbClr val="FF0000"/>
                  </a:solidFill>
                  <a:latin typeface="Arial" charset="0"/>
                </a:rPr>
                <a:t>The right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400" b="1">
                  <a:solidFill>
                    <a:srgbClr val="FF0000"/>
                  </a:solidFill>
                  <a:latin typeface="Arial" charset="0"/>
                </a:rPr>
                <a:t>Product</a:t>
              </a:r>
            </a:p>
          </p:txBody>
        </p:sp>
        <p:sp>
          <p:nvSpPr>
            <p:cNvPr id="19" name="Text Box 443"/>
            <p:cNvSpPr txBox="1">
              <a:spLocks noChangeArrowheads="1"/>
            </p:cNvSpPr>
            <p:nvPr/>
          </p:nvSpPr>
          <p:spPr bwMode="auto">
            <a:xfrm>
              <a:off x="4987" y="3474"/>
              <a:ext cx="514" cy="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200" b="1">
                  <a:solidFill>
                    <a:srgbClr val="FF0000"/>
                  </a:solidFill>
                  <a:latin typeface="Arial" charset="0"/>
                </a:rPr>
                <a:t>Higher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400" b="1">
                  <a:solidFill>
                    <a:srgbClr val="FF0000"/>
                  </a:solidFill>
                  <a:latin typeface="Arial" charset="0"/>
                </a:rPr>
                <a:t>Profits</a:t>
              </a:r>
            </a:p>
          </p:txBody>
        </p:sp>
        <p:sp>
          <p:nvSpPr>
            <p:cNvPr id="20" name="Text Box 444"/>
            <p:cNvSpPr txBox="1">
              <a:spLocks noChangeArrowheads="1"/>
            </p:cNvSpPr>
            <p:nvPr/>
          </p:nvSpPr>
          <p:spPr bwMode="auto">
            <a:xfrm>
              <a:off x="4032" y="3522"/>
              <a:ext cx="578" cy="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200" b="1">
                  <a:solidFill>
                    <a:srgbClr val="FF0000"/>
                  </a:solidFill>
                  <a:latin typeface="Arial" charset="0"/>
                </a:rPr>
                <a:t>The right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400" b="1">
                  <a:solidFill>
                    <a:srgbClr val="FF0000"/>
                  </a:solidFill>
                  <a:latin typeface="Arial" charset="0"/>
                </a:rPr>
                <a:t>Time</a:t>
              </a:r>
            </a:p>
          </p:txBody>
        </p:sp>
        <p:sp>
          <p:nvSpPr>
            <p:cNvPr id="21" name="Text Box 445"/>
            <p:cNvSpPr txBox="1">
              <a:spLocks noChangeArrowheads="1"/>
            </p:cNvSpPr>
            <p:nvPr/>
          </p:nvSpPr>
          <p:spPr bwMode="auto">
            <a:xfrm>
              <a:off x="3216" y="3522"/>
              <a:ext cx="699" cy="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200" b="1">
                  <a:solidFill>
                    <a:srgbClr val="FF0000"/>
                  </a:solidFill>
                  <a:latin typeface="Arial" charset="0"/>
                </a:rPr>
                <a:t>The right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400" b="1">
                  <a:solidFill>
                    <a:srgbClr val="FF0000"/>
                  </a:solidFill>
                  <a:latin typeface="Arial" charset="0"/>
                </a:rPr>
                <a:t>Customer</a:t>
              </a:r>
            </a:p>
          </p:txBody>
        </p:sp>
        <p:sp>
          <p:nvSpPr>
            <p:cNvPr id="22" name="Text Box 446"/>
            <p:cNvSpPr txBox="1">
              <a:spLocks noChangeArrowheads="1"/>
            </p:cNvSpPr>
            <p:nvPr/>
          </p:nvSpPr>
          <p:spPr bwMode="auto">
            <a:xfrm>
              <a:off x="2496" y="3522"/>
              <a:ext cx="622" cy="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200" b="1">
                  <a:solidFill>
                    <a:srgbClr val="FF0000"/>
                  </a:solidFill>
                  <a:latin typeface="Arial" charset="0"/>
                </a:rPr>
                <a:t>The right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400" b="1">
                  <a:solidFill>
                    <a:srgbClr val="FF0000"/>
                  </a:solidFill>
                  <a:latin typeface="Arial" charset="0"/>
                </a:rPr>
                <a:t>Quantity</a:t>
              </a:r>
            </a:p>
          </p:txBody>
        </p:sp>
        <p:sp>
          <p:nvSpPr>
            <p:cNvPr id="23" name="Text Box 447"/>
            <p:cNvSpPr txBox="1">
              <a:spLocks noChangeArrowheads="1"/>
            </p:cNvSpPr>
            <p:nvPr/>
          </p:nvSpPr>
          <p:spPr bwMode="auto">
            <a:xfrm>
              <a:off x="1920" y="3522"/>
              <a:ext cx="578" cy="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200" b="1">
                  <a:solidFill>
                    <a:srgbClr val="FF0000"/>
                  </a:solidFill>
                  <a:latin typeface="Arial" charset="0"/>
                </a:rPr>
                <a:t>The right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400" b="1">
                  <a:solidFill>
                    <a:srgbClr val="FF0000"/>
                  </a:solidFill>
                  <a:latin typeface="Arial" charset="0"/>
                </a:rPr>
                <a:t>Store</a:t>
              </a:r>
            </a:p>
          </p:txBody>
        </p:sp>
        <p:sp>
          <p:nvSpPr>
            <p:cNvPr id="24" name="Text Box 448"/>
            <p:cNvSpPr txBox="1">
              <a:spLocks noChangeArrowheads="1"/>
            </p:cNvSpPr>
            <p:nvPr/>
          </p:nvSpPr>
          <p:spPr bwMode="auto">
            <a:xfrm>
              <a:off x="1248" y="3522"/>
              <a:ext cx="578" cy="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200" b="1">
                  <a:solidFill>
                    <a:srgbClr val="FF0000"/>
                  </a:solidFill>
                  <a:latin typeface="Arial" charset="0"/>
                </a:rPr>
                <a:t>The right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1400" b="1">
                  <a:solidFill>
                    <a:srgbClr val="FF0000"/>
                  </a:solidFill>
                  <a:latin typeface="Arial" charset="0"/>
                </a:rPr>
                <a:t>Price</a:t>
              </a:r>
            </a:p>
          </p:txBody>
        </p:sp>
        <p:sp>
          <p:nvSpPr>
            <p:cNvPr id="25" name="Text Box 449"/>
            <p:cNvSpPr txBox="1">
              <a:spLocks noChangeArrowheads="1"/>
            </p:cNvSpPr>
            <p:nvPr/>
          </p:nvSpPr>
          <p:spPr bwMode="auto">
            <a:xfrm>
              <a:off x="4463" y="2880"/>
              <a:ext cx="461" cy="1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6600">
                  <a:solidFill>
                    <a:srgbClr val="FF0000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26" name="Text Box 450"/>
            <p:cNvSpPr txBox="1">
              <a:spLocks noChangeArrowheads="1"/>
            </p:cNvSpPr>
            <p:nvPr/>
          </p:nvSpPr>
          <p:spPr bwMode="auto">
            <a:xfrm>
              <a:off x="1680" y="2924"/>
              <a:ext cx="336" cy="1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5400">
                  <a:solidFill>
                    <a:srgbClr val="FF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27" name="Text Box 451"/>
            <p:cNvSpPr txBox="1">
              <a:spLocks noChangeArrowheads="1"/>
            </p:cNvSpPr>
            <p:nvPr/>
          </p:nvSpPr>
          <p:spPr bwMode="auto">
            <a:xfrm>
              <a:off x="1008" y="2924"/>
              <a:ext cx="384" cy="1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5400">
                  <a:solidFill>
                    <a:srgbClr val="FF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28" name="Text Box 452"/>
            <p:cNvSpPr txBox="1">
              <a:spLocks noChangeArrowheads="1"/>
            </p:cNvSpPr>
            <p:nvPr/>
          </p:nvSpPr>
          <p:spPr bwMode="auto">
            <a:xfrm>
              <a:off x="3731" y="2924"/>
              <a:ext cx="337" cy="1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5400">
                  <a:solidFill>
                    <a:srgbClr val="FF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29" name="Text Box 453"/>
            <p:cNvSpPr txBox="1">
              <a:spLocks noChangeArrowheads="1"/>
            </p:cNvSpPr>
            <p:nvPr/>
          </p:nvSpPr>
          <p:spPr bwMode="auto">
            <a:xfrm>
              <a:off x="2305" y="2924"/>
              <a:ext cx="335" cy="1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5400">
                  <a:solidFill>
                    <a:srgbClr val="FF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30" name="Text Box 454"/>
            <p:cNvSpPr txBox="1">
              <a:spLocks noChangeArrowheads="1"/>
            </p:cNvSpPr>
            <p:nvPr/>
          </p:nvSpPr>
          <p:spPr bwMode="auto">
            <a:xfrm>
              <a:off x="3011" y="2924"/>
              <a:ext cx="337" cy="1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r>
                <a:rPr lang="en-US" sz="5400">
                  <a:solidFill>
                    <a:srgbClr val="FF0000"/>
                  </a:solidFill>
                  <a:latin typeface="Arial" charset="0"/>
                </a:rPr>
                <a:t>+</a:t>
              </a:r>
            </a:p>
          </p:txBody>
        </p:sp>
        <p:pic>
          <p:nvPicPr>
            <p:cNvPr id="31" name="Picture 455" descr="j0222015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2996"/>
              <a:ext cx="453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456" descr="j0283209"/>
            <p:cNvPicPr>
              <a:picLocks noChangeAspect="1" noChangeArrowheads="1" noCrop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7" y="2976"/>
              <a:ext cx="513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5" name="Rectangle 457"/>
          <p:cNvSpPr>
            <a:spLocks noChangeArrowheads="1"/>
          </p:cNvSpPr>
          <p:nvPr/>
        </p:nvSpPr>
        <p:spPr bwMode="auto">
          <a:xfrm>
            <a:off x="104317" y="3421477"/>
            <a:ext cx="183179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376" tIns="49189" rIns="98376" bIns="49189"/>
          <a:lstStyle/>
          <a:p>
            <a:pPr marL="284163" indent="-284163">
              <a:lnSpc>
                <a:spcPct val="100000"/>
              </a:lnSpc>
              <a:buClr>
                <a:schemeClr val="accent2"/>
              </a:buClr>
              <a:buSzPct val="75000"/>
              <a:buFont typeface="Monotype Sorts" pitchFamily="2" charset="2"/>
              <a:buNone/>
            </a:pPr>
            <a:r>
              <a:rPr lang="en-US" sz="1800" b="1" dirty="0">
                <a:solidFill>
                  <a:srgbClr val="FF0000"/>
                </a:solidFill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</a:rPr>
              <a:t>Mencapai</a:t>
            </a:r>
            <a:endParaRPr lang="en-US" sz="1800" b="1" dirty="0">
              <a:solidFill>
                <a:srgbClr val="FF0000"/>
              </a:solidFill>
            </a:endParaRPr>
          </a:p>
        </p:txBody>
      </p:sp>
      <p:grpSp>
        <p:nvGrpSpPr>
          <p:cNvPr id="36" name="Group 461"/>
          <p:cNvGrpSpPr>
            <a:grpSpLocks/>
          </p:cNvGrpSpPr>
          <p:nvPr/>
        </p:nvGrpSpPr>
        <p:grpSpPr bwMode="auto">
          <a:xfrm>
            <a:off x="1108097" y="785814"/>
            <a:ext cx="5707063" cy="1246188"/>
            <a:chOff x="816" y="1392"/>
            <a:chExt cx="3595" cy="785"/>
          </a:xfrm>
        </p:grpSpPr>
        <p:grpSp>
          <p:nvGrpSpPr>
            <p:cNvPr id="37" name="Group 234"/>
            <p:cNvGrpSpPr>
              <a:grpSpLocks/>
            </p:cNvGrpSpPr>
            <p:nvPr/>
          </p:nvGrpSpPr>
          <p:grpSpPr bwMode="auto">
            <a:xfrm>
              <a:off x="816" y="1392"/>
              <a:ext cx="3595" cy="528"/>
              <a:chOff x="1250" y="1296"/>
              <a:chExt cx="3595" cy="528"/>
            </a:xfrm>
          </p:grpSpPr>
          <p:sp>
            <p:nvSpPr>
              <p:cNvPr id="41" name="Text Box 235"/>
              <p:cNvSpPr txBox="1">
                <a:spLocks noChangeArrowheads="1"/>
              </p:cNvSpPr>
              <p:nvPr/>
            </p:nvSpPr>
            <p:spPr bwMode="auto">
              <a:xfrm>
                <a:off x="1250" y="1296"/>
                <a:ext cx="526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Supplier</a:t>
                </a:r>
              </a:p>
            </p:txBody>
          </p:sp>
          <p:pic>
            <p:nvPicPr>
              <p:cNvPr id="42" name="Picture 236" descr="chain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98" y="1506"/>
                <a:ext cx="2506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3" name="Text Box 237"/>
              <p:cNvSpPr txBox="1">
                <a:spLocks noChangeArrowheads="1"/>
              </p:cNvSpPr>
              <p:nvPr/>
            </p:nvSpPr>
            <p:spPr bwMode="auto">
              <a:xfrm>
                <a:off x="2117" y="1296"/>
                <a:ext cx="773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Manufacturer</a:t>
                </a:r>
              </a:p>
            </p:txBody>
          </p:sp>
          <p:sp>
            <p:nvSpPr>
              <p:cNvPr id="44" name="Text Box 238"/>
              <p:cNvSpPr txBox="1">
                <a:spLocks noChangeArrowheads="1"/>
              </p:cNvSpPr>
              <p:nvPr/>
            </p:nvSpPr>
            <p:spPr bwMode="auto">
              <a:xfrm>
                <a:off x="2952" y="1296"/>
                <a:ext cx="625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Distributor</a:t>
                </a:r>
              </a:p>
            </p:txBody>
          </p:sp>
          <p:sp>
            <p:nvSpPr>
              <p:cNvPr id="45" name="Text Box 239"/>
              <p:cNvSpPr txBox="1">
                <a:spLocks noChangeArrowheads="1"/>
              </p:cNvSpPr>
              <p:nvPr/>
            </p:nvSpPr>
            <p:spPr bwMode="auto">
              <a:xfrm>
                <a:off x="3698" y="1296"/>
                <a:ext cx="50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Retailer</a:t>
                </a:r>
              </a:p>
            </p:txBody>
          </p:sp>
          <p:grpSp>
            <p:nvGrpSpPr>
              <p:cNvPr id="46" name="Group 240"/>
              <p:cNvGrpSpPr>
                <a:grpSpLocks/>
              </p:cNvGrpSpPr>
              <p:nvPr/>
            </p:nvGrpSpPr>
            <p:grpSpPr bwMode="auto">
              <a:xfrm>
                <a:off x="3060" y="1468"/>
                <a:ext cx="455" cy="242"/>
                <a:chOff x="2232" y="2859"/>
                <a:chExt cx="504" cy="405"/>
              </a:xfrm>
            </p:grpSpPr>
            <p:sp>
              <p:nvSpPr>
                <p:cNvPr id="96" name="Line 241"/>
                <p:cNvSpPr>
                  <a:spLocks noChangeShapeType="1"/>
                </p:cNvSpPr>
                <p:nvPr/>
              </p:nvSpPr>
              <p:spPr bwMode="auto">
                <a:xfrm flipV="1">
                  <a:off x="2713" y="3071"/>
                  <a:ext cx="0" cy="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7" name="Freeform 242"/>
                <p:cNvSpPr>
                  <a:spLocks/>
                </p:cNvSpPr>
                <p:nvPr/>
              </p:nvSpPr>
              <p:spPr bwMode="auto">
                <a:xfrm>
                  <a:off x="2582" y="3050"/>
                  <a:ext cx="24" cy="42"/>
                </a:xfrm>
                <a:custGeom>
                  <a:avLst/>
                  <a:gdLst>
                    <a:gd name="T0" fmla="*/ 23 w 26"/>
                    <a:gd name="T1" fmla="*/ 12 h 44"/>
                    <a:gd name="T2" fmla="*/ 0 w 26"/>
                    <a:gd name="T3" fmla="*/ 0 h 44"/>
                    <a:gd name="T4" fmla="*/ 0 w 26"/>
                    <a:gd name="T5" fmla="*/ 27 h 44"/>
                    <a:gd name="T6" fmla="*/ 23 w 26"/>
                    <a:gd name="T7" fmla="*/ 41 h 44"/>
                    <a:gd name="T8" fmla="*/ 23 w 26"/>
                    <a:gd name="T9" fmla="*/ 12 h 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44"/>
                    <a:gd name="T17" fmla="*/ 26 w 26"/>
                    <a:gd name="T18" fmla="*/ 44 h 4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44">
                      <a:moveTo>
                        <a:pt x="25" y="13"/>
                      </a:moveTo>
                      <a:lnTo>
                        <a:pt x="0" y="0"/>
                      </a:lnTo>
                      <a:lnTo>
                        <a:pt x="0" y="28"/>
                      </a:lnTo>
                      <a:lnTo>
                        <a:pt x="25" y="43"/>
                      </a:lnTo>
                      <a:lnTo>
                        <a:pt x="25" y="13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8" name="Freeform 243"/>
                <p:cNvSpPr>
                  <a:spLocks/>
                </p:cNvSpPr>
                <p:nvPr/>
              </p:nvSpPr>
              <p:spPr bwMode="auto">
                <a:xfrm>
                  <a:off x="2605" y="3010"/>
                  <a:ext cx="89" cy="82"/>
                </a:xfrm>
                <a:custGeom>
                  <a:avLst/>
                  <a:gdLst>
                    <a:gd name="T0" fmla="*/ 88 w 97"/>
                    <a:gd name="T1" fmla="*/ 0 h 86"/>
                    <a:gd name="T2" fmla="*/ 0 w 97"/>
                    <a:gd name="T3" fmla="*/ 52 h 86"/>
                    <a:gd name="T4" fmla="*/ 0 w 97"/>
                    <a:gd name="T5" fmla="*/ 81 h 86"/>
                    <a:gd name="T6" fmla="*/ 88 w 97"/>
                    <a:gd name="T7" fmla="*/ 28 h 86"/>
                    <a:gd name="T8" fmla="*/ 88 w 97"/>
                    <a:gd name="T9" fmla="*/ 0 h 8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7"/>
                    <a:gd name="T16" fmla="*/ 0 h 86"/>
                    <a:gd name="T17" fmla="*/ 97 w 97"/>
                    <a:gd name="T18" fmla="*/ 86 h 8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7" h="86">
                      <a:moveTo>
                        <a:pt x="96" y="0"/>
                      </a:moveTo>
                      <a:lnTo>
                        <a:pt x="0" y="55"/>
                      </a:lnTo>
                      <a:lnTo>
                        <a:pt x="0" y="85"/>
                      </a:lnTo>
                      <a:lnTo>
                        <a:pt x="96" y="29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9" name="Line 244"/>
                <p:cNvSpPr>
                  <a:spLocks noChangeShapeType="1"/>
                </p:cNvSpPr>
                <p:nvPr/>
              </p:nvSpPr>
              <p:spPr bwMode="auto">
                <a:xfrm flipV="1">
                  <a:off x="2674" y="3046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0" name="Freeform 245"/>
                <p:cNvSpPr>
                  <a:spLocks/>
                </p:cNvSpPr>
                <p:nvPr/>
              </p:nvSpPr>
              <p:spPr bwMode="auto">
                <a:xfrm>
                  <a:off x="2674" y="3052"/>
                  <a:ext cx="15" cy="16"/>
                </a:xfrm>
                <a:custGeom>
                  <a:avLst/>
                  <a:gdLst>
                    <a:gd name="T0" fmla="*/ 3 w 17"/>
                    <a:gd name="T1" fmla="*/ 15 h 17"/>
                    <a:gd name="T2" fmla="*/ 0 w 17"/>
                    <a:gd name="T3" fmla="*/ 12 h 17"/>
                    <a:gd name="T4" fmla="*/ 0 w 17"/>
                    <a:gd name="T5" fmla="*/ 9 h 17"/>
                    <a:gd name="T6" fmla="*/ 0 w 17"/>
                    <a:gd name="T7" fmla="*/ 5 h 17"/>
                    <a:gd name="T8" fmla="*/ 0 w 17"/>
                    <a:gd name="T9" fmla="*/ 2 h 17"/>
                    <a:gd name="T10" fmla="*/ 3 w 17"/>
                    <a:gd name="T11" fmla="*/ 2 h 17"/>
                    <a:gd name="T12" fmla="*/ 5 w 17"/>
                    <a:gd name="T13" fmla="*/ 0 h 17"/>
                    <a:gd name="T14" fmla="*/ 8 w 17"/>
                    <a:gd name="T15" fmla="*/ 0 h 17"/>
                    <a:gd name="T16" fmla="*/ 11 w 17"/>
                    <a:gd name="T17" fmla="*/ 2 h 17"/>
                    <a:gd name="T18" fmla="*/ 14 w 17"/>
                    <a:gd name="T19" fmla="*/ 5 h 17"/>
                    <a:gd name="T20" fmla="*/ 11 w 17"/>
                    <a:gd name="T21" fmla="*/ 12 h 17"/>
                    <a:gd name="T22" fmla="*/ 8 w 17"/>
                    <a:gd name="T23" fmla="*/ 15 h 17"/>
                    <a:gd name="T24" fmla="*/ 5 w 17"/>
                    <a:gd name="T25" fmla="*/ 15 h 17"/>
                    <a:gd name="T26" fmla="*/ 3 w 17"/>
                    <a:gd name="T27" fmla="*/ 15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7"/>
                    <a:gd name="T43" fmla="*/ 0 h 17"/>
                    <a:gd name="T44" fmla="*/ 17 w 17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7" h="17">
                      <a:moveTo>
                        <a:pt x="3" y="16"/>
                      </a:moveTo>
                      <a:lnTo>
                        <a:pt x="0" y="13"/>
                      </a:lnTo>
                      <a:lnTo>
                        <a:pt x="0" y="10"/>
                      </a:ln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3" y="2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2" y="2"/>
                      </a:lnTo>
                      <a:lnTo>
                        <a:pt x="16" y="5"/>
                      </a:lnTo>
                      <a:lnTo>
                        <a:pt x="12" y="13"/>
                      </a:lnTo>
                      <a:lnTo>
                        <a:pt x="9" y="16"/>
                      </a:lnTo>
                      <a:lnTo>
                        <a:pt x="6" y="16"/>
                      </a:lnTo>
                      <a:lnTo>
                        <a:pt x="3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1" name="Freeform 246"/>
                <p:cNvSpPr>
                  <a:spLocks/>
                </p:cNvSpPr>
                <p:nvPr/>
              </p:nvSpPr>
              <p:spPr bwMode="auto">
                <a:xfrm>
                  <a:off x="2674" y="3052"/>
                  <a:ext cx="15" cy="16"/>
                </a:xfrm>
                <a:custGeom>
                  <a:avLst/>
                  <a:gdLst>
                    <a:gd name="T0" fmla="*/ 11 w 17"/>
                    <a:gd name="T1" fmla="*/ 11 h 17"/>
                    <a:gd name="T2" fmla="*/ 14 w 17"/>
                    <a:gd name="T3" fmla="*/ 3 h 17"/>
                    <a:gd name="T4" fmla="*/ 11 w 17"/>
                    <a:gd name="T5" fmla="*/ 0 h 17"/>
                    <a:gd name="T6" fmla="*/ 8 w 17"/>
                    <a:gd name="T7" fmla="*/ 3 h 17"/>
                    <a:gd name="T8" fmla="*/ 3 w 17"/>
                    <a:gd name="T9" fmla="*/ 6 h 17"/>
                    <a:gd name="T10" fmla="*/ 0 w 17"/>
                    <a:gd name="T11" fmla="*/ 11 h 17"/>
                    <a:gd name="T12" fmla="*/ 3 w 17"/>
                    <a:gd name="T13" fmla="*/ 15 h 17"/>
                    <a:gd name="T14" fmla="*/ 5 w 17"/>
                    <a:gd name="T15" fmla="*/ 15 h 17"/>
                    <a:gd name="T16" fmla="*/ 8 w 17"/>
                    <a:gd name="T17" fmla="*/ 15 h 17"/>
                    <a:gd name="T18" fmla="*/ 11 w 17"/>
                    <a:gd name="T19" fmla="*/ 11 h 1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7"/>
                    <a:gd name="T31" fmla="*/ 0 h 17"/>
                    <a:gd name="T32" fmla="*/ 17 w 17"/>
                    <a:gd name="T33" fmla="*/ 17 h 1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7" h="17">
                      <a:moveTo>
                        <a:pt x="12" y="12"/>
                      </a:moveTo>
                      <a:lnTo>
                        <a:pt x="16" y="3"/>
                      </a:lnTo>
                      <a:lnTo>
                        <a:pt x="12" y="0"/>
                      </a:lnTo>
                      <a:lnTo>
                        <a:pt x="9" y="3"/>
                      </a:lnTo>
                      <a:lnTo>
                        <a:pt x="3" y="6"/>
                      </a:lnTo>
                      <a:lnTo>
                        <a:pt x="0" y="12"/>
                      </a:lnTo>
                      <a:lnTo>
                        <a:pt x="3" y="16"/>
                      </a:lnTo>
                      <a:lnTo>
                        <a:pt x="6" y="16"/>
                      </a:lnTo>
                      <a:lnTo>
                        <a:pt x="9" y="16"/>
                      </a:lnTo>
                      <a:lnTo>
                        <a:pt x="12" y="12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2" name="Freeform 247"/>
                <p:cNvSpPr>
                  <a:spLocks/>
                </p:cNvSpPr>
                <p:nvPr/>
              </p:nvSpPr>
              <p:spPr bwMode="auto">
                <a:xfrm>
                  <a:off x="2622" y="3021"/>
                  <a:ext cx="111" cy="67"/>
                </a:xfrm>
                <a:custGeom>
                  <a:avLst/>
                  <a:gdLst>
                    <a:gd name="T0" fmla="*/ 110 w 121"/>
                    <a:gd name="T1" fmla="*/ 13 h 71"/>
                    <a:gd name="T2" fmla="*/ 87 w 121"/>
                    <a:gd name="T3" fmla="*/ 0 h 71"/>
                    <a:gd name="T4" fmla="*/ 0 w 121"/>
                    <a:gd name="T5" fmla="*/ 52 h 71"/>
                    <a:gd name="T6" fmla="*/ 22 w 121"/>
                    <a:gd name="T7" fmla="*/ 66 h 71"/>
                    <a:gd name="T8" fmla="*/ 110 w 121"/>
                    <a:gd name="T9" fmla="*/ 13 h 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1"/>
                    <a:gd name="T16" fmla="*/ 0 h 71"/>
                    <a:gd name="T17" fmla="*/ 121 w 121"/>
                    <a:gd name="T18" fmla="*/ 71 h 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1" h="71">
                      <a:moveTo>
                        <a:pt x="120" y="14"/>
                      </a:moveTo>
                      <a:lnTo>
                        <a:pt x="95" y="0"/>
                      </a:lnTo>
                      <a:lnTo>
                        <a:pt x="0" y="55"/>
                      </a:lnTo>
                      <a:lnTo>
                        <a:pt x="24" y="70"/>
                      </a:lnTo>
                      <a:lnTo>
                        <a:pt x="120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3" name="Freeform 248"/>
                <p:cNvSpPr>
                  <a:spLocks/>
                </p:cNvSpPr>
                <p:nvPr/>
              </p:nvSpPr>
              <p:spPr bwMode="auto">
                <a:xfrm>
                  <a:off x="2644" y="3035"/>
                  <a:ext cx="89" cy="81"/>
                </a:xfrm>
                <a:custGeom>
                  <a:avLst/>
                  <a:gdLst>
                    <a:gd name="T0" fmla="*/ 88 w 97"/>
                    <a:gd name="T1" fmla="*/ 0 h 85"/>
                    <a:gd name="T2" fmla="*/ 0 w 97"/>
                    <a:gd name="T3" fmla="*/ 52 h 85"/>
                    <a:gd name="T4" fmla="*/ 0 w 97"/>
                    <a:gd name="T5" fmla="*/ 80 h 85"/>
                    <a:gd name="T6" fmla="*/ 88 w 97"/>
                    <a:gd name="T7" fmla="*/ 27 h 85"/>
                    <a:gd name="T8" fmla="*/ 88 w 97"/>
                    <a:gd name="T9" fmla="*/ 0 h 8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7"/>
                    <a:gd name="T16" fmla="*/ 0 h 85"/>
                    <a:gd name="T17" fmla="*/ 97 w 97"/>
                    <a:gd name="T18" fmla="*/ 85 h 8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7" h="85">
                      <a:moveTo>
                        <a:pt x="96" y="0"/>
                      </a:moveTo>
                      <a:lnTo>
                        <a:pt x="0" y="55"/>
                      </a:lnTo>
                      <a:lnTo>
                        <a:pt x="0" y="84"/>
                      </a:lnTo>
                      <a:lnTo>
                        <a:pt x="96" y="28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4" name="Freeform 249"/>
                <p:cNvSpPr>
                  <a:spLocks/>
                </p:cNvSpPr>
                <p:nvPr/>
              </p:nvSpPr>
              <p:spPr bwMode="auto">
                <a:xfrm>
                  <a:off x="2504" y="3003"/>
                  <a:ext cx="24" cy="42"/>
                </a:xfrm>
                <a:custGeom>
                  <a:avLst/>
                  <a:gdLst>
                    <a:gd name="T0" fmla="*/ 23 w 26"/>
                    <a:gd name="T1" fmla="*/ 13 h 45"/>
                    <a:gd name="T2" fmla="*/ 0 w 26"/>
                    <a:gd name="T3" fmla="*/ 0 h 45"/>
                    <a:gd name="T4" fmla="*/ 0 w 26"/>
                    <a:gd name="T5" fmla="*/ 27 h 45"/>
                    <a:gd name="T6" fmla="*/ 23 w 26"/>
                    <a:gd name="T7" fmla="*/ 41 h 45"/>
                    <a:gd name="T8" fmla="*/ 23 w 26"/>
                    <a:gd name="T9" fmla="*/ 13 h 4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45"/>
                    <a:gd name="T17" fmla="*/ 26 w 26"/>
                    <a:gd name="T18" fmla="*/ 45 h 4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45">
                      <a:moveTo>
                        <a:pt x="25" y="14"/>
                      </a:moveTo>
                      <a:lnTo>
                        <a:pt x="0" y="0"/>
                      </a:lnTo>
                      <a:lnTo>
                        <a:pt x="0" y="29"/>
                      </a:lnTo>
                      <a:lnTo>
                        <a:pt x="25" y="44"/>
                      </a:lnTo>
                      <a:lnTo>
                        <a:pt x="25" y="14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5" name="Freeform 250"/>
                <p:cNvSpPr>
                  <a:spLocks/>
                </p:cNvSpPr>
                <p:nvPr/>
              </p:nvSpPr>
              <p:spPr bwMode="auto">
                <a:xfrm>
                  <a:off x="2622" y="3073"/>
                  <a:ext cx="23" cy="43"/>
                </a:xfrm>
                <a:custGeom>
                  <a:avLst/>
                  <a:gdLst>
                    <a:gd name="T0" fmla="*/ 22 w 25"/>
                    <a:gd name="T1" fmla="*/ 13 h 45"/>
                    <a:gd name="T2" fmla="*/ 0 w 25"/>
                    <a:gd name="T3" fmla="*/ 0 h 45"/>
                    <a:gd name="T4" fmla="*/ 0 w 25"/>
                    <a:gd name="T5" fmla="*/ 28 h 45"/>
                    <a:gd name="T6" fmla="*/ 22 w 25"/>
                    <a:gd name="T7" fmla="*/ 42 h 45"/>
                    <a:gd name="T8" fmla="*/ 22 w 25"/>
                    <a:gd name="T9" fmla="*/ 13 h 4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"/>
                    <a:gd name="T16" fmla="*/ 0 h 45"/>
                    <a:gd name="T17" fmla="*/ 25 w 25"/>
                    <a:gd name="T18" fmla="*/ 45 h 4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" h="45">
                      <a:moveTo>
                        <a:pt x="24" y="14"/>
                      </a:moveTo>
                      <a:lnTo>
                        <a:pt x="0" y="0"/>
                      </a:lnTo>
                      <a:lnTo>
                        <a:pt x="0" y="29"/>
                      </a:lnTo>
                      <a:lnTo>
                        <a:pt x="24" y="44"/>
                      </a:lnTo>
                      <a:lnTo>
                        <a:pt x="24" y="14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6" name="Freeform 251"/>
                <p:cNvSpPr>
                  <a:spLocks/>
                </p:cNvSpPr>
                <p:nvPr/>
              </p:nvSpPr>
              <p:spPr bwMode="auto">
                <a:xfrm>
                  <a:off x="2527" y="2965"/>
                  <a:ext cx="88" cy="80"/>
                </a:xfrm>
                <a:custGeom>
                  <a:avLst/>
                  <a:gdLst>
                    <a:gd name="T0" fmla="*/ 86 w 96"/>
                    <a:gd name="T1" fmla="*/ 0 h 85"/>
                    <a:gd name="T2" fmla="*/ 0 w 96"/>
                    <a:gd name="T3" fmla="*/ 52 h 85"/>
                    <a:gd name="T4" fmla="*/ 0 w 96"/>
                    <a:gd name="T5" fmla="*/ 79 h 85"/>
                    <a:gd name="T6" fmla="*/ 87 w 96"/>
                    <a:gd name="T7" fmla="*/ 26 h 85"/>
                    <a:gd name="T8" fmla="*/ 86 w 96"/>
                    <a:gd name="T9" fmla="*/ 0 h 8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85"/>
                    <a:gd name="T17" fmla="*/ 96 w 96"/>
                    <a:gd name="T18" fmla="*/ 85 h 8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85">
                      <a:moveTo>
                        <a:pt x="94" y="0"/>
                      </a:moveTo>
                      <a:lnTo>
                        <a:pt x="0" y="55"/>
                      </a:lnTo>
                      <a:lnTo>
                        <a:pt x="0" y="84"/>
                      </a:lnTo>
                      <a:lnTo>
                        <a:pt x="95" y="28"/>
                      </a:lnTo>
                      <a:lnTo>
                        <a:pt x="94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107" name="Group 252"/>
                <p:cNvGrpSpPr>
                  <a:grpSpLocks/>
                </p:cNvGrpSpPr>
                <p:nvPr/>
              </p:nvGrpSpPr>
              <p:grpSpPr bwMode="auto">
                <a:xfrm>
                  <a:off x="2587" y="2873"/>
                  <a:ext cx="149" cy="130"/>
                  <a:chOff x="2587" y="2873"/>
                  <a:chExt cx="149" cy="130"/>
                </a:xfrm>
              </p:grpSpPr>
              <p:sp>
                <p:nvSpPr>
                  <p:cNvPr id="201" name="Line 25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662" y="2954"/>
                    <a:ext cx="0" cy="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2" name="Freeform 254"/>
                  <p:cNvSpPr>
                    <a:spLocks/>
                  </p:cNvSpPr>
                  <p:nvPr/>
                </p:nvSpPr>
                <p:spPr bwMode="auto">
                  <a:xfrm>
                    <a:off x="2658" y="2960"/>
                    <a:ext cx="16" cy="16"/>
                  </a:xfrm>
                  <a:custGeom>
                    <a:avLst/>
                    <a:gdLst>
                      <a:gd name="T0" fmla="*/ 8 w 17"/>
                      <a:gd name="T1" fmla="*/ 12 h 17"/>
                      <a:gd name="T2" fmla="*/ 15 w 17"/>
                      <a:gd name="T3" fmla="*/ 10 h 17"/>
                      <a:gd name="T4" fmla="*/ 15 w 17"/>
                      <a:gd name="T5" fmla="*/ 8 h 17"/>
                      <a:gd name="T6" fmla="*/ 15 w 17"/>
                      <a:gd name="T7" fmla="*/ 4 h 17"/>
                      <a:gd name="T8" fmla="*/ 11 w 17"/>
                      <a:gd name="T9" fmla="*/ 2 h 17"/>
                      <a:gd name="T10" fmla="*/ 8 w 17"/>
                      <a:gd name="T11" fmla="*/ 0 h 17"/>
                      <a:gd name="T12" fmla="*/ 6 w 17"/>
                      <a:gd name="T13" fmla="*/ 0 h 17"/>
                      <a:gd name="T14" fmla="*/ 0 w 17"/>
                      <a:gd name="T15" fmla="*/ 2 h 17"/>
                      <a:gd name="T16" fmla="*/ 0 w 17"/>
                      <a:gd name="T17" fmla="*/ 4 h 17"/>
                      <a:gd name="T18" fmla="*/ 0 w 17"/>
                      <a:gd name="T19" fmla="*/ 8 h 17"/>
                      <a:gd name="T20" fmla="*/ 3 w 17"/>
                      <a:gd name="T21" fmla="*/ 10 h 17"/>
                      <a:gd name="T22" fmla="*/ 6 w 17"/>
                      <a:gd name="T23" fmla="*/ 12 h 17"/>
                      <a:gd name="T24" fmla="*/ 6 w 17"/>
                      <a:gd name="T25" fmla="*/ 15 h 17"/>
                      <a:gd name="T26" fmla="*/ 8 w 17"/>
                      <a:gd name="T27" fmla="*/ 12 h 17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w 17"/>
                      <a:gd name="T43" fmla="*/ 0 h 17"/>
                      <a:gd name="T44" fmla="*/ 17 w 17"/>
                      <a:gd name="T45" fmla="*/ 17 h 17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T42" t="T43" r="T44" b="T45"/>
                    <a:pathLst>
                      <a:path w="17" h="17">
                        <a:moveTo>
                          <a:pt x="9" y="13"/>
                        </a:moveTo>
                        <a:lnTo>
                          <a:pt x="16" y="11"/>
                        </a:lnTo>
                        <a:lnTo>
                          <a:pt x="16" y="9"/>
                        </a:lnTo>
                        <a:lnTo>
                          <a:pt x="16" y="4"/>
                        </a:lnTo>
                        <a:lnTo>
                          <a:pt x="12" y="2"/>
                        </a:lnTo>
                        <a:lnTo>
                          <a:pt x="9" y="0"/>
                        </a:lnTo>
                        <a:lnTo>
                          <a:pt x="6" y="0"/>
                        </a:lnTo>
                        <a:lnTo>
                          <a:pt x="0" y="2"/>
                        </a:lnTo>
                        <a:lnTo>
                          <a:pt x="0" y="4"/>
                        </a:lnTo>
                        <a:lnTo>
                          <a:pt x="0" y="9"/>
                        </a:lnTo>
                        <a:lnTo>
                          <a:pt x="3" y="11"/>
                        </a:lnTo>
                        <a:lnTo>
                          <a:pt x="6" y="13"/>
                        </a:lnTo>
                        <a:lnTo>
                          <a:pt x="6" y="16"/>
                        </a:lnTo>
                        <a:lnTo>
                          <a:pt x="9" y="13"/>
                        </a:lnTo>
                      </a:path>
                    </a:pathLst>
                  </a:custGeom>
                  <a:solidFill>
                    <a:srgbClr val="99999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3" name="Freeform 255"/>
                  <p:cNvSpPr>
                    <a:spLocks/>
                  </p:cNvSpPr>
                  <p:nvPr/>
                </p:nvSpPr>
                <p:spPr bwMode="auto">
                  <a:xfrm>
                    <a:off x="2658" y="2961"/>
                    <a:ext cx="16" cy="16"/>
                  </a:xfrm>
                  <a:custGeom>
                    <a:avLst/>
                    <a:gdLst>
                      <a:gd name="T0" fmla="*/ 0 w 17"/>
                      <a:gd name="T1" fmla="*/ 8 h 17"/>
                      <a:gd name="T2" fmla="*/ 0 w 17"/>
                      <a:gd name="T3" fmla="*/ 2 h 17"/>
                      <a:gd name="T4" fmla="*/ 0 w 17"/>
                      <a:gd name="T5" fmla="*/ 0 h 17"/>
                      <a:gd name="T6" fmla="*/ 4 w 17"/>
                      <a:gd name="T7" fmla="*/ 0 h 17"/>
                      <a:gd name="T8" fmla="*/ 8 w 17"/>
                      <a:gd name="T9" fmla="*/ 0 h 17"/>
                      <a:gd name="T10" fmla="*/ 11 w 17"/>
                      <a:gd name="T11" fmla="*/ 5 h 17"/>
                      <a:gd name="T12" fmla="*/ 15 w 17"/>
                      <a:gd name="T13" fmla="*/ 9 h 17"/>
                      <a:gd name="T14" fmla="*/ 15 w 17"/>
                      <a:gd name="T15" fmla="*/ 12 h 17"/>
                      <a:gd name="T16" fmla="*/ 11 w 17"/>
                      <a:gd name="T17" fmla="*/ 12 h 17"/>
                      <a:gd name="T18" fmla="*/ 8 w 17"/>
                      <a:gd name="T19" fmla="*/ 15 h 17"/>
                      <a:gd name="T20" fmla="*/ 8 w 17"/>
                      <a:gd name="T21" fmla="*/ 12 h 17"/>
                      <a:gd name="T22" fmla="*/ 0 w 17"/>
                      <a:gd name="T23" fmla="*/ 8 h 17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"/>
                      <a:gd name="T37" fmla="*/ 0 h 17"/>
                      <a:gd name="T38" fmla="*/ 17 w 17"/>
                      <a:gd name="T39" fmla="*/ 17 h 17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" h="17">
                        <a:moveTo>
                          <a:pt x="0" y="8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12" y="5"/>
                        </a:lnTo>
                        <a:lnTo>
                          <a:pt x="16" y="10"/>
                        </a:lnTo>
                        <a:lnTo>
                          <a:pt x="16" y="13"/>
                        </a:lnTo>
                        <a:lnTo>
                          <a:pt x="12" y="13"/>
                        </a:lnTo>
                        <a:lnTo>
                          <a:pt x="8" y="16"/>
                        </a:lnTo>
                        <a:lnTo>
                          <a:pt x="8" y="13"/>
                        </a:lnTo>
                        <a:lnTo>
                          <a:pt x="0" y="8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4" name="Freeform 256"/>
                  <p:cNvSpPr>
                    <a:spLocks/>
                  </p:cNvSpPr>
                  <p:nvPr/>
                </p:nvSpPr>
                <p:spPr bwMode="auto">
                  <a:xfrm>
                    <a:off x="2668" y="2960"/>
                    <a:ext cx="16" cy="16"/>
                  </a:xfrm>
                  <a:custGeom>
                    <a:avLst/>
                    <a:gdLst>
                      <a:gd name="T0" fmla="*/ 8 w 17"/>
                      <a:gd name="T1" fmla="*/ 15 h 17"/>
                      <a:gd name="T2" fmla="*/ 12 w 17"/>
                      <a:gd name="T3" fmla="*/ 12 h 17"/>
                      <a:gd name="T4" fmla="*/ 13 w 17"/>
                      <a:gd name="T5" fmla="*/ 11 h 17"/>
                      <a:gd name="T6" fmla="*/ 15 w 17"/>
                      <a:gd name="T7" fmla="*/ 11 h 17"/>
                      <a:gd name="T8" fmla="*/ 15 w 17"/>
                      <a:gd name="T9" fmla="*/ 9 h 17"/>
                      <a:gd name="T10" fmla="*/ 15 w 17"/>
                      <a:gd name="T11" fmla="*/ 8 h 17"/>
                      <a:gd name="T12" fmla="*/ 12 w 17"/>
                      <a:gd name="T13" fmla="*/ 3 h 17"/>
                      <a:gd name="T14" fmla="*/ 11 w 17"/>
                      <a:gd name="T15" fmla="*/ 2 h 17"/>
                      <a:gd name="T16" fmla="*/ 8 w 17"/>
                      <a:gd name="T17" fmla="*/ 0 h 17"/>
                      <a:gd name="T18" fmla="*/ 7 w 17"/>
                      <a:gd name="T19" fmla="*/ 0 h 17"/>
                      <a:gd name="T20" fmla="*/ 6 w 17"/>
                      <a:gd name="T21" fmla="*/ 0 h 17"/>
                      <a:gd name="T22" fmla="*/ 4 w 17"/>
                      <a:gd name="T23" fmla="*/ 0 h 17"/>
                      <a:gd name="T24" fmla="*/ 1 w 17"/>
                      <a:gd name="T25" fmla="*/ 1 h 17"/>
                      <a:gd name="T26" fmla="*/ 1 w 17"/>
                      <a:gd name="T27" fmla="*/ 2 h 17"/>
                      <a:gd name="T28" fmla="*/ 0 w 17"/>
                      <a:gd name="T29" fmla="*/ 3 h 17"/>
                      <a:gd name="T30" fmla="*/ 0 w 17"/>
                      <a:gd name="T31" fmla="*/ 5 h 17"/>
                      <a:gd name="T32" fmla="*/ 0 w 17"/>
                      <a:gd name="T33" fmla="*/ 8 h 17"/>
                      <a:gd name="T34" fmla="*/ 1 w 17"/>
                      <a:gd name="T35" fmla="*/ 10 h 17"/>
                      <a:gd name="T36" fmla="*/ 3 w 17"/>
                      <a:gd name="T37" fmla="*/ 12 h 17"/>
                      <a:gd name="T38" fmla="*/ 6 w 17"/>
                      <a:gd name="T39" fmla="*/ 13 h 17"/>
                      <a:gd name="T40" fmla="*/ 8 w 17"/>
                      <a:gd name="T41" fmla="*/ 15 h 17"/>
                      <a:gd name="T42" fmla="*/ 8 w 17"/>
                      <a:gd name="T43" fmla="*/ 15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9" y="16"/>
                        </a:moveTo>
                        <a:lnTo>
                          <a:pt x="13" y="13"/>
                        </a:lnTo>
                        <a:lnTo>
                          <a:pt x="14" y="12"/>
                        </a:lnTo>
                        <a:lnTo>
                          <a:pt x="16" y="12"/>
                        </a:lnTo>
                        <a:lnTo>
                          <a:pt x="16" y="10"/>
                        </a:lnTo>
                        <a:lnTo>
                          <a:pt x="16" y="8"/>
                        </a:lnTo>
                        <a:lnTo>
                          <a:pt x="13" y="3"/>
                        </a:lnTo>
                        <a:lnTo>
                          <a:pt x="12" y="2"/>
                        </a:lnTo>
                        <a:lnTo>
                          <a:pt x="9" y="0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4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  <a:lnTo>
                          <a:pt x="0" y="5"/>
                        </a:lnTo>
                        <a:lnTo>
                          <a:pt x="0" y="8"/>
                        </a:lnTo>
                        <a:lnTo>
                          <a:pt x="1" y="11"/>
                        </a:lnTo>
                        <a:lnTo>
                          <a:pt x="3" y="13"/>
                        </a:lnTo>
                        <a:lnTo>
                          <a:pt x="6" y="14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5" name="Freeform 257"/>
                  <p:cNvSpPr>
                    <a:spLocks/>
                  </p:cNvSpPr>
                  <p:nvPr/>
                </p:nvSpPr>
                <p:spPr bwMode="auto">
                  <a:xfrm>
                    <a:off x="2668" y="2961"/>
                    <a:ext cx="16" cy="16"/>
                  </a:xfrm>
                  <a:custGeom>
                    <a:avLst/>
                    <a:gdLst>
                      <a:gd name="T0" fmla="*/ 1 w 17"/>
                      <a:gd name="T1" fmla="*/ 10 h 17"/>
                      <a:gd name="T2" fmla="*/ 0 w 17"/>
                      <a:gd name="T3" fmla="*/ 7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1 w 17"/>
                      <a:gd name="T9" fmla="*/ 1 h 17"/>
                      <a:gd name="T10" fmla="*/ 4 w 17"/>
                      <a:gd name="T11" fmla="*/ 0 h 17"/>
                      <a:gd name="T12" fmla="*/ 8 w 17"/>
                      <a:gd name="T13" fmla="*/ 1 h 17"/>
                      <a:gd name="T14" fmla="*/ 10 w 17"/>
                      <a:gd name="T15" fmla="*/ 2 h 17"/>
                      <a:gd name="T16" fmla="*/ 11 w 17"/>
                      <a:gd name="T17" fmla="*/ 6 h 17"/>
                      <a:gd name="T18" fmla="*/ 15 w 17"/>
                      <a:gd name="T19" fmla="*/ 8 h 17"/>
                      <a:gd name="T20" fmla="*/ 15 w 17"/>
                      <a:gd name="T21" fmla="*/ 10 h 17"/>
                      <a:gd name="T22" fmla="*/ 15 w 17"/>
                      <a:gd name="T23" fmla="*/ 13 h 17"/>
                      <a:gd name="T24" fmla="*/ 13 w 17"/>
                      <a:gd name="T25" fmla="*/ 13 h 17"/>
                      <a:gd name="T26" fmla="*/ 11 w 17"/>
                      <a:gd name="T27" fmla="*/ 15 h 17"/>
                      <a:gd name="T28" fmla="*/ 10 w 17"/>
                      <a:gd name="T29" fmla="*/ 15 h 17"/>
                      <a:gd name="T30" fmla="*/ 8 w 17"/>
                      <a:gd name="T31" fmla="*/ 13 h 17"/>
                      <a:gd name="T32" fmla="*/ 4 w 17"/>
                      <a:gd name="T33" fmla="*/ 12 h 17"/>
                      <a:gd name="T34" fmla="*/ 1 w 17"/>
                      <a:gd name="T35" fmla="*/ 10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1" y="11"/>
                        </a:moveTo>
                        <a:lnTo>
                          <a:pt x="0" y="7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8" y="1"/>
                        </a:lnTo>
                        <a:lnTo>
                          <a:pt x="11" y="2"/>
                        </a:lnTo>
                        <a:lnTo>
                          <a:pt x="12" y="6"/>
                        </a:lnTo>
                        <a:lnTo>
                          <a:pt x="16" y="8"/>
                        </a:lnTo>
                        <a:lnTo>
                          <a:pt x="16" y="11"/>
                        </a:lnTo>
                        <a:lnTo>
                          <a:pt x="16" y="14"/>
                        </a:lnTo>
                        <a:lnTo>
                          <a:pt x="14" y="14"/>
                        </a:lnTo>
                        <a:lnTo>
                          <a:pt x="12" y="16"/>
                        </a:lnTo>
                        <a:lnTo>
                          <a:pt x="11" y="16"/>
                        </a:lnTo>
                        <a:lnTo>
                          <a:pt x="8" y="14"/>
                        </a:lnTo>
                        <a:lnTo>
                          <a:pt x="4" y="13"/>
                        </a:lnTo>
                        <a:lnTo>
                          <a:pt x="1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6" name="Freeform 258"/>
                  <p:cNvSpPr>
                    <a:spLocks/>
                  </p:cNvSpPr>
                  <p:nvPr/>
                </p:nvSpPr>
                <p:spPr bwMode="auto">
                  <a:xfrm>
                    <a:off x="2670" y="2963"/>
                    <a:ext cx="16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0 w 17"/>
                      <a:gd name="T3" fmla="*/ 6 h 17"/>
                      <a:gd name="T4" fmla="*/ 0 w 17"/>
                      <a:gd name="T5" fmla="*/ 2 h 17"/>
                      <a:gd name="T6" fmla="*/ 3 w 17"/>
                      <a:gd name="T7" fmla="*/ 2 h 17"/>
                      <a:gd name="T8" fmla="*/ 6 w 17"/>
                      <a:gd name="T9" fmla="*/ 0 h 17"/>
                      <a:gd name="T10" fmla="*/ 6 w 17"/>
                      <a:gd name="T11" fmla="*/ 2 h 17"/>
                      <a:gd name="T12" fmla="*/ 15 w 17"/>
                      <a:gd name="T13" fmla="*/ 6 h 17"/>
                      <a:gd name="T14" fmla="*/ 15 w 17"/>
                      <a:gd name="T15" fmla="*/ 8 h 17"/>
                      <a:gd name="T16" fmla="*/ 15 w 17"/>
                      <a:gd name="T17" fmla="*/ 12 h 17"/>
                      <a:gd name="T18" fmla="*/ 15 w 17"/>
                      <a:gd name="T19" fmla="*/ 15 h 17"/>
                      <a:gd name="T20" fmla="*/ 11 w 17"/>
                      <a:gd name="T21" fmla="*/ 15 h 17"/>
                      <a:gd name="T22" fmla="*/ 8 w 17"/>
                      <a:gd name="T23" fmla="*/ 15 h 17"/>
                      <a:gd name="T24" fmla="*/ 3 w 17"/>
                      <a:gd name="T25" fmla="*/ 10 h 17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17"/>
                      <a:gd name="T40" fmla="*/ 0 h 17"/>
                      <a:gd name="T41" fmla="*/ 17 w 17"/>
                      <a:gd name="T42" fmla="*/ 17 h 17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17" h="17">
                        <a:moveTo>
                          <a:pt x="3" y="11"/>
                        </a:moveTo>
                        <a:lnTo>
                          <a:pt x="0" y="6"/>
                        </a:lnTo>
                        <a:lnTo>
                          <a:pt x="0" y="2"/>
                        </a:lnTo>
                        <a:lnTo>
                          <a:pt x="3" y="2"/>
                        </a:lnTo>
                        <a:lnTo>
                          <a:pt x="6" y="0"/>
                        </a:lnTo>
                        <a:lnTo>
                          <a:pt x="6" y="2"/>
                        </a:lnTo>
                        <a:lnTo>
                          <a:pt x="16" y="6"/>
                        </a:lnTo>
                        <a:lnTo>
                          <a:pt x="16" y="9"/>
                        </a:lnTo>
                        <a:lnTo>
                          <a:pt x="16" y="13"/>
                        </a:lnTo>
                        <a:lnTo>
                          <a:pt x="16" y="16"/>
                        </a:lnTo>
                        <a:lnTo>
                          <a:pt x="12" y="16"/>
                        </a:lnTo>
                        <a:lnTo>
                          <a:pt x="9" y="16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7" name="Freeform 259"/>
                  <p:cNvSpPr>
                    <a:spLocks/>
                  </p:cNvSpPr>
                  <p:nvPr/>
                </p:nvSpPr>
                <p:spPr bwMode="auto">
                  <a:xfrm>
                    <a:off x="2676" y="2965"/>
                    <a:ext cx="16" cy="17"/>
                  </a:xfrm>
                  <a:custGeom>
                    <a:avLst/>
                    <a:gdLst>
                      <a:gd name="T0" fmla="*/ 10 w 17"/>
                      <a:gd name="T1" fmla="*/ 16 h 17"/>
                      <a:gd name="T2" fmla="*/ 13 w 17"/>
                      <a:gd name="T3" fmla="*/ 13 h 17"/>
                      <a:gd name="T4" fmla="*/ 13 w 17"/>
                      <a:gd name="T5" fmla="*/ 12 h 17"/>
                      <a:gd name="T6" fmla="*/ 13 w 17"/>
                      <a:gd name="T7" fmla="*/ 11 h 17"/>
                      <a:gd name="T8" fmla="*/ 15 w 17"/>
                      <a:gd name="T9" fmla="*/ 10 h 17"/>
                      <a:gd name="T10" fmla="*/ 13 w 17"/>
                      <a:gd name="T11" fmla="*/ 6 h 17"/>
                      <a:gd name="T12" fmla="*/ 13 w 17"/>
                      <a:gd name="T13" fmla="*/ 3 h 17"/>
                      <a:gd name="T14" fmla="*/ 11 w 17"/>
                      <a:gd name="T15" fmla="*/ 1 h 17"/>
                      <a:gd name="T16" fmla="*/ 9 w 17"/>
                      <a:gd name="T17" fmla="*/ 0 h 17"/>
                      <a:gd name="T18" fmla="*/ 8 w 17"/>
                      <a:gd name="T19" fmla="*/ 0 h 17"/>
                      <a:gd name="T20" fmla="*/ 6 w 17"/>
                      <a:gd name="T21" fmla="*/ 0 h 17"/>
                      <a:gd name="T22" fmla="*/ 2 w 17"/>
                      <a:gd name="T23" fmla="*/ 1 h 17"/>
                      <a:gd name="T24" fmla="*/ 2 w 17"/>
                      <a:gd name="T25" fmla="*/ 2 h 17"/>
                      <a:gd name="T26" fmla="*/ 1 w 17"/>
                      <a:gd name="T27" fmla="*/ 3 h 17"/>
                      <a:gd name="T28" fmla="*/ 0 w 17"/>
                      <a:gd name="T29" fmla="*/ 5 h 17"/>
                      <a:gd name="T30" fmla="*/ 1 w 17"/>
                      <a:gd name="T31" fmla="*/ 8 h 17"/>
                      <a:gd name="T32" fmla="*/ 2 w 17"/>
                      <a:gd name="T33" fmla="*/ 10 h 17"/>
                      <a:gd name="T34" fmla="*/ 4 w 17"/>
                      <a:gd name="T35" fmla="*/ 13 h 17"/>
                      <a:gd name="T36" fmla="*/ 6 w 17"/>
                      <a:gd name="T37" fmla="*/ 14 h 17"/>
                      <a:gd name="T38" fmla="*/ 8 w 17"/>
                      <a:gd name="T39" fmla="*/ 16 h 17"/>
                      <a:gd name="T40" fmla="*/ 9 w 17"/>
                      <a:gd name="T41" fmla="*/ 16 h 17"/>
                      <a:gd name="T42" fmla="*/ 10 w 17"/>
                      <a:gd name="T43" fmla="*/ 16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11" y="16"/>
                        </a:moveTo>
                        <a:lnTo>
                          <a:pt x="14" y="13"/>
                        </a:lnTo>
                        <a:lnTo>
                          <a:pt x="14" y="12"/>
                        </a:lnTo>
                        <a:lnTo>
                          <a:pt x="14" y="11"/>
                        </a:lnTo>
                        <a:lnTo>
                          <a:pt x="16" y="10"/>
                        </a:lnTo>
                        <a:lnTo>
                          <a:pt x="14" y="6"/>
                        </a:lnTo>
                        <a:lnTo>
                          <a:pt x="14" y="3"/>
                        </a:lnTo>
                        <a:lnTo>
                          <a:pt x="12" y="1"/>
                        </a:lnTo>
                        <a:lnTo>
                          <a:pt x="10" y="0"/>
                        </a:lnTo>
                        <a:lnTo>
                          <a:pt x="8" y="0"/>
                        </a:lnTo>
                        <a:lnTo>
                          <a:pt x="6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0" y="5"/>
                        </a:lnTo>
                        <a:lnTo>
                          <a:pt x="1" y="8"/>
                        </a:lnTo>
                        <a:lnTo>
                          <a:pt x="2" y="10"/>
                        </a:lnTo>
                        <a:lnTo>
                          <a:pt x="4" y="13"/>
                        </a:lnTo>
                        <a:lnTo>
                          <a:pt x="6" y="14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  <a:lnTo>
                          <a:pt x="11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8" name="Freeform 260"/>
                  <p:cNvSpPr>
                    <a:spLocks/>
                  </p:cNvSpPr>
                  <p:nvPr/>
                </p:nvSpPr>
                <p:spPr bwMode="auto">
                  <a:xfrm>
                    <a:off x="2676" y="2966"/>
                    <a:ext cx="16" cy="17"/>
                  </a:xfrm>
                  <a:custGeom>
                    <a:avLst/>
                    <a:gdLst>
                      <a:gd name="T0" fmla="*/ 2 w 17"/>
                      <a:gd name="T1" fmla="*/ 9 h 17"/>
                      <a:gd name="T2" fmla="*/ 1 w 17"/>
                      <a:gd name="T3" fmla="*/ 7 h 17"/>
                      <a:gd name="T4" fmla="*/ 0 w 17"/>
                      <a:gd name="T5" fmla="*/ 4 h 17"/>
                      <a:gd name="T6" fmla="*/ 1 w 17"/>
                      <a:gd name="T7" fmla="*/ 2 h 17"/>
                      <a:gd name="T8" fmla="*/ 2 w 17"/>
                      <a:gd name="T9" fmla="*/ 1 h 17"/>
                      <a:gd name="T10" fmla="*/ 2 w 17"/>
                      <a:gd name="T11" fmla="*/ 0 h 17"/>
                      <a:gd name="T12" fmla="*/ 5 w 17"/>
                      <a:gd name="T13" fmla="*/ 0 h 17"/>
                      <a:gd name="T14" fmla="*/ 8 w 17"/>
                      <a:gd name="T15" fmla="*/ 1 h 17"/>
                      <a:gd name="T16" fmla="*/ 9 w 17"/>
                      <a:gd name="T17" fmla="*/ 2 h 17"/>
                      <a:gd name="T18" fmla="*/ 13 w 17"/>
                      <a:gd name="T19" fmla="*/ 6 h 17"/>
                      <a:gd name="T20" fmla="*/ 13 w 17"/>
                      <a:gd name="T21" fmla="*/ 8 h 17"/>
                      <a:gd name="T22" fmla="*/ 15 w 17"/>
                      <a:gd name="T23" fmla="*/ 11 h 17"/>
                      <a:gd name="T24" fmla="*/ 13 w 17"/>
                      <a:gd name="T25" fmla="*/ 14 h 17"/>
                      <a:gd name="T26" fmla="*/ 13 w 17"/>
                      <a:gd name="T27" fmla="*/ 16 h 17"/>
                      <a:gd name="T28" fmla="*/ 10 w 17"/>
                      <a:gd name="T29" fmla="*/ 16 h 17"/>
                      <a:gd name="T30" fmla="*/ 8 w 17"/>
                      <a:gd name="T31" fmla="*/ 14 h 17"/>
                      <a:gd name="T32" fmla="*/ 5 w 17"/>
                      <a:gd name="T33" fmla="*/ 13 h 17"/>
                      <a:gd name="T34" fmla="*/ 2 w 17"/>
                      <a:gd name="T35" fmla="*/ 9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2" y="9"/>
                        </a:moveTo>
                        <a:lnTo>
                          <a:pt x="1" y="7"/>
                        </a:ln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8" y="1"/>
                        </a:lnTo>
                        <a:lnTo>
                          <a:pt x="10" y="2"/>
                        </a:lnTo>
                        <a:lnTo>
                          <a:pt x="14" y="6"/>
                        </a:lnTo>
                        <a:lnTo>
                          <a:pt x="14" y="8"/>
                        </a:lnTo>
                        <a:lnTo>
                          <a:pt x="16" y="11"/>
                        </a:lnTo>
                        <a:lnTo>
                          <a:pt x="14" y="14"/>
                        </a:lnTo>
                        <a:lnTo>
                          <a:pt x="14" y="16"/>
                        </a:lnTo>
                        <a:lnTo>
                          <a:pt x="11" y="16"/>
                        </a:lnTo>
                        <a:lnTo>
                          <a:pt x="8" y="14"/>
                        </a:lnTo>
                        <a:lnTo>
                          <a:pt x="5" y="13"/>
                        </a:lnTo>
                        <a:lnTo>
                          <a:pt x="2" y="9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9" name="Freeform 261"/>
                  <p:cNvSpPr>
                    <a:spLocks/>
                  </p:cNvSpPr>
                  <p:nvPr/>
                </p:nvSpPr>
                <p:spPr bwMode="auto">
                  <a:xfrm>
                    <a:off x="2679" y="2967"/>
                    <a:ext cx="16" cy="17"/>
                  </a:xfrm>
                  <a:custGeom>
                    <a:avLst/>
                    <a:gdLst>
                      <a:gd name="T0" fmla="*/ 3 w 17"/>
                      <a:gd name="T1" fmla="*/ 11 h 17"/>
                      <a:gd name="T2" fmla="*/ 0 w 17"/>
                      <a:gd name="T3" fmla="*/ 6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3 w 17"/>
                      <a:gd name="T9" fmla="*/ 2 h 17"/>
                      <a:gd name="T10" fmla="*/ 6 w 17"/>
                      <a:gd name="T11" fmla="*/ 0 h 17"/>
                      <a:gd name="T12" fmla="*/ 8 w 17"/>
                      <a:gd name="T13" fmla="*/ 2 h 17"/>
                      <a:gd name="T14" fmla="*/ 11 w 17"/>
                      <a:gd name="T15" fmla="*/ 4 h 17"/>
                      <a:gd name="T16" fmla="*/ 15 w 17"/>
                      <a:gd name="T17" fmla="*/ 9 h 17"/>
                      <a:gd name="T18" fmla="*/ 15 w 17"/>
                      <a:gd name="T19" fmla="*/ 11 h 17"/>
                      <a:gd name="T20" fmla="*/ 15 w 17"/>
                      <a:gd name="T21" fmla="*/ 13 h 17"/>
                      <a:gd name="T22" fmla="*/ 11 w 17"/>
                      <a:gd name="T23" fmla="*/ 16 h 17"/>
                      <a:gd name="T24" fmla="*/ 8 w 17"/>
                      <a:gd name="T25" fmla="*/ 16 h 17"/>
                      <a:gd name="T26" fmla="*/ 3 w 17"/>
                      <a:gd name="T27" fmla="*/ 11 h 17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w 17"/>
                      <a:gd name="T43" fmla="*/ 0 h 17"/>
                      <a:gd name="T44" fmla="*/ 17 w 17"/>
                      <a:gd name="T45" fmla="*/ 17 h 17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T42" t="T43" r="T44" b="T45"/>
                    <a:pathLst>
                      <a:path w="17" h="17">
                        <a:moveTo>
                          <a:pt x="3" y="11"/>
                        </a:move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3" y="2"/>
                        </a:lnTo>
                        <a:lnTo>
                          <a:pt x="6" y="0"/>
                        </a:lnTo>
                        <a:lnTo>
                          <a:pt x="9" y="2"/>
                        </a:lnTo>
                        <a:lnTo>
                          <a:pt x="12" y="4"/>
                        </a:lnTo>
                        <a:lnTo>
                          <a:pt x="16" y="9"/>
                        </a:lnTo>
                        <a:lnTo>
                          <a:pt x="16" y="11"/>
                        </a:lnTo>
                        <a:lnTo>
                          <a:pt x="16" y="13"/>
                        </a:lnTo>
                        <a:lnTo>
                          <a:pt x="12" y="16"/>
                        </a:lnTo>
                        <a:lnTo>
                          <a:pt x="9" y="16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0" name="Freeform 262"/>
                  <p:cNvSpPr>
                    <a:spLocks/>
                  </p:cNvSpPr>
                  <p:nvPr/>
                </p:nvSpPr>
                <p:spPr bwMode="auto">
                  <a:xfrm>
                    <a:off x="2664" y="2963"/>
                    <a:ext cx="15" cy="16"/>
                  </a:xfrm>
                  <a:custGeom>
                    <a:avLst/>
                    <a:gdLst>
                      <a:gd name="T0" fmla="*/ 10 w 17"/>
                      <a:gd name="T1" fmla="*/ 15 h 17"/>
                      <a:gd name="T2" fmla="*/ 12 w 17"/>
                      <a:gd name="T3" fmla="*/ 12 h 17"/>
                      <a:gd name="T4" fmla="*/ 14 w 17"/>
                      <a:gd name="T5" fmla="*/ 12 h 17"/>
                      <a:gd name="T6" fmla="*/ 14 w 17"/>
                      <a:gd name="T7" fmla="*/ 11 h 17"/>
                      <a:gd name="T8" fmla="*/ 14 w 17"/>
                      <a:gd name="T9" fmla="*/ 9 h 17"/>
                      <a:gd name="T10" fmla="*/ 14 w 17"/>
                      <a:gd name="T11" fmla="*/ 8 h 17"/>
                      <a:gd name="T12" fmla="*/ 12 w 17"/>
                      <a:gd name="T13" fmla="*/ 4 h 17"/>
                      <a:gd name="T14" fmla="*/ 11 w 17"/>
                      <a:gd name="T15" fmla="*/ 2 h 17"/>
                      <a:gd name="T16" fmla="*/ 10 w 17"/>
                      <a:gd name="T17" fmla="*/ 0 h 17"/>
                      <a:gd name="T18" fmla="*/ 7 w 17"/>
                      <a:gd name="T19" fmla="*/ 0 h 17"/>
                      <a:gd name="T20" fmla="*/ 6 w 17"/>
                      <a:gd name="T21" fmla="*/ 0 h 17"/>
                      <a:gd name="T22" fmla="*/ 5 w 17"/>
                      <a:gd name="T23" fmla="*/ 0 h 17"/>
                      <a:gd name="T24" fmla="*/ 2 w 17"/>
                      <a:gd name="T25" fmla="*/ 2 h 17"/>
                      <a:gd name="T26" fmla="*/ 1 w 17"/>
                      <a:gd name="T27" fmla="*/ 2 h 17"/>
                      <a:gd name="T28" fmla="*/ 0 w 17"/>
                      <a:gd name="T29" fmla="*/ 3 h 17"/>
                      <a:gd name="T30" fmla="*/ 0 w 17"/>
                      <a:gd name="T31" fmla="*/ 5 h 17"/>
                      <a:gd name="T32" fmla="*/ 0 w 17"/>
                      <a:gd name="T33" fmla="*/ 8 h 17"/>
                      <a:gd name="T34" fmla="*/ 2 w 17"/>
                      <a:gd name="T35" fmla="*/ 10 h 17"/>
                      <a:gd name="T36" fmla="*/ 4 w 17"/>
                      <a:gd name="T37" fmla="*/ 12 h 17"/>
                      <a:gd name="T38" fmla="*/ 6 w 17"/>
                      <a:gd name="T39" fmla="*/ 13 h 17"/>
                      <a:gd name="T40" fmla="*/ 7 w 17"/>
                      <a:gd name="T41" fmla="*/ 15 h 17"/>
                      <a:gd name="T42" fmla="*/ 8 w 17"/>
                      <a:gd name="T43" fmla="*/ 15 h 17"/>
                      <a:gd name="T44" fmla="*/ 10 w 17"/>
                      <a:gd name="T45" fmla="*/ 15 h 1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7"/>
                      <a:gd name="T70" fmla="*/ 0 h 17"/>
                      <a:gd name="T71" fmla="*/ 17 w 17"/>
                      <a:gd name="T72" fmla="*/ 17 h 17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7" h="17">
                        <a:moveTo>
                          <a:pt x="11" y="16"/>
                        </a:moveTo>
                        <a:lnTo>
                          <a:pt x="14" y="13"/>
                        </a:lnTo>
                        <a:lnTo>
                          <a:pt x="16" y="13"/>
                        </a:lnTo>
                        <a:lnTo>
                          <a:pt x="16" y="12"/>
                        </a:lnTo>
                        <a:lnTo>
                          <a:pt x="16" y="10"/>
                        </a:lnTo>
                        <a:lnTo>
                          <a:pt x="16" y="8"/>
                        </a:lnTo>
                        <a:lnTo>
                          <a:pt x="14" y="4"/>
                        </a:lnTo>
                        <a:lnTo>
                          <a:pt x="12" y="2"/>
                        </a:lnTo>
                        <a:lnTo>
                          <a:pt x="11" y="0"/>
                        </a:lnTo>
                        <a:lnTo>
                          <a:pt x="8" y="0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  <a:lnTo>
                          <a:pt x="0" y="5"/>
                        </a:lnTo>
                        <a:lnTo>
                          <a:pt x="0" y="8"/>
                        </a:lnTo>
                        <a:lnTo>
                          <a:pt x="2" y="11"/>
                        </a:lnTo>
                        <a:lnTo>
                          <a:pt x="4" y="13"/>
                        </a:lnTo>
                        <a:lnTo>
                          <a:pt x="7" y="14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  <a:lnTo>
                          <a:pt x="11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1" name="Freeform 263"/>
                  <p:cNvSpPr>
                    <a:spLocks/>
                  </p:cNvSpPr>
                  <p:nvPr/>
                </p:nvSpPr>
                <p:spPr bwMode="auto">
                  <a:xfrm>
                    <a:off x="2664" y="2963"/>
                    <a:ext cx="15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0 w 17"/>
                      <a:gd name="T3" fmla="*/ 7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1 w 17"/>
                      <a:gd name="T9" fmla="*/ 1 h 17"/>
                      <a:gd name="T10" fmla="*/ 3 w 17"/>
                      <a:gd name="T11" fmla="*/ 1 h 17"/>
                      <a:gd name="T12" fmla="*/ 5 w 17"/>
                      <a:gd name="T13" fmla="*/ 0 h 17"/>
                      <a:gd name="T14" fmla="*/ 8 w 17"/>
                      <a:gd name="T15" fmla="*/ 1 h 17"/>
                      <a:gd name="T16" fmla="*/ 10 w 17"/>
                      <a:gd name="T17" fmla="*/ 3 h 17"/>
                      <a:gd name="T18" fmla="*/ 12 w 17"/>
                      <a:gd name="T19" fmla="*/ 6 h 17"/>
                      <a:gd name="T20" fmla="*/ 14 w 17"/>
                      <a:gd name="T21" fmla="*/ 8 h 17"/>
                      <a:gd name="T22" fmla="*/ 14 w 17"/>
                      <a:gd name="T23" fmla="*/ 10 h 17"/>
                      <a:gd name="T24" fmla="*/ 14 w 17"/>
                      <a:gd name="T25" fmla="*/ 13 h 17"/>
                      <a:gd name="T26" fmla="*/ 12 w 17"/>
                      <a:gd name="T27" fmla="*/ 15 h 17"/>
                      <a:gd name="T28" fmla="*/ 10 w 17"/>
                      <a:gd name="T29" fmla="*/ 15 h 17"/>
                      <a:gd name="T30" fmla="*/ 8 w 17"/>
                      <a:gd name="T31" fmla="*/ 13 h 17"/>
                      <a:gd name="T32" fmla="*/ 5 w 17"/>
                      <a:gd name="T33" fmla="*/ 12 h 17"/>
                      <a:gd name="T34" fmla="*/ 3 w 17"/>
                      <a:gd name="T35" fmla="*/ 10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3" y="11"/>
                        </a:moveTo>
                        <a:lnTo>
                          <a:pt x="0" y="7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6" y="0"/>
                        </a:lnTo>
                        <a:lnTo>
                          <a:pt x="9" y="1"/>
                        </a:lnTo>
                        <a:lnTo>
                          <a:pt x="11" y="3"/>
                        </a:lnTo>
                        <a:lnTo>
                          <a:pt x="14" y="6"/>
                        </a:lnTo>
                        <a:lnTo>
                          <a:pt x="16" y="8"/>
                        </a:lnTo>
                        <a:lnTo>
                          <a:pt x="16" y="11"/>
                        </a:lnTo>
                        <a:lnTo>
                          <a:pt x="16" y="14"/>
                        </a:lnTo>
                        <a:lnTo>
                          <a:pt x="14" y="16"/>
                        </a:lnTo>
                        <a:lnTo>
                          <a:pt x="11" y="16"/>
                        </a:lnTo>
                        <a:lnTo>
                          <a:pt x="9" y="14"/>
                        </a:lnTo>
                        <a:lnTo>
                          <a:pt x="6" y="13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2" name="Freeform 264"/>
                  <p:cNvSpPr>
                    <a:spLocks/>
                  </p:cNvSpPr>
                  <p:nvPr/>
                </p:nvSpPr>
                <p:spPr bwMode="auto">
                  <a:xfrm>
                    <a:off x="2673" y="2967"/>
                    <a:ext cx="15" cy="17"/>
                  </a:xfrm>
                  <a:custGeom>
                    <a:avLst/>
                    <a:gdLst>
                      <a:gd name="T0" fmla="*/ 9 w 17"/>
                      <a:gd name="T1" fmla="*/ 16 h 17"/>
                      <a:gd name="T2" fmla="*/ 11 w 17"/>
                      <a:gd name="T3" fmla="*/ 13 h 17"/>
                      <a:gd name="T4" fmla="*/ 12 w 17"/>
                      <a:gd name="T5" fmla="*/ 12 h 17"/>
                      <a:gd name="T6" fmla="*/ 14 w 17"/>
                      <a:gd name="T7" fmla="*/ 10 h 17"/>
                      <a:gd name="T8" fmla="*/ 12 w 17"/>
                      <a:gd name="T9" fmla="*/ 6 h 17"/>
                      <a:gd name="T10" fmla="*/ 11 w 17"/>
                      <a:gd name="T11" fmla="*/ 3 h 17"/>
                      <a:gd name="T12" fmla="*/ 11 w 17"/>
                      <a:gd name="T13" fmla="*/ 2 h 17"/>
                      <a:gd name="T14" fmla="*/ 8 w 17"/>
                      <a:gd name="T15" fmla="*/ 0 h 17"/>
                      <a:gd name="T16" fmla="*/ 7 w 17"/>
                      <a:gd name="T17" fmla="*/ 0 h 17"/>
                      <a:gd name="T18" fmla="*/ 5 w 17"/>
                      <a:gd name="T19" fmla="*/ 0 h 17"/>
                      <a:gd name="T20" fmla="*/ 4 w 17"/>
                      <a:gd name="T21" fmla="*/ 0 h 17"/>
                      <a:gd name="T22" fmla="*/ 1 w 17"/>
                      <a:gd name="T23" fmla="*/ 1 h 17"/>
                      <a:gd name="T24" fmla="*/ 1 w 17"/>
                      <a:gd name="T25" fmla="*/ 2 h 17"/>
                      <a:gd name="T26" fmla="*/ 1 w 17"/>
                      <a:gd name="T27" fmla="*/ 3 h 17"/>
                      <a:gd name="T28" fmla="*/ 0 w 17"/>
                      <a:gd name="T29" fmla="*/ 5 h 17"/>
                      <a:gd name="T30" fmla="*/ 1 w 17"/>
                      <a:gd name="T31" fmla="*/ 8 h 17"/>
                      <a:gd name="T32" fmla="*/ 1 w 17"/>
                      <a:gd name="T33" fmla="*/ 11 h 17"/>
                      <a:gd name="T34" fmla="*/ 4 w 17"/>
                      <a:gd name="T35" fmla="*/ 13 h 17"/>
                      <a:gd name="T36" fmla="*/ 4 w 17"/>
                      <a:gd name="T37" fmla="*/ 14 h 17"/>
                      <a:gd name="T38" fmla="*/ 7 w 17"/>
                      <a:gd name="T39" fmla="*/ 16 h 17"/>
                      <a:gd name="T40" fmla="*/ 8 w 17"/>
                      <a:gd name="T41" fmla="*/ 16 h 17"/>
                      <a:gd name="T42" fmla="*/ 9 w 17"/>
                      <a:gd name="T43" fmla="*/ 16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10" y="16"/>
                        </a:moveTo>
                        <a:lnTo>
                          <a:pt x="13" y="13"/>
                        </a:lnTo>
                        <a:lnTo>
                          <a:pt x="14" y="12"/>
                        </a:lnTo>
                        <a:lnTo>
                          <a:pt x="16" y="10"/>
                        </a:lnTo>
                        <a:lnTo>
                          <a:pt x="14" y="6"/>
                        </a:lnTo>
                        <a:lnTo>
                          <a:pt x="13" y="3"/>
                        </a:lnTo>
                        <a:lnTo>
                          <a:pt x="12" y="2"/>
                        </a:lnTo>
                        <a:lnTo>
                          <a:pt x="9" y="0"/>
                        </a:lnTo>
                        <a:lnTo>
                          <a:pt x="8" y="0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  <a:lnTo>
                          <a:pt x="0" y="5"/>
                        </a:lnTo>
                        <a:lnTo>
                          <a:pt x="1" y="8"/>
                        </a:lnTo>
                        <a:lnTo>
                          <a:pt x="1" y="11"/>
                        </a:lnTo>
                        <a:lnTo>
                          <a:pt x="4" y="13"/>
                        </a:lnTo>
                        <a:lnTo>
                          <a:pt x="5" y="14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3" name="Freeform 265"/>
                  <p:cNvSpPr>
                    <a:spLocks/>
                  </p:cNvSpPr>
                  <p:nvPr/>
                </p:nvSpPr>
                <p:spPr bwMode="auto">
                  <a:xfrm>
                    <a:off x="2673" y="2967"/>
                    <a:ext cx="15" cy="17"/>
                  </a:xfrm>
                  <a:custGeom>
                    <a:avLst/>
                    <a:gdLst>
                      <a:gd name="T0" fmla="*/ 1 w 17"/>
                      <a:gd name="T1" fmla="*/ 11 h 17"/>
                      <a:gd name="T2" fmla="*/ 1 w 17"/>
                      <a:gd name="T3" fmla="*/ 7 h 17"/>
                      <a:gd name="T4" fmla="*/ 0 w 17"/>
                      <a:gd name="T5" fmla="*/ 4 h 17"/>
                      <a:gd name="T6" fmla="*/ 1 w 17"/>
                      <a:gd name="T7" fmla="*/ 2 h 17"/>
                      <a:gd name="T8" fmla="*/ 1 w 17"/>
                      <a:gd name="T9" fmla="*/ 1 h 17"/>
                      <a:gd name="T10" fmla="*/ 4 w 17"/>
                      <a:gd name="T11" fmla="*/ 0 h 17"/>
                      <a:gd name="T12" fmla="*/ 6 w 17"/>
                      <a:gd name="T13" fmla="*/ 1 h 17"/>
                      <a:gd name="T14" fmla="*/ 9 w 17"/>
                      <a:gd name="T15" fmla="*/ 2 h 17"/>
                      <a:gd name="T16" fmla="*/ 11 w 17"/>
                      <a:gd name="T17" fmla="*/ 6 h 17"/>
                      <a:gd name="T18" fmla="*/ 12 w 17"/>
                      <a:gd name="T19" fmla="*/ 8 h 17"/>
                      <a:gd name="T20" fmla="*/ 14 w 17"/>
                      <a:gd name="T21" fmla="*/ 11 h 17"/>
                      <a:gd name="T22" fmla="*/ 12 w 17"/>
                      <a:gd name="T23" fmla="*/ 14 h 17"/>
                      <a:gd name="T24" fmla="*/ 11 w 17"/>
                      <a:gd name="T25" fmla="*/ 14 h 17"/>
                      <a:gd name="T26" fmla="*/ 11 w 17"/>
                      <a:gd name="T27" fmla="*/ 16 h 17"/>
                      <a:gd name="T28" fmla="*/ 9 w 17"/>
                      <a:gd name="T29" fmla="*/ 16 h 17"/>
                      <a:gd name="T30" fmla="*/ 6 w 17"/>
                      <a:gd name="T31" fmla="*/ 14 h 17"/>
                      <a:gd name="T32" fmla="*/ 4 w 17"/>
                      <a:gd name="T33" fmla="*/ 13 h 17"/>
                      <a:gd name="T34" fmla="*/ 1 w 17"/>
                      <a:gd name="T35" fmla="*/ 11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1" y="11"/>
                        </a:moveTo>
                        <a:lnTo>
                          <a:pt x="1" y="7"/>
                        </a:ln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5" y="0"/>
                        </a:lnTo>
                        <a:lnTo>
                          <a:pt x="7" y="1"/>
                        </a:lnTo>
                        <a:lnTo>
                          <a:pt x="10" y="2"/>
                        </a:lnTo>
                        <a:lnTo>
                          <a:pt x="13" y="6"/>
                        </a:lnTo>
                        <a:lnTo>
                          <a:pt x="14" y="8"/>
                        </a:lnTo>
                        <a:lnTo>
                          <a:pt x="16" y="11"/>
                        </a:lnTo>
                        <a:lnTo>
                          <a:pt x="14" y="14"/>
                        </a:lnTo>
                        <a:lnTo>
                          <a:pt x="13" y="14"/>
                        </a:lnTo>
                        <a:lnTo>
                          <a:pt x="13" y="16"/>
                        </a:lnTo>
                        <a:lnTo>
                          <a:pt x="10" y="16"/>
                        </a:lnTo>
                        <a:lnTo>
                          <a:pt x="7" y="14"/>
                        </a:lnTo>
                        <a:lnTo>
                          <a:pt x="5" y="13"/>
                        </a:lnTo>
                        <a:lnTo>
                          <a:pt x="1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4" name="Freeform 266"/>
                  <p:cNvSpPr>
                    <a:spLocks/>
                  </p:cNvSpPr>
                  <p:nvPr/>
                </p:nvSpPr>
                <p:spPr bwMode="auto">
                  <a:xfrm>
                    <a:off x="2707" y="2986"/>
                    <a:ext cx="15" cy="17"/>
                  </a:xfrm>
                  <a:custGeom>
                    <a:avLst/>
                    <a:gdLst>
                      <a:gd name="T0" fmla="*/ 1 w 17"/>
                      <a:gd name="T1" fmla="*/ 9 h 17"/>
                      <a:gd name="T2" fmla="*/ 1 w 17"/>
                      <a:gd name="T3" fmla="*/ 6 h 17"/>
                      <a:gd name="T4" fmla="*/ 0 w 17"/>
                      <a:gd name="T5" fmla="*/ 3 h 17"/>
                      <a:gd name="T6" fmla="*/ 1 w 17"/>
                      <a:gd name="T7" fmla="*/ 1 h 17"/>
                      <a:gd name="T8" fmla="*/ 1 w 17"/>
                      <a:gd name="T9" fmla="*/ 0 h 17"/>
                      <a:gd name="T10" fmla="*/ 4 w 17"/>
                      <a:gd name="T11" fmla="*/ 0 h 17"/>
                      <a:gd name="T12" fmla="*/ 7 w 17"/>
                      <a:gd name="T13" fmla="*/ 0 h 17"/>
                      <a:gd name="T14" fmla="*/ 10 w 17"/>
                      <a:gd name="T15" fmla="*/ 1 h 17"/>
                      <a:gd name="T16" fmla="*/ 11 w 17"/>
                      <a:gd name="T17" fmla="*/ 4 h 17"/>
                      <a:gd name="T18" fmla="*/ 14 w 17"/>
                      <a:gd name="T19" fmla="*/ 8 h 17"/>
                      <a:gd name="T20" fmla="*/ 14 w 17"/>
                      <a:gd name="T21" fmla="*/ 11 h 17"/>
                      <a:gd name="T22" fmla="*/ 14 w 17"/>
                      <a:gd name="T23" fmla="*/ 13 h 17"/>
                      <a:gd name="T24" fmla="*/ 12 w 17"/>
                      <a:gd name="T25" fmla="*/ 13 h 17"/>
                      <a:gd name="T26" fmla="*/ 11 w 17"/>
                      <a:gd name="T27" fmla="*/ 14 h 17"/>
                      <a:gd name="T28" fmla="*/ 10 w 17"/>
                      <a:gd name="T29" fmla="*/ 16 h 17"/>
                      <a:gd name="T30" fmla="*/ 7 w 17"/>
                      <a:gd name="T31" fmla="*/ 14 h 17"/>
                      <a:gd name="T32" fmla="*/ 4 w 17"/>
                      <a:gd name="T33" fmla="*/ 13 h 17"/>
                      <a:gd name="T34" fmla="*/ 1 w 17"/>
                      <a:gd name="T35" fmla="*/ 9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1" y="9"/>
                        </a:moveTo>
                        <a:lnTo>
                          <a:pt x="1" y="6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11" y="1"/>
                        </a:lnTo>
                        <a:lnTo>
                          <a:pt x="12" y="4"/>
                        </a:lnTo>
                        <a:lnTo>
                          <a:pt x="16" y="8"/>
                        </a:lnTo>
                        <a:lnTo>
                          <a:pt x="16" y="11"/>
                        </a:lnTo>
                        <a:lnTo>
                          <a:pt x="16" y="13"/>
                        </a:lnTo>
                        <a:lnTo>
                          <a:pt x="14" y="13"/>
                        </a:lnTo>
                        <a:lnTo>
                          <a:pt x="12" y="14"/>
                        </a:lnTo>
                        <a:lnTo>
                          <a:pt x="11" y="16"/>
                        </a:lnTo>
                        <a:lnTo>
                          <a:pt x="8" y="14"/>
                        </a:lnTo>
                        <a:lnTo>
                          <a:pt x="4" y="13"/>
                        </a:lnTo>
                        <a:lnTo>
                          <a:pt x="1" y="9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5" name="Freeform 267"/>
                  <p:cNvSpPr>
                    <a:spLocks/>
                  </p:cNvSpPr>
                  <p:nvPr/>
                </p:nvSpPr>
                <p:spPr bwMode="auto">
                  <a:xfrm>
                    <a:off x="2675" y="2925"/>
                    <a:ext cx="24" cy="42"/>
                  </a:xfrm>
                  <a:custGeom>
                    <a:avLst/>
                    <a:gdLst>
                      <a:gd name="T0" fmla="*/ 0 w 27"/>
                      <a:gd name="T1" fmla="*/ 13 h 45"/>
                      <a:gd name="T2" fmla="*/ 23 w 27"/>
                      <a:gd name="T3" fmla="*/ 0 h 45"/>
                      <a:gd name="T4" fmla="*/ 23 w 27"/>
                      <a:gd name="T5" fmla="*/ 27 h 45"/>
                      <a:gd name="T6" fmla="*/ 0 w 27"/>
                      <a:gd name="T7" fmla="*/ 41 h 45"/>
                      <a:gd name="T8" fmla="*/ 0 w 27"/>
                      <a:gd name="T9" fmla="*/ 13 h 4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7"/>
                      <a:gd name="T16" fmla="*/ 0 h 45"/>
                      <a:gd name="T17" fmla="*/ 27 w 27"/>
                      <a:gd name="T18" fmla="*/ 45 h 4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7" h="45">
                        <a:moveTo>
                          <a:pt x="0" y="14"/>
                        </a:moveTo>
                        <a:lnTo>
                          <a:pt x="26" y="0"/>
                        </a:lnTo>
                        <a:lnTo>
                          <a:pt x="26" y="29"/>
                        </a:lnTo>
                        <a:lnTo>
                          <a:pt x="0" y="44"/>
                        </a:lnTo>
                        <a:lnTo>
                          <a:pt x="0" y="14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6" name="Freeform 268"/>
                  <p:cNvSpPr>
                    <a:spLocks/>
                  </p:cNvSpPr>
                  <p:nvPr/>
                </p:nvSpPr>
                <p:spPr bwMode="auto">
                  <a:xfrm>
                    <a:off x="2600" y="2917"/>
                    <a:ext cx="16" cy="16"/>
                  </a:xfrm>
                  <a:custGeom>
                    <a:avLst/>
                    <a:gdLst>
                      <a:gd name="T0" fmla="*/ 8 w 17"/>
                      <a:gd name="T1" fmla="*/ 15 h 17"/>
                      <a:gd name="T2" fmla="*/ 12 w 17"/>
                      <a:gd name="T3" fmla="*/ 12 h 17"/>
                      <a:gd name="T4" fmla="*/ 13 w 17"/>
                      <a:gd name="T5" fmla="*/ 11 h 17"/>
                      <a:gd name="T6" fmla="*/ 15 w 17"/>
                      <a:gd name="T7" fmla="*/ 11 h 17"/>
                      <a:gd name="T8" fmla="*/ 15 w 17"/>
                      <a:gd name="T9" fmla="*/ 8 h 17"/>
                      <a:gd name="T10" fmla="*/ 15 w 17"/>
                      <a:gd name="T11" fmla="*/ 7 h 17"/>
                      <a:gd name="T12" fmla="*/ 12 w 17"/>
                      <a:gd name="T13" fmla="*/ 5 h 17"/>
                      <a:gd name="T14" fmla="*/ 11 w 17"/>
                      <a:gd name="T15" fmla="*/ 2 h 17"/>
                      <a:gd name="T16" fmla="*/ 8 w 17"/>
                      <a:gd name="T17" fmla="*/ 1 h 17"/>
                      <a:gd name="T18" fmla="*/ 7 w 17"/>
                      <a:gd name="T19" fmla="*/ 0 h 17"/>
                      <a:gd name="T20" fmla="*/ 6 w 17"/>
                      <a:gd name="T21" fmla="*/ 0 h 17"/>
                      <a:gd name="T22" fmla="*/ 6 w 17"/>
                      <a:gd name="T23" fmla="*/ 1 h 17"/>
                      <a:gd name="T24" fmla="*/ 2 w 17"/>
                      <a:gd name="T25" fmla="*/ 2 h 17"/>
                      <a:gd name="T26" fmla="*/ 1 w 17"/>
                      <a:gd name="T27" fmla="*/ 3 h 17"/>
                      <a:gd name="T28" fmla="*/ 0 w 17"/>
                      <a:gd name="T29" fmla="*/ 4 h 17"/>
                      <a:gd name="T30" fmla="*/ 0 w 17"/>
                      <a:gd name="T31" fmla="*/ 5 h 17"/>
                      <a:gd name="T32" fmla="*/ 0 w 17"/>
                      <a:gd name="T33" fmla="*/ 8 h 17"/>
                      <a:gd name="T34" fmla="*/ 2 w 17"/>
                      <a:gd name="T35" fmla="*/ 10 h 17"/>
                      <a:gd name="T36" fmla="*/ 3 w 17"/>
                      <a:gd name="T37" fmla="*/ 12 h 17"/>
                      <a:gd name="T38" fmla="*/ 6 w 17"/>
                      <a:gd name="T39" fmla="*/ 15 h 17"/>
                      <a:gd name="T40" fmla="*/ 8 w 17"/>
                      <a:gd name="T41" fmla="*/ 15 h 17"/>
                      <a:gd name="T42" fmla="*/ 8 w 17"/>
                      <a:gd name="T43" fmla="*/ 15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9" y="16"/>
                        </a:moveTo>
                        <a:lnTo>
                          <a:pt x="13" y="13"/>
                        </a:lnTo>
                        <a:lnTo>
                          <a:pt x="14" y="12"/>
                        </a:lnTo>
                        <a:lnTo>
                          <a:pt x="16" y="12"/>
                        </a:lnTo>
                        <a:lnTo>
                          <a:pt x="16" y="9"/>
                        </a:lnTo>
                        <a:lnTo>
                          <a:pt x="16" y="7"/>
                        </a:lnTo>
                        <a:lnTo>
                          <a:pt x="13" y="5"/>
                        </a:lnTo>
                        <a:lnTo>
                          <a:pt x="12" y="2"/>
                        </a:lnTo>
                        <a:lnTo>
                          <a:pt x="9" y="1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0" y="4"/>
                        </a:lnTo>
                        <a:lnTo>
                          <a:pt x="0" y="5"/>
                        </a:lnTo>
                        <a:lnTo>
                          <a:pt x="0" y="8"/>
                        </a:lnTo>
                        <a:lnTo>
                          <a:pt x="2" y="11"/>
                        </a:lnTo>
                        <a:lnTo>
                          <a:pt x="3" y="13"/>
                        </a:lnTo>
                        <a:lnTo>
                          <a:pt x="6" y="16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7" name="Freeform 269"/>
                  <p:cNvSpPr>
                    <a:spLocks/>
                  </p:cNvSpPr>
                  <p:nvPr/>
                </p:nvSpPr>
                <p:spPr bwMode="auto">
                  <a:xfrm>
                    <a:off x="2600" y="2920"/>
                    <a:ext cx="16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0 w 17"/>
                      <a:gd name="T3" fmla="*/ 7 h 17"/>
                      <a:gd name="T4" fmla="*/ 0 w 17"/>
                      <a:gd name="T5" fmla="*/ 3 h 17"/>
                      <a:gd name="T6" fmla="*/ 0 w 17"/>
                      <a:gd name="T7" fmla="*/ 2 h 17"/>
                      <a:gd name="T8" fmla="*/ 1 w 17"/>
                      <a:gd name="T9" fmla="*/ 1 h 17"/>
                      <a:gd name="T10" fmla="*/ 3 w 17"/>
                      <a:gd name="T11" fmla="*/ 0 h 17"/>
                      <a:gd name="T12" fmla="*/ 4 w 17"/>
                      <a:gd name="T13" fmla="*/ 0 h 17"/>
                      <a:gd name="T14" fmla="*/ 8 w 17"/>
                      <a:gd name="T15" fmla="*/ 0 h 17"/>
                      <a:gd name="T16" fmla="*/ 10 w 17"/>
                      <a:gd name="T17" fmla="*/ 2 h 17"/>
                      <a:gd name="T18" fmla="*/ 11 w 17"/>
                      <a:gd name="T19" fmla="*/ 4 h 17"/>
                      <a:gd name="T20" fmla="*/ 13 w 17"/>
                      <a:gd name="T21" fmla="*/ 8 h 17"/>
                      <a:gd name="T22" fmla="*/ 15 w 17"/>
                      <a:gd name="T23" fmla="*/ 11 h 17"/>
                      <a:gd name="T24" fmla="*/ 13 w 17"/>
                      <a:gd name="T25" fmla="*/ 12 h 17"/>
                      <a:gd name="T26" fmla="*/ 13 w 17"/>
                      <a:gd name="T27" fmla="*/ 13 h 17"/>
                      <a:gd name="T28" fmla="*/ 11 w 17"/>
                      <a:gd name="T29" fmla="*/ 15 h 17"/>
                      <a:gd name="T30" fmla="*/ 10 w 17"/>
                      <a:gd name="T31" fmla="*/ 15 h 17"/>
                      <a:gd name="T32" fmla="*/ 8 w 17"/>
                      <a:gd name="T33" fmla="*/ 15 h 17"/>
                      <a:gd name="T34" fmla="*/ 4 w 17"/>
                      <a:gd name="T35" fmla="*/ 12 h 17"/>
                      <a:gd name="T36" fmla="*/ 3 w 17"/>
                      <a:gd name="T37" fmla="*/ 10 h 1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7"/>
                      <a:gd name="T58" fmla="*/ 0 h 17"/>
                      <a:gd name="T59" fmla="*/ 17 w 17"/>
                      <a:gd name="T60" fmla="*/ 17 h 17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7" h="17">
                        <a:moveTo>
                          <a:pt x="3" y="11"/>
                        </a:moveTo>
                        <a:lnTo>
                          <a:pt x="0" y="7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11" y="2"/>
                        </a:lnTo>
                        <a:lnTo>
                          <a:pt x="12" y="4"/>
                        </a:lnTo>
                        <a:lnTo>
                          <a:pt x="14" y="8"/>
                        </a:lnTo>
                        <a:lnTo>
                          <a:pt x="16" y="12"/>
                        </a:lnTo>
                        <a:lnTo>
                          <a:pt x="14" y="13"/>
                        </a:lnTo>
                        <a:lnTo>
                          <a:pt x="14" y="14"/>
                        </a:lnTo>
                        <a:lnTo>
                          <a:pt x="12" y="16"/>
                        </a:lnTo>
                        <a:lnTo>
                          <a:pt x="11" y="16"/>
                        </a:lnTo>
                        <a:lnTo>
                          <a:pt x="8" y="16"/>
                        </a:lnTo>
                        <a:lnTo>
                          <a:pt x="4" y="13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8" name="Freeform 270"/>
                  <p:cNvSpPr>
                    <a:spLocks/>
                  </p:cNvSpPr>
                  <p:nvPr/>
                </p:nvSpPr>
                <p:spPr bwMode="auto">
                  <a:xfrm>
                    <a:off x="2601" y="2922"/>
                    <a:ext cx="16" cy="16"/>
                  </a:xfrm>
                  <a:custGeom>
                    <a:avLst/>
                    <a:gdLst>
                      <a:gd name="T0" fmla="*/ 2 w 17"/>
                      <a:gd name="T1" fmla="*/ 10 h 17"/>
                      <a:gd name="T2" fmla="*/ 0 w 17"/>
                      <a:gd name="T3" fmla="*/ 8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2 w 17"/>
                      <a:gd name="T9" fmla="*/ 0 h 17"/>
                      <a:gd name="T10" fmla="*/ 5 w 17"/>
                      <a:gd name="T11" fmla="*/ 0 h 17"/>
                      <a:gd name="T12" fmla="*/ 8 w 17"/>
                      <a:gd name="T13" fmla="*/ 0 h 17"/>
                      <a:gd name="T14" fmla="*/ 12 w 17"/>
                      <a:gd name="T15" fmla="*/ 6 h 17"/>
                      <a:gd name="T16" fmla="*/ 12 w 17"/>
                      <a:gd name="T17" fmla="*/ 8 h 17"/>
                      <a:gd name="T18" fmla="*/ 15 w 17"/>
                      <a:gd name="T19" fmla="*/ 10 h 17"/>
                      <a:gd name="T20" fmla="*/ 12 w 17"/>
                      <a:gd name="T21" fmla="*/ 12 h 17"/>
                      <a:gd name="T22" fmla="*/ 12 w 17"/>
                      <a:gd name="T23" fmla="*/ 15 h 17"/>
                      <a:gd name="T24" fmla="*/ 9 w 17"/>
                      <a:gd name="T25" fmla="*/ 15 h 17"/>
                      <a:gd name="T26" fmla="*/ 8 w 17"/>
                      <a:gd name="T27" fmla="*/ 15 h 17"/>
                      <a:gd name="T28" fmla="*/ 2 w 17"/>
                      <a:gd name="T29" fmla="*/ 10 h 17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17"/>
                      <a:gd name="T46" fmla="*/ 0 h 17"/>
                      <a:gd name="T47" fmla="*/ 17 w 17"/>
                      <a:gd name="T48" fmla="*/ 17 h 17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17" h="17">
                        <a:moveTo>
                          <a:pt x="2" y="11"/>
                        </a:moveTo>
                        <a:lnTo>
                          <a:pt x="0" y="9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8" y="0"/>
                        </a:lnTo>
                        <a:lnTo>
                          <a:pt x="13" y="6"/>
                        </a:lnTo>
                        <a:lnTo>
                          <a:pt x="13" y="9"/>
                        </a:lnTo>
                        <a:lnTo>
                          <a:pt x="16" y="11"/>
                        </a:lnTo>
                        <a:lnTo>
                          <a:pt x="13" y="13"/>
                        </a:lnTo>
                        <a:lnTo>
                          <a:pt x="13" y="16"/>
                        </a:lnTo>
                        <a:lnTo>
                          <a:pt x="10" y="16"/>
                        </a:lnTo>
                        <a:lnTo>
                          <a:pt x="8" y="16"/>
                        </a:lnTo>
                        <a:lnTo>
                          <a:pt x="2" y="11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9" name="Freeform 271"/>
                  <p:cNvSpPr>
                    <a:spLocks/>
                  </p:cNvSpPr>
                  <p:nvPr/>
                </p:nvSpPr>
                <p:spPr bwMode="auto">
                  <a:xfrm>
                    <a:off x="2608" y="2924"/>
                    <a:ext cx="15" cy="16"/>
                  </a:xfrm>
                  <a:custGeom>
                    <a:avLst/>
                    <a:gdLst>
                      <a:gd name="T0" fmla="*/ 9 w 17"/>
                      <a:gd name="T1" fmla="*/ 15 h 17"/>
                      <a:gd name="T2" fmla="*/ 12 w 17"/>
                      <a:gd name="T3" fmla="*/ 12 h 17"/>
                      <a:gd name="T4" fmla="*/ 12 w 17"/>
                      <a:gd name="T5" fmla="*/ 11 h 17"/>
                      <a:gd name="T6" fmla="*/ 12 w 17"/>
                      <a:gd name="T7" fmla="*/ 10 h 17"/>
                      <a:gd name="T8" fmla="*/ 14 w 17"/>
                      <a:gd name="T9" fmla="*/ 8 h 17"/>
                      <a:gd name="T10" fmla="*/ 12 w 17"/>
                      <a:gd name="T11" fmla="*/ 7 h 17"/>
                      <a:gd name="T12" fmla="*/ 12 w 17"/>
                      <a:gd name="T13" fmla="*/ 5 h 17"/>
                      <a:gd name="T14" fmla="*/ 10 w 17"/>
                      <a:gd name="T15" fmla="*/ 2 h 17"/>
                      <a:gd name="T16" fmla="*/ 9 w 17"/>
                      <a:gd name="T17" fmla="*/ 1 h 17"/>
                      <a:gd name="T18" fmla="*/ 7 w 17"/>
                      <a:gd name="T19" fmla="*/ 0 h 17"/>
                      <a:gd name="T20" fmla="*/ 5 w 17"/>
                      <a:gd name="T21" fmla="*/ 0 h 17"/>
                      <a:gd name="T22" fmla="*/ 4 w 17"/>
                      <a:gd name="T23" fmla="*/ 0 h 17"/>
                      <a:gd name="T24" fmla="*/ 2 w 17"/>
                      <a:gd name="T25" fmla="*/ 2 h 17"/>
                      <a:gd name="T26" fmla="*/ 1 w 17"/>
                      <a:gd name="T27" fmla="*/ 3 h 17"/>
                      <a:gd name="T28" fmla="*/ 1 w 17"/>
                      <a:gd name="T29" fmla="*/ 4 h 17"/>
                      <a:gd name="T30" fmla="*/ 0 w 17"/>
                      <a:gd name="T31" fmla="*/ 5 h 17"/>
                      <a:gd name="T32" fmla="*/ 1 w 17"/>
                      <a:gd name="T33" fmla="*/ 8 h 17"/>
                      <a:gd name="T34" fmla="*/ 2 w 17"/>
                      <a:gd name="T35" fmla="*/ 10 h 17"/>
                      <a:gd name="T36" fmla="*/ 4 w 17"/>
                      <a:gd name="T37" fmla="*/ 12 h 17"/>
                      <a:gd name="T38" fmla="*/ 5 w 17"/>
                      <a:gd name="T39" fmla="*/ 15 h 17"/>
                      <a:gd name="T40" fmla="*/ 7 w 17"/>
                      <a:gd name="T41" fmla="*/ 15 h 17"/>
                      <a:gd name="T42" fmla="*/ 8 w 17"/>
                      <a:gd name="T43" fmla="*/ 15 h 17"/>
                      <a:gd name="T44" fmla="*/ 9 w 17"/>
                      <a:gd name="T45" fmla="*/ 15 h 1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7"/>
                      <a:gd name="T70" fmla="*/ 0 h 17"/>
                      <a:gd name="T71" fmla="*/ 17 w 17"/>
                      <a:gd name="T72" fmla="*/ 17 h 17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7" h="17">
                        <a:moveTo>
                          <a:pt x="10" y="16"/>
                        </a:moveTo>
                        <a:lnTo>
                          <a:pt x="14" y="13"/>
                        </a:lnTo>
                        <a:lnTo>
                          <a:pt x="14" y="12"/>
                        </a:lnTo>
                        <a:lnTo>
                          <a:pt x="14" y="11"/>
                        </a:lnTo>
                        <a:lnTo>
                          <a:pt x="16" y="9"/>
                        </a:lnTo>
                        <a:lnTo>
                          <a:pt x="14" y="7"/>
                        </a:lnTo>
                        <a:lnTo>
                          <a:pt x="14" y="5"/>
                        </a:lnTo>
                        <a:lnTo>
                          <a:pt x="11" y="2"/>
                        </a:lnTo>
                        <a:lnTo>
                          <a:pt x="10" y="1"/>
                        </a:lnTo>
                        <a:lnTo>
                          <a:pt x="8" y="0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  <a:lnTo>
                          <a:pt x="0" y="5"/>
                        </a:lnTo>
                        <a:lnTo>
                          <a:pt x="1" y="8"/>
                        </a:lnTo>
                        <a:lnTo>
                          <a:pt x="2" y="11"/>
                        </a:lnTo>
                        <a:lnTo>
                          <a:pt x="4" y="13"/>
                        </a:lnTo>
                        <a:lnTo>
                          <a:pt x="6" y="16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0" name="Freeform 272"/>
                  <p:cNvSpPr>
                    <a:spLocks/>
                  </p:cNvSpPr>
                  <p:nvPr/>
                </p:nvSpPr>
                <p:spPr bwMode="auto">
                  <a:xfrm>
                    <a:off x="2608" y="2925"/>
                    <a:ext cx="15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1 w 17"/>
                      <a:gd name="T3" fmla="*/ 7 h 17"/>
                      <a:gd name="T4" fmla="*/ 0 w 17"/>
                      <a:gd name="T5" fmla="*/ 3 h 17"/>
                      <a:gd name="T6" fmla="*/ 1 w 17"/>
                      <a:gd name="T7" fmla="*/ 2 h 17"/>
                      <a:gd name="T8" fmla="*/ 1 w 17"/>
                      <a:gd name="T9" fmla="*/ 1 h 17"/>
                      <a:gd name="T10" fmla="*/ 3 w 17"/>
                      <a:gd name="T11" fmla="*/ 0 h 17"/>
                      <a:gd name="T12" fmla="*/ 5 w 17"/>
                      <a:gd name="T13" fmla="*/ 0 h 17"/>
                      <a:gd name="T14" fmla="*/ 8 w 17"/>
                      <a:gd name="T15" fmla="*/ 0 h 17"/>
                      <a:gd name="T16" fmla="*/ 10 w 17"/>
                      <a:gd name="T17" fmla="*/ 2 h 17"/>
                      <a:gd name="T18" fmla="*/ 12 w 17"/>
                      <a:gd name="T19" fmla="*/ 4 h 17"/>
                      <a:gd name="T20" fmla="*/ 14 w 17"/>
                      <a:gd name="T21" fmla="*/ 8 h 17"/>
                      <a:gd name="T22" fmla="*/ 14 w 17"/>
                      <a:gd name="T23" fmla="*/ 10 h 17"/>
                      <a:gd name="T24" fmla="*/ 14 w 17"/>
                      <a:gd name="T25" fmla="*/ 12 h 17"/>
                      <a:gd name="T26" fmla="*/ 14 w 17"/>
                      <a:gd name="T27" fmla="*/ 13 h 17"/>
                      <a:gd name="T28" fmla="*/ 12 w 17"/>
                      <a:gd name="T29" fmla="*/ 15 h 17"/>
                      <a:gd name="T30" fmla="*/ 10 w 17"/>
                      <a:gd name="T31" fmla="*/ 15 h 17"/>
                      <a:gd name="T32" fmla="*/ 8 w 17"/>
                      <a:gd name="T33" fmla="*/ 15 h 17"/>
                      <a:gd name="T34" fmla="*/ 5 w 17"/>
                      <a:gd name="T35" fmla="*/ 12 h 17"/>
                      <a:gd name="T36" fmla="*/ 3 w 17"/>
                      <a:gd name="T37" fmla="*/ 10 h 1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7"/>
                      <a:gd name="T58" fmla="*/ 0 h 17"/>
                      <a:gd name="T59" fmla="*/ 17 w 17"/>
                      <a:gd name="T60" fmla="*/ 17 h 17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7" h="17">
                        <a:moveTo>
                          <a:pt x="3" y="11"/>
                        </a:moveTo>
                        <a:lnTo>
                          <a:pt x="1" y="7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9" y="0"/>
                        </a:lnTo>
                        <a:lnTo>
                          <a:pt x="11" y="2"/>
                        </a:lnTo>
                        <a:lnTo>
                          <a:pt x="14" y="4"/>
                        </a:lnTo>
                        <a:lnTo>
                          <a:pt x="16" y="8"/>
                        </a:lnTo>
                        <a:lnTo>
                          <a:pt x="16" y="11"/>
                        </a:lnTo>
                        <a:lnTo>
                          <a:pt x="16" y="13"/>
                        </a:lnTo>
                        <a:lnTo>
                          <a:pt x="16" y="14"/>
                        </a:lnTo>
                        <a:lnTo>
                          <a:pt x="14" y="16"/>
                        </a:lnTo>
                        <a:lnTo>
                          <a:pt x="11" y="16"/>
                        </a:lnTo>
                        <a:lnTo>
                          <a:pt x="9" y="16"/>
                        </a:lnTo>
                        <a:lnTo>
                          <a:pt x="6" y="13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1" name="Freeform 273"/>
                  <p:cNvSpPr>
                    <a:spLocks/>
                  </p:cNvSpPr>
                  <p:nvPr/>
                </p:nvSpPr>
                <p:spPr bwMode="auto">
                  <a:xfrm>
                    <a:off x="2610" y="2927"/>
                    <a:ext cx="16" cy="16"/>
                  </a:xfrm>
                  <a:custGeom>
                    <a:avLst/>
                    <a:gdLst>
                      <a:gd name="T0" fmla="*/ 3 w 17"/>
                      <a:gd name="T1" fmla="*/ 9 h 17"/>
                      <a:gd name="T2" fmla="*/ 3 w 17"/>
                      <a:gd name="T3" fmla="*/ 8 h 17"/>
                      <a:gd name="T4" fmla="*/ 0 w 17"/>
                      <a:gd name="T5" fmla="*/ 5 h 17"/>
                      <a:gd name="T6" fmla="*/ 3 w 17"/>
                      <a:gd name="T7" fmla="*/ 2 h 17"/>
                      <a:gd name="T8" fmla="*/ 3 w 17"/>
                      <a:gd name="T9" fmla="*/ 0 h 17"/>
                      <a:gd name="T10" fmla="*/ 8 w 17"/>
                      <a:gd name="T11" fmla="*/ 0 h 17"/>
                      <a:gd name="T12" fmla="*/ 11 w 17"/>
                      <a:gd name="T13" fmla="*/ 8 h 17"/>
                      <a:gd name="T14" fmla="*/ 15 w 17"/>
                      <a:gd name="T15" fmla="*/ 8 h 17"/>
                      <a:gd name="T16" fmla="*/ 15 w 17"/>
                      <a:gd name="T17" fmla="*/ 12 h 17"/>
                      <a:gd name="T18" fmla="*/ 15 w 17"/>
                      <a:gd name="T19" fmla="*/ 15 h 17"/>
                      <a:gd name="T20" fmla="*/ 11 w 17"/>
                      <a:gd name="T21" fmla="*/ 15 h 17"/>
                      <a:gd name="T22" fmla="*/ 8 w 17"/>
                      <a:gd name="T23" fmla="*/ 15 h 17"/>
                      <a:gd name="T24" fmla="*/ 3 w 17"/>
                      <a:gd name="T25" fmla="*/ 9 h 17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17"/>
                      <a:gd name="T40" fmla="*/ 0 h 17"/>
                      <a:gd name="T41" fmla="*/ 17 w 17"/>
                      <a:gd name="T42" fmla="*/ 17 h 17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17" h="17">
                        <a:moveTo>
                          <a:pt x="3" y="10"/>
                        </a:moveTo>
                        <a:lnTo>
                          <a:pt x="3" y="8"/>
                        </a:lnTo>
                        <a:lnTo>
                          <a:pt x="0" y="5"/>
                        </a:lnTo>
                        <a:lnTo>
                          <a:pt x="3" y="2"/>
                        </a:lnTo>
                        <a:lnTo>
                          <a:pt x="3" y="0"/>
                        </a:lnTo>
                        <a:lnTo>
                          <a:pt x="9" y="0"/>
                        </a:lnTo>
                        <a:lnTo>
                          <a:pt x="12" y="8"/>
                        </a:lnTo>
                        <a:lnTo>
                          <a:pt x="16" y="8"/>
                        </a:lnTo>
                        <a:lnTo>
                          <a:pt x="16" y="13"/>
                        </a:lnTo>
                        <a:lnTo>
                          <a:pt x="16" y="16"/>
                        </a:lnTo>
                        <a:lnTo>
                          <a:pt x="12" y="16"/>
                        </a:lnTo>
                        <a:lnTo>
                          <a:pt x="9" y="16"/>
                        </a:lnTo>
                        <a:lnTo>
                          <a:pt x="3" y="10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2" name="Freeform 274"/>
                  <p:cNvSpPr>
                    <a:spLocks/>
                  </p:cNvSpPr>
                  <p:nvPr/>
                </p:nvSpPr>
                <p:spPr bwMode="auto">
                  <a:xfrm>
                    <a:off x="2596" y="2920"/>
                    <a:ext cx="15" cy="16"/>
                  </a:xfrm>
                  <a:custGeom>
                    <a:avLst/>
                    <a:gdLst>
                      <a:gd name="T0" fmla="*/ 8 w 17"/>
                      <a:gd name="T1" fmla="*/ 15 h 17"/>
                      <a:gd name="T2" fmla="*/ 11 w 17"/>
                      <a:gd name="T3" fmla="*/ 12 h 17"/>
                      <a:gd name="T4" fmla="*/ 12 w 17"/>
                      <a:gd name="T5" fmla="*/ 11 h 17"/>
                      <a:gd name="T6" fmla="*/ 14 w 17"/>
                      <a:gd name="T7" fmla="*/ 11 h 17"/>
                      <a:gd name="T8" fmla="*/ 14 w 17"/>
                      <a:gd name="T9" fmla="*/ 8 h 17"/>
                      <a:gd name="T10" fmla="*/ 14 w 17"/>
                      <a:gd name="T11" fmla="*/ 7 h 17"/>
                      <a:gd name="T12" fmla="*/ 11 w 17"/>
                      <a:gd name="T13" fmla="*/ 5 h 17"/>
                      <a:gd name="T14" fmla="*/ 11 w 17"/>
                      <a:gd name="T15" fmla="*/ 2 h 17"/>
                      <a:gd name="T16" fmla="*/ 7 w 17"/>
                      <a:gd name="T17" fmla="*/ 1 h 17"/>
                      <a:gd name="T18" fmla="*/ 6 w 17"/>
                      <a:gd name="T19" fmla="*/ 0 h 17"/>
                      <a:gd name="T20" fmla="*/ 5 w 17"/>
                      <a:gd name="T21" fmla="*/ 0 h 17"/>
                      <a:gd name="T22" fmla="*/ 4 w 17"/>
                      <a:gd name="T23" fmla="*/ 1 h 17"/>
                      <a:gd name="T24" fmla="*/ 1 w 17"/>
                      <a:gd name="T25" fmla="*/ 2 h 17"/>
                      <a:gd name="T26" fmla="*/ 0 w 17"/>
                      <a:gd name="T27" fmla="*/ 3 h 17"/>
                      <a:gd name="T28" fmla="*/ 0 w 17"/>
                      <a:gd name="T29" fmla="*/ 4 h 17"/>
                      <a:gd name="T30" fmla="*/ 0 w 17"/>
                      <a:gd name="T31" fmla="*/ 6 h 17"/>
                      <a:gd name="T32" fmla="*/ 0 w 17"/>
                      <a:gd name="T33" fmla="*/ 8 h 17"/>
                      <a:gd name="T34" fmla="*/ 1 w 17"/>
                      <a:gd name="T35" fmla="*/ 10 h 17"/>
                      <a:gd name="T36" fmla="*/ 3 w 17"/>
                      <a:gd name="T37" fmla="*/ 12 h 17"/>
                      <a:gd name="T38" fmla="*/ 4 w 17"/>
                      <a:gd name="T39" fmla="*/ 15 h 17"/>
                      <a:gd name="T40" fmla="*/ 7 w 17"/>
                      <a:gd name="T41" fmla="*/ 15 h 17"/>
                      <a:gd name="T42" fmla="*/ 8 w 17"/>
                      <a:gd name="T43" fmla="*/ 15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9" y="16"/>
                        </a:moveTo>
                        <a:lnTo>
                          <a:pt x="13" y="13"/>
                        </a:lnTo>
                        <a:lnTo>
                          <a:pt x="14" y="12"/>
                        </a:lnTo>
                        <a:lnTo>
                          <a:pt x="16" y="12"/>
                        </a:lnTo>
                        <a:lnTo>
                          <a:pt x="16" y="9"/>
                        </a:lnTo>
                        <a:lnTo>
                          <a:pt x="16" y="7"/>
                        </a:lnTo>
                        <a:lnTo>
                          <a:pt x="13" y="5"/>
                        </a:lnTo>
                        <a:lnTo>
                          <a:pt x="12" y="2"/>
                        </a:lnTo>
                        <a:lnTo>
                          <a:pt x="8" y="1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4" y="1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  <a:lnTo>
                          <a:pt x="0" y="4"/>
                        </a:lnTo>
                        <a:lnTo>
                          <a:pt x="0" y="6"/>
                        </a:lnTo>
                        <a:lnTo>
                          <a:pt x="0" y="8"/>
                        </a:lnTo>
                        <a:lnTo>
                          <a:pt x="1" y="11"/>
                        </a:lnTo>
                        <a:lnTo>
                          <a:pt x="3" y="13"/>
                        </a:lnTo>
                        <a:lnTo>
                          <a:pt x="4" y="16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3" name="Freeform 275"/>
                  <p:cNvSpPr>
                    <a:spLocks/>
                  </p:cNvSpPr>
                  <p:nvPr/>
                </p:nvSpPr>
                <p:spPr bwMode="auto">
                  <a:xfrm>
                    <a:off x="2596" y="2922"/>
                    <a:ext cx="15" cy="16"/>
                  </a:xfrm>
                  <a:custGeom>
                    <a:avLst/>
                    <a:gdLst>
                      <a:gd name="T0" fmla="*/ 1 w 17"/>
                      <a:gd name="T1" fmla="*/ 10 h 17"/>
                      <a:gd name="T2" fmla="*/ 0 w 17"/>
                      <a:gd name="T3" fmla="*/ 7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0 w 17"/>
                      <a:gd name="T9" fmla="*/ 1 h 17"/>
                      <a:gd name="T10" fmla="*/ 1 w 17"/>
                      <a:gd name="T11" fmla="*/ 0 h 17"/>
                      <a:gd name="T12" fmla="*/ 4 w 17"/>
                      <a:gd name="T13" fmla="*/ 0 h 17"/>
                      <a:gd name="T14" fmla="*/ 5 w 17"/>
                      <a:gd name="T15" fmla="*/ 1 h 17"/>
                      <a:gd name="T16" fmla="*/ 10 w 17"/>
                      <a:gd name="T17" fmla="*/ 3 h 17"/>
                      <a:gd name="T18" fmla="*/ 11 w 17"/>
                      <a:gd name="T19" fmla="*/ 4 h 17"/>
                      <a:gd name="T20" fmla="*/ 12 w 17"/>
                      <a:gd name="T21" fmla="*/ 8 h 17"/>
                      <a:gd name="T22" fmla="*/ 14 w 17"/>
                      <a:gd name="T23" fmla="*/ 11 h 17"/>
                      <a:gd name="T24" fmla="*/ 12 w 17"/>
                      <a:gd name="T25" fmla="*/ 12 h 17"/>
                      <a:gd name="T26" fmla="*/ 12 w 17"/>
                      <a:gd name="T27" fmla="*/ 13 h 17"/>
                      <a:gd name="T28" fmla="*/ 11 w 17"/>
                      <a:gd name="T29" fmla="*/ 15 h 17"/>
                      <a:gd name="T30" fmla="*/ 10 w 17"/>
                      <a:gd name="T31" fmla="*/ 15 h 17"/>
                      <a:gd name="T32" fmla="*/ 5 w 17"/>
                      <a:gd name="T33" fmla="*/ 15 h 17"/>
                      <a:gd name="T34" fmla="*/ 4 w 17"/>
                      <a:gd name="T35" fmla="*/ 12 h 17"/>
                      <a:gd name="T36" fmla="*/ 1 w 17"/>
                      <a:gd name="T37" fmla="*/ 10 h 1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7"/>
                      <a:gd name="T58" fmla="*/ 0 h 17"/>
                      <a:gd name="T59" fmla="*/ 17 w 17"/>
                      <a:gd name="T60" fmla="*/ 17 h 17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7" h="17">
                        <a:moveTo>
                          <a:pt x="1" y="11"/>
                        </a:moveTo>
                        <a:lnTo>
                          <a:pt x="0" y="7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6" y="1"/>
                        </a:lnTo>
                        <a:lnTo>
                          <a:pt x="11" y="3"/>
                        </a:lnTo>
                        <a:lnTo>
                          <a:pt x="12" y="4"/>
                        </a:lnTo>
                        <a:lnTo>
                          <a:pt x="14" y="8"/>
                        </a:lnTo>
                        <a:lnTo>
                          <a:pt x="16" y="12"/>
                        </a:lnTo>
                        <a:lnTo>
                          <a:pt x="14" y="13"/>
                        </a:lnTo>
                        <a:lnTo>
                          <a:pt x="14" y="14"/>
                        </a:lnTo>
                        <a:lnTo>
                          <a:pt x="12" y="16"/>
                        </a:lnTo>
                        <a:lnTo>
                          <a:pt x="11" y="16"/>
                        </a:lnTo>
                        <a:lnTo>
                          <a:pt x="6" y="16"/>
                        </a:lnTo>
                        <a:lnTo>
                          <a:pt x="4" y="13"/>
                        </a:lnTo>
                        <a:lnTo>
                          <a:pt x="1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4" name="Freeform 276"/>
                  <p:cNvSpPr>
                    <a:spLocks/>
                  </p:cNvSpPr>
                  <p:nvPr/>
                </p:nvSpPr>
                <p:spPr bwMode="auto">
                  <a:xfrm>
                    <a:off x="2604" y="2926"/>
                    <a:ext cx="16" cy="16"/>
                  </a:xfrm>
                  <a:custGeom>
                    <a:avLst/>
                    <a:gdLst>
                      <a:gd name="T0" fmla="*/ 9 w 17"/>
                      <a:gd name="T1" fmla="*/ 15 h 17"/>
                      <a:gd name="T2" fmla="*/ 12 w 17"/>
                      <a:gd name="T3" fmla="*/ 12 h 17"/>
                      <a:gd name="T4" fmla="*/ 12 w 17"/>
                      <a:gd name="T5" fmla="*/ 11 h 17"/>
                      <a:gd name="T6" fmla="*/ 13 w 17"/>
                      <a:gd name="T7" fmla="*/ 11 h 17"/>
                      <a:gd name="T8" fmla="*/ 15 w 17"/>
                      <a:gd name="T9" fmla="*/ 8 h 17"/>
                      <a:gd name="T10" fmla="*/ 13 w 17"/>
                      <a:gd name="T11" fmla="*/ 7 h 17"/>
                      <a:gd name="T12" fmla="*/ 12 w 17"/>
                      <a:gd name="T13" fmla="*/ 5 h 17"/>
                      <a:gd name="T14" fmla="*/ 10 w 17"/>
                      <a:gd name="T15" fmla="*/ 2 h 17"/>
                      <a:gd name="T16" fmla="*/ 9 w 17"/>
                      <a:gd name="T17" fmla="*/ 1 h 17"/>
                      <a:gd name="T18" fmla="*/ 6 w 17"/>
                      <a:gd name="T19" fmla="*/ 0 h 17"/>
                      <a:gd name="T20" fmla="*/ 5 w 17"/>
                      <a:gd name="T21" fmla="*/ 0 h 17"/>
                      <a:gd name="T22" fmla="*/ 5 w 17"/>
                      <a:gd name="T23" fmla="*/ 1 h 17"/>
                      <a:gd name="T24" fmla="*/ 2 w 17"/>
                      <a:gd name="T25" fmla="*/ 2 h 17"/>
                      <a:gd name="T26" fmla="*/ 1 w 17"/>
                      <a:gd name="T27" fmla="*/ 3 h 17"/>
                      <a:gd name="T28" fmla="*/ 1 w 17"/>
                      <a:gd name="T29" fmla="*/ 4 h 17"/>
                      <a:gd name="T30" fmla="*/ 0 w 17"/>
                      <a:gd name="T31" fmla="*/ 5 h 17"/>
                      <a:gd name="T32" fmla="*/ 1 w 17"/>
                      <a:gd name="T33" fmla="*/ 8 h 17"/>
                      <a:gd name="T34" fmla="*/ 2 w 17"/>
                      <a:gd name="T35" fmla="*/ 10 h 17"/>
                      <a:gd name="T36" fmla="*/ 3 w 17"/>
                      <a:gd name="T37" fmla="*/ 12 h 17"/>
                      <a:gd name="T38" fmla="*/ 5 w 17"/>
                      <a:gd name="T39" fmla="*/ 15 h 17"/>
                      <a:gd name="T40" fmla="*/ 8 w 17"/>
                      <a:gd name="T41" fmla="*/ 15 h 17"/>
                      <a:gd name="T42" fmla="*/ 8 w 17"/>
                      <a:gd name="T43" fmla="*/ 15 h 17"/>
                      <a:gd name="T44" fmla="*/ 9 w 17"/>
                      <a:gd name="T45" fmla="*/ 15 h 1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7"/>
                      <a:gd name="T70" fmla="*/ 0 h 17"/>
                      <a:gd name="T71" fmla="*/ 17 w 17"/>
                      <a:gd name="T72" fmla="*/ 17 h 17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7" h="17">
                        <a:moveTo>
                          <a:pt x="10" y="16"/>
                        </a:moveTo>
                        <a:lnTo>
                          <a:pt x="13" y="13"/>
                        </a:lnTo>
                        <a:lnTo>
                          <a:pt x="13" y="12"/>
                        </a:lnTo>
                        <a:lnTo>
                          <a:pt x="14" y="12"/>
                        </a:lnTo>
                        <a:lnTo>
                          <a:pt x="16" y="9"/>
                        </a:lnTo>
                        <a:lnTo>
                          <a:pt x="14" y="7"/>
                        </a:lnTo>
                        <a:lnTo>
                          <a:pt x="13" y="5"/>
                        </a:lnTo>
                        <a:lnTo>
                          <a:pt x="11" y="2"/>
                        </a:lnTo>
                        <a:lnTo>
                          <a:pt x="10" y="1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  <a:lnTo>
                          <a:pt x="0" y="5"/>
                        </a:lnTo>
                        <a:lnTo>
                          <a:pt x="1" y="8"/>
                        </a:lnTo>
                        <a:lnTo>
                          <a:pt x="2" y="11"/>
                        </a:lnTo>
                        <a:lnTo>
                          <a:pt x="3" y="13"/>
                        </a:lnTo>
                        <a:lnTo>
                          <a:pt x="5" y="16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5" name="Freeform 277"/>
                  <p:cNvSpPr>
                    <a:spLocks/>
                  </p:cNvSpPr>
                  <p:nvPr/>
                </p:nvSpPr>
                <p:spPr bwMode="auto">
                  <a:xfrm>
                    <a:off x="2604" y="2927"/>
                    <a:ext cx="16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1 w 17"/>
                      <a:gd name="T3" fmla="*/ 7 h 17"/>
                      <a:gd name="T4" fmla="*/ 0 w 17"/>
                      <a:gd name="T5" fmla="*/ 3 h 17"/>
                      <a:gd name="T6" fmla="*/ 1 w 17"/>
                      <a:gd name="T7" fmla="*/ 2 h 17"/>
                      <a:gd name="T8" fmla="*/ 1 w 17"/>
                      <a:gd name="T9" fmla="*/ 1 h 17"/>
                      <a:gd name="T10" fmla="*/ 3 w 17"/>
                      <a:gd name="T11" fmla="*/ 0 h 17"/>
                      <a:gd name="T12" fmla="*/ 4 w 17"/>
                      <a:gd name="T13" fmla="*/ 0 h 17"/>
                      <a:gd name="T14" fmla="*/ 8 w 17"/>
                      <a:gd name="T15" fmla="*/ 0 h 17"/>
                      <a:gd name="T16" fmla="*/ 10 w 17"/>
                      <a:gd name="T17" fmla="*/ 2 h 17"/>
                      <a:gd name="T18" fmla="*/ 13 w 17"/>
                      <a:gd name="T19" fmla="*/ 4 h 17"/>
                      <a:gd name="T20" fmla="*/ 15 w 17"/>
                      <a:gd name="T21" fmla="*/ 8 h 17"/>
                      <a:gd name="T22" fmla="*/ 15 w 17"/>
                      <a:gd name="T23" fmla="*/ 11 h 17"/>
                      <a:gd name="T24" fmla="*/ 15 w 17"/>
                      <a:gd name="T25" fmla="*/ 12 h 17"/>
                      <a:gd name="T26" fmla="*/ 13 w 17"/>
                      <a:gd name="T27" fmla="*/ 13 h 17"/>
                      <a:gd name="T28" fmla="*/ 13 w 17"/>
                      <a:gd name="T29" fmla="*/ 15 h 17"/>
                      <a:gd name="T30" fmla="*/ 10 w 17"/>
                      <a:gd name="T31" fmla="*/ 15 h 17"/>
                      <a:gd name="T32" fmla="*/ 8 w 17"/>
                      <a:gd name="T33" fmla="*/ 15 h 17"/>
                      <a:gd name="T34" fmla="*/ 4 w 17"/>
                      <a:gd name="T35" fmla="*/ 12 h 17"/>
                      <a:gd name="T36" fmla="*/ 3 w 17"/>
                      <a:gd name="T37" fmla="*/ 10 h 1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7"/>
                      <a:gd name="T58" fmla="*/ 0 h 17"/>
                      <a:gd name="T59" fmla="*/ 17 w 17"/>
                      <a:gd name="T60" fmla="*/ 17 h 17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7" h="17">
                        <a:moveTo>
                          <a:pt x="3" y="11"/>
                        </a:moveTo>
                        <a:lnTo>
                          <a:pt x="1" y="7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11" y="2"/>
                        </a:lnTo>
                        <a:lnTo>
                          <a:pt x="14" y="4"/>
                        </a:lnTo>
                        <a:lnTo>
                          <a:pt x="16" y="8"/>
                        </a:lnTo>
                        <a:lnTo>
                          <a:pt x="16" y="12"/>
                        </a:lnTo>
                        <a:lnTo>
                          <a:pt x="16" y="13"/>
                        </a:lnTo>
                        <a:lnTo>
                          <a:pt x="14" y="14"/>
                        </a:lnTo>
                        <a:lnTo>
                          <a:pt x="14" y="16"/>
                        </a:lnTo>
                        <a:lnTo>
                          <a:pt x="11" y="16"/>
                        </a:lnTo>
                        <a:lnTo>
                          <a:pt x="8" y="16"/>
                        </a:lnTo>
                        <a:lnTo>
                          <a:pt x="4" y="13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6" name="Freeform 278"/>
                  <p:cNvSpPr>
                    <a:spLocks/>
                  </p:cNvSpPr>
                  <p:nvPr/>
                </p:nvSpPr>
                <p:spPr bwMode="auto">
                  <a:xfrm>
                    <a:off x="2587" y="2873"/>
                    <a:ext cx="112" cy="67"/>
                  </a:xfrm>
                  <a:custGeom>
                    <a:avLst/>
                    <a:gdLst>
                      <a:gd name="T0" fmla="*/ 0 w 123"/>
                      <a:gd name="T1" fmla="*/ 12 h 70"/>
                      <a:gd name="T2" fmla="*/ 22 w 123"/>
                      <a:gd name="T3" fmla="*/ 0 h 70"/>
                      <a:gd name="T4" fmla="*/ 111 w 123"/>
                      <a:gd name="T5" fmla="*/ 52 h 70"/>
                      <a:gd name="T6" fmla="*/ 87 w 123"/>
                      <a:gd name="T7" fmla="*/ 66 h 70"/>
                      <a:gd name="T8" fmla="*/ 0 w 123"/>
                      <a:gd name="T9" fmla="*/ 12 h 7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23"/>
                      <a:gd name="T16" fmla="*/ 0 h 70"/>
                      <a:gd name="T17" fmla="*/ 123 w 123"/>
                      <a:gd name="T18" fmla="*/ 70 h 7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23" h="70">
                        <a:moveTo>
                          <a:pt x="0" y="13"/>
                        </a:moveTo>
                        <a:lnTo>
                          <a:pt x="24" y="0"/>
                        </a:lnTo>
                        <a:lnTo>
                          <a:pt x="122" y="54"/>
                        </a:lnTo>
                        <a:lnTo>
                          <a:pt x="96" y="69"/>
                        </a:lnTo>
                        <a:lnTo>
                          <a:pt x="0" y="13"/>
                        </a:lnTo>
                      </a:path>
                    </a:pathLst>
                  </a:custGeom>
                  <a:solidFill>
                    <a:srgbClr val="CCCC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7" name="Freeform 279"/>
                  <p:cNvSpPr>
                    <a:spLocks/>
                  </p:cNvSpPr>
                  <p:nvPr/>
                </p:nvSpPr>
                <p:spPr bwMode="auto">
                  <a:xfrm>
                    <a:off x="2587" y="2885"/>
                    <a:ext cx="89" cy="82"/>
                  </a:xfrm>
                  <a:custGeom>
                    <a:avLst/>
                    <a:gdLst>
                      <a:gd name="T0" fmla="*/ 0 w 97"/>
                      <a:gd name="T1" fmla="*/ 0 h 87"/>
                      <a:gd name="T2" fmla="*/ 88 w 97"/>
                      <a:gd name="T3" fmla="*/ 54 h 87"/>
                      <a:gd name="T4" fmla="*/ 88 w 97"/>
                      <a:gd name="T5" fmla="*/ 81 h 87"/>
                      <a:gd name="T6" fmla="*/ 0 w 97"/>
                      <a:gd name="T7" fmla="*/ 26 h 87"/>
                      <a:gd name="T8" fmla="*/ 0 w 97"/>
                      <a:gd name="T9" fmla="*/ 0 h 8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7"/>
                      <a:gd name="T16" fmla="*/ 0 h 87"/>
                      <a:gd name="T17" fmla="*/ 97 w 97"/>
                      <a:gd name="T18" fmla="*/ 87 h 8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7" h="87">
                        <a:moveTo>
                          <a:pt x="0" y="0"/>
                        </a:moveTo>
                        <a:lnTo>
                          <a:pt x="96" y="57"/>
                        </a:lnTo>
                        <a:lnTo>
                          <a:pt x="96" y="86"/>
                        </a:lnTo>
                        <a:lnTo>
                          <a:pt x="0" y="28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99999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8" name="Freeform 280"/>
                  <p:cNvSpPr>
                    <a:spLocks/>
                  </p:cNvSpPr>
                  <p:nvPr/>
                </p:nvSpPr>
                <p:spPr bwMode="auto">
                  <a:xfrm>
                    <a:off x="2720" y="2970"/>
                    <a:ext cx="16" cy="16"/>
                  </a:xfrm>
                  <a:custGeom>
                    <a:avLst/>
                    <a:gdLst>
                      <a:gd name="T0" fmla="*/ 4 w 17"/>
                      <a:gd name="T1" fmla="*/ 0 h 17"/>
                      <a:gd name="T2" fmla="*/ 15 w 17"/>
                      <a:gd name="T3" fmla="*/ 8 h 17"/>
                      <a:gd name="T4" fmla="*/ 11 w 17"/>
                      <a:gd name="T5" fmla="*/ 15 h 17"/>
                      <a:gd name="T6" fmla="*/ 0 w 17"/>
                      <a:gd name="T7" fmla="*/ 5 h 17"/>
                      <a:gd name="T8" fmla="*/ 4 w 17"/>
                      <a:gd name="T9" fmla="*/ 0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7"/>
                      <a:gd name="T16" fmla="*/ 0 h 17"/>
                      <a:gd name="T17" fmla="*/ 17 w 17"/>
                      <a:gd name="T18" fmla="*/ 17 h 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7" h="17">
                        <a:moveTo>
                          <a:pt x="4" y="0"/>
                        </a:moveTo>
                        <a:lnTo>
                          <a:pt x="16" y="9"/>
                        </a:lnTo>
                        <a:lnTo>
                          <a:pt x="12" y="16"/>
                        </a:lnTo>
                        <a:lnTo>
                          <a:pt x="0" y="5"/>
                        </a:lnTo>
                        <a:lnTo>
                          <a:pt x="4" y="0"/>
                        </a:lnTo>
                      </a:path>
                    </a:pathLst>
                  </a:custGeom>
                  <a:solidFill>
                    <a:srgbClr val="F934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9" name="Freeform 281"/>
                  <p:cNvSpPr>
                    <a:spLocks/>
                  </p:cNvSpPr>
                  <p:nvPr/>
                </p:nvSpPr>
                <p:spPr bwMode="auto">
                  <a:xfrm>
                    <a:off x="2682" y="2940"/>
                    <a:ext cx="33" cy="20"/>
                  </a:xfrm>
                  <a:custGeom>
                    <a:avLst/>
                    <a:gdLst>
                      <a:gd name="T0" fmla="*/ 21 w 36"/>
                      <a:gd name="T1" fmla="*/ 0 h 21"/>
                      <a:gd name="T2" fmla="*/ 32 w 36"/>
                      <a:gd name="T3" fmla="*/ 7 h 21"/>
                      <a:gd name="T4" fmla="*/ 11 w 36"/>
                      <a:gd name="T5" fmla="*/ 19 h 21"/>
                      <a:gd name="T6" fmla="*/ 0 w 36"/>
                      <a:gd name="T7" fmla="*/ 11 h 21"/>
                      <a:gd name="T8" fmla="*/ 21 w 36"/>
                      <a:gd name="T9" fmla="*/ 0 h 2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6"/>
                      <a:gd name="T16" fmla="*/ 0 h 21"/>
                      <a:gd name="T17" fmla="*/ 36 w 36"/>
                      <a:gd name="T18" fmla="*/ 21 h 21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6" h="21">
                        <a:moveTo>
                          <a:pt x="23" y="0"/>
                        </a:moveTo>
                        <a:lnTo>
                          <a:pt x="35" y="7"/>
                        </a:lnTo>
                        <a:lnTo>
                          <a:pt x="12" y="20"/>
                        </a:lnTo>
                        <a:lnTo>
                          <a:pt x="0" y="12"/>
                        </a:lnTo>
                        <a:lnTo>
                          <a:pt x="23" y="0"/>
                        </a:lnTo>
                      </a:path>
                    </a:pathLst>
                  </a:custGeom>
                  <a:solidFill>
                    <a:srgbClr val="FC67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0" name="Freeform 282"/>
                  <p:cNvSpPr>
                    <a:spLocks/>
                  </p:cNvSpPr>
                  <p:nvPr/>
                </p:nvSpPr>
                <p:spPr bwMode="auto">
                  <a:xfrm>
                    <a:off x="2682" y="2952"/>
                    <a:ext cx="16" cy="32"/>
                  </a:xfrm>
                  <a:custGeom>
                    <a:avLst/>
                    <a:gdLst>
                      <a:gd name="T0" fmla="*/ 0 w 17"/>
                      <a:gd name="T1" fmla="*/ 25 h 33"/>
                      <a:gd name="T2" fmla="*/ 15 w 17"/>
                      <a:gd name="T3" fmla="*/ 31 h 33"/>
                      <a:gd name="T4" fmla="*/ 15 w 17"/>
                      <a:gd name="T5" fmla="*/ 7 h 33"/>
                      <a:gd name="T6" fmla="*/ 0 w 17"/>
                      <a:gd name="T7" fmla="*/ 0 h 33"/>
                      <a:gd name="T8" fmla="*/ 0 w 17"/>
                      <a:gd name="T9" fmla="*/ 25 h 3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7"/>
                      <a:gd name="T16" fmla="*/ 0 h 33"/>
                      <a:gd name="T17" fmla="*/ 17 w 17"/>
                      <a:gd name="T18" fmla="*/ 33 h 3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7" h="33">
                        <a:moveTo>
                          <a:pt x="0" y="26"/>
                        </a:moveTo>
                        <a:lnTo>
                          <a:pt x="16" y="32"/>
                        </a:lnTo>
                        <a:lnTo>
                          <a:pt x="16" y="7"/>
                        </a:lnTo>
                        <a:lnTo>
                          <a:pt x="0" y="0"/>
                        </a:lnTo>
                        <a:lnTo>
                          <a:pt x="0" y="26"/>
                        </a:lnTo>
                      </a:path>
                    </a:pathLst>
                  </a:custGeom>
                  <a:solidFill>
                    <a:srgbClr val="F901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1" name="Freeform 283"/>
                  <p:cNvSpPr>
                    <a:spLocks/>
                  </p:cNvSpPr>
                  <p:nvPr/>
                </p:nvSpPr>
                <p:spPr bwMode="auto">
                  <a:xfrm>
                    <a:off x="2693" y="2946"/>
                    <a:ext cx="22" cy="38"/>
                  </a:xfrm>
                  <a:custGeom>
                    <a:avLst/>
                    <a:gdLst>
                      <a:gd name="T0" fmla="*/ 21 w 24"/>
                      <a:gd name="T1" fmla="*/ 25 h 39"/>
                      <a:gd name="T2" fmla="*/ 0 w 24"/>
                      <a:gd name="T3" fmla="*/ 37 h 39"/>
                      <a:gd name="T4" fmla="*/ 0 w 24"/>
                      <a:gd name="T5" fmla="*/ 13 h 39"/>
                      <a:gd name="T6" fmla="*/ 21 w 24"/>
                      <a:gd name="T7" fmla="*/ 0 h 39"/>
                      <a:gd name="T8" fmla="*/ 21 w 24"/>
                      <a:gd name="T9" fmla="*/ 25 h 3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4"/>
                      <a:gd name="T16" fmla="*/ 0 h 39"/>
                      <a:gd name="T17" fmla="*/ 24 w 24"/>
                      <a:gd name="T18" fmla="*/ 39 h 3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4" h="39">
                        <a:moveTo>
                          <a:pt x="23" y="26"/>
                        </a:moveTo>
                        <a:lnTo>
                          <a:pt x="0" y="38"/>
                        </a:lnTo>
                        <a:lnTo>
                          <a:pt x="0" y="13"/>
                        </a:lnTo>
                        <a:lnTo>
                          <a:pt x="23" y="0"/>
                        </a:lnTo>
                        <a:lnTo>
                          <a:pt x="23" y="26"/>
                        </a:lnTo>
                      </a:path>
                    </a:pathLst>
                  </a:custGeom>
                  <a:solidFill>
                    <a:srgbClr val="99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2" name="Freeform 284"/>
                  <p:cNvSpPr>
                    <a:spLocks/>
                  </p:cNvSpPr>
                  <p:nvPr/>
                </p:nvSpPr>
                <p:spPr bwMode="auto">
                  <a:xfrm>
                    <a:off x="2695" y="2953"/>
                    <a:ext cx="25" cy="16"/>
                  </a:xfrm>
                  <a:custGeom>
                    <a:avLst/>
                    <a:gdLst>
                      <a:gd name="T0" fmla="*/ 17 w 27"/>
                      <a:gd name="T1" fmla="*/ 0 h 17"/>
                      <a:gd name="T2" fmla="*/ 24 w 27"/>
                      <a:gd name="T3" fmla="*/ 5 h 17"/>
                      <a:gd name="T4" fmla="*/ 19 w 27"/>
                      <a:gd name="T5" fmla="*/ 12 h 17"/>
                      <a:gd name="T6" fmla="*/ 8 w 27"/>
                      <a:gd name="T7" fmla="*/ 15 h 17"/>
                      <a:gd name="T8" fmla="*/ 0 w 27"/>
                      <a:gd name="T9" fmla="*/ 9 h 17"/>
                      <a:gd name="T10" fmla="*/ 17 w 27"/>
                      <a:gd name="T11" fmla="*/ 0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7"/>
                      <a:gd name="T19" fmla="*/ 0 h 17"/>
                      <a:gd name="T20" fmla="*/ 27 w 27"/>
                      <a:gd name="T21" fmla="*/ 17 h 1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7" h="17">
                        <a:moveTo>
                          <a:pt x="18" y="0"/>
                        </a:moveTo>
                        <a:lnTo>
                          <a:pt x="26" y="5"/>
                        </a:lnTo>
                        <a:lnTo>
                          <a:pt x="21" y="13"/>
                        </a:lnTo>
                        <a:lnTo>
                          <a:pt x="9" y="16"/>
                        </a:lnTo>
                        <a:lnTo>
                          <a:pt x="0" y="10"/>
                        </a:lnTo>
                        <a:lnTo>
                          <a:pt x="18" y="0"/>
                        </a:lnTo>
                      </a:path>
                    </a:pathLst>
                  </a:custGeom>
                  <a:solidFill>
                    <a:srgbClr val="F934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3" name="Freeform 285"/>
                  <p:cNvSpPr>
                    <a:spLocks/>
                  </p:cNvSpPr>
                  <p:nvPr/>
                </p:nvSpPr>
                <p:spPr bwMode="auto">
                  <a:xfrm>
                    <a:off x="2695" y="2963"/>
                    <a:ext cx="15" cy="28"/>
                  </a:xfrm>
                  <a:custGeom>
                    <a:avLst/>
                    <a:gdLst>
                      <a:gd name="T0" fmla="*/ 0 w 17"/>
                      <a:gd name="T1" fmla="*/ 19 h 30"/>
                      <a:gd name="T2" fmla="*/ 13 w 17"/>
                      <a:gd name="T3" fmla="*/ 27 h 30"/>
                      <a:gd name="T4" fmla="*/ 14 w 17"/>
                      <a:gd name="T5" fmla="*/ 12 h 30"/>
                      <a:gd name="T6" fmla="*/ 11 w 17"/>
                      <a:gd name="T7" fmla="*/ 4 h 30"/>
                      <a:gd name="T8" fmla="*/ 0 w 17"/>
                      <a:gd name="T9" fmla="*/ 0 h 30"/>
                      <a:gd name="T10" fmla="*/ 0 w 17"/>
                      <a:gd name="T11" fmla="*/ 19 h 3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7"/>
                      <a:gd name="T19" fmla="*/ 0 h 30"/>
                      <a:gd name="T20" fmla="*/ 17 w 17"/>
                      <a:gd name="T21" fmla="*/ 30 h 3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7" h="30">
                        <a:moveTo>
                          <a:pt x="0" y="20"/>
                        </a:moveTo>
                        <a:lnTo>
                          <a:pt x="15" y="29"/>
                        </a:lnTo>
                        <a:lnTo>
                          <a:pt x="16" y="13"/>
                        </a:lnTo>
                        <a:lnTo>
                          <a:pt x="12" y="4"/>
                        </a:lnTo>
                        <a:lnTo>
                          <a:pt x="0" y="0"/>
                        </a:lnTo>
                        <a:lnTo>
                          <a:pt x="0" y="20"/>
                        </a:lnTo>
                      </a:path>
                    </a:pathLst>
                  </a:custGeom>
                  <a:solidFill>
                    <a:srgbClr val="F901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4" name="Freeform 286"/>
                  <p:cNvSpPr>
                    <a:spLocks/>
                  </p:cNvSpPr>
                  <p:nvPr/>
                </p:nvSpPr>
                <p:spPr bwMode="auto">
                  <a:xfrm>
                    <a:off x="2707" y="2975"/>
                    <a:ext cx="15" cy="21"/>
                  </a:xfrm>
                  <a:custGeom>
                    <a:avLst/>
                    <a:gdLst>
                      <a:gd name="T0" fmla="*/ 0 w 17"/>
                      <a:gd name="T1" fmla="*/ 14 h 22"/>
                      <a:gd name="T2" fmla="*/ 2 w 17"/>
                      <a:gd name="T3" fmla="*/ 10 h 22"/>
                      <a:gd name="T4" fmla="*/ 8 w 17"/>
                      <a:gd name="T5" fmla="*/ 11 h 22"/>
                      <a:gd name="T6" fmla="*/ 11 w 17"/>
                      <a:gd name="T7" fmla="*/ 20 h 22"/>
                      <a:gd name="T8" fmla="*/ 14 w 17"/>
                      <a:gd name="T9" fmla="*/ 19 h 22"/>
                      <a:gd name="T10" fmla="*/ 11 w 17"/>
                      <a:gd name="T11" fmla="*/ 8 h 22"/>
                      <a:gd name="T12" fmla="*/ 0 w 17"/>
                      <a:gd name="T13" fmla="*/ 0 h 22"/>
                      <a:gd name="T14" fmla="*/ 0 w 17"/>
                      <a:gd name="T15" fmla="*/ 14 h 2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7"/>
                      <a:gd name="T25" fmla="*/ 0 h 22"/>
                      <a:gd name="T26" fmla="*/ 17 w 17"/>
                      <a:gd name="T27" fmla="*/ 22 h 22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7" h="22">
                        <a:moveTo>
                          <a:pt x="0" y="15"/>
                        </a:moveTo>
                        <a:lnTo>
                          <a:pt x="2" y="10"/>
                        </a:lnTo>
                        <a:lnTo>
                          <a:pt x="9" y="12"/>
                        </a:lnTo>
                        <a:lnTo>
                          <a:pt x="13" y="21"/>
                        </a:lnTo>
                        <a:lnTo>
                          <a:pt x="16" y="20"/>
                        </a:lnTo>
                        <a:lnTo>
                          <a:pt x="13" y="8"/>
                        </a:lnTo>
                        <a:lnTo>
                          <a:pt x="0" y="0"/>
                        </a:lnTo>
                        <a:lnTo>
                          <a:pt x="0" y="15"/>
                        </a:lnTo>
                      </a:path>
                    </a:pathLst>
                  </a:custGeom>
                  <a:solidFill>
                    <a:srgbClr val="F901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5" name="Freeform 287"/>
                  <p:cNvSpPr>
                    <a:spLocks/>
                  </p:cNvSpPr>
                  <p:nvPr/>
                </p:nvSpPr>
                <p:spPr bwMode="auto">
                  <a:xfrm>
                    <a:off x="2720" y="2977"/>
                    <a:ext cx="16" cy="19"/>
                  </a:xfrm>
                  <a:custGeom>
                    <a:avLst/>
                    <a:gdLst>
                      <a:gd name="T0" fmla="*/ 15 w 17"/>
                      <a:gd name="T1" fmla="*/ 12 h 20"/>
                      <a:gd name="T2" fmla="*/ 2 w 17"/>
                      <a:gd name="T3" fmla="*/ 18 h 20"/>
                      <a:gd name="T4" fmla="*/ 0 w 17"/>
                      <a:gd name="T5" fmla="*/ 6 h 20"/>
                      <a:gd name="T6" fmla="*/ 8 w 17"/>
                      <a:gd name="T7" fmla="*/ 4 h 20"/>
                      <a:gd name="T8" fmla="*/ 13 w 17"/>
                      <a:gd name="T9" fmla="*/ 0 h 20"/>
                      <a:gd name="T10" fmla="*/ 15 w 17"/>
                      <a:gd name="T11" fmla="*/ 12 h 2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7"/>
                      <a:gd name="T19" fmla="*/ 0 h 20"/>
                      <a:gd name="T20" fmla="*/ 17 w 17"/>
                      <a:gd name="T21" fmla="*/ 20 h 2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7" h="20">
                        <a:moveTo>
                          <a:pt x="16" y="13"/>
                        </a:moveTo>
                        <a:lnTo>
                          <a:pt x="2" y="19"/>
                        </a:lnTo>
                        <a:lnTo>
                          <a:pt x="0" y="6"/>
                        </a:lnTo>
                        <a:lnTo>
                          <a:pt x="9" y="4"/>
                        </a:lnTo>
                        <a:lnTo>
                          <a:pt x="14" y="0"/>
                        </a:lnTo>
                        <a:lnTo>
                          <a:pt x="16" y="13"/>
                        </a:lnTo>
                      </a:path>
                    </a:pathLst>
                  </a:custGeom>
                  <a:solidFill>
                    <a:srgbClr val="99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6" name="Freeform 288"/>
                  <p:cNvSpPr>
                    <a:spLocks/>
                  </p:cNvSpPr>
                  <p:nvPr/>
                </p:nvSpPr>
                <p:spPr bwMode="auto">
                  <a:xfrm>
                    <a:off x="2696" y="2965"/>
                    <a:ext cx="15" cy="17"/>
                  </a:xfrm>
                  <a:custGeom>
                    <a:avLst/>
                    <a:gdLst>
                      <a:gd name="T0" fmla="*/ 0 w 17"/>
                      <a:gd name="T1" fmla="*/ 9 h 17"/>
                      <a:gd name="T2" fmla="*/ 14 w 17"/>
                      <a:gd name="T3" fmla="*/ 16 h 17"/>
                      <a:gd name="T4" fmla="*/ 10 w 17"/>
                      <a:gd name="T5" fmla="*/ 4 h 17"/>
                      <a:gd name="T6" fmla="*/ 0 w 17"/>
                      <a:gd name="T7" fmla="*/ 0 h 17"/>
                      <a:gd name="T8" fmla="*/ 0 w 17"/>
                      <a:gd name="T9" fmla="*/ 9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7"/>
                      <a:gd name="T16" fmla="*/ 0 h 17"/>
                      <a:gd name="T17" fmla="*/ 17 w 17"/>
                      <a:gd name="T18" fmla="*/ 17 h 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7" h="17">
                        <a:moveTo>
                          <a:pt x="0" y="9"/>
                        </a:moveTo>
                        <a:lnTo>
                          <a:pt x="16" y="16"/>
                        </a:lnTo>
                        <a:lnTo>
                          <a:pt x="11" y="4"/>
                        </a:lnTo>
                        <a:lnTo>
                          <a:pt x="0" y="0"/>
                        </a:lnTo>
                        <a:lnTo>
                          <a:pt x="0" y="9"/>
                        </a:lnTo>
                      </a:path>
                    </a:pathLst>
                  </a:custGeom>
                  <a:solidFill>
                    <a:srgbClr val="CEE1E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7" name="Freeform 289"/>
                  <p:cNvSpPr>
                    <a:spLocks/>
                  </p:cNvSpPr>
                  <p:nvPr/>
                </p:nvSpPr>
                <p:spPr bwMode="auto">
                  <a:xfrm>
                    <a:off x="2707" y="2973"/>
                    <a:ext cx="22" cy="16"/>
                  </a:xfrm>
                  <a:custGeom>
                    <a:avLst/>
                    <a:gdLst>
                      <a:gd name="T0" fmla="*/ 21 w 24"/>
                      <a:gd name="T1" fmla="*/ 11 h 17"/>
                      <a:gd name="T2" fmla="*/ 13 w 24"/>
                      <a:gd name="T3" fmla="*/ 15 h 17"/>
                      <a:gd name="T4" fmla="*/ 0 w 24"/>
                      <a:gd name="T5" fmla="*/ 3 h 17"/>
                      <a:gd name="T6" fmla="*/ 12 w 24"/>
                      <a:gd name="T7" fmla="*/ 0 h 17"/>
                      <a:gd name="T8" fmla="*/ 21 w 24"/>
                      <a:gd name="T9" fmla="*/ 11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4"/>
                      <a:gd name="T16" fmla="*/ 0 h 17"/>
                      <a:gd name="T17" fmla="*/ 24 w 24"/>
                      <a:gd name="T18" fmla="*/ 17 h 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4" h="17">
                        <a:moveTo>
                          <a:pt x="23" y="12"/>
                        </a:moveTo>
                        <a:lnTo>
                          <a:pt x="14" y="16"/>
                        </a:lnTo>
                        <a:lnTo>
                          <a:pt x="0" y="3"/>
                        </a:lnTo>
                        <a:lnTo>
                          <a:pt x="13" y="0"/>
                        </a:lnTo>
                        <a:lnTo>
                          <a:pt x="23" y="12"/>
                        </a:lnTo>
                      </a:path>
                    </a:pathLst>
                  </a:custGeom>
                  <a:solidFill>
                    <a:srgbClr val="F934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8" name="Freeform 290"/>
                  <p:cNvSpPr>
                    <a:spLocks/>
                  </p:cNvSpPr>
                  <p:nvPr/>
                </p:nvSpPr>
                <p:spPr bwMode="auto">
                  <a:xfrm>
                    <a:off x="2719" y="2966"/>
                    <a:ext cx="15" cy="17"/>
                  </a:xfrm>
                  <a:custGeom>
                    <a:avLst/>
                    <a:gdLst>
                      <a:gd name="T0" fmla="*/ 0 w 17"/>
                      <a:gd name="T1" fmla="*/ 7 h 17"/>
                      <a:gd name="T2" fmla="*/ 3 w 17"/>
                      <a:gd name="T3" fmla="*/ 0 h 17"/>
                      <a:gd name="T4" fmla="*/ 14 w 17"/>
                      <a:gd name="T5" fmla="*/ 12 h 17"/>
                      <a:gd name="T6" fmla="*/ 10 w 17"/>
                      <a:gd name="T7" fmla="*/ 16 h 17"/>
                      <a:gd name="T8" fmla="*/ 0 w 17"/>
                      <a:gd name="T9" fmla="*/ 7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7"/>
                      <a:gd name="T16" fmla="*/ 0 h 17"/>
                      <a:gd name="T17" fmla="*/ 17 w 17"/>
                      <a:gd name="T18" fmla="*/ 17 h 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7" h="17">
                        <a:moveTo>
                          <a:pt x="0" y="7"/>
                        </a:moveTo>
                        <a:lnTo>
                          <a:pt x="3" y="0"/>
                        </a:lnTo>
                        <a:lnTo>
                          <a:pt x="16" y="12"/>
                        </a:lnTo>
                        <a:lnTo>
                          <a:pt x="11" y="16"/>
                        </a:lnTo>
                        <a:lnTo>
                          <a:pt x="0" y="7"/>
                        </a:lnTo>
                      </a:path>
                    </a:pathLst>
                  </a:custGeom>
                  <a:solidFill>
                    <a:srgbClr val="F901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39" name="Freeform 291"/>
                  <p:cNvSpPr>
                    <a:spLocks/>
                  </p:cNvSpPr>
                  <p:nvPr/>
                </p:nvSpPr>
                <p:spPr bwMode="auto">
                  <a:xfrm>
                    <a:off x="2704" y="2961"/>
                    <a:ext cx="21" cy="18"/>
                  </a:xfrm>
                  <a:custGeom>
                    <a:avLst/>
                    <a:gdLst>
                      <a:gd name="T0" fmla="*/ 20 w 23"/>
                      <a:gd name="T1" fmla="*/ 12 h 19"/>
                      <a:gd name="T2" fmla="*/ 4 w 23"/>
                      <a:gd name="T3" fmla="*/ 17 h 19"/>
                      <a:gd name="T4" fmla="*/ 0 w 23"/>
                      <a:gd name="T5" fmla="*/ 4 h 19"/>
                      <a:gd name="T6" fmla="*/ 15 w 23"/>
                      <a:gd name="T7" fmla="*/ 0 h 19"/>
                      <a:gd name="T8" fmla="*/ 20 w 23"/>
                      <a:gd name="T9" fmla="*/ 12 h 1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3"/>
                      <a:gd name="T16" fmla="*/ 0 h 19"/>
                      <a:gd name="T17" fmla="*/ 23 w 23"/>
                      <a:gd name="T18" fmla="*/ 19 h 1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3" h="19">
                        <a:moveTo>
                          <a:pt x="22" y="13"/>
                        </a:moveTo>
                        <a:lnTo>
                          <a:pt x="4" y="18"/>
                        </a:lnTo>
                        <a:lnTo>
                          <a:pt x="0" y="4"/>
                        </a:lnTo>
                        <a:lnTo>
                          <a:pt x="16" y="0"/>
                        </a:lnTo>
                        <a:lnTo>
                          <a:pt x="22" y="13"/>
                        </a:lnTo>
                      </a:path>
                    </a:pathLst>
                  </a:custGeom>
                  <a:solidFill>
                    <a:srgbClr val="9DB9D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108" name="Freeform 292"/>
                <p:cNvSpPr>
                  <a:spLocks/>
                </p:cNvSpPr>
                <p:nvPr/>
              </p:nvSpPr>
              <p:spPr bwMode="auto">
                <a:xfrm>
                  <a:off x="2582" y="2997"/>
                  <a:ext cx="112" cy="67"/>
                </a:xfrm>
                <a:custGeom>
                  <a:avLst/>
                  <a:gdLst>
                    <a:gd name="T0" fmla="*/ 111 w 122"/>
                    <a:gd name="T1" fmla="*/ 13 h 71"/>
                    <a:gd name="T2" fmla="*/ 88 w 122"/>
                    <a:gd name="T3" fmla="*/ 0 h 71"/>
                    <a:gd name="T4" fmla="*/ 0 w 122"/>
                    <a:gd name="T5" fmla="*/ 53 h 71"/>
                    <a:gd name="T6" fmla="*/ 23 w 122"/>
                    <a:gd name="T7" fmla="*/ 66 h 71"/>
                    <a:gd name="T8" fmla="*/ 111 w 122"/>
                    <a:gd name="T9" fmla="*/ 13 h 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2"/>
                    <a:gd name="T16" fmla="*/ 0 h 71"/>
                    <a:gd name="T17" fmla="*/ 122 w 122"/>
                    <a:gd name="T18" fmla="*/ 71 h 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2" h="71">
                      <a:moveTo>
                        <a:pt x="121" y="14"/>
                      </a:moveTo>
                      <a:lnTo>
                        <a:pt x="96" y="0"/>
                      </a:lnTo>
                      <a:lnTo>
                        <a:pt x="0" y="56"/>
                      </a:lnTo>
                      <a:lnTo>
                        <a:pt x="25" y="70"/>
                      </a:lnTo>
                      <a:lnTo>
                        <a:pt x="121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9" name="Freeform 293"/>
                <p:cNvSpPr>
                  <a:spLocks/>
                </p:cNvSpPr>
                <p:nvPr/>
              </p:nvSpPr>
              <p:spPr bwMode="auto">
                <a:xfrm>
                  <a:off x="2504" y="2950"/>
                  <a:ext cx="111" cy="68"/>
                </a:xfrm>
                <a:custGeom>
                  <a:avLst/>
                  <a:gdLst>
                    <a:gd name="T0" fmla="*/ 110 w 121"/>
                    <a:gd name="T1" fmla="*/ 13 h 71"/>
                    <a:gd name="T2" fmla="*/ 87 w 121"/>
                    <a:gd name="T3" fmla="*/ 0 h 71"/>
                    <a:gd name="T4" fmla="*/ 0 w 121"/>
                    <a:gd name="T5" fmla="*/ 53 h 71"/>
                    <a:gd name="T6" fmla="*/ 22 w 121"/>
                    <a:gd name="T7" fmla="*/ 67 h 71"/>
                    <a:gd name="T8" fmla="*/ 110 w 121"/>
                    <a:gd name="T9" fmla="*/ 13 h 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1"/>
                    <a:gd name="T16" fmla="*/ 0 h 71"/>
                    <a:gd name="T17" fmla="*/ 121 w 121"/>
                    <a:gd name="T18" fmla="*/ 71 h 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1" h="71">
                      <a:moveTo>
                        <a:pt x="120" y="14"/>
                      </a:moveTo>
                      <a:lnTo>
                        <a:pt x="95" y="0"/>
                      </a:lnTo>
                      <a:lnTo>
                        <a:pt x="0" y="55"/>
                      </a:lnTo>
                      <a:lnTo>
                        <a:pt x="24" y="70"/>
                      </a:lnTo>
                      <a:lnTo>
                        <a:pt x="120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0" name="Freeform 294"/>
                <p:cNvSpPr>
                  <a:spLocks/>
                </p:cNvSpPr>
                <p:nvPr/>
              </p:nvSpPr>
              <p:spPr bwMode="auto">
                <a:xfrm>
                  <a:off x="2235" y="2975"/>
                  <a:ext cx="84" cy="166"/>
                </a:xfrm>
                <a:custGeom>
                  <a:avLst/>
                  <a:gdLst>
                    <a:gd name="T0" fmla="*/ 83 w 92"/>
                    <a:gd name="T1" fmla="*/ 49 h 175"/>
                    <a:gd name="T2" fmla="*/ 0 w 92"/>
                    <a:gd name="T3" fmla="*/ 0 h 175"/>
                    <a:gd name="T4" fmla="*/ 0 w 92"/>
                    <a:gd name="T5" fmla="*/ 115 h 175"/>
                    <a:gd name="T6" fmla="*/ 83 w 92"/>
                    <a:gd name="T7" fmla="*/ 165 h 175"/>
                    <a:gd name="T8" fmla="*/ 83 w 92"/>
                    <a:gd name="T9" fmla="*/ 49 h 1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2"/>
                    <a:gd name="T16" fmla="*/ 0 h 175"/>
                    <a:gd name="T17" fmla="*/ 92 w 92"/>
                    <a:gd name="T18" fmla="*/ 175 h 1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2" h="175">
                      <a:moveTo>
                        <a:pt x="91" y="52"/>
                      </a:moveTo>
                      <a:lnTo>
                        <a:pt x="0" y="0"/>
                      </a:lnTo>
                      <a:lnTo>
                        <a:pt x="0" y="121"/>
                      </a:lnTo>
                      <a:lnTo>
                        <a:pt x="91" y="174"/>
                      </a:lnTo>
                      <a:lnTo>
                        <a:pt x="91" y="52"/>
                      </a:lnTo>
                    </a:path>
                  </a:pathLst>
                </a:custGeom>
                <a:solidFill>
                  <a:srgbClr val="A19A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1" name="Freeform 295"/>
                <p:cNvSpPr>
                  <a:spLocks/>
                </p:cNvSpPr>
                <p:nvPr/>
              </p:nvSpPr>
              <p:spPr bwMode="auto">
                <a:xfrm>
                  <a:off x="2235" y="2859"/>
                  <a:ext cx="278" cy="167"/>
                </a:xfrm>
                <a:custGeom>
                  <a:avLst/>
                  <a:gdLst>
                    <a:gd name="T0" fmla="*/ 277 w 304"/>
                    <a:gd name="T1" fmla="*/ 50 h 176"/>
                    <a:gd name="T2" fmla="*/ 192 w 304"/>
                    <a:gd name="T3" fmla="*/ 0 h 176"/>
                    <a:gd name="T4" fmla="*/ 0 w 304"/>
                    <a:gd name="T5" fmla="*/ 115 h 176"/>
                    <a:gd name="T6" fmla="*/ 83 w 304"/>
                    <a:gd name="T7" fmla="*/ 166 h 176"/>
                    <a:gd name="T8" fmla="*/ 277 w 304"/>
                    <a:gd name="T9" fmla="*/ 50 h 1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176"/>
                    <a:gd name="T17" fmla="*/ 304 w 304"/>
                    <a:gd name="T18" fmla="*/ 176 h 1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176">
                      <a:moveTo>
                        <a:pt x="303" y="53"/>
                      </a:moveTo>
                      <a:lnTo>
                        <a:pt x="210" y="0"/>
                      </a:lnTo>
                      <a:lnTo>
                        <a:pt x="0" y="121"/>
                      </a:lnTo>
                      <a:lnTo>
                        <a:pt x="91" y="175"/>
                      </a:lnTo>
                      <a:lnTo>
                        <a:pt x="303" y="53"/>
                      </a:lnTo>
                    </a:path>
                  </a:pathLst>
                </a:custGeom>
                <a:solidFill>
                  <a:srgbClr val="D0CD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2" name="Freeform 296"/>
                <p:cNvSpPr>
                  <a:spLocks/>
                </p:cNvSpPr>
                <p:nvPr/>
              </p:nvSpPr>
              <p:spPr bwMode="auto">
                <a:xfrm>
                  <a:off x="2318" y="2909"/>
                  <a:ext cx="195" cy="232"/>
                </a:xfrm>
                <a:custGeom>
                  <a:avLst/>
                  <a:gdLst>
                    <a:gd name="T0" fmla="*/ 194 w 213"/>
                    <a:gd name="T1" fmla="*/ 0 h 244"/>
                    <a:gd name="T2" fmla="*/ 0 w 213"/>
                    <a:gd name="T3" fmla="*/ 115 h 244"/>
                    <a:gd name="T4" fmla="*/ 0 w 213"/>
                    <a:gd name="T5" fmla="*/ 231 h 244"/>
                    <a:gd name="T6" fmla="*/ 194 w 213"/>
                    <a:gd name="T7" fmla="*/ 115 h 244"/>
                    <a:gd name="T8" fmla="*/ 194 w 213"/>
                    <a:gd name="T9" fmla="*/ 0 h 2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13"/>
                    <a:gd name="T16" fmla="*/ 0 h 244"/>
                    <a:gd name="T17" fmla="*/ 213 w 213"/>
                    <a:gd name="T18" fmla="*/ 244 h 24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13" h="244">
                      <a:moveTo>
                        <a:pt x="212" y="0"/>
                      </a:moveTo>
                      <a:lnTo>
                        <a:pt x="0" y="121"/>
                      </a:lnTo>
                      <a:lnTo>
                        <a:pt x="0" y="243"/>
                      </a:lnTo>
                      <a:lnTo>
                        <a:pt x="212" y="121"/>
                      </a:lnTo>
                      <a:lnTo>
                        <a:pt x="212" y="0"/>
                      </a:lnTo>
                    </a:path>
                  </a:pathLst>
                </a:custGeom>
                <a:solidFill>
                  <a:srgbClr val="3E34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3" name="Freeform 297"/>
                <p:cNvSpPr>
                  <a:spLocks/>
                </p:cNvSpPr>
                <p:nvPr/>
              </p:nvSpPr>
              <p:spPr bwMode="auto">
                <a:xfrm>
                  <a:off x="2339" y="3044"/>
                  <a:ext cx="170" cy="186"/>
                </a:xfrm>
                <a:custGeom>
                  <a:avLst/>
                  <a:gdLst>
                    <a:gd name="T0" fmla="*/ 169 w 185"/>
                    <a:gd name="T1" fmla="*/ 101 h 195"/>
                    <a:gd name="T2" fmla="*/ 0 w 185"/>
                    <a:gd name="T3" fmla="*/ 0 h 195"/>
                    <a:gd name="T4" fmla="*/ 0 w 185"/>
                    <a:gd name="T5" fmla="*/ 84 h 195"/>
                    <a:gd name="T6" fmla="*/ 169 w 185"/>
                    <a:gd name="T7" fmla="*/ 185 h 195"/>
                    <a:gd name="T8" fmla="*/ 169 w 185"/>
                    <a:gd name="T9" fmla="*/ 101 h 19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5"/>
                    <a:gd name="T16" fmla="*/ 0 h 195"/>
                    <a:gd name="T17" fmla="*/ 185 w 185"/>
                    <a:gd name="T18" fmla="*/ 195 h 19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5" h="195">
                      <a:moveTo>
                        <a:pt x="184" y="106"/>
                      </a:moveTo>
                      <a:lnTo>
                        <a:pt x="0" y="0"/>
                      </a:lnTo>
                      <a:lnTo>
                        <a:pt x="0" y="88"/>
                      </a:lnTo>
                      <a:lnTo>
                        <a:pt x="184" y="194"/>
                      </a:lnTo>
                      <a:lnTo>
                        <a:pt x="184" y="106"/>
                      </a:lnTo>
                    </a:path>
                  </a:pathLst>
                </a:custGeom>
                <a:solidFill>
                  <a:srgbClr val="A19A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4" name="Freeform 298"/>
                <p:cNvSpPr>
                  <a:spLocks/>
                </p:cNvSpPr>
                <p:nvPr/>
              </p:nvSpPr>
              <p:spPr bwMode="auto">
                <a:xfrm>
                  <a:off x="2339" y="2948"/>
                  <a:ext cx="330" cy="199"/>
                </a:xfrm>
                <a:custGeom>
                  <a:avLst/>
                  <a:gdLst>
                    <a:gd name="T0" fmla="*/ 329 w 360"/>
                    <a:gd name="T1" fmla="*/ 102 h 209"/>
                    <a:gd name="T2" fmla="*/ 160 w 360"/>
                    <a:gd name="T3" fmla="*/ 0 h 209"/>
                    <a:gd name="T4" fmla="*/ 0 w 360"/>
                    <a:gd name="T5" fmla="*/ 95 h 209"/>
                    <a:gd name="T6" fmla="*/ 169 w 360"/>
                    <a:gd name="T7" fmla="*/ 198 h 209"/>
                    <a:gd name="T8" fmla="*/ 329 w 360"/>
                    <a:gd name="T9" fmla="*/ 102 h 20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60"/>
                    <a:gd name="T16" fmla="*/ 0 h 209"/>
                    <a:gd name="T17" fmla="*/ 360 w 360"/>
                    <a:gd name="T18" fmla="*/ 209 h 20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60" h="209">
                      <a:moveTo>
                        <a:pt x="359" y="107"/>
                      </a:moveTo>
                      <a:lnTo>
                        <a:pt x="174" y="0"/>
                      </a:lnTo>
                      <a:lnTo>
                        <a:pt x="0" y="100"/>
                      </a:lnTo>
                      <a:lnTo>
                        <a:pt x="184" y="208"/>
                      </a:lnTo>
                      <a:lnTo>
                        <a:pt x="359" y="107"/>
                      </a:lnTo>
                    </a:path>
                  </a:pathLst>
                </a:custGeom>
                <a:solidFill>
                  <a:srgbClr val="D0CD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5" name="Freeform 299"/>
                <p:cNvSpPr>
                  <a:spLocks/>
                </p:cNvSpPr>
                <p:nvPr/>
              </p:nvSpPr>
              <p:spPr bwMode="auto">
                <a:xfrm>
                  <a:off x="2508" y="3050"/>
                  <a:ext cx="161" cy="180"/>
                </a:xfrm>
                <a:custGeom>
                  <a:avLst/>
                  <a:gdLst>
                    <a:gd name="T0" fmla="*/ 160 w 176"/>
                    <a:gd name="T1" fmla="*/ 0 h 189"/>
                    <a:gd name="T2" fmla="*/ 0 w 176"/>
                    <a:gd name="T3" fmla="*/ 95 h 189"/>
                    <a:gd name="T4" fmla="*/ 0 w 176"/>
                    <a:gd name="T5" fmla="*/ 179 h 189"/>
                    <a:gd name="T6" fmla="*/ 160 w 176"/>
                    <a:gd name="T7" fmla="*/ 83 h 189"/>
                    <a:gd name="T8" fmla="*/ 160 w 176"/>
                    <a:gd name="T9" fmla="*/ 0 h 18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6"/>
                    <a:gd name="T16" fmla="*/ 0 h 189"/>
                    <a:gd name="T17" fmla="*/ 176 w 176"/>
                    <a:gd name="T18" fmla="*/ 189 h 18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6" h="189">
                      <a:moveTo>
                        <a:pt x="175" y="0"/>
                      </a:moveTo>
                      <a:lnTo>
                        <a:pt x="0" y="100"/>
                      </a:lnTo>
                      <a:lnTo>
                        <a:pt x="0" y="188"/>
                      </a:lnTo>
                      <a:lnTo>
                        <a:pt x="175" y="87"/>
                      </a:lnTo>
                      <a:lnTo>
                        <a:pt x="175" y="0"/>
                      </a:lnTo>
                    </a:path>
                  </a:pathLst>
                </a:custGeom>
                <a:solidFill>
                  <a:srgbClr val="3E34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6" name="Freeform 300"/>
                <p:cNvSpPr>
                  <a:spLocks/>
                </p:cNvSpPr>
                <p:nvPr/>
              </p:nvSpPr>
              <p:spPr bwMode="auto">
                <a:xfrm>
                  <a:off x="2350" y="3088"/>
                  <a:ext cx="30" cy="59"/>
                </a:xfrm>
                <a:custGeom>
                  <a:avLst/>
                  <a:gdLst>
                    <a:gd name="T0" fmla="*/ 29 w 32"/>
                    <a:gd name="T1" fmla="*/ 58 h 62"/>
                    <a:gd name="T2" fmla="*/ 29 w 32"/>
                    <a:gd name="T3" fmla="*/ 17 h 62"/>
                    <a:gd name="T4" fmla="*/ 0 w 32"/>
                    <a:gd name="T5" fmla="*/ 0 h 62"/>
                    <a:gd name="T6" fmla="*/ 0 w 32"/>
                    <a:gd name="T7" fmla="*/ 40 h 62"/>
                    <a:gd name="T8" fmla="*/ 29 w 32"/>
                    <a:gd name="T9" fmla="*/ 58 h 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62"/>
                    <a:gd name="T17" fmla="*/ 32 w 32"/>
                    <a:gd name="T18" fmla="*/ 62 h 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62">
                      <a:moveTo>
                        <a:pt x="31" y="61"/>
                      </a:moveTo>
                      <a:lnTo>
                        <a:pt x="31" y="18"/>
                      </a:lnTo>
                      <a:lnTo>
                        <a:pt x="0" y="0"/>
                      </a:lnTo>
                      <a:lnTo>
                        <a:pt x="0" y="42"/>
                      </a:lnTo>
                      <a:lnTo>
                        <a:pt x="31" y="6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7" name="Freeform 301"/>
                <p:cNvSpPr>
                  <a:spLocks/>
                </p:cNvSpPr>
                <p:nvPr/>
              </p:nvSpPr>
              <p:spPr bwMode="auto">
                <a:xfrm>
                  <a:off x="2350" y="3126"/>
                  <a:ext cx="30" cy="21"/>
                </a:xfrm>
                <a:custGeom>
                  <a:avLst/>
                  <a:gdLst>
                    <a:gd name="T0" fmla="*/ 29 w 32"/>
                    <a:gd name="T1" fmla="*/ 13 h 22"/>
                    <a:gd name="T2" fmla="*/ 5 w 32"/>
                    <a:gd name="T3" fmla="*/ 0 h 22"/>
                    <a:gd name="T4" fmla="*/ 0 w 32"/>
                    <a:gd name="T5" fmla="*/ 3 h 22"/>
                    <a:gd name="T6" fmla="*/ 29 w 32"/>
                    <a:gd name="T7" fmla="*/ 20 h 22"/>
                    <a:gd name="T8" fmla="*/ 29 w 32"/>
                    <a:gd name="T9" fmla="*/ 13 h 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22"/>
                    <a:gd name="T17" fmla="*/ 32 w 32"/>
                    <a:gd name="T18" fmla="*/ 22 h 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22">
                      <a:moveTo>
                        <a:pt x="31" y="14"/>
                      </a:move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31" y="21"/>
                      </a:lnTo>
                      <a:lnTo>
                        <a:pt x="31" y="14"/>
                      </a:lnTo>
                    </a:path>
                  </a:pathLst>
                </a:custGeom>
                <a:solidFill>
                  <a:srgbClr val="D0CD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8" name="Freeform 302"/>
                <p:cNvSpPr>
                  <a:spLocks/>
                </p:cNvSpPr>
                <p:nvPr/>
              </p:nvSpPr>
              <p:spPr bwMode="auto">
                <a:xfrm>
                  <a:off x="2387" y="3111"/>
                  <a:ext cx="29" cy="58"/>
                </a:xfrm>
                <a:custGeom>
                  <a:avLst/>
                  <a:gdLst>
                    <a:gd name="T0" fmla="*/ 28 w 32"/>
                    <a:gd name="T1" fmla="*/ 57 h 61"/>
                    <a:gd name="T2" fmla="*/ 28 w 32"/>
                    <a:gd name="T3" fmla="*/ 16 h 61"/>
                    <a:gd name="T4" fmla="*/ 0 w 32"/>
                    <a:gd name="T5" fmla="*/ 0 h 61"/>
                    <a:gd name="T6" fmla="*/ 0 w 32"/>
                    <a:gd name="T7" fmla="*/ 40 h 61"/>
                    <a:gd name="T8" fmla="*/ 28 w 32"/>
                    <a:gd name="T9" fmla="*/ 57 h 6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61"/>
                    <a:gd name="T17" fmla="*/ 32 w 32"/>
                    <a:gd name="T18" fmla="*/ 61 h 6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61">
                      <a:moveTo>
                        <a:pt x="31" y="60"/>
                      </a:moveTo>
                      <a:lnTo>
                        <a:pt x="31" y="17"/>
                      </a:lnTo>
                      <a:lnTo>
                        <a:pt x="0" y="0"/>
                      </a:lnTo>
                      <a:lnTo>
                        <a:pt x="0" y="42"/>
                      </a:lnTo>
                      <a:lnTo>
                        <a:pt x="31" y="6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9" name="Freeform 303"/>
                <p:cNvSpPr>
                  <a:spLocks/>
                </p:cNvSpPr>
                <p:nvPr/>
              </p:nvSpPr>
              <p:spPr bwMode="auto">
                <a:xfrm>
                  <a:off x="2423" y="3132"/>
                  <a:ext cx="29" cy="59"/>
                </a:xfrm>
                <a:custGeom>
                  <a:avLst/>
                  <a:gdLst>
                    <a:gd name="T0" fmla="*/ 28 w 32"/>
                    <a:gd name="T1" fmla="*/ 58 h 62"/>
                    <a:gd name="T2" fmla="*/ 28 w 32"/>
                    <a:gd name="T3" fmla="*/ 17 h 62"/>
                    <a:gd name="T4" fmla="*/ 0 w 32"/>
                    <a:gd name="T5" fmla="*/ 0 h 62"/>
                    <a:gd name="T6" fmla="*/ 0 w 32"/>
                    <a:gd name="T7" fmla="*/ 40 h 62"/>
                    <a:gd name="T8" fmla="*/ 28 w 32"/>
                    <a:gd name="T9" fmla="*/ 58 h 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62"/>
                    <a:gd name="T17" fmla="*/ 32 w 32"/>
                    <a:gd name="T18" fmla="*/ 62 h 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62">
                      <a:moveTo>
                        <a:pt x="31" y="61"/>
                      </a:moveTo>
                      <a:lnTo>
                        <a:pt x="31" y="18"/>
                      </a:lnTo>
                      <a:lnTo>
                        <a:pt x="0" y="0"/>
                      </a:lnTo>
                      <a:lnTo>
                        <a:pt x="0" y="42"/>
                      </a:lnTo>
                      <a:lnTo>
                        <a:pt x="31" y="6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0" name="Freeform 304"/>
                <p:cNvSpPr>
                  <a:spLocks/>
                </p:cNvSpPr>
                <p:nvPr/>
              </p:nvSpPr>
              <p:spPr bwMode="auto">
                <a:xfrm>
                  <a:off x="2459" y="3155"/>
                  <a:ext cx="30" cy="59"/>
                </a:xfrm>
                <a:custGeom>
                  <a:avLst/>
                  <a:gdLst>
                    <a:gd name="T0" fmla="*/ 29 w 33"/>
                    <a:gd name="T1" fmla="*/ 58 h 62"/>
                    <a:gd name="T2" fmla="*/ 29 w 33"/>
                    <a:gd name="T3" fmla="*/ 17 h 62"/>
                    <a:gd name="T4" fmla="*/ 0 w 33"/>
                    <a:gd name="T5" fmla="*/ 0 h 62"/>
                    <a:gd name="T6" fmla="*/ 0 w 33"/>
                    <a:gd name="T7" fmla="*/ 40 h 62"/>
                    <a:gd name="T8" fmla="*/ 29 w 33"/>
                    <a:gd name="T9" fmla="*/ 58 h 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3"/>
                    <a:gd name="T16" fmla="*/ 0 h 62"/>
                    <a:gd name="T17" fmla="*/ 33 w 33"/>
                    <a:gd name="T18" fmla="*/ 62 h 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3" h="62">
                      <a:moveTo>
                        <a:pt x="32" y="61"/>
                      </a:moveTo>
                      <a:lnTo>
                        <a:pt x="32" y="18"/>
                      </a:lnTo>
                      <a:lnTo>
                        <a:pt x="0" y="0"/>
                      </a:lnTo>
                      <a:lnTo>
                        <a:pt x="0" y="42"/>
                      </a:lnTo>
                      <a:lnTo>
                        <a:pt x="32" y="6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1" name="Line 305"/>
                <p:cNvSpPr>
                  <a:spLocks noChangeShapeType="1"/>
                </p:cNvSpPr>
                <p:nvPr/>
              </p:nvSpPr>
              <p:spPr bwMode="auto">
                <a:xfrm>
                  <a:off x="2239" y="2998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2" name="Line 306"/>
                <p:cNvSpPr>
                  <a:spLocks noChangeShapeType="1"/>
                </p:cNvSpPr>
                <p:nvPr/>
              </p:nvSpPr>
              <p:spPr bwMode="auto">
                <a:xfrm>
                  <a:off x="2239" y="3002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3" name="Line 307"/>
                <p:cNvSpPr>
                  <a:spLocks noChangeShapeType="1"/>
                </p:cNvSpPr>
                <p:nvPr/>
              </p:nvSpPr>
              <p:spPr bwMode="auto">
                <a:xfrm>
                  <a:off x="2239" y="3006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4" name="Line 308"/>
                <p:cNvSpPr>
                  <a:spLocks noChangeShapeType="1"/>
                </p:cNvSpPr>
                <p:nvPr/>
              </p:nvSpPr>
              <p:spPr bwMode="auto">
                <a:xfrm>
                  <a:off x="2239" y="3010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5" name="Line 309"/>
                <p:cNvSpPr>
                  <a:spLocks noChangeShapeType="1"/>
                </p:cNvSpPr>
                <p:nvPr/>
              </p:nvSpPr>
              <p:spPr bwMode="auto">
                <a:xfrm>
                  <a:off x="2239" y="3015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6" name="Line 310"/>
                <p:cNvSpPr>
                  <a:spLocks noChangeShapeType="1"/>
                </p:cNvSpPr>
                <p:nvPr/>
              </p:nvSpPr>
              <p:spPr bwMode="auto">
                <a:xfrm>
                  <a:off x="2239" y="3020"/>
                  <a:ext cx="79" cy="45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7" name="Line 311"/>
                <p:cNvSpPr>
                  <a:spLocks noChangeShapeType="1"/>
                </p:cNvSpPr>
                <p:nvPr/>
              </p:nvSpPr>
              <p:spPr bwMode="auto">
                <a:xfrm>
                  <a:off x="2239" y="3024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8" name="Line 312"/>
                <p:cNvSpPr>
                  <a:spLocks noChangeShapeType="1"/>
                </p:cNvSpPr>
                <p:nvPr/>
              </p:nvSpPr>
              <p:spPr bwMode="auto">
                <a:xfrm>
                  <a:off x="2239" y="3029"/>
                  <a:ext cx="79" cy="47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9" name="Line 313"/>
                <p:cNvSpPr>
                  <a:spLocks noChangeShapeType="1"/>
                </p:cNvSpPr>
                <p:nvPr/>
              </p:nvSpPr>
              <p:spPr bwMode="auto">
                <a:xfrm>
                  <a:off x="2239" y="3034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0" name="Line 314"/>
                <p:cNvSpPr>
                  <a:spLocks noChangeShapeType="1"/>
                </p:cNvSpPr>
                <p:nvPr/>
              </p:nvSpPr>
              <p:spPr bwMode="auto">
                <a:xfrm>
                  <a:off x="2239" y="3038"/>
                  <a:ext cx="79" cy="45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1" name="Line 315"/>
                <p:cNvSpPr>
                  <a:spLocks noChangeShapeType="1"/>
                </p:cNvSpPr>
                <p:nvPr/>
              </p:nvSpPr>
              <p:spPr bwMode="auto">
                <a:xfrm>
                  <a:off x="2239" y="3042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2" name="Line 316"/>
                <p:cNvSpPr>
                  <a:spLocks noChangeShapeType="1"/>
                </p:cNvSpPr>
                <p:nvPr/>
              </p:nvSpPr>
              <p:spPr bwMode="auto">
                <a:xfrm>
                  <a:off x="2239" y="3047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3" name="Line 317"/>
                <p:cNvSpPr>
                  <a:spLocks noChangeShapeType="1"/>
                </p:cNvSpPr>
                <p:nvPr/>
              </p:nvSpPr>
              <p:spPr bwMode="auto">
                <a:xfrm>
                  <a:off x="2239" y="3051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4" name="Line 318"/>
                <p:cNvSpPr>
                  <a:spLocks noChangeShapeType="1"/>
                </p:cNvSpPr>
                <p:nvPr/>
              </p:nvSpPr>
              <p:spPr bwMode="auto">
                <a:xfrm>
                  <a:off x="2239" y="3057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5" name="Line 319"/>
                <p:cNvSpPr>
                  <a:spLocks noChangeShapeType="1"/>
                </p:cNvSpPr>
                <p:nvPr/>
              </p:nvSpPr>
              <p:spPr bwMode="auto">
                <a:xfrm>
                  <a:off x="2239" y="3061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6" name="Line 320"/>
                <p:cNvSpPr>
                  <a:spLocks noChangeShapeType="1"/>
                </p:cNvSpPr>
                <p:nvPr/>
              </p:nvSpPr>
              <p:spPr bwMode="auto">
                <a:xfrm>
                  <a:off x="2239" y="3065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7" name="Line 321"/>
                <p:cNvSpPr>
                  <a:spLocks noChangeShapeType="1"/>
                </p:cNvSpPr>
                <p:nvPr/>
              </p:nvSpPr>
              <p:spPr bwMode="auto">
                <a:xfrm>
                  <a:off x="2239" y="3069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8" name="Line 322"/>
                <p:cNvSpPr>
                  <a:spLocks noChangeShapeType="1"/>
                </p:cNvSpPr>
                <p:nvPr/>
              </p:nvSpPr>
              <p:spPr bwMode="auto">
                <a:xfrm>
                  <a:off x="2239" y="3074"/>
                  <a:ext cx="79" cy="45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9" name="Line 323"/>
                <p:cNvSpPr>
                  <a:spLocks noChangeShapeType="1"/>
                </p:cNvSpPr>
                <p:nvPr/>
              </p:nvSpPr>
              <p:spPr bwMode="auto">
                <a:xfrm>
                  <a:off x="2239" y="3079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0" name="Line 324"/>
                <p:cNvSpPr>
                  <a:spLocks noChangeShapeType="1"/>
                </p:cNvSpPr>
                <p:nvPr/>
              </p:nvSpPr>
              <p:spPr bwMode="auto">
                <a:xfrm>
                  <a:off x="2239" y="3082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1" name="Line 325"/>
                <p:cNvSpPr>
                  <a:spLocks noChangeShapeType="1"/>
                </p:cNvSpPr>
                <p:nvPr/>
              </p:nvSpPr>
              <p:spPr bwMode="auto">
                <a:xfrm>
                  <a:off x="2239" y="3088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2" name="Line 326"/>
                <p:cNvSpPr>
                  <a:spLocks noChangeShapeType="1"/>
                </p:cNvSpPr>
                <p:nvPr/>
              </p:nvSpPr>
              <p:spPr bwMode="auto">
                <a:xfrm>
                  <a:off x="2239" y="3092"/>
                  <a:ext cx="79" cy="45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3" name="Freeform 327"/>
                <p:cNvSpPr>
                  <a:spLocks/>
                </p:cNvSpPr>
                <p:nvPr/>
              </p:nvSpPr>
              <p:spPr bwMode="auto">
                <a:xfrm>
                  <a:off x="2232" y="2976"/>
                  <a:ext cx="16" cy="121"/>
                </a:xfrm>
                <a:custGeom>
                  <a:avLst/>
                  <a:gdLst>
                    <a:gd name="T0" fmla="*/ 0 w 17"/>
                    <a:gd name="T1" fmla="*/ 116 h 127"/>
                    <a:gd name="T2" fmla="*/ 0 w 17"/>
                    <a:gd name="T3" fmla="*/ 0 h 127"/>
                    <a:gd name="T4" fmla="*/ 15 w 17"/>
                    <a:gd name="T5" fmla="*/ 4 h 127"/>
                    <a:gd name="T6" fmla="*/ 15 w 17"/>
                    <a:gd name="T7" fmla="*/ 120 h 127"/>
                    <a:gd name="T8" fmla="*/ 0 w 17"/>
                    <a:gd name="T9" fmla="*/ 116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7"/>
                    <a:gd name="T17" fmla="*/ 17 w 1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7">
                      <a:moveTo>
                        <a:pt x="0" y="122"/>
                      </a:moveTo>
                      <a:lnTo>
                        <a:pt x="0" y="0"/>
                      </a:lnTo>
                      <a:lnTo>
                        <a:pt x="16" y="4"/>
                      </a:lnTo>
                      <a:lnTo>
                        <a:pt x="16" y="126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4" name="Freeform 328"/>
                <p:cNvSpPr>
                  <a:spLocks/>
                </p:cNvSpPr>
                <p:nvPr/>
              </p:nvSpPr>
              <p:spPr bwMode="auto">
                <a:xfrm>
                  <a:off x="2251" y="2989"/>
                  <a:ext cx="16" cy="120"/>
                </a:xfrm>
                <a:custGeom>
                  <a:avLst/>
                  <a:gdLst>
                    <a:gd name="T0" fmla="*/ 0 w 17"/>
                    <a:gd name="T1" fmla="*/ 114 h 126"/>
                    <a:gd name="T2" fmla="*/ 0 w 17"/>
                    <a:gd name="T3" fmla="*/ 0 h 126"/>
                    <a:gd name="T4" fmla="*/ 15 w 17"/>
                    <a:gd name="T5" fmla="*/ 4 h 126"/>
                    <a:gd name="T6" fmla="*/ 15 w 17"/>
                    <a:gd name="T7" fmla="*/ 119 h 126"/>
                    <a:gd name="T8" fmla="*/ 0 w 17"/>
                    <a:gd name="T9" fmla="*/ 114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6"/>
                    <a:gd name="T17" fmla="*/ 17 w 17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6">
                      <a:moveTo>
                        <a:pt x="0" y="120"/>
                      </a:moveTo>
                      <a:lnTo>
                        <a:pt x="0" y="0"/>
                      </a:lnTo>
                      <a:lnTo>
                        <a:pt x="16" y="4"/>
                      </a:lnTo>
                      <a:lnTo>
                        <a:pt x="16" y="125"/>
                      </a:lnTo>
                      <a:lnTo>
                        <a:pt x="0" y="120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5" name="Freeform 329"/>
                <p:cNvSpPr>
                  <a:spLocks/>
                </p:cNvSpPr>
                <p:nvPr/>
              </p:nvSpPr>
              <p:spPr bwMode="auto">
                <a:xfrm>
                  <a:off x="2271" y="3000"/>
                  <a:ext cx="16" cy="119"/>
                </a:xfrm>
                <a:custGeom>
                  <a:avLst/>
                  <a:gdLst>
                    <a:gd name="T0" fmla="*/ 0 w 17"/>
                    <a:gd name="T1" fmla="*/ 114 h 125"/>
                    <a:gd name="T2" fmla="*/ 0 w 17"/>
                    <a:gd name="T3" fmla="*/ 0 h 125"/>
                    <a:gd name="T4" fmla="*/ 15 w 17"/>
                    <a:gd name="T5" fmla="*/ 2 h 125"/>
                    <a:gd name="T6" fmla="*/ 15 w 17"/>
                    <a:gd name="T7" fmla="*/ 118 h 125"/>
                    <a:gd name="T8" fmla="*/ 0 w 17"/>
                    <a:gd name="T9" fmla="*/ 114 h 12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5"/>
                    <a:gd name="T17" fmla="*/ 17 w 17"/>
                    <a:gd name="T18" fmla="*/ 125 h 12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5">
                      <a:moveTo>
                        <a:pt x="0" y="120"/>
                      </a:moveTo>
                      <a:lnTo>
                        <a:pt x="0" y="0"/>
                      </a:lnTo>
                      <a:lnTo>
                        <a:pt x="16" y="2"/>
                      </a:lnTo>
                      <a:lnTo>
                        <a:pt x="16" y="124"/>
                      </a:lnTo>
                      <a:lnTo>
                        <a:pt x="0" y="120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6" name="Freeform 330"/>
                <p:cNvSpPr>
                  <a:spLocks/>
                </p:cNvSpPr>
                <p:nvPr/>
              </p:nvSpPr>
              <p:spPr bwMode="auto">
                <a:xfrm>
                  <a:off x="2290" y="3011"/>
                  <a:ext cx="15" cy="121"/>
                </a:xfrm>
                <a:custGeom>
                  <a:avLst/>
                  <a:gdLst>
                    <a:gd name="T0" fmla="*/ 1 w 17"/>
                    <a:gd name="T1" fmla="*/ 116 h 127"/>
                    <a:gd name="T2" fmla="*/ 0 w 17"/>
                    <a:gd name="T3" fmla="*/ 0 h 127"/>
                    <a:gd name="T4" fmla="*/ 14 w 17"/>
                    <a:gd name="T5" fmla="*/ 4 h 127"/>
                    <a:gd name="T6" fmla="*/ 14 w 17"/>
                    <a:gd name="T7" fmla="*/ 120 h 127"/>
                    <a:gd name="T8" fmla="*/ 1 w 17"/>
                    <a:gd name="T9" fmla="*/ 116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7"/>
                    <a:gd name="T17" fmla="*/ 17 w 1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7">
                      <a:moveTo>
                        <a:pt x="1" y="122"/>
                      </a:moveTo>
                      <a:lnTo>
                        <a:pt x="0" y="0"/>
                      </a:lnTo>
                      <a:lnTo>
                        <a:pt x="16" y="4"/>
                      </a:lnTo>
                      <a:lnTo>
                        <a:pt x="16" y="126"/>
                      </a:lnTo>
                      <a:lnTo>
                        <a:pt x="1" y="122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7" name="Freeform 331"/>
                <p:cNvSpPr>
                  <a:spLocks/>
                </p:cNvSpPr>
                <p:nvPr/>
              </p:nvSpPr>
              <p:spPr bwMode="auto">
                <a:xfrm>
                  <a:off x="2311" y="3023"/>
                  <a:ext cx="15" cy="120"/>
                </a:xfrm>
                <a:custGeom>
                  <a:avLst/>
                  <a:gdLst>
                    <a:gd name="T0" fmla="*/ 0 w 17"/>
                    <a:gd name="T1" fmla="*/ 114 h 127"/>
                    <a:gd name="T2" fmla="*/ 0 w 17"/>
                    <a:gd name="T3" fmla="*/ 0 h 127"/>
                    <a:gd name="T4" fmla="*/ 14 w 17"/>
                    <a:gd name="T5" fmla="*/ 4 h 127"/>
                    <a:gd name="T6" fmla="*/ 14 w 17"/>
                    <a:gd name="T7" fmla="*/ 119 h 127"/>
                    <a:gd name="T8" fmla="*/ 0 w 17"/>
                    <a:gd name="T9" fmla="*/ 114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7"/>
                    <a:gd name="T17" fmla="*/ 17 w 1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7">
                      <a:moveTo>
                        <a:pt x="0" y="121"/>
                      </a:moveTo>
                      <a:lnTo>
                        <a:pt x="0" y="0"/>
                      </a:lnTo>
                      <a:lnTo>
                        <a:pt x="16" y="4"/>
                      </a:lnTo>
                      <a:lnTo>
                        <a:pt x="16" y="126"/>
                      </a:lnTo>
                      <a:lnTo>
                        <a:pt x="0" y="121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8" name="Freeform 332"/>
                <p:cNvSpPr>
                  <a:spLocks/>
                </p:cNvSpPr>
                <p:nvPr/>
              </p:nvSpPr>
              <p:spPr bwMode="auto">
                <a:xfrm>
                  <a:off x="2264" y="3103"/>
                  <a:ext cx="112" cy="69"/>
                </a:xfrm>
                <a:custGeom>
                  <a:avLst/>
                  <a:gdLst>
                    <a:gd name="T0" fmla="*/ 111 w 122"/>
                    <a:gd name="T1" fmla="*/ 13 h 72"/>
                    <a:gd name="T2" fmla="*/ 89 w 122"/>
                    <a:gd name="T3" fmla="*/ 0 h 72"/>
                    <a:gd name="T4" fmla="*/ 0 w 122"/>
                    <a:gd name="T5" fmla="*/ 54 h 72"/>
                    <a:gd name="T6" fmla="*/ 22 w 122"/>
                    <a:gd name="T7" fmla="*/ 68 h 72"/>
                    <a:gd name="T8" fmla="*/ 111 w 122"/>
                    <a:gd name="T9" fmla="*/ 13 h 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2"/>
                    <a:gd name="T16" fmla="*/ 0 h 72"/>
                    <a:gd name="T17" fmla="*/ 122 w 122"/>
                    <a:gd name="T18" fmla="*/ 72 h 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2" h="72">
                      <a:moveTo>
                        <a:pt x="121" y="14"/>
                      </a:moveTo>
                      <a:lnTo>
                        <a:pt x="97" y="0"/>
                      </a:lnTo>
                      <a:lnTo>
                        <a:pt x="0" y="56"/>
                      </a:lnTo>
                      <a:lnTo>
                        <a:pt x="24" y="71"/>
                      </a:lnTo>
                      <a:lnTo>
                        <a:pt x="121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9" name="Freeform 333"/>
                <p:cNvSpPr>
                  <a:spLocks/>
                </p:cNvSpPr>
                <p:nvPr/>
              </p:nvSpPr>
              <p:spPr bwMode="auto">
                <a:xfrm>
                  <a:off x="2264" y="3157"/>
                  <a:ext cx="23" cy="41"/>
                </a:xfrm>
                <a:custGeom>
                  <a:avLst/>
                  <a:gdLst>
                    <a:gd name="T0" fmla="*/ 22 w 25"/>
                    <a:gd name="T1" fmla="*/ 13 h 44"/>
                    <a:gd name="T2" fmla="*/ 0 w 25"/>
                    <a:gd name="T3" fmla="*/ 0 h 44"/>
                    <a:gd name="T4" fmla="*/ 0 w 25"/>
                    <a:gd name="T5" fmla="*/ 26 h 44"/>
                    <a:gd name="T6" fmla="*/ 22 w 25"/>
                    <a:gd name="T7" fmla="*/ 40 h 44"/>
                    <a:gd name="T8" fmla="*/ 22 w 25"/>
                    <a:gd name="T9" fmla="*/ 13 h 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"/>
                    <a:gd name="T16" fmla="*/ 0 h 44"/>
                    <a:gd name="T17" fmla="*/ 25 w 25"/>
                    <a:gd name="T18" fmla="*/ 44 h 4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" h="44">
                      <a:moveTo>
                        <a:pt x="24" y="14"/>
                      </a:moveTo>
                      <a:lnTo>
                        <a:pt x="0" y="0"/>
                      </a:lnTo>
                      <a:lnTo>
                        <a:pt x="0" y="28"/>
                      </a:lnTo>
                      <a:lnTo>
                        <a:pt x="24" y="43"/>
                      </a:lnTo>
                      <a:lnTo>
                        <a:pt x="24" y="14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0" name="Freeform 334"/>
                <p:cNvSpPr>
                  <a:spLocks/>
                </p:cNvSpPr>
                <p:nvPr/>
              </p:nvSpPr>
              <p:spPr bwMode="auto">
                <a:xfrm>
                  <a:off x="2286" y="3117"/>
                  <a:ext cx="90" cy="81"/>
                </a:xfrm>
                <a:custGeom>
                  <a:avLst/>
                  <a:gdLst>
                    <a:gd name="T0" fmla="*/ 89 w 98"/>
                    <a:gd name="T1" fmla="*/ 0 h 86"/>
                    <a:gd name="T2" fmla="*/ 0 w 98"/>
                    <a:gd name="T3" fmla="*/ 53 h 86"/>
                    <a:gd name="T4" fmla="*/ 0 w 98"/>
                    <a:gd name="T5" fmla="*/ 80 h 86"/>
                    <a:gd name="T6" fmla="*/ 89 w 98"/>
                    <a:gd name="T7" fmla="*/ 26 h 86"/>
                    <a:gd name="T8" fmla="*/ 89 w 98"/>
                    <a:gd name="T9" fmla="*/ 0 h 8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8"/>
                    <a:gd name="T16" fmla="*/ 0 h 86"/>
                    <a:gd name="T17" fmla="*/ 98 w 98"/>
                    <a:gd name="T18" fmla="*/ 86 h 8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8" h="86">
                      <a:moveTo>
                        <a:pt x="97" y="0"/>
                      </a:moveTo>
                      <a:lnTo>
                        <a:pt x="0" y="56"/>
                      </a:lnTo>
                      <a:lnTo>
                        <a:pt x="0" y="85"/>
                      </a:lnTo>
                      <a:lnTo>
                        <a:pt x="97" y="28"/>
                      </a:lnTo>
                      <a:lnTo>
                        <a:pt x="97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1" name="Freeform 335"/>
                <p:cNvSpPr>
                  <a:spLocks/>
                </p:cNvSpPr>
                <p:nvPr/>
              </p:nvSpPr>
              <p:spPr bwMode="auto">
                <a:xfrm>
                  <a:off x="2353" y="3150"/>
                  <a:ext cx="16" cy="16"/>
                </a:xfrm>
                <a:custGeom>
                  <a:avLst/>
                  <a:gdLst>
                    <a:gd name="T0" fmla="*/ 4 w 17"/>
                    <a:gd name="T1" fmla="*/ 15 h 17"/>
                    <a:gd name="T2" fmla="*/ 1 w 17"/>
                    <a:gd name="T3" fmla="*/ 12 h 17"/>
                    <a:gd name="T4" fmla="*/ 1 w 17"/>
                    <a:gd name="T5" fmla="*/ 11 h 17"/>
                    <a:gd name="T6" fmla="*/ 1 w 17"/>
                    <a:gd name="T7" fmla="*/ 10 h 17"/>
                    <a:gd name="T8" fmla="*/ 0 w 17"/>
                    <a:gd name="T9" fmla="*/ 8 h 17"/>
                    <a:gd name="T10" fmla="*/ 1 w 17"/>
                    <a:gd name="T11" fmla="*/ 7 h 17"/>
                    <a:gd name="T12" fmla="*/ 1 w 17"/>
                    <a:gd name="T13" fmla="*/ 5 h 17"/>
                    <a:gd name="T14" fmla="*/ 3 w 17"/>
                    <a:gd name="T15" fmla="*/ 2 h 17"/>
                    <a:gd name="T16" fmla="*/ 5 w 17"/>
                    <a:gd name="T17" fmla="*/ 1 h 17"/>
                    <a:gd name="T18" fmla="*/ 8 w 17"/>
                    <a:gd name="T19" fmla="*/ 0 h 17"/>
                    <a:gd name="T20" fmla="*/ 8 w 17"/>
                    <a:gd name="T21" fmla="*/ 0 h 17"/>
                    <a:gd name="T22" fmla="*/ 12 w 17"/>
                    <a:gd name="T23" fmla="*/ 2 h 17"/>
                    <a:gd name="T24" fmla="*/ 12 w 17"/>
                    <a:gd name="T25" fmla="*/ 3 h 17"/>
                    <a:gd name="T26" fmla="*/ 13 w 17"/>
                    <a:gd name="T27" fmla="*/ 4 h 17"/>
                    <a:gd name="T28" fmla="*/ 15 w 17"/>
                    <a:gd name="T29" fmla="*/ 5 h 17"/>
                    <a:gd name="T30" fmla="*/ 13 w 17"/>
                    <a:gd name="T31" fmla="*/ 8 h 17"/>
                    <a:gd name="T32" fmla="*/ 12 w 17"/>
                    <a:gd name="T33" fmla="*/ 10 h 17"/>
                    <a:gd name="T34" fmla="*/ 10 w 17"/>
                    <a:gd name="T35" fmla="*/ 12 h 17"/>
                    <a:gd name="T36" fmla="*/ 8 w 17"/>
                    <a:gd name="T37" fmla="*/ 15 h 17"/>
                    <a:gd name="T38" fmla="*/ 6 w 17"/>
                    <a:gd name="T39" fmla="*/ 15 h 17"/>
                    <a:gd name="T40" fmla="*/ 5 w 17"/>
                    <a:gd name="T41" fmla="*/ 15 h 17"/>
                    <a:gd name="T42" fmla="*/ 4 w 17"/>
                    <a:gd name="T43" fmla="*/ 15 h 1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"/>
                    <a:gd name="T67" fmla="*/ 0 h 17"/>
                    <a:gd name="T68" fmla="*/ 17 w 17"/>
                    <a:gd name="T69" fmla="*/ 17 h 1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" h="17">
                      <a:moveTo>
                        <a:pt x="4" y="16"/>
                      </a:moveTo>
                      <a:lnTo>
                        <a:pt x="1" y="13"/>
                      </a:lnTo>
                      <a:lnTo>
                        <a:pt x="1" y="12"/>
                      </a:lnTo>
                      <a:lnTo>
                        <a:pt x="1" y="11"/>
                      </a:lnTo>
                      <a:lnTo>
                        <a:pt x="0" y="9"/>
                      </a:lnTo>
                      <a:lnTo>
                        <a:pt x="1" y="7"/>
                      </a:lnTo>
                      <a:lnTo>
                        <a:pt x="1" y="5"/>
                      </a:lnTo>
                      <a:lnTo>
                        <a:pt x="3" y="2"/>
                      </a:lnTo>
                      <a:lnTo>
                        <a:pt x="5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3" y="2"/>
                      </a:lnTo>
                      <a:lnTo>
                        <a:pt x="13" y="3"/>
                      </a:lnTo>
                      <a:lnTo>
                        <a:pt x="14" y="4"/>
                      </a:lnTo>
                      <a:lnTo>
                        <a:pt x="16" y="5"/>
                      </a:lnTo>
                      <a:lnTo>
                        <a:pt x="14" y="8"/>
                      </a:lnTo>
                      <a:lnTo>
                        <a:pt x="13" y="11"/>
                      </a:lnTo>
                      <a:lnTo>
                        <a:pt x="11" y="13"/>
                      </a:lnTo>
                      <a:lnTo>
                        <a:pt x="9" y="16"/>
                      </a:lnTo>
                      <a:lnTo>
                        <a:pt x="6" y="16"/>
                      </a:lnTo>
                      <a:lnTo>
                        <a:pt x="5" y="16"/>
                      </a:lnTo>
                      <a:lnTo>
                        <a:pt x="4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2" name="Freeform 336"/>
                <p:cNvSpPr>
                  <a:spLocks/>
                </p:cNvSpPr>
                <p:nvPr/>
              </p:nvSpPr>
              <p:spPr bwMode="auto">
                <a:xfrm>
                  <a:off x="2355" y="3152"/>
                  <a:ext cx="15" cy="16"/>
                </a:xfrm>
                <a:custGeom>
                  <a:avLst/>
                  <a:gdLst>
                    <a:gd name="T0" fmla="*/ 11 w 17"/>
                    <a:gd name="T1" fmla="*/ 10 h 17"/>
                    <a:gd name="T2" fmla="*/ 12 w 17"/>
                    <a:gd name="T3" fmla="*/ 7 h 17"/>
                    <a:gd name="T4" fmla="*/ 14 w 17"/>
                    <a:gd name="T5" fmla="*/ 3 h 17"/>
                    <a:gd name="T6" fmla="*/ 12 w 17"/>
                    <a:gd name="T7" fmla="*/ 2 h 17"/>
                    <a:gd name="T8" fmla="*/ 11 w 17"/>
                    <a:gd name="T9" fmla="*/ 1 h 17"/>
                    <a:gd name="T10" fmla="*/ 11 w 17"/>
                    <a:gd name="T11" fmla="*/ 0 h 17"/>
                    <a:gd name="T12" fmla="*/ 9 w 17"/>
                    <a:gd name="T13" fmla="*/ 0 h 17"/>
                    <a:gd name="T14" fmla="*/ 6 w 17"/>
                    <a:gd name="T15" fmla="*/ 0 h 17"/>
                    <a:gd name="T16" fmla="*/ 4 w 17"/>
                    <a:gd name="T17" fmla="*/ 2 h 17"/>
                    <a:gd name="T18" fmla="*/ 1 w 17"/>
                    <a:gd name="T19" fmla="*/ 4 h 17"/>
                    <a:gd name="T20" fmla="*/ 1 w 17"/>
                    <a:gd name="T21" fmla="*/ 8 h 17"/>
                    <a:gd name="T22" fmla="*/ 0 w 17"/>
                    <a:gd name="T23" fmla="*/ 10 h 17"/>
                    <a:gd name="T24" fmla="*/ 1 w 17"/>
                    <a:gd name="T25" fmla="*/ 12 h 17"/>
                    <a:gd name="T26" fmla="*/ 1 w 17"/>
                    <a:gd name="T27" fmla="*/ 13 h 17"/>
                    <a:gd name="T28" fmla="*/ 1 w 17"/>
                    <a:gd name="T29" fmla="*/ 15 h 17"/>
                    <a:gd name="T30" fmla="*/ 4 w 17"/>
                    <a:gd name="T31" fmla="*/ 15 h 17"/>
                    <a:gd name="T32" fmla="*/ 6 w 17"/>
                    <a:gd name="T33" fmla="*/ 15 h 17"/>
                    <a:gd name="T34" fmla="*/ 9 w 17"/>
                    <a:gd name="T35" fmla="*/ 12 h 17"/>
                    <a:gd name="T36" fmla="*/ 11 w 17"/>
                    <a:gd name="T37" fmla="*/ 10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3" y="11"/>
                      </a:moveTo>
                      <a:lnTo>
                        <a:pt x="14" y="7"/>
                      </a:lnTo>
                      <a:lnTo>
                        <a:pt x="16" y="3"/>
                      </a:lnTo>
                      <a:lnTo>
                        <a:pt x="14" y="2"/>
                      </a:lnTo>
                      <a:lnTo>
                        <a:pt x="13" y="1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7" y="0"/>
                      </a:lnTo>
                      <a:lnTo>
                        <a:pt x="4" y="2"/>
                      </a:lnTo>
                      <a:lnTo>
                        <a:pt x="1" y="4"/>
                      </a:lnTo>
                      <a:lnTo>
                        <a:pt x="1" y="8"/>
                      </a:lnTo>
                      <a:lnTo>
                        <a:pt x="0" y="11"/>
                      </a:lnTo>
                      <a:lnTo>
                        <a:pt x="1" y="13"/>
                      </a:lnTo>
                      <a:lnTo>
                        <a:pt x="1" y="14"/>
                      </a:lnTo>
                      <a:lnTo>
                        <a:pt x="1" y="16"/>
                      </a:lnTo>
                      <a:lnTo>
                        <a:pt x="4" y="16"/>
                      </a:lnTo>
                      <a:lnTo>
                        <a:pt x="7" y="16"/>
                      </a:lnTo>
                      <a:lnTo>
                        <a:pt x="10" y="13"/>
                      </a:lnTo>
                      <a:lnTo>
                        <a:pt x="13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3" name="Freeform 337"/>
                <p:cNvSpPr>
                  <a:spLocks/>
                </p:cNvSpPr>
                <p:nvPr/>
              </p:nvSpPr>
              <p:spPr bwMode="auto">
                <a:xfrm>
                  <a:off x="2357" y="3155"/>
                  <a:ext cx="15" cy="16"/>
                </a:xfrm>
                <a:custGeom>
                  <a:avLst/>
                  <a:gdLst>
                    <a:gd name="T0" fmla="*/ 14 w 17"/>
                    <a:gd name="T1" fmla="*/ 9 h 17"/>
                    <a:gd name="T2" fmla="*/ 14 w 17"/>
                    <a:gd name="T3" fmla="*/ 8 h 17"/>
                    <a:gd name="T4" fmla="*/ 14 w 17"/>
                    <a:gd name="T5" fmla="*/ 5 h 17"/>
                    <a:gd name="T6" fmla="*/ 14 w 17"/>
                    <a:gd name="T7" fmla="*/ 2 h 17"/>
                    <a:gd name="T8" fmla="*/ 14 w 17"/>
                    <a:gd name="T9" fmla="*/ 0 h 17"/>
                    <a:gd name="T10" fmla="*/ 11 w 17"/>
                    <a:gd name="T11" fmla="*/ 0 h 17"/>
                    <a:gd name="T12" fmla="*/ 7 w 17"/>
                    <a:gd name="T13" fmla="*/ 0 h 17"/>
                    <a:gd name="T14" fmla="*/ 4 w 17"/>
                    <a:gd name="T15" fmla="*/ 8 h 17"/>
                    <a:gd name="T16" fmla="*/ 0 w 17"/>
                    <a:gd name="T17" fmla="*/ 8 h 17"/>
                    <a:gd name="T18" fmla="*/ 0 w 17"/>
                    <a:gd name="T19" fmla="*/ 12 h 17"/>
                    <a:gd name="T20" fmla="*/ 0 w 17"/>
                    <a:gd name="T21" fmla="*/ 15 h 17"/>
                    <a:gd name="T22" fmla="*/ 4 w 17"/>
                    <a:gd name="T23" fmla="*/ 15 h 17"/>
                    <a:gd name="T24" fmla="*/ 7 w 17"/>
                    <a:gd name="T25" fmla="*/ 15 h 17"/>
                    <a:gd name="T26" fmla="*/ 14 w 17"/>
                    <a:gd name="T27" fmla="*/ 9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7"/>
                    <a:gd name="T43" fmla="*/ 0 h 17"/>
                    <a:gd name="T44" fmla="*/ 17 w 17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7" h="17">
                      <a:moveTo>
                        <a:pt x="16" y="10"/>
                      </a:moveTo>
                      <a:lnTo>
                        <a:pt x="16" y="8"/>
                      </a:lnTo>
                      <a:lnTo>
                        <a:pt x="16" y="5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3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6" y="1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4" name="Freeform 338"/>
                <p:cNvSpPr>
                  <a:spLocks/>
                </p:cNvSpPr>
                <p:nvPr/>
              </p:nvSpPr>
              <p:spPr bwMode="auto">
                <a:xfrm>
                  <a:off x="2343" y="3156"/>
                  <a:ext cx="15" cy="16"/>
                </a:xfrm>
                <a:custGeom>
                  <a:avLst/>
                  <a:gdLst>
                    <a:gd name="T0" fmla="*/ 5 w 17"/>
                    <a:gd name="T1" fmla="*/ 15 h 17"/>
                    <a:gd name="T2" fmla="*/ 2 w 17"/>
                    <a:gd name="T3" fmla="*/ 12 h 17"/>
                    <a:gd name="T4" fmla="*/ 1 w 17"/>
                    <a:gd name="T5" fmla="*/ 12 h 17"/>
                    <a:gd name="T6" fmla="*/ 0 w 17"/>
                    <a:gd name="T7" fmla="*/ 11 h 17"/>
                    <a:gd name="T8" fmla="*/ 0 w 17"/>
                    <a:gd name="T9" fmla="*/ 9 h 17"/>
                    <a:gd name="T10" fmla="*/ 0 w 17"/>
                    <a:gd name="T11" fmla="*/ 8 h 17"/>
                    <a:gd name="T12" fmla="*/ 2 w 17"/>
                    <a:gd name="T13" fmla="*/ 4 h 17"/>
                    <a:gd name="T14" fmla="*/ 3 w 17"/>
                    <a:gd name="T15" fmla="*/ 2 h 17"/>
                    <a:gd name="T16" fmla="*/ 5 w 17"/>
                    <a:gd name="T17" fmla="*/ 1 h 17"/>
                    <a:gd name="T18" fmla="*/ 7 w 17"/>
                    <a:gd name="T19" fmla="*/ 0 h 17"/>
                    <a:gd name="T20" fmla="*/ 8 w 17"/>
                    <a:gd name="T21" fmla="*/ 0 h 17"/>
                    <a:gd name="T22" fmla="*/ 10 w 17"/>
                    <a:gd name="T23" fmla="*/ 0 h 17"/>
                    <a:gd name="T24" fmla="*/ 12 w 17"/>
                    <a:gd name="T25" fmla="*/ 2 h 17"/>
                    <a:gd name="T26" fmla="*/ 14 w 17"/>
                    <a:gd name="T27" fmla="*/ 3 h 17"/>
                    <a:gd name="T28" fmla="*/ 14 w 17"/>
                    <a:gd name="T29" fmla="*/ 5 h 17"/>
                    <a:gd name="T30" fmla="*/ 14 w 17"/>
                    <a:gd name="T31" fmla="*/ 8 h 17"/>
                    <a:gd name="T32" fmla="*/ 12 w 17"/>
                    <a:gd name="T33" fmla="*/ 11 h 17"/>
                    <a:gd name="T34" fmla="*/ 11 w 17"/>
                    <a:gd name="T35" fmla="*/ 12 h 17"/>
                    <a:gd name="T36" fmla="*/ 8 w 17"/>
                    <a:gd name="T37" fmla="*/ 15 h 17"/>
                    <a:gd name="T38" fmla="*/ 6 w 17"/>
                    <a:gd name="T39" fmla="*/ 15 h 17"/>
                    <a:gd name="T40" fmla="*/ 5 w 17"/>
                    <a:gd name="T41" fmla="*/ 15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7"/>
                    <a:gd name="T64" fmla="*/ 0 h 17"/>
                    <a:gd name="T65" fmla="*/ 17 w 17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7" h="17">
                      <a:moveTo>
                        <a:pt x="6" y="16"/>
                      </a:moveTo>
                      <a:lnTo>
                        <a:pt x="2" y="13"/>
                      </a:lnTo>
                      <a:lnTo>
                        <a:pt x="1" y="13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2" y="4"/>
                      </a:lnTo>
                      <a:lnTo>
                        <a:pt x="3" y="2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2"/>
                      </a:lnTo>
                      <a:lnTo>
                        <a:pt x="16" y="3"/>
                      </a:lnTo>
                      <a:lnTo>
                        <a:pt x="16" y="5"/>
                      </a:lnTo>
                      <a:lnTo>
                        <a:pt x="16" y="9"/>
                      </a:lnTo>
                      <a:lnTo>
                        <a:pt x="14" y="12"/>
                      </a:lnTo>
                      <a:lnTo>
                        <a:pt x="12" y="13"/>
                      </a:lnTo>
                      <a:lnTo>
                        <a:pt x="9" y="16"/>
                      </a:lnTo>
                      <a:lnTo>
                        <a:pt x="7" y="16"/>
                      </a:lnTo>
                      <a:lnTo>
                        <a:pt x="6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5" name="Freeform 339"/>
                <p:cNvSpPr>
                  <a:spLocks/>
                </p:cNvSpPr>
                <p:nvPr/>
              </p:nvSpPr>
              <p:spPr bwMode="auto">
                <a:xfrm>
                  <a:off x="2345" y="3156"/>
                  <a:ext cx="15" cy="16"/>
                </a:xfrm>
                <a:custGeom>
                  <a:avLst/>
                  <a:gdLst>
                    <a:gd name="T0" fmla="*/ 12 w 17"/>
                    <a:gd name="T1" fmla="*/ 11 h 17"/>
                    <a:gd name="T2" fmla="*/ 14 w 17"/>
                    <a:gd name="T3" fmla="*/ 8 h 17"/>
                    <a:gd name="T4" fmla="*/ 14 w 17"/>
                    <a:gd name="T5" fmla="*/ 4 h 17"/>
                    <a:gd name="T6" fmla="*/ 14 w 17"/>
                    <a:gd name="T7" fmla="*/ 2 h 17"/>
                    <a:gd name="T8" fmla="*/ 12 w 17"/>
                    <a:gd name="T9" fmla="*/ 1 h 17"/>
                    <a:gd name="T10" fmla="*/ 10 w 17"/>
                    <a:gd name="T11" fmla="*/ 0 h 17"/>
                    <a:gd name="T12" fmla="*/ 7 w 17"/>
                    <a:gd name="T13" fmla="*/ 1 h 17"/>
                    <a:gd name="T14" fmla="*/ 4 w 17"/>
                    <a:gd name="T15" fmla="*/ 3 h 17"/>
                    <a:gd name="T16" fmla="*/ 3 w 17"/>
                    <a:gd name="T17" fmla="*/ 6 h 17"/>
                    <a:gd name="T18" fmla="*/ 0 w 17"/>
                    <a:gd name="T19" fmla="*/ 8 h 17"/>
                    <a:gd name="T20" fmla="*/ 0 w 17"/>
                    <a:gd name="T21" fmla="*/ 11 h 17"/>
                    <a:gd name="T22" fmla="*/ 0 w 17"/>
                    <a:gd name="T23" fmla="*/ 13 h 17"/>
                    <a:gd name="T24" fmla="*/ 1 w 17"/>
                    <a:gd name="T25" fmla="*/ 15 h 17"/>
                    <a:gd name="T26" fmla="*/ 3 w 17"/>
                    <a:gd name="T27" fmla="*/ 15 h 17"/>
                    <a:gd name="T28" fmla="*/ 4 w 17"/>
                    <a:gd name="T29" fmla="*/ 15 h 17"/>
                    <a:gd name="T30" fmla="*/ 7 w 17"/>
                    <a:gd name="T31" fmla="*/ 15 h 17"/>
                    <a:gd name="T32" fmla="*/ 10 w 17"/>
                    <a:gd name="T33" fmla="*/ 12 h 17"/>
                    <a:gd name="T34" fmla="*/ 12 w 17"/>
                    <a:gd name="T35" fmla="*/ 11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4" y="12"/>
                      </a:moveTo>
                      <a:lnTo>
                        <a:pt x="16" y="8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4" y="1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3"/>
                      </a:lnTo>
                      <a:lnTo>
                        <a:pt x="3" y="6"/>
                      </a:lnTo>
                      <a:lnTo>
                        <a:pt x="0" y="9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1" y="16"/>
                      </a:lnTo>
                      <a:lnTo>
                        <a:pt x="3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1" y="13"/>
                      </a:lnTo>
                      <a:lnTo>
                        <a:pt x="14" y="12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6" name="Freeform 340"/>
                <p:cNvSpPr>
                  <a:spLocks/>
                </p:cNvSpPr>
                <p:nvPr/>
              </p:nvSpPr>
              <p:spPr bwMode="auto">
                <a:xfrm>
                  <a:off x="2347" y="3159"/>
                  <a:ext cx="16" cy="17"/>
                </a:xfrm>
                <a:custGeom>
                  <a:avLst/>
                  <a:gdLst>
                    <a:gd name="T0" fmla="*/ 11 w 17"/>
                    <a:gd name="T1" fmla="*/ 10 h 17"/>
                    <a:gd name="T2" fmla="*/ 15 w 17"/>
                    <a:gd name="T3" fmla="*/ 8 h 17"/>
                    <a:gd name="T4" fmla="*/ 15 w 17"/>
                    <a:gd name="T5" fmla="*/ 5 h 17"/>
                    <a:gd name="T6" fmla="*/ 15 w 17"/>
                    <a:gd name="T7" fmla="*/ 2 h 17"/>
                    <a:gd name="T8" fmla="*/ 11 w 17"/>
                    <a:gd name="T9" fmla="*/ 0 h 17"/>
                    <a:gd name="T10" fmla="*/ 8 w 17"/>
                    <a:gd name="T11" fmla="*/ 0 h 17"/>
                    <a:gd name="T12" fmla="*/ 0 w 17"/>
                    <a:gd name="T13" fmla="*/ 8 h 17"/>
                    <a:gd name="T14" fmla="*/ 0 w 17"/>
                    <a:gd name="T15" fmla="*/ 13 h 17"/>
                    <a:gd name="T16" fmla="*/ 0 w 17"/>
                    <a:gd name="T17" fmla="*/ 16 h 17"/>
                    <a:gd name="T18" fmla="*/ 3 w 17"/>
                    <a:gd name="T19" fmla="*/ 16 h 17"/>
                    <a:gd name="T20" fmla="*/ 8 w 17"/>
                    <a:gd name="T21" fmla="*/ 16 h 17"/>
                    <a:gd name="T22" fmla="*/ 11 w 17"/>
                    <a:gd name="T23" fmla="*/ 10 h 1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7"/>
                    <a:gd name="T37" fmla="*/ 0 h 17"/>
                    <a:gd name="T38" fmla="*/ 17 w 17"/>
                    <a:gd name="T39" fmla="*/ 17 h 17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7" h="17">
                      <a:moveTo>
                        <a:pt x="12" y="10"/>
                      </a:moveTo>
                      <a:lnTo>
                        <a:pt x="16" y="8"/>
                      </a:lnTo>
                      <a:lnTo>
                        <a:pt x="16" y="5"/>
                      </a:lnTo>
                      <a:lnTo>
                        <a:pt x="16" y="2"/>
                      </a:lnTo>
                      <a:lnTo>
                        <a:pt x="12" y="0"/>
                      </a:lnTo>
                      <a:lnTo>
                        <a:pt x="9" y="0"/>
                      </a:lnTo>
                      <a:lnTo>
                        <a:pt x="0" y="8"/>
                      </a:lnTo>
                      <a:lnTo>
                        <a:pt x="0" y="13"/>
                      </a:lnTo>
                      <a:lnTo>
                        <a:pt x="0" y="16"/>
                      </a:lnTo>
                      <a:lnTo>
                        <a:pt x="3" y="16"/>
                      </a:lnTo>
                      <a:lnTo>
                        <a:pt x="9" y="16"/>
                      </a:lnTo>
                      <a:lnTo>
                        <a:pt x="12" y="1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7" name="Line 341"/>
                <p:cNvSpPr>
                  <a:spLocks noChangeShapeType="1"/>
                </p:cNvSpPr>
                <p:nvPr/>
              </p:nvSpPr>
              <p:spPr bwMode="auto">
                <a:xfrm flipV="1">
                  <a:off x="2301" y="3186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8" name="Freeform 342"/>
                <p:cNvSpPr>
                  <a:spLocks/>
                </p:cNvSpPr>
                <p:nvPr/>
              </p:nvSpPr>
              <p:spPr bwMode="auto">
                <a:xfrm>
                  <a:off x="2356" y="3152"/>
                  <a:ext cx="15" cy="16"/>
                </a:xfrm>
                <a:custGeom>
                  <a:avLst/>
                  <a:gdLst>
                    <a:gd name="T0" fmla="*/ 4 w 17"/>
                    <a:gd name="T1" fmla="*/ 15 h 17"/>
                    <a:gd name="T2" fmla="*/ 2 w 17"/>
                    <a:gd name="T3" fmla="*/ 12 h 17"/>
                    <a:gd name="T4" fmla="*/ 1 w 17"/>
                    <a:gd name="T5" fmla="*/ 11 h 17"/>
                    <a:gd name="T6" fmla="*/ 0 w 17"/>
                    <a:gd name="T7" fmla="*/ 8 h 17"/>
                    <a:gd name="T8" fmla="*/ 1 w 17"/>
                    <a:gd name="T9" fmla="*/ 7 h 17"/>
                    <a:gd name="T10" fmla="*/ 2 w 17"/>
                    <a:gd name="T11" fmla="*/ 5 h 17"/>
                    <a:gd name="T12" fmla="*/ 3 w 17"/>
                    <a:gd name="T13" fmla="*/ 2 h 17"/>
                    <a:gd name="T14" fmla="*/ 4 w 17"/>
                    <a:gd name="T15" fmla="*/ 1 h 17"/>
                    <a:gd name="T16" fmla="*/ 7 w 17"/>
                    <a:gd name="T17" fmla="*/ 0 h 17"/>
                    <a:gd name="T18" fmla="*/ 8 w 17"/>
                    <a:gd name="T19" fmla="*/ 0 h 17"/>
                    <a:gd name="T20" fmla="*/ 9 w 17"/>
                    <a:gd name="T21" fmla="*/ 1 h 17"/>
                    <a:gd name="T22" fmla="*/ 11 w 17"/>
                    <a:gd name="T23" fmla="*/ 2 h 17"/>
                    <a:gd name="T24" fmla="*/ 11 w 17"/>
                    <a:gd name="T25" fmla="*/ 3 h 17"/>
                    <a:gd name="T26" fmla="*/ 12 w 17"/>
                    <a:gd name="T27" fmla="*/ 4 h 17"/>
                    <a:gd name="T28" fmla="*/ 14 w 17"/>
                    <a:gd name="T29" fmla="*/ 5 h 17"/>
                    <a:gd name="T30" fmla="*/ 12 w 17"/>
                    <a:gd name="T31" fmla="*/ 8 h 17"/>
                    <a:gd name="T32" fmla="*/ 11 w 17"/>
                    <a:gd name="T33" fmla="*/ 10 h 17"/>
                    <a:gd name="T34" fmla="*/ 10 w 17"/>
                    <a:gd name="T35" fmla="*/ 12 h 17"/>
                    <a:gd name="T36" fmla="*/ 9 w 17"/>
                    <a:gd name="T37" fmla="*/ 15 h 17"/>
                    <a:gd name="T38" fmla="*/ 7 w 17"/>
                    <a:gd name="T39" fmla="*/ 15 h 17"/>
                    <a:gd name="T40" fmla="*/ 4 w 17"/>
                    <a:gd name="T41" fmla="*/ 15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7"/>
                    <a:gd name="T64" fmla="*/ 0 h 17"/>
                    <a:gd name="T65" fmla="*/ 17 w 17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7" h="17">
                      <a:moveTo>
                        <a:pt x="5" y="16"/>
                      </a:moveTo>
                      <a:lnTo>
                        <a:pt x="2" y="13"/>
                      </a:lnTo>
                      <a:lnTo>
                        <a:pt x="1" y="12"/>
                      </a:lnTo>
                      <a:lnTo>
                        <a:pt x="0" y="9"/>
                      </a:lnTo>
                      <a:lnTo>
                        <a:pt x="1" y="7"/>
                      </a:lnTo>
                      <a:lnTo>
                        <a:pt x="2" y="5"/>
                      </a:lnTo>
                      <a:lnTo>
                        <a:pt x="3" y="2"/>
                      </a:lnTo>
                      <a:lnTo>
                        <a:pt x="5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1"/>
                      </a:lnTo>
                      <a:lnTo>
                        <a:pt x="13" y="2"/>
                      </a:lnTo>
                      <a:lnTo>
                        <a:pt x="13" y="3"/>
                      </a:lnTo>
                      <a:lnTo>
                        <a:pt x="14" y="4"/>
                      </a:lnTo>
                      <a:lnTo>
                        <a:pt x="16" y="5"/>
                      </a:lnTo>
                      <a:lnTo>
                        <a:pt x="14" y="8"/>
                      </a:lnTo>
                      <a:lnTo>
                        <a:pt x="13" y="11"/>
                      </a:lnTo>
                      <a:lnTo>
                        <a:pt x="11" y="13"/>
                      </a:lnTo>
                      <a:lnTo>
                        <a:pt x="10" y="16"/>
                      </a:lnTo>
                      <a:lnTo>
                        <a:pt x="8" y="16"/>
                      </a:lnTo>
                      <a:lnTo>
                        <a:pt x="5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9" name="Freeform 343"/>
                <p:cNvSpPr>
                  <a:spLocks/>
                </p:cNvSpPr>
                <p:nvPr/>
              </p:nvSpPr>
              <p:spPr bwMode="auto">
                <a:xfrm>
                  <a:off x="2358" y="3155"/>
                  <a:ext cx="16" cy="16"/>
                </a:xfrm>
                <a:custGeom>
                  <a:avLst/>
                  <a:gdLst>
                    <a:gd name="T0" fmla="*/ 12 w 17"/>
                    <a:gd name="T1" fmla="*/ 10 h 17"/>
                    <a:gd name="T2" fmla="*/ 13 w 17"/>
                    <a:gd name="T3" fmla="*/ 7 h 17"/>
                    <a:gd name="T4" fmla="*/ 15 w 17"/>
                    <a:gd name="T5" fmla="*/ 3 h 17"/>
                    <a:gd name="T6" fmla="*/ 13 w 17"/>
                    <a:gd name="T7" fmla="*/ 2 h 17"/>
                    <a:gd name="T8" fmla="*/ 12 w 17"/>
                    <a:gd name="T9" fmla="*/ 1 h 17"/>
                    <a:gd name="T10" fmla="*/ 12 w 17"/>
                    <a:gd name="T11" fmla="*/ 0 h 17"/>
                    <a:gd name="T12" fmla="*/ 9 w 17"/>
                    <a:gd name="T13" fmla="*/ 0 h 17"/>
                    <a:gd name="T14" fmla="*/ 8 w 17"/>
                    <a:gd name="T15" fmla="*/ 0 h 17"/>
                    <a:gd name="T16" fmla="*/ 5 w 17"/>
                    <a:gd name="T17" fmla="*/ 2 h 17"/>
                    <a:gd name="T18" fmla="*/ 2 w 17"/>
                    <a:gd name="T19" fmla="*/ 4 h 17"/>
                    <a:gd name="T20" fmla="*/ 1 w 17"/>
                    <a:gd name="T21" fmla="*/ 8 h 17"/>
                    <a:gd name="T22" fmla="*/ 0 w 17"/>
                    <a:gd name="T23" fmla="*/ 11 h 17"/>
                    <a:gd name="T24" fmla="*/ 1 w 17"/>
                    <a:gd name="T25" fmla="*/ 12 h 17"/>
                    <a:gd name="T26" fmla="*/ 2 w 17"/>
                    <a:gd name="T27" fmla="*/ 13 h 17"/>
                    <a:gd name="T28" fmla="*/ 2 w 17"/>
                    <a:gd name="T29" fmla="*/ 15 h 17"/>
                    <a:gd name="T30" fmla="*/ 5 w 17"/>
                    <a:gd name="T31" fmla="*/ 15 h 17"/>
                    <a:gd name="T32" fmla="*/ 8 w 17"/>
                    <a:gd name="T33" fmla="*/ 15 h 17"/>
                    <a:gd name="T34" fmla="*/ 9 w 17"/>
                    <a:gd name="T35" fmla="*/ 12 h 17"/>
                    <a:gd name="T36" fmla="*/ 12 w 17"/>
                    <a:gd name="T37" fmla="*/ 10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3" y="11"/>
                      </a:moveTo>
                      <a:lnTo>
                        <a:pt x="14" y="7"/>
                      </a:lnTo>
                      <a:lnTo>
                        <a:pt x="16" y="3"/>
                      </a:lnTo>
                      <a:lnTo>
                        <a:pt x="14" y="2"/>
                      </a:lnTo>
                      <a:lnTo>
                        <a:pt x="13" y="1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5" y="2"/>
                      </a:lnTo>
                      <a:lnTo>
                        <a:pt x="2" y="4"/>
                      </a:lnTo>
                      <a:lnTo>
                        <a:pt x="1" y="8"/>
                      </a:lnTo>
                      <a:lnTo>
                        <a:pt x="0" y="12"/>
                      </a:lnTo>
                      <a:lnTo>
                        <a:pt x="1" y="13"/>
                      </a:lnTo>
                      <a:lnTo>
                        <a:pt x="2" y="14"/>
                      </a:lnTo>
                      <a:lnTo>
                        <a:pt x="2" y="16"/>
                      </a:lnTo>
                      <a:lnTo>
                        <a:pt x="5" y="16"/>
                      </a:lnTo>
                      <a:lnTo>
                        <a:pt x="8" y="16"/>
                      </a:lnTo>
                      <a:lnTo>
                        <a:pt x="10" y="13"/>
                      </a:lnTo>
                      <a:lnTo>
                        <a:pt x="13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0" name="Freeform 344"/>
                <p:cNvSpPr>
                  <a:spLocks/>
                </p:cNvSpPr>
                <p:nvPr/>
              </p:nvSpPr>
              <p:spPr bwMode="auto">
                <a:xfrm>
                  <a:off x="2360" y="3156"/>
                  <a:ext cx="16" cy="16"/>
                </a:xfrm>
                <a:custGeom>
                  <a:avLst/>
                  <a:gdLst>
                    <a:gd name="T0" fmla="*/ 11 w 17"/>
                    <a:gd name="T1" fmla="*/ 10 h 17"/>
                    <a:gd name="T2" fmla="*/ 15 w 17"/>
                    <a:gd name="T3" fmla="*/ 6 h 17"/>
                    <a:gd name="T4" fmla="*/ 15 w 17"/>
                    <a:gd name="T5" fmla="*/ 4 h 17"/>
                    <a:gd name="T6" fmla="*/ 15 w 17"/>
                    <a:gd name="T7" fmla="*/ 2 h 17"/>
                    <a:gd name="T8" fmla="*/ 11 w 17"/>
                    <a:gd name="T9" fmla="*/ 0 h 17"/>
                    <a:gd name="T10" fmla="*/ 8 w 17"/>
                    <a:gd name="T11" fmla="*/ 0 h 17"/>
                    <a:gd name="T12" fmla="*/ 3 w 17"/>
                    <a:gd name="T13" fmla="*/ 6 h 17"/>
                    <a:gd name="T14" fmla="*/ 0 w 17"/>
                    <a:gd name="T15" fmla="*/ 6 h 17"/>
                    <a:gd name="T16" fmla="*/ 0 w 17"/>
                    <a:gd name="T17" fmla="*/ 10 h 17"/>
                    <a:gd name="T18" fmla="*/ 0 w 17"/>
                    <a:gd name="T19" fmla="*/ 12 h 17"/>
                    <a:gd name="T20" fmla="*/ 3 w 17"/>
                    <a:gd name="T21" fmla="*/ 15 h 17"/>
                    <a:gd name="T22" fmla="*/ 6 w 17"/>
                    <a:gd name="T23" fmla="*/ 15 h 17"/>
                    <a:gd name="T24" fmla="*/ 8 w 17"/>
                    <a:gd name="T25" fmla="*/ 15 h 17"/>
                    <a:gd name="T26" fmla="*/ 11 w 17"/>
                    <a:gd name="T27" fmla="*/ 10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7"/>
                    <a:gd name="T43" fmla="*/ 0 h 17"/>
                    <a:gd name="T44" fmla="*/ 17 w 17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7" h="17">
                      <a:moveTo>
                        <a:pt x="12" y="11"/>
                      </a:moveTo>
                      <a:lnTo>
                        <a:pt x="16" y="6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2" y="0"/>
                      </a:lnTo>
                      <a:lnTo>
                        <a:pt x="9" y="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11"/>
                      </a:lnTo>
                      <a:lnTo>
                        <a:pt x="0" y="13"/>
                      </a:lnTo>
                      <a:lnTo>
                        <a:pt x="3" y="16"/>
                      </a:lnTo>
                      <a:lnTo>
                        <a:pt x="6" y="16"/>
                      </a:lnTo>
                      <a:lnTo>
                        <a:pt x="9" y="16"/>
                      </a:lnTo>
                      <a:lnTo>
                        <a:pt x="12" y="1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1" name="Freeform 345"/>
                <p:cNvSpPr>
                  <a:spLocks/>
                </p:cNvSpPr>
                <p:nvPr/>
              </p:nvSpPr>
              <p:spPr bwMode="auto">
                <a:xfrm>
                  <a:off x="2347" y="3158"/>
                  <a:ext cx="16" cy="16"/>
                </a:xfrm>
                <a:custGeom>
                  <a:avLst/>
                  <a:gdLst>
                    <a:gd name="T0" fmla="*/ 4 w 17"/>
                    <a:gd name="T1" fmla="*/ 15 h 17"/>
                    <a:gd name="T2" fmla="*/ 1 w 17"/>
                    <a:gd name="T3" fmla="*/ 13 h 17"/>
                    <a:gd name="T4" fmla="*/ 0 w 17"/>
                    <a:gd name="T5" fmla="*/ 12 h 17"/>
                    <a:gd name="T6" fmla="*/ 0 w 17"/>
                    <a:gd name="T7" fmla="*/ 11 h 17"/>
                    <a:gd name="T8" fmla="*/ 0 w 17"/>
                    <a:gd name="T9" fmla="*/ 9 h 17"/>
                    <a:gd name="T10" fmla="*/ 0 w 17"/>
                    <a:gd name="T11" fmla="*/ 8 h 17"/>
                    <a:gd name="T12" fmla="*/ 1 w 17"/>
                    <a:gd name="T13" fmla="*/ 5 h 17"/>
                    <a:gd name="T14" fmla="*/ 3 w 17"/>
                    <a:gd name="T15" fmla="*/ 2 h 17"/>
                    <a:gd name="T16" fmla="*/ 4 w 17"/>
                    <a:gd name="T17" fmla="*/ 1 h 17"/>
                    <a:gd name="T18" fmla="*/ 8 w 17"/>
                    <a:gd name="T19" fmla="*/ 0 h 17"/>
                    <a:gd name="T20" fmla="*/ 8 w 17"/>
                    <a:gd name="T21" fmla="*/ 0 h 17"/>
                    <a:gd name="T22" fmla="*/ 12 w 17"/>
                    <a:gd name="T23" fmla="*/ 2 h 17"/>
                    <a:gd name="T24" fmla="*/ 13 w 17"/>
                    <a:gd name="T25" fmla="*/ 3 h 17"/>
                    <a:gd name="T26" fmla="*/ 15 w 17"/>
                    <a:gd name="T27" fmla="*/ 4 h 17"/>
                    <a:gd name="T28" fmla="*/ 15 w 17"/>
                    <a:gd name="T29" fmla="*/ 5 h 17"/>
                    <a:gd name="T30" fmla="*/ 15 w 17"/>
                    <a:gd name="T31" fmla="*/ 8 h 17"/>
                    <a:gd name="T32" fmla="*/ 12 w 17"/>
                    <a:gd name="T33" fmla="*/ 11 h 17"/>
                    <a:gd name="T34" fmla="*/ 11 w 17"/>
                    <a:gd name="T35" fmla="*/ 13 h 17"/>
                    <a:gd name="T36" fmla="*/ 8 w 17"/>
                    <a:gd name="T37" fmla="*/ 15 h 17"/>
                    <a:gd name="T38" fmla="*/ 7 w 17"/>
                    <a:gd name="T39" fmla="*/ 15 h 17"/>
                    <a:gd name="T40" fmla="*/ 6 w 17"/>
                    <a:gd name="T41" fmla="*/ 15 h 17"/>
                    <a:gd name="T42" fmla="*/ 4 w 17"/>
                    <a:gd name="T43" fmla="*/ 15 h 1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"/>
                    <a:gd name="T67" fmla="*/ 0 h 17"/>
                    <a:gd name="T68" fmla="*/ 17 w 17"/>
                    <a:gd name="T69" fmla="*/ 17 h 1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" h="17">
                      <a:moveTo>
                        <a:pt x="4" y="16"/>
                      </a:moveTo>
                      <a:lnTo>
                        <a:pt x="1" y="14"/>
                      </a:lnTo>
                      <a:lnTo>
                        <a:pt x="0" y="13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1" y="5"/>
                      </a:lnTo>
                      <a:lnTo>
                        <a:pt x="3" y="2"/>
                      </a:lnTo>
                      <a:lnTo>
                        <a:pt x="4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3" y="2"/>
                      </a:lnTo>
                      <a:lnTo>
                        <a:pt x="14" y="3"/>
                      </a:lnTo>
                      <a:lnTo>
                        <a:pt x="16" y="4"/>
                      </a:lnTo>
                      <a:lnTo>
                        <a:pt x="16" y="5"/>
                      </a:lnTo>
                      <a:lnTo>
                        <a:pt x="16" y="9"/>
                      </a:lnTo>
                      <a:lnTo>
                        <a:pt x="13" y="12"/>
                      </a:lnTo>
                      <a:lnTo>
                        <a:pt x="12" y="14"/>
                      </a:lnTo>
                      <a:lnTo>
                        <a:pt x="9" y="16"/>
                      </a:lnTo>
                      <a:lnTo>
                        <a:pt x="7" y="16"/>
                      </a:lnTo>
                      <a:lnTo>
                        <a:pt x="6" y="16"/>
                      </a:lnTo>
                      <a:lnTo>
                        <a:pt x="4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2" name="Freeform 346"/>
                <p:cNvSpPr>
                  <a:spLocks/>
                </p:cNvSpPr>
                <p:nvPr/>
              </p:nvSpPr>
              <p:spPr bwMode="auto">
                <a:xfrm>
                  <a:off x="2350" y="3158"/>
                  <a:ext cx="16" cy="16"/>
                </a:xfrm>
                <a:custGeom>
                  <a:avLst/>
                  <a:gdLst>
                    <a:gd name="T0" fmla="*/ 11 w 17"/>
                    <a:gd name="T1" fmla="*/ 11 h 17"/>
                    <a:gd name="T2" fmla="*/ 15 w 17"/>
                    <a:gd name="T3" fmla="*/ 8 h 17"/>
                    <a:gd name="T4" fmla="*/ 15 w 17"/>
                    <a:gd name="T5" fmla="*/ 4 h 17"/>
                    <a:gd name="T6" fmla="*/ 15 w 17"/>
                    <a:gd name="T7" fmla="*/ 3 h 17"/>
                    <a:gd name="T8" fmla="*/ 13 w 17"/>
                    <a:gd name="T9" fmla="*/ 2 h 17"/>
                    <a:gd name="T10" fmla="*/ 11 w 17"/>
                    <a:gd name="T11" fmla="*/ 1 h 17"/>
                    <a:gd name="T12" fmla="*/ 10 w 17"/>
                    <a:gd name="T13" fmla="*/ 0 h 17"/>
                    <a:gd name="T14" fmla="*/ 8 w 17"/>
                    <a:gd name="T15" fmla="*/ 1 h 17"/>
                    <a:gd name="T16" fmla="*/ 4 w 17"/>
                    <a:gd name="T17" fmla="*/ 3 h 17"/>
                    <a:gd name="T18" fmla="*/ 1 w 17"/>
                    <a:gd name="T19" fmla="*/ 6 h 17"/>
                    <a:gd name="T20" fmla="*/ 0 w 17"/>
                    <a:gd name="T21" fmla="*/ 8 h 17"/>
                    <a:gd name="T22" fmla="*/ 0 w 17"/>
                    <a:gd name="T23" fmla="*/ 11 h 17"/>
                    <a:gd name="T24" fmla="*/ 0 w 17"/>
                    <a:gd name="T25" fmla="*/ 13 h 17"/>
                    <a:gd name="T26" fmla="*/ 0 w 17"/>
                    <a:gd name="T27" fmla="*/ 15 h 17"/>
                    <a:gd name="T28" fmla="*/ 1 w 17"/>
                    <a:gd name="T29" fmla="*/ 15 h 17"/>
                    <a:gd name="T30" fmla="*/ 4 w 17"/>
                    <a:gd name="T31" fmla="*/ 15 h 17"/>
                    <a:gd name="T32" fmla="*/ 8 w 17"/>
                    <a:gd name="T33" fmla="*/ 15 h 17"/>
                    <a:gd name="T34" fmla="*/ 10 w 17"/>
                    <a:gd name="T35" fmla="*/ 13 h 17"/>
                    <a:gd name="T36" fmla="*/ 11 w 17"/>
                    <a:gd name="T37" fmla="*/ 11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2" y="12"/>
                      </a:moveTo>
                      <a:lnTo>
                        <a:pt x="16" y="8"/>
                      </a:lnTo>
                      <a:lnTo>
                        <a:pt x="16" y="4"/>
                      </a:lnTo>
                      <a:lnTo>
                        <a:pt x="16" y="3"/>
                      </a:lnTo>
                      <a:lnTo>
                        <a:pt x="14" y="2"/>
                      </a:lnTo>
                      <a:lnTo>
                        <a:pt x="12" y="1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3"/>
                      </a:lnTo>
                      <a:lnTo>
                        <a:pt x="1" y="6"/>
                      </a:lnTo>
                      <a:lnTo>
                        <a:pt x="0" y="9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6"/>
                      </a:lnTo>
                      <a:lnTo>
                        <a:pt x="1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1" y="14"/>
                      </a:lnTo>
                      <a:lnTo>
                        <a:pt x="12" y="12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3" name="Freeform 347"/>
                <p:cNvSpPr>
                  <a:spLocks/>
                </p:cNvSpPr>
                <p:nvPr/>
              </p:nvSpPr>
              <p:spPr bwMode="auto">
                <a:xfrm>
                  <a:off x="2351" y="3161"/>
                  <a:ext cx="16" cy="16"/>
                </a:xfrm>
                <a:custGeom>
                  <a:avLst/>
                  <a:gdLst>
                    <a:gd name="T0" fmla="*/ 15 w 17"/>
                    <a:gd name="T1" fmla="*/ 9 h 17"/>
                    <a:gd name="T2" fmla="*/ 15 w 17"/>
                    <a:gd name="T3" fmla="*/ 8 h 17"/>
                    <a:gd name="T4" fmla="*/ 15 w 17"/>
                    <a:gd name="T5" fmla="*/ 5 h 17"/>
                    <a:gd name="T6" fmla="*/ 15 w 17"/>
                    <a:gd name="T7" fmla="*/ 2 h 17"/>
                    <a:gd name="T8" fmla="*/ 15 w 17"/>
                    <a:gd name="T9" fmla="*/ 0 h 17"/>
                    <a:gd name="T10" fmla="*/ 11 w 17"/>
                    <a:gd name="T11" fmla="*/ 0 h 17"/>
                    <a:gd name="T12" fmla="*/ 8 w 17"/>
                    <a:gd name="T13" fmla="*/ 0 h 17"/>
                    <a:gd name="T14" fmla="*/ 3 w 17"/>
                    <a:gd name="T15" fmla="*/ 8 h 17"/>
                    <a:gd name="T16" fmla="*/ 0 w 17"/>
                    <a:gd name="T17" fmla="*/ 8 h 17"/>
                    <a:gd name="T18" fmla="*/ 0 w 17"/>
                    <a:gd name="T19" fmla="*/ 12 h 17"/>
                    <a:gd name="T20" fmla="*/ 0 w 17"/>
                    <a:gd name="T21" fmla="*/ 15 h 17"/>
                    <a:gd name="T22" fmla="*/ 3 w 17"/>
                    <a:gd name="T23" fmla="*/ 15 h 17"/>
                    <a:gd name="T24" fmla="*/ 6 w 17"/>
                    <a:gd name="T25" fmla="*/ 15 h 17"/>
                    <a:gd name="T26" fmla="*/ 8 w 17"/>
                    <a:gd name="T27" fmla="*/ 15 h 17"/>
                    <a:gd name="T28" fmla="*/ 15 w 17"/>
                    <a:gd name="T29" fmla="*/ 9 h 1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7"/>
                    <a:gd name="T46" fmla="*/ 0 h 17"/>
                    <a:gd name="T47" fmla="*/ 17 w 17"/>
                    <a:gd name="T48" fmla="*/ 17 h 1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7" h="17">
                      <a:moveTo>
                        <a:pt x="16" y="10"/>
                      </a:moveTo>
                      <a:lnTo>
                        <a:pt x="16" y="8"/>
                      </a:lnTo>
                      <a:lnTo>
                        <a:pt x="16" y="5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2" y="0"/>
                      </a:lnTo>
                      <a:lnTo>
                        <a:pt x="9" y="0"/>
                      </a:lnTo>
                      <a:lnTo>
                        <a:pt x="3" y="8"/>
                      </a:lnTo>
                      <a:lnTo>
                        <a:pt x="0" y="8"/>
                      </a:lnTo>
                      <a:lnTo>
                        <a:pt x="0" y="13"/>
                      </a:lnTo>
                      <a:lnTo>
                        <a:pt x="0" y="16"/>
                      </a:lnTo>
                      <a:lnTo>
                        <a:pt x="3" y="16"/>
                      </a:lnTo>
                      <a:lnTo>
                        <a:pt x="6" y="16"/>
                      </a:lnTo>
                      <a:lnTo>
                        <a:pt x="9" y="16"/>
                      </a:lnTo>
                      <a:lnTo>
                        <a:pt x="16" y="1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4" name="Freeform 348"/>
                <p:cNvSpPr>
                  <a:spLocks/>
                </p:cNvSpPr>
                <p:nvPr/>
              </p:nvSpPr>
              <p:spPr bwMode="auto">
                <a:xfrm>
                  <a:off x="2299" y="3192"/>
                  <a:ext cx="15" cy="16"/>
                </a:xfrm>
                <a:custGeom>
                  <a:avLst/>
                  <a:gdLst>
                    <a:gd name="T0" fmla="*/ 7 w 17"/>
                    <a:gd name="T1" fmla="*/ 15 h 17"/>
                    <a:gd name="T2" fmla="*/ 2 w 17"/>
                    <a:gd name="T3" fmla="*/ 12 h 17"/>
                    <a:gd name="T4" fmla="*/ 0 w 17"/>
                    <a:gd name="T5" fmla="*/ 9 h 17"/>
                    <a:gd name="T6" fmla="*/ 2 w 17"/>
                    <a:gd name="T7" fmla="*/ 5 h 17"/>
                    <a:gd name="T8" fmla="*/ 4 w 17"/>
                    <a:gd name="T9" fmla="*/ 2 h 17"/>
                    <a:gd name="T10" fmla="*/ 7 w 17"/>
                    <a:gd name="T11" fmla="*/ 0 h 17"/>
                    <a:gd name="T12" fmla="*/ 9 w 17"/>
                    <a:gd name="T13" fmla="*/ 0 h 17"/>
                    <a:gd name="T14" fmla="*/ 14 w 17"/>
                    <a:gd name="T15" fmla="*/ 2 h 17"/>
                    <a:gd name="T16" fmla="*/ 14 w 17"/>
                    <a:gd name="T17" fmla="*/ 5 h 17"/>
                    <a:gd name="T18" fmla="*/ 14 w 17"/>
                    <a:gd name="T19" fmla="*/ 9 h 17"/>
                    <a:gd name="T20" fmla="*/ 11 w 17"/>
                    <a:gd name="T21" fmla="*/ 12 h 17"/>
                    <a:gd name="T22" fmla="*/ 9 w 17"/>
                    <a:gd name="T23" fmla="*/ 15 h 17"/>
                    <a:gd name="T24" fmla="*/ 7 w 17"/>
                    <a:gd name="T25" fmla="*/ 15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7"/>
                    <a:gd name="T40" fmla="*/ 0 h 17"/>
                    <a:gd name="T41" fmla="*/ 17 w 17"/>
                    <a:gd name="T42" fmla="*/ 17 h 17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7" h="17">
                      <a:moveTo>
                        <a:pt x="8" y="16"/>
                      </a:moveTo>
                      <a:lnTo>
                        <a:pt x="2" y="13"/>
                      </a:lnTo>
                      <a:lnTo>
                        <a:pt x="0" y="10"/>
                      </a:lnTo>
                      <a:lnTo>
                        <a:pt x="2" y="5"/>
                      </a:lnTo>
                      <a:lnTo>
                        <a:pt x="5" y="2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6" y="2"/>
                      </a:lnTo>
                      <a:lnTo>
                        <a:pt x="16" y="5"/>
                      </a:lnTo>
                      <a:lnTo>
                        <a:pt x="16" y="10"/>
                      </a:lnTo>
                      <a:lnTo>
                        <a:pt x="13" y="13"/>
                      </a:lnTo>
                      <a:lnTo>
                        <a:pt x="10" y="16"/>
                      </a:lnTo>
                      <a:lnTo>
                        <a:pt x="8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5" name="Freeform 349"/>
                <p:cNvSpPr>
                  <a:spLocks/>
                </p:cNvSpPr>
                <p:nvPr/>
              </p:nvSpPr>
              <p:spPr bwMode="auto">
                <a:xfrm>
                  <a:off x="2301" y="3192"/>
                  <a:ext cx="15" cy="16"/>
                </a:xfrm>
                <a:custGeom>
                  <a:avLst/>
                  <a:gdLst>
                    <a:gd name="T0" fmla="*/ 14 w 17"/>
                    <a:gd name="T1" fmla="*/ 9 h 17"/>
                    <a:gd name="T2" fmla="*/ 14 w 17"/>
                    <a:gd name="T3" fmla="*/ 5 h 17"/>
                    <a:gd name="T4" fmla="*/ 14 w 17"/>
                    <a:gd name="T5" fmla="*/ 2 h 17"/>
                    <a:gd name="T6" fmla="*/ 11 w 17"/>
                    <a:gd name="T7" fmla="*/ 0 h 17"/>
                    <a:gd name="T8" fmla="*/ 7 w 17"/>
                    <a:gd name="T9" fmla="*/ 2 h 17"/>
                    <a:gd name="T10" fmla="*/ 4 w 17"/>
                    <a:gd name="T11" fmla="*/ 8 h 17"/>
                    <a:gd name="T12" fmla="*/ 0 w 17"/>
                    <a:gd name="T13" fmla="*/ 12 h 17"/>
                    <a:gd name="T14" fmla="*/ 0 w 17"/>
                    <a:gd name="T15" fmla="*/ 15 h 17"/>
                    <a:gd name="T16" fmla="*/ 4 w 17"/>
                    <a:gd name="T17" fmla="*/ 15 h 17"/>
                    <a:gd name="T18" fmla="*/ 7 w 17"/>
                    <a:gd name="T19" fmla="*/ 15 h 17"/>
                    <a:gd name="T20" fmla="*/ 14 w 17"/>
                    <a:gd name="T21" fmla="*/ 9 h 1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7"/>
                    <a:gd name="T34" fmla="*/ 0 h 17"/>
                    <a:gd name="T35" fmla="*/ 17 w 17"/>
                    <a:gd name="T36" fmla="*/ 17 h 1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7" h="17">
                      <a:moveTo>
                        <a:pt x="16" y="10"/>
                      </a:moveTo>
                      <a:lnTo>
                        <a:pt x="16" y="5"/>
                      </a:lnTo>
                      <a:lnTo>
                        <a:pt x="16" y="2"/>
                      </a:lnTo>
                      <a:lnTo>
                        <a:pt x="12" y="0"/>
                      </a:lnTo>
                      <a:lnTo>
                        <a:pt x="8" y="2"/>
                      </a:lnTo>
                      <a:lnTo>
                        <a:pt x="4" y="8"/>
                      </a:lnTo>
                      <a:lnTo>
                        <a:pt x="0" y="13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6" y="1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6" name="Line 350"/>
                <p:cNvSpPr>
                  <a:spLocks noChangeShapeType="1"/>
                </p:cNvSpPr>
                <p:nvPr/>
              </p:nvSpPr>
              <p:spPr bwMode="auto">
                <a:xfrm flipV="1">
                  <a:off x="2336" y="3210"/>
                  <a:ext cx="0" cy="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7" name="Freeform 351"/>
                <p:cNvSpPr>
                  <a:spLocks/>
                </p:cNvSpPr>
                <p:nvPr/>
              </p:nvSpPr>
              <p:spPr bwMode="auto">
                <a:xfrm>
                  <a:off x="2318" y="3213"/>
                  <a:ext cx="16" cy="16"/>
                </a:xfrm>
                <a:custGeom>
                  <a:avLst/>
                  <a:gdLst>
                    <a:gd name="T0" fmla="*/ 5 w 17"/>
                    <a:gd name="T1" fmla="*/ 15 h 17"/>
                    <a:gd name="T2" fmla="*/ 2 w 17"/>
                    <a:gd name="T3" fmla="*/ 12 h 17"/>
                    <a:gd name="T4" fmla="*/ 1 w 17"/>
                    <a:gd name="T5" fmla="*/ 11 h 17"/>
                    <a:gd name="T6" fmla="*/ 1 w 17"/>
                    <a:gd name="T7" fmla="*/ 10 h 17"/>
                    <a:gd name="T8" fmla="*/ 0 w 17"/>
                    <a:gd name="T9" fmla="*/ 9 h 17"/>
                    <a:gd name="T10" fmla="*/ 1 w 17"/>
                    <a:gd name="T11" fmla="*/ 8 h 17"/>
                    <a:gd name="T12" fmla="*/ 2 w 17"/>
                    <a:gd name="T13" fmla="*/ 5 h 17"/>
                    <a:gd name="T14" fmla="*/ 4 w 17"/>
                    <a:gd name="T15" fmla="*/ 2 h 17"/>
                    <a:gd name="T16" fmla="*/ 6 w 17"/>
                    <a:gd name="T17" fmla="*/ 1 h 17"/>
                    <a:gd name="T18" fmla="*/ 8 w 17"/>
                    <a:gd name="T19" fmla="*/ 0 h 17"/>
                    <a:gd name="T20" fmla="*/ 9 w 17"/>
                    <a:gd name="T21" fmla="*/ 0 h 17"/>
                    <a:gd name="T22" fmla="*/ 10 w 17"/>
                    <a:gd name="T23" fmla="*/ 1 h 17"/>
                    <a:gd name="T24" fmla="*/ 13 w 17"/>
                    <a:gd name="T25" fmla="*/ 2 h 17"/>
                    <a:gd name="T26" fmla="*/ 13 w 17"/>
                    <a:gd name="T27" fmla="*/ 3 h 17"/>
                    <a:gd name="T28" fmla="*/ 13 w 17"/>
                    <a:gd name="T29" fmla="*/ 4 h 17"/>
                    <a:gd name="T30" fmla="*/ 15 w 17"/>
                    <a:gd name="T31" fmla="*/ 6 h 17"/>
                    <a:gd name="T32" fmla="*/ 13 w 17"/>
                    <a:gd name="T33" fmla="*/ 8 h 17"/>
                    <a:gd name="T34" fmla="*/ 13 w 17"/>
                    <a:gd name="T35" fmla="*/ 10 h 17"/>
                    <a:gd name="T36" fmla="*/ 11 w 17"/>
                    <a:gd name="T37" fmla="*/ 12 h 17"/>
                    <a:gd name="T38" fmla="*/ 9 w 17"/>
                    <a:gd name="T39" fmla="*/ 15 h 17"/>
                    <a:gd name="T40" fmla="*/ 8 w 17"/>
                    <a:gd name="T41" fmla="*/ 15 h 17"/>
                    <a:gd name="T42" fmla="*/ 6 w 17"/>
                    <a:gd name="T43" fmla="*/ 15 h 17"/>
                    <a:gd name="T44" fmla="*/ 5 w 17"/>
                    <a:gd name="T45" fmla="*/ 15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5" y="16"/>
                      </a:moveTo>
                      <a:lnTo>
                        <a:pt x="2" y="13"/>
                      </a:lnTo>
                      <a:lnTo>
                        <a:pt x="1" y="12"/>
                      </a:lnTo>
                      <a:lnTo>
                        <a:pt x="1" y="11"/>
                      </a:lnTo>
                      <a:lnTo>
                        <a:pt x="0" y="10"/>
                      </a:lnTo>
                      <a:lnTo>
                        <a:pt x="1" y="8"/>
                      </a:lnTo>
                      <a:lnTo>
                        <a:pt x="2" y="5"/>
                      </a:lnTo>
                      <a:lnTo>
                        <a:pt x="4" y="2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1" y="1"/>
                      </a:lnTo>
                      <a:lnTo>
                        <a:pt x="14" y="2"/>
                      </a:lnTo>
                      <a:lnTo>
                        <a:pt x="14" y="3"/>
                      </a:lnTo>
                      <a:lnTo>
                        <a:pt x="14" y="4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1"/>
                      </a:lnTo>
                      <a:lnTo>
                        <a:pt x="12" y="13"/>
                      </a:lnTo>
                      <a:lnTo>
                        <a:pt x="10" y="16"/>
                      </a:lnTo>
                      <a:lnTo>
                        <a:pt x="8" y="16"/>
                      </a:lnTo>
                      <a:lnTo>
                        <a:pt x="6" y="16"/>
                      </a:lnTo>
                      <a:lnTo>
                        <a:pt x="5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8" name="Freeform 352"/>
                <p:cNvSpPr>
                  <a:spLocks/>
                </p:cNvSpPr>
                <p:nvPr/>
              </p:nvSpPr>
              <p:spPr bwMode="auto">
                <a:xfrm>
                  <a:off x="2322" y="3215"/>
                  <a:ext cx="15" cy="16"/>
                </a:xfrm>
                <a:custGeom>
                  <a:avLst/>
                  <a:gdLst>
                    <a:gd name="T0" fmla="*/ 12 w 17"/>
                    <a:gd name="T1" fmla="*/ 10 h 17"/>
                    <a:gd name="T2" fmla="*/ 12 w 17"/>
                    <a:gd name="T3" fmla="*/ 7 h 17"/>
                    <a:gd name="T4" fmla="*/ 14 w 17"/>
                    <a:gd name="T5" fmla="*/ 4 h 17"/>
                    <a:gd name="T6" fmla="*/ 12 w 17"/>
                    <a:gd name="T7" fmla="*/ 2 h 17"/>
                    <a:gd name="T8" fmla="*/ 12 w 17"/>
                    <a:gd name="T9" fmla="*/ 1 h 17"/>
                    <a:gd name="T10" fmla="*/ 12 w 17"/>
                    <a:gd name="T11" fmla="*/ 0 h 17"/>
                    <a:gd name="T12" fmla="*/ 10 w 17"/>
                    <a:gd name="T13" fmla="*/ 0 h 17"/>
                    <a:gd name="T14" fmla="*/ 7 w 17"/>
                    <a:gd name="T15" fmla="*/ 1 h 17"/>
                    <a:gd name="T16" fmla="*/ 4 w 17"/>
                    <a:gd name="T17" fmla="*/ 3 h 17"/>
                    <a:gd name="T18" fmla="*/ 3 w 17"/>
                    <a:gd name="T19" fmla="*/ 6 h 17"/>
                    <a:gd name="T20" fmla="*/ 0 w 17"/>
                    <a:gd name="T21" fmla="*/ 8 h 17"/>
                    <a:gd name="T22" fmla="*/ 0 w 17"/>
                    <a:gd name="T23" fmla="*/ 10 h 17"/>
                    <a:gd name="T24" fmla="*/ 0 w 17"/>
                    <a:gd name="T25" fmla="*/ 13 h 17"/>
                    <a:gd name="T26" fmla="*/ 1 w 17"/>
                    <a:gd name="T27" fmla="*/ 15 h 17"/>
                    <a:gd name="T28" fmla="*/ 3 w 17"/>
                    <a:gd name="T29" fmla="*/ 15 h 17"/>
                    <a:gd name="T30" fmla="*/ 4 w 17"/>
                    <a:gd name="T31" fmla="*/ 15 h 17"/>
                    <a:gd name="T32" fmla="*/ 7 w 17"/>
                    <a:gd name="T33" fmla="*/ 15 h 17"/>
                    <a:gd name="T34" fmla="*/ 10 w 17"/>
                    <a:gd name="T35" fmla="*/ 12 h 17"/>
                    <a:gd name="T36" fmla="*/ 12 w 17"/>
                    <a:gd name="T37" fmla="*/ 10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4" y="11"/>
                      </a:moveTo>
                      <a:lnTo>
                        <a:pt x="14" y="7"/>
                      </a:lnTo>
                      <a:lnTo>
                        <a:pt x="16" y="4"/>
                      </a:lnTo>
                      <a:lnTo>
                        <a:pt x="14" y="2"/>
                      </a:lnTo>
                      <a:lnTo>
                        <a:pt x="14" y="1"/>
                      </a:lnTo>
                      <a:lnTo>
                        <a:pt x="14" y="0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3"/>
                      </a:lnTo>
                      <a:lnTo>
                        <a:pt x="3" y="6"/>
                      </a:lnTo>
                      <a:lnTo>
                        <a:pt x="0" y="8"/>
                      </a:lnTo>
                      <a:lnTo>
                        <a:pt x="0" y="11"/>
                      </a:lnTo>
                      <a:lnTo>
                        <a:pt x="0" y="14"/>
                      </a:lnTo>
                      <a:lnTo>
                        <a:pt x="1" y="16"/>
                      </a:lnTo>
                      <a:lnTo>
                        <a:pt x="3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1" y="13"/>
                      </a:lnTo>
                      <a:lnTo>
                        <a:pt x="14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9" name="Freeform 353"/>
                <p:cNvSpPr>
                  <a:spLocks/>
                </p:cNvSpPr>
                <p:nvPr/>
              </p:nvSpPr>
              <p:spPr bwMode="auto">
                <a:xfrm>
                  <a:off x="2323" y="3217"/>
                  <a:ext cx="15" cy="17"/>
                </a:xfrm>
                <a:custGeom>
                  <a:avLst/>
                  <a:gdLst>
                    <a:gd name="T0" fmla="*/ 11 w 17"/>
                    <a:gd name="T1" fmla="*/ 11 h 17"/>
                    <a:gd name="T2" fmla="*/ 11 w 17"/>
                    <a:gd name="T3" fmla="*/ 6 h 17"/>
                    <a:gd name="T4" fmla="*/ 14 w 17"/>
                    <a:gd name="T5" fmla="*/ 6 h 17"/>
                    <a:gd name="T6" fmla="*/ 11 w 17"/>
                    <a:gd name="T7" fmla="*/ 2 h 17"/>
                    <a:gd name="T8" fmla="*/ 11 w 17"/>
                    <a:gd name="T9" fmla="*/ 0 h 17"/>
                    <a:gd name="T10" fmla="*/ 9 w 17"/>
                    <a:gd name="T11" fmla="*/ 0 h 17"/>
                    <a:gd name="T12" fmla="*/ 7 w 17"/>
                    <a:gd name="T13" fmla="*/ 2 h 17"/>
                    <a:gd name="T14" fmla="*/ 2 w 17"/>
                    <a:gd name="T15" fmla="*/ 6 h 17"/>
                    <a:gd name="T16" fmla="*/ 0 w 17"/>
                    <a:gd name="T17" fmla="*/ 9 h 17"/>
                    <a:gd name="T18" fmla="*/ 0 w 17"/>
                    <a:gd name="T19" fmla="*/ 11 h 17"/>
                    <a:gd name="T20" fmla="*/ 0 w 17"/>
                    <a:gd name="T21" fmla="*/ 13 h 17"/>
                    <a:gd name="T22" fmla="*/ 2 w 17"/>
                    <a:gd name="T23" fmla="*/ 16 h 17"/>
                    <a:gd name="T24" fmla="*/ 4 w 17"/>
                    <a:gd name="T25" fmla="*/ 16 h 17"/>
                    <a:gd name="T26" fmla="*/ 7 w 17"/>
                    <a:gd name="T27" fmla="*/ 13 h 17"/>
                    <a:gd name="T28" fmla="*/ 11 w 17"/>
                    <a:gd name="T29" fmla="*/ 11 h 1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7"/>
                    <a:gd name="T46" fmla="*/ 0 h 17"/>
                    <a:gd name="T47" fmla="*/ 17 w 17"/>
                    <a:gd name="T48" fmla="*/ 17 h 1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7" h="17">
                      <a:moveTo>
                        <a:pt x="13" y="11"/>
                      </a:moveTo>
                      <a:lnTo>
                        <a:pt x="13" y="6"/>
                      </a:lnTo>
                      <a:lnTo>
                        <a:pt x="16" y="6"/>
                      </a:lnTo>
                      <a:lnTo>
                        <a:pt x="13" y="2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2"/>
                      </a:lnTo>
                      <a:lnTo>
                        <a:pt x="2" y="6"/>
                      </a:lnTo>
                      <a:lnTo>
                        <a:pt x="0" y="9"/>
                      </a:lnTo>
                      <a:lnTo>
                        <a:pt x="0" y="11"/>
                      </a:lnTo>
                      <a:lnTo>
                        <a:pt x="0" y="13"/>
                      </a:lnTo>
                      <a:lnTo>
                        <a:pt x="2" y="16"/>
                      </a:lnTo>
                      <a:lnTo>
                        <a:pt x="5" y="16"/>
                      </a:lnTo>
                      <a:lnTo>
                        <a:pt x="8" y="13"/>
                      </a:lnTo>
                      <a:lnTo>
                        <a:pt x="13" y="1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0" name="Freeform 354"/>
                <p:cNvSpPr>
                  <a:spLocks/>
                </p:cNvSpPr>
                <p:nvPr/>
              </p:nvSpPr>
              <p:spPr bwMode="auto">
                <a:xfrm>
                  <a:off x="2311" y="3217"/>
                  <a:ext cx="15" cy="17"/>
                </a:xfrm>
                <a:custGeom>
                  <a:avLst/>
                  <a:gdLst>
                    <a:gd name="T0" fmla="*/ 4 w 17"/>
                    <a:gd name="T1" fmla="*/ 14 h 17"/>
                    <a:gd name="T2" fmla="*/ 1 w 17"/>
                    <a:gd name="T3" fmla="*/ 13 h 17"/>
                    <a:gd name="T4" fmla="*/ 1 w 17"/>
                    <a:gd name="T5" fmla="*/ 12 h 17"/>
                    <a:gd name="T6" fmla="*/ 0 w 17"/>
                    <a:gd name="T7" fmla="*/ 11 h 17"/>
                    <a:gd name="T8" fmla="*/ 0 w 17"/>
                    <a:gd name="T9" fmla="*/ 10 h 17"/>
                    <a:gd name="T10" fmla="*/ 0 w 17"/>
                    <a:gd name="T11" fmla="*/ 8 h 17"/>
                    <a:gd name="T12" fmla="*/ 1 w 17"/>
                    <a:gd name="T13" fmla="*/ 4 h 17"/>
                    <a:gd name="T14" fmla="*/ 3 w 17"/>
                    <a:gd name="T15" fmla="*/ 2 h 17"/>
                    <a:gd name="T16" fmla="*/ 5 w 17"/>
                    <a:gd name="T17" fmla="*/ 1 h 17"/>
                    <a:gd name="T18" fmla="*/ 7 w 17"/>
                    <a:gd name="T19" fmla="*/ 0 h 17"/>
                    <a:gd name="T20" fmla="*/ 8 w 17"/>
                    <a:gd name="T21" fmla="*/ 0 h 17"/>
                    <a:gd name="T22" fmla="*/ 8 w 17"/>
                    <a:gd name="T23" fmla="*/ 1 h 17"/>
                    <a:gd name="T24" fmla="*/ 11 w 17"/>
                    <a:gd name="T25" fmla="*/ 2 h 17"/>
                    <a:gd name="T26" fmla="*/ 12 w 17"/>
                    <a:gd name="T27" fmla="*/ 3 h 17"/>
                    <a:gd name="T28" fmla="*/ 14 w 17"/>
                    <a:gd name="T29" fmla="*/ 4 h 17"/>
                    <a:gd name="T30" fmla="*/ 14 w 17"/>
                    <a:gd name="T31" fmla="*/ 5 h 17"/>
                    <a:gd name="T32" fmla="*/ 14 w 17"/>
                    <a:gd name="T33" fmla="*/ 8 h 17"/>
                    <a:gd name="T34" fmla="*/ 11 w 17"/>
                    <a:gd name="T35" fmla="*/ 11 h 17"/>
                    <a:gd name="T36" fmla="*/ 11 w 17"/>
                    <a:gd name="T37" fmla="*/ 13 h 17"/>
                    <a:gd name="T38" fmla="*/ 8 w 17"/>
                    <a:gd name="T39" fmla="*/ 14 h 17"/>
                    <a:gd name="T40" fmla="*/ 6 w 17"/>
                    <a:gd name="T41" fmla="*/ 16 h 17"/>
                    <a:gd name="T42" fmla="*/ 5 w 17"/>
                    <a:gd name="T43" fmla="*/ 16 h 17"/>
                    <a:gd name="T44" fmla="*/ 4 w 17"/>
                    <a:gd name="T45" fmla="*/ 14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4" y="14"/>
                      </a:moveTo>
                      <a:lnTo>
                        <a:pt x="1" y="13"/>
                      </a:lnTo>
                      <a:lnTo>
                        <a:pt x="1" y="12"/>
                      </a:lnTo>
                      <a:lnTo>
                        <a:pt x="0" y="11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1" y="4"/>
                      </a:lnTo>
                      <a:lnTo>
                        <a:pt x="3" y="2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9" y="1"/>
                      </a:lnTo>
                      <a:lnTo>
                        <a:pt x="13" y="2"/>
                      </a:lnTo>
                      <a:lnTo>
                        <a:pt x="14" y="3"/>
                      </a:lnTo>
                      <a:lnTo>
                        <a:pt x="16" y="4"/>
                      </a:lnTo>
                      <a:lnTo>
                        <a:pt x="16" y="5"/>
                      </a:lnTo>
                      <a:lnTo>
                        <a:pt x="16" y="8"/>
                      </a:lnTo>
                      <a:lnTo>
                        <a:pt x="13" y="11"/>
                      </a:lnTo>
                      <a:lnTo>
                        <a:pt x="12" y="13"/>
                      </a:lnTo>
                      <a:lnTo>
                        <a:pt x="9" y="14"/>
                      </a:lnTo>
                      <a:lnTo>
                        <a:pt x="7" y="16"/>
                      </a:lnTo>
                      <a:lnTo>
                        <a:pt x="6" y="16"/>
                      </a:lnTo>
                      <a:lnTo>
                        <a:pt x="4" y="1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1" name="Freeform 355"/>
                <p:cNvSpPr>
                  <a:spLocks/>
                </p:cNvSpPr>
                <p:nvPr/>
              </p:nvSpPr>
              <p:spPr bwMode="auto">
                <a:xfrm>
                  <a:off x="2314" y="3219"/>
                  <a:ext cx="15" cy="16"/>
                </a:xfrm>
                <a:custGeom>
                  <a:avLst/>
                  <a:gdLst>
                    <a:gd name="T0" fmla="*/ 11 w 17"/>
                    <a:gd name="T1" fmla="*/ 10 h 17"/>
                    <a:gd name="T2" fmla="*/ 14 w 17"/>
                    <a:gd name="T3" fmla="*/ 7 h 17"/>
                    <a:gd name="T4" fmla="*/ 14 w 17"/>
                    <a:gd name="T5" fmla="*/ 3 h 17"/>
                    <a:gd name="T6" fmla="*/ 14 w 17"/>
                    <a:gd name="T7" fmla="*/ 2 h 17"/>
                    <a:gd name="T8" fmla="*/ 12 w 17"/>
                    <a:gd name="T9" fmla="*/ 1 h 17"/>
                    <a:gd name="T10" fmla="*/ 11 w 17"/>
                    <a:gd name="T11" fmla="*/ 0 h 17"/>
                    <a:gd name="T12" fmla="*/ 10 w 17"/>
                    <a:gd name="T13" fmla="*/ 0 h 17"/>
                    <a:gd name="T14" fmla="*/ 7 w 17"/>
                    <a:gd name="T15" fmla="*/ 1 h 17"/>
                    <a:gd name="T16" fmla="*/ 4 w 17"/>
                    <a:gd name="T17" fmla="*/ 2 h 17"/>
                    <a:gd name="T18" fmla="*/ 1 w 17"/>
                    <a:gd name="T19" fmla="*/ 6 h 17"/>
                    <a:gd name="T20" fmla="*/ 1 w 17"/>
                    <a:gd name="T21" fmla="*/ 8 h 17"/>
                    <a:gd name="T22" fmla="*/ 0 w 17"/>
                    <a:gd name="T23" fmla="*/ 10 h 17"/>
                    <a:gd name="T24" fmla="*/ 1 w 17"/>
                    <a:gd name="T25" fmla="*/ 13 h 17"/>
                    <a:gd name="T26" fmla="*/ 4 w 17"/>
                    <a:gd name="T27" fmla="*/ 15 h 17"/>
                    <a:gd name="T28" fmla="*/ 7 w 17"/>
                    <a:gd name="T29" fmla="*/ 13 h 17"/>
                    <a:gd name="T30" fmla="*/ 10 w 17"/>
                    <a:gd name="T31" fmla="*/ 12 h 17"/>
                    <a:gd name="T32" fmla="*/ 11 w 17"/>
                    <a:gd name="T33" fmla="*/ 10 h 1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7"/>
                    <a:gd name="T52" fmla="*/ 0 h 17"/>
                    <a:gd name="T53" fmla="*/ 17 w 17"/>
                    <a:gd name="T54" fmla="*/ 17 h 1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7" h="17">
                      <a:moveTo>
                        <a:pt x="12" y="11"/>
                      </a:moveTo>
                      <a:lnTo>
                        <a:pt x="16" y="7"/>
                      </a:lnTo>
                      <a:lnTo>
                        <a:pt x="16" y="3"/>
                      </a:lnTo>
                      <a:lnTo>
                        <a:pt x="16" y="2"/>
                      </a:lnTo>
                      <a:lnTo>
                        <a:pt x="14" y="1"/>
                      </a:lnTo>
                      <a:lnTo>
                        <a:pt x="12" y="0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2"/>
                      </a:lnTo>
                      <a:lnTo>
                        <a:pt x="1" y="6"/>
                      </a:lnTo>
                      <a:lnTo>
                        <a:pt x="1" y="8"/>
                      </a:lnTo>
                      <a:lnTo>
                        <a:pt x="0" y="11"/>
                      </a:lnTo>
                      <a:lnTo>
                        <a:pt x="1" y="14"/>
                      </a:lnTo>
                      <a:lnTo>
                        <a:pt x="4" y="16"/>
                      </a:lnTo>
                      <a:lnTo>
                        <a:pt x="8" y="14"/>
                      </a:lnTo>
                      <a:lnTo>
                        <a:pt x="11" y="13"/>
                      </a:lnTo>
                      <a:lnTo>
                        <a:pt x="12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2" name="Freeform 356"/>
                <p:cNvSpPr>
                  <a:spLocks/>
                </p:cNvSpPr>
                <p:nvPr/>
              </p:nvSpPr>
              <p:spPr bwMode="auto">
                <a:xfrm>
                  <a:off x="2314" y="3222"/>
                  <a:ext cx="16" cy="16"/>
                </a:xfrm>
                <a:custGeom>
                  <a:avLst/>
                  <a:gdLst>
                    <a:gd name="T0" fmla="*/ 12 w 17"/>
                    <a:gd name="T1" fmla="*/ 10 h 17"/>
                    <a:gd name="T2" fmla="*/ 15 w 17"/>
                    <a:gd name="T3" fmla="*/ 6 h 17"/>
                    <a:gd name="T4" fmla="*/ 15 w 17"/>
                    <a:gd name="T5" fmla="*/ 4 h 17"/>
                    <a:gd name="T6" fmla="*/ 15 w 17"/>
                    <a:gd name="T7" fmla="*/ 2 h 17"/>
                    <a:gd name="T8" fmla="*/ 12 w 17"/>
                    <a:gd name="T9" fmla="*/ 0 h 17"/>
                    <a:gd name="T10" fmla="*/ 9 w 17"/>
                    <a:gd name="T11" fmla="*/ 0 h 17"/>
                    <a:gd name="T12" fmla="*/ 8 w 17"/>
                    <a:gd name="T13" fmla="*/ 2 h 17"/>
                    <a:gd name="T14" fmla="*/ 2 w 17"/>
                    <a:gd name="T15" fmla="*/ 6 h 17"/>
                    <a:gd name="T16" fmla="*/ 2 w 17"/>
                    <a:gd name="T17" fmla="*/ 8 h 17"/>
                    <a:gd name="T18" fmla="*/ 0 w 17"/>
                    <a:gd name="T19" fmla="*/ 10 h 17"/>
                    <a:gd name="T20" fmla="*/ 2 w 17"/>
                    <a:gd name="T21" fmla="*/ 12 h 17"/>
                    <a:gd name="T22" fmla="*/ 2 w 17"/>
                    <a:gd name="T23" fmla="*/ 15 h 17"/>
                    <a:gd name="T24" fmla="*/ 5 w 17"/>
                    <a:gd name="T25" fmla="*/ 15 h 17"/>
                    <a:gd name="T26" fmla="*/ 8 w 17"/>
                    <a:gd name="T27" fmla="*/ 12 h 17"/>
                    <a:gd name="T28" fmla="*/ 12 w 17"/>
                    <a:gd name="T29" fmla="*/ 10 h 1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7"/>
                    <a:gd name="T46" fmla="*/ 0 h 17"/>
                    <a:gd name="T47" fmla="*/ 17 w 17"/>
                    <a:gd name="T48" fmla="*/ 17 h 1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7" h="17">
                      <a:moveTo>
                        <a:pt x="13" y="11"/>
                      </a:moveTo>
                      <a:lnTo>
                        <a:pt x="16" y="6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2"/>
                      </a:lnTo>
                      <a:lnTo>
                        <a:pt x="2" y="6"/>
                      </a:lnTo>
                      <a:lnTo>
                        <a:pt x="2" y="9"/>
                      </a:lnTo>
                      <a:lnTo>
                        <a:pt x="0" y="11"/>
                      </a:lnTo>
                      <a:lnTo>
                        <a:pt x="2" y="13"/>
                      </a:lnTo>
                      <a:lnTo>
                        <a:pt x="2" y="16"/>
                      </a:lnTo>
                      <a:lnTo>
                        <a:pt x="5" y="16"/>
                      </a:lnTo>
                      <a:lnTo>
                        <a:pt x="8" y="13"/>
                      </a:lnTo>
                      <a:lnTo>
                        <a:pt x="13" y="1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3" name="Freeform 357"/>
                <p:cNvSpPr>
                  <a:spLocks/>
                </p:cNvSpPr>
                <p:nvPr/>
              </p:nvSpPr>
              <p:spPr bwMode="auto">
                <a:xfrm>
                  <a:off x="2323" y="3216"/>
                  <a:ext cx="15" cy="16"/>
                </a:xfrm>
                <a:custGeom>
                  <a:avLst/>
                  <a:gdLst>
                    <a:gd name="T0" fmla="*/ 5 w 17"/>
                    <a:gd name="T1" fmla="*/ 15 h 17"/>
                    <a:gd name="T2" fmla="*/ 1 w 17"/>
                    <a:gd name="T3" fmla="*/ 12 h 17"/>
                    <a:gd name="T4" fmla="*/ 1 w 17"/>
                    <a:gd name="T5" fmla="*/ 11 h 17"/>
                    <a:gd name="T6" fmla="*/ 0 w 17"/>
                    <a:gd name="T7" fmla="*/ 11 h 17"/>
                    <a:gd name="T8" fmla="*/ 0 w 17"/>
                    <a:gd name="T9" fmla="*/ 9 h 17"/>
                    <a:gd name="T10" fmla="*/ 0 w 17"/>
                    <a:gd name="T11" fmla="*/ 8 h 17"/>
                    <a:gd name="T12" fmla="*/ 1 w 17"/>
                    <a:gd name="T13" fmla="*/ 4 h 17"/>
                    <a:gd name="T14" fmla="*/ 4 w 17"/>
                    <a:gd name="T15" fmla="*/ 1 h 17"/>
                    <a:gd name="T16" fmla="*/ 5 w 17"/>
                    <a:gd name="T17" fmla="*/ 0 h 17"/>
                    <a:gd name="T18" fmla="*/ 7 w 17"/>
                    <a:gd name="T19" fmla="*/ 0 h 17"/>
                    <a:gd name="T20" fmla="*/ 8 w 17"/>
                    <a:gd name="T21" fmla="*/ 0 h 17"/>
                    <a:gd name="T22" fmla="*/ 10 w 17"/>
                    <a:gd name="T23" fmla="*/ 0 h 17"/>
                    <a:gd name="T24" fmla="*/ 12 w 17"/>
                    <a:gd name="T25" fmla="*/ 1 h 17"/>
                    <a:gd name="T26" fmla="*/ 14 w 17"/>
                    <a:gd name="T27" fmla="*/ 2 h 17"/>
                    <a:gd name="T28" fmla="*/ 14 w 17"/>
                    <a:gd name="T29" fmla="*/ 3 h 17"/>
                    <a:gd name="T30" fmla="*/ 14 w 17"/>
                    <a:gd name="T31" fmla="*/ 5 h 17"/>
                    <a:gd name="T32" fmla="*/ 14 w 17"/>
                    <a:gd name="T33" fmla="*/ 8 h 17"/>
                    <a:gd name="T34" fmla="*/ 12 w 17"/>
                    <a:gd name="T35" fmla="*/ 10 h 17"/>
                    <a:gd name="T36" fmla="*/ 11 w 17"/>
                    <a:gd name="T37" fmla="*/ 12 h 17"/>
                    <a:gd name="T38" fmla="*/ 8 w 17"/>
                    <a:gd name="T39" fmla="*/ 15 h 17"/>
                    <a:gd name="T40" fmla="*/ 7 w 17"/>
                    <a:gd name="T41" fmla="*/ 15 h 17"/>
                    <a:gd name="T42" fmla="*/ 6 w 17"/>
                    <a:gd name="T43" fmla="*/ 15 h 17"/>
                    <a:gd name="T44" fmla="*/ 5 w 17"/>
                    <a:gd name="T45" fmla="*/ 15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6" y="16"/>
                      </a:moveTo>
                      <a:lnTo>
                        <a:pt x="1" y="13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1" y="4"/>
                      </a:ln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1"/>
                      </a:lnTo>
                      <a:lnTo>
                        <a:pt x="16" y="2"/>
                      </a:lnTo>
                      <a:lnTo>
                        <a:pt x="16" y="3"/>
                      </a:lnTo>
                      <a:lnTo>
                        <a:pt x="16" y="5"/>
                      </a:lnTo>
                      <a:lnTo>
                        <a:pt x="16" y="8"/>
                      </a:lnTo>
                      <a:lnTo>
                        <a:pt x="14" y="11"/>
                      </a:lnTo>
                      <a:lnTo>
                        <a:pt x="12" y="13"/>
                      </a:lnTo>
                      <a:lnTo>
                        <a:pt x="9" y="16"/>
                      </a:lnTo>
                      <a:lnTo>
                        <a:pt x="8" y="16"/>
                      </a:lnTo>
                      <a:lnTo>
                        <a:pt x="7" y="16"/>
                      </a:lnTo>
                      <a:lnTo>
                        <a:pt x="6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4" name="Freeform 358"/>
                <p:cNvSpPr>
                  <a:spLocks/>
                </p:cNvSpPr>
                <p:nvPr/>
              </p:nvSpPr>
              <p:spPr bwMode="auto">
                <a:xfrm>
                  <a:off x="2325" y="3217"/>
                  <a:ext cx="16" cy="17"/>
                </a:xfrm>
                <a:custGeom>
                  <a:avLst/>
                  <a:gdLst>
                    <a:gd name="T0" fmla="*/ 13 w 17"/>
                    <a:gd name="T1" fmla="*/ 11 h 17"/>
                    <a:gd name="T2" fmla="*/ 15 w 17"/>
                    <a:gd name="T3" fmla="*/ 7 h 17"/>
                    <a:gd name="T4" fmla="*/ 15 w 17"/>
                    <a:gd name="T5" fmla="*/ 4 h 17"/>
                    <a:gd name="T6" fmla="*/ 15 w 17"/>
                    <a:gd name="T7" fmla="*/ 2 h 17"/>
                    <a:gd name="T8" fmla="*/ 15 w 17"/>
                    <a:gd name="T9" fmla="*/ 1 h 17"/>
                    <a:gd name="T10" fmla="*/ 13 w 17"/>
                    <a:gd name="T11" fmla="*/ 0 h 17"/>
                    <a:gd name="T12" fmla="*/ 9 w 17"/>
                    <a:gd name="T13" fmla="*/ 0 h 17"/>
                    <a:gd name="T14" fmla="*/ 7 w 17"/>
                    <a:gd name="T15" fmla="*/ 1 h 17"/>
                    <a:gd name="T16" fmla="*/ 5 w 17"/>
                    <a:gd name="T17" fmla="*/ 3 h 17"/>
                    <a:gd name="T18" fmla="*/ 1 w 17"/>
                    <a:gd name="T19" fmla="*/ 6 h 17"/>
                    <a:gd name="T20" fmla="*/ 0 w 17"/>
                    <a:gd name="T21" fmla="*/ 8 h 17"/>
                    <a:gd name="T22" fmla="*/ 0 w 17"/>
                    <a:gd name="T23" fmla="*/ 12 h 17"/>
                    <a:gd name="T24" fmla="*/ 0 w 17"/>
                    <a:gd name="T25" fmla="*/ 14 h 17"/>
                    <a:gd name="T26" fmla="*/ 0 w 17"/>
                    <a:gd name="T27" fmla="*/ 16 h 17"/>
                    <a:gd name="T28" fmla="*/ 1 w 17"/>
                    <a:gd name="T29" fmla="*/ 16 h 17"/>
                    <a:gd name="T30" fmla="*/ 5 w 17"/>
                    <a:gd name="T31" fmla="*/ 16 h 17"/>
                    <a:gd name="T32" fmla="*/ 7 w 17"/>
                    <a:gd name="T33" fmla="*/ 16 h 17"/>
                    <a:gd name="T34" fmla="*/ 9 w 17"/>
                    <a:gd name="T35" fmla="*/ 13 h 17"/>
                    <a:gd name="T36" fmla="*/ 13 w 17"/>
                    <a:gd name="T37" fmla="*/ 11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4" y="11"/>
                      </a:moveTo>
                      <a:lnTo>
                        <a:pt x="16" y="7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6" y="1"/>
                      </a:ln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7" y="1"/>
                      </a:lnTo>
                      <a:lnTo>
                        <a:pt x="5" y="3"/>
                      </a:lnTo>
                      <a:lnTo>
                        <a:pt x="1" y="6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6"/>
                      </a:lnTo>
                      <a:lnTo>
                        <a:pt x="1" y="16"/>
                      </a:lnTo>
                      <a:lnTo>
                        <a:pt x="5" y="16"/>
                      </a:lnTo>
                      <a:lnTo>
                        <a:pt x="7" y="16"/>
                      </a:lnTo>
                      <a:lnTo>
                        <a:pt x="10" y="13"/>
                      </a:lnTo>
                      <a:lnTo>
                        <a:pt x="14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5" name="Freeform 359"/>
                <p:cNvSpPr>
                  <a:spLocks/>
                </p:cNvSpPr>
                <p:nvPr/>
              </p:nvSpPr>
              <p:spPr bwMode="auto">
                <a:xfrm>
                  <a:off x="2314" y="3220"/>
                  <a:ext cx="16" cy="16"/>
                </a:xfrm>
                <a:custGeom>
                  <a:avLst/>
                  <a:gdLst>
                    <a:gd name="T0" fmla="*/ 6 w 17"/>
                    <a:gd name="T1" fmla="*/ 13 h 17"/>
                    <a:gd name="T2" fmla="*/ 2 w 17"/>
                    <a:gd name="T3" fmla="*/ 12 h 17"/>
                    <a:gd name="T4" fmla="*/ 1 w 17"/>
                    <a:gd name="T5" fmla="*/ 11 h 17"/>
                    <a:gd name="T6" fmla="*/ 0 w 17"/>
                    <a:gd name="T7" fmla="*/ 10 h 17"/>
                    <a:gd name="T8" fmla="*/ 0 w 17"/>
                    <a:gd name="T9" fmla="*/ 9 h 17"/>
                    <a:gd name="T10" fmla="*/ 0 w 17"/>
                    <a:gd name="T11" fmla="*/ 8 h 17"/>
                    <a:gd name="T12" fmla="*/ 2 w 17"/>
                    <a:gd name="T13" fmla="*/ 5 h 17"/>
                    <a:gd name="T14" fmla="*/ 3 w 17"/>
                    <a:gd name="T15" fmla="*/ 2 h 17"/>
                    <a:gd name="T16" fmla="*/ 7 w 17"/>
                    <a:gd name="T17" fmla="*/ 1 h 17"/>
                    <a:gd name="T18" fmla="*/ 8 w 17"/>
                    <a:gd name="T19" fmla="*/ 0 h 17"/>
                    <a:gd name="T20" fmla="*/ 8 w 17"/>
                    <a:gd name="T21" fmla="*/ 0 h 17"/>
                    <a:gd name="T22" fmla="*/ 10 w 17"/>
                    <a:gd name="T23" fmla="*/ 1 h 17"/>
                    <a:gd name="T24" fmla="*/ 13 w 17"/>
                    <a:gd name="T25" fmla="*/ 2 h 17"/>
                    <a:gd name="T26" fmla="*/ 13 w 17"/>
                    <a:gd name="T27" fmla="*/ 3 h 17"/>
                    <a:gd name="T28" fmla="*/ 15 w 17"/>
                    <a:gd name="T29" fmla="*/ 4 h 17"/>
                    <a:gd name="T30" fmla="*/ 15 w 17"/>
                    <a:gd name="T31" fmla="*/ 6 h 17"/>
                    <a:gd name="T32" fmla="*/ 15 w 17"/>
                    <a:gd name="T33" fmla="*/ 8 h 17"/>
                    <a:gd name="T34" fmla="*/ 13 w 17"/>
                    <a:gd name="T35" fmla="*/ 10 h 17"/>
                    <a:gd name="T36" fmla="*/ 11 w 17"/>
                    <a:gd name="T37" fmla="*/ 12 h 17"/>
                    <a:gd name="T38" fmla="*/ 10 w 17"/>
                    <a:gd name="T39" fmla="*/ 13 h 17"/>
                    <a:gd name="T40" fmla="*/ 7 w 17"/>
                    <a:gd name="T41" fmla="*/ 15 h 17"/>
                    <a:gd name="T42" fmla="*/ 6 w 17"/>
                    <a:gd name="T43" fmla="*/ 13 h 1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"/>
                    <a:gd name="T67" fmla="*/ 0 h 17"/>
                    <a:gd name="T68" fmla="*/ 17 w 17"/>
                    <a:gd name="T69" fmla="*/ 17 h 1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" h="17">
                      <a:moveTo>
                        <a:pt x="6" y="14"/>
                      </a:moveTo>
                      <a:lnTo>
                        <a:pt x="2" y="13"/>
                      </a:lnTo>
                      <a:lnTo>
                        <a:pt x="1" y="12"/>
                      </a:lnTo>
                      <a:lnTo>
                        <a:pt x="0" y="11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2" y="5"/>
                      </a:lnTo>
                      <a:lnTo>
                        <a:pt x="3" y="2"/>
                      </a:lnTo>
                      <a:lnTo>
                        <a:pt x="7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1" y="1"/>
                      </a:lnTo>
                      <a:lnTo>
                        <a:pt x="14" y="2"/>
                      </a:lnTo>
                      <a:lnTo>
                        <a:pt x="14" y="3"/>
                      </a:lnTo>
                      <a:lnTo>
                        <a:pt x="16" y="4"/>
                      </a:lnTo>
                      <a:lnTo>
                        <a:pt x="16" y="6"/>
                      </a:lnTo>
                      <a:lnTo>
                        <a:pt x="16" y="8"/>
                      </a:lnTo>
                      <a:lnTo>
                        <a:pt x="14" y="11"/>
                      </a:lnTo>
                      <a:lnTo>
                        <a:pt x="12" y="13"/>
                      </a:lnTo>
                      <a:lnTo>
                        <a:pt x="11" y="14"/>
                      </a:lnTo>
                      <a:lnTo>
                        <a:pt x="7" y="16"/>
                      </a:lnTo>
                      <a:lnTo>
                        <a:pt x="6" y="1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6" name="Freeform 360"/>
                <p:cNvSpPr>
                  <a:spLocks/>
                </p:cNvSpPr>
                <p:nvPr/>
              </p:nvSpPr>
              <p:spPr bwMode="auto">
                <a:xfrm>
                  <a:off x="2316" y="3222"/>
                  <a:ext cx="16" cy="16"/>
                </a:xfrm>
                <a:custGeom>
                  <a:avLst/>
                  <a:gdLst>
                    <a:gd name="T0" fmla="*/ 13 w 17"/>
                    <a:gd name="T1" fmla="*/ 10 h 17"/>
                    <a:gd name="T2" fmla="*/ 15 w 17"/>
                    <a:gd name="T3" fmla="*/ 7 h 17"/>
                    <a:gd name="T4" fmla="*/ 15 w 17"/>
                    <a:gd name="T5" fmla="*/ 4 h 17"/>
                    <a:gd name="T6" fmla="*/ 15 w 17"/>
                    <a:gd name="T7" fmla="*/ 2 h 17"/>
                    <a:gd name="T8" fmla="*/ 13 w 17"/>
                    <a:gd name="T9" fmla="*/ 1 h 17"/>
                    <a:gd name="T10" fmla="*/ 13 w 17"/>
                    <a:gd name="T11" fmla="*/ 0 h 17"/>
                    <a:gd name="T12" fmla="*/ 10 w 17"/>
                    <a:gd name="T13" fmla="*/ 0 h 17"/>
                    <a:gd name="T14" fmla="*/ 8 w 17"/>
                    <a:gd name="T15" fmla="*/ 1 h 17"/>
                    <a:gd name="T16" fmla="*/ 4 w 17"/>
                    <a:gd name="T17" fmla="*/ 3 h 17"/>
                    <a:gd name="T18" fmla="*/ 3 w 17"/>
                    <a:gd name="T19" fmla="*/ 6 h 17"/>
                    <a:gd name="T20" fmla="*/ 1 w 17"/>
                    <a:gd name="T21" fmla="*/ 8 h 17"/>
                    <a:gd name="T22" fmla="*/ 0 w 17"/>
                    <a:gd name="T23" fmla="*/ 10 h 17"/>
                    <a:gd name="T24" fmla="*/ 1 w 17"/>
                    <a:gd name="T25" fmla="*/ 13 h 17"/>
                    <a:gd name="T26" fmla="*/ 3 w 17"/>
                    <a:gd name="T27" fmla="*/ 13 h 17"/>
                    <a:gd name="T28" fmla="*/ 4 w 17"/>
                    <a:gd name="T29" fmla="*/ 15 h 17"/>
                    <a:gd name="T30" fmla="*/ 8 w 17"/>
                    <a:gd name="T31" fmla="*/ 13 h 17"/>
                    <a:gd name="T32" fmla="*/ 10 w 17"/>
                    <a:gd name="T33" fmla="*/ 12 h 17"/>
                    <a:gd name="T34" fmla="*/ 13 w 17"/>
                    <a:gd name="T35" fmla="*/ 10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4" y="11"/>
                      </a:moveTo>
                      <a:lnTo>
                        <a:pt x="16" y="7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4" y="1"/>
                      </a:lnTo>
                      <a:lnTo>
                        <a:pt x="14" y="0"/>
                      </a:lnTo>
                      <a:lnTo>
                        <a:pt x="11" y="0"/>
                      </a:lnTo>
                      <a:lnTo>
                        <a:pt x="9" y="1"/>
                      </a:lnTo>
                      <a:lnTo>
                        <a:pt x="4" y="3"/>
                      </a:lnTo>
                      <a:lnTo>
                        <a:pt x="3" y="6"/>
                      </a:lnTo>
                      <a:lnTo>
                        <a:pt x="1" y="8"/>
                      </a:lnTo>
                      <a:lnTo>
                        <a:pt x="0" y="11"/>
                      </a:lnTo>
                      <a:lnTo>
                        <a:pt x="1" y="14"/>
                      </a:lnTo>
                      <a:lnTo>
                        <a:pt x="3" y="14"/>
                      </a:lnTo>
                      <a:lnTo>
                        <a:pt x="4" y="16"/>
                      </a:lnTo>
                      <a:lnTo>
                        <a:pt x="9" y="14"/>
                      </a:lnTo>
                      <a:lnTo>
                        <a:pt x="11" y="13"/>
                      </a:lnTo>
                      <a:lnTo>
                        <a:pt x="14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7" name="Freeform 361"/>
                <p:cNvSpPr>
                  <a:spLocks/>
                </p:cNvSpPr>
                <p:nvPr/>
              </p:nvSpPr>
              <p:spPr bwMode="auto">
                <a:xfrm>
                  <a:off x="2388" y="3172"/>
                  <a:ext cx="15" cy="16"/>
                </a:xfrm>
                <a:custGeom>
                  <a:avLst/>
                  <a:gdLst>
                    <a:gd name="T0" fmla="*/ 5 w 17"/>
                    <a:gd name="T1" fmla="*/ 15 h 17"/>
                    <a:gd name="T2" fmla="*/ 2 w 17"/>
                    <a:gd name="T3" fmla="*/ 12 h 17"/>
                    <a:gd name="T4" fmla="*/ 1 w 17"/>
                    <a:gd name="T5" fmla="*/ 12 h 17"/>
                    <a:gd name="T6" fmla="*/ 0 w 17"/>
                    <a:gd name="T7" fmla="*/ 11 h 17"/>
                    <a:gd name="T8" fmla="*/ 0 w 17"/>
                    <a:gd name="T9" fmla="*/ 8 h 17"/>
                    <a:gd name="T10" fmla="*/ 0 w 17"/>
                    <a:gd name="T11" fmla="*/ 7 h 17"/>
                    <a:gd name="T12" fmla="*/ 2 w 17"/>
                    <a:gd name="T13" fmla="*/ 5 h 17"/>
                    <a:gd name="T14" fmla="*/ 3 w 17"/>
                    <a:gd name="T15" fmla="*/ 3 h 17"/>
                    <a:gd name="T16" fmla="*/ 5 w 17"/>
                    <a:gd name="T17" fmla="*/ 1 h 17"/>
                    <a:gd name="T18" fmla="*/ 7 w 17"/>
                    <a:gd name="T19" fmla="*/ 0 h 17"/>
                    <a:gd name="T20" fmla="*/ 8 w 17"/>
                    <a:gd name="T21" fmla="*/ 0 h 17"/>
                    <a:gd name="T22" fmla="*/ 11 w 17"/>
                    <a:gd name="T23" fmla="*/ 3 h 17"/>
                    <a:gd name="T24" fmla="*/ 12 w 17"/>
                    <a:gd name="T25" fmla="*/ 3 h 17"/>
                    <a:gd name="T26" fmla="*/ 14 w 17"/>
                    <a:gd name="T27" fmla="*/ 6 h 17"/>
                    <a:gd name="T28" fmla="*/ 12 w 17"/>
                    <a:gd name="T29" fmla="*/ 8 h 17"/>
                    <a:gd name="T30" fmla="*/ 11 w 17"/>
                    <a:gd name="T31" fmla="*/ 9 h 17"/>
                    <a:gd name="T32" fmla="*/ 11 w 17"/>
                    <a:gd name="T33" fmla="*/ 12 h 17"/>
                    <a:gd name="T34" fmla="*/ 8 w 17"/>
                    <a:gd name="T35" fmla="*/ 13 h 17"/>
                    <a:gd name="T36" fmla="*/ 6 w 17"/>
                    <a:gd name="T37" fmla="*/ 15 h 17"/>
                    <a:gd name="T38" fmla="*/ 5 w 17"/>
                    <a:gd name="T39" fmla="*/ 15 h 1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7"/>
                    <a:gd name="T61" fmla="*/ 0 h 17"/>
                    <a:gd name="T62" fmla="*/ 17 w 17"/>
                    <a:gd name="T63" fmla="*/ 17 h 1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7" h="17">
                      <a:moveTo>
                        <a:pt x="6" y="16"/>
                      </a:moveTo>
                      <a:lnTo>
                        <a:pt x="2" y="13"/>
                      </a:lnTo>
                      <a:lnTo>
                        <a:pt x="1" y="13"/>
                      </a:lnTo>
                      <a:lnTo>
                        <a:pt x="0" y="12"/>
                      </a:lnTo>
                      <a:lnTo>
                        <a:pt x="0" y="9"/>
                      </a:lnTo>
                      <a:lnTo>
                        <a:pt x="0" y="7"/>
                      </a:lnTo>
                      <a:lnTo>
                        <a:pt x="2" y="5"/>
                      </a:lnTo>
                      <a:lnTo>
                        <a:pt x="3" y="3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3" y="3"/>
                      </a:lnTo>
                      <a:lnTo>
                        <a:pt x="14" y="3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3" y="10"/>
                      </a:lnTo>
                      <a:lnTo>
                        <a:pt x="12" y="13"/>
                      </a:lnTo>
                      <a:lnTo>
                        <a:pt x="9" y="14"/>
                      </a:lnTo>
                      <a:lnTo>
                        <a:pt x="7" y="16"/>
                      </a:lnTo>
                      <a:lnTo>
                        <a:pt x="6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8" name="Freeform 362"/>
                <p:cNvSpPr>
                  <a:spLocks/>
                </p:cNvSpPr>
                <p:nvPr/>
              </p:nvSpPr>
              <p:spPr bwMode="auto">
                <a:xfrm>
                  <a:off x="2391" y="3174"/>
                  <a:ext cx="15" cy="16"/>
                </a:xfrm>
                <a:custGeom>
                  <a:avLst/>
                  <a:gdLst>
                    <a:gd name="T0" fmla="*/ 11 w 17"/>
                    <a:gd name="T1" fmla="*/ 8 h 17"/>
                    <a:gd name="T2" fmla="*/ 12 w 17"/>
                    <a:gd name="T3" fmla="*/ 7 h 17"/>
                    <a:gd name="T4" fmla="*/ 14 w 17"/>
                    <a:gd name="T5" fmla="*/ 4 h 17"/>
                    <a:gd name="T6" fmla="*/ 12 w 17"/>
                    <a:gd name="T7" fmla="*/ 1 h 17"/>
                    <a:gd name="T8" fmla="*/ 11 w 17"/>
                    <a:gd name="T9" fmla="*/ 1 h 17"/>
                    <a:gd name="T10" fmla="*/ 10 w 17"/>
                    <a:gd name="T11" fmla="*/ 0 h 17"/>
                    <a:gd name="T12" fmla="*/ 7 w 17"/>
                    <a:gd name="T13" fmla="*/ 1 h 17"/>
                    <a:gd name="T14" fmla="*/ 4 w 17"/>
                    <a:gd name="T15" fmla="*/ 2 h 17"/>
                    <a:gd name="T16" fmla="*/ 3 w 17"/>
                    <a:gd name="T17" fmla="*/ 4 h 17"/>
                    <a:gd name="T18" fmla="*/ 0 w 17"/>
                    <a:gd name="T19" fmla="*/ 8 h 17"/>
                    <a:gd name="T20" fmla="*/ 0 w 17"/>
                    <a:gd name="T21" fmla="*/ 11 h 17"/>
                    <a:gd name="T22" fmla="*/ 0 w 17"/>
                    <a:gd name="T23" fmla="*/ 12 h 17"/>
                    <a:gd name="T24" fmla="*/ 1 w 17"/>
                    <a:gd name="T25" fmla="*/ 13 h 17"/>
                    <a:gd name="T26" fmla="*/ 3 w 17"/>
                    <a:gd name="T27" fmla="*/ 15 h 17"/>
                    <a:gd name="T28" fmla="*/ 4 w 17"/>
                    <a:gd name="T29" fmla="*/ 15 h 17"/>
                    <a:gd name="T30" fmla="*/ 7 w 17"/>
                    <a:gd name="T31" fmla="*/ 13 h 17"/>
                    <a:gd name="T32" fmla="*/ 10 w 17"/>
                    <a:gd name="T33" fmla="*/ 12 h 17"/>
                    <a:gd name="T34" fmla="*/ 11 w 17"/>
                    <a:gd name="T35" fmla="*/ 8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2" y="9"/>
                      </a:moveTo>
                      <a:lnTo>
                        <a:pt x="14" y="7"/>
                      </a:lnTo>
                      <a:lnTo>
                        <a:pt x="16" y="4"/>
                      </a:lnTo>
                      <a:lnTo>
                        <a:pt x="14" y="1"/>
                      </a:lnTo>
                      <a:lnTo>
                        <a:pt x="12" y="1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2"/>
                      </a:lnTo>
                      <a:lnTo>
                        <a:pt x="3" y="4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3"/>
                      </a:lnTo>
                      <a:lnTo>
                        <a:pt x="1" y="14"/>
                      </a:lnTo>
                      <a:lnTo>
                        <a:pt x="3" y="16"/>
                      </a:lnTo>
                      <a:lnTo>
                        <a:pt x="4" y="16"/>
                      </a:lnTo>
                      <a:lnTo>
                        <a:pt x="8" y="14"/>
                      </a:lnTo>
                      <a:lnTo>
                        <a:pt x="11" y="13"/>
                      </a:lnTo>
                      <a:lnTo>
                        <a:pt x="12" y="9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9" name="Freeform 363"/>
                <p:cNvSpPr>
                  <a:spLocks/>
                </p:cNvSpPr>
                <p:nvPr/>
              </p:nvSpPr>
              <p:spPr bwMode="auto">
                <a:xfrm>
                  <a:off x="2391" y="3177"/>
                  <a:ext cx="16" cy="16"/>
                </a:xfrm>
                <a:custGeom>
                  <a:avLst/>
                  <a:gdLst>
                    <a:gd name="T0" fmla="*/ 12 w 17"/>
                    <a:gd name="T1" fmla="*/ 8 h 17"/>
                    <a:gd name="T2" fmla="*/ 15 w 17"/>
                    <a:gd name="T3" fmla="*/ 8 h 17"/>
                    <a:gd name="T4" fmla="*/ 15 w 17"/>
                    <a:gd name="T5" fmla="*/ 2 h 17"/>
                    <a:gd name="T6" fmla="*/ 15 w 17"/>
                    <a:gd name="T7" fmla="*/ 0 h 17"/>
                    <a:gd name="T8" fmla="*/ 12 w 17"/>
                    <a:gd name="T9" fmla="*/ 0 h 17"/>
                    <a:gd name="T10" fmla="*/ 9 w 17"/>
                    <a:gd name="T11" fmla="*/ 0 h 17"/>
                    <a:gd name="T12" fmla="*/ 8 w 17"/>
                    <a:gd name="T13" fmla="*/ 0 h 17"/>
                    <a:gd name="T14" fmla="*/ 2 w 17"/>
                    <a:gd name="T15" fmla="*/ 5 h 17"/>
                    <a:gd name="T16" fmla="*/ 0 w 17"/>
                    <a:gd name="T17" fmla="*/ 8 h 17"/>
                    <a:gd name="T18" fmla="*/ 0 w 17"/>
                    <a:gd name="T19" fmla="*/ 9 h 17"/>
                    <a:gd name="T20" fmla="*/ 0 w 17"/>
                    <a:gd name="T21" fmla="*/ 12 h 17"/>
                    <a:gd name="T22" fmla="*/ 2 w 17"/>
                    <a:gd name="T23" fmla="*/ 15 h 17"/>
                    <a:gd name="T24" fmla="*/ 5 w 17"/>
                    <a:gd name="T25" fmla="*/ 15 h 17"/>
                    <a:gd name="T26" fmla="*/ 8 w 17"/>
                    <a:gd name="T27" fmla="*/ 15 h 17"/>
                    <a:gd name="T28" fmla="*/ 12 w 17"/>
                    <a:gd name="T29" fmla="*/ 8 h 1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7"/>
                    <a:gd name="T46" fmla="*/ 0 h 17"/>
                    <a:gd name="T47" fmla="*/ 17 w 17"/>
                    <a:gd name="T48" fmla="*/ 17 h 1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7" h="17">
                      <a:moveTo>
                        <a:pt x="13" y="8"/>
                      </a:moveTo>
                      <a:lnTo>
                        <a:pt x="16" y="8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2" y="5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0" y="13"/>
                      </a:lnTo>
                      <a:lnTo>
                        <a:pt x="2" y="16"/>
                      </a:lnTo>
                      <a:lnTo>
                        <a:pt x="5" y="16"/>
                      </a:lnTo>
                      <a:lnTo>
                        <a:pt x="8" y="16"/>
                      </a:lnTo>
                      <a:lnTo>
                        <a:pt x="13" y="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0" name="Freeform 364"/>
                <p:cNvSpPr>
                  <a:spLocks/>
                </p:cNvSpPr>
                <p:nvPr/>
              </p:nvSpPr>
              <p:spPr bwMode="auto">
                <a:xfrm>
                  <a:off x="2379" y="3177"/>
                  <a:ext cx="15" cy="17"/>
                </a:xfrm>
                <a:custGeom>
                  <a:avLst/>
                  <a:gdLst>
                    <a:gd name="T0" fmla="*/ 4 w 17"/>
                    <a:gd name="T1" fmla="*/ 16 h 17"/>
                    <a:gd name="T2" fmla="*/ 1 w 17"/>
                    <a:gd name="T3" fmla="*/ 12 h 17"/>
                    <a:gd name="T4" fmla="*/ 0 w 17"/>
                    <a:gd name="T5" fmla="*/ 12 h 17"/>
                    <a:gd name="T6" fmla="*/ 0 w 17"/>
                    <a:gd name="T7" fmla="*/ 9 h 17"/>
                    <a:gd name="T8" fmla="*/ 0 w 17"/>
                    <a:gd name="T9" fmla="*/ 7 h 17"/>
                    <a:gd name="T10" fmla="*/ 1 w 17"/>
                    <a:gd name="T11" fmla="*/ 5 h 17"/>
                    <a:gd name="T12" fmla="*/ 3 w 17"/>
                    <a:gd name="T13" fmla="*/ 2 h 17"/>
                    <a:gd name="T14" fmla="*/ 5 w 17"/>
                    <a:gd name="T15" fmla="*/ 1 h 17"/>
                    <a:gd name="T16" fmla="*/ 7 w 17"/>
                    <a:gd name="T17" fmla="*/ 0 h 17"/>
                    <a:gd name="T18" fmla="*/ 8 w 17"/>
                    <a:gd name="T19" fmla="*/ 0 h 17"/>
                    <a:gd name="T20" fmla="*/ 12 w 17"/>
                    <a:gd name="T21" fmla="*/ 2 h 17"/>
                    <a:gd name="T22" fmla="*/ 14 w 17"/>
                    <a:gd name="T23" fmla="*/ 3 h 17"/>
                    <a:gd name="T24" fmla="*/ 14 w 17"/>
                    <a:gd name="T25" fmla="*/ 6 h 17"/>
                    <a:gd name="T26" fmla="*/ 14 w 17"/>
                    <a:gd name="T27" fmla="*/ 8 h 17"/>
                    <a:gd name="T28" fmla="*/ 12 w 17"/>
                    <a:gd name="T29" fmla="*/ 10 h 17"/>
                    <a:gd name="T30" fmla="*/ 11 w 17"/>
                    <a:gd name="T31" fmla="*/ 12 h 17"/>
                    <a:gd name="T32" fmla="*/ 8 w 17"/>
                    <a:gd name="T33" fmla="*/ 14 h 17"/>
                    <a:gd name="T34" fmla="*/ 6 w 17"/>
                    <a:gd name="T35" fmla="*/ 16 h 17"/>
                    <a:gd name="T36" fmla="*/ 5 w 17"/>
                    <a:gd name="T37" fmla="*/ 16 h 17"/>
                    <a:gd name="T38" fmla="*/ 4 w 17"/>
                    <a:gd name="T39" fmla="*/ 16 h 1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7"/>
                    <a:gd name="T61" fmla="*/ 0 h 17"/>
                    <a:gd name="T62" fmla="*/ 17 w 17"/>
                    <a:gd name="T63" fmla="*/ 17 h 1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7" h="17">
                      <a:moveTo>
                        <a:pt x="4" y="16"/>
                      </a:move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9"/>
                      </a:lnTo>
                      <a:lnTo>
                        <a:pt x="0" y="7"/>
                      </a:lnTo>
                      <a:lnTo>
                        <a:pt x="1" y="5"/>
                      </a:lnTo>
                      <a:lnTo>
                        <a:pt x="3" y="2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4" y="2"/>
                      </a:lnTo>
                      <a:lnTo>
                        <a:pt x="16" y="3"/>
                      </a:lnTo>
                      <a:lnTo>
                        <a:pt x="16" y="6"/>
                      </a:lnTo>
                      <a:lnTo>
                        <a:pt x="16" y="8"/>
                      </a:lnTo>
                      <a:lnTo>
                        <a:pt x="14" y="10"/>
                      </a:lnTo>
                      <a:lnTo>
                        <a:pt x="12" y="12"/>
                      </a:lnTo>
                      <a:lnTo>
                        <a:pt x="9" y="14"/>
                      </a:lnTo>
                      <a:lnTo>
                        <a:pt x="7" y="16"/>
                      </a:lnTo>
                      <a:lnTo>
                        <a:pt x="6" y="16"/>
                      </a:lnTo>
                      <a:lnTo>
                        <a:pt x="4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1" name="Freeform 365"/>
                <p:cNvSpPr>
                  <a:spLocks/>
                </p:cNvSpPr>
                <p:nvPr/>
              </p:nvSpPr>
              <p:spPr bwMode="auto">
                <a:xfrm>
                  <a:off x="2381" y="3178"/>
                  <a:ext cx="16" cy="17"/>
                </a:xfrm>
                <a:custGeom>
                  <a:avLst/>
                  <a:gdLst>
                    <a:gd name="T0" fmla="*/ 13 w 17"/>
                    <a:gd name="T1" fmla="*/ 9 h 17"/>
                    <a:gd name="T2" fmla="*/ 15 w 17"/>
                    <a:gd name="T3" fmla="*/ 7 h 17"/>
                    <a:gd name="T4" fmla="*/ 15 w 17"/>
                    <a:gd name="T5" fmla="*/ 4 h 17"/>
                    <a:gd name="T6" fmla="*/ 15 w 17"/>
                    <a:gd name="T7" fmla="*/ 1 h 17"/>
                    <a:gd name="T8" fmla="*/ 13 w 17"/>
                    <a:gd name="T9" fmla="*/ 0 h 17"/>
                    <a:gd name="T10" fmla="*/ 10 w 17"/>
                    <a:gd name="T11" fmla="*/ 0 h 17"/>
                    <a:gd name="T12" fmla="*/ 8 w 17"/>
                    <a:gd name="T13" fmla="*/ 0 h 17"/>
                    <a:gd name="T14" fmla="*/ 4 w 17"/>
                    <a:gd name="T15" fmla="*/ 2 h 17"/>
                    <a:gd name="T16" fmla="*/ 1 w 17"/>
                    <a:gd name="T17" fmla="*/ 4 h 17"/>
                    <a:gd name="T18" fmla="*/ 1 w 17"/>
                    <a:gd name="T19" fmla="*/ 8 h 17"/>
                    <a:gd name="T20" fmla="*/ 0 w 17"/>
                    <a:gd name="T21" fmla="*/ 12 h 17"/>
                    <a:gd name="T22" fmla="*/ 1 w 17"/>
                    <a:gd name="T23" fmla="*/ 13 h 17"/>
                    <a:gd name="T24" fmla="*/ 1 w 17"/>
                    <a:gd name="T25" fmla="*/ 14 h 17"/>
                    <a:gd name="T26" fmla="*/ 1 w 17"/>
                    <a:gd name="T27" fmla="*/ 16 h 17"/>
                    <a:gd name="T28" fmla="*/ 4 w 17"/>
                    <a:gd name="T29" fmla="*/ 16 h 17"/>
                    <a:gd name="T30" fmla="*/ 8 w 17"/>
                    <a:gd name="T31" fmla="*/ 14 h 17"/>
                    <a:gd name="T32" fmla="*/ 10 w 17"/>
                    <a:gd name="T33" fmla="*/ 12 h 17"/>
                    <a:gd name="T34" fmla="*/ 13 w 17"/>
                    <a:gd name="T35" fmla="*/ 9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4" y="9"/>
                      </a:moveTo>
                      <a:lnTo>
                        <a:pt x="16" y="7"/>
                      </a:lnTo>
                      <a:lnTo>
                        <a:pt x="16" y="4"/>
                      </a:lnTo>
                      <a:lnTo>
                        <a:pt x="16" y="1"/>
                      </a:lnTo>
                      <a:lnTo>
                        <a:pt x="14" y="0"/>
                      </a:lnTo>
                      <a:lnTo>
                        <a:pt x="11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1" y="4"/>
                      </a:lnTo>
                      <a:lnTo>
                        <a:pt x="1" y="8"/>
                      </a:lnTo>
                      <a:lnTo>
                        <a:pt x="0" y="12"/>
                      </a:lnTo>
                      <a:lnTo>
                        <a:pt x="1" y="13"/>
                      </a:lnTo>
                      <a:lnTo>
                        <a:pt x="1" y="14"/>
                      </a:lnTo>
                      <a:lnTo>
                        <a:pt x="1" y="16"/>
                      </a:lnTo>
                      <a:lnTo>
                        <a:pt x="4" y="16"/>
                      </a:lnTo>
                      <a:lnTo>
                        <a:pt x="8" y="14"/>
                      </a:lnTo>
                      <a:lnTo>
                        <a:pt x="11" y="12"/>
                      </a:lnTo>
                      <a:lnTo>
                        <a:pt x="14" y="9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2" name="Freeform 366"/>
                <p:cNvSpPr>
                  <a:spLocks/>
                </p:cNvSpPr>
                <p:nvPr/>
              </p:nvSpPr>
              <p:spPr bwMode="auto">
                <a:xfrm>
                  <a:off x="2383" y="3181"/>
                  <a:ext cx="16" cy="16"/>
                </a:xfrm>
                <a:custGeom>
                  <a:avLst/>
                  <a:gdLst>
                    <a:gd name="T0" fmla="*/ 15 w 17"/>
                    <a:gd name="T1" fmla="*/ 8 h 17"/>
                    <a:gd name="T2" fmla="*/ 15 w 17"/>
                    <a:gd name="T3" fmla="*/ 8 h 17"/>
                    <a:gd name="T4" fmla="*/ 15 w 17"/>
                    <a:gd name="T5" fmla="*/ 2 h 17"/>
                    <a:gd name="T6" fmla="*/ 15 w 17"/>
                    <a:gd name="T7" fmla="*/ 0 h 17"/>
                    <a:gd name="T8" fmla="*/ 11 w 17"/>
                    <a:gd name="T9" fmla="*/ 0 h 17"/>
                    <a:gd name="T10" fmla="*/ 8 w 17"/>
                    <a:gd name="T11" fmla="*/ 0 h 17"/>
                    <a:gd name="T12" fmla="*/ 4 w 17"/>
                    <a:gd name="T13" fmla="*/ 2 h 17"/>
                    <a:gd name="T14" fmla="*/ 0 w 17"/>
                    <a:gd name="T15" fmla="*/ 8 h 17"/>
                    <a:gd name="T16" fmla="*/ 0 w 17"/>
                    <a:gd name="T17" fmla="*/ 9 h 17"/>
                    <a:gd name="T18" fmla="*/ 0 w 17"/>
                    <a:gd name="T19" fmla="*/ 12 h 17"/>
                    <a:gd name="T20" fmla="*/ 4 w 17"/>
                    <a:gd name="T21" fmla="*/ 15 h 17"/>
                    <a:gd name="T22" fmla="*/ 8 w 17"/>
                    <a:gd name="T23" fmla="*/ 15 h 17"/>
                    <a:gd name="T24" fmla="*/ 15 w 17"/>
                    <a:gd name="T25" fmla="*/ 8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7"/>
                    <a:gd name="T40" fmla="*/ 0 h 17"/>
                    <a:gd name="T41" fmla="*/ 17 w 17"/>
                    <a:gd name="T42" fmla="*/ 17 h 17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7" h="17">
                      <a:moveTo>
                        <a:pt x="16" y="8"/>
                      </a:moveTo>
                      <a:lnTo>
                        <a:pt x="16" y="8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0" y="13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6" y="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3" name="Freeform 367"/>
                <p:cNvSpPr>
                  <a:spLocks/>
                </p:cNvSpPr>
                <p:nvPr/>
              </p:nvSpPr>
              <p:spPr bwMode="auto">
                <a:xfrm>
                  <a:off x="2391" y="3175"/>
                  <a:ext cx="16" cy="16"/>
                </a:xfrm>
                <a:custGeom>
                  <a:avLst/>
                  <a:gdLst>
                    <a:gd name="T0" fmla="*/ 6 w 17"/>
                    <a:gd name="T1" fmla="*/ 15 h 17"/>
                    <a:gd name="T2" fmla="*/ 2 w 17"/>
                    <a:gd name="T3" fmla="*/ 12 h 17"/>
                    <a:gd name="T4" fmla="*/ 1 w 17"/>
                    <a:gd name="T5" fmla="*/ 12 h 17"/>
                    <a:gd name="T6" fmla="*/ 0 w 17"/>
                    <a:gd name="T7" fmla="*/ 11 h 17"/>
                    <a:gd name="T8" fmla="*/ 0 w 17"/>
                    <a:gd name="T9" fmla="*/ 9 h 17"/>
                    <a:gd name="T10" fmla="*/ 0 w 17"/>
                    <a:gd name="T11" fmla="*/ 7 h 17"/>
                    <a:gd name="T12" fmla="*/ 2 w 17"/>
                    <a:gd name="T13" fmla="*/ 5 h 17"/>
                    <a:gd name="T14" fmla="*/ 3 w 17"/>
                    <a:gd name="T15" fmla="*/ 3 h 17"/>
                    <a:gd name="T16" fmla="*/ 6 w 17"/>
                    <a:gd name="T17" fmla="*/ 1 h 17"/>
                    <a:gd name="T18" fmla="*/ 8 w 17"/>
                    <a:gd name="T19" fmla="*/ 0 h 17"/>
                    <a:gd name="T20" fmla="*/ 8 w 17"/>
                    <a:gd name="T21" fmla="*/ 0 h 17"/>
                    <a:gd name="T22" fmla="*/ 10 w 17"/>
                    <a:gd name="T23" fmla="*/ 0 h 17"/>
                    <a:gd name="T24" fmla="*/ 13 w 17"/>
                    <a:gd name="T25" fmla="*/ 3 h 17"/>
                    <a:gd name="T26" fmla="*/ 15 w 17"/>
                    <a:gd name="T27" fmla="*/ 3 h 17"/>
                    <a:gd name="T28" fmla="*/ 15 w 17"/>
                    <a:gd name="T29" fmla="*/ 6 h 17"/>
                    <a:gd name="T30" fmla="*/ 15 w 17"/>
                    <a:gd name="T31" fmla="*/ 8 h 17"/>
                    <a:gd name="T32" fmla="*/ 13 w 17"/>
                    <a:gd name="T33" fmla="*/ 10 h 17"/>
                    <a:gd name="T34" fmla="*/ 11 w 17"/>
                    <a:gd name="T35" fmla="*/ 12 h 17"/>
                    <a:gd name="T36" fmla="*/ 8 w 17"/>
                    <a:gd name="T37" fmla="*/ 13 h 17"/>
                    <a:gd name="T38" fmla="*/ 7 w 17"/>
                    <a:gd name="T39" fmla="*/ 15 h 17"/>
                    <a:gd name="T40" fmla="*/ 6 w 17"/>
                    <a:gd name="T41" fmla="*/ 15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7"/>
                    <a:gd name="T64" fmla="*/ 0 h 17"/>
                    <a:gd name="T65" fmla="*/ 17 w 17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7" h="17">
                      <a:moveTo>
                        <a:pt x="6" y="16"/>
                      </a:moveTo>
                      <a:lnTo>
                        <a:pt x="2" y="13"/>
                      </a:lnTo>
                      <a:lnTo>
                        <a:pt x="1" y="13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7"/>
                      </a:lnTo>
                      <a:lnTo>
                        <a:pt x="2" y="5"/>
                      </a:lnTo>
                      <a:lnTo>
                        <a:pt x="3" y="3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3"/>
                      </a:lnTo>
                      <a:lnTo>
                        <a:pt x="16" y="3"/>
                      </a:lnTo>
                      <a:lnTo>
                        <a:pt x="16" y="6"/>
                      </a:lnTo>
                      <a:lnTo>
                        <a:pt x="16" y="8"/>
                      </a:lnTo>
                      <a:lnTo>
                        <a:pt x="14" y="11"/>
                      </a:lnTo>
                      <a:lnTo>
                        <a:pt x="12" y="13"/>
                      </a:lnTo>
                      <a:lnTo>
                        <a:pt x="9" y="14"/>
                      </a:lnTo>
                      <a:lnTo>
                        <a:pt x="7" y="16"/>
                      </a:lnTo>
                      <a:lnTo>
                        <a:pt x="6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4" name="Freeform 368"/>
                <p:cNvSpPr>
                  <a:spLocks/>
                </p:cNvSpPr>
                <p:nvPr/>
              </p:nvSpPr>
              <p:spPr bwMode="auto">
                <a:xfrm>
                  <a:off x="2385" y="3181"/>
                  <a:ext cx="16" cy="16"/>
                </a:xfrm>
                <a:custGeom>
                  <a:avLst/>
                  <a:gdLst>
                    <a:gd name="T0" fmla="*/ 12 w 17"/>
                    <a:gd name="T1" fmla="*/ 8 h 17"/>
                    <a:gd name="T2" fmla="*/ 13 w 17"/>
                    <a:gd name="T3" fmla="*/ 7 h 17"/>
                    <a:gd name="T4" fmla="*/ 15 w 17"/>
                    <a:gd name="T5" fmla="*/ 4 h 17"/>
                    <a:gd name="T6" fmla="*/ 13 w 17"/>
                    <a:gd name="T7" fmla="*/ 1 h 17"/>
                    <a:gd name="T8" fmla="*/ 12 w 17"/>
                    <a:gd name="T9" fmla="*/ 1 h 17"/>
                    <a:gd name="T10" fmla="*/ 9 w 17"/>
                    <a:gd name="T11" fmla="*/ 0 h 17"/>
                    <a:gd name="T12" fmla="*/ 8 w 17"/>
                    <a:gd name="T13" fmla="*/ 1 h 17"/>
                    <a:gd name="T14" fmla="*/ 5 w 17"/>
                    <a:gd name="T15" fmla="*/ 2 h 17"/>
                    <a:gd name="T16" fmla="*/ 2 w 17"/>
                    <a:gd name="T17" fmla="*/ 4 h 17"/>
                    <a:gd name="T18" fmla="*/ 1 w 17"/>
                    <a:gd name="T19" fmla="*/ 8 h 17"/>
                    <a:gd name="T20" fmla="*/ 0 w 17"/>
                    <a:gd name="T21" fmla="*/ 11 h 17"/>
                    <a:gd name="T22" fmla="*/ 1 w 17"/>
                    <a:gd name="T23" fmla="*/ 12 h 17"/>
                    <a:gd name="T24" fmla="*/ 1 w 17"/>
                    <a:gd name="T25" fmla="*/ 13 h 17"/>
                    <a:gd name="T26" fmla="*/ 2 w 17"/>
                    <a:gd name="T27" fmla="*/ 15 h 17"/>
                    <a:gd name="T28" fmla="*/ 4 w 17"/>
                    <a:gd name="T29" fmla="*/ 15 h 17"/>
                    <a:gd name="T30" fmla="*/ 8 w 17"/>
                    <a:gd name="T31" fmla="*/ 13 h 17"/>
                    <a:gd name="T32" fmla="*/ 9 w 17"/>
                    <a:gd name="T33" fmla="*/ 11 h 17"/>
                    <a:gd name="T34" fmla="*/ 12 w 17"/>
                    <a:gd name="T35" fmla="*/ 8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3" y="9"/>
                      </a:moveTo>
                      <a:lnTo>
                        <a:pt x="14" y="7"/>
                      </a:lnTo>
                      <a:lnTo>
                        <a:pt x="16" y="4"/>
                      </a:lnTo>
                      <a:lnTo>
                        <a:pt x="14" y="1"/>
                      </a:lnTo>
                      <a:lnTo>
                        <a:pt x="13" y="1"/>
                      </a:lnTo>
                      <a:lnTo>
                        <a:pt x="10" y="0"/>
                      </a:lnTo>
                      <a:lnTo>
                        <a:pt x="8" y="1"/>
                      </a:lnTo>
                      <a:lnTo>
                        <a:pt x="5" y="2"/>
                      </a:lnTo>
                      <a:lnTo>
                        <a:pt x="2" y="4"/>
                      </a:lnTo>
                      <a:lnTo>
                        <a:pt x="1" y="8"/>
                      </a:lnTo>
                      <a:lnTo>
                        <a:pt x="0" y="12"/>
                      </a:lnTo>
                      <a:lnTo>
                        <a:pt x="1" y="13"/>
                      </a:lnTo>
                      <a:lnTo>
                        <a:pt x="1" y="14"/>
                      </a:lnTo>
                      <a:lnTo>
                        <a:pt x="2" y="16"/>
                      </a:lnTo>
                      <a:lnTo>
                        <a:pt x="4" y="16"/>
                      </a:lnTo>
                      <a:lnTo>
                        <a:pt x="8" y="14"/>
                      </a:lnTo>
                      <a:lnTo>
                        <a:pt x="10" y="12"/>
                      </a:lnTo>
                      <a:lnTo>
                        <a:pt x="13" y="9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5" name="Freeform 369"/>
                <p:cNvSpPr>
                  <a:spLocks/>
                </p:cNvSpPr>
                <p:nvPr/>
              </p:nvSpPr>
              <p:spPr bwMode="auto">
                <a:xfrm>
                  <a:off x="2283" y="3198"/>
                  <a:ext cx="21" cy="40"/>
                </a:xfrm>
                <a:custGeom>
                  <a:avLst/>
                  <a:gdLst>
                    <a:gd name="T0" fmla="*/ 0 w 23"/>
                    <a:gd name="T1" fmla="*/ 27 h 42"/>
                    <a:gd name="T2" fmla="*/ 20 w 23"/>
                    <a:gd name="T3" fmla="*/ 39 h 42"/>
                    <a:gd name="T4" fmla="*/ 20 w 23"/>
                    <a:gd name="T5" fmla="*/ 12 h 42"/>
                    <a:gd name="T6" fmla="*/ 0 w 23"/>
                    <a:gd name="T7" fmla="*/ 0 h 42"/>
                    <a:gd name="T8" fmla="*/ 0 w 23"/>
                    <a:gd name="T9" fmla="*/ 27 h 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"/>
                    <a:gd name="T16" fmla="*/ 0 h 42"/>
                    <a:gd name="T17" fmla="*/ 23 w 23"/>
                    <a:gd name="T18" fmla="*/ 42 h 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" h="42">
                      <a:moveTo>
                        <a:pt x="0" y="28"/>
                      </a:moveTo>
                      <a:lnTo>
                        <a:pt x="22" y="41"/>
                      </a:lnTo>
                      <a:lnTo>
                        <a:pt x="22" y="13"/>
                      </a:lnTo>
                      <a:lnTo>
                        <a:pt x="0" y="0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6" name="Freeform 370"/>
                <p:cNvSpPr>
                  <a:spLocks/>
                </p:cNvSpPr>
                <p:nvPr/>
              </p:nvSpPr>
              <p:spPr bwMode="auto">
                <a:xfrm>
                  <a:off x="2278" y="3207"/>
                  <a:ext cx="25" cy="16"/>
                </a:xfrm>
                <a:custGeom>
                  <a:avLst/>
                  <a:gdLst>
                    <a:gd name="T0" fmla="*/ 7 w 28"/>
                    <a:gd name="T1" fmla="*/ 0 h 17"/>
                    <a:gd name="T2" fmla="*/ 0 w 28"/>
                    <a:gd name="T3" fmla="*/ 5 h 17"/>
                    <a:gd name="T4" fmla="*/ 4 w 28"/>
                    <a:gd name="T5" fmla="*/ 12 h 17"/>
                    <a:gd name="T6" fmla="*/ 15 w 28"/>
                    <a:gd name="T7" fmla="*/ 15 h 17"/>
                    <a:gd name="T8" fmla="*/ 24 w 28"/>
                    <a:gd name="T9" fmla="*/ 9 h 17"/>
                    <a:gd name="T10" fmla="*/ 7 w 28"/>
                    <a:gd name="T11" fmla="*/ 0 h 1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8"/>
                    <a:gd name="T19" fmla="*/ 0 h 17"/>
                    <a:gd name="T20" fmla="*/ 28 w 28"/>
                    <a:gd name="T21" fmla="*/ 17 h 17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8" h="17">
                      <a:moveTo>
                        <a:pt x="8" y="0"/>
                      </a:moveTo>
                      <a:lnTo>
                        <a:pt x="0" y="5"/>
                      </a:lnTo>
                      <a:lnTo>
                        <a:pt x="4" y="13"/>
                      </a:lnTo>
                      <a:lnTo>
                        <a:pt x="17" y="16"/>
                      </a:lnTo>
                      <a:lnTo>
                        <a:pt x="27" y="10"/>
                      </a:lnTo>
                      <a:lnTo>
                        <a:pt x="8" y="0"/>
                      </a:lnTo>
                    </a:path>
                  </a:pathLst>
                </a:custGeom>
                <a:solidFill>
                  <a:srgbClr val="F934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7" name="Freeform 371"/>
                <p:cNvSpPr>
                  <a:spLocks/>
                </p:cNvSpPr>
                <p:nvPr/>
              </p:nvSpPr>
              <p:spPr bwMode="auto">
                <a:xfrm>
                  <a:off x="2291" y="3217"/>
                  <a:ext cx="15" cy="27"/>
                </a:xfrm>
                <a:custGeom>
                  <a:avLst/>
                  <a:gdLst>
                    <a:gd name="T0" fmla="*/ 14 w 17"/>
                    <a:gd name="T1" fmla="*/ 18 h 28"/>
                    <a:gd name="T2" fmla="*/ 0 w 17"/>
                    <a:gd name="T3" fmla="*/ 26 h 28"/>
                    <a:gd name="T4" fmla="*/ 0 w 17"/>
                    <a:gd name="T5" fmla="*/ 12 h 28"/>
                    <a:gd name="T6" fmla="*/ 4 w 17"/>
                    <a:gd name="T7" fmla="*/ 4 h 28"/>
                    <a:gd name="T8" fmla="*/ 14 w 17"/>
                    <a:gd name="T9" fmla="*/ 0 h 28"/>
                    <a:gd name="T10" fmla="*/ 14 w 17"/>
                    <a:gd name="T11" fmla="*/ 18 h 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7"/>
                    <a:gd name="T19" fmla="*/ 0 h 28"/>
                    <a:gd name="T20" fmla="*/ 17 w 17"/>
                    <a:gd name="T21" fmla="*/ 28 h 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7" h="28">
                      <a:moveTo>
                        <a:pt x="16" y="19"/>
                      </a:moveTo>
                      <a:lnTo>
                        <a:pt x="0" y="27"/>
                      </a:lnTo>
                      <a:lnTo>
                        <a:pt x="0" y="12"/>
                      </a:lnTo>
                      <a:lnTo>
                        <a:pt x="4" y="4"/>
                      </a:lnTo>
                      <a:lnTo>
                        <a:pt x="16" y="0"/>
                      </a:lnTo>
                      <a:lnTo>
                        <a:pt x="16" y="19"/>
                      </a:lnTo>
                    </a:path>
                  </a:pathLst>
                </a:cu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8" name="Freeform 372"/>
                <p:cNvSpPr>
                  <a:spLocks/>
                </p:cNvSpPr>
                <p:nvPr/>
              </p:nvSpPr>
              <p:spPr bwMode="auto">
                <a:xfrm>
                  <a:off x="2271" y="3228"/>
                  <a:ext cx="21" cy="22"/>
                </a:xfrm>
                <a:custGeom>
                  <a:avLst/>
                  <a:gdLst>
                    <a:gd name="T0" fmla="*/ 20 w 22"/>
                    <a:gd name="T1" fmla="*/ 14 h 23"/>
                    <a:gd name="T2" fmla="*/ 18 w 22"/>
                    <a:gd name="T3" fmla="*/ 11 h 23"/>
                    <a:gd name="T4" fmla="*/ 9 w 22"/>
                    <a:gd name="T5" fmla="*/ 12 h 23"/>
                    <a:gd name="T6" fmla="*/ 2 w 22"/>
                    <a:gd name="T7" fmla="*/ 21 h 23"/>
                    <a:gd name="T8" fmla="*/ 0 w 22"/>
                    <a:gd name="T9" fmla="*/ 20 h 23"/>
                    <a:gd name="T10" fmla="*/ 3 w 22"/>
                    <a:gd name="T11" fmla="*/ 9 h 23"/>
                    <a:gd name="T12" fmla="*/ 20 w 22"/>
                    <a:gd name="T13" fmla="*/ 0 h 23"/>
                    <a:gd name="T14" fmla="*/ 20 w 22"/>
                    <a:gd name="T15" fmla="*/ 14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2"/>
                    <a:gd name="T25" fmla="*/ 0 h 23"/>
                    <a:gd name="T26" fmla="*/ 22 w 2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2" h="23">
                      <a:moveTo>
                        <a:pt x="21" y="15"/>
                      </a:moveTo>
                      <a:lnTo>
                        <a:pt x="19" y="11"/>
                      </a:lnTo>
                      <a:lnTo>
                        <a:pt x="9" y="13"/>
                      </a:lnTo>
                      <a:lnTo>
                        <a:pt x="2" y="22"/>
                      </a:lnTo>
                      <a:lnTo>
                        <a:pt x="0" y="21"/>
                      </a:lnTo>
                      <a:lnTo>
                        <a:pt x="3" y="9"/>
                      </a:lnTo>
                      <a:lnTo>
                        <a:pt x="21" y="0"/>
                      </a:lnTo>
                      <a:lnTo>
                        <a:pt x="21" y="15"/>
                      </a:lnTo>
                    </a:path>
                  </a:pathLst>
                </a:cu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9" name="Freeform 373"/>
                <p:cNvSpPr>
                  <a:spLocks/>
                </p:cNvSpPr>
                <p:nvPr/>
              </p:nvSpPr>
              <p:spPr bwMode="auto">
                <a:xfrm>
                  <a:off x="2262" y="3232"/>
                  <a:ext cx="16" cy="18"/>
                </a:xfrm>
                <a:custGeom>
                  <a:avLst/>
                  <a:gdLst>
                    <a:gd name="T0" fmla="*/ 0 w 17"/>
                    <a:gd name="T1" fmla="*/ 11 h 19"/>
                    <a:gd name="T2" fmla="*/ 11 w 17"/>
                    <a:gd name="T3" fmla="*/ 17 h 19"/>
                    <a:gd name="T4" fmla="*/ 15 w 17"/>
                    <a:gd name="T5" fmla="*/ 6 h 19"/>
                    <a:gd name="T6" fmla="*/ 6 w 17"/>
                    <a:gd name="T7" fmla="*/ 3 h 19"/>
                    <a:gd name="T8" fmla="*/ 0 w 17"/>
                    <a:gd name="T9" fmla="*/ 0 h 19"/>
                    <a:gd name="T10" fmla="*/ 0 w 17"/>
                    <a:gd name="T11" fmla="*/ 11 h 1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7"/>
                    <a:gd name="T19" fmla="*/ 0 h 19"/>
                    <a:gd name="T20" fmla="*/ 17 w 17"/>
                    <a:gd name="T21" fmla="*/ 19 h 1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7" h="19">
                      <a:moveTo>
                        <a:pt x="0" y="12"/>
                      </a:moveTo>
                      <a:lnTo>
                        <a:pt x="12" y="18"/>
                      </a:lnTo>
                      <a:lnTo>
                        <a:pt x="16" y="6"/>
                      </a:lnTo>
                      <a:lnTo>
                        <a:pt x="6" y="3"/>
                      </a:lnTo>
                      <a:lnTo>
                        <a:pt x="0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0" name="Freeform 374"/>
                <p:cNvSpPr>
                  <a:spLocks/>
                </p:cNvSpPr>
                <p:nvPr/>
              </p:nvSpPr>
              <p:spPr bwMode="auto">
                <a:xfrm>
                  <a:off x="2292" y="3218"/>
                  <a:ext cx="16" cy="17"/>
                </a:xfrm>
                <a:custGeom>
                  <a:avLst/>
                  <a:gdLst>
                    <a:gd name="T0" fmla="*/ 15 w 17"/>
                    <a:gd name="T1" fmla="*/ 9 h 17"/>
                    <a:gd name="T2" fmla="*/ 0 w 17"/>
                    <a:gd name="T3" fmla="*/ 16 h 17"/>
                    <a:gd name="T4" fmla="*/ 4 w 17"/>
                    <a:gd name="T5" fmla="*/ 4 h 17"/>
                    <a:gd name="T6" fmla="*/ 15 w 17"/>
                    <a:gd name="T7" fmla="*/ 0 h 17"/>
                    <a:gd name="T8" fmla="*/ 15 w 17"/>
                    <a:gd name="T9" fmla="*/ 9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7"/>
                    <a:gd name="T17" fmla="*/ 17 w 17"/>
                    <a:gd name="T18" fmla="*/ 17 h 1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7">
                      <a:moveTo>
                        <a:pt x="16" y="9"/>
                      </a:moveTo>
                      <a:lnTo>
                        <a:pt x="0" y="16"/>
                      </a:lnTo>
                      <a:lnTo>
                        <a:pt x="4" y="4"/>
                      </a:lnTo>
                      <a:lnTo>
                        <a:pt x="16" y="0"/>
                      </a:lnTo>
                      <a:lnTo>
                        <a:pt x="16" y="9"/>
                      </a:lnTo>
                    </a:path>
                  </a:pathLst>
                </a:custGeom>
                <a:solidFill>
                  <a:srgbClr val="6E87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1" name="Freeform 375"/>
                <p:cNvSpPr>
                  <a:spLocks/>
                </p:cNvSpPr>
                <p:nvPr/>
              </p:nvSpPr>
              <p:spPr bwMode="auto">
                <a:xfrm>
                  <a:off x="2260" y="3222"/>
                  <a:ext cx="32" cy="17"/>
                </a:xfrm>
                <a:custGeom>
                  <a:avLst/>
                  <a:gdLst>
                    <a:gd name="T0" fmla="*/ 0 w 34"/>
                    <a:gd name="T1" fmla="*/ 12 h 18"/>
                    <a:gd name="T2" fmla="*/ 10 w 34"/>
                    <a:gd name="T3" fmla="*/ 16 h 18"/>
                    <a:gd name="T4" fmla="*/ 31 w 34"/>
                    <a:gd name="T5" fmla="*/ 3 h 18"/>
                    <a:gd name="T6" fmla="*/ 13 w 34"/>
                    <a:gd name="T7" fmla="*/ 0 h 18"/>
                    <a:gd name="T8" fmla="*/ 0 w 34"/>
                    <a:gd name="T9" fmla="*/ 12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"/>
                    <a:gd name="T16" fmla="*/ 0 h 18"/>
                    <a:gd name="T17" fmla="*/ 34 w 34"/>
                    <a:gd name="T18" fmla="*/ 18 h 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" h="18">
                      <a:moveTo>
                        <a:pt x="0" y="13"/>
                      </a:moveTo>
                      <a:lnTo>
                        <a:pt x="11" y="17"/>
                      </a:lnTo>
                      <a:lnTo>
                        <a:pt x="33" y="3"/>
                      </a:lnTo>
                      <a:lnTo>
                        <a:pt x="14" y="0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F934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2" name="Freeform 376"/>
                <p:cNvSpPr>
                  <a:spLocks/>
                </p:cNvSpPr>
                <p:nvPr/>
              </p:nvSpPr>
              <p:spPr bwMode="auto">
                <a:xfrm>
                  <a:off x="2276" y="3211"/>
                  <a:ext cx="20" cy="20"/>
                </a:xfrm>
                <a:custGeom>
                  <a:avLst/>
                  <a:gdLst>
                    <a:gd name="T0" fmla="*/ 19 w 22"/>
                    <a:gd name="T1" fmla="*/ 10 h 21"/>
                    <a:gd name="T2" fmla="*/ 6 w 22"/>
                    <a:gd name="T3" fmla="*/ 0 h 21"/>
                    <a:gd name="T4" fmla="*/ 0 w 22"/>
                    <a:gd name="T5" fmla="*/ 10 h 21"/>
                    <a:gd name="T6" fmla="*/ 9 w 22"/>
                    <a:gd name="T7" fmla="*/ 19 h 21"/>
                    <a:gd name="T8" fmla="*/ 19 w 22"/>
                    <a:gd name="T9" fmla="*/ 1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21"/>
                    <a:gd name="T17" fmla="*/ 22 w 22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21">
                      <a:moveTo>
                        <a:pt x="21" y="10"/>
                      </a:moveTo>
                      <a:lnTo>
                        <a:pt x="7" y="0"/>
                      </a:lnTo>
                      <a:lnTo>
                        <a:pt x="0" y="11"/>
                      </a:lnTo>
                      <a:lnTo>
                        <a:pt x="10" y="20"/>
                      </a:lnTo>
                      <a:lnTo>
                        <a:pt x="21" y="10"/>
                      </a:lnTo>
                    </a:path>
                  </a:pathLst>
                </a:custGeom>
                <a:solidFill>
                  <a:srgbClr val="CEE1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3" name="Freeform 377"/>
                <p:cNvSpPr>
                  <a:spLocks/>
                </p:cNvSpPr>
                <p:nvPr/>
              </p:nvSpPr>
              <p:spPr bwMode="auto">
                <a:xfrm>
                  <a:off x="2300" y="3126"/>
                  <a:ext cx="112" cy="67"/>
                </a:xfrm>
                <a:custGeom>
                  <a:avLst/>
                  <a:gdLst>
                    <a:gd name="T0" fmla="*/ 111 w 122"/>
                    <a:gd name="T1" fmla="*/ 12 h 70"/>
                    <a:gd name="T2" fmla="*/ 87 w 122"/>
                    <a:gd name="T3" fmla="*/ 0 h 70"/>
                    <a:gd name="T4" fmla="*/ 0 w 122"/>
                    <a:gd name="T5" fmla="*/ 53 h 70"/>
                    <a:gd name="T6" fmla="*/ 23 w 122"/>
                    <a:gd name="T7" fmla="*/ 66 h 70"/>
                    <a:gd name="T8" fmla="*/ 111 w 122"/>
                    <a:gd name="T9" fmla="*/ 12 h 7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2"/>
                    <a:gd name="T16" fmla="*/ 0 h 70"/>
                    <a:gd name="T17" fmla="*/ 122 w 122"/>
                    <a:gd name="T18" fmla="*/ 70 h 7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2" h="70">
                      <a:moveTo>
                        <a:pt x="121" y="13"/>
                      </a:moveTo>
                      <a:lnTo>
                        <a:pt x="95" y="0"/>
                      </a:lnTo>
                      <a:lnTo>
                        <a:pt x="0" y="55"/>
                      </a:lnTo>
                      <a:lnTo>
                        <a:pt x="25" y="69"/>
                      </a:lnTo>
                      <a:lnTo>
                        <a:pt x="121" y="13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4" name="Freeform 378"/>
                <p:cNvSpPr>
                  <a:spLocks/>
                </p:cNvSpPr>
                <p:nvPr/>
              </p:nvSpPr>
              <p:spPr bwMode="auto">
                <a:xfrm>
                  <a:off x="2323" y="3139"/>
                  <a:ext cx="89" cy="80"/>
                </a:xfrm>
                <a:custGeom>
                  <a:avLst/>
                  <a:gdLst>
                    <a:gd name="T0" fmla="*/ 88 w 97"/>
                    <a:gd name="T1" fmla="*/ 0 h 84"/>
                    <a:gd name="T2" fmla="*/ 0 w 97"/>
                    <a:gd name="T3" fmla="*/ 51 h 84"/>
                    <a:gd name="T4" fmla="*/ 0 w 97"/>
                    <a:gd name="T5" fmla="*/ 79 h 84"/>
                    <a:gd name="T6" fmla="*/ 88 w 97"/>
                    <a:gd name="T7" fmla="*/ 27 h 84"/>
                    <a:gd name="T8" fmla="*/ 88 w 97"/>
                    <a:gd name="T9" fmla="*/ 0 h 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7"/>
                    <a:gd name="T16" fmla="*/ 0 h 84"/>
                    <a:gd name="T17" fmla="*/ 97 w 97"/>
                    <a:gd name="T18" fmla="*/ 84 h 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7" h="84">
                      <a:moveTo>
                        <a:pt x="96" y="0"/>
                      </a:moveTo>
                      <a:lnTo>
                        <a:pt x="0" y="54"/>
                      </a:lnTo>
                      <a:lnTo>
                        <a:pt x="0" y="83"/>
                      </a:lnTo>
                      <a:lnTo>
                        <a:pt x="96" y="28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5" name="Freeform 379"/>
                <p:cNvSpPr>
                  <a:spLocks/>
                </p:cNvSpPr>
                <p:nvPr/>
              </p:nvSpPr>
              <p:spPr bwMode="auto">
                <a:xfrm>
                  <a:off x="2300" y="3178"/>
                  <a:ext cx="24" cy="41"/>
                </a:xfrm>
                <a:custGeom>
                  <a:avLst/>
                  <a:gdLst>
                    <a:gd name="T0" fmla="*/ 23 w 26"/>
                    <a:gd name="T1" fmla="*/ 12 h 43"/>
                    <a:gd name="T2" fmla="*/ 0 w 26"/>
                    <a:gd name="T3" fmla="*/ 0 h 43"/>
                    <a:gd name="T4" fmla="*/ 0 w 26"/>
                    <a:gd name="T5" fmla="*/ 27 h 43"/>
                    <a:gd name="T6" fmla="*/ 23 w 26"/>
                    <a:gd name="T7" fmla="*/ 40 h 43"/>
                    <a:gd name="T8" fmla="*/ 23 w 26"/>
                    <a:gd name="T9" fmla="*/ 12 h 4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43"/>
                    <a:gd name="T17" fmla="*/ 26 w 26"/>
                    <a:gd name="T18" fmla="*/ 43 h 4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43">
                      <a:moveTo>
                        <a:pt x="25" y="13"/>
                      </a:moveTo>
                      <a:lnTo>
                        <a:pt x="0" y="0"/>
                      </a:lnTo>
                      <a:lnTo>
                        <a:pt x="0" y="28"/>
                      </a:lnTo>
                      <a:lnTo>
                        <a:pt x="25" y="42"/>
                      </a:lnTo>
                      <a:lnTo>
                        <a:pt x="25" y="13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6" name="Freeform 380"/>
                <p:cNvSpPr>
                  <a:spLocks/>
                </p:cNvSpPr>
                <p:nvPr/>
              </p:nvSpPr>
              <p:spPr bwMode="auto">
                <a:xfrm>
                  <a:off x="2283" y="3194"/>
                  <a:ext cx="32" cy="20"/>
                </a:xfrm>
                <a:custGeom>
                  <a:avLst/>
                  <a:gdLst>
                    <a:gd name="T0" fmla="*/ 10 w 35"/>
                    <a:gd name="T1" fmla="*/ 0 h 21"/>
                    <a:gd name="T2" fmla="*/ 0 w 35"/>
                    <a:gd name="T3" fmla="*/ 6 h 21"/>
                    <a:gd name="T4" fmla="*/ 19 w 35"/>
                    <a:gd name="T5" fmla="*/ 19 h 21"/>
                    <a:gd name="T6" fmla="*/ 31 w 35"/>
                    <a:gd name="T7" fmla="*/ 12 h 21"/>
                    <a:gd name="T8" fmla="*/ 10 w 35"/>
                    <a:gd name="T9" fmla="*/ 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"/>
                    <a:gd name="T16" fmla="*/ 0 h 21"/>
                    <a:gd name="T17" fmla="*/ 35 w 35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" h="21">
                      <a:moveTo>
                        <a:pt x="11" y="0"/>
                      </a:moveTo>
                      <a:lnTo>
                        <a:pt x="0" y="6"/>
                      </a:lnTo>
                      <a:lnTo>
                        <a:pt x="21" y="20"/>
                      </a:lnTo>
                      <a:lnTo>
                        <a:pt x="34" y="13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FC67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7" name="Freeform 381"/>
                <p:cNvSpPr>
                  <a:spLocks/>
                </p:cNvSpPr>
                <p:nvPr/>
              </p:nvSpPr>
              <p:spPr bwMode="auto">
                <a:xfrm>
                  <a:off x="2303" y="3206"/>
                  <a:ext cx="16" cy="32"/>
                </a:xfrm>
                <a:custGeom>
                  <a:avLst/>
                  <a:gdLst>
                    <a:gd name="T0" fmla="*/ 15 w 17"/>
                    <a:gd name="T1" fmla="*/ 24 h 34"/>
                    <a:gd name="T2" fmla="*/ 0 w 17"/>
                    <a:gd name="T3" fmla="*/ 31 h 34"/>
                    <a:gd name="T4" fmla="*/ 0 w 17"/>
                    <a:gd name="T5" fmla="*/ 6 h 34"/>
                    <a:gd name="T6" fmla="*/ 15 w 17"/>
                    <a:gd name="T7" fmla="*/ 0 h 34"/>
                    <a:gd name="T8" fmla="*/ 15 w 17"/>
                    <a:gd name="T9" fmla="*/ 24 h 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34"/>
                    <a:gd name="T17" fmla="*/ 17 w 17"/>
                    <a:gd name="T18" fmla="*/ 34 h 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34">
                      <a:moveTo>
                        <a:pt x="16" y="25"/>
                      </a:moveTo>
                      <a:lnTo>
                        <a:pt x="0" y="33"/>
                      </a:lnTo>
                      <a:lnTo>
                        <a:pt x="0" y="6"/>
                      </a:lnTo>
                      <a:lnTo>
                        <a:pt x="16" y="0"/>
                      </a:lnTo>
                      <a:lnTo>
                        <a:pt x="16" y="25"/>
                      </a:lnTo>
                    </a:path>
                  </a:pathLst>
                </a:cu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8" name="Freeform 382"/>
                <p:cNvSpPr>
                  <a:spLocks/>
                </p:cNvSpPr>
                <p:nvPr/>
              </p:nvSpPr>
              <p:spPr bwMode="auto">
                <a:xfrm>
                  <a:off x="2373" y="3169"/>
                  <a:ext cx="113" cy="68"/>
                </a:xfrm>
                <a:custGeom>
                  <a:avLst/>
                  <a:gdLst>
                    <a:gd name="T0" fmla="*/ 112 w 123"/>
                    <a:gd name="T1" fmla="*/ 13 h 72"/>
                    <a:gd name="T2" fmla="*/ 89 w 123"/>
                    <a:gd name="T3" fmla="*/ 0 h 72"/>
                    <a:gd name="T4" fmla="*/ 0 w 123"/>
                    <a:gd name="T5" fmla="*/ 53 h 72"/>
                    <a:gd name="T6" fmla="*/ 22 w 123"/>
                    <a:gd name="T7" fmla="*/ 67 h 72"/>
                    <a:gd name="T8" fmla="*/ 112 w 123"/>
                    <a:gd name="T9" fmla="*/ 13 h 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3"/>
                    <a:gd name="T16" fmla="*/ 0 h 72"/>
                    <a:gd name="T17" fmla="*/ 123 w 123"/>
                    <a:gd name="T18" fmla="*/ 72 h 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3" h="72">
                      <a:moveTo>
                        <a:pt x="122" y="14"/>
                      </a:moveTo>
                      <a:lnTo>
                        <a:pt x="97" y="0"/>
                      </a:lnTo>
                      <a:lnTo>
                        <a:pt x="0" y="56"/>
                      </a:lnTo>
                      <a:lnTo>
                        <a:pt x="24" y="71"/>
                      </a:lnTo>
                      <a:lnTo>
                        <a:pt x="122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9" name="Freeform 383"/>
                <p:cNvSpPr>
                  <a:spLocks/>
                </p:cNvSpPr>
                <p:nvPr/>
              </p:nvSpPr>
              <p:spPr bwMode="auto">
                <a:xfrm>
                  <a:off x="2373" y="3222"/>
                  <a:ext cx="24" cy="42"/>
                </a:xfrm>
                <a:custGeom>
                  <a:avLst/>
                  <a:gdLst>
                    <a:gd name="T0" fmla="*/ 23 w 26"/>
                    <a:gd name="T1" fmla="*/ 13 h 44"/>
                    <a:gd name="T2" fmla="*/ 0 w 26"/>
                    <a:gd name="T3" fmla="*/ 0 h 44"/>
                    <a:gd name="T4" fmla="*/ 0 w 26"/>
                    <a:gd name="T5" fmla="*/ 27 h 44"/>
                    <a:gd name="T6" fmla="*/ 23 w 26"/>
                    <a:gd name="T7" fmla="*/ 41 h 44"/>
                    <a:gd name="T8" fmla="*/ 23 w 26"/>
                    <a:gd name="T9" fmla="*/ 13 h 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44"/>
                    <a:gd name="T17" fmla="*/ 26 w 26"/>
                    <a:gd name="T18" fmla="*/ 44 h 4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44">
                      <a:moveTo>
                        <a:pt x="25" y="14"/>
                      </a:moveTo>
                      <a:lnTo>
                        <a:pt x="0" y="0"/>
                      </a:lnTo>
                      <a:lnTo>
                        <a:pt x="0" y="28"/>
                      </a:lnTo>
                      <a:lnTo>
                        <a:pt x="25" y="43"/>
                      </a:lnTo>
                      <a:lnTo>
                        <a:pt x="25" y="14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0" name="Freeform 384"/>
                <p:cNvSpPr>
                  <a:spLocks/>
                </p:cNvSpPr>
                <p:nvPr/>
              </p:nvSpPr>
              <p:spPr bwMode="auto">
                <a:xfrm>
                  <a:off x="2396" y="3183"/>
                  <a:ext cx="90" cy="81"/>
                </a:xfrm>
                <a:custGeom>
                  <a:avLst/>
                  <a:gdLst>
                    <a:gd name="T0" fmla="*/ 89 w 98"/>
                    <a:gd name="T1" fmla="*/ 0 h 85"/>
                    <a:gd name="T2" fmla="*/ 0 w 98"/>
                    <a:gd name="T3" fmla="*/ 52 h 85"/>
                    <a:gd name="T4" fmla="*/ 0 w 98"/>
                    <a:gd name="T5" fmla="*/ 80 h 85"/>
                    <a:gd name="T6" fmla="*/ 89 w 98"/>
                    <a:gd name="T7" fmla="*/ 27 h 85"/>
                    <a:gd name="T8" fmla="*/ 89 w 98"/>
                    <a:gd name="T9" fmla="*/ 0 h 8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8"/>
                    <a:gd name="T16" fmla="*/ 0 h 85"/>
                    <a:gd name="T17" fmla="*/ 98 w 98"/>
                    <a:gd name="T18" fmla="*/ 85 h 8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8" h="85">
                      <a:moveTo>
                        <a:pt x="97" y="0"/>
                      </a:moveTo>
                      <a:lnTo>
                        <a:pt x="0" y="55"/>
                      </a:lnTo>
                      <a:lnTo>
                        <a:pt x="0" y="84"/>
                      </a:lnTo>
                      <a:lnTo>
                        <a:pt x="97" y="28"/>
                      </a:lnTo>
                      <a:lnTo>
                        <a:pt x="97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pic>
            <p:nvPicPr>
              <p:cNvPr id="47" name="Picture 38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10" y="1439"/>
                <a:ext cx="368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</p:pic>
          <p:pic>
            <p:nvPicPr>
              <p:cNvPr id="48" name="Picture 386"/>
              <p:cNvPicPr>
                <a:picLocks noChangeAspect="1" noChangeArrowheads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22" y="1467"/>
                <a:ext cx="52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</p:pic>
          <p:grpSp>
            <p:nvGrpSpPr>
              <p:cNvPr id="49" name="Group 387"/>
              <p:cNvGrpSpPr>
                <a:grpSpLocks/>
              </p:cNvGrpSpPr>
              <p:nvPr/>
            </p:nvGrpSpPr>
            <p:grpSpPr bwMode="auto">
              <a:xfrm>
                <a:off x="1629" y="1411"/>
                <a:ext cx="332" cy="308"/>
                <a:chOff x="1166" y="1703"/>
                <a:chExt cx="401" cy="542"/>
              </a:xfrm>
            </p:grpSpPr>
            <p:sp>
              <p:nvSpPr>
                <p:cNvPr id="52" name="Freeform 388"/>
                <p:cNvSpPr>
                  <a:spLocks/>
                </p:cNvSpPr>
                <p:nvPr/>
              </p:nvSpPr>
              <p:spPr bwMode="auto">
                <a:xfrm>
                  <a:off x="1385" y="1703"/>
                  <a:ext cx="63" cy="277"/>
                </a:xfrm>
                <a:custGeom>
                  <a:avLst/>
                  <a:gdLst>
                    <a:gd name="T0" fmla="*/ 0 w 63"/>
                    <a:gd name="T1" fmla="*/ 262 h 277"/>
                    <a:gd name="T2" fmla="*/ 15 w 63"/>
                    <a:gd name="T3" fmla="*/ 2 h 277"/>
                    <a:gd name="T4" fmla="*/ 28 w 63"/>
                    <a:gd name="T5" fmla="*/ 0 h 277"/>
                    <a:gd name="T6" fmla="*/ 41 w 63"/>
                    <a:gd name="T7" fmla="*/ 2 h 277"/>
                    <a:gd name="T8" fmla="*/ 62 w 63"/>
                    <a:gd name="T9" fmla="*/ 262 h 277"/>
                    <a:gd name="T10" fmla="*/ 59 w 63"/>
                    <a:gd name="T11" fmla="*/ 264 h 277"/>
                    <a:gd name="T12" fmla="*/ 56 w 63"/>
                    <a:gd name="T13" fmla="*/ 267 h 277"/>
                    <a:gd name="T14" fmla="*/ 52 w 63"/>
                    <a:gd name="T15" fmla="*/ 269 h 277"/>
                    <a:gd name="T16" fmla="*/ 48 w 63"/>
                    <a:gd name="T17" fmla="*/ 271 h 277"/>
                    <a:gd name="T18" fmla="*/ 42 w 63"/>
                    <a:gd name="T19" fmla="*/ 273 h 277"/>
                    <a:gd name="T20" fmla="*/ 36 w 63"/>
                    <a:gd name="T21" fmla="*/ 275 h 277"/>
                    <a:gd name="T22" fmla="*/ 32 w 63"/>
                    <a:gd name="T23" fmla="*/ 276 h 277"/>
                    <a:gd name="T24" fmla="*/ 29 w 63"/>
                    <a:gd name="T25" fmla="*/ 276 h 277"/>
                    <a:gd name="T26" fmla="*/ 25 w 63"/>
                    <a:gd name="T27" fmla="*/ 276 h 277"/>
                    <a:gd name="T28" fmla="*/ 20 w 63"/>
                    <a:gd name="T29" fmla="*/ 275 h 277"/>
                    <a:gd name="T30" fmla="*/ 17 w 63"/>
                    <a:gd name="T31" fmla="*/ 274 h 277"/>
                    <a:gd name="T32" fmla="*/ 14 w 63"/>
                    <a:gd name="T33" fmla="*/ 273 h 277"/>
                    <a:gd name="T34" fmla="*/ 11 w 63"/>
                    <a:gd name="T35" fmla="*/ 273 h 277"/>
                    <a:gd name="T36" fmla="*/ 9 w 63"/>
                    <a:gd name="T37" fmla="*/ 271 h 277"/>
                    <a:gd name="T38" fmla="*/ 5 w 63"/>
                    <a:gd name="T39" fmla="*/ 269 h 277"/>
                    <a:gd name="T40" fmla="*/ 2 w 63"/>
                    <a:gd name="T41" fmla="*/ 267 h 277"/>
                    <a:gd name="T42" fmla="*/ 1 w 63"/>
                    <a:gd name="T43" fmla="*/ 264 h 277"/>
                    <a:gd name="T44" fmla="*/ 0 w 63"/>
                    <a:gd name="T45" fmla="*/ 263 h 277"/>
                    <a:gd name="T46" fmla="*/ 0 w 63"/>
                    <a:gd name="T47" fmla="*/ 262 h 27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3"/>
                    <a:gd name="T73" fmla="*/ 0 h 277"/>
                    <a:gd name="T74" fmla="*/ 63 w 63"/>
                    <a:gd name="T75" fmla="*/ 277 h 277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3" h="277">
                      <a:moveTo>
                        <a:pt x="0" y="262"/>
                      </a:moveTo>
                      <a:lnTo>
                        <a:pt x="15" y="2"/>
                      </a:lnTo>
                      <a:lnTo>
                        <a:pt x="28" y="0"/>
                      </a:lnTo>
                      <a:lnTo>
                        <a:pt x="41" y="2"/>
                      </a:lnTo>
                      <a:lnTo>
                        <a:pt x="62" y="262"/>
                      </a:lnTo>
                      <a:lnTo>
                        <a:pt x="59" y="264"/>
                      </a:lnTo>
                      <a:lnTo>
                        <a:pt x="56" y="267"/>
                      </a:lnTo>
                      <a:lnTo>
                        <a:pt x="52" y="269"/>
                      </a:lnTo>
                      <a:lnTo>
                        <a:pt x="48" y="271"/>
                      </a:lnTo>
                      <a:lnTo>
                        <a:pt x="42" y="273"/>
                      </a:lnTo>
                      <a:lnTo>
                        <a:pt x="36" y="275"/>
                      </a:lnTo>
                      <a:lnTo>
                        <a:pt x="32" y="276"/>
                      </a:lnTo>
                      <a:lnTo>
                        <a:pt x="29" y="276"/>
                      </a:lnTo>
                      <a:lnTo>
                        <a:pt x="25" y="276"/>
                      </a:lnTo>
                      <a:lnTo>
                        <a:pt x="20" y="275"/>
                      </a:lnTo>
                      <a:lnTo>
                        <a:pt x="17" y="274"/>
                      </a:lnTo>
                      <a:lnTo>
                        <a:pt x="14" y="273"/>
                      </a:lnTo>
                      <a:lnTo>
                        <a:pt x="11" y="273"/>
                      </a:lnTo>
                      <a:lnTo>
                        <a:pt x="9" y="271"/>
                      </a:lnTo>
                      <a:lnTo>
                        <a:pt x="5" y="269"/>
                      </a:lnTo>
                      <a:lnTo>
                        <a:pt x="2" y="267"/>
                      </a:lnTo>
                      <a:lnTo>
                        <a:pt x="1" y="264"/>
                      </a:lnTo>
                      <a:lnTo>
                        <a:pt x="0" y="263"/>
                      </a:lnTo>
                      <a:lnTo>
                        <a:pt x="0" y="262"/>
                      </a:lnTo>
                    </a:path>
                  </a:pathLst>
                </a:custGeom>
                <a:solidFill>
                  <a:srgbClr val="9966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3" name="Freeform 389"/>
                <p:cNvSpPr>
                  <a:spLocks/>
                </p:cNvSpPr>
                <p:nvPr/>
              </p:nvSpPr>
              <p:spPr bwMode="auto">
                <a:xfrm>
                  <a:off x="1444" y="1737"/>
                  <a:ext cx="62" cy="276"/>
                </a:xfrm>
                <a:custGeom>
                  <a:avLst/>
                  <a:gdLst>
                    <a:gd name="T0" fmla="*/ 0 w 62"/>
                    <a:gd name="T1" fmla="*/ 261 h 276"/>
                    <a:gd name="T2" fmla="*/ 15 w 62"/>
                    <a:gd name="T3" fmla="*/ 2 h 276"/>
                    <a:gd name="T4" fmla="*/ 28 w 62"/>
                    <a:gd name="T5" fmla="*/ 0 h 276"/>
                    <a:gd name="T6" fmla="*/ 39 w 62"/>
                    <a:gd name="T7" fmla="*/ 2 h 276"/>
                    <a:gd name="T8" fmla="*/ 61 w 62"/>
                    <a:gd name="T9" fmla="*/ 261 h 276"/>
                    <a:gd name="T10" fmla="*/ 58 w 62"/>
                    <a:gd name="T11" fmla="*/ 264 h 276"/>
                    <a:gd name="T12" fmla="*/ 55 w 62"/>
                    <a:gd name="T13" fmla="*/ 266 h 276"/>
                    <a:gd name="T14" fmla="*/ 51 w 62"/>
                    <a:gd name="T15" fmla="*/ 268 h 276"/>
                    <a:gd name="T16" fmla="*/ 47 w 62"/>
                    <a:gd name="T17" fmla="*/ 270 h 276"/>
                    <a:gd name="T18" fmla="*/ 41 w 62"/>
                    <a:gd name="T19" fmla="*/ 272 h 276"/>
                    <a:gd name="T20" fmla="*/ 35 w 62"/>
                    <a:gd name="T21" fmla="*/ 275 h 276"/>
                    <a:gd name="T22" fmla="*/ 32 w 62"/>
                    <a:gd name="T23" fmla="*/ 275 h 276"/>
                    <a:gd name="T24" fmla="*/ 29 w 62"/>
                    <a:gd name="T25" fmla="*/ 275 h 276"/>
                    <a:gd name="T26" fmla="*/ 25 w 62"/>
                    <a:gd name="T27" fmla="*/ 275 h 276"/>
                    <a:gd name="T28" fmla="*/ 21 w 62"/>
                    <a:gd name="T29" fmla="*/ 275 h 276"/>
                    <a:gd name="T30" fmla="*/ 17 w 62"/>
                    <a:gd name="T31" fmla="*/ 274 h 276"/>
                    <a:gd name="T32" fmla="*/ 14 w 62"/>
                    <a:gd name="T33" fmla="*/ 272 h 276"/>
                    <a:gd name="T34" fmla="*/ 12 w 62"/>
                    <a:gd name="T35" fmla="*/ 271 h 276"/>
                    <a:gd name="T36" fmla="*/ 8 w 62"/>
                    <a:gd name="T37" fmla="*/ 270 h 276"/>
                    <a:gd name="T38" fmla="*/ 6 w 62"/>
                    <a:gd name="T39" fmla="*/ 268 h 276"/>
                    <a:gd name="T40" fmla="*/ 2 w 62"/>
                    <a:gd name="T41" fmla="*/ 266 h 276"/>
                    <a:gd name="T42" fmla="*/ 1 w 62"/>
                    <a:gd name="T43" fmla="*/ 264 h 276"/>
                    <a:gd name="T44" fmla="*/ 0 w 62"/>
                    <a:gd name="T45" fmla="*/ 262 h 276"/>
                    <a:gd name="T46" fmla="*/ 0 w 62"/>
                    <a:gd name="T47" fmla="*/ 261 h 27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2"/>
                    <a:gd name="T73" fmla="*/ 0 h 276"/>
                    <a:gd name="T74" fmla="*/ 62 w 62"/>
                    <a:gd name="T75" fmla="*/ 276 h 27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2" h="276">
                      <a:moveTo>
                        <a:pt x="0" y="261"/>
                      </a:moveTo>
                      <a:lnTo>
                        <a:pt x="15" y="2"/>
                      </a:lnTo>
                      <a:lnTo>
                        <a:pt x="28" y="0"/>
                      </a:lnTo>
                      <a:lnTo>
                        <a:pt x="39" y="2"/>
                      </a:lnTo>
                      <a:lnTo>
                        <a:pt x="61" y="261"/>
                      </a:lnTo>
                      <a:lnTo>
                        <a:pt x="58" y="264"/>
                      </a:lnTo>
                      <a:lnTo>
                        <a:pt x="55" y="266"/>
                      </a:lnTo>
                      <a:lnTo>
                        <a:pt x="51" y="268"/>
                      </a:lnTo>
                      <a:lnTo>
                        <a:pt x="47" y="270"/>
                      </a:lnTo>
                      <a:lnTo>
                        <a:pt x="41" y="272"/>
                      </a:lnTo>
                      <a:lnTo>
                        <a:pt x="35" y="275"/>
                      </a:lnTo>
                      <a:lnTo>
                        <a:pt x="32" y="275"/>
                      </a:lnTo>
                      <a:lnTo>
                        <a:pt x="29" y="275"/>
                      </a:lnTo>
                      <a:lnTo>
                        <a:pt x="25" y="275"/>
                      </a:lnTo>
                      <a:lnTo>
                        <a:pt x="21" y="275"/>
                      </a:lnTo>
                      <a:lnTo>
                        <a:pt x="17" y="274"/>
                      </a:lnTo>
                      <a:lnTo>
                        <a:pt x="14" y="272"/>
                      </a:lnTo>
                      <a:lnTo>
                        <a:pt x="12" y="271"/>
                      </a:lnTo>
                      <a:lnTo>
                        <a:pt x="8" y="270"/>
                      </a:lnTo>
                      <a:lnTo>
                        <a:pt x="6" y="268"/>
                      </a:lnTo>
                      <a:lnTo>
                        <a:pt x="2" y="266"/>
                      </a:lnTo>
                      <a:lnTo>
                        <a:pt x="1" y="264"/>
                      </a:lnTo>
                      <a:lnTo>
                        <a:pt x="0" y="262"/>
                      </a:lnTo>
                      <a:lnTo>
                        <a:pt x="0" y="261"/>
                      </a:lnTo>
                    </a:path>
                  </a:pathLst>
                </a:custGeom>
                <a:solidFill>
                  <a:srgbClr val="9966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4" name="Freeform 390"/>
                <p:cNvSpPr>
                  <a:spLocks/>
                </p:cNvSpPr>
                <p:nvPr/>
              </p:nvSpPr>
              <p:spPr bwMode="auto">
                <a:xfrm>
                  <a:off x="1413" y="1703"/>
                  <a:ext cx="34" cy="277"/>
                </a:xfrm>
                <a:custGeom>
                  <a:avLst/>
                  <a:gdLst>
                    <a:gd name="T0" fmla="*/ 6 w 34"/>
                    <a:gd name="T1" fmla="*/ 276 h 277"/>
                    <a:gd name="T2" fmla="*/ 10 w 34"/>
                    <a:gd name="T3" fmla="*/ 276 h 277"/>
                    <a:gd name="T4" fmla="*/ 13 w 34"/>
                    <a:gd name="T5" fmla="*/ 275 h 277"/>
                    <a:gd name="T6" fmla="*/ 17 w 34"/>
                    <a:gd name="T7" fmla="*/ 274 h 277"/>
                    <a:gd name="T8" fmla="*/ 19 w 34"/>
                    <a:gd name="T9" fmla="*/ 273 h 277"/>
                    <a:gd name="T10" fmla="*/ 24 w 34"/>
                    <a:gd name="T11" fmla="*/ 271 h 277"/>
                    <a:gd name="T12" fmla="*/ 26 w 34"/>
                    <a:gd name="T13" fmla="*/ 270 h 277"/>
                    <a:gd name="T14" fmla="*/ 28 w 34"/>
                    <a:gd name="T15" fmla="*/ 269 h 277"/>
                    <a:gd name="T16" fmla="*/ 30 w 34"/>
                    <a:gd name="T17" fmla="*/ 267 h 277"/>
                    <a:gd name="T18" fmla="*/ 32 w 34"/>
                    <a:gd name="T19" fmla="*/ 264 h 277"/>
                    <a:gd name="T20" fmla="*/ 33 w 34"/>
                    <a:gd name="T21" fmla="*/ 262 h 277"/>
                    <a:gd name="T22" fmla="*/ 12 w 34"/>
                    <a:gd name="T23" fmla="*/ 2 h 277"/>
                    <a:gd name="T24" fmla="*/ 0 w 34"/>
                    <a:gd name="T25" fmla="*/ 0 h 277"/>
                    <a:gd name="T26" fmla="*/ 0 w 34"/>
                    <a:gd name="T27" fmla="*/ 276 h 277"/>
                    <a:gd name="T28" fmla="*/ 6 w 34"/>
                    <a:gd name="T29" fmla="*/ 276 h 27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34"/>
                    <a:gd name="T46" fmla="*/ 0 h 277"/>
                    <a:gd name="T47" fmla="*/ 34 w 34"/>
                    <a:gd name="T48" fmla="*/ 277 h 27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34" h="277">
                      <a:moveTo>
                        <a:pt x="6" y="276"/>
                      </a:moveTo>
                      <a:lnTo>
                        <a:pt x="10" y="276"/>
                      </a:lnTo>
                      <a:lnTo>
                        <a:pt x="13" y="275"/>
                      </a:lnTo>
                      <a:lnTo>
                        <a:pt x="17" y="274"/>
                      </a:lnTo>
                      <a:lnTo>
                        <a:pt x="19" y="273"/>
                      </a:lnTo>
                      <a:lnTo>
                        <a:pt x="24" y="271"/>
                      </a:lnTo>
                      <a:lnTo>
                        <a:pt x="26" y="270"/>
                      </a:lnTo>
                      <a:lnTo>
                        <a:pt x="28" y="269"/>
                      </a:lnTo>
                      <a:lnTo>
                        <a:pt x="30" y="267"/>
                      </a:lnTo>
                      <a:lnTo>
                        <a:pt x="32" y="264"/>
                      </a:lnTo>
                      <a:lnTo>
                        <a:pt x="33" y="262"/>
                      </a:lnTo>
                      <a:lnTo>
                        <a:pt x="12" y="2"/>
                      </a:lnTo>
                      <a:lnTo>
                        <a:pt x="0" y="0"/>
                      </a:lnTo>
                      <a:lnTo>
                        <a:pt x="0" y="276"/>
                      </a:lnTo>
                      <a:lnTo>
                        <a:pt x="6" y="276"/>
                      </a:lnTo>
                    </a:path>
                  </a:pathLst>
                </a:custGeom>
                <a:solidFill>
                  <a:srgbClr val="996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5" name="Freeform 391"/>
                <p:cNvSpPr>
                  <a:spLocks/>
                </p:cNvSpPr>
                <p:nvPr/>
              </p:nvSpPr>
              <p:spPr bwMode="auto">
                <a:xfrm>
                  <a:off x="1385" y="1998"/>
                  <a:ext cx="182" cy="195"/>
                </a:xfrm>
                <a:custGeom>
                  <a:avLst/>
                  <a:gdLst>
                    <a:gd name="T0" fmla="*/ 181 w 182"/>
                    <a:gd name="T1" fmla="*/ 0 h 195"/>
                    <a:gd name="T2" fmla="*/ 0 w 182"/>
                    <a:gd name="T3" fmla="*/ 103 h 195"/>
                    <a:gd name="T4" fmla="*/ 0 w 182"/>
                    <a:gd name="T5" fmla="*/ 194 h 195"/>
                    <a:gd name="T6" fmla="*/ 181 w 182"/>
                    <a:gd name="T7" fmla="*/ 89 h 195"/>
                    <a:gd name="T8" fmla="*/ 181 w 182"/>
                    <a:gd name="T9" fmla="*/ 0 h 19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2"/>
                    <a:gd name="T16" fmla="*/ 0 h 195"/>
                    <a:gd name="T17" fmla="*/ 182 w 182"/>
                    <a:gd name="T18" fmla="*/ 195 h 19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2" h="195">
                      <a:moveTo>
                        <a:pt x="181" y="0"/>
                      </a:moveTo>
                      <a:lnTo>
                        <a:pt x="0" y="103"/>
                      </a:lnTo>
                      <a:lnTo>
                        <a:pt x="0" y="194"/>
                      </a:lnTo>
                      <a:lnTo>
                        <a:pt x="181" y="89"/>
                      </a:lnTo>
                      <a:lnTo>
                        <a:pt x="181" y="0"/>
                      </a:lnTo>
                    </a:path>
                  </a:pathLst>
                </a:cu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6" name="Freeform 392"/>
                <p:cNvSpPr>
                  <a:spLocks/>
                </p:cNvSpPr>
                <p:nvPr/>
              </p:nvSpPr>
              <p:spPr bwMode="auto">
                <a:xfrm>
                  <a:off x="1166" y="1976"/>
                  <a:ext cx="220" cy="217"/>
                </a:xfrm>
                <a:custGeom>
                  <a:avLst/>
                  <a:gdLst>
                    <a:gd name="T0" fmla="*/ 0 w 220"/>
                    <a:gd name="T1" fmla="*/ 0 h 217"/>
                    <a:gd name="T2" fmla="*/ 219 w 220"/>
                    <a:gd name="T3" fmla="*/ 125 h 217"/>
                    <a:gd name="T4" fmla="*/ 219 w 220"/>
                    <a:gd name="T5" fmla="*/ 216 h 217"/>
                    <a:gd name="T6" fmla="*/ 0 w 220"/>
                    <a:gd name="T7" fmla="*/ 90 h 217"/>
                    <a:gd name="T8" fmla="*/ 0 w 220"/>
                    <a:gd name="T9" fmla="*/ 0 h 2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0"/>
                    <a:gd name="T16" fmla="*/ 0 h 217"/>
                    <a:gd name="T17" fmla="*/ 220 w 220"/>
                    <a:gd name="T18" fmla="*/ 217 h 21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0" h="217">
                      <a:moveTo>
                        <a:pt x="0" y="0"/>
                      </a:moveTo>
                      <a:lnTo>
                        <a:pt x="219" y="125"/>
                      </a:lnTo>
                      <a:lnTo>
                        <a:pt x="219" y="216"/>
                      </a:lnTo>
                      <a:lnTo>
                        <a:pt x="0" y="9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7" name="Freeform 393"/>
                <p:cNvSpPr>
                  <a:spLocks/>
                </p:cNvSpPr>
                <p:nvPr/>
              </p:nvSpPr>
              <p:spPr bwMode="auto">
                <a:xfrm>
                  <a:off x="1166" y="1871"/>
                  <a:ext cx="401" cy="231"/>
                </a:xfrm>
                <a:custGeom>
                  <a:avLst/>
                  <a:gdLst>
                    <a:gd name="T0" fmla="*/ 400 w 401"/>
                    <a:gd name="T1" fmla="*/ 126 h 231"/>
                    <a:gd name="T2" fmla="*/ 219 w 401"/>
                    <a:gd name="T3" fmla="*/ 230 h 231"/>
                    <a:gd name="T4" fmla="*/ 0 w 401"/>
                    <a:gd name="T5" fmla="*/ 103 h 231"/>
                    <a:gd name="T6" fmla="*/ 180 w 401"/>
                    <a:gd name="T7" fmla="*/ 0 h 231"/>
                    <a:gd name="T8" fmla="*/ 400 w 401"/>
                    <a:gd name="T9" fmla="*/ 126 h 2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01"/>
                    <a:gd name="T16" fmla="*/ 0 h 231"/>
                    <a:gd name="T17" fmla="*/ 401 w 401"/>
                    <a:gd name="T18" fmla="*/ 231 h 2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01" h="231">
                      <a:moveTo>
                        <a:pt x="400" y="126"/>
                      </a:moveTo>
                      <a:lnTo>
                        <a:pt x="219" y="230"/>
                      </a:lnTo>
                      <a:lnTo>
                        <a:pt x="0" y="103"/>
                      </a:lnTo>
                      <a:lnTo>
                        <a:pt x="180" y="0"/>
                      </a:lnTo>
                      <a:lnTo>
                        <a:pt x="400" y="126"/>
                      </a:lnTo>
                    </a:path>
                  </a:pathLst>
                </a:custGeom>
                <a:solidFill>
                  <a:srgbClr val="C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8" name="Freeform 394"/>
                <p:cNvSpPr>
                  <a:spLocks/>
                </p:cNvSpPr>
                <p:nvPr/>
              </p:nvSpPr>
              <p:spPr bwMode="auto">
                <a:xfrm>
                  <a:off x="1246" y="1986"/>
                  <a:ext cx="59" cy="70"/>
                </a:xfrm>
                <a:custGeom>
                  <a:avLst/>
                  <a:gdLst>
                    <a:gd name="T0" fmla="*/ 58 w 59"/>
                    <a:gd name="T1" fmla="*/ 0 h 70"/>
                    <a:gd name="T2" fmla="*/ 58 w 59"/>
                    <a:gd name="T3" fmla="*/ 69 h 70"/>
                    <a:gd name="T4" fmla="*/ 0 w 59"/>
                    <a:gd name="T5" fmla="*/ 35 h 70"/>
                    <a:gd name="T6" fmla="*/ 58 w 59"/>
                    <a:gd name="T7" fmla="*/ 0 h 7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9"/>
                    <a:gd name="T13" fmla="*/ 0 h 70"/>
                    <a:gd name="T14" fmla="*/ 59 w 59"/>
                    <a:gd name="T15" fmla="*/ 70 h 7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9" h="70">
                      <a:moveTo>
                        <a:pt x="58" y="0"/>
                      </a:moveTo>
                      <a:lnTo>
                        <a:pt x="58" y="69"/>
                      </a:lnTo>
                      <a:lnTo>
                        <a:pt x="0" y="35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9" name="Freeform 395"/>
                <p:cNvSpPr>
                  <a:spLocks/>
                </p:cNvSpPr>
                <p:nvPr/>
              </p:nvSpPr>
              <p:spPr bwMode="auto">
                <a:xfrm>
                  <a:off x="1398" y="2103"/>
                  <a:ext cx="33" cy="64"/>
                </a:xfrm>
                <a:custGeom>
                  <a:avLst/>
                  <a:gdLst>
                    <a:gd name="T0" fmla="*/ 32 w 33"/>
                    <a:gd name="T1" fmla="*/ 0 h 64"/>
                    <a:gd name="T2" fmla="*/ 0 w 33"/>
                    <a:gd name="T3" fmla="*/ 18 h 64"/>
                    <a:gd name="T4" fmla="*/ 0 w 33"/>
                    <a:gd name="T5" fmla="*/ 63 h 64"/>
                    <a:gd name="T6" fmla="*/ 32 w 33"/>
                    <a:gd name="T7" fmla="*/ 45 h 64"/>
                    <a:gd name="T8" fmla="*/ 32 w 33"/>
                    <a:gd name="T9" fmla="*/ 0 h 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3"/>
                    <a:gd name="T16" fmla="*/ 0 h 64"/>
                    <a:gd name="T17" fmla="*/ 33 w 33"/>
                    <a:gd name="T18" fmla="*/ 64 h 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3" h="64">
                      <a:moveTo>
                        <a:pt x="32" y="0"/>
                      </a:moveTo>
                      <a:lnTo>
                        <a:pt x="0" y="18"/>
                      </a:lnTo>
                      <a:lnTo>
                        <a:pt x="0" y="63"/>
                      </a:lnTo>
                      <a:lnTo>
                        <a:pt x="32" y="45"/>
                      </a:lnTo>
                      <a:lnTo>
                        <a:pt x="32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0" name="Freeform 396"/>
                <p:cNvSpPr>
                  <a:spLocks/>
                </p:cNvSpPr>
                <p:nvPr/>
              </p:nvSpPr>
              <p:spPr bwMode="auto">
                <a:xfrm>
                  <a:off x="1185" y="2080"/>
                  <a:ext cx="107" cy="104"/>
                </a:xfrm>
                <a:custGeom>
                  <a:avLst/>
                  <a:gdLst>
                    <a:gd name="T0" fmla="*/ 0 w 107"/>
                    <a:gd name="T1" fmla="*/ 0 h 104"/>
                    <a:gd name="T2" fmla="*/ 106 w 107"/>
                    <a:gd name="T3" fmla="*/ 61 h 104"/>
                    <a:gd name="T4" fmla="*/ 106 w 107"/>
                    <a:gd name="T5" fmla="*/ 103 h 104"/>
                    <a:gd name="T6" fmla="*/ 0 w 107"/>
                    <a:gd name="T7" fmla="*/ 42 h 104"/>
                    <a:gd name="T8" fmla="*/ 0 w 107"/>
                    <a:gd name="T9" fmla="*/ 0 h 10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7"/>
                    <a:gd name="T16" fmla="*/ 0 h 104"/>
                    <a:gd name="T17" fmla="*/ 107 w 107"/>
                    <a:gd name="T18" fmla="*/ 104 h 10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7" h="104">
                      <a:moveTo>
                        <a:pt x="0" y="0"/>
                      </a:moveTo>
                      <a:lnTo>
                        <a:pt x="106" y="61"/>
                      </a:lnTo>
                      <a:lnTo>
                        <a:pt x="106" y="103"/>
                      </a:lnTo>
                      <a:lnTo>
                        <a:pt x="0" y="4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66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1" name="Freeform 397"/>
                <p:cNvSpPr>
                  <a:spLocks/>
                </p:cNvSpPr>
                <p:nvPr/>
              </p:nvSpPr>
              <p:spPr bwMode="auto">
                <a:xfrm>
                  <a:off x="1290" y="2117"/>
                  <a:ext cx="41" cy="67"/>
                </a:xfrm>
                <a:custGeom>
                  <a:avLst/>
                  <a:gdLst>
                    <a:gd name="T0" fmla="*/ 40 w 41"/>
                    <a:gd name="T1" fmla="*/ 0 h 67"/>
                    <a:gd name="T2" fmla="*/ 0 w 41"/>
                    <a:gd name="T3" fmla="*/ 22 h 67"/>
                    <a:gd name="T4" fmla="*/ 0 w 41"/>
                    <a:gd name="T5" fmla="*/ 66 h 67"/>
                    <a:gd name="T6" fmla="*/ 40 w 41"/>
                    <a:gd name="T7" fmla="*/ 43 h 67"/>
                    <a:gd name="T8" fmla="*/ 40 w 41"/>
                    <a:gd name="T9" fmla="*/ 0 h 6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1"/>
                    <a:gd name="T16" fmla="*/ 0 h 67"/>
                    <a:gd name="T17" fmla="*/ 41 w 41"/>
                    <a:gd name="T18" fmla="*/ 67 h 6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1" h="67">
                      <a:moveTo>
                        <a:pt x="40" y="0"/>
                      </a:moveTo>
                      <a:lnTo>
                        <a:pt x="0" y="22"/>
                      </a:lnTo>
                      <a:lnTo>
                        <a:pt x="0" y="66"/>
                      </a:lnTo>
                      <a:lnTo>
                        <a:pt x="40" y="43"/>
                      </a:lnTo>
                      <a:lnTo>
                        <a:pt x="40" y="0"/>
                      </a:lnTo>
                    </a:path>
                  </a:pathLst>
                </a:cu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2" name="Freeform 398"/>
                <p:cNvSpPr>
                  <a:spLocks/>
                </p:cNvSpPr>
                <p:nvPr/>
              </p:nvSpPr>
              <p:spPr bwMode="auto">
                <a:xfrm>
                  <a:off x="1184" y="2058"/>
                  <a:ext cx="146" cy="84"/>
                </a:xfrm>
                <a:custGeom>
                  <a:avLst/>
                  <a:gdLst>
                    <a:gd name="T0" fmla="*/ 145 w 146"/>
                    <a:gd name="T1" fmla="*/ 61 h 84"/>
                    <a:gd name="T2" fmla="*/ 105 w 146"/>
                    <a:gd name="T3" fmla="*/ 83 h 84"/>
                    <a:gd name="T4" fmla="*/ 0 w 146"/>
                    <a:gd name="T5" fmla="*/ 21 h 84"/>
                    <a:gd name="T6" fmla="*/ 37 w 146"/>
                    <a:gd name="T7" fmla="*/ 0 h 84"/>
                    <a:gd name="T8" fmla="*/ 145 w 146"/>
                    <a:gd name="T9" fmla="*/ 61 h 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6"/>
                    <a:gd name="T16" fmla="*/ 0 h 84"/>
                    <a:gd name="T17" fmla="*/ 146 w 146"/>
                    <a:gd name="T18" fmla="*/ 84 h 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6" h="84">
                      <a:moveTo>
                        <a:pt x="145" y="61"/>
                      </a:moveTo>
                      <a:lnTo>
                        <a:pt x="105" y="83"/>
                      </a:lnTo>
                      <a:lnTo>
                        <a:pt x="0" y="21"/>
                      </a:lnTo>
                      <a:lnTo>
                        <a:pt x="37" y="0"/>
                      </a:lnTo>
                      <a:lnTo>
                        <a:pt x="145" y="61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3" name="Freeform 399"/>
                <p:cNvSpPr>
                  <a:spLocks/>
                </p:cNvSpPr>
                <p:nvPr/>
              </p:nvSpPr>
              <p:spPr bwMode="auto">
                <a:xfrm>
                  <a:off x="1456" y="2070"/>
                  <a:ext cx="32" cy="64"/>
                </a:xfrm>
                <a:custGeom>
                  <a:avLst/>
                  <a:gdLst>
                    <a:gd name="T0" fmla="*/ 31 w 32"/>
                    <a:gd name="T1" fmla="*/ 0 h 64"/>
                    <a:gd name="T2" fmla="*/ 0 w 32"/>
                    <a:gd name="T3" fmla="*/ 18 h 64"/>
                    <a:gd name="T4" fmla="*/ 0 w 32"/>
                    <a:gd name="T5" fmla="*/ 63 h 64"/>
                    <a:gd name="T6" fmla="*/ 31 w 32"/>
                    <a:gd name="T7" fmla="*/ 45 h 64"/>
                    <a:gd name="T8" fmla="*/ 31 w 32"/>
                    <a:gd name="T9" fmla="*/ 0 h 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64"/>
                    <a:gd name="T17" fmla="*/ 32 w 32"/>
                    <a:gd name="T18" fmla="*/ 64 h 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64">
                      <a:moveTo>
                        <a:pt x="31" y="0"/>
                      </a:moveTo>
                      <a:lnTo>
                        <a:pt x="0" y="18"/>
                      </a:lnTo>
                      <a:lnTo>
                        <a:pt x="0" y="63"/>
                      </a:lnTo>
                      <a:lnTo>
                        <a:pt x="31" y="45"/>
                      </a:lnTo>
                      <a:lnTo>
                        <a:pt x="3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4" name="Freeform 400"/>
                <p:cNvSpPr>
                  <a:spLocks/>
                </p:cNvSpPr>
                <p:nvPr/>
              </p:nvSpPr>
              <p:spPr bwMode="auto">
                <a:xfrm>
                  <a:off x="1166" y="1939"/>
                  <a:ext cx="59" cy="71"/>
                </a:xfrm>
                <a:custGeom>
                  <a:avLst/>
                  <a:gdLst>
                    <a:gd name="T0" fmla="*/ 58 w 59"/>
                    <a:gd name="T1" fmla="*/ 0 h 71"/>
                    <a:gd name="T2" fmla="*/ 58 w 59"/>
                    <a:gd name="T3" fmla="*/ 70 h 71"/>
                    <a:gd name="T4" fmla="*/ 0 w 59"/>
                    <a:gd name="T5" fmla="*/ 36 h 71"/>
                    <a:gd name="T6" fmla="*/ 58 w 59"/>
                    <a:gd name="T7" fmla="*/ 0 h 7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9"/>
                    <a:gd name="T13" fmla="*/ 0 h 71"/>
                    <a:gd name="T14" fmla="*/ 59 w 59"/>
                    <a:gd name="T15" fmla="*/ 71 h 7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9" h="71">
                      <a:moveTo>
                        <a:pt x="58" y="0"/>
                      </a:moveTo>
                      <a:lnTo>
                        <a:pt x="58" y="70"/>
                      </a:lnTo>
                      <a:lnTo>
                        <a:pt x="0" y="36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B3B3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5" name="Freeform 401"/>
                <p:cNvSpPr>
                  <a:spLocks/>
                </p:cNvSpPr>
                <p:nvPr/>
              </p:nvSpPr>
              <p:spPr bwMode="auto">
                <a:xfrm>
                  <a:off x="1224" y="1834"/>
                  <a:ext cx="181" cy="175"/>
                </a:xfrm>
                <a:custGeom>
                  <a:avLst/>
                  <a:gdLst>
                    <a:gd name="T0" fmla="*/ 180 w 181"/>
                    <a:gd name="T1" fmla="*/ 69 h 175"/>
                    <a:gd name="T2" fmla="*/ 0 w 181"/>
                    <a:gd name="T3" fmla="*/ 174 h 175"/>
                    <a:gd name="T4" fmla="*/ 0 w 181"/>
                    <a:gd name="T5" fmla="*/ 104 h 175"/>
                    <a:gd name="T6" fmla="*/ 180 w 181"/>
                    <a:gd name="T7" fmla="*/ 0 h 175"/>
                    <a:gd name="T8" fmla="*/ 180 w 181"/>
                    <a:gd name="T9" fmla="*/ 69 h 1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1"/>
                    <a:gd name="T16" fmla="*/ 0 h 175"/>
                    <a:gd name="T17" fmla="*/ 181 w 181"/>
                    <a:gd name="T18" fmla="*/ 175 h 1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1" h="175">
                      <a:moveTo>
                        <a:pt x="180" y="69"/>
                      </a:moveTo>
                      <a:lnTo>
                        <a:pt x="0" y="174"/>
                      </a:lnTo>
                      <a:lnTo>
                        <a:pt x="0" y="104"/>
                      </a:lnTo>
                      <a:lnTo>
                        <a:pt x="180" y="0"/>
                      </a:lnTo>
                      <a:lnTo>
                        <a:pt x="180" y="69"/>
                      </a:lnTo>
                    </a:path>
                  </a:pathLst>
                </a:custGeom>
                <a:solidFill>
                  <a:srgbClr val="4C4C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6" name="Freeform 402"/>
                <p:cNvSpPr>
                  <a:spLocks/>
                </p:cNvSpPr>
                <p:nvPr/>
              </p:nvSpPr>
              <p:spPr bwMode="auto">
                <a:xfrm>
                  <a:off x="1246" y="1986"/>
                  <a:ext cx="59" cy="70"/>
                </a:xfrm>
                <a:custGeom>
                  <a:avLst/>
                  <a:gdLst>
                    <a:gd name="T0" fmla="*/ 58 w 59"/>
                    <a:gd name="T1" fmla="*/ 0 h 70"/>
                    <a:gd name="T2" fmla="*/ 58 w 59"/>
                    <a:gd name="T3" fmla="*/ 69 h 70"/>
                    <a:gd name="T4" fmla="*/ 0 w 59"/>
                    <a:gd name="T5" fmla="*/ 35 h 70"/>
                    <a:gd name="T6" fmla="*/ 58 w 59"/>
                    <a:gd name="T7" fmla="*/ 0 h 7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9"/>
                    <a:gd name="T13" fmla="*/ 0 h 70"/>
                    <a:gd name="T14" fmla="*/ 59 w 59"/>
                    <a:gd name="T15" fmla="*/ 70 h 7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9" h="70">
                      <a:moveTo>
                        <a:pt x="58" y="0"/>
                      </a:moveTo>
                      <a:lnTo>
                        <a:pt x="58" y="69"/>
                      </a:lnTo>
                      <a:lnTo>
                        <a:pt x="0" y="35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B3B3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7" name="Freeform 403"/>
                <p:cNvSpPr>
                  <a:spLocks/>
                </p:cNvSpPr>
                <p:nvPr/>
              </p:nvSpPr>
              <p:spPr bwMode="auto">
                <a:xfrm>
                  <a:off x="1304" y="1880"/>
                  <a:ext cx="182" cy="176"/>
                </a:xfrm>
                <a:custGeom>
                  <a:avLst/>
                  <a:gdLst>
                    <a:gd name="T0" fmla="*/ 181 w 182"/>
                    <a:gd name="T1" fmla="*/ 70 h 176"/>
                    <a:gd name="T2" fmla="*/ 0 w 182"/>
                    <a:gd name="T3" fmla="*/ 175 h 176"/>
                    <a:gd name="T4" fmla="*/ 0 w 182"/>
                    <a:gd name="T5" fmla="*/ 105 h 176"/>
                    <a:gd name="T6" fmla="*/ 181 w 182"/>
                    <a:gd name="T7" fmla="*/ 0 h 176"/>
                    <a:gd name="T8" fmla="*/ 181 w 182"/>
                    <a:gd name="T9" fmla="*/ 70 h 1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2"/>
                    <a:gd name="T16" fmla="*/ 0 h 176"/>
                    <a:gd name="T17" fmla="*/ 182 w 182"/>
                    <a:gd name="T18" fmla="*/ 176 h 1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2" h="176">
                      <a:moveTo>
                        <a:pt x="181" y="70"/>
                      </a:moveTo>
                      <a:lnTo>
                        <a:pt x="0" y="175"/>
                      </a:lnTo>
                      <a:lnTo>
                        <a:pt x="0" y="105"/>
                      </a:lnTo>
                      <a:lnTo>
                        <a:pt x="181" y="0"/>
                      </a:lnTo>
                      <a:lnTo>
                        <a:pt x="181" y="70"/>
                      </a:lnTo>
                    </a:path>
                  </a:pathLst>
                </a:custGeom>
                <a:solidFill>
                  <a:srgbClr val="4C4C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8" name="Freeform 404"/>
                <p:cNvSpPr>
                  <a:spLocks/>
                </p:cNvSpPr>
                <p:nvPr/>
              </p:nvSpPr>
              <p:spPr bwMode="auto">
                <a:xfrm>
                  <a:off x="1327" y="2033"/>
                  <a:ext cx="58" cy="69"/>
                </a:xfrm>
                <a:custGeom>
                  <a:avLst/>
                  <a:gdLst>
                    <a:gd name="T0" fmla="*/ 57 w 58"/>
                    <a:gd name="T1" fmla="*/ 0 h 69"/>
                    <a:gd name="T2" fmla="*/ 57 w 58"/>
                    <a:gd name="T3" fmla="*/ 68 h 69"/>
                    <a:gd name="T4" fmla="*/ 0 w 58"/>
                    <a:gd name="T5" fmla="*/ 35 h 69"/>
                    <a:gd name="T6" fmla="*/ 57 w 58"/>
                    <a:gd name="T7" fmla="*/ 0 h 6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8"/>
                    <a:gd name="T13" fmla="*/ 0 h 69"/>
                    <a:gd name="T14" fmla="*/ 58 w 58"/>
                    <a:gd name="T15" fmla="*/ 69 h 6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8" h="69">
                      <a:moveTo>
                        <a:pt x="57" y="0"/>
                      </a:moveTo>
                      <a:lnTo>
                        <a:pt x="57" y="68"/>
                      </a:lnTo>
                      <a:lnTo>
                        <a:pt x="0" y="35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B3B3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9" name="Freeform 405"/>
                <p:cNvSpPr>
                  <a:spLocks/>
                </p:cNvSpPr>
                <p:nvPr/>
              </p:nvSpPr>
              <p:spPr bwMode="auto">
                <a:xfrm>
                  <a:off x="1385" y="1929"/>
                  <a:ext cx="182" cy="173"/>
                </a:xfrm>
                <a:custGeom>
                  <a:avLst/>
                  <a:gdLst>
                    <a:gd name="T0" fmla="*/ 181 w 182"/>
                    <a:gd name="T1" fmla="*/ 68 h 173"/>
                    <a:gd name="T2" fmla="*/ 0 w 182"/>
                    <a:gd name="T3" fmla="*/ 172 h 173"/>
                    <a:gd name="T4" fmla="*/ 0 w 182"/>
                    <a:gd name="T5" fmla="*/ 103 h 173"/>
                    <a:gd name="T6" fmla="*/ 181 w 182"/>
                    <a:gd name="T7" fmla="*/ 0 h 173"/>
                    <a:gd name="T8" fmla="*/ 181 w 182"/>
                    <a:gd name="T9" fmla="*/ 68 h 17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2"/>
                    <a:gd name="T16" fmla="*/ 0 h 173"/>
                    <a:gd name="T17" fmla="*/ 182 w 182"/>
                    <a:gd name="T18" fmla="*/ 173 h 17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2" h="173">
                      <a:moveTo>
                        <a:pt x="181" y="68"/>
                      </a:moveTo>
                      <a:lnTo>
                        <a:pt x="0" y="172"/>
                      </a:lnTo>
                      <a:lnTo>
                        <a:pt x="0" y="103"/>
                      </a:lnTo>
                      <a:lnTo>
                        <a:pt x="181" y="0"/>
                      </a:lnTo>
                      <a:lnTo>
                        <a:pt x="181" y="68"/>
                      </a:lnTo>
                    </a:path>
                  </a:pathLst>
                </a:custGeom>
                <a:solidFill>
                  <a:srgbClr val="4C4C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0" name="Freeform 406"/>
                <p:cNvSpPr>
                  <a:spLocks/>
                </p:cNvSpPr>
                <p:nvPr/>
              </p:nvSpPr>
              <p:spPr bwMode="auto">
                <a:xfrm>
                  <a:off x="1310" y="1893"/>
                  <a:ext cx="166" cy="152"/>
                </a:xfrm>
                <a:custGeom>
                  <a:avLst/>
                  <a:gdLst>
                    <a:gd name="T0" fmla="*/ 165 w 166"/>
                    <a:gd name="T1" fmla="*/ 55 h 152"/>
                    <a:gd name="T2" fmla="*/ 165 w 166"/>
                    <a:gd name="T3" fmla="*/ 0 h 152"/>
                    <a:gd name="T4" fmla="*/ 0 w 166"/>
                    <a:gd name="T5" fmla="*/ 93 h 152"/>
                    <a:gd name="T6" fmla="*/ 0 w 166"/>
                    <a:gd name="T7" fmla="*/ 151 h 152"/>
                    <a:gd name="T8" fmla="*/ 165 w 166"/>
                    <a:gd name="T9" fmla="*/ 55 h 15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6"/>
                    <a:gd name="T16" fmla="*/ 0 h 152"/>
                    <a:gd name="T17" fmla="*/ 166 w 166"/>
                    <a:gd name="T18" fmla="*/ 152 h 15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6" h="152">
                      <a:moveTo>
                        <a:pt x="165" y="55"/>
                      </a:moveTo>
                      <a:lnTo>
                        <a:pt x="165" y="0"/>
                      </a:lnTo>
                      <a:lnTo>
                        <a:pt x="0" y="93"/>
                      </a:lnTo>
                      <a:lnTo>
                        <a:pt x="0" y="151"/>
                      </a:lnTo>
                      <a:lnTo>
                        <a:pt x="165" y="55"/>
                      </a:lnTo>
                    </a:path>
                  </a:pathLst>
                </a:custGeom>
                <a:solidFill>
                  <a:srgbClr val="CEE1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1" name="Line 407"/>
                <p:cNvSpPr>
                  <a:spLocks noChangeShapeType="1"/>
                </p:cNvSpPr>
                <p:nvPr/>
              </p:nvSpPr>
              <p:spPr bwMode="auto">
                <a:xfrm flipV="1">
                  <a:off x="1479" y="2206"/>
                  <a:ext cx="0" cy="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2" name="Freeform 408"/>
                <p:cNvSpPr>
                  <a:spLocks/>
                </p:cNvSpPr>
                <p:nvPr/>
              </p:nvSpPr>
              <p:spPr bwMode="auto">
                <a:xfrm>
                  <a:off x="1486" y="2209"/>
                  <a:ext cx="17" cy="17"/>
                </a:xfrm>
                <a:custGeom>
                  <a:avLst/>
                  <a:gdLst>
                    <a:gd name="T0" fmla="*/ 10 w 17"/>
                    <a:gd name="T1" fmla="*/ 15 h 17"/>
                    <a:gd name="T2" fmla="*/ 13 w 17"/>
                    <a:gd name="T3" fmla="*/ 14 h 17"/>
                    <a:gd name="T4" fmla="*/ 14 w 17"/>
                    <a:gd name="T5" fmla="*/ 13 h 17"/>
                    <a:gd name="T6" fmla="*/ 14 w 17"/>
                    <a:gd name="T7" fmla="*/ 12 h 17"/>
                    <a:gd name="T8" fmla="*/ 16 w 17"/>
                    <a:gd name="T9" fmla="*/ 10 h 17"/>
                    <a:gd name="T10" fmla="*/ 14 w 17"/>
                    <a:gd name="T11" fmla="*/ 7 h 17"/>
                    <a:gd name="T12" fmla="*/ 13 w 17"/>
                    <a:gd name="T13" fmla="*/ 5 h 17"/>
                    <a:gd name="T14" fmla="*/ 11 w 17"/>
                    <a:gd name="T15" fmla="*/ 2 h 17"/>
                    <a:gd name="T16" fmla="*/ 9 w 17"/>
                    <a:gd name="T17" fmla="*/ 1 h 17"/>
                    <a:gd name="T18" fmla="*/ 7 w 17"/>
                    <a:gd name="T19" fmla="*/ 0 h 17"/>
                    <a:gd name="T20" fmla="*/ 6 w 17"/>
                    <a:gd name="T21" fmla="*/ 0 h 17"/>
                    <a:gd name="T22" fmla="*/ 5 w 17"/>
                    <a:gd name="T23" fmla="*/ 1 h 17"/>
                    <a:gd name="T24" fmla="*/ 1 w 17"/>
                    <a:gd name="T25" fmla="*/ 2 h 17"/>
                    <a:gd name="T26" fmla="*/ 1 w 17"/>
                    <a:gd name="T27" fmla="*/ 3 h 17"/>
                    <a:gd name="T28" fmla="*/ 1 w 17"/>
                    <a:gd name="T29" fmla="*/ 4 h 17"/>
                    <a:gd name="T30" fmla="*/ 0 w 17"/>
                    <a:gd name="T31" fmla="*/ 6 h 17"/>
                    <a:gd name="T32" fmla="*/ 1 w 17"/>
                    <a:gd name="T33" fmla="*/ 8 h 17"/>
                    <a:gd name="T34" fmla="*/ 1 w 17"/>
                    <a:gd name="T35" fmla="*/ 11 h 17"/>
                    <a:gd name="T36" fmla="*/ 4 w 17"/>
                    <a:gd name="T37" fmla="*/ 14 h 17"/>
                    <a:gd name="T38" fmla="*/ 5 w 17"/>
                    <a:gd name="T39" fmla="*/ 15 h 17"/>
                    <a:gd name="T40" fmla="*/ 8 w 17"/>
                    <a:gd name="T41" fmla="*/ 16 h 17"/>
                    <a:gd name="T42" fmla="*/ 9 w 17"/>
                    <a:gd name="T43" fmla="*/ 16 h 17"/>
                    <a:gd name="T44" fmla="*/ 10 w 17"/>
                    <a:gd name="T45" fmla="*/ 15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10" y="15"/>
                      </a:moveTo>
                      <a:lnTo>
                        <a:pt x="13" y="14"/>
                      </a:lnTo>
                      <a:lnTo>
                        <a:pt x="14" y="13"/>
                      </a:lnTo>
                      <a:lnTo>
                        <a:pt x="14" y="12"/>
                      </a:lnTo>
                      <a:lnTo>
                        <a:pt x="16" y="10"/>
                      </a:lnTo>
                      <a:lnTo>
                        <a:pt x="14" y="7"/>
                      </a:lnTo>
                      <a:lnTo>
                        <a:pt x="13" y="5"/>
                      </a:lnTo>
                      <a:lnTo>
                        <a:pt x="11" y="2"/>
                      </a:lnTo>
                      <a:lnTo>
                        <a:pt x="9" y="1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5" y="1"/>
                      </a:lnTo>
                      <a:lnTo>
                        <a:pt x="1" y="2"/>
                      </a:lnTo>
                      <a:lnTo>
                        <a:pt x="1" y="3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1" y="8"/>
                      </a:lnTo>
                      <a:lnTo>
                        <a:pt x="1" y="11"/>
                      </a:lnTo>
                      <a:lnTo>
                        <a:pt x="4" y="14"/>
                      </a:lnTo>
                      <a:lnTo>
                        <a:pt x="5" y="15"/>
                      </a:lnTo>
                      <a:lnTo>
                        <a:pt x="8" y="16"/>
                      </a:lnTo>
                      <a:lnTo>
                        <a:pt x="9" y="16"/>
                      </a:lnTo>
                      <a:lnTo>
                        <a:pt x="10" y="1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3" name="Freeform 409"/>
                <p:cNvSpPr>
                  <a:spLocks/>
                </p:cNvSpPr>
                <p:nvPr/>
              </p:nvSpPr>
              <p:spPr bwMode="auto">
                <a:xfrm>
                  <a:off x="1486" y="2211"/>
                  <a:ext cx="17" cy="17"/>
                </a:xfrm>
                <a:custGeom>
                  <a:avLst/>
                  <a:gdLst>
                    <a:gd name="T0" fmla="*/ 1 w 17"/>
                    <a:gd name="T1" fmla="*/ 10 h 17"/>
                    <a:gd name="T2" fmla="*/ 1 w 17"/>
                    <a:gd name="T3" fmla="*/ 6 h 17"/>
                    <a:gd name="T4" fmla="*/ 0 w 17"/>
                    <a:gd name="T5" fmla="*/ 4 h 17"/>
                    <a:gd name="T6" fmla="*/ 1 w 17"/>
                    <a:gd name="T7" fmla="*/ 2 h 17"/>
                    <a:gd name="T8" fmla="*/ 1 w 17"/>
                    <a:gd name="T9" fmla="*/ 1 h 17"/>
                    <a:gd name="T10" fmla="*/ 1 w 17"/>
                    <a:gd name="T11" fmla="*/ 0 h 17"/>
                    <a:gd name="T12" fmla="*/ 5 w 17"/>
                    <a:gd name="T13" fmla="*/ 0 h 17"/>
                    <a:gd name="T14" fmla="*/ 7 w 17"/>
                    <a:gd name="T15" fmla="*/ 1 h 17"/>
                    <a:gd name="T16" fmla="*/ 11 w 17"/>
                    <a:gd name="T17" fmla="*/ 3 h 17"/>
                    <a:gd name="T18" fmla="*/ 14 w 17"/>
                    <a:gd name="T19" fmla="*/ 4 h 17"/>
                    <a:gd name="T20" fmla="*/ 14 w 17"/>
                    <a:gd name="T21" fmla="*/ 9 h 17"/>
                    <a:gd name="T22" fmla="*/ 16 w 17"/>
                    <a:gd name="T23" fmla="*/ 11 h 17"/>
                    <a:gd name="T24" fmla="*/ 14 w 17"/>
                    <a:gd name="T25" fmla="*/ 14 h 17"/>
                    <a:gd name="T26" fmla="*/ 11 w 17"/>
                    <a:gd name="T27" fmla="*/ 16 h 17"/>
                    <a:gd name="T28" fmla="*/ 7 w 17"/>
                    <a:gd name="T29" fmla="*/ 14 h 17"/>
                    <a:gd name="T30" fmla="*/ 5 w 17"/>
                    <a:gd name="T31" fmla="*/ 13 h 17"/>
                    <a:gd name="T32" fmla="*/ 1 w 17"/>
                    <a:gd name="T33" fmla="*/ 10 h 1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7"/>
                    <a:gd name="T52" fmla="*/ 0 h 17"/>
                    <a:gd name="T53" fmla="*/ 17 w 17"/>
                    <a:gd name="T54" fmla="*/ 17 h 1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7" h="17">
                      <a:moveTo>
                        <a:pt x="1" y="10"/>
                      </a:moveTo>
                      <a:lnTo>
                        <a:pt x="1" y="6"/>
                      </a:ln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1"/>
                      </a:lnTo>
                      <a:lnTo>
                        <a:pt x="1" y="0"/>
                      </a:lnTo>
                      <a:lnTo>
                        <a:pt x="5" y="0"/>
                      </a:lnTo>
                      <a:lnTo>
                        <a:pt x="7" y="1"/>
                      </a:lnTo>
                      <a:lnTo>
                        <a:pt x="11" y="3"/>
                      </a:lnTo>
                      <a:lnTo>
                        <a:pt x="14" y="4"/>
                      </a:lnTo>
                      <a:lnTo>
                        <a:pt x="14" y="9"/>
                      </a:lnTo>
                      <a:lnTo>
                        <a:pt x="16" y="11"/>
                      </a:lnTo>
                      <a:lnTo>
                        <a:pt x="14" y="14"/>
                      </a:lnTo>
                      <a:lnTo>
                        <a:pt x="11" y="16"/>
                      </a:lnTo>
                      <a:lnTo>
                        <a:pt x="7" y="14"/>
                      </a:lnTo>
                      <a:lnTo>
                        <a:pt x="5" y="13"/>
                      </a:lnTo>
                      <a:lnTo>
                        <a:pt x="1" y="1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4" name="Freeform 410"/>
                <p:cNvSpPr>
                  <a:spLocks/>
                </p:cNvSpPr>
                <p:nvPr/>
              </p:nvSpPr>
              <p:spPr bwMode="auto">
                <a:xfrm>
                  <a:off x="1486" y="2213"/>
                  <a:ext cx="17" cy="17"/>
                </a:xfrm>
                <a:custGeom>
                  <a:avLst/>
                  <a:gdLst>
                    <a:gd name="T0" fmla="*/ 3 w 17"/>
                    <a:gd name="T1" fmla="*/ 9 h 17"/>
                    <a:gd name="T2" fmla="*/ 0 w 17"/>
                    <a:gd name="T3" fmla="*/ 6 h 17"/>
                    <a:gd name="T4" fmla="*/ 0 w 17"/>
                    <a:gd name="T5" fmla="*/ 2 h 17"/>
                    <a:gd name="T6" fmla="*/ 0 w 17"/>
                    <a:gd name="T7" fmla="*/ 0 h 17"/>
                    <a:gd name="T8" fmla="*/ 3 w 17"/>
                    <a:gd name="T9" fmla="*/ 0 h 17"/>
                    <a:gd name="T10" fmla="*/ 6 w 17"/>
                    <a:gd name="T11" fmla="*/ 0 h 17"/>
                    <a:gd name="T12" fmla="*/ 12 w 17"/>
                    <a:gd name="T13" fmla="*/ 4 h 17"/>
                    <a:gd name="T14" fmla="*/ 16 w 17"/>
                    <a:gd name="T15" fmla="*/ 9 h 17"/>
                    <a:gd name="T16" fmla="*/ 16 w 17"/>
                    <a:gd name="T17" fmla="*/ 13 h 17"/>
                    <a:gd name="T18" fmla="*/ 12 w 17"/>
                    <a:gd name="T19" fmla="*/ 13 h 17"/>
                    <a:gd name="T20" fmla="*/ 9 w 17"/>
                    <a:gd name="T21" fmla="*/ 16 h 17"/>
                    <a:gd name="T22" fmla="*/ 6 w 17"/>
                    <a:gd name="T23" fmla="*/ 13 h 17"/>
                    <a:gd name="T24" fmla="*/ 3 w 17"/>
                    <a:gd name="T25" fmla="*/ 9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7"/>
                    <a:gd name="T40" fmla="*/ 0 h 17"/>
                    <a:gd name="T41" fmla="*/ 17 w 17"/>
                    <a:gd name="T42" fmla="*/ 17 h 17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7" h="17">
                      <a:moveTo>
                        <a:pt x="3" y="9"/>
                      </a:move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6" y="0"/>
                      </a:lnTo>
                      <a:lnTo>
                        <a:pt x="12" y="4"/>
                      </a:lnTo>
                      <a:lnTo>
                        <a:pt x="16" y="9"/>
                      </a:lnTo>
                      <a:lnTo>
                        <a:pt x="16" y="13"/>
                      </a:lnTo>
                      <a:lnTo>
                        <a:pt x="12" y="13"/>
                      </a:lnTo>
                      <a:lnTo>
                        <a:pt x="9" y="16"/>
                      </a:lnTo>
                      <a:lnTo>
                        <a:pt x="6" y="13"/>
                      </a:lnTo>
                      <a:lnTo>
                        <a:pt x="3" y="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5" name="Freeform 411"/>
                <p:cNvSpPr>
                  <a:spLocks/>
                </p:cNvSpPr>
                <p:nvPr/>
              </p:nvSpPr>
              <p:spPr bwMode="auto">
                <a:xfrm>
                  <a:off x="1494" y="2213"/>
                  <a:ext cx="17" cy="17"/>
                </a:xfrm>
                <a:custGeom>
                  <a:avLst/>
                  <a:gdLst>
                    <a:gd name="T0" fmla="*/ 10 w 17"/>
                    <a:gd name="T1" fmla="*/ 15 h 17"/>
                    <a:gd name="T2" fmla="*/ 13 w 17"/>
                    <a:gd name="T3" fmla="*/ 13 h 17"/>
                    <a:gd name="T4" fmla="*/ 14 w 17"/>
                    <a:gd name="T5" fmla="*/ 12 h 17"/>
                    <a:gd name="T6" fmla="*/ 16 w 17"/>
                    <a:gd name="T7" fmla="*/ 12 h 17"/>
                    <a:gd name="T8" fmla="*/ 16 w 17"/>
                    <a:gd name="T9" fmla="*/ 9 h 17"/>
                    <a:gd name="T10" fmla="*/ 16 w 17"/>
                    <a:gd name="T11" fmla="*/ 7 h 17"/>
                    <a:gd name="T12" fmla="*/ 13 w 17"/>
                    <a:gd name="T13" fmla="*/ 4 h 17"/>
                    <a:gd name="T14" fmla="*/ 12 w 17"/>
                    <a:gd name="T15" fmla="*/ 2 h 17"/>
                    <a:gd name="T16" fmla="*/ 10 w 17"/>
                    <a:gd name="T17" fmla="*/ 0 h 17"/>
                    <a:gd name="T18" fmla="*/ 8 w 17"/>
                    <a:gd name="T19" fmla="*/ 0 h 17"/>
                    <a:gd name="T20" fmla="*/ 6 w 17"/>
                    <a:gd name="T21" fmla="*/ 0 h 17"/>
                    <a:gd name="T22" fmla="*/ 5 w 17"/>
                    <a:gd name="T23" fmla="*/ 0 h 17"/>
                    <a:gd name="T24" fmla="*/ 2 w 17"/>
                    <a:gd name="T25" fmla="*/ 2 h 17"/>
                    <a:gd name="T26" fmla="*/ 1 w 17"/>
                    <a:gd name="T27" fmla="*/ 2 h 17"/>
                    <a:gd name="T28" fmla="*/ 0 w 17"/>
                    <a:gd name="T29" fmla="*/ 3 h 17"/>
                    <a:gd name="T30" fmla="*/ 0 w 17"/>
                    <a:gd name="T31" fmla="*/ 5 h 17"/>
                    <a:gd name="T32" fmla="*/ 0 w 17"/>
                    <a:gd name="T33" fmla="*/ 7 h 17"/>
                    <a:gd name="T34" fmla="*/ 2 w 17"/>
                    <a:gd name="T35" fmla="*/ 11 h 17"/>
                    <a:gd name="T36" fmla="*/ 3 w 17"/>
                    <a:gd name="T37" fmla="*/ 13 h 17"/>
                    <a:gd name="T38" fmla="*/ 6 w 17"/>
                    <a:gd name="T39" fmla="*/ 15 h 17"/>
                    <a:gd name="T40" fmla="*/ 8 w 17"/>
                    <a:gd name="T41" fmla="*/ 16 h 17"/>
                    <a:gd name="T42" fmla="*/ 9 w 17"/>
                    <a:gd name="T43" fmla="*/ 16 h 17"/>
                    <a:gd name="T44" fmla="*/ 10 w 17"/>
                    <a:gd name="T45" fmla="*/ 15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10" y="15"/>
                      </a:moveTo>
                      <a:lnTo>
                        <a:pt x="13" y="13"/>
                      </a:lnTo>
                      <a:lnTo>
                        <a:pt x="14" y="12"/>
                      </a:lnTo>
                      <a:lnTo>
                        <a:pt x="16" y="12"/>
                      </a:lnTo>
                      <a:lnTo>
                        <a:pt x="16" y="9"/>
                      </a:lnTo>
                      <a:lnTo>
                        <a:pt x="16" y="7"/>
                      </a:lnTo>
                      <a:lnTo>
                        <a:pt x="13" y="4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1" y="2"/>
                      </a:lnTo>
                      <a:lnTo>
                        <a:pt x="0" y="3"/>
                      </a:lnTo>
                      <a:lnTo>
                        <a:pt x="0" y="5"/>
                      </a:lnTo>
                      <a:lnTo>
                        <a:pt x="0" y="7"/>
                      </a:lnTo>
                      <a:lnTo>
                        <a:pt x="2" y="11"/>
                      </a:lnTo>
                      <a:lnTo>
                        <a:pt x="3" y="13"/>
                      </a:lnTo>
                      <a:lnTo>
                        <a:pt x="6" y="15"/>
                      </a:lnTo>
                      <a:lnTo>
                        <a:pt x="8" y="16"/>
                      </a:lnTo>
                      <a:lnTo>
                        <a:pt x="9" y="16"/>
                      </a:lnTo>
                      <a:lnTo>
                        <a:pt x="10" y="1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6" name="Freeform 412"/>
                <p:cNvSpPr>
                  <a:spLocks/>
                </p:cNvSpPr>
                <p:nvPr/>
              </p:nvSpPr>
              <p:spPr bwMode="auto">
                <a:xfrm>
                  <a:off x="1494" y="2216"/>
                  <a:ext cx="17" cy="17"/>
                </a:xfrm>
                <a:custGeom>
                  <a:avLst/>
                  <a:gdLst>
                    <a:gd name="T0" fmla="*/ 2 w 17"/>
                    <a:gd name="T1" fmla="*/ 10 h 17"/>
                    <a:gd name="T2" fmla="*/ 0 w 17"/>
                    <a:gd name="T3" fmla="*/ 5 h 17"/>
                    <a:gd name="T4" fmla="*/ 0 w 17"/>
                    <a:gd name="T5" fmla="*/ 3 h 17"/>
                    <a:gd name="T6" fmla="*/ 0 w 17"/>
                    <a:gd name="T7" fmla="*/ 1 h 17"/>
                    <a:gd name="T8" fmla="*/ 1 w 17"/>
                    <a:gd name="T9" fmla="*/ 0 h 17"/>
                    <a:gd name="T10" fmla="*/ 2 w 17"/>
                    <a:gd name="T11" fmla="*/ 0 h 17"/>
                    <a:gd name="T12" fmla="*/ 4 w 17"/>
                    <a:gd name="T13" fmla="*/ 0 h 17"/>
                    <a:gd name="T14" fmla="*/ 7 w 17"/>
                    <a:gd name="T15" fmla="*/ 0 h 17"/>
                    <a:gd name="T16" fmla="*/ 10 w 17"/>
                    <a:gd name="T17" fmla="*/ 1 h 17"/>
                    <a:gd name="T18" fmla="*/ 13 w 17"/>
                    <a:gd name="T19" fmla="*/ 4 h 17"/>
                    <a:gd name="T20" fmla="*/ 16 w 17"/>
                    <a:gd name="T21" fmla="*/ 8 h 17"/>
                    <a:gd name="T22" fmla="*/ 16 w 17"/>
                    <a:gd name="T23" fmla="*/ 11 h 17"/>
                    <a:gd name="T24" fmla="*/ 16 w 17"/>
                    <a:gd name="T25" fmla="*/ 12 h 17"/>
                    <a:gd name="T26" fmla="*/ 14 w 17"/>
                    <a:gd name="T27" fmla="*/ 13 h 17"/>
                    <a:gd name="T28" fmla="*/ 13 w 17"/>
                    <a:gd name="T29" fmla="*/ 14 h 17"/>
                    <a:gd name="T30" fmla="*/ 10 w 17"/>
                    <a:gd name="T31" fmla="*/ 16 h 17"/>
                    <a:gd name="T32" fmla="*/ 8 w 17"/>
                    <a:gd name="T33" fmla="*/ 14 h 17"/>
                    <a:gd name="T34" fmla="*/ 4 w 17"/>
                    <a:gd name="T35" fmla="*/ 12 h 17"/>
                    <a:gd name="T36" fmla="*/ 2 w 17"/>
                    <a:gd name="T37" fmla="*/ 10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2" y="10"/>
                      </a:moveTo>
                      <a:lnTo>
                        <a:pt x="0" y="5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10" y="1"/>
                      </a:lnTo>
                      <a:lnTo>
                        <a:pt x="13" y="4"/>
                      </a:lnTo>
                      <a:lnTo>
                        <a:pt x="16" y="8"/>
                      </a:lnTo>
                      <a:lnTo>
                        <a:pt x="16" y="11"/>
                      </a:lnTo>
                      <a:lnTo>
                        <a:pt x="16" y="12"/>
                      </a:lnTo>
                      <a:lnTo>
                        <a:pt x="14" y="13"/>
                      </a:lnTo>
                      <a:lnTo>
                        <a:pt x="13" y="14"/>
                      </a:lnTo>
                      <a:lnTo>
                        <a:pt x="10" y="16"/>
                      </a:lnTo>
                      <a:lnTo>
                        <a:pt x="8" y="14"/>
                      </a:lnTo>
                      <a:lnTo>
                        <a:pt x="4" y="12"/>
                      </a:lnTo>
                      <a:lnTo>
                        <a:pt x="2" y="1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7" name="Freeform 413"/>
                <p:cNvSpPr>
                  <a:spLocks/>
                </p:cNvSpPr>
                <p:nvPr/>
              </p:nvSpPr>
              <p:spPr bwMode="auto">
                <a:xfrm>
                  <a:off x="1495" y="2218"/>
                  <a:ext cx="17" cy="17"/>
                </a:xfrm>
                <a:custGeom>
                  <a:avLst/>
                  <a:gdLst>
                    <a:gd name="T0" fmla="*/ 2 w 17"/>
                    <a:gd name="T1" fmla="*/ 11 h 17"/>
                    <a:gd name="T2" fmla="*/ 0 w 17"/>
                    <a:gd name="T3" fmla="*/ 6 h 17"/>
                    <a:gd name="T4" fmla="*/ 0 w 17"/>
                    <a:gd name="T5" fmla="*/ 4 h 17"/>
                    <a:gd name="T6" fmla="*/ 0 w 17"/>
                    <a:gd name="T7" fmla="*/ 2 h 17"/>
                    <a:gd name="T8" fmla="*/ 2 w 17"/>
                    <a:gd name="T9" fmla="*/ 0 h 17"/>
                    <a:gd name="T10" fmla="*/ 5 w 17"/>
                    <a:gd name="T11" fmla="*/ 0 h 17"/>
                    <a:gd name="T12" fmla="*/ 8 w 17"/>
                    <a:gd name="T13" fmla="*/ 0 h 17"/>
                    <a:gd name="T14" fmla="*/ 13 w 17"/>
                    <a:gd name="T15" fmla="*/ 4 h 17"/>
                    <a:gd name="T16" fmla="*/ 16 w 17"/>
                    <a:gd name="T17" fmla="*/ 9 h 17"/>
                    <a:gd name="T18" fmla="*/ 16 w 17"/>
                    <a:gd name="T19" fmla="*/ 11 h 17"/>
                    <a:gd name="T20" fmla="*/ 16 w 17"/>
                    <a:gd name="T21" fmla="*/ 13 h 17"/>
                    <a:gd name="T22" fmla="*/ 13 w 17"/>
                    <a:gd name="T23" fmla="*/ 16 h 17"/>
                    <a:gd name="T24" fmla="*/ 8 w 17"/>
                    <a:gd name="T25" fmla="*/ 16 h 17"/>
                    <a:gd name="T26" fmla="*/ 2 w 17"/>
                    <a:gd name="T27" fmla="*/ 11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7"/>
                    <a:gd name="T43" fmla="*/ 0 h 17"/>
                    <a:gd name="T44" fmla="*/ 17 w 17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7" h="17">
                      <a:moveTo>
                        <a:pt x="2" y="11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" y="0"/>
                      </a:lnTo>
                      <a:lnTo>
                        <a:pt x="8" y="0"/>
                      </a:lnTo>
                      <a:lnTo>
                        <a:pt x="13" y="4"/>
                      </a:lnTo>
                      <a:lnTo>
                        <a:pt x="16" y="9"/>
                      </a:lnTo>
                      <a:lnTo>
                        <a:pt x="16" y="11"/>
                      </a:lnTo>
                      <a:lnTo>
                        <a:pt x="16" y="13"/>
                      </a:lnTo>
                      <a:lnTo>
                        <a:pt x="13" y="16"/>
                      </a:lnTo>
                      <a:lnTo>
                        <a:pt x="8" y="16"/>
                      </a:lnTo>
                      <a:lnTo>
                        <a:pt x="2" y="1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8" name="Freeform 414"/>
                <p:cNvSpPr>
                  <a:spLocks/>
                </p:cNvSpPr>
                <p:nvPr/>
              </p:nvSpPr>
              <p:spPr bwMode="auto">
                <a:xfrm>
                  <a:off x="1481" y="2212"/>
                  <a:ext cx="17" cy="17"/>
                </a:xfrm>
                <a:custGeom>
                  <a:avLst/>
                  <a:gdLst>
                    <a:gd name="T0" fmla="*/ 10 w 17"/>
                    <a:gd name="T1" fmla="*/ 15 h 17"/>
                    <a:gd name="T2" fmla="*/ 13 w 17"/>
                    <a:gd name="T3" fmla="*/ 13 h 17"/>
                    <a:gd name="T4" fmla="*/ 14 w 17"/>
                    <a:gd name="T5" fmla="*/ 12 h 17"/>
                    <a:gd name="T6" fmla="*/ 14 w 17"/>
                    <a:gd name="T7" fmla="*/ 11 h 17"/>
                    <a:gd name="T8" fmla="*/ 16 w 17"/>
                    <a:gd name="T9" fmla="*/ 10 h 17"/>
                    <a:gd name="T10" fmla="*/ 14 w 17"/>
                    <a:gd name="T11" fmla="*/ 6 h 17"/>
                    <a:gd name="T12" fmla="*/ 13 w 17"/>
                    <a:gd name="T13" fmla="*/ 4 h 17"/>
                    <a:gd name="T14" fmla="*/ 11 w 17"/>
                    <a:gd name="T15" fmla="*/ 2 h 17"/>
                    <a:gd name="T16" fmla="*/ 9 w 17"/>
                    <a:gd name="T17" fmla="*/ 0 h 17"/>
                    <a:gd name="T18" fmla="*/ 7 w 17"/>
                    <a:gd name="T19" fmla="*/ 0 h 17"/>
                    <a:gd name="T20" fmla="*/ 6 w 17"/>
                    <a:gd name="T21" fmla="*/ 0 h 17"/>
                    <a:gd name="T22" fmla="*/ 2 w 17"/>
                    <a:gd name="T23" fmla="*/ 2 h 17"/>
                    <a:gd name="T24" fmla="*/ 1 w 17"/>
                    <a:gd name="T25" fmla="*/ 3 h 17"/>
                    <a:gd name="T26" fmla="*/ 0 w 17"/>
                    <a:gd name="T27" fmla="*/ 5 h 17"/>
                    <a:gd name="T28" fmla="*/ 1 w 17"/>
                    <a:gd name="T29" fmla="*/ 8 h 17"/>
                    <a:gd name="T30" fmla="*/ 2 w 17"/>
                    <a:gd name="T31" fmla="*/ 11 h 17"/>
                    <a:gd name="T32" fmla="*/ 4 w 17"/>
                    <a:gd name="T33" fmla="*/ 13 h 17"/>
                    <a:gd name="T34" fmla="*/ 6 w 17"/>
                    <a:gd name="T35" fmla="*/ 15 h 17"/>
                    <a:gd name="T36" fmla="*/ 7 w 17"/>
                    <a:gd name="T37" fmla="*/ 16 h 17"/>
                    <a:gd name="T38" fmla="*/ 9 w 17"/>
                    <a:gd name="T39" fmla="*/ 16 h 17"/>
                    <a:gd name="T40" fmla="*/ 10 w 17"/>
                    <a:gd name="T41" fmla="*/ 15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7"/>
                    <a:gd name="T64" fmla="*/ 0 h 17"/>
                    <a:gd name="T65" fmla="*/ 17 w 17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7" h="17">
                      <a:moveTo>
                        <a:pt x="10" y="15"/>
                      </a:moveTo>
                      <a:lnTo>
                        <a:pt x="13" y="13"/>
                      </a:lnTo>
                      <a:lnTo>
                        <a:pt x="14" y="12"/>
                      </a:lnTo>
                      <a:lnTo>
                        <a:pt x="14" y="11"/>
                      </a:lnTo>
                      <a:lnTo>
                        <a:pt x="16" y="10"/>
                      </a:lnTo>
                      <a:lnTo>
                        <a:pt x="14" y="6"/>
                      </a:lnTo>
                      <a:lnTo>
                        <a:pt x="13" y="4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2" y="2"/>
                      </a:lnTo>
                      <a:lnTo>
                        <a:pt x="1" y="3"/>
                      </a:lnTo>
                      <a:lnTo>
                        <a:pt x="0" y="5"/>
                      </a:lnTo>
                      <a:lnTo>
                        <a:pt x="1" y="8"/>
                      </a:lnTo>
                      <a:lnTo>
                        <a:pt x="2" y="11"/>
                      </a:lnTo>
                      <a:lnTo>
                        <a:pt x="4" y="13"/>
                      </a:lnTo>
                      <a:lnTo>
                        <a:pt x="6" y="15"/>
                      </a:lnTo>
                      <a:lnTo>
                        <a:pt x="7" y="16"/>
                      </a:lnTo>
                      <a:lnTo>
                        <a:pt x="9" y="16"/>
                      </a:lnTo>
                      <a:lnTo>
                        <a:pt x="10" y="1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9" name="Freeform 415"/>
                <p:cNvSpPr>
                  <a:spLocks/>
                </p:cNvSpPr>
                <p:nvPr/>
              </p:nvSpPr>
              <p:spPr bwMode="auto">
                <a:xfrm>
                  <a:off x="1491" y="2216"/>
                  <a:ext cx="17" cy="17"/>
                </a:xfrm>
                <a:custGeom>
                  <a:avLst/>
                  <a:gdLst>
                    <a:gd name="T0" fmla="*/ 10 w 17"/>
                    <a:gd name="T1" fmla="*/ 15 h 17"/>
                    <a:gd name="T2" fmla="*/ 14 w 17"/>
                    <a:gd name="T3" fmla="*/ 14 h 17"/>
                    <a:gd name="T4" fmla="*/ 14 w 17"/>
                    <a:gd name="T5" fmla="*/ 13 h 17"/>
                    <a:gd name="T6" fmla="*/ 16 w 17"/>
                    <a:gd name="T7" fmla="*/ 12 h 17"/>
                    <a:gd name="T8" fmla="*/ 16 w 17"/>
                    <a:gd name="T9" fmla="*/ 10 h 17"/>
                    <a:gd name="T10" fmla="*/ 16 w 17"/>
                    <a:gd name="T11" fmla="*/ 7 h 17"/>
                    <a:gd name="T12" fmla="*/ 14 w 17"/>
                    <a:gd name="T13" fmla="*/ 4 h 17"/>
                    <a:gd name="T14" fmla="*/ 12 w 17"/>
                    <a:gd name="T15" fmla="*/ 2 h 17"/>
                    <a:gd name="T16" fmla="*/ 10 w 17"/>
                    <a:gd name="T17" fmla="*/ 0 h 17"/>
                    <a:gd name="T18" fmla="*/ 8 w 17"/>
                    <a:gd name="T19" fmla="*/ 0 h 17"/>
                    <a:gd name="T20" fmla="*/ 6 w 17"/>
                    <a:gd name="T21" fmla="*/ 0 h 17"/>
                    <a:gd name="T22" fmla="*/ 5 w 17"/>
                    <a:gd name="T23" fmla="*/ 0 h 17"/>
                    <a:gd name="T24" fmla="*/ 2 w 17"/>
                    <a:gd name="T25" fmla="*/ 2 h 17"/>
                    <a:gd name="T26" fmla="*/ 1 w 17"/>
                    <a:gd name="T27" fmla="*/ 3 h 17"/>
                    <a:gd name="T28" fmla="*/ 0 w 17"/>
                    <a:gd name="T29" fmla="*/ 4 h 17"/>
                    <a:gd name="T30" fmla="*/ 0 w 17"/>
                    <a:gd name="T31" fmla="*/ 5 h 17"/>
                    <a:gd name="T32" fmla="*/ 0 w 17"/>
                    <a:gd name="T33" fmla="*/ 8 h 17"/>
                    <a:gd name="T34" fmla="*/ 2 w 17"/>
                    <a:gd name="T35" fmla="*/ 11 h 17"/>
                    <a:gd name="T36" fmla="*/ 3 w 17"/>
                    <a:gd name="T37" fmla="*/ 14 h 17"/>
                    <a:gd name="T38" fmla="*/ 5 w 17"/>
                    <a:gd name="T39" fmla="*/ 15 h 17"/>
                    <a:gd name="T40" fmla="*/ 9 w 17"/>
                    <a:gd name="T41" fmla="*/ 16 h 17"/>
                    <a:gd name="T42" fmla="*/ 10 w 17"/>
                    <a:gd name="T43" fmla="*/ 15 h 1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"/>
                    <a:gd name="T67" fmla="*/ 0 h 17"/>
                    <a:gd name="T68" fmla="*/ 17 w 17"/>
                    <a:gd name="T69" fmla="*/ 17 h 1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" h="17">
                      <a:moveTo>
                        <a:pt x="10" y="15"/>
                      </a:moveTo>
                      <a:lnTo>
                        <a:pt x="14" y="14"/>
                      </a:lnTo>
                      <a:lnTo>
                        <a:pt x="14" y="13"/>
                      </a:lnTo>
                      <a:lnTo>
                        <a:pt x="16" y="12"/>
                      </a:lnTo>
                      <a:lnTo>
                        <a:pt x="16" y="10"/>
                      </a:lnTo>
                      <a:lnTo>
                        <a:pt x="16" y="7"/>
                      </a:lnTo>
                      <a:lnTo>
                        <a:pt x="14" y="4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1" y="3"/>
                      </a:lnTo>
                      <a:lnTo>
                        <a:pt x="0" y="4"/>
                      </a:lnTo>
                      <a:lnTo>
                        <a:pt x="0" y="5"/>
                      </a:lnTo>
                      <a:lnTo>
                        <a:pt x="0" y="8"/>
                      </a:lnTo>
                      <a:lnTo>
                        <a:pt x="2" y="11"/>
                      </a:lnTo>
                      <a:lnTo>
                        <a:pt x="3" y="14"/>
                      </a:lnTo>
                      <a:lnTo>
                        <a:pt x="5" y="15"/>
                      </a:lnTo>
                      <a:lnTo>
                        <a:pt x="9" y="16"/>
                      </a:lnTo>
                      <a:lnTo>
                        <a:pt x="10" y="1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0" name="Freeform 416"/>
                <p:cNvSpPr>
                  <a:spLocks/>
                </p:cNvSpPr>
                <p:nvPr/>
              </p:nvSpPr>
              <p:spPr bwMode="auto">
                <a:xfrm>
                  <a:off x="1492" y="2177"/>
                  <a:ext cx="23" cy="39"/>
                </a:xfrm>
                <a:custGeom>
                  <a:avLst/>
                  <a:gdLst>
                    <a:gd name="T0" fmla="*/ 0 w 23"/>
                    <a:gd name="T1" fmla="*/ 12 h 39"/>
                    <a:gd name="T2" fmla="*/ 22 w 23"/>
                    <a:gd name="T3" fmla="*/ 0 h 39"/>
                    <a:gd name="T4" fmla="*/ 22 w 23"/>
                    <a:gd name="T5" fmla="*/ 25 h 39"/>
                    <a:gd name="T6" fmla="*/ 0 w 23"/>
                    <a:gd name="T7" fmla="*/ 38 h 39"/>
                    <a:gd name="T8" fmla="*/ 0 w 23"/>
                    <a:gd name="T9" fmla="*/ 12 h 3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"/>
                    <a:gd name="T16" fmla="*/ 0 h 39"/>
                    <a:gd name="T17" fmla="*/ 23 w 23"/>
                    <a:gd name="T18" fmla="*/ 39 h 3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" h="39">
                      <a:moveTo>
                        <a:pt x="0" y="12"/>
                      </a:moveTo>
                      <a:lnTo>
                        <a:pt x="22" y="0"/>
                      </a:lnTo>
                      <a:lnTo>
                        <a:pt x="22" y="25"/>
                      </a:lnTo>
                      <a:lnTo>
                        <a:pt x="0" y="38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1" name="Freeform 417"/>
                <p:cNvSpPr>
                  <a:spLocks/>
                </p:cNvSpPr>
                <p:nvPr/>
              </p:nvSpPr>
              <p:spPr bwMode="auto">
                <a:xfrm>
                  <a:off x="1404" y="2126"/>
                  <a:ext cx="111" cy="64"/>
                </a:xfrm>
                <a:custGeom>
                  <a:avLst/>
                  <a:gdLst>
                    <a:gd name="T0" fmla="*/ 0 w 111"/>
                    <a:gd name="T1" fmla="*/ 13 h 64"/>
                    <a:gd name="T2" fmla="*/ 22 w 111"/>
                    <a:gd name="T3" fmla="*/ 0 h 64"/>
                    <a:gd name="T4" fmla="*/ 110 w 111"/>
                    <a:gd name="T5" fmla="*/ 49 h 64"/>
                    <a:gd name="T6" fmla="*/ 87 w 111"/>
                    <a:gd name="T7" fmla="*/ 63 h 64"/>
                    <a:gd name="T8" fmla="*/ 0 w 111"/>
                    <a:gd name="T9" fmla="*/ 13 h 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1"/>
                    <a:gd name="T16" fmla="*/ 0 h 64"/>
                    <a:gd name="T17" fmla="*/ 111 w 111"/>
                    <a:gd name="T18" fmla="*/ 64 h 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1" h="64">
                      <a:moveTo>
                        <a:pt x="0" y="13"/>
                      </a:moveTo>
                      <a:lnTo>
                        <a:pt x="22" y="0"/>
                      </a:lnTo>
                      <a:lnTo>
                        <a:pt x="110" y="49"/>
                      </a:lnTo>
                      <a:lnTo>
                        <a:pt x="87" y="63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2" name="Freeform 418"/>
                <p:cNvSpPr>
                  <a:spLocks/>
                </p:cNvSpPr>
                <p:nvPr/>
              </p:nvSpPr>
              <p:spPr bwMode="auto">
                <a:xfrm>
                  <a:off x="1404" y="2139"/>
                  <a:ext cx="89" cy="77"/>
                </a:xfrm>
                <a:custGeom>
                  <a:avLst/>
                  <a:gdLst>
                    <a:gd name="T0" fmla="*/ 0 w 89"/>
                    <a:gd name="T1" fmla="*/ 0 h 77"/>
                    <a:gd name="T2" fmla="*/ 88 w 89"/>
                    <a:gd name="T3" fmla="*/ 49 h 77"/>
                    <a:gd name="T4" fmla="*/ 88 w 89"/>
                    <a:gd name="T5" fmla="*/ 76 h 77"/>
                    <a:gd name="T6" fmla="*/ 0 w 89"/>
                    <a:gd name="T7" fmla="*/ 25 h 77"/>
                    <a:gd name="T8" fmla="*/ 0 w 89"/>
                    <a:gd name="T9" fmla="*/ 0 h 7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9"/>
                    <a:gd name="T16" fmla="*/ 0 h 77"/>
                    <a:gd name="T17" fmla="*/ 89 w 89"/>
                    <a:gd name="T18" fmla="*/ 77 h 7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9" h="77">
                      <a:moveTo>
                        <a:pt x="0" y="0"/>
                      </a:moveTo>
                      <a:lnTo>
                        <a:pt x="88" y="49"/>
                      </a:lnTo>
                      <a:lnTo>
                        <a:pt x="88" y="76"/>
                      </a:lnTo>
                      <a:lnTo>
                        <a:pt x="0" y="2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3B3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3" name="Freeform 419"/>
                <p:cNvSpPr>
                  <a:spLocks/>
                </p:cNvSpPr>
                <p:nvPr/>
              </p:nvSpPr>
              <p:spPr bwMode="auto">
                <a:xfrm>
                  <a:off x="1499" y="2190"/>
                  <a:ext cx="32" cy="20"/>
                </a:xfrm>
                <a:custGeom>
                  <a:avLst/>
                  <a:gdLst>
                    <a:gd name="T0" fmla="*/ 20 w 32"/>
                    <a:gd name="T1" fmla="*/ 0 h 20"/>
                    <a:gd name="T2" fmla="*/ 31 w 32"/>
                    <a:gd name="T3" fmla="*/ 6 h 20"/>
                    <a:gd name="T4" fmla="*/ 10 w 32"/>
                    <a:gd name="T5" fmla="*/ 19 h 20"/>
                    <a:gd name="T6" fmla="*/ 0 w 32"/>
                    <a:gd name="T7" fmla="*/ 12 h 20"/>
                    <a:gd name="T8" fmla="*/ 20 w 32"/>
                    <a:gd name="T9" fmla="*/ 0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20"/>
                    <a:gd name="T17" fmla="*/ 32 w 32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20">
                      <a:moveTo>
                        <a:pt x="20" y="0"/>
                      </a:moveTo>
                      <a:lnTo>
                        <a:pt x="31" y="6"/>
                      </a:lnTo>
                      <a:lnTo>
                        <a:pt x="10" y="19"/>
                      </a:lnTo>
                      <a:lnTo>
                        <a:pt x="0" y="12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FC67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4" name="Freeform 420"/>
                <p:cNvSpPr>
                  <a:spLocks/>
                </p:cNvSpPr>
                <p:nvPr/>
              </p:nvSpPr>
              <p:spPr bwMode="auto">
                <a:xfrm>
                  <a:off x="1500" y="2202"/>
                  <a:ext cx="17" cy="31"/>
                </a:xfrm>
                <a:custGeom>
                  <a:avLst/>
                  <a:gdLst>
                    <a:gd name="T0" fmla="*/ 0 w 17"/>
                    <a:gd name="T1" fmla="*/ 23 h 31"/>
                    <a:gd name="T2" fmla="*/ 16 w 17"/>
                    <a:gd name="T3" fmla="*/ 30 h 31"/>
                    <a:gd name="T4" fmla="*/ 16 w 17"/>
                    <a:gd name="T5" fmla="*/ 6 h 31"/>
                    <a:gd name="T6" fmla="*/ 0 w 17"/>
                    <a:gd name="T7" fmla="*/ 0 h 31"/>
                    <a:gd name="T8" fmla="*/ 0 w 17"/>
                    <a:gd name="T9" fmla="*/ 23 h 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31"/>
                    <a:gd name="T17" fmla="*/ 17 w 17"/>
                    <a:gd name="T18" fmla="*/ 31 h 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31">
                      <a:moveTo>
                        <a:pt x="0" y="23"/>
                      </a:moveTo>
                      <a:lnTo>
                        <a:pt x="16" y="30"/>
                      </a:lnTo>
                      <a:lnTo>
                        <a:pt x="16" y="6"/>
                      </a:lnTo>
                      <a:lnTo>
                        <a:pt x="0" y="0"/>
                      </a:lnTo>
                      <a:lnTo>
                        <a:pt x="0" y="23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5" name="Freeform 421"/>
                <p:cNvSpPr>
                  <a:spLocks/>
                </p:cNvSpPr>
                <p:nvPr/>
              </p:nvSpPr>
              <p:spPr bwMode="auto">
                <a:xfrm>
                  <a:off x="1510" y="2197"/>
                  <a:ext cx="22" cy="36"/>
                </a:xfrm>
                <a:custGeom>
                  <a:avLst/>
                  <a:gdLst>
                    <a:gd name="T0" fmla="*/ 21 w 22"/>
                    <a:gd name="T1" fmla="*/ 24 h 36"/>
                    <a:gd name="T2" fmla="*/ 0 w 22"/>
                    <a:gd name="T3" fmla="*/ 35 h 36"/>
                    <a:gd name="T4" fmla="*/ 0 w 22"/>
                    <a:gd name="T5" fmla="*/ 11 h 36"/>
                    <a:gd name="T6" fmla="*/ 20 w 22"/>
                    <a:gd name="T7" fmla="*/ 0 h 36"/>
                    <a:gd name="T8" fmla="*/ 21 w 22"/>
                    <a:gd name="T9" fmla="*/ 24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36"/>
                    <a:gd name="T17" fmla="*/ 22 w 22"/>
                    <a:gd name="T18" fmla="*/ 36 h 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36">
                      <a:moveTo>
                        <a:pt x="21" y="24"/>
                      </a:moveTo>
                      <a:lnTo>
                        <a:pt x="0" y="35"/>
                      </a:lnTo>
                      <a:lnTo>
                        <a:pt x="0" y="11"/>
                      </a:lnTo>
                      <a:lnTo>
                        <a:pt x="20" y="0"/>
                      </a:lnTo>
                      <a:lnTo>
                        <a:pt x="21" y="24"/>
                      </a:lnTo>
                    </a:path>
                  </a:pathLst>
                </a:custGeom>
                <a:solidFill>
                  <a:srgbClr val="C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6" name="Freeform 422"/>
                <p:cNvSpPr>
                  <a:spLocks/>
                </p:cNvSpPr>
                <p:nvPr/>
              </p:nvSpPr>
              <p:spPr bwMode="auto">
                <a:xfrm>
                  <a:off x="1512" y="2203"/>
                  <a:ext cx="25" cy="17"/>
                </a:xfrm>
                <a:custGeom>
                  <a:avLst/>
                  <a:gdLst>
                    <a:gd name="T0" fmla="*/ 16 w 25"/>
                    <a:gd name="T1" fmla="*/ 0 h 17"/>
                    <a:gd name="T2" fmla="*/ 24 w 25"/>
                    <a:gd name="T3" fmla="*/ 4 h 17"/>
                    <a:gd name="T4" fmla="*/ 19 w 25"/>
                    <a:gd name="T5" fmla="*/ 12 h 17"/>
                    <a:gd name="T6" fmla="*/ 8 w 25"/>
                    <a:gd name="T7" fmla="*/ 16 h 17"/>
                    <a:gd name="T8" fmla="*/ 0 w 25"/>
                    <a:gd name="T9" fmla="*/ 11 h 17"/>
                    <a:gd name="T10" fmla="*/ 16 w 25"/>
                    <a:gd name="T11" fmla="*/ 0 h 1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5"/>
                    <a:gd name="T19" fmla="*/ 0 h 17"/>
                    <a:gd name="T20" fmla="*/ 25 w 25"/>
                    <a:gd name="T21" fmla="*/ 17 h 17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5" h="17">
                      <a:moveTo>
                        <a:pt x="16" y="0"/>
                      </a:moveTo>
                      <a:lnTo>
                        <a:pt x="24" y="4"/>
                      </a:lnTo>
                      <a:lnTo>
                        <a:pt x="19" y="12"/>
                      </a:lnTo>
                      <a:lnTo>
                        <a:pt x="8" y="16"/>
                      </a:lnTo>
                      <a:lnTo>
                        <a:pt x="0" y="11"/>
                      </a:lnTo>
                      <a:lnTo>
                        <a:pt x="16" y="0"/>
                      </a:lnTo>
                    </a:path>
                  </a:pathLst>
                </a:custGeom>
                <a:solidFill>
                  <a:srgbClr val="F934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7" name="Freeform 423"/>
                <p:cNvSpPr>
                  <a:spLocks/>
                </p:cNvSpPr>
                <p:nvPr/>
              </p:nvSpPr>
              <p:spPr bwMode="auto">
                <a:xfrm>
                  <a:off x="1512" y="2213"/>
                  <a:ext cx="17" cy="26"/>
                </a:xfrm>
                <a:custGeom>
                  <a:avLst/>
                  <a:gdLst>
                    <a:gd name="T0" fmla="*/ 0 w 17"/>
                    <a:gd name="T1" fmla="*/ 18 h 26"/>
                    <a:gd name="T2" fmla="*/ 16 w 17"/>
                    <a:gd name="T3" fmla="*/ 25 h 26"/>
                    <a:gd name="T4" fmla="*/ 16 w 17"/>
                    <a:gd name="T5" fmla="*/ 11 h 26"/>
                    <a:gd name="T6" fmla="*/ 12 w 17"/>
                    <a:gd name="T7" fmla="*/ 4 h 26"/>
                    <a:gd name="T8" fmla="*/ 0 w 17"/>
                    <a:gd name="T9" fmla="*/ 0 h 26"/>
                    <a:gd name="T10" fmla="*/ 0 w 17"/>
                    <a:gd name="T11" fmla="*/ 18 h 2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7"/>
                    <a:gd name="T19" fmla="*/ 0 h 26"/>
                    <a:gd name="T20" fmla="*/ 17 w 17"/>
                    <a:gd name="T21" fmla="*/ 26 h 2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7" h="26">
                      <a:moveTo>
                        <a:pt x="0" y="18"/>
                      </a:moveTo>
                      <a:lnTo>
                        <a:pt x="16" y="25"/>
                      </a:lnTo>
                      <a:lnTo>
                        <a:pt x="16" y="11"/>
                      </a:lnTo>
                      <a:lnTo>
                        <a:pt x="12" y="4"/>
                      </a:lnTo>
                      <a:lnTo>
                        <a:pt x="0" y="0"/>
                      </a:lnTo>
                      <a:lnTo>
                        <a:pt x="0" y="18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8" name="Freeform 424"/>
                <p:cNvSpPr>
                  <a:spLocks/>
                </p:cNvSpPr>
                <p:nvPr/>
              </p:nvSpPr>
              <p:spPr bwMode="auto">
                <a:xfrm>
                  <a:off x="1523" y="2224"/>
                  <a:ext cx="17" cy="21"/>
                </a:xfrm>
                <a:custGeom>
                  <a:avLst/>
                  <a:gdLst>
                    <a:gd name="T0" fmla="*/ 0 w 17"/>
                    <a:gd name="T1" fmla="*/ 14 h 21"/>
                    <a:gd name="T2" fmla="*/ 1 w 17"/>
                    <a:gd name="T3" fmla="*/ 10 h 21"/>
                    <a:gd name="T4" fmla="*/ 9 w 17"/>
                    <a:gd name="T5" fmla="*/ 12 h 21"/>
                    <a:gd name="T6" fmla="*/ 14 w 17"/>
                    <a:gd name="T7" fmla="*/ 20 h 21"/>
                    <a:gd name="T8" fmla="*/ 16 w 17"/>
                    <a:gd name="T9" fmla="*/ 18 h 21"/>
                    <a:gd name="T10" fmla="*/ 13 w 17"/>
                    <a:gd name="T11" fmla="*/ 8 h 21"/>
                    <a:gd name="T12" fmla="*/ 0 w 17"/>
                    <a:gd name="T13" fmla="*/ 0 h 21"/>
                    <a:gd name="T14" fmla="*/ 0 w 17"/>
                    <a:gd name="T15" fmla="*/ 1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7"/>
                    <a:gd name="T25" fmla="*/ 0 h 21"/>
                    <a:gd name="T26" fmla="*/ 17 w 17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7" h="21">
                      <a:moveTo>
                        <a:pt x="0" y="14"/>
                      </a:moveTo>
                      <a:lnTo>
                        <a:pt x="1" y="10"/>
                      </a:lnTo>
                      <a:lnTo>
                        <a:pt x="9" y="12"/>
                      </a:lnTo>
                      <a:lnTo>
                        <a:pt x="14" y="20"/>
                      </a:lnTo>
                      <a:lnTo>
                        <a:pt x="16" y="18"/>
                      </a:lnTo>
                      <a:lnTo>
                        <a:pt x="13" y="8"/>
                      </a:lnTo>
                      <a:lnTo>
                        <a:pt x="0" y="0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9" name="Freeform 425"/>
                <p:cNvSpPr>
                  <a:spLocks/>
                </p:cNvSpPr>
                <p:nvPr/>
              </p:nvSpPr>
              <p:spPr bwMode="auto">
                <a:xfrm>
                  <a:off x="1536" y="2226"/>
                  <a:ext cx="17" cy="18"/>
                </a:xfrm>
                <a:custGeom>
                  <a:avLst/>
                  <a:gdLst>
                    <a:gd name="T0" fmla="*/ 16 w 17"/>
                    <a:gd name="T1" fmla="*/ 12 h 18"/>
                    <a:gd name="T2" fmla="*/ 3 w 17"/>
                    <a:gd name="T3" fmla="*/ 17 h 18"/>
                    <a:gd name="T4" fmla="*/ 0 w 17"/>
                    <a:gd name="T5" fmla="*/ 6 h 18"/>
                    <a:gd name="T6" fmla="*/ 10 w 17"/>
                    <a:gd name="T7" fmla="*/ 3 h 18"/>
                    <a:gd name="T8" fmla="*/ 14 w 17"/>
                    <a:gd name="T9" fmla="*/ 0 h 18"/>
                    <a:gd name="T10" fmla="*/ 16 w 17"/>
                    <a:gd name="T11" fmla="*/ 12 h 1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7"/>
                    <a:gd name="T19" fmla="*/ 0 h 18"/>
                    <a:gd name="T20" fmla="*/ 17 w 17"/>
                    <a:gd name="T21" fmla="*/ 18 h 1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7" h="18">
                      <a:moveTo>
                        <a:pt x="16" y="12"/>
                      </a:moveTo>
                      <a:lnTo>
                        <a:pt x="3" y="17"/>
                      </a:lnTo>
                      <a:lnTo>
                        <a:pt x="0" y="6"/>
                      </a:lnTo>
                      <a:lnTo>
                        <a:pt x="10" y="3"/>
                      </a:lnTo>
                      <a:lnTo>
                        <a:pt x="14" y="0"/>
                      </a:lnTo>
                      <a:lnTo>
                        <a:pt x="16" y="12"/>
                      </a:lnTo>
                    </a:path>
                  </a:pathLst>
                </a:cu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0" name="Freeform 426"/>
                <p:cNvSpPr>
                  <a:spLocks/>
                </p:cNvSpPr>
                <p:nvPr/>
              </p:nvSpPr>
              <p:spPr bwMode="auto">
                <a:xfrm>
                  <a:off x="1514" y="2215"/>
                  <a:ext cx="17" cy="17"/>
                </a:xfrm>
                <a:custGeom>
                  <a:avLst/>
                  <a:gdLst>
                    <a:gd name="T0" fmla="*/ 0 w 17"/>
                    <a:gd name="T1" fmla="*/ 9 h 17"/>
                    <a:gd name="T2" fmla="*/ 16 w 17"/>
                    <a:gd name="T3" fmla="*/ 16 h 17"/>
                    <a:gd name="T4" fmla="*/ 10 w 17"/>
                    <a:gd name="T5" fmla="*/ 4 h 17"/>
                    <a:gd name="T6" fmla="*/ 0 w 17"/>
                    <a:gd name="T7" fmla="*/ 0 h 17"/>
                    <a:gd name="T8" fmla="*/ 0 w 17"/>
                    <a:gd name="T9" fmla="*/ 9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7"/>
                    <a:gd name="T17" fmla="*/ 17 w 17"/>
                    <a:gd name="T18" fmla="*/ 17 h 1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7">
                      <a:moveTo>
                        <a:pt x="0" y="9"/>
                      </a:moveTo>
                      <a:lnTo>
                        <a:pt x="16" y="16"/>
                      </a:lnTo>
                      <a:lnTo>
                        <a:pt x="10" y="4"/>
                      </a:lnTo>
                      <a:lnTo>
                        <a:pt x="0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9DB9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1" name="Freeform 427"/>
                <p:cNvSpPr>
                  <a:spLocks/>
                </p:cNvSpPr>
                <p:nvPr/>
              </p:nvSpPr>
              <p:spPr bwMode="auto">
                <a:xfrm>
                  <a:off x="1518" y="2213"/>
                  <a:ext cx="31" cy="23"/>
                </a:xfrm>
                <a:custGeom>
                  <a:avLst/>
                  <a:gdLst>
                    <a:gd name="T0" fmla="*/ 30 w 31"/>
                    <a:gd name="T1" fmla="*/ 16 h 23"/>
                    <a:gd name="T2" fmla="*/ 18 w 31"/>
                    <a:gd name="T3" fmla="*/ 22 h 23"/>
                    <a:gd name="T4" fmla="*/ 0 w 31"/>
                    <a:gd name="T5" fmla="*/ 4 h 23"/>
                    <a:gd name="T6" fmla="*/ 16 w 31"/>
                    <a:gd name="T7" fmla="*/ 0 h 23"/>
                    <a:gd name="T8" fmla="*/ 30 w 31"/>
                    <a:gd name="T9" fmla="*/ 16 h 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23"/>
                    <a:gd name="T17" fmla="*/ 31 w 31"/>
                    <a:gd name="T18" fmla="*/ 23 h 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23">
                      <a:moveTo>
                        <a:pt x="30" y="16"/>
                      </a:moveTo>
                      <a:lnTo>
                        <a:pt x="18" y="22"/>
                      </a:lnTo>
                      <a:lnTo>
                        <a:pt x="0" y="4"/>
                      </a:lnTo>
                      <a:lnTo>
                        <a:pt x="16" y="0"/>
                      </a:lnTo>
                      <a:lnTo>
                        <a:pt x="30" y="16"/>
                      </a:lnTo>
                    </a:path>
                  </a:pathLst>
                </a:custGeom>
                <a:solidFill>
                  <a:srgbClr val="F934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2" name="Freeform 428"/>
                <p:cNvSpPr>
                  <a:spLocks/>
                </p:cNvSpPr>
                <p:nvPr/>
              </p:nvSpPr>
              <p:spPr bwMode="auto">
                <a:xfrm>
                  <a:off x="1521" y="2208"/>
                  <a:ext cx="19" cy="19"/>
                </a:xfrm>
                <a:custGeom>
                  <a:avLst/>
                  <a:gdLst>
                    <a:gd name="T0" fmla="*/ 18 w 19"/>
                    <a:gd name="T1" fmla="*/ 14 h 19"/>
                    <a:gd name="T2" fmla="*/ 3 w 19"/>
                    <a:gd name="T3" fmla="*/ 18 h 19"/>
                    <a:gd name="T4" fmla="*/ 0 w 19"/>
                    <a:gd name="T5" fmla="*/ 5 h 19"/>
                    <a:gd name="T6" fmla="*/ 13 w 19"/>
                    <a:gd name="T7" fmla="*/ 0 h 19"/>
                    <a:gd name="T8" fmla="*/ 18 w 19"/>
                    <a:gd name="T9" fmla="*/ 14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"/>
                    <a:gd name="T16" fmla="*/ 0 h 19"/>
                    <a:gd name="T17" fmla="*/ 19 w 19"/>
                    <a:gd name="T18" fmla="*/ 19 h 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" h="19">
                      <a:moveTo>
                        <a:pt x="18" y="14"/>
                      </a:moveTo>
                      <a:lnTo>
                        <a:pt x="3" y="18"/>
                      </a:lnTo>
                      <a:lnTo>
                        <a:pt x="0" y="5"/>
                      </a:lnTo>
                      <a:lnTo>
                        <a:pt x="13" y="0"/>
                      </a:lnTo>
                      <a:lnTo>
                        <a:pt x="18" y="14"/>
                      </a:lnTo>
                    </a:path>
                  </a:pathLst>
                </a:custGeom>
                <a:solidFill>
                  <a:srgbClr val="9DB9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3" name="Freeform 429"/>
                <p:cNvSpPr>
                  <a:spLocks/>
                </p:cNvSpPr>
                <p:nvPr/>
              </p:nvSpPr>
              <p:spPr bwMode="auto">
                <a:xfrm>
                  <a:off x="1515" y="2035"/>
                  <a:ext cx="33" cy="64"/>
                </a:xfrm>
                <a:custGeom>
                  <a:avLst/>
                  <a:gdLst>
                    <a:gd name="T0" fmla="*/ 32 w 33"/>
                    <a:gd name="T1" fmla="*/ 0 h 64"/>
                    <a:gd name="T2" fmla="*/ 0 w 33"/>
                    <a:gd name="T3" fmla="*/ 18 h 64"/>
                    <a:gd name="T4" fmla="*/ 0 w 33"/>
                    <a:gd name="T5" fmla="*/ 63 h 64"/>
                    <a:gd name="T6" fmla="*/ 32 w 33"/>
                    <a:gd name="T7" fmla="*/ 45 h 64"/>
                    <a:gd name="T8" fmla="*/ 32 w 33"/>
                    <a:gd name="T9" fmla="*/ 0 h 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3"/>
                    <a:gd name="T16" fmla="*/ 0 h 64"/>
                    <a:gd name="T17" fmla="*/ 33 w 33"/>
                    <a:gd name="T18" fmla="*/ 64 h 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3" h="64">
                      <a:moveTo>
                        <a:pt x="32" y="0"/>
                      </a:moveTo>
                      <a:lnTo>
                        <a:pt x="0" y="18"/>
                      </a:lnTo>
                      <a:lnTo>
                        <a:pt x="0" y="63"/>
                      </a:lnTo>
                      <a:lnTo>
                        <a:pt x="32" y="45"/>
                      </a:lnTo>
                      <a:lnTo>
                        <a:pt x="32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4" name="Freeform 430"/>
                <p:cNvSpPr>
                  <a:spLocks/>
                </p:cNvSpPr>
                <p:nvPr/>
              </p:nvSpPr>
              <p:spPr bwMode="auto">
                <a:xfrm>
                  <a:off x="1390" y="1941"/>
                  <a:ext cx="166" cy="152"/>
                </a:xfrm>
                <a:custGeom>
                  <a:avLst/>
                  <a:gdLst>
                    <a:gd name="T0" fmla="*/ 165 w 166"/>
                    <a:gd name="T1" fmla="*/ 55 h 152"/>
                    <a:gd name="T2" fmla="*/ 165 w 166"/>
                    <a:gd name="T3" fmla="*/ 0 h 152"/>
                    <a:gd name="T4" fmla="*/ 0 w 166"/>
                    <a:gd name="T5" fmla="*/ 93 h 152"/>
                    <a:gd name="T6" fmla="*/ 0 w 166"/>
                    <a:gd name="T7" fmla="*/ 151 h 152"/>
                    <a:gd name="T8" fmla="*/ 165 w 166"/>
                    <a:gd name="T9" fmla="*/ 55 h 15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6"/>
                    <a:gd name="T16" fmla="*/ 0 h 152"/>
                    <a:gd name="T17" fmla="*/ 166 w 166"/>
                    <a:gd name="T18" fmla="*/ 152 h 15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6" h="152">
                      <a:moveTo>
                        <a:pt x="165" y="55"/>
                      </a:moveTo>
                      <a:lnTo>
                        <a:pt x="165" y="0"/>
                      </a:lnTo>
                      <a:lnTo>
                        <a:pt x="0" y="93"/>
                      </a:lnTo>
                      <a:lnTo>
                        <a:pt x="0" y="151"/>
                      </a:lnTo>
                      <a:lnTo>
                        <a:pt x="165" y="55"/>
                      </a:lnTo>
                    </a:path>
                  </a:pathLst>
                </a:custGeom>
                <a:solidFill>
                  <a:srgbClr val="CEE1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5" name="Freeform 431"/>
                <p:cNvSpPr>
                  <a:spLocks/>
                </p:cNvSpPr>
                <p:nvPr/>
              </p:nvSpPr>
              <p:spPr bwMode="auto">
                <a:xfrm>
                  <a:off x="1226" y="1847"/>
                  <a:ext cx="166" cy="153"/>
                </a:xfrm>
                <a:custGeom>
                  <a:avLst/>
                  <a:gdLst>
                    <a:gd name="T0" fmla="*/ 165 w 166"/>
                    <a:gd name="T1" fmla="*/ 55 h 153"/>
                    <a:gd name="T2" fmla="*/ 165 w 166"/>
                    <a:gd name="T3" fmla="*/ 0 h 153"/>
                    <a:gd name="T4" fmla="*/ 0 w 166"/>
                    <a:gd name="T5" fmla="*/ 93 h 153"/>
                    <a:gd name="T6" fmla="*/ 0 w 166"/>
                    <a:gd name="T7" fmla="*/ 152 h 153"/>
                    <a:gd name="T8" fmla="*/ 165 w 166"/>
                    <a:gd name="T9" fmla="*/ 55 h 15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6"/>
                    <a:gd name="T16" fmla="*/ 0 h 153"/>
                    <a:gd name="T17" fmla="*/ 166 w 166"/>
                    <a:gd name="T18" fmla="*/ 153 h 15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6" h="153">
                      <a:moveTo>
                        <a:pt x="165" y="55"/>
                      </a:moveTo>
                      <a:lnTo>
                        <a:pt x="165" y="0"/>
                      </a:lnTo>
                      <a:lnTo>
                        <a:pt x="0" y="93"/>
                      </a:lnTo>
                      <a:lnTo>
                        <a:pt x="0" y="152"/>
                      </a:lnTo>
                      <a:lnTo>
                        <a:pt x="165" y="55"/>
                      </a:lnTo>
                    </a:path>
                  </a:pathLst>
                </a:custGeom>
                <a:solidFill>
                  <a:srgbClr val="CEE1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pic>
            <p:nvPicPr>
              <p:cNvPr id="50" name="Picture 432" descr="pe01302_"/>
              <p:cNvPicPr>
                <a:picLocks noChangeAspect="1" noChangeArrowheads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74" y="1487"/>
                <a:ext cx="544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" name="Text Box 433"/>
              <p:cNvSpPr txBox="1">
                <a:spLocks noChangeArrowheads="1"/>
              </p:cNvSpPr>
              <p:nvPr/>
            </p:nvSpPr>
            <p:spPr bwMode="auto">
              <a:xfrm>
                <a:off x="4245" y="1296"/>
                <a:ext cx="600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Customer</a:t>
                </a:r>
              </a:p>
            </p:txBody>
          </p:sp>
        </p:grpSp>
        <p:sp>
          <p:nvSpPr>
            <p:cNvPr id="38" name="Text Box 458"/>
            <p:cNvSpPr txBox="1">
              <a:spLocks noChangeArrowheads="1"/>
            </p:cNvSpPr>
            <p:nvPr/>
          </p:nvSpPr>
          <p:spPr bwMode="auto">
            <a:xfrm>
              <a:off x="1632" y="1872"/>
              <a:ext cx="6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 i="1" dirty="0">
                  <a:solidFill>
                    <a:srgbClr val="FF0000"/>
                  </a:solidFill>
                </a:rPr>
                <a:t>Upstream</a:t>
              </a:r>
            </a:p>
          </p:txBody>
        </p:sp>
        <p:sp>
          <p:nvSpPr>
            <p:cNvPr id="39" name="Text Box 459"/>
            <p:cNvSpPr txBox="1">
              <a:spLocks noChangeArrowheads="1"/>
            </p:cNvSpPr>
            <p:nvPr/>
          </p:nvSpPr>
          <p:spPr bwMode="auto">
            <a:xfrm>
              <a:off x="3216" y="1965"/>
              <a:ext cx="79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 i="1" dirty="0">
                  <a:solidFill>
                    <a:srgbClr val="FF0000"/>
                  </a:solidFill>
                </a:rPr>
                <a:t>Downstream</a:t>
              </a:r>
            </a:p>
          </p:txBody>
        </p:sp>
        <p:sp>
          <p:nvSpPr>
            <p:cNvPr id="40" name="Line 460"/>
            <p:cNvSpPr>
              <a:spLocks noChangeShapeType="1"/>
            </p:cNvSpPr>
            <p:nvPr/>
          </p:nvSpPr>
          <p:spPr bwMode="auto">
            <a:xfrm>
              <a:off x="2304" y="1968"/>
              <a:ext cx="91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</p:grpSp>
      <p:sp>
        <p:nvSpPr>
          <p:cNvPr id="240" name="Rectangle 457"/>
          <p:cNvSpPr>
            <a:spLocks noChangeArrowheads="1"/>
          </p:cNvSpPr>
          <p:nvPr/>
        </p:nvSpPr>
        <p:spPr bwMode="auto">
          <a:xfrm>
            <a:off x="6262095" y="3257550"/>
            <a:ext cx="183179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376" tIns="49189" rIns="98376" bIns="49189"/>
          <a:lstStyle/>
          <a:p>
            <a:pPr marL="284163" indent="-284163">
              <a:lnSpc>
                <a:spcPct val="100000"/>
              </a:lnSpc>
              <a:buClr>
                <a:schemeClr val="accent2"/>
              </a:buClr>
              <a:buSzPct val="75000"/>
              <a:buFont typeface="Monotype Sorts" pitchFamily="2" charset="2"/>
              <a:buNone/>
            </a:pPr>
            <a:r>
              <a:rPr lang="en-US" sz="1800" b="1" dirty="0">
                <a:solidFill>
                  <a:srgbClr val="002060"/>
                </a:solidFill>
              </a:rPr>
              <a:t>	</a:t>
            </a:r>
            <a:r>
              <a:rPr lang="en-US" sz="1800" b="1" dirty="0" smtClean="0">
                <a:solidFill>
                  <a:srgbClr val="002060"/>
                </a:solidFill>
              </a:rPr>
              <a:t>Match</a:t>
            </a:r>
            <a:endParaRPr lang="en-US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40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3405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 err="1" smtClean="0">
                <a:solidFill>
                  <a:srgbClr val="0033CC"/>
                </a:solidFill>
                <a:latin typeface="Cambria" pitchFamily="18" charset="0"/>
              </a:rPr>
              <a:t>Mengapa</a:t>
            </a:r>
            <a:r>
              <a:rPr lang="en-US" sz="2400" b="1" i="1" dirty="0" smtClean="0">
                <a:solidFill>
                  <a:srgbClr val="0033CC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Cambria" pitchFamily="18" charset="0"/>
              </a:rPr>
              <a:t>Penawaran</a:t>
            </a:r>
            <a:r>
              <a:rPr lang="en-US" sz="2400" b="1" i="1" dirty="0" smtClean="0">
                <a:solidFill>
                  <a:srgbClr val="0033CC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Cambria" pitchFamily="18" charset="0"/>
              </a:rPr>
              <a:t>dan</a:t>
            </a:r>
            <a:r>
              <a:rPr lang="en-US" sz="2400" b="1" i="1" dirty="0" smtClean="0">
                <a:solidFill>
                  <a:srgbClr val="0033CC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Cambria" pitchFamily="18" charset="0"/>
              </a:rPr>
              <a:t>Permintaan</a:t>
            </a:r>
            <a:r>
              <a:rPr lang="en-US" sz="2400" b="1" i="1" dirty="0" smtClean="0">
                <a:solidFill>
                  <a:srgbClr val="0033CC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Cambria" pitchFamily="18" charset="0"/>
              </a:rPr>
              <a:t>sulit</a:t>
            </a:r>
            <a:r>
              <a:rPr lang="en-US" sz="2400" b="1" i="1" dirty="0" smtClean="0">
                <a:solidFill>
                  <a:srgbClr val="0033CC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Cambria" pitchFamily="18" charset="0"/>
              </a:rPr>
              <a:t>utk</a:t>
            </a:r>
            <a:r>
              <a:rPr lang="en-US" sz="2400" b="1" i="1" dirty="0" smtClean="0">
                <a:solidFill>
                  <a:srgbClr val="0033CC"/>
                </a:solidFill>
                <a:latin typeface="Cambria" pitchFamily="18" charset="0"/>
              </a:rPr>
              <a:t> match? </a:t>
            </a:r>
            <a:endParaRPr lang="en-US" sz="2400" b="1" i="1" dirty="0">
              <a:solidFill>
                <a:srgbClr val="0033CC"/>
              </a:solidFill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33800" y="616625"/>
            <a:ext cx="4953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Ketidakpastian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permintaan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dan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atau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penawaran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Perubahan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persyaratan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/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keinginan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konsumen</a:t>
            </a:r>
            <a:endParaRPr lang="en-US" sz="2000" dirty="0" smtClean="0">
              <a:solidFill>
                <a:srgbClr val="FF0000"/>
              </a:solidFill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Penurunan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siklus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hidup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Garamond" pitchFamily="18" charset="0"/>
              </a:rPr>
              <a:t>produk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Fragmentation </a:t>
            </a:r>
            <a:r>
              <a:rPr lang="en-US" sz="2000" dirty="0">
                <a:solidFill>
                  <a:srgbClr val="FF0000"/>
                </a:solidFill>
                <a:latin typeface="Garamond" pitchFamily="18" charset="0"/>
              </a:rPr>
              <a:t>of supply chain ownership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FF0000"/>
                </a:solidFill>
                <a:latin typeface="Garamond" pitchFamily="18" charset="0"/>
              </a:rPr>
              <a:t>Conflicting objectives in the supply chain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FF0000"/>
                </a:solidFill>
                <a:latin typeface="Garamond" pitchFamily="18" charset="0"/>
              </a:rPr>
              <a:t>Conflicting objectives even within a single </a:t>
            </a:r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firm</a:t>
            </a:r>
            <a:endParaRPr lang="en-US" sz="2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647950"/>
            <a:ext cx="5039592" cy="233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dirty="0">
                <a:latin typeface="Garamond" pitchFamily="18" charset="0"/>
              </a:rPr>
              <a:t>Marketing/Sales wants: more FGI inventory, fast delivery, many package types, special wishes/promotions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aramond" pitchFamily="18" charset="0"/>
              </a:rPr>
              <a:t>Production wants: bigger batch size, depots at factory, latest ship date, decrease changeovers, stable production plan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aramond" pitchFamily="18" charset="0"/>
              </a:rPr>
              <a:t>Distribution wants: full truckload, low depot costs, low distribution costs, small # of SKUs, stable distribution plan</a:t>
            </a:r>
          </a:p>
        </p:txBody>
      </p:sp>
    </p:spTree>
    <p:extLst>
      <p:ext uri="{BB962C8B-B14F-4D97-AF65-F5344CB8AC3E}">
        <p14:creationId xmlns:p14="http://schemas.microsoft.com/office/powerpoint/2010/main" val="2848558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1123950"/>
            <a:ext cx="548640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SCM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serangkaian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yang </a:t>
            </a:r>
            <a:r>
              <a:rPr lang="en-US" b="1" dirty="0" err="1"/>
              <a:t>diterapkan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mengintegrasikan</a:t>
            </a:r>
            <a:r>
              <a:rPr lang="en-US" b="1" dirty="0"/>
              <a:t> supplier, </a:t>
            </a:r>
            <a:r>
              <a:rPr lang="en-US" b="1" dirty="0" err="1"/>
              <a:t>pengusaha</a:t>
            </a:r>
            <a:r>
              <a:rPr lang="en-US" b="1" dirty="0"/>
              <a:t>, </a:t>
            </a:r>
            <a:r>
              <a:rPr lang="en-US" b="1" dirty="0" err="1"/>
              <a:t>gudang</a:t>
            </a:r>
            <a:r>
              <a:rPr lang="en-US" b="1" dirty="0"/>
              <a:t> (warehouse),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penyimpanan</a:t>
            </a:r>
            <a:r>
              <a:rPr lang="en-US" b="1" dirty="0"/>
              <a:t> </a:t>
            </a:r>
            <a:r>
              <a:rPr lang="en-US" b="1" dirty="0" err="1"/>
              <a:t>lainnya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efisien</a:t>
            </a:r>
            <a:r>
              <a:rPr lang="en-US" b="1" dirty="0"/>
              <a:t> </a:t>
            </a:r>
            <a:r>
              <a:rPr lang="en-US" b="1" dirty="0" err="1"/>
              <a:t>sehingga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b="1" dirty="0"/>
              <a:t> </a:t>
            </a:r>
            <a:r>
              <a:rPr lang="en-US" b="1" dirty="0" err="1"/>
              <a:t>dihasilkan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didistribusikan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kuantitas</a:t>
            </a:r>
            <a:r>
              <a:rPr lang="en-US" b="1" dirty="0"/>
              <a:t> yang </a:t>
            </a:r>
            <a:r>
              <a:rPr lang="en-US" b="1" dirty="0" err="1"/>
              <a:t>tepat</a:t>
            </a:r>
            <a:r>
              <a:rPr lang="en-US" b="1" dirty="0"/>
              <a:t>, </a:t>
            </a:r>
            <a:r>
              <a:rPr lang="en-US" b="1" dirty="0" err="1"/>
              <a:t>lokasi</a:t>
            </a:r>
            <a:r>
              <a:rPr lang="en-US" b="1" dirty="0"/>
              <a:t> </a:t>
            </a:r>
            <a:r>
              <a:rPr lang="en-US" b="1" dirty="0" err="1"/>
              <a:t>tepat</a:t>
            </a:r>
            <a:r>
              <a:rPr lang="en-US" b="1" dirty="0"/>
              <a:t>, </a:t>
            </a:r>
            <a:r>
              <a:rPr lang="en-US" b="1" dirty="0" err="1"/>
              <a:t>waktu</a:t>
            </a:r>
            <a:r>
              <a:rPr lang="en-US" b="1" dirty="0"/>
              <a:t> </a:t>
            </a:r>
            <a:r>
              <a:rPr lang="en-US" b="1" dirty="0" err="1"/>
              <a:t>tepat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memperkecil</a:t>
            </a:r>
            <a:r>
              <a:rPr lang="en-US" b="1" dirty="0"/>
              <a:t> </a:t>
            </a:r>
            <a:r>
              <a:rPr lang="en-US" b="1" dirty="0" err="1"/>
              <a:t>biaya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memuaskan</a:t>
            </a:r>
            <a:r>
              <a:rPr lang="en-US" b="1" dirty="0"/>
              <a:t> </a:t>
            </a:r>
            <a:r>
              <a:rPr lang="en-US" b="1" dirty="0" err="1"/>
              <a:t>kebutuhan</a:t>
            </a:r>
            <a:r>
              <a:rPr lang="en-US" b="1" dirty="0"/>
              <a:t> </a:t>
            </a:r>
            <a:r>
              <a:rPr lang="en-US" b="1" dirty="0" err="1"/>
              <a:t>pelanggan</a:t>
            </a:r>
            <a:r>
              <a:rPr lang="en-US" b="1" dirty="0"/>
              <a:t>.</a:t>
            </a:r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648200" y="438150"/>
            <a:ext cx="40830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 err="1">
                <a:solidFill>
                  <a:srgbClr val="0070C0"/>
                </a:solidFill>
              </a:rPr>
              <a:t>Simchi</a:t>
            </a:r>
            <a:r>
              <a:rPr lang="en-US" sz="2400" b="1" i="1" dirty="0">
                <a:solidFill>
                  <a:srgbClr val="0070C0"/>
                </a:solidFill>
              </a:rPr>
              <a:t>-Levi, et al. (2000):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571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Supply chain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257800" y="2451386"/>
            <a:ext cx="3505200" cy="647699"/>
          </a:xfrm>
        </p:spPr>
        <p:txBody>
          <a:bodyPr>
            <a:normAutofit fontScale="92500" lnSpcReduction="20000"/>
          </a:bodyPr>
          <a:lstStyle/>
          <a:p>
            <a:pPr marL="114300" indent="0" algn="ctr">
              <a:buNone/>
            </a:pPr>
            <a:r>
              <a:rPr lang="en-US" b="1" i="1" dirty="0" smtClean="0">
                <a:solidFill>
                  <a:srgbClr val="FF0000"/>
                </a:solidFill>
                <a:latin typeface="Cambria" pitchFamily="18" charset="0"/>
              </a:rPr>
              <a:t>Supply Chain </a:t>
            </a:r>
            <a:r>
              <a:rPr lang="en-US" b="1" i="1" dirty="0" err="1" smtClean="0">
                <a:solidFill>
                  <a:srgbClr val="FF0000"/>
                </a:solidFill>
                <a:latin typeface="Cambria" pitchFamily="18" charset="0"/>
              </a:rPr>
              <a:t>adalah</a:t>
            </a:r>
            <a:r>
              <a:rPr lang="en-US" b="1" i="1" dirty="0" smtClean="0">
                <a:solidFill>
                  <a:srgbClr val="FF0000"/>
                </a:solidFill>
                <a:latin typeface="Cambria" pitchFamily="18" charset="0"/>
              </a:rPr>
              <a:t> Logistic Network</a:t>
            </a:r>
            <a:endParaRPr lang="en-US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1898073"/>
            <a:ext cx="328968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Pemain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SCM: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Suppliers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Manufacturer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Distribution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Retail Outlets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Customers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736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60672" cy="779570"/>
          </a:xfrm>
        </p:spPr>
        <p:txBody>
          <a:bodyPr/>
          <a:lstStyle/>
          <a:p>
            <a:pPr algn="r"/>
            <a:r>
              <a:rPr lang="en-US" dirty="0" err="1" smtClean="0"/>
              <a:t>Konsep</a:t>
            </a:r>
            <a:r>
              <a:rPr lang="en-US" dirty="0" smtClean="0"/>
              <a:t> supply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1376433"/>
            <a:ext cx="5029200" cy="3280172"/>
          </a:xfrm>
        </p:spPr>
        <p:txBody>
          <a:bodyPr>
            <a:normAutofit/>
          </a:bodyPr>
          <a:lstStyle/>
          <a:p>
            <a:r>
              <a:rPr lang="en-US" sz="2000" b="1" dirty="0" err="1"/>
              <a:t>Jaringan</a:t>
            </a:r>
            <a:r>
              <a:rPr lang="en-US" sz="2000" b="1" dirty="0"/>
              <a:t> </a:t>
            </a:r>
            <a:r>
              <a:rPr lang="en-US" sz="2000" b="1" dirty="0" err="1"/>
              <a:t>bermula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sini</a:t>
            </a:r>
            <a:r>
              <a:rPr lang="en-US" sz="2000" b="1" dirty="0"/>
              <a:t>, </a:t>
            </a:r>
            <a:r>
              <a:rPr lang="en-US" sz="2000" b="1" dirty="0" err="1"/>
              <a:t>dimana</a:t>
            </a:r>
            <a:r>
              <a:rPr lang="en-US" sz="2000" b="1" dirty="0"/>
              <a:t> </a:t>
            </a:r>
            <a:r>
              <a:rPr lang="en-US" sz="2000" b="1" dirty="0" err="1"/>
              <a:t>mata</a:t>
            </a:r>
            <a:r>
              <a:rPr lang="en-US" sz="2000" b="1" dirty="0"/>
              <a:t> </a:t>
            </a:r>
            <a:r>
              <a:rPr lang="en-US" sz="2000" b="1" dirty="0" err="1"/>
              <a:t>rantai</a:t>
            </a:r>
            <a:r>
              <a:rPr lang="en-US" sz="2000" b="1" dirty="0"/>
              <a:t> </a:t>
            </a:r>
            <a:r>
              <a:rPr lang="en-US" sz="2000" b="1" dirty="0" err="1"/>
              <a:t>penyaluran</a:t>
            </a:r>
            <a:r>
              <a:rPr lang="en-US" sz="2000" b="1" dirty="0"/>
              <a:t> </a:t>
            </a:r>
            <a:r>
              <a:rPr lang="en-US" sz="2000" b="1" dirty="0" err="1"/>
              <a:t>barang</a:t>
            </a:r>
            <a:r>
              <a:rPr lang="en-US" sz="2000" b="1" dirty="0"/>
              <a:t> </a:t>
            </a:r>
            <a:r>
              <a:rPr lang="en-US" sz="2000" b="1" dirty="0" err="1"/>
              <a:t>akan</a:t>
            </a:r>
            <a:r>
              <a:rPr lang="en-US" sz="2000" b="1" dirty="0"/>
              <a:t> </a:t>
            </a:r>
            <a:r>
              <a:rPr lang="en-US" sz="2000" b="1" dirty="0" err="1"/>
              <a:t>mulai</a:t>
            </a:r>
            <a:r>
              <a:rPr lang="en-US" sz="2000" b="1" dirty="0"/>
              <a:t>. </a:t>
            </a:r>
            <a:endParaRPr lang="en-US" sz="2000" b="1" dirty="0" smtClean="0"/>
          </a:p>
          <a:p>
            <a:r>
              <a:rPr lang="en-US" sz="2000" b="1" dirty="0" smtClean="0"/>
              <a:t>Kata </a:t>
            </a:r>
            <a:r>
              <a:rPr lang="en-US" sz="2000" b="1" i="1" dirty="0"/>
              <a:t>Suppliers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termasuk</a:t>
            </a:r>
            <a:r>
              <a:rPr lang="en-US" sz="2000" b="1" dirty="0"/>
              <a:t> </a:t>
            </a:r>
            <a:r>
              <a:rPr lang="en-US" sz="2000" b="1" dirty="0" err="1"/>
              <a:t>juga</a:t>
            </a:r>
            <a:r>
              <a:rPr lang="en-US" sz="2000" b="1" dirty="0"/>
              <a:t> </a:t>
            </a:r>
            <a:r>
              <a:rPr lang="en-US" sz="2000" b="1" dirty="0" err="1"/>
              <a:t>suppliernya</a:t>
            </a:r>
            <a:r>
              <a:rPr lang="en-US" sz="2000" b="1" dirty="0"/>
              <a:t> supplier (sub-supplier). </a:t>
            </a:r>
            <a:endParaRPr lang="en-US" sz="2000" b="1" dirty="0" smtClean="0"/>
          </a:p>
          <a:p>
            <a:r>
              <a:rPr lang="en-US" sz="2000" b="1" dirty="0" err="1" smtClean="0"/>
              <a:t>Jumlah</a:t>
            </a:r>
            <a:r>
              <a:rPr lang="en-US" sz="2000" b="1" dirty="0" smtClean="0"/>
              <a:t> </a:t>
            </a:r>
            <a:r>
              <a:rPr lang="en-US" sz="2000" b="1" dirty="0"/>
              <a:t>supplier </a:t>
            </a:r>
            <a:r>
              <a:rPr lang="en-US" sz="2000" b="1" dirty="0" err="1"/>
              <a:t>bisa</a:t>
            </a:r>
            <a:r>
              <a:rPr lang="en-US" sz="2000" b="1" dirty="0"/>
              <a:t> </a:t>
            </a:r>
            <a:r>
              <a:rPr lang="en-US" sz="2000" b="1" dirty="0" err="1"/>
              <a:t>banyak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sedikit</a:t>
            </a:r>
            <a:r>
              <a:rPr lang="en-US" sz="2000" b="1" dirty="0"/>
              <a:t>,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biasanya</a:t>
            </a:r>
            <a:r>
              <a:rPr lang="en-US" sz="2000" b="1" dirty="0"/>
              <a:t> sub-supplier </a:t>
            </a:r>
            <a:r>
              <a:rPr lang="en-US" sz="2000" b="1" dirty="0" err="1"/>
              <a:t>berjumlah</a:t>
            </a:r>
            <a:r>
              <a:rPr lang="en-US" sz="2000" b="1" dirty="0"/>
              <a:t> </a:t>
            </a:r>
            <a:r>
              <a:rPr lang="en-US" sz="2000" b="1" dirty="0" err="1"/>
              <a:t>banyak</a:t>
            </a:r>
            <a:r>
              <a:rPr lang="en-US" sz="2000" b="1" dirty="0"/>
              <a:t> </a:t>
            </a:r>
            <a:r>
              <a:rPr lang="en-US" sz="2000" b="1" dirty="0" err="1"/>
              <a:t>sekali</a:t>
            </a:r>
            <a:r>
              <a:rPr lang="en-US" sz="2000" b="1" dirty="0"/>
              <a:t>.</a:t>
            </a:r>
          </a:p>
          <a:p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6400800" y="742950"/>
            <a:ext cx="2215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33CC"/>
                </a:solidFill>
              </a:rPr>
              <a:t>Chain 1 : </a:t>
            </a:r>
            <a:r>
              <a:rPr lang="en-US" b="1" i="1" dirty="0">
                <a:solidFill>
                  <a:srgbClr val="0033CC"/>
                </a:solidFill>
              </a:rPr>
              <a:t>Suppliers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343150"/>
            <a:ext cx="29014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ambria" pitchFamily="18" charset="0"/>
              </a:rPr>
              <a:t>Contoh</a:t>
            </a:r>
            <a:r>
              <a:rPr lang="en-US" dirty="0" smtClean="0">
                <a:latin typeface="Cambria" pitchFamily="18" charset="0"/>
              </a:rPr>
              <a:t>: supplier </a:t>
            </a:r>
            <a:r>
              <a:rPr lang="en-US" dirty="0" err="1" smtClean="0">
                <a:latin typeface="Cambria" pitchFamily="18" charset="0"/>
              </a:rPr>
              <a:t>bahan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baku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bahan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penolong</a:t>
            </a:r>
            <a:r>
              <a:rPr lang="en-US" dirty="0" smtClean="0">
                <a:latin typeface="Cambria" pitchFamily="18" charset="0"/>
              </a:rPr>
              <a:t>, sub assemblies, </a:t>
            </a:r>
            <a:r>
              <a:rPr lang="en-US" dirty="0" err="1" smtClean="0">
                <a:latin typeface="Cambria" pitchFamily="18" charset="0"/>
              </a:rPr>
              <a:t>suku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cadang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dll</a:t>
            </a:r>
            <a:endParaRPr lang="en-US" dirty="0">
              <a:latin typeface="Cambria" pitchFamily="18" charset="0"/>
            </a:endParaRPr>
          </a:p>
        </p:txBody>
      </p:sp>
      <p:pic>
        <p:nvPicPr>
          <p:cNvPr id="6" name="Picture 2" descr="E:\RONNY\GAMBAR\chain1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2" r="9975" b="4546"/>
          <a:stretch/>
        </p:blipFill>
        <p:spPr bwMode="auto">
          <a:xfrm rot="551693">
            <a:off x="506977" y="3658399"/>
            <a:ext cx="2752014" cy="98575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081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1352550"/>
            <a:ext cx="5105400" cy="3280172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dirty="0" err="1"/>
              <a:t>Rantai</a:t>
            </a:r>
            <a:r>
              <a:rPr lang="en-US" sz="2000" b="1" dirty="0"/>
              <a:t> </a:t>
            </a:r>
            <a:r>
              <a:rPr lang="en-US" sz="2000" b="1" dirty="0" err="1"/>
              <a:t>pertama</a:t>
            </a:r>
            <a:r>
              <a:rPr lang="en-US" sz="2000" b="1" dirty="0"/>
              <a:t> </a:t>
            </a:r>
            <a:r>
              <a:rPr lang="en-US" sz="2000" b="1" dirty="0" err="1"/>
              <a:t>dihubungkan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rantai</a:t>
            </a:r>
            <a:r>
              <a:rPr lang="en-US" sz="2000" b="1" dirty="0"/>
              <a:t> </a:t>
            </a:r>
            <a:r>
              <a:rPr lang="en-US" sz="2000" b="1" dirty="0" err="1"/>
              <a:t>kedua</a:t>
            </a:r>
            <a:r>
              <a:rPr lang="en-US" sz="2000" b="1" dirty="0"/>
              <a:t>, </a:t>
            </a:r>
            <a:r>
              <a:rPr lang="en-US" sz="2000" b="1" dirty="0" err="1"/>
              <a:t>yaitu</a:t>
            </a:r>
            <a:r>
              <a:rPr lang="en-US" sz="2000" b="1" dirty="0"/>
              <a:t> manufacturer. </a:t>
            </a:r>
            <a:endParaRPr lang="en-US" sz="2000" b="1" dirty="0" smtClean="0"/>
          </a:p>
          <a:p>
            <a:r>
              <a:rPr lang="en-US" sz="2000" b="1" dirty="0" err="1" smtClean="0"/>
              <a:t>Hubungan</a:t>
            </a:r>
            <a:r>
              <a:rPr lang="en-US" sz="2000" b="1" dirty="0" smtClean="0"/>
              <a:t> </a:t>
            </a:r>
            <a:r>
              <a:rPr lang="en-US" sz="2000" b="1" dirty="0" err="1"/>
              <a:t>antara</a:t>
            </a:r>
            <a:r>
              <a:rPr lang="en-US" sz="2000" b="1" dirty="0"/>
              <a:t> suppliers </a:t>
            </a:r>
            <a:r>
              <a:rPr lang="en-US" sz="2000" b="1" dirty="0" err="1"/>
              <a:t>dan</a:t>
            </a:r>
            <a:r>
              <a:rPr lang="en-US" sz="2000" b="1" dirty="0"/>
              <a:t> manufacturer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sudah</a:t>
            </a:r>
            <a:r>
              <a:rPr lang="en-US" sz="2000" b="1" dirty="0"/>
              <a:t> </a:t>
            </a:r>
            <a:r>
              <a:rPr lang="en-US" sz="2000" b="1" dirty="0" err="1"/>
              <a:t>mempunyai</a:t>
            </a:r>
            <a:r>
              <a:rPr lang="en-US" sz="2000" b="1" dirty="0"/>
              <a:t> </a:t>
            </a:r>
            <a:r>
              <a:rPr lang="en-US" sz="2000" b="1" dirty="0" err="1"/>
              <a:t>potensi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melakukan</a:t>
            </a:r>
            <a:r>
              <a:rPr lang="en-US" sz="2000" b="1" dirty="0"/>
              <a:t> </a:t>
            </a:r>
            <a:r>
              <a:rPr lang="en-US" sz="2000" b="1" dirty="0" err="1"/>
              <a:t>penghematan</a:t>
            </a:r>
            <a:r>
              <a:rPr lang="en-US" sz="2000" b="1" dirty="0"/>
              <a:t>, </a:t>
            </a:r>
            <a:r>
              <a:rPr lang="en-US" sz="2000" b="1" dirty="0" err="1"/>
              <a:t>misalnya</a:t>
            </a:r>
            <a:r>
              <a:rPr lang="en-US" sz="2000" b="1" dirty="0"/>
              <a:t> inventories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biaya</a:t>
            </a:r>
            <a:r>
              <a:rPr lang="en-US" sz="2000" b="1" dirty="0"/>
              <a:t> </a:t>
            </a:r>
            <a:r>
              <a:rPr lang="en-US" sz="2000" b="1" dirty="0" err="1"/>
              <a:t>gudang</a:t>
            </a:r>
            <a:r>
              <a:rPr lang="en-US" sz="2000" b="1" dirty="0"/>
              <a:t>. </a:t>
            </a:r>
            <a:endParaRPr lang="en-US" sz="2000" b="1" dirty="0" smtClean="0"/>
          </a:p>
          <a:p>
            <a:r>
              <a:rPr lang="en-US" sz="2000" b="1" dirty="0" err="1" smtClean="0"/>
              <a:t>Penghematan</a:t>
            </a:r>
            <a:r>
              <a:rPr lang="en-US" sz="2000" b="1" dirty="0" smtClean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bisa</a:t>
            </a:r>
            <a:r>
              <a:rPr lang="en-US" sz="2000" b="1" dirty="0"/>
              <a:t> </a:t>
            </a:r>
            <a:r>
              <a:rPr lang="en-US" sz="2000" b="1" dirty="0" err="1"/>
              <a:t>mencapai</a:t>
            </a:r>
            <a:r>
              <a:rPr lang="en-US" sz="2000" b="1" dirty="0"/>
              <a:t> </a:t>
            </a:r>
            <a:r>
              <a:rPr lang="en-US" sz="2000" b="1" dirty="0" err="1"/>
              <a:t>sebesar</a:t>
            </a:r>
            <a:r>
              <a:rPr lang="en-US" sz="2000" b="1" dirty="0"/>
              <a:t> 40% - 60%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menggunakan</a:t>
            </a:r>
            <a:r>
              <a:rPr lang="en-US" sz="2000" b="1" dirty="0"/>
              <a:t> </a:t>
            </a:r>
            <a:r>
              <a:rPr lang="en-US" sz="2000" b="1" dirty="0" err="1"/>
              <a:t>konsep</a:t>
            </a:r>
            <a:r>
              <a:rPr lang="en-US" sz="2000" b="1" dirty="0"/>
              <a:t> </a:t>
            </a:r>
            <a:r>
              <a:rPr lang="en-US" sz="2000" b="1" i="1" dirty="0"/>
              <a:t>supplier partnering</a:t>
            </a:r>
            <a:r>
              <a:rPr lang="en-US" sz="2000" b="1" dirty="0"/>
              <a:t>.</a:t>
            </a:r>
          </a:p>
          <a:p>
            <a:endParaRPr lang="en-US" sz="20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33350"/>
            <a:ext cx="8260672" cy="779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mtClean="0"/>
              <a:t>Konsep supply chain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307690" y="755954"/>
            <a:ext cx="4410182" cy="3139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b="1" dirty="0">
                <a:solidFill>
                  <a:srgbClr val="0033CC"/>
                </a:solidFill>
              </a:rPr>
              <a:t>Chain 1 – 2 : </a:t>
            </a:r>
            <a:r>
              <a:rPr lang="en-US" b="1" i="1" dirty="0">
                <a:solidFill>
                  <a:srgbClr val="0033CC"/>
                </a:solidFill>
              </a:rPr>
              <a:t>Suppliers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Manufacture</a:t>
            </a:r>
            <a:endParaRPr lang="en-US" b="1" dirty="0">
              <a:solidFill>
                <a:srgbClr val="0033CC"/>
              </a:solidFill>
            </a:endParaRPr>
          </a:p>
        </p:txBody>
      </p:sp>
      <p:pic>
        <p:nvPicPr>
          <p:cNvPr id="5" name="Picture 2" descr="E:\RONNY\GAMBAR\chain1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2" r="9975" b="4546"/>
          <a:stretch/>
        </p:blipFill>
        <p:spPr bwMode="auto">
          <a:xfrm rot="551693">
            <a:off x="279187" y="3421835"/>
            <a:ext cx="3099226" cy="11101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200" y="1834083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latin typeface="Cambria" pitchFamily="18" charset="0"/>
              </a:rPr>
              <a:t>Rantai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ini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mempunyai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potensi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untuk</a:t>
            </a:r>
            <a:r>
              <a:rPr lang="en-US" i="1" dirty="0" smtClean="0">
                <a:latin typeface="Cambria" pitchFamily="18" charset="0"/>
              </a:rPr>
              <a:t> </a:t>
            </a:r>
            <a:r>
              <a:rPr lang="en-US" i="1" dirty="0" err="1" smtClean="0">
                <a:latin typeface="Cambria" pitchFamily="18" charset="0"/>
              </a:rPr>
              <a:t>penghematan</a:t>
            </a:r>
            <a:r>
              <a:rPr lang="en-US" i="1" dirty="0" smtClean="0">
                <a:latin typeface="Cambria" pitchFamily="18" charset="0"/>
              </a:rPr>
              <a:t>. </a:t>
            </a:r>
            <a:r>
              <a:rPr lang="en-US" i="1" dirty="0" err="1" smtClean="0">
                <a:latin typeface="Cambria" pitchFamily="18" charset="0"/>
              </a:rPr>
              <a:t>Misal</a:t>
            </a:r>
            <a:r>
              <a:rPr lang="en-US" i="1" dirty="0" smtClean="0">
                <a:latin typeface="Cambria" pitchFamily="18" charset="0"/>
              </a:rPr>
              <a:t>, Inventories di </a:t>
            </a:r>
            <a:r>
              <a:rPr lang="en-US" i="1" dirty="0" err="1" smtClean="0">
                <a:latin typeface="Cambria" pitchFamily="18" charset="0"/>
              </a:rPr>
              <a:t>pihak</a:t>
            </a:r>
            <a:r>
              <a:rPr lang="en-US" i="1" dirty="0" smtClean="0">
                <a:latin typeface="Cambria" pitchFamily="18" charset="0"/>
              </a:rPr>
              <a:t> supplier </a:t>
            </a:r>
            <a:endParaRPr lang="en-US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6891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60672" cy="779570"/>
          </a:xfrm>
        </p:spPr>
        <p:txBody>
          <a:bodyPr/>
          <a:lstStyle/>
          <a:p>
            <a:pPr algn="r"/>
            <a:r>
              <a:rPr lang="en-US" dirty="0" err="1" smtClean="0"/>
              <a:t>Konsep</a:t>
            </a:r>
            <a:r>
              <a:rPr lang="en-US" dirty="0" smtClean="0"/>
              <a:t> supply chain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38400" y="742950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33CC"/>
                </a:solidFill>
              </a:rPr>
              <a:t>Chain 1 – 2 – 3 : </a:t>
            </a:r>
            <a:r>
              <a:rPr lang="en-US" b="1" i="1" dirty="0">
                <a:solidFill>
                  <a:srgbClr val="0033CC"/>
                </a:solidFill>
              </a:rPr>
              <a:t>Suppliers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Manufacture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Distributors</a:t>
            </a:r>
            <a:r>
              <a:rPr lang="en-US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585529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b="1" dirty="0" err="1"/>
              <a:t>Barang</a:t>
            </a:r>
            <a:r>
              <a:rPr lang="en-US" sz="2000" b="1" dirty="0"/>
              <a:t> yang </a:t>
            </a:r>
            <a:r>
              <a:rPr lang="en-US" sz="2000" b="1" dirty="0" err="1"/>
              <a:t>sudah</a:t>
            </a:r>
            <a:r>
              <a:rPr lang="en-US" sz="2000" b="1" dirty="0"/>
              <a:t> </a:t>
            </a:r>
            <a:r>
              <a:rPr lang="en-US" sz="2000" b="1" dirty="0" err="1"/>
              <a:t>jadi</a:t>
            </a:r>
            <a:r>
              <a:rPr lang="en-US" sz="2000" b="1" dirty="0"/>
              <a:t> yang </a:t>
            </a:r>
            <a:r>
              <a:rPr lang="en-US" sz="2000" b="1" dirty="0" err="1"/>
              <a:t>dihasilkan</a:t>
            </a:r>
            <a:r>
              <a:rPr lang="en-US" sz="2000" b="1" dirty="0"/>
              <a:t> </a:t>
            </a:r>
            <a:r>
              <a:rPr lang="en-US" sz="2000" b="1" dirty="0" err="1"/>
              <a:t>oleh</a:t>
            </a:r>
            <a:r>
              <a:rPr lang="en-US" sz="2000" b="1" dirty="0"/>
              <a:t> Manufacturer </a:t>
            </a:r>
            <a:r>
              <a:rPr lang="en-US" sz="2000" b="1" dirty="0" err="1"/>
              <a:t>harus</a:t>
            </a:r>
            <a:r>
              <a:rPr lang="en-US" sz="2000" b="1" dirty="0"/>
              <a:t> </a:t>
            </a:r>
            <a:r>
              <a:rPr lang="en-US" sz="2000" b="1" dirty="0" err="1"/>
              <a:t>disalurkan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</a:t>
            </a:r>
            <a:r>
              <a:rPr lang="en-US" sz="2000" b="1" dirty="0" err="1"/>
              <a:t>pelanggan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melalui</a:t>
            </a:r>
            <a:r>
              <a:rPr lang="en-US" sz="2000" b="1" dirty="0"/>
              <a:t> distributor. </a:t>
            </a:r>
            <a:endParaRPr lang="en-US" sz="20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1" dirty="0" smtClean="0"/>
              <a:t>Dan </a:t>
            </a:r>
            <a:r>
              <a:rPr lang="en-US" sz="2000" b="1" dirty="0" err="1"/>
              <a:t>pada</a:t>
            </a:r>
            <a:r>
              <a:rPr lang="en-US" sz="2000" b="1" dirty="0"/>
              <a:t> </a:t>
            </a:r>
            <a:r>
              <a:rPr lang="en-US" sz="2000" b="1" dirty="0" err="1"/>
              <a:t>waktunya</a:t>
            </a:r>
            <a:r>
              <a:rPr lang="en-US" sz="2000" b="1" dirty="0"/>
              <a:t> </a:t>
            </a:r>
            <a:r>
              <a:rPr lang="en-US" sz="2000" b="1" dirty="0" err="1"/>
              <a:t>nanti</a:t>
            </a:r>
            <a:r>
              <a:rPr lang="en-US" sz="2000" b="1" dirty="0"/>
              <a:t>, distributor </a:t>
            </a:r>
            <a:r>
              <a:rPr lang="en-US" sz="2000" b="1" dirty="0" err="1"/>
              <a:t>akan</a:t>
            </a:r>
            <a:r>
              <a:rPr lang="en-US" sz="2000" b="1" dirty="0"/>
              <a:t> </a:t>
            </a:r>
            <a:r>
              <a:rPr lang="en-US" sz="2000" b="1" dirty="0" err="1"/>
              <a:t>menyalurkannya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jumlah</a:t>
            </a:r>
            <a:r>
              <a:rPr lang="en-US" sz="2000" b="1" dirty="0"/>
              <a:t> yang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kecil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</a:t>
            </a:r>
            <a:r>
              <a:rPr lang="en-US" sz="2000" b="1" dirty="0" err="1"/>
              <a:t>pengecer</a:t>
            </a:r>
            <a:r>
              <a:rPr lang="en-US" sz="2000" b="1" dirty="0"/>
              <a:t>.</a:t>
            </a:r>
          </a:p>
        </p:txBody>
      </p:sp>
      <p:pic>
        <p:nvPicPr>
          <p:cNvPr id="7" name="Picture 2" descr="E:\RONNY\GAMBAR\chain1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2" r="9975" b="4546"/>
          <a:stretch/>
        </p:blipFill>
        <p:spPr bwMode="auto">
          <a:xfrm rot="551693">
            <a:off x="449784" y="3498035"/>
            <a:ext cx="3099226" cy="11101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9397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60672" cy="779570"/>
          </a:xfrm>
        </p:spPr>
        <p:txBody>
          <a:bodyPr/>
          <a:lstStyle/>
          <a:p>
            <a:pPr algn="r"/>
            <a:r>
              <a:rPr lang="en-US" dirty="0" err="1" smtClean="0"/>
              <a:t>Konsep</a:t>
            </a:r>
            <a:r>
              <a:rPr lang="en-US" dirty="0" smtClean="0"/>
              <a:t> supply chain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742950"/>
            <a:ext cx="7924800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0033CC"/>
                </a:solidFill>
              </a:rPr>
              <a:t>Chain 1 – 2 – 3 – 4 : </a:t>
            </a:r>
            <a:r>
              <a:rPr lang="en-US" b="1" i="1" dirty="0">
                <a:solidFill>
                  <a:srgbClr val="0033CC"/>
                </a:solidFill>
              </a:rPr>
              <a:t>Suppliers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Manufacture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Distributors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Retailers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91000" y="142875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b="1" dirty="0" smtClean="0"/>
              <a:t>Dari </a:t>
            </a:r>
            <a:r>
              <a:rPr lang="en-US" sz="2000" b="1" dirty="0" err="1"/>
              <a:t>gudang</a:t>
            </a:r>
            <a:r>
              <a:rPr lang="en-US" sz="2000" b="1" dirty="0"/>
              <a:t> distributor </a:t>
            </a:r>
            <a:r>
              <a:rPr lang="en-US" sz="2000" b="1" dirty="0" err="1"/>
              <a:t>hasil</a:t>
            </a:r>
            <a:r>
              <a:rPr lang="en-US" sz="2000" b="1" dirty="0"/>
              <a:t> </a:t>
            </a:r>
            <a:r>
              <a:rPr lang="en-US" sz="2000" b="1" dirty="0" err="1"/>
              <a:t>produksi</a:t>
            </a:r>
            <a:r>
              <a:rPr lang="en-US" sz="2000" b="1" dirty="0"/>
              <a:t> </a:t>
            </a:r>
            <a:r>
              <a:rPr lang="en-US" sz="2000" b="1" dirty="0" err="1"/>
              <a:t>disalurkan</a:t>
            </a:r>
            <a:r>
              <a:rPr lang="en-US" sz="2000" b="1" dirty="0"/>
              <a:t> </a:t>
            </a:r>
            <a:r>
              <a:rPr lang="en-US" sz="2000" b="1" dirty="0" err="1"/>
              <a:t>ke</a:t>
            </a:r>
            <a:r>
              <a:rPr lang="en-US" sz="2000" b="1" dirty="0"/>
              <a:t> </a:t>
            </a:r>
            <a:r>
              <a:rPr lang="en-US" sz="2000" b="1" dirty="0" err="1"/>
              <a:t>gudang</a:t>
            </a:r>
            <a:r>
              <a:rPr lang="en-US" sz="2000" b="1" dirty="0"/>
              <a:t> </a:t>
            </a:r>
            <a:r>
              <a:rPr lang="en-US" sz="2000" b="1" dirty="0" err="1"/>
              <a:t>pengecer</a:t>
            </a:r>
            <a:r>
              <a:rPr lang="en-US" sz="2000" b="1" dirty="0"/>
              <a:t> yang </a:t>
            </a:r>
            <a:r>
              <a:rPr lang="en-US" sz="2000" b="1" dirty="0" err="1"/>
              <a:t>nantinya</a:t>
            </a:r>
            <a:r>
              <a:rPr lang="en-US" sz="2000" b="1" dirty="0"/>
              <a:t> </a:t>
            </a:r>
            <a:r>
              <a:rPr lang="en-US" sz="2000" b="1" dirty="0" err="1"/>
              <a:t>akan</a:t>
            </a:r>
            <a:r>
              <a:rPr lang="en-US" sz="2000" b="1" dirty="0"/>
              <a:t> </a:t>
            </a:r>
            <a:r>
              <a:rPr lang="en-US" sz="2000" b="1" dirty="0" err="1"/>
              <a:t>diletakkan</a:t>
            </a:r>
            <a:r>
              <a:rPr lang="en-US" sz="2000" b="1" dirty="0"/>
              <a:t> di </a:t>
            </a:r>
            <a:r>
              <a:rPr lang="en-US" sz="2000" b="1" dirty="0" err="1"/>
              <a:t>rak-rak</a:t>
            </a:r>
            <a:r>
              <a:rPr lang="en-US" sz="2000" b="1" dirty="0"/>
              <a:t> (outlets) </a:t>
            </a:r>
            <a:r>
              <a:rPr lang="en-US" sz="2000" b="1" dirty="0" err="1"/>
              <a:t>pengecer</a:t>
            </a:r>
            <a:r>
              <a:rPr lang="en-US" sz="2000" b="1" dirty="0"/>
              <a:t>. </a:t>
            </a:r>
            <a:endParaRPr lang="en-US" sz="20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1" dirty="0" err="1" smtClean="0"/>
              <a:t>Pada</a:t>
            </a:r>
            <a:r>
              <a:rPr lang="en-US" sz="2000" b="1" dirty="0" smtClean="0"/>
              <a:t> </a:t>
            </a:r>
            <a:r>
              <a:rPr lang="en-US" sz="2000" b="1" dirty="0" err="1"/>
              <a:t>tahap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 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diperoleh</a:t>
            </a:r>
            <a:r>
              <a:rPr lang="en-US" sz="2000" b="1" dirty="0"/>
              <a:t> </a:t>
            </a:r>
            <a:r>
              <a:rPr lang="en-US" sz="2000" b="1" dirty="0" err="1"/>
              <a:t>kesempatan</a:t>
            </a:r>
            <a:r>
              <a:rPr lang="en-US" sz="2000" b="1" dirty="0"/>
              <a:t> </a:t>
            </a:r>
            <a:r>
              <a:rPr lang="en-US" sz="2000" b="1" dirty="0" err="1"/>
              <a:t>penghematan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bentuk</a:t>
            </a:r>
            <a:r>
              <a:rPr lang="en-US" sz="2000" b="1" dirty="0"/>
              <a:t> </a:t>
            </a:r>
            <a:r>
              <a:rPr lang="en-US" sz="2000" b="1" dirty="0" err="1"/>
              <a:t>jumlah</a:t>
            </a:r>
            <a:r>
              <a:rPr lang="en-US" sz="2000" b="1" dirty="0"/>
              <a:t> inventories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biaya</a:t>
            </a:r>
            <a:r>
              <a:rPr lang="en-US" sz="2000" b="1" dirty="0"/>
              <a:t> </a:t>
            </a:r>
            <a:r>
              <a:rPr lang="en-US" sz="2000" b="1" dirty="0" err="1"/>
              <a:t>gudang</a:t>
            </a:r>
            <a:r>
              <a:rPr lang="en-US" sz="2000" b="1" dirty="0"/>
              <a:t>.</a:t>
            </a:r>
          </a:p>
        </p:txBody>
      </p:sp>
      <p:pic>
        <p:nvPicPr>
          <p:cNvPr id="7" name="Picture 2" descr="E:\RONNY\GAMBAR\chain1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2" r="9975" b="4546"/>
          <a:stretch/>
        </p:blipFill>
        <p:spPr bwMode="auto">
          <a:xfrm rot="551693">
            <a:off x="678383" y="3269436"/>
            <a:ext cx="3099226" cy="11101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2542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60672" cy="779570"/>
          </a:xfrm>
        </p:spPr>
        <p:txBody>
          <a:bodyPr/>
          <a:lstStyle/>
          <a:p>
            <a:pPr algn="r"/>
            <a:r>
              <a:rPr lang="en-US" dirty="0" err="1" smtClean="0"/>
              <a:t>Konsep</a:t>
            </a:r>
            <a:r>
              <a:rPr lang="en-US" dirty="0" smtClean="0"/>
              <a:t> supply chain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600" y="590550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solidFill>
                  <a:srgbClr val="0033CC"/>
                </a:solidFill>
              </a:rPr>
              <a:t>Chain 1 – 2 – 3 – 4 – 5 : </a:t>
            </a:r>
            <a:r>
              <a:rPr lang="en-US" b="1" i="1" dirty="0">
                <a:solidFill>
                  <a:srgbClr val="0033CC"/>
                </a:solidFill>
              </a:rPr>
              <a:t>Suppliers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Manufacture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Distributors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Retailers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rgbClr val="0033CC"/>
                </a:solidFill>
              </a:rPr>
              <a:t>Customers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6600" y="1817765"/>
            <a:ext cx="533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b="1" dirty="0" err="1"/>
              <a:t>Barang</a:t>
            </a:r>
            <a:r>
              <a:rPr lang="en-US" sz="2000" b="1" dirty="0"/>
              <a:t> yang </a:t>
            </a:r>
            <a:r>
              <a:rPr lang="en-US" sz="2000" b="1" dirty="0" err="1"/>
              <a:t>diletakkan</a:t>
            </a:r>
            <a:r>
              <a:rPr lang="en-US" sz="2000" b="1" dirty="0"/>
              <a:t> di outlets </a:t>
            </a:r>
            <a:r>
              <a:rPr lang="en-US" sz="2000" b="1" dirty="0" err="1"/>
              <a:t>ditawarkan</a:t>
            </a:r>
            <a:r>
              <a:rPr lang="en-US" sz="2000" b="1" dirty="0"/>
              <a:t> </a:t>
            </a:r>
            <a:r>
              <a:rPr lang="en-US" sz="2000" b="1" dirty="0" err="1"/>
              <a:t>langsung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 </a:t>
            </a:r>
            <a:r>
              <a:rPr lang="en-US" sz="2000" b="1" dirty="0" err="1"/>
              <a:t>pelanggan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pembeli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pengguna</a:t>
            </a:r>
            <a:r>
              <a:rPr lang="en-US" sz="2000" b="1" dirty="0"/>
              <a:t> </a:t>
            </a:r>
            <a:r>
              <a:rPr lang="en-US" sz="2000" b="1" dirty="0" err="1"/>
              <a:t>barang</a:t>
            </a:r>
            <a:r>
              <a:rPr lang="en-US" sz="2000" b="1" dirty="0"/>
              <a:t> </a:t>
            </a:r>
            <a:r>
              <a:rPr lang="en-US" sz="2000" b="1" dirty="0" err="1"/>
              <a:t>tersebut</a:t>
            </a:r>
            <a:r>
              <a:rPr lang="en-US" sz="2000" b="1" dirty="0"/>
              <a:t>. </a:t>
            </a:r>
            <a:endParaRPr lang="en-US" sz="20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1" dirty="0" smtClean="0"/>
              <a:t>Dan </a:t>
            </a:r>
            <a:r>
              <a:rPr lang="en-US" sz="2000" b="1" dirty="0" err="1"/>
              <a:t>mata</a:t>
            </a:r>
            <a:r>
              <a:rPr lang="en-US" sz="2000" b="1" dirty="0"/>
              <a:t> </a:t>
            </a:r>
            <a:r>
              <a:rPr lang="en-US" sz="2000" b="1" dirty="0" err="1"/>
              <a:t>ranti</a:t>
            </a:r>
            <a:r>
              <a:rPr lang="en-US" sz="2000" b="1" dirty="0"/>
              <a:t> supply </a:t>
            </a:r>
            <a:r>
              <a:rPr lang="en-US" sz="2000" b="1" dirty="0" err="1"/>
              <a:t>baru</a:t>
            </a:r>
            <a:r>
              <a:rPr lang="en-US" sz="2000" b="1" dirty="0"/>
              <a:t> </a:t>
            </a:r>
            <a:r>
              <a:rPr lang="en-US" sz="2000" b="1" dirty="0" err="1"/>
              <a:t>betul-betul</a:t>
            </a:r>
            <a:r>
              <a:rPr lang="en-US" sz="2000" b="1" dirty="0"/>
              <a:t> </a:t>
            </a:r>
            <a:r>
              <a:rPr lang="en-US" sz="2000" b="1" dirty="0" err="1"/>
              <a:t>berhenti</a:t>
            </a:r>
            <a:r>
              <a:rPr lang="en-US" sz="2000" b="1" dirty="0"/>
              <a:t> </a:t>
            </a:r>
            <a:r>
              <a:rPr lang="en-US" sz="2000" b="1" dirty="0" err="1"/>
              <a:t>pada</a:t>
            </a:r>
            <a:r>
              <a:rPr lang="en-US" sz="2000" b="1" dirty="0"/>
              <a:t> </a:t>
            </a:r>
            <a:r>
              <a:rPr lang="en-US" sz="2000" b="1" dirty="0" err="1"/>
              <a:t>tahap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.</a:t>
            </a:r>
          </a:p>
        </p:txBody>
      </p:sp>
      <p:pic>
        <p:nvPicPr>
          <p:cNvPr id="7" name="Picture 2" descr="E:\RONNY\GAMBAR\chain1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2" r="9975" b="4546"/>
          <a:stretch/>
        </p:blipFill>
        <p:spPr bwMode="auto">
          <a:xfrm rot="551693">
            <a:off x="373584" y="3498035"/>
            <a:ext cx="3099226" cy="11101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120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endParaRPr lang="id-ID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990600" y="1543050"/>
            <a:ext cx="32765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menyalurkan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76800" y="2114550"/>
            <a:ext cx="3124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endParaRPr lang="en-US" dirty="0"/>
          </a:p>
        </p:txBody>
      </p:sp>
      <p:pic>
        <p:nvPicPr>
          <p:cNvPr id="10" name="Picture 3" descr="E:\RONNY\GAMBAR\chai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598" y="3409950"/>
            <a:ext cx="2514601" cy="9984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969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RONNY\GAMBAR\scm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66750"/>
            <a:ext cx="7162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435819" y="-41136"/>
            <a:ext cx="35557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Supply Chain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62000" y="2266950"/>
            <a:ext cx="177789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Raw Material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124200" y="2038350"/>
            <a:ext cx="177789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Supplier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5867400" y="2495550"/>
            <a:ext cx="1905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Manufacturing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185227" y="4367647"/>
            <a:ext cx="177789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Distribution</a:t>
            </a:r>
            <a:endParaRPr lang="en-US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2895600" y="4611833"/>
            <a:ext cx="177789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Customer</a:t>
            </a:r>
            <a:endParaRPr lang="en-US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543790" y="4476750"/>
            <a:ext cx="177789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Consumer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1042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1245" y="924432"/>
            <a:ext cx="8458200" cy="3859213"/>
            <a:chOff x="533400" y="1339850"/>
            <a:chExt cx="8458200" cy="3859213"/>
          </a:xfrm>
        </p:grpSpPr>
        <p:pic>
          <p:nvPicPr>
            <p:cNvPr id="5" name="Picture 3" descr="MCj03035710000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1436688"/>
              <a:ext cx="863600" cy="67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4114800" y="1611313"/>
              <a:ext cx="914400" cy="674687"/>
              <a:chOff x="2923" y="1204"/>
              <a:chExt cx="662" cy="478"/>
            </a:xfrm>
          </p:grpSpPr>
          <p:sp>
            <p:nvSpPr>
              <p:cNvPr id="151" name="Freeform 5"/>
              <p:cNvSpPr>
                <a:spLocks/>
              </p:cNvSpPr>
              <p:nvPr/>
            </p:nvSpPr>
            <p:spPr bwMode="auto">
              <a:xfrm>
                <a:off x="2924" y="1404"/>
                <a:ext cx="660" cy="270"/>
              </a:xfrm>
              <a:custGeom>
                <a:avLst/>
                <a:gdLst>
                  <a:gd name="T0" fmla="*/ 0 w 2289"/>
                  <a:gd name="T1" fmla="*/ 6 h 880"/>
                  <a:gd name="T2" fmla="*/ 28 w 2289"/>
                  <a:gd name="T3" fmla="*/ 25 h 880"/>
                  <a:gd name="T4" fmla="*/ 55 w 2289"/>
                  <a:gd name="T5" fmla="*/ 6 h 880"/>
                  <a:gd name="T6" fmla="*/ 25 w 2289"/>
                  <a:gd name="T7" fmla="*/ 0 h 880"/>
                  <a:gd name="T8" fmla="*/ 0 w 2289"/>
                  <a:gd name="T9" fmla="*/ 6 h 8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89"/>
                  <a:gd name="T16" fmla="*/ 0 h 880"/>
                  <a:gd name="T17" fmla="*/ 2289 w 2289"/>
                  <a:gd name="T18" fmla="*/ 880 h 8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89" h="880">
                    <a:moveTo>
                      <a:pt x="0" y="203"/>
                    </a:moveTo>
                    <a:lnTo>
                      <a:pt x="1153" y="880"/>
                    </a:lnTo>
                    <a:lnTo>
                      <a:pt x="2289" y="222"/>
                    </a:lnTo>
                    <a:lnTo>
                      <a:pt x="1053" y="0"/>
                    </a:lnTo>
                    <a:lnTo>
                      <a:pt x="0" y="203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6"/>
              <p:cNvSpPr>
                <a:spLocks/>
              </p:cNvSpPr>
              <p:nvPr/>
            </p:nvSpPr>
            <p:spPr bwMode="auto">
              <a:xfrm>
                <a:off x="2924" y="1466"/>
                <a:ext cx="333" cy="216"/>
              </a:xfrm>
              <a:custGeom>
                <a:avLst/>
                <a:gdLst>
                  <a:gd name="T0" fmla="*/ 0 w 1155"/>
                  <a:gd name="T1" fmla="*/ 0 h 702"/>
                  <a:gd name="T2" fmla="*/ 28 w 1155"/>
                  <a:gd name="T3" fmla="*/ 20 h 702"/>
                  <a:gd name="T4" fmla="*/ 28 w 1155"/>
                  <a:gd name="T5" fmla="*/ 20 h 702"/>
                  <a:gd name="T6" fmla="*/ 0 w 1155"/>
                  <a:gd name="T7" fmla="*/ 1 h 702"/>
                  <a:gd name="T8" fmla="*/ 0 w 1155"/>
                  <a:gd name="T9" fmla="*/ 0 h 7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5"/>
                  <a:gd name="T16" fmla="*/ 0 h 702"/>
                  <a:gd name="T17" fmla="*/ 1155 w 1155"/>
                  <a:gd name="T18" fmla="*/ 702 h 7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5" h="702">
                    <a:moveTo>
                      <a:pt x="0" y="0"/>
                    </a:moveTo>
                    <a:lnTo>
                      <a:pt x="1155" y="674"/>
                    </a:lnTo>
                    <a:lnTo>
                      <a:pt x="1155" y="702"/>
                    </a:lnTo>
                    <a:lnTo>
                      <a:pt x="0" y="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7"/>
              <p:cNvSpPr>
                <a:spLocks/>
              </p:cNvSpPr>
              <p:nvPr/>
            </p:nvSpPr>
            <p:spPr bwMode="auto">
              <a:xfrm>
                <a:off x="3257" y="1473"/>
                <a:ext cx="328" cy="209"/>
              </a:xfrm>
              <a:custGeom>
                <a:avLst/>
                <a:gdLst>
                  <a:gd name="T0" fmla="*/ 0 w 1137"/>
                  <a:gd name="T1" fmla="*/ 19 h 682"/>
                  <a:gd name="T2" fmla="*/ 27 w 1137"/>
                  <a:gd name="T3" fmla="*/ 0 h 682"/>
                  <a:gd name="T4" fmla="*/ 27 w 1137"/>
                  <a:gd name="T5" fmla="*/ 1 h 682"/>
                  <a:gd name="T6" fmla="*/ 0 w 1137"/>
                  <a:gd name="T7" fmla="*/ 20 h 682"/>
                  <a:gd name="T8" fmla="*/ 0 w 1137"/>
                  <a:gd name="T9" fmla="*/ 19 h 68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37"/>
                  <a:gd name="T16" fmla="*/ 0 h 682"/>
                  <a:gd name="T17" fmla="*/ 1137 w 1137"/>
                  <a:gd name="T18" fmla="*/ 682 h 68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37" h="682">
                    <a:moveTo>
                      <a:pt x="0" y="654"/>
                    </a:moveTo>
                    <a:lnTo>
                      <a:pt x="1137" y="0"/>
                    </a:lnTo>
                    <a:lnTo>
                      <a:pt x="1137" y="24"/>
                    </a:lnTo>
                    <a:lnTo>
                      <a:pt x="0" y="682"/>
                    </a:lnTo>
                    <a:lnTo>
                      <a:pt x="0" y="654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8"/>
              <p:cNvSpPr>
                <a:spLocks/>
              </p:cNvSpPr>
              <p:nvPr/>
            </p:nvSpPr>
            <p:spPr bwMode="auto">
              <a:xfrm>
                <a:off x="2942" y="1457"/>
                <a:ext cx="323" cy="204"/>
              </a:xfrm>
              <a:custGeom>
                <a:avLst/>
                <a:gdLst>
                  <a:gd name="T0" fmla="*/ 0 w 1120"/>
                  <a:gd name="T1" fmla="*/ 0 h 665"/>
                  <a:gd name="T2" fmla="*/ 0 w 1120"/>
                  <a:gd name="T3" fmla="*/ 1 h 665"/>
                  <a:gd name="T4" fmla="*/ 27 w 1120"/>
                  <a:gd name="T5" fmla="*/ 19 h 665"/>
                  <a:gd name="T6" fmla="*/ 27 w 1120"/>
                  <a:gd name="T7" fmla="*/ 16 h 665"/>
                  <a:gd name="T8" fmla="*/ 0 w 1120"/>
                  <a:gd name="T9" fmla="*/ 0 h 66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20"/>
                  <a:gd name="T16" fmla="*/ 0 h 665"/>
                  <a:gd name="T17" fmla="*/ 1120 w 1120"/>
                  <a:gd name="T18" fmla="*/ 665 h 66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20" h="665">
                    <a:moveTo>
                      <a:pt x="0" y="0"/>
                    </a:moveTo>
                    <a:lnTo>
                      <a:pt x="0" y="36"/>
                    </a:lnTo>
                    <a:lnTo>
                      <a:pt x="1120" y="665"/>
                    </a:lnTo>
                    <a:lnTo>
                      <a:pt x="1120" y="56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Freeform 9"/>
              <p:cNvSpPr>
                <a:spLocks/>
              </p:cNvSpPr>
              <p:nvPr/>
            </p:nvSpPr>
            <p:spPr bwMode="auto">
              <a:xfrm>
                <a:off x="3265" y="1608"/>
                <a:ext cx="43" cy="55"/>
              </a:xfrm>
              <a:custGeom>
                <a:avLst/>
                <a:gdLst>
                  <a:gd name="T0" fmla="*/ 0 w 150"/>
                  <a:gd name="T1" fmla="*/ 2 h 180"/>
                  <a:gd name="T2" fmla="*/ 3 w 150"/>
                  <a:gd name="T3" fmla="*/ 0 h 180"/>
                  <a:gd name="T4" fmla="*/ 3 w 150"/>
                  <a:gd name="T5" fmla="*/ 3 h 180"/>
                  <a:gd name="T6" fmla="*/ 0 w 150"/>
                  <a:gd name="T7" fmla="*/ 5 h 180"/>
                  <a:gd name="T8" fmla="*/ 0 w 150"/>
                  <a:gd name="T9" fmla="*/ 2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0"/>
                  <a:gd name="T16" fmla="*/ 0 h 180"/>
                  <a:gd name="T17" fmla="*/ 150 w 150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0" h="180">
                    <a:moveTo>
                      <a:pt x="0" y="75"/>
                    </a:moveTo>
                    <a:lnTo>
                      <a:pt x="150" y="0"/>
                    </a:lnTo>
                    <a:lnTo>
                      <a:pt x="150" y="97"/>
                    </a:lnTo>
                    <a:lnTo>
                      <a:pt x="0" y="180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Freeform 10"/>
              <p:cNvSpPr>
                <a:spLocks/>
              </p:cNvSpPr>
              <p:nvPr/>
            </p:nvSpPr>
            <p:spPr bwMode="auto">
              <a:xfrm>
                <a:off x="3257" y="1449"/>
                <a:ext cx="326" cy="187"/>
              </a:xfrm>
              <a:custGeom>
                <a:avLst/>
                <a:gdLst>
                  <a:gd name="T0" fmla="*/ 0 w 1132"/>
                  <a:gd name="T1" fmla="*/ 17 h 608"/>
                  <a:gd name="T2" fmla="*/ 27 w 1132"/>
                  <a:gd name="T3" fmla="*/ 0 h 608"/>
                  <a:gd name="T4" fmla="*/ 27 w 1132"/>
                  <a:gd name="T5" fmla="*/ 1 h 608"/>
                  <a:gd name="T6" fmla="*/ 0 w 1132"/>
                  <a:gd name="T7" fmla="*/ 18 h 608"/>
                  <a:gd name="T8" fmla="*/ 0 w 1132"/>
                  <a:gd name="T9" fmla="*/ 17 h 6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32"/>
                  <a:gd name="T16" fmla="*/ 0 h 608"/>
                  <a:gd name="T17" fmla="*/ 1132 w 1132"/>
                  <a:gd name="T18" fmla="*/ 608 h 6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32" h="608">
                    <a:moveTo>
                      <a:pt x="0" y="585"/>
                    </a:moveTo>
                    <a:lnTo>
                      <a:pt x="1132" y="0"/>
                    </a:lnTo>
                    <a:lnTo>
                      <a:pt x="1132" y="19"/>
                    </a:lnTo>
                    <a:lnTo>
                      <a:pt x="0" y="608"/>
                    </a:lnTo>
                    <a:lnTo>
                      <a:pt x="0" y="585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Freeform 11"/>
              <p:cNvSpPr>
                <a:spLocks/>
              </p:cNvSpPr>
              <p:nvPr/>
            </p:nvSpPr>
            <p:spPr bwMode="auto">
              <a:xfrm>
                <a:off x="2923" y="1386"/>
                <a:ext cx="660" cy="242"/>
              </a:xfrm>
              <a:custGeom>
                <a:avLst/>
                <a:gdLst>
                  <a:gd name="T0" fmla="*/ 0 w 2292"/>
                  <a:gd name="T1" fmla="*/ 5 h 791"/>
                  <a:gd name="T2" fmla="*/ 25 w 2292"/>
                  <a:gd name="T3" fmla="*/ 0 h 791"/>
                  <a:gd name="T4" fmla="*/ 55 w 2292"/>
                  <a:gd name="T5" fmla="*/ 6 h 791"/>
                  <a:gd name="T6" fmla="*/ 28 w 2292"/>
                  <a:gd name="T7" fmla="*/ 23 h 791"/>
                  <a:gd name="T8" fmla="*/ 0 w 2292"/>
                  <a:gd name="T9" fmla="*/ 5 h 7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92"/>
                  <a:gd name="T16" fmla="*/ 0 h 791"/>
                  <a:gd name="T17" fmla="*/ 2292 w 2292"/>
                  <a:gd name="T18" fmla="*/ 791 h 79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92" h="791">
                    <a:moveTo>
                      <a:pt x="0" y="178"/>
                    </a:moveTo>
                    <a:lnTo>
                      <a:pt x="1059" y="0"/>
                    </a:lnTo>
                    <a:lnTo>
                      <a:pt x="2292" y="206"/>
                    </a:lnTo>
                    <a:lnTo>
                      <a:pt x="1159" y="791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Freeform 12"/>
              <p:cNvSpPr>
                <a:spLocks/>
              </p:cNvSpPr>
              <p:nvPr/>
            </p:nvSpPr>
            <p:spPr bwMode="auto">
              <a:xfrm>
                <a:off x="3410" y="1528"/>
                <a:ext cx="43" cy="49"/>
              </a:xfrm>
              <a:custGeom>
                <a:avLst/>
                <a:gdLst>
                  <a:gd name="T0" fmla="*/ 0 w 149"/>
                  <a:gd name="T1" fmla="*/ 2 h 159"/>
                  <a:gd name="T2" fmla="*/ 0 w 149"/>
                  <a:gd name="T3" fmla="*/ 5 h 159"/>
                  <a:gd name="T4" fmla="*/ 3 w 149"/>
                  <a:gd name="T5" fmla="*/ 2 h 159"/>
                  <a:gd name="T6" fmla="*/ 3 w 149"/>
                  <a:gd name="T7" fmla="*/ 0 h 159"/>
                  <a:gd name="T8" fmla="*/ 0 w 149"/>
                  <a:gd name="T9" fmla="*/ 2 h 1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9"/>
                  <a:gd name="T16" fmla="*/ 0 h 159"/>
                  <a:gd name="T17" fmla="*/ 149 w 149"/>
                  <a:gd name="T18" fmla="*/ 159 h 1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9" h="159">
                    <a:moveTo>
                      <a:pt x="2" y="76"/>
                    </a:moveTo>
                    <a:lnTo>
                      <a:pt x="0" y="159"/>
                    </a:lnTo>
                    <a:lnTo>
                      <a:pt x="149" y="76"/>
                    </a:lnTo>
                    <a:lnTo>
                      <a:pt x="149" y="0"/>
                    </a:lnTo>
                    <a:lnTo>
                      <a:pt x="2" y="76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13"/>
              <p:cNvSpPr>
                <a:spLocks/>
              </p:cNvSpPr>
              <p:nvPr/>
            </p:nvSpPr>
            <p:spPr bwMode="auto">
              <a:xfrm>
                <a:off x="3384" y="1551"/>
                <a:ext cx="26" cy="25"/>
              </a:xfrm>
              <a:custGeom>
                <a:avLst/>
                <a:gdLst>
                  <a:gd name="T0" fmla="*/ 2 w 93"/>
                  <a:gd name="T1" fmla="*/ 2 h 81"/>
                  <a:gd name="T2" fmla="*/ 0 w 93"/>
                  <a:gd name="T3" fmla="*/ 2 h 81"/>
                  <a:gd name="T4" fmla="*/ 2 w 93"/>
                  <a:gd name="T5" fmla="*/ 0 h 81"/>
                  <a:gd name="T6" fmla="*/ 2 w 93"/>
                  <a:gd name="T7" fmla="*/ 2 h 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3"/>
                  <a:gd name="T13" fmla="*/ 0 h 81"/>
                  <a:gd name="T14" fmla="*/ 93 w 93"/>
                  <a:gd name="T15" fmla="*/ 81 h 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3" h="81">
                    <a:moveTo>
                      <a:pt x="93" y="81"/>
                    </a:moveTo>
                    <a:lnTo>
                      <a:pt x="0" y="48"/>
                    </a:lnTo>
                    <a:lnTo>
                      <a:pt x="93" y="0"/>
                    </a:lnTo>
                    <a:lnTo>
                      <a:pt x="93" y="81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Freeform 14"/>
              <p:cNvSpPr>
                <a:spLocks/>
              </p:cNvSpPr>
              <p:nvPr/>
            </p:nvSpPr>
            <p:spPr bwMode="auto">
              <a:xfrm>
                <a:off x="3550" y="1459"/>
                <a:ext cx="26" cy="33"/>
              </a:xfrm>
              <a:custGeom>
                <a:avLst/>
                <a:gdLst>
                  <a:gd name="T0" fmla="*/ 2 w 89"/>
                  <a:gd name="T1" fmla="*/ 0 h 107"/>
                  <a:gd name="T2" fmla="*/ 2 w 89"/>
                  <a:gd name="T3" fmla="*/ 2 h 107"/>
                  <a:gd name="T4" fmla="*/ 0 w 89"/>
                  <a:gd name="T5" fmla="*/ 3 h 107"/>
                  <a:gd name="T6" fmla="*/ 0 w 89"/>
                  <a:gd name="T7" fmla="*/ 1 h 107"/>
                  <a:gd name="T8" fmla="*/ 2 w 89"/>
                  <a:gd name="T9" fmla="*/ 0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9"/>
                  <a:gd name="T16" fmla="*/ 0 h 107"/>
                  <a:gd name="T17" fmla="*/ 89 w 89"/>
                  <a:gd name="T18" fmla="*/ 107 h 10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9" h="107">
                    <a:moveTo>
                      <a:pt x="89" y="0"/>
                    </a:moveTo>
                    <a:lnTo>
                      <a:pt x="89" y="56"/>
                    </a:lnTo>
                    <a:lnTo>
                      <a:pt x="0" y="107"/>
                    </a:lnTo>
                    <a:lnTo>
                      <a:pt x="0" y="45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Freeform 15"/>
              <p:cNvSpPr>
                <a:spLocks/>
              </p:cNvSpPr>
              <p:nvPr/>
            </p:nvSpPr>
            <p:spPr bwMode="auto">
              <a:xfrm>
                <a:off x="3528" y="1473"/>
                <a:ext cx="22" cy="19"/>
              </a:xfrm>
              <a:custGeom>
                <a:avLst/>
                <a:gdLst>
                  <a:gd name="T0" fmla="*/ 2 w 75"/>
                  <a:gd name="T1" fmla="*/ 2 h 62"/>
                  <a:gd name="T2" fmla="*/ 0 w 75"/>
                  <a:gd name="T3" fmla="*/ 1 h 62"/>
                  <a:gd name="T4" fmla="*/ 2 w 75"/>
                  <a:gd name="T5" fmla="*/ 0 h 62"/>
                  <a:gd name="T6" fmla="*/ 2 w 75"/>
                  <a:gd name="T7" fmla="*/ 2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"/>
                  <a:gd name="T13" fmla="*/ 0 h 62"/>
                  <a:gd name="T14" fmla="*/ 75 w 75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" h="62">
                    <a:moveTo>
                      <a:pt x="75" y="62"/>
                    </a:moveTo>
                    <a:lnTo>
                      <a:pt x="0" y="41"/>
                    </a:lnTo>
                    <a:lnTo>
                      <a:pt x="75" y="0"/>
                    </a:lnTo>
                    <a:lnTo>
                      <a:pt x="75" y="62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" name="Freeform 16"/>
              <p:cNvSpPr>
                <a:spLocks/>
              </p:cNvSpPr>
              <p:nvPr/>
            </p:nvSpPr>
            <p:spPr bwMode="auto">
              <a:xfrm>
                <a:off x="2923" y="1440"/>
                <a:ext cx="334" cy="197"/>
              </a:xfrm>
              <a:custGeom>
                <a:avLst/>
                <a:gdLst>
                  <a:gd name="T0" fmla="*/ 0 w 1159"/>
                  <a:gd name="T1" fmla="*/ 0 h 641"/>
                  <a:gd name="T2" fmla="*/ 0 w 1159"/>
                  <a:gd name="T3" fmla="*/ 1 h 641"/>
                  <a:gd name="T4" fmla="*/ 28 w 1159"/>
                  <a:gd name="T5" fmla="*/ 19 h 641"/>
                  <a:gd name="T6" fmla="*/ 28 w 1159"/>
                  <a:gd name="T7" fmla="*/ 18 h 641"/>
                  <a:gd name="T8" fmla="*/ 0 w 1159"/>
                  <a:gd name="T9" fmla="*/ 0 h 6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9"/>
                  <a:gd name="T16" fmla="*/ 0 h 641"/>
                  <a:gd name="T17" fmla="*/ 1159 w 1159"/>
                  <a:gd name="T18" fmla="*/ 641 h 6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9" h="641">
                    <a:moveTo>
                      <a:pt x="0" y="0"/>
                    </a:moveTo>
                    <a:lnTo>
                      <a:pt x="0" y="18"/>
                    </a:lnTo>
                    <a:lnTo>
                      <a:pt x="1159" y="641"/>
                    </a:lnTo>
                    <a:lnTo>
                      <a:pt x="1159" y="6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Line 17"/>
              <p:cNvSpPr>
                <a:spLocks noChangeShapeType="1"/>
              </p:cNvSpPr>
              <p:nvPr/>
            </p:nvSpPr>
            <p:spPr bwMode="auto">
              <a:xfrm flipH="1">
                <a:off x="3087" y="1532"/>
                <a:ext cx="2" cy="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Line 18"/>
              <p:cNvSpPr>
                <a:spLocks noChangeShapeType="1"/>
              </p:cNvSpPr>
              <p:nvPr/>
            </p:nvSpPr>
            <p:spPr bwMode="auto">
              <a:xfrm>
                <a:off x="3206" y="1600"/>
                <a:ext cx="1" cy="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Line 19"/>
              <p:cNvSpPr>
                <a:spLocks noChangeShapeType="1"/>
              </p:cNvSpPr>
              <p:nvPr/>
            </p:nvSpPr>
            <p:spPr bwMode="auto">
              <a:xfrm>
                <a:off x="3149" y="1567"/>
                <a:ext cx="1" cy="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Line 20"/>
              <p:cNvSpPr>
                <a:spLocks noChangeShapeType="1"/>
              </p:cNvSpPr>
              <p:nvPr/>
            </p:nvSpPr>
            <p:spPr bwMode="auto">
              <a:xfrm>
                <a:off x="3027" y="1497"/>
                <a:ext cx="1" cy="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Line 21"/>
              <p:cNvSpPr>
                <a:spLocks noChangeShapeType="1"/>
              </p:cNvSpPr>
              <p:nvPr/>
            </p:nvSpPr>
            <p:spPr bwMode="auto">
              <a:xfrm>
                <a:off x="2974" y="1468"/>
                <a:ext cx="0" cy="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Freeform 22"/>
              <p:cNvSpPr>
                <a:spLocks/>
              </p:cNvSpPr>
              <p:nvPr/>
            </p:nvSpPr>
            <p:spPr bwMode="auto">
              <a:xfrm>
                <a:off x="3223" y="1427"/>
                <a:ext cx="360" cy="156"/>
              </a:xfrm>
              <a:custGeom>
                <a:avLst/>
                <a:gdLst>
                  <a:gd name="T0" fmla="*/ 0 w 1251"/>
                  <a:gd name="T1" fmla="*/ 15 h 511"/>
                  <a:gd name="T2" fmla="*/ 9 w 1251"/>
                  <a:gd name="T3" fmla="*/ 14 h 511"/>
                  <a:gd name="T4" fmla="*/ 30 w 1251"/>
                  <a:gd name="T5" fmla="*/ 2 h 511"/>
                  <a:gd name="T6" fmla="*/ 21 w 1251"/>
                  <a:gd name="T7" fmla="*/ 0 h 511"/>
                  <a:gd name="T8" fmla="*/ 0 w 1251"/>
                  <a:gd name="T9" fmla="*/ 15 h 5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51"/>
                  <a:gd name="T16" fmla="*/ 0 h 511"/>
                  <a:gd name="T17" fmla="*/ 1251 w 1251"/>
                  <a:gd name="T18" fmla="*/ 511 h 5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51" h="511">
                    <a:moveTo>
                      <a:pt x="0" y="511"/>
                    </a:moveTo>
                    <a:lnTo>
                      <a:pt x="403" y="502"/>
                    </a:lnTo>
                    <a:lnTo>
                      <a:pt x="1251" y="72"/>
                    </a:lnTo>
                    <a:lnTo>
                      <a:pt x="868" y="0"/>
                    </a:lnTo>
                    <a:lnTo>
                      <a:pt x="0" y="511"/>
                    </a:lnTo>
                    <a:close/>
                  </a:path>
                </a:pathLst>
              </a:custGeom>
              <a:solidFill>
                <a:srgbClr val="B7908B"/>
              </a:solidFill>
              <a:ln w="9525">
                <a:solidFill>
                  <a:srgbClr val="B7908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Freeform 23"/>
              <p:cNvSpPr>
                <a:spLocks/>
              </p:cNvSpPr>
              <p:nvPr/>
            </p:nvSpPr>
            <p:spPr bwMode="auto">
              <a:xfrm>
                <a:off x="3113" y="1400"/>
                <a:ext cx="392" cy="112"/>
              </a:xfrm>
              <a:custGeom>
                <a:avLst/>
                <a:gdLst>
                  <a:gd name="T0" fmla="*/ 0 w 1361"/>
                  <a:gd name="T1" fmla="*/ 10 h 367"/>
                  <a:gd name="T2" fmla="*/ 20 w 1361"/>
                  <a:gd name="T3" fmla="*/ 9 h 367"/>
                  <a:gd name="T4" fmla="*/ 33 w 1361"/>
                  <a:gd name="T5" fmla="*/ 4 h 367"/>
                  <a:gd name="T6" fmla="*/ 32 w 1361"/>
                  <a:gd name="T7" fmla="*/ 3 h 367"/>
                  <a:gd name="T8" fmla="*/ 20 w 1361"/>
                  <a:gd name="T9" fmla="*/ 1 h 367"/>
                  <a:gd name="T10" fmla="*/ 16 w 1361"/>
                  <a:gd name="T11" fmla="*/ 0 h 367"/>
                  <a:gd name="T12" fmla="*/ 0 w 1361"/>
                  <a:gd name="T13" fmla="*/ 10 h 36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1"/>
                  <a:gd name="T22" fmla="*/ 0 h 367"/>
                  <a:gd name="T23" fmla="*/ 1361 w 1361"/>
                  <a:gd name="T24" fmla="*/ 367 h 36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1" h="367">
                    <a:moveTo>
                      <a:pt x="0" y="367"/>
                    </a:moveTo>
                    <a:lnTo>
                      <a:pt x="840" y="319"/>
                    </a:lnTo>
                    <a:lnTo>
                      <a:pt x="1361" y="134"/>
                    </a:lnTo>
                    <a:lnTo>
                      <a:pt x="1333" y="104"/>
                    </a:lnTo>
                    <a:lnTo>
                      <a:pt x="830" y="32"/>
                    </a:lnTo>
                    <a:lnTo>
                      <a:pt x="657" y="0"/>
                    </a:lnTo>
                    <a:lnTo>
                      <a:pt x="0" y="367"/>
                    </a:lnTo>
                    <a:close/>
                  </a:path>
                </a:pathLst>
              </a:custGeom>
              <a:solidFill>
                <a:srgbClr val="B7908B"/>
              </a:solidFill>
              <a:ln w="9525">
                <a:solidFill>
                  <a:srgbClr val="B7908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Line 24"/>
              <p:cNvSpPr>
                <a:spLocks noChangeShapeType="1"/>
              </p:cNvSpPr>
              <p:nvPr/>
            </p:nvSpPr>
            <p:spPr bwMode="auto">
              <a:xfrm flipH="1">
                <a:off x="3149" y="1431"/>
                <a:ext cx="341" cy="13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Line 25"/>
              <p:cNvSpPr>
                <a:spLocks noChangeShapeType="1"/>
              </p:cNvSpPr>
              <p:nvPr/>
            </p:nvSpPr>
            <p:spPr bwMode="auto">
              <a:xfrm flipH="1">
                <a:off x="3094" y="1422"/>
                <a:ext cx="335" cy="10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Line 26"/>
              <p:cNvSpPr>
                <a:spLocks noChangeShapeType="1"/>
              </p:cNvSpPr>
              <p:nvPr/>
            </p:nvSpPr>
            <p:spPr bwMode="auto">
              <a:xfrm flipH="1">
                <a:off x="3023" y="1410"/>
                <a:ext cx="341" cy="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Line 27"/>
              <p:cNvSpPr>
                <a:spLocks noChangeShapeType="1"/>
              </p:cNvSpPr>
              <p:nvPr/>
            </p:nvSpPr>
            <p:spPr bwMode="auto">
              <a:xfrm flipH="1">
                <a:off x="3205" y="1440"/>
                <a:ext cx="339" cy="16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" name="Line 28"/>
              <p:cNvSpPr>
                <a:spLocks noChangeShapeType="1"/>
              </p:cNvSpPr>
              <p:nvPr/>
            </p:nvSpPr>
            <p:spPr bwMode="auto">
              <a:xfrm flipH="1">
                <a:off x="2962" y="1399"/>
                <a:ext cx="342" cy="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" name="Freeform 29"/>
              <p:cNvSpPr>
                <a:spLocks/>
              </p:cNvSpPr>
              <p:nvPr/>
            </p:nvSpPr>
            <p:spPr bwMode="auto">
              <a:xfrm>
                <a:off x="3113" y="1204"/>
                <a:ext cx="189" cy="311"/>
              </a:xfrm>
              <a:custGeom>
                <a:avLst/>
                <a:gdLst>
                  <a:gd name="T0" fmla="*/ 0 w 657"/>
                  <a:gd name="T1" fmla="*/ 0 h 1012"/>
                  <a:gd name="T2" fmla="*/ 16 w 657"/>
                  <a:gd name="T3" fmla="*/ 2 h 1012"/>
                  <a:gd name="T4" fmla="*/ 16 w 657"/>
                  <a:gd name="T5" fmla="*/ 24 h 1012"/>
                  <a:gd name="T6" fmla="*/ 0 w 657"/>
                  <a:gd name="T7" fmla="*/ 30 h 1012"/>
                  <a:gd name="T8" fmla="*/ 0 w 657"/>
                  <a:gd name="T9" fmla="*/ 0 h 10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7"/>
                  <a:gd name="T16" fmla="*/ 0 h 1012"/>
                  <a:gd name="T17" fmla="*/ 657 w 657"/>
                  <a:gd name="T18" fmla="*/ 1012 h 10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7" h="1012">
                    <a:moveTo>
                      <a:pt x="0" y="0"/>
                    </a:moveTo>
                    <a:lnTo>
                      <a:pt x="657" y="56"/>
                    </a:lnTo>
                    <a:lnTo>
                      <a:pt x="657" y="817"/>
                    </a:lnTo>
                    <a:lnTo>
                      <a:pt x="0" y="10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Freeform 30"/>
              <p:cNvSpPr>
                <a:spLocks/>
              </p:cNvSpPr>
              <p:nvPr/>
            </p:nvSpPr>
            <p:spPr bwMode="auto">
              <a:xfrm>
                <a:off x="2975" y="1204"/>
                <a:ext cx="138" cy="311"/>
              </a:xfrm>
              <a:custGeom>
                <a:avLst/>
                <a:gdLst>
                  <a:gd name="T0" fmla="*/ 12 w 478"/>
                  <a:gd name="T1" fmla="*/ 0 h 1012"/>
                  <a:gd name="T2" fmla="*/ 0 w 478"/>
                  <a:gd name="T3" fmla="*/ 2 h 1012"/>
                  <a:gd name="T4" fmla="*/ 0 w 478"/>
                  <a:gd name="T5" fmla="*/ 23 h 1012"/>
                  <a:gd name="T6" fmla="*/ 12 w 478"/>
                  <a:gd name="T7" fmla="*/ 30 h 1012"/>
                  <a:gd name="T8" fmla="*/ 12 w 478"/>
                  <a:gd name="T9" fmla="*/ 0 h 10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78"/>
                  <a:gd name="T16" fmla="*/ 0 h 1012"/>
                  <a:gd name="T17" fmla="*/ 478 w 478"/>
                  <a:gd name="T18" fmla="*/ 1012 h 10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78" h="1012">
                    <a:moveTo>
                      <a:pt x="478" y="0"/>
                    </a:moveTo>
                    <a:lnTo>
                      <a:pt x="0" y="61"/>
                    </a:lnTo>
                    <a:lnTo>
                      <a:pt x="0" y="793"/>
                    </a:lnTo>
                    <a:lnTo>
                      <a:pt x="478" y="1012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Freeform 31"/>
              <p:cNvSpPr>
                <a:spLocks/>
              </p:cNvSpPr>
              <p:nvPr/>
            </p:nvSpPr>
            <p:spPr bwMode="auto">
              <a:xfrm>
                <a:off x="3028" y="1358"/>
                <a:ext cx="42" cy="101"/>
              </a:xfrm>
              <a:custGeom>
                <a:avLst/>
                <a:gdLst>
                  <a:gd name="T0" fmla="*/ 1 w 143"/>
                  <a:gd name="T1" fmla="*/ 9 h 326"/>
                  <a:gd name="T2" fmla="*/ 1 w 143"/>
                  <a:gd name="T3" fmla="*/ 3 h 326"/>
                  <a:gd name="T4" fmla="*/ 0 w 143"/>
                  <a:gd name="T5" fmla="*/ 3 h 326"/>
                  <a:gd name="T6" fmla="*/ 2 w 143"/>
                  <a:gd name="T7" fmla="*/ 0 h 326"/>
                  <a:gd name="T8" fmla="*/ 4 w 143"/>
                  <a:gd name="T9" fmla="*/ 4 h 326"/>
                  <a:gd name="T10" fmla="*/ 3 w 143"/>
                  <a:gd name="T11" fmla="*/ 3 h 326"/>
                  <a:gd name="T12" fmla="*/ 3 w 143"/>
                  <a:gd name="T13" fmla="*/ 10 h 326"/>
                  <a:gd name="T14" fmla="*/ 1 w 143"/>
                  <a:gd name="T15" fmla="*/ 9 h 32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3"/>
                  <a:gd name="T25" fmla="*/ 0 h 326"/>
                  <a:gd name="T26" fmla="*/ 143 w 143"/>
                  <a:gd name="T27" fmla="*/ 326 h 32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3" h="326">
                    <a:moveTo>
                      <a:pt x="33" y="295"/>
                    </a:moveTo>
                    <a:lnTo>
                      <a:pt x="33" y="99"/>
                    </a:lnTo>
                    <a:lnTo>
                      <a:pt x="0" y="91"/>
                    </a:lnTo>
                    <a:lnTo>
                      <a:pt x="69" y="0"/>
                    </a:lnTo>
                    <a:lnTo>
                      <a:pt x="143" y="132"/>
                    </a:lnTo>
                    <a:lnTo>
                      <a:pt x="100" y="121"/>
                    </a:lnTo>
                    <a:lnTo>
                      <a:pt x="100" y="326"/>
                    </a:lnTo>
                    <a:lnTo>
                      <a:pt x="33" y="295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auto">
              <a:xfrm>
                <a:off x="2975" y="1204"/>
                <a:ext cx="138" cy="30"/>
              </a:xfrm>
              <a:custGeom>
                <a:avLst/>
                <a:gdLst>
                  <a:gd name="T0" fmla="*/ 0 w 476"/>
                  <a:gd name="T1" fmla="*/ 2 h 98"/>
                  <a:gd name="T2" fmla="*/ 0 w 476"/>
                  <a:gd name="T3" fmla="*/ 3 h 98"/>
                  <a:gd name="T4" fmla="*/ 12 w 476"/>
                  <a:gd name="T5" fmla="*/ 1 h 98"/>
                  <a:gd name="T6" fmla="*/ 12 w 476"/>
                  <a:gd name="T7" fmla="*/ 0 h 98"/>
                  <a:gd name="T8" fmla="*/ 0 w 476"/>
                  <a:gd name="T9" fmla="*/ 2 h 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76"/>
                  <a:gd name="T16" fmla="*/ 0 h 98"/>
                  <a:gd name="T17" fmla="*/ 476 w 476"/>
                  <a:gd name="T18" fmla="*/ 98 h 9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76" h="98">
                    <a:moveTo>
                      <a:pt x="0" y="61"/>
                    </a:moveTo>
                    <a:lnTo>
                      <a:pt x="0" y="98"/>
                    </a:lnTo>
                    <a:lnTo>
                      <a:pt x="476" y="46"/>
                    </a:lnTo>
                    <a:lnTo>
                      <a:pt x="476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auto">
              <a:xfrm>
                <a:off x="3113" y="1204"/>
                <a:ext cx="189" cy="27"/>
              </a:xfrm>
              <a:custGeom>
                <a:avLst/>
                <a:gdLst>
                  <a:gd name="T0" fmla="*/ 0 w 657"/>
                  <a:gd name="T1" fmla="*/ 1 h 90"/>
                  <a:gd name="T2" fmla="*/ 16 w 657"/>
                  <a:gd name="T3" fmla="*/ 2 h 90"/>
                  <a:gd name="T4" fmla="*/ 16 w 657"/>
                  <a:gd name="T5" fmla="*/ 2 h 90"/>
                  <a:gd name="T6" fmla="*/ 0 w 657"/>
                  <a:gd name="T7" fmla="*/ 0 h 90"/>
                  <a:gd name="T8" fmla="*/ 0 w 657"/>
                  <a:gd name="T9" fmla="*/ 1 h 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7"/>
                  <a:gd name="T16" fmla="*/ 0 h 90"/>
                  <a:gd name="T17" fmla="*/ 657 w 657"/>
                  <a:gd name="T18" fmla="*/ 90 h 9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7" h="90">
                    <a:moveTo>
                      <a:pt x="0" y="46"/>
                    </a:moveTo>
                    <a:lnTo>
                      <a:pt x="657" y="90"/>
                    </a:lnTo>
                    <a:lnTo>
                      <a:pt x="657" y="57"/>
                    </a:lnTo>
                    <a:lnTo>
                      <a:pt x="0" y="0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auto">
              <a:xfrm>
                <a:off x="3113" y="1218"/>
                <a:ext cx="32" cy="297"/>
              </a:xfrm>
              <a:custGeom>
                <a:avLst/>
                <a:gdLst>
                  <a:gd name="T0" fmla="*/ 0 w 110"/>
                  <a:gd name="T1" fmla="*/ 0 h 966"/>
                  <a:gd name="T2" fmla="*/ 3 w 110"/>
                  <a:gd name="T3" fmla="*/ 0 h 966"/>
                  <a:gd name="T4" fmla="*/ 3 w 110"/>
                  <a:gd name="T5" fmla="*/ 27 h 966"/>
                  <a:gd name="T6" fmla="*/ 0 w 110"/>
                  <a:gd name="T7" fmla="*/ 28 h 966"/>
                  <a:gd name="T8" fmla="*/ 0 w 110"/>
                  <a:gd name="T9" fmla="*/ 0 h 9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0"/>
                  <a:gd name="T16" fmla="*/ 0 h 966"/>
                  <a:gd name="T17" fmla="*/ 110 w 110"/>
                  <a:gd name="T18" fmla="*/ 966 h 9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0" h="966">
                    <a:moveTo>
                      <a:pt x="0" y="0"/>
                    </a:moveTo>
                    <a:lnTo>
                      <a:pt x="110" y="8"/>
                    </a:lnTo>
                    <a:lnTo>
                      <a:pt x="110" y="932"/>
                    </a:lnTo>
                    <a:lnTo>
                      <a:pt x="2" y="9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auto">
              <a:xfrm>
                <a:off x="3276" y="1230"/>
                <a:ext cx="26" cy="233"/>
              </a:xfrm>
              <a:custGeom>
                <a:avLst/>
                <a:gdLst>
                  <a:gd name="T0" fmla="*/ 0 w 90"/>
                  <a:gd name="T1" fmla="*/ 0 h 763"/>
                  <a:gd name="T2" fmla="*/ 2 w 90"/>
                  <a:gd name="T3" fmla="*/ 0 h 763"/>
                  <a:gd name="T4" fmla="*/ 2 w 90"/>
                  <a:gd name="T5" fmla="*/ 21 h 763"/>
                  <a:gd name="T6" fmla="*/ 0 w 90"/>
                  <a:gd name="T7" fmla="*/ 22 h 763"/>
                  <a:gd name="T8" fmla="*/ 0 w 90"/>
                  <a:gd name="T9" fmla="*/ 0 h 763"/>
                  <a:gd name="T10" fmla="*/ 0 w 90"/>
                  <a:gd name="T11" fmla="*/ 0 h 7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90"/>
                  <a:gd name="T19" fmla="*/ 0 h 763"/>
                  <a:gd name="T20" fmla="*/ 90 w 90"/>
                  <a:gd name="T21" fmla="*/ 763 h 76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90" h="763">
                    <a:moveTo>
                      <a:pt x="0" y="0"/>
                    </a:moveTo>
                    <a:lnTo>
                      <a:pt x="90" y="7"/>
                    </a:lnTo>
                    <a:lnTo>
                      <a:pt x="90" y="735"/>
                    </a:lnTo>
                    <a:lnTo>
                      <a:pt x="0" y="763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auto">
              <a:xfrm>
                <a:off x="3268" y="1230"/>
                <a:ext cx="8" cy="222"/>
              </a:xfrm>
              <a:custGeom>
                <a:avLst/>
                <a:gdLst>
                  <a:gd name="T0" fmla="*/ 1 w 29"/>
                  <a:gd name="T1" fmla="*/ 0 h 728"/>
                  <a:gd name="T2" fmla="*/ 1 w 29"/>
                  <a:gd name="T3" fmla="*/ 21 h 728"/>
                  <a:gd name="T4" fmla="*/ 0 w 29"/>
                  <a:gd name="T5" fmla="*/ 21 h 728"/>
                  <a:gd name="T6" fmla="*/ 0 w 29"/>
                  <a:gd name="T7" fmla="*/ 0 h 728"/>
                  <a:gd name="T8" fmla="*/ 1 w 29"/>
                  <a:gd name="T9" fmla="*/ 0 h 7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"/>
                  <a:gd name="T16" fmla="*/ 0 h 728"/>
                  <a:gd name="T17" fmla="*/ 29 w 29"/>
                  <a:gd name="T18" fmla="*/ 728 h 7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" h="728">
                    <a:moveTo>
                      <a:pt x="29" y="0"/>
                    </a:moveTo>
                    <a:lnTo>
                      <a:pt x="28" y="728"/>
                    </a:lnTo>
                    <a:lnTo>
                      <a:pt x="0" y="728"/>
                    </a:lnTo>
                    <a:lnTo>
                      <a:pt x="1" y="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auto">
              <a:xfrm>
                <a:off x="3145" y="1220"/>
                <a:ext cx="131" cy="11"/>
              </a:xfrm>
              <a:custGeom>
                <a:avLst/>
                <a:gdLst>
                  <a:gd name="T0" fmla="*/ 0 w 457"/>
                  <a:gd name="T1" fmla="*/ 0 h 35"/>
                  <a:gd name="T2" fmla="*/ 11 w 457"/>
                  <a:gd name="T3" fmla="*/ 1 h 35"/>
                  <a:gd name="T4" fmla="*/ 10 w 457"/>
                  <a:gd name="T5" fmla="*/ 1 h 35"/>
                  <a:gd name="T6" fmla="*/ 0 w 457"/>
                  <a:gd name="T7" fmla="*/ 0 h 35"/>
                  <a:gd name="T8" fmla="*/ 0 w 457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7"/>
                  <a:gd name="T16" fmla="*/ 0 h 35"/>
                  <a:gd name="T17" fmla="*/ 457 w 457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7" h="35">
                    <a:moveTo>
                      <a:pt x="0" y="0"/>
                    </a:moveTo>
                    <a:lnTo>
                      <a:pt x="457" y="28"/>
                    </a:lnTo>
                    <a:lnTo>
                      <a:pt x="424" y="35"/>
                    </a:lnTo>
                    <a:lnTo>
                      <a:pt x="0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auto">
              <a:xfrm>
                <a:off x="2975" y="1231"/>
                <a:ext cx="28" cy="219"/>
              </a:xfrm>
              <a:custGeom>
                <a:avLst/>
                <a:gdLst>
                  <a:gd name="T0" fmla="*/ 0 w 96"/>
                  <a:gd name="T1" fmla="*/ 0 h 714"/>
                  <a:gd name="T2" fmla="*/ 2 w 96"/>
                  <a:gd name="T3" fmla="*/ 0 h 714"/>
                  <a:gd name="T4" fmla="*/ 2 w 96"/>
                  <a:gd name="T5" fmla="*/ 21 h 714"/>
                  <a:gd name="T6" fmla="*/ 0 w 96"/>
                  <a:gd name="T7" fmla="*/ 19 h 714"/>
                  <a:gd name="T8" fmla="*/ 0 w 96"/>
                  <a:gd name="T9" fmla="*/ 0 h 7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714"/>
                  <a:gd name="T17" fmla="*/ 96 w 96"/>
                  <a:gd name="T18" fmla="*/ 714 h 7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714">
                    <a:moveTo>
                      <a:pt x="0" y="10"/>
                    </a:moveTo>
                    <a:lnTo>
                      <a:pt x="96" y="0"/>
                    </a:lnTo>
                    <a:lnTo>
                      <a:pt x="96" y="714"/>
                    </a:lnTo>
                    <a:lnTo>
                      <a:pt x="0" y="67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auto">
              <a:xfrm>
                <a:off x="3003" y="1221"/>
                <a:ext cx="87" cy="11"/>
              </a:xfrm>
              <a:custGeom>
                <a:avLst/>
                <a:gdLst>
                  <a:gd name="T0" fmla="*/ 0 w 301"/>
                  <a:gd name="T1" fmla="*/ 1 h 38"/>
                  <a:gd name="T2" fmla="*/ 1 w 301"/>
                  <a:gd name="T3" fmla="*/ 1 h 38"/>
                  <a:gd name="T4" fmla="*/ 7 w 301"/>
                  <a:gd name="T5" fmla="*/ 0 h 38"/>
                  <a:gd name="T6" fmla="*/ 7 w 301"/>
                  <a:gd name="T7" fmla="*/ 0 h 38"/>
                  <a:gd name="T8" fmla="*/ 0 w 301"/>
                  <a:gd name="T9" fmla="*/ 1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1"/>
                  <a:gd name="T16" fmla="*/ 0 h 38"/>
                  <a:gd name="T17" fmla="*/ 301 w 301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1" h="38">
                    <a:moveTo>
                      <a:pt x="0" y="33"/>
                    </a:moveTo>
                    <a:lnTo>
                      <a:pt x="26" y="38"/>
                    </a:lnTo>
                    <a:lnTo>
                      <a:pt x="301" y="10"/>
                    </a:lnTo>
                    <a:lnTo>
                      <a:pt x="301" y="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auto">
              <a:xfrm>
                <a:off x="3090" y="1218"/>
                <a:ext cx="24" cy="297"/>
              </a:xfrm>
              <a:custGeom>
                <a:avLst/>
                <a:gdLst>
                  <a:gd name="T0" fmla="*/ 0 w 83"/>
                  <a:gd name="T1" fmla="*/ 0 h 966"/>
                  <a:gd name="T2" fmla="*/ 2 w 83"/>
                  <a:gd name="T3" fmla="*/ 0 h 966"/>
                  <a:gd name="T4" fmla="*/ 2 w 83"/>
                  <a:gd name="T5" fmla="*/ 28 h 966"/>
                  <a:gd name="T6" fmla="*/ 0 w 83"/>
                  <a:gd name="T7" fmla="*/ 27 h 966"/>
                  <a:gd name="T8" fmla="*/ 0 w 83"/>
                  <a:gd name="T9" fmla="*/ 0 h 9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966"/>
                  <a:gd name="T17" fmla="*/ 83 w 83"/>
                  <a:gd name="T18" fmla="*/ 966 h 9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966">
                    <a:moveTo>
                      <a:pt x="0" y="9"/>
                    </a:moveTo>
                    <a:lnTo>
                      <a:pt x="81" y="0"/>
                    </a:lnTo>
                    <a:lnTo>
                      <a:pt x="83" y="966"/>
                    </a:lnTo>
                    <a:lnTo>
                      <a:pt x="0" y="927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auto">
              <a:xfrm>
                <a:off x="3003" y="1231"/>
                <a:ext cx="7" cy="219"/>
              </a:xfrm>
              <a:custGeom>
                <a:avLst/>
                <a:gdLst>
                  <a:gd name="T0" fmla="*/ 0 w 26"/>
                  <a:gd name="T1" fmla="*/ 0 h 714"/>
                  <a:gd name="T2" fmla="*/ 1 w 26"/>
                  <a:gd name="T3" fmla="*/ 0 h 714"/>
                  <a:gd name="T4" fmla="*/ 1 w 26"/>
                  <a:gd name="T5" fmla="*/ 21 h 714"/>
                  <a:gd name="T6" fmla="*/ 0 w 26"/>
                  <a:gd name="T7" fmla="*/ 21 h 714"/>
                  <a:gd name="T8" fmla="*/ 0 w 26"/>
                  <a:gd name="T9" fmla="*/ 0 h 7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714"/>
                  <a:gd name="T17" fmla="*/ 26 w 26"/>
                  <a:gd name="T18" fmla="*/ 714 h 7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714">
                    <a:moveTo>
                      <a:pt x="0" y="0"/>
                    </a:moveTo>
                    <a:lnTo>
                      <a:pt x="26" y="5"/>
                    </a:lnTo>
                    <a:lnTo>
                      <a:pt x="26" y="709"/>
                    </a:lnTo>
                    <a:lnTo>
                      <a:pt x="0" y="7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auto">
              <a:xfrm>
                <a:off x="3003" y="1449"/>
                <a:ext cx="87" cy="42"/>
              </a:xfrm>
              <a:custGeom>
                <a:avLst/>
                <a:gdLst>
                  <a:gd name="T0" fmla="*/ 0 w 301"/>
                  <a:gd name="T1" fmla="*/ 0 h 138"/>
                  <a:gd name="T2" fmla="*/ 1 w 301"/>
                  <a:gd name="T3" fmla="*/ 0 h 138"/>
                  <a:gd name="T4" fmla="*/ 7 w 301"/>
                  <a:gd name="T5" fmla="*/ 3 h 138"/>
                  <a:gd name="T6" fmla="*/ 7 w 301"/>
                  <a:gd name="T7" fmla="*/ 4 h 138"/>
                  <a:gd name="T8" fmla="*/ 0 w 301"/>
                  <a:gd name="T9" fmla="*/ 0 h 1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1"/>
                  <a:gd name="T16" fmla="*/ 0 h 138"/>
                  <a:gd name="T17" fmla="*/ 301 w 301"/>
                  <a:gd name="T18" fmla="*/ 138 h 1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1" h="138">
                    <a:moveTo>
                      <a:pt x="0" y="5"/>
                    </a:moveTo>
                    <a:lnTo>
                      <a:pt x="26" y="0"/>
                    </a:lnTo>
                    <a:lnTo>
                      <a:pt x="301" y="116"/>
                    </a:lnTo>
                    <a:lnTo>
                      <a:pt x="301" y="138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auto">
              <a:xfrm>
                <a:off x="2975" y="1438"/>
                <a:ext cx="139" cy="77"/>
              </a:xfrm>
              <a:custGeom>
                <a:avLst/>
                <a:gdLst>
                  <a:gd name="T0" fmla="*/ 0 w 480"/>
                  <a:gd name="T1" fmla="*/ 0 h 251"/>
                  <a:gd name="T2" fmla="*/ 0 w 480"/>
                  <a:gd name="T3" fmla="*/ 1 h 251"/>
                  <a:gd name="T4" fmla="*/ 12 w 480"/>
                  <a:gd name="T5" fmla="*/ 7 h 251"/>
                  <a:gd name="T6" fmla="*/ 12 w 480"/>
                  <a:gd name="T7" fmla="*/ 6 h 251"/>
                  <a:gd name="T8" fmla="*/ 0 w 480"/>
                  <a:gd name="T9" fmla="*/ 0 h 2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0"/>
                  <a:gd name="T16" fmla="*/ 0 h 251"/>
                  <a:gd name="T17" fmla="*/ 480 w 480"/>
                  <a:gd name="T18" fmla="*/ 251 h 2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251">
                    <a:moveTo>
                      <a:pt x="0" y="0"/>
                    </a:moveTo>
                    <a:lnTo>
                      <a:pt x="0" y="32"/>
                    </a:lnTo>
                    <a:lnTo>
                      <a:pt x="480" y="251"/>
                    </a:lnTo>
                    <a:lnTo>
                      <a:pt x="480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auto">
              <a:xfrm>
                <a:off x="3145" y="1452"/>
                <a:ext cx="131" cy="39"/>
              </a:xfrm>
              <a:custGeom>
                <a:avLst/>
                <a:gdLst>
                  <a:gd name="T0" fmla="*/ 11 w 456"/>
                  <a:gd name="T1" fmla="*/ 0 h 125"/>
                  <a:gd name="T2" fmla="*/ 10 w 456"/>
                  <a:gd name="T3" fmla="*/ 0 h 125"/>
                  <a:gd name="T4" fmla="*/ 0 w 456"/>
                  <a:gd name="T5" fmla="*/ 3 h 125"/>
                  <a:gd name="T6" fmla="*/ 0 w 456"/>
                  <a:gd name="T7" fmla="*/ 4 h 125"/>
                  <a:gd name="T8" fmla="*/ 11 w 456"/>
                  <a:gd name="T9" fmla="*/ 0 h 1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6"/>
                  <a:gd name="T16" fmla="*/ 0 h 125"/>
                  <a:gd name="T17" fmla="*/ 456 w 456"/>
                  <a:gd name="T18" fmla="*/ 125 h 1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6" h="125">
                    <a:moveTo>
                      <a:pt x="456" y="0"/>
                    </a:moveTo>
                    <a:lnTo>
                      <a:pt x="428" y="0"/>
                    </a:lnTo>
                    <a:lnTo>
                      <a:pt x="0" y="114"/>
                    </a:lnTo>
                    <a:lnTo>
                      <a:pt x="0" y="125"/>
                    </a:lnTo>
                    <a:lnTo>
                      <a:pt x="456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auto">
              <a:xfrm>
                <a:off x="3144" y="1452"/>
                <a:ext cx="132" cy="52"/>
              </a:xfrm>
              <a:custGeom>
                <a:avLst/>
                <a:gdLst>
                  <a:gd name="T0" fmla="*/ 0 w 459"/>
                  <a:gd name="T1" fmla="*/ 4 h 167"/>
                  <a:gd name="T2" fmla="*/ 0 w 459"/>
                  <a:gd name="T3" fmla="*/ 5 h 167"/>
                  <a:gd name="T4" fmla="*/ 11 w 459"/>
                  <a:gd name="T5" fmla="*/ 1 h 167"/>
                  <a:gd name="T6" fmla="*/ 11 w 459"/>
                  <a:gd name="T7" fmla="*/ 0 h 167"/>
                  <a:gd name="T8" fmla="*/ 0 w 459"/>
                  <a:gd name="T9" fmla="*/ 4 h 1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9"/>
                  <a:gd name="T16" fmla="*/ 0 h 167"/>
                  <a:gd name="T17" fmla="*/ 459 w 459"/>
                  <a:gd name="T18" fmla="*/ 167 h 1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9" h="167">
                    <a:moveTo>
                      <a:pt x="0" y="124"/>
                    </a:moveTo>
                    <a:lnTo>
                      <a:pt x="0" y="167"/>
                    </a:lnTo>
                    <a:lnTo>
                      <a:pt x="459" y="31"/>
                    </a:lnTo>
                    <a:lnTo>
                      <a:pt x="459" y="0"/>
                    </a:lnTo>
                    <a:lnTo>
                      <a:pt x="0" y="124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Freeform 46"/>
              <p:cNvSpPr>
                <a:spLocks/>
              </p:cNvSpPr>
              <p:nvPr/>
            </p:nvSpPr>
            <p:spPr bwMode="auto">
              <a:xfrm>
                <a:off x="3344" y="1311"/>
                <a:ext cx="126" cy="232"/>
              </a:xfrm>
              <a:custGeom>
                <a:avLst/>
                <a:gdLst>
                  <a:gd name="T0" fmla="*/ 0 w 439"/>
                  <a:gd name="T1" fmla="*/ 22 h 755"/>
                  <a:gd name="T2" fmla="*/ 0 w 439"/>
                  <a:gd name="T3" fmla="*/ 1 h 755"/>
                  <a:gd name="T4" fmla="*/ 10 w 439"/>
                  <a:gd name="T5" fmla="*/ 0 h 755"/>
                  <a:gd name="T6" fmla="*/ 10 w 439"/>
                  <a:gd name="T7" fmla="*/ 16 h 755"/>
                  <a:gd name="T8" fmla="*/ 0 w 439"/>
                  <a:gd name="T9" fmla="*/ 22 h 7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9"/>
                  <a:gd name="T16" fmla="*/ 0 h 755"/>
                  <a:gd name="T17" fmla="*/ 439 w 439"/>
                  <a:gd name="T18" fmla="*/ 755 h 7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9" h="755">
                    <a:moveTo>
                      <a:pt x="0" y="755"/>
                    </a:moveTo>
                    <a:lnTo>
                      <a:pt x="0" y="42"/>
                    </a:lnTo>
                    <a:lnTo>
                      <a:pt x="439" y="0"/>
                    </a:lnTo>
                    <a:lnTo>
                      <a:pt x="439" y="547"/>
                    </a:lnTo>
                    <a:lnTo>
                      <a:pt x="0" y="755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" name="Freeform 47"/>
              <p:cNvSpPr>
                <a:spLocks/>
              </p:cNvSpPr>
              <p:nvPr/>
            </p:nvSpPr>
            <p:spPr bwMode="auto">
              <a:xfrm>
                <a:off x="3234" y="1307"/>
                <a:ext cx="236" cy="17"/>
              </a:xfrm>
              <a:custGeom>
                <a:avLst/>
                <a:gdLst>
                  <a:gd name="T0" fmla="*/ 9 w 819"/>
                  <a:gd name="T1" fmla="*/ 1 h 59"/>
                  <a:gd name="T2" fmla="*/ 20 w 819"/>
                  <a:gd name="T3" fmla="*/ 0 h 59"/>
                  <a:gd name="T4" fmla="*/ 10 w 819"/>
                  <a:gd name="T5" fmla="*/ 0 h 59"/>
                  <a:gd name="T6" fmla="*/ 0 w 819"/>
                  <a:gd name="T7" fmla="*/ 1 h 59"/>
                  <a:gd name="T8" fmla="*/ 9 w 819"/>
                  <a:gd name="T9" fmla="*/ 1 h 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19"/>
                  <a:gd name="T16" fmla="*/ 0 h 59"/>
                  <a:gd name="T17" fmla="*/ 819 w 819"/>
                  <a:gd name="T18" fmla="*/ 59 h 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19" h="59">
                    <a:moveTo>
                      <a:pt x="380" y="59"/>
                    </a:moveTo>
                    <a:lnTo>
                      <a:pt x="819" y="17"/>
                    </a:lnTo>
                    <a:lnTo>
                      <a:pt x="418" y="0"/>
                    </a:lnTo>
                    <a:lnTo>
                      <a:pt x="0" y="30"/>
                    </a:lnTo>
                    <a:lnTo>
                      <a:pt x="380" y="59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Freeform 48"/>
              <p:cNvSpPr>
                <a:spLocks/>
              </p:cNvSpPr>
              <p:nvPr/>
            </p:nvSpPr>
            <p:spPr bwMode="auto">
              <a:xfrm>
                <a:off x="3234" y="1316"/>
                <a:ext cx="110" cy="227"/>
              </a:xfrm>
              <a:custGeom>
                <a:avLst/>
                <a:gdLst>
                  <a:gd name="T0" fmla="*/ 0 w 380"/>
                  <a:gd name="T1" fmla="*/ 0 h 742"/>
                  <a:gd name="T2" fmla="*/ 0 w 380"/>
                  <a:gd name="T3" fmla="*/ 17 h 742"/>
                  <a:gd name="T4" fmla="*/ 9 w 380"/>
                  <a:gd name="T5" fmla="*/ 21 h 742"/>
                  <a:gd name="T6" fmla="*/ 9 w 380"/>
                  <a:gd name="T7" fmla="*/ 1 h 742"/>
                  <a:gd name="T8" fmla="*/ 0 w 380"/>
                  <a:gd name="T9" fmla="*/ 0 h 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0"/>
                  <a:gd name="T16" fmla="*/ 0 h 742"/>
                  <a:gd name="T17" fmla="*/ 380 w 380"/>
                  <a:gd name="T18" fmla="*/ 742 h 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0" h="742">
                    <a:moveTo>
                      <a:pt x="0" y="0"/>
                    </a:moveTo>
                    <a:lnTo>
                      <a:pt x="0" y="609"/>
                    </a:lnTo>
                    <a:lnTo>
                      <a:pt x="380" y="742"/>
                    </a:lnTo>
                    <a:lnTo>
                      <a:pt x="380" y="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Freeform 49"/>
              <p:cNvSpPr>
                <a:spLocks/>
              </p:cNvSpPr>
              <p:nvPr/>
            </p:nvSpPr>
            <p:spPr bwMode="auto">
              <a:xfrm>
                <a:off x="3128" y="1417"/>
                <a:ext cx="191" cy="51"/>
              </a:xfrm>
              <a:custGeom>
                <a:avLst/>
                <a:gdLst>
                  <a:gd name="T0" fmla="*/ 0 w 658"/>
                  <a:gd name="T1" fmla="*/ 2 h 167"/>
                  <a:gd name="T2" fmla="*/ 8 w 658"/>
                  <a:gd name="T3" fmla="*/ 0 h 167"/>
                  <a:gd name="T4" fmla="*/ 16 w 658"/>
                  <a:gd name="T5" fmla="*/ 2 h 167"/>
                  <a:gd name="T6" fmla="*/ 8 w 658"/>
                  <a:gd name="T7" fmla="*/ 5 h 167"/>
                  <a:gd name="T8" fmla="*/ 0 w 658"/>
                  <a:gd name="T9" fmla="*/ 2 h 1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8"/>
                  <a:gd name="T16" fmla="*/ 0 h 167"/>
                  <a:gd name="T17" fmla="*/ 658 w 658"/>
                  <a:gd name="T18" fmla="*/ 167 h 1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8" h="167">
                    <a:moveTo>
                      <a:pt x="0" y="65"/>
                    </a:moveTo>
                    <a:lnTo>
                      <a:pt x="303" y="0"/>
                    </a:lnTo>
                    <a:lnTo>
                      <a:pt x="658" y="75"/>
                    </a:lnTo>
                    <a:lnTo>
                      <a:pt x="326" y="167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" name="Freeform 50"/>
              <p:cNvSpPr>
                <a:spLocks/>
              </p:cNvSpPr>
              <p:nvPr/>
            </p:nvSpPr>
            <p:spPr bwMode="auto">
              <a:xfrm>
                <a:off x="3128" y="1437"/>
                <a:ext cx="95" cy="148"/>
              </a:xfrm>
              <a:custGeom>
                <a:avLst/>
                <a:gdLst>
                  <a:gd name="T0" fmla="*/ 0 w 326"/>
                  <a:gd name="T1" fmla="*/ 0 h 481"/>
                  <a:gd name="T2" fmla="*/ 8 w 326"/>
                  <a:gd name="T3" fmla="*/ 3 h 481"/>
                  <a:gd name="T4" fmla="*/ 8 w 326"/>
                  <a:gd name="T5" fmla="*/ 14 h 481"/>
                  <a:gd name="T6" fmla="*/ 0 w 326"/>
                  <a:gd name="T7" fmla="*/ 10 h 481"/>
                  <a:gd name="T8" fmla="*/ 0 w 326"/>
                  <a:gd name="T9" fmla="*/ 0 h 4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6"/>
                  <a:gd name="T16" fmla="*/ 0 h 481"/>
                  <a:gd name="T17" fmla="*/ 326 w 326"/>
                  <a:gd name="T18" fmla="*/ 481 h 4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6" h="481">
                    <a:moveTo>
                      <a:pt x="0" y="0"/>
                    </a:moveTo>
                    <a:lnTo>
                      <a:pt x="326" y="102"/>
                    </a:lnTo>
                    <a:lnTo>
                      <a:pt x="326" y="481"/>
                    </a:lnTo>
                    <a:lnTo>
                      <a:pt x="0" y="3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" name="Freeform 51"/>
              <p:cNvSpPr>
                <a:spLocks/>
              </p:cNvSpPr>
              <p:nvPr/>
            </p:nvSpPr>
            <p:spPr bwMode="auto">
              <a:xfrm>
                <a:off x="3223" y="1440"/>
                <a:ext cx="96" cy="145"/>
              </a:xfrm>
              <a:custGeom>
                <a:avLst/>
                <a:gdLst>
                  <a:gd name="T0" fmla="*/ 0 w 332"/>
                  <a:gd name="T1" fmla="*/ 3 h 471"/>
                  <a:gd name="T2" fmla="*/ 8 w 332"/>
                  <a:gd name="T3" fmla="*/ 0 h 471"/>
                  <a:gd name="T4" fmla="*/ 8 w 332"/>
                  <a:gd name="T5" fmla="*/ 9 h 471"/>
                  <a:gd name="T6" fmla="*/ 0 w 332"/>
                  <a:gd name="T7" fmla="*/ 14 h 471"/>
                  <a:gd name="T8" fmla="*/ 0 w 332"/>
                  <a:gd name="T9" fmla="*/ 3 h 4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32"/>
                  <a:gd name="T16" fmla="*/ 0 h 471"/>
                  <a:gd name="T17" fmla="*/ 332 w 332"/>
                  <a:gd name="T18" fmla="*/ 471 h 4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32" h="471">
                    <a:moveTo>
                      <a:pt x="0" y="92"/>
                    </a:moveTo>
                    <a:lnTo>
                      <a:pt x="332" y="0"/>
                    </a:lnTo>
                    <a:lnTo>
                      <a:pt x="332" y="314"/>
                    </a:lnTo>
                    <a:lnTo>
                      <a:pt x="0" y="471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B7908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52"/>
            <p:cNvGrpSpPr>
              <a:grpSpLocks/>
            </p:cNvGrpSpPr>
            <p:nvPr/>
          </p:nvGrpSpPr>
          <p:grpSpPr bwMode="auto">
            <a:xfrm>
              <a:off x="4114800" y="3759200"/>
              <a:ext cx="914400" cy="660400"/>
              <a:chOff x="2923" y="1204"/>
              <a:chExt cx="662" cy="478"/>
            </a:xfrm>
          </p:grpSpPr>
          <p:sp>
            <p:nvSpPr>
              <p:cNvPr id="104" name="Freeform 53"/>
              <p:cNvSpPr>
                <a:spLocks/>
              </p:cNvSpPr>
              <p:nvPr/>
            </p:nvSpPr>
            <p:spPr bwMode="auto">
              <a:xfrm>
                <a:off x="2924" y="1404"/>
                <a:ext cx="660" cy="270"/>
              </a:xfrm>
              <a:custGeom>
                <a:avLst/>
                <a:gdLst>
                  <a:gd name="T0" fmla="*/ 0 w 2289"/>
                  <a:gd name="T1" fmla="*/ 6 h 880"/>
                  <a:gd name="T2" fmla="*/ 28 w 2289"/>
                  <a:gd name="T3" fmla="*/ 25 h 880"/>
                  <a:gd name="T4" fmla="*/ 55 w 2289"/>
                  <a:gd name="T5" fmla="*/ 6 h 880"/>
                  <a:gd name="T6" fmla="*/ 25 w 2289"/>
                  <a:gd name="T7" fmla="*/ 0 h 880"/>
                  <a:gd name="T8" fmla="*/ 0 w 2289"/>
                  <a:gd name="T9" fmla="*/ 6 h 8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89"/>
                  <a:gd name="T16" fmla="*/ 0 h 880"/>
                  <a:gd name="T17" fmla="*/ 2289 w 2289"/>
                  <a:gd name="T18" fmla="*/ 880 h 8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89" h="880">
                    <a:moveTo>
                      <a:pt x="0" y="203"/>
                    </a:moveTo>
                    <a:lnTo>
                      <a:pt x="1153" y="880"/>
                    </a:lnTo>
                    <a:lnTo>
                      <a:pt x="2289" y="222"/>
                    </a:lnTo>
                    <a:lnTo>
                      <a:pt x="1053" y="0"/>
                    </a:lnTo>
                    <a:lnTo>
                      <a:pt x="0" y="203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54"/>
              <p:cNvSpPr>
                <a:spLocks/>
              </p:cNvSpPr>
              <p:nvPr/>
            </p:nvSpPr>
            <p:spPr bwMode="auto">
              <a:xfrm>
                <a:off x="2924" y="1466"/>
                <a:ext cx="333" cy="216"/>
              </a:xfrm>
              <a:custGeom>
                <a:avLst/>
                <a:gdLst>
                  <a:gd name="T0" fmla="*/ 0 w 1155"/>
                  <a:gd name="T1" fmla="*/ 0 h 702"/>
                  <a:gd name="T2" fmla="*/ 28 w 1155"/>
                  <a:gd name="T3" fmla="*/ 20 h 702"/>
                  <a:gd name="T4" fmla="*/ 28 w 1155"/>
                  <a:gd name="T5" fmla="*/ 20 h 702"/>
                  <a:gd name="T6" fmla="*/ 0 w 1155"/>
                  <a:gd name="T7" fmla="*/ 1 h 702"/>
                  <a:gd name="T8" fmla="*/ 0 w 1155"/>
                  <a:gd name="T9" fmla="*/ 0 h 7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5"/>
                  <a:gd name="T16" fmla="*/ 0 h 702"/>
                  <a:gd name="T17" fmla="*/ 1155 w 1155"/>
                  <a:gd name="T18" fmla="*/ 702 h 7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5" h="702">
                    <a:moveTo>
                      <a:pt x="0" y="0"/>
                    </a:moveTo>
                    <a:lnTo>
                      <a:pt x="1155" y="674"/>
                    </a:lnTo>
                    <a:lnTo>
                      <a:pt x="1155" y="702"/>
                    </a:lnTo>
                    <a:lnTo>
                      <a:pt x="0" y="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55"/>
              <p:cNvSpPr>
                <a:spLocks/>
              </p:cNvSpPr>
              <p:nvPr/>
            </p:nvSpPr>
            <p:spPr bwMode="auto">
              <a:xfrm>
                <a:off x="3257" y="1473"/>
                <a:ext cx="328" cy="209"/>
              </a:xfrm>
              <a:custGeom>
                <a:avLst/>
                <a:gdLst>
                  <a:gd name="T0" fmla="*/ 0 w 1137"/>
                  <a:gd name="T1" fmla="*/ 19 h 682"/>
                  <a:gd name="T2" fmla="*/ 27 w 1137"/>
                  <a:gd name="T3" fmla="*/ 0 h 682"/>
                  <a:gd name="T4" fmla="*/ 27 w 1137"/>
                  <a:gd name="T5" fmla="*/ 1 h 682"/>
                  <a:gd name="T6" fmla="*/ 0 w 1137"/>
                  <a:gd name="T7" fmla="*/ 20 h 682"/>
                  <a:gd name="T8" fmla="*/ 0 w 1137"/>
                  <a:gd name="T9" fmla="*/ 19 h 68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37"/>
                  <a:gd name="T16" fmla="*/ 0 h 682"/>
                  <a:gd name="T17" fmla="*/ 1137 w 1137"/>
                  <a:gd name="T18" fmla="*/ 682 h 68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37" h="682">
                    <a:moveTo>
                      <a:pt x="0" y="654"/>
                    </a:moveTo>
                    <a:lnTo>
                      <a:pt x="1137" y="0"/>
                    </a:lnTo>
                    <a:lnTo>
                      <a:pt x="1137" y="24"/>
                    </a:lnTo>
                    <a:lnTo>
                      <a:pt x="0" y="682"/>
                    </a:lnTo>
                    <a:lnTo>
                      <a:pt x="0" y="654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56"/>
              <p:cNvSpPr>
                <a:spLocks/>
              </p:cNvSpPr>
              <p:nvPr/>
            </p:nvSpPr>
            <p:spPr bwMode="auto">
              <a:xfrm>
                <a:off x="2942" y="1457"/>
                <a:ext cx="323" cy="204"/>
              </a:xfrm>
              <a:custGeom>
                <a:avLst/>
                <a:gdLst>
                  <a:gd name="T0" fmla="*/ 0 w 1120"/>
                  <a:gd name="T1" fmla="*/ 0 h 665"/>
                  <a:gd name="T2" fmla="*/ 0 w 1120"/>
                  <a:gd name="T3" fmla="*/ 1 h 665"/>
                  <a:gd name="T4" fmla="*/ 27 w 1120"/>
                  <a:gd name="T5" fmla="*/ 19 h 665"/>
                  <a:gd name="T6" fmla="*/ 27 w 1120"/>
                  <a:gd name="T7" fmla="*/ 16 h 665"/>
                  <a:gd name="T8" fmla="*/ 0 w 1120"/>
                  <a:gd name="T9" fmla="*/ 0 h 66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20"/>
                  <a:gd name="T16" fmla="*/ 0 h 665"/>
                  <a:gd name="T17" fmla="*/ 1120 w 1120"/>
                  <a:gd name="T18" fmla="*/ 665 h 66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20" h="665">
                    <a:moveTo>
                      <a:pt x="0" y="0"/>
                    </a:moveTo>
                    <a:lnTo>
                      <a:pt x="0" y="36"/>
                    </a:lnTo>
                    <a:lnTo>
                      <a:pt x="1120" y="665"/>
                    </a:lnTo>
                    <a:lnTo>
                      <a:pt x="1120" y="56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57"/>
              <p:cNvSpPr>
                <a:spLocks/>
              </p:cNvSpPr>
              <p:nvPr/>
            </p:nvSpPr>
            <p:spPr bwMode="auto">
              <a:xfrm>
                <a:off x="3265" y="1608"/>
                <a:ext cx="43" cy="55"/>
              </a:xfrm>
              <a:custGeom>
                <a:avLst/>
                <a:gdLst>
                  <a:gd name="T0" fmla="*/ 0 w 150"/>
                  <a:gd name="T1" fmla="*/ 2 h 180"/>
                  <a:gd name="T2" fmla="*/ 3 w 150"/>
                  <a:gd name="T3" fmla="*/ 0 h 180"/>
                  <a:gd name="T4" fmla="*/ 3 w 150"/>
                  <a:gd name="T5" fmla="*/ 3 h 180"/>
                  <a:gd name="T6" fmla="*/ 0 w 150"/>
                  <a:gd name="T7" fmla="*/ 5 h 180"/>
                  <a:gd name="T8" fmla="*/ 0 w 150"/>
                  <a:gd name="T9" fmla="*/ 2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0"/>
                  <a:gd name="T16" fmla="*/ 0 h 180"/>
                  <a:gd name="T17" fmla="*/ 150 w 150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0" h="180">
                    <a:moveTo>
                      <a:pt x="0" y="75"/>
                    </a:moveTo>
                    <a:lnTo>
                      <a:pt x="150" y="0"/>
                    </a:lnTo>
                    <a:lnTo>
                      <a:pt x="150" y="97"/>
                    </a:lnTo>
                    <a:lnTo>
                      <a:pt x="0" y="180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58"/>
              <p:cNvSpPr>
                <a:spLocks/>
              </p:cNvSpPr>
              <p:nvPr/>
            </p:nvSpPr>
            <p:spPr bwMode="auto">
              <a:xfrm>
                <a:off x="3257" y="1449"/>
                <a:ext cx="326" cy="187"/>
              </a:xfrm>
              <a:custGeom>
                <a:avLst/>
                <a:gdLst>
                  <a:gd name="T0" fmla="*/ 0 w 1132"/>
                  <a:gd name="T1" fmla="*/ 17 h 608"/>
                  <a:gd name="T2" fmla="*/ 27 w 1132"/>
                  <a:gd name="T3" fmla="*/ 0 h 608"/>
                  <a:gd name="T4" fmla="*/ 27 w 1132"/>
                  <a:gd name="T5" fmla="*/ 1 h 608"/>
                  <a:gd name="T6" fmla="*/ 0 w 1132"/>
                  <a:gd name="T7" fmla="*/ 18 h 608"/>
                  <a:gd name="T8" fmla="*/ 0 w 1132"/>
                  <a:gd name="T9" fmla="*/ 17 h 6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32"/>
                  <a:gd name="T16" fmla="*/ 0 h 608"/>
                  <a:gd name="T17" fmla="*/ 1132 w 1132"/>
                  <a:gd name="T18" fmla="*/ 608 h 6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32" h="608">
                    <a:moveTo>
                      <a:pt x="0" y="585"/>
                    </a:moveTo>
                    <a:lnTo>
                      <a:pt x="1132" y="0"/>
                    </a:lnTo>
                    <a:lnTo>
                      <a:pt x="1132" y="19"/>
                    </a:lnTo>
                    <a:lnTo>
                      <a:pt x="0" y="608"/>
                    </a:lnTo>
                    <a:lnTo>
                      <a:pt x="0" y="585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59"/>
              <p:cNvSpPr>
                <a:spLocks/>
              </p:cNvSpPr>
              <p:nvPr/>
            </p:nvSpPr>
            <p:spPr bwMode="auto">
              <a:xfrm>
                <a:off x="2923" y="1386"/>
                <a:ext cx="660" cy="242"/>
              </a:xfrm>
              <a:custGeom>
                <a:avLst/>
                <a:gdLst>
                  <a:gd name="T0" fmla="*/ 0 w 2292"/>
                  <a:gd name="T1" fmla="*/ 5 h 791"/>
                  <a:gd name="T2" fmla="*/ 25 w 2292"/>
                  <a:gd name="T3" fmla="*/ 0 h 791"/>
                  <a:gd name="T4" fmla="*/ 55 w 2292"/>
                  <a:gd name="T5" fmla="*/ 6 h 791"/>
                  <a:gd name="T6" fmla="*/ 28 w 2292"/>
                  <a:gd name="T7" fmla="*/ 23 h 791"/>
                  <a:gd name="T8" fmla="*/ 0 w 2292"/>
                  <a:gd name="T9" fmla="*/ 5 h 7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92"/>
                  <a:gd name="T16" fmla="*/ 0 h 791"/>
                  <a:gd name="T17" fmla="*/ 2292 w 2292"/>
                  <a:gd name="T18" fmla="*/ 791 h 79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92" h="791">
                    <a:moveTo>
                      <a:pt x="0" y="178"/>
                    </a:moveTo>
                    <a:lnTo>
                      <a:pt x="1059" y="0"/>
                    </a:lnTo>
                    <a:lnTo>
                      <a:pt x="2292" y="206"/>
                    </a:lnTo>
                    <a:lnTo>
                      <a:pt x="1159" y="791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60"/>
              <p:cNvSpPr>
                <a:spLocks/>
              </p:cNvSpPr>
              <p:nvPr/>
            </p:nvSpPr>
            <p:spPr bwMode="auto">
              <a:xfrm>
                <a:off x="3410" y="1528"/>
                <a:ext cx="43" cy="49"/>
              </a:xfrm>
              <a:custGeom>
                <a:avLst/>
                <a:gdLst>
                  <a:gd name="T0" fmla="*/ 0 w 149"/>
                  <a:gd name="T1" fmla="*/ 2 h 159"/>
                  <a:gd name="T2" fmla="*/ 0 w 149"/>
                  <a:gd name="T3" fmla="*/ 5 h 159"/>
                  <a:gd name="T4" fmla="*/ 3 w 149"/>
                  <a:gd name="T5" fmla="*/ 2 h 159"/>
                  <a:gd name="T6" fmla="*/ 3 w 149"/>
                  <a:gd name="T7" fmla="*/ 0 h 159"/>
                  <a:gd name="T8" fmla="*/ 0 w 149"/>
                  <a:gd name="T9" fmla="*/ 2 h 1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9"/>
                  <a:gd name="T16" fmla="*/ 0 h 159"/>
                  <a:gd name="T17" fmla="*/ 149 w 149"/>
                  <a:gd name="T18" fmla="*/ 159 h 1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9" h="159">
                    <a:moveTo>
                      <a:pt x="2" y="76"/>
                    </a:moveTo>
                    <a:lnTo>
                      <a:pt x="0" y="159"/>
                    </a:lnTo>
                    <a:lnTo>
                      <a:pt x="149" y="76"/>
                    </a:lnTo>
                    <a:lnTo>
                      <a:pt x="149" y="0"/>
                    </a:lnTo>
                    <a:lnTo>
                      <a:pt x="2" y="76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61"/>
              <p:cNvSpPr>
                <a:spLocks/>
              </p:cNvSpPr>
              <p:nvPr/>
            </p:nvSpPr>
            <p:spPr bwMode="auto">
              <a:xfrm>
                <a:off x="3384" y="1551"/>
                <a:ext cx="26" cy="25"/>
              </a:xfrm>
              <a:custGeom>
                <a:avLst/>
                <a:gdLst>
                  <a:gd name="T0" fmla="*/ 2 w 93"/>
                  <a:gd name="T1" fmla="*/ 2 h 81"/>
                  <a:gd name="T2" fmla="*/ 0 w 93"/>
                  <a:gd name="T3" fmla="*/ 2 h 81"/>
                  <a:gd name="T4" fmla="*/ 2 w 93"/>
                  <a:gd name="T5" fmla="*/ 0 h 81"/>
                  <a:gd name="T6" fmla="*/ 2 w 93"/>
                  <a:gd name="T7" fmla="*/ 2 h 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3"/>
                  <a:gd name="T13" fmla="*/ 0 h 81"/>
                  <a:gd name="T14" fmla="*/ 93 w 93"/>
                  <a:gd name="T15" fmla="*/ 81 h 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3" h="81">
                    <a:moveTo>
                      <a:pt x="93" y="81"/>
                    </a:moveTo>
                    <a:lnTo>
                      <a:pt x="0" y="48"/>
                    </a:lnTo>
                    <a:lnTo>
                      <a:pt x="93" y="0"/>
                    </a:lnTo>
                    <a:lnTo>
                      <a:pt x="93" y="81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62"/>
              <p:cNvSpPr>
                <a:spLocks/>
              </p:cNvSpPr>
              <p:nvPr/>
            </p:nvSpPr>
            <p:spPr bwMode="auto">
              <a:xfrm>
                <a:off x="3550" y="1459"/>
                <a:ext cx="26" cy="33"/>
              </a:xfrm>
              <a:custGeom>
                <a:avLst/>
                <a:gdLst>
                  <a:gd name="T0" fmla="*/ 2 w 89"/>
                  <a:gd name="T1" fmla="*/ 0 h 107"/>
                  <a:gd name="T2" fmla="*/ 2 w 89"/>
                  <a:gd name="T3" fmla="*/ 2 h 107"/>
                  <a:gd name="T4" fmla="*/ 0 w 89"/>
                  <a:gd name="T5" fmla="*/ 3 h 107"/>
                  <a:gd name="T6" fmla="*/ 0 w 89"/>
                  <a:gd name="T7" fmla="*/ 1 h 107"/>
                  <a:gd name="T8" fmla="*/ 2 w 89"/>
                  <a:gd name="T9" fmla="*/ 0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9"/>
                  <a:gd name="T16" fmla="*/ 0 h 107"/>
                  <a:gd name="T17" fmla="*/ 89 w 89"/>
                  <a:gd name="T18" fmla="*/ 107 h 10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9" h="107">
                    <a:moveTo>
                      <a:pt x="89" y="0"/>
                    </a:moveTo>
                    <a:lnTo>
                      <a:pt x="89" y="56"/>
                    </a:lnTo>
                    <a:lnTo>
                      <a:pt x="0" y="107"/>
                    </a:lnTo>
                    <a:lnTo>
                      <a:pt x="0" y="45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63"/>
              <p:cNvSpPr>
                <a:spLocks/>
              </p:cNvSpPr>
              <p:nvPr/>
            </p:nvSpPr>
            <p:spPr bwMode="auto">
              <a:xfrm>
                <a:off x="3528" y="1473"/>
                <a:ext cx="22" cy="19"/>
              </a:xfrm>
              <a:custGeom>
                <a:avLst/>
                <a:gdLst>
                  <a:gd name="T0" fmla="*/ 2 w 75"/>
                  <a:gd name="T1" fmla="*/ 2 h 62"/>
                  <a:gd name="T2" fmla="*/ 0 w 75"/>
                  <a:gd name="T3" fmla="*/ 1 h 62"/>
                  <a:gd name="T4" fmla="*/ 2 w 75"/>
                  <a:gd name="T5" fmla="*/ 0 h 62"/>
                  <a:gd name="T6" fmla="*/ 2 w 75"/>
                  <a:gd name="T7" fmla="*/ 2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"/>
                  <a:gd name="T13" fmla="*/ 0 h 62"/>
                  <a:gd name="T14" fmla="*/ 75 w 75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" h="62">
                    <a:moveTo>
                      <a:pt x="75" y="62"/>
                    </a:moveTo>
                    <a:lnTo>
                      <a:pt x="0" y="41"/>
                    </a:lnTo>
                    <a:lnTo>
                      <a:pt x="75" y="0"/>
                    </a:lnTo>
                    <a:lnTo>
                      <a:pt x="75" y="62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64"/>
              <p:cNvSpPr>
                <a:spLocks/>
              </p:cNvSpPr>
              <p:nvPr/>
            </p:nvSpPr>
            <p:spPr bwMode="auto">
              <a:xfrm>
                <a:off x="2923" y="1440"/>
                <a:ext cx="334" cy="197"/>
              </a:xfrm>
              <a:custGeom>
                <a:avLst/>
                <a:gdLst>
                  <a:gd name="T0" fmla="*/ 0 w 1159"/>
                  <a:gd name="T1" fmla="*/ 0 h 641"/>
                  <a:gd name="T2" fmla="*/ 0 w 1159"/>
                  <a:gd name="T3" fmla="*/ 1 h 641"/>
                  <a:gd name="T4" fmla="*/ 28 w 1159"/>
                  <a:gd name="T5" fmla="*/ 19 h 641"/>
                  <a:gd name="T6" fmla="*/ 28 w 1159"/>
                  <a:gd name="T7" fmla="*/ 18 h 641"/>
                  <a:gd name="T8" fmla="*/ 0 w 1159"/>
                  <a:gd name="T9" fmla="*/ 0 h 6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9"/>
                  <a:gd name="T16" fmla="*/ 0 h 641"/>
                  <a:gd name="T17" fmla="*/ 1159 w 1159"/>
                  <a:gd name="T18" fmla="*/ 641 h 6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9" h="641">
                    <a:moveTo>
                      <a:pt x="0" y="0"/>
                    </a:moveTo>
                    <a:lnTo>
                      <a:pt x="0" y="18"/>
                    </a:lnTo>
                    <a:lnTo>
                      <a:pt x="1159" y="641"/>
                    </a:lnTo>
                    <a:lnTo>
                      <a:pt x="1159" y="6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65"/>
              <p:cNvSpPr>
                <a:spLocks noChangeShapeType="1"/>
              </p:cNvSpPr>
              <p:nvPr/>
            </p:nvSpPr>
            <p:spPr bwMode="auto">
              <a:xfrm flipH="1">
                <a:off x="3087" y="1532"/>
                <a:ext cx="2" cy="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Line 66"/>
              <p:cNvSpPr>
                <a:spLocks noChangeShapeType="1"/>
              </p:cNvSpPr>
              <p:nvPr/>
            </p:nvSpPr>
            <p:spPr bwMode="auto">
              <a:xfrm>
                <a:off x="3206" y="1600"/>
                <a:ext cx="1" cy="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Line 67"/>
              <p:cNvSpPr>
                <a:spLocks noChangeShapeType="1"/>
              </p:cNvSpPr>
              <p:nvPr/>
            </p:nvSpPr>
            <p:spPr bwMode="auto">
              <a:xfrm>
                <a:off x="3149" y="1567"/>
                <a:ext cx="1" cy="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Line 68"/>
              <p:cNvSpPr>
                <a:spLocks noChangeShapeType="1"/>
              </p:cNvSpPr>
              <p:nvPr/>
            </p:nvSpPr>
            <p:spPr bwMode="auto">
              <a:xfrm>
                <a:off x="3027" y="1497"/>
                <a:ext cx="1" cy="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Line 69"/>
              <p:cNvSpPr>
                <a:spLocks noChangeShapeType="1"/>
              </p:cNvSpPr>
              <p:nvPr/>
            </p:nvSpPr>
            <p:spPr bwMode="auto">
              <a:xfrm>
                <a:off x="2974" y="1468"/>
                <a:ext cx="0" cy="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70"/>
              <p:cNvSpPr>
                <a:spLocks/>
              </p:cNvSpPr>
              <p:nvPr/>
            </p:nvSpPr>
            <p:spPr bwMode="auto">
              <a:xfrm>
                <a:off x="3223" y="1427"/>
                <a:ext cx="360" cy="156"/>
              </a:xfrm>
              <a:custGeom>
                <a:avLst/>
                <a:gdLst>
                  <a:gd name="T0" fmla="*/ 0 w 1251"/>
                  <a:gd name="T1" fmla="*/ 15 h 511"/>
                  <a:gd name="T2" fmla="*/ 9 w 1251"/>
                  <a:gd name="T3" fmla="*/ 14 h 511"/>
                  <a:gd name="T4" fmla="*/ 30 w 1251"/>
                  <a:gd name="T5" fmla="*/ 2 h 511"/>
                  <a:gd name="T6" fmla="*/ 21 w 1251"/>
                  <a:gd name="T7" fmla="*/ 0 h 511"/>
                  <a:gd name="T8" fmla="*/ 0 w 1251"/>
                  <a:gd name="T9" fmla="*/ 15 h 5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51"/>
                  <a:gd name="T16" fmla="*/ 0 h 511"/>
                  <a:gd name="T17" fmla="*/ 1251 w 1251"/>
                  <a:gd name="T18" fmla="*/ 511 h 5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51" h="511">
                    <a:moveTo>
                      <a:pt x="0" y="511"/>
                    </a:moveTo>
                    <a:lnTo>
                      <a:pt x="403" y="502"/>
                    </a:lnTo>
                    <a:lnTo>
                      <a:pt x="1251" y="72"/>
                    </a:lnTo>
                    <a:lnTo>
                      <a:pt x="868" y="0"/>
                    </a:lnTo>
                    <a:lnTo>
                      <a:pt x="0" y="511"/>
                    </a:lnTo>
                    <a:close/>
                  </a:path>
                </a:pathLst>
              </a:custGeom>
              <a:solidFill>
                <a:srgbClr val="B7908B"/>
              </a:solidFill>
              <a:ln w="9525">
                <a:solidFill>
                  <a:srgbClr val="B7908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71"/>
              <p:cNvSpPr>
                <a:spLocks/>
              </p:cNvSpPr>
              <p:nvPr/>
            </p:nvSpPr>
            <p:spPr bwMode="auto">
              <a:xfrm>
                <a:off x="3113" y="1400"/>
                <a:ext cx="392" cy="112"/>
              </a:xfrm>
              <a:custGeom>
                <a:avLst/>
                <a:gdLst>
                  <a:gd name="T0" fmla="*/ 0 w 1361"/>
                  <a:gd name="T1" fmla="*/ 10 h 367"/>
                  <a:gd name="T2" fmla="*/ 20 w 1361"/>
                  <a:gd name="T3" fmla="*/ 9 h 367"/>
                  <a:gd name="T4" fmla="*/ 33 w 1361"/>
                  <a:gd name="T5" fmla="*/ 4 h 367"/>
                  <a:gd name="T6" fmla="*/ 32 w 1361"/>
                  <a:gd name="T7" fmla="*/ 3 h 367"/>
                  <a:gd name="T8" fmla="*/ 20 w 1361"/>
                  <a:gd name="T9" fmla="*/ 1 h 367"/>
                  <a:gd name="T10" fmla="*/ 16 w 1361"/>
                  <a:gd name="T11" fmla="*/ 0 h 367"/>
                  <a:gd name="T12" fmla="*/ 0 w 1361"/>
                  <a:gd name="T13" fmla="*/ 10 h 36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1"/>
                  <a:gd name="T22" fmla="*/ 0 h 367"/>
                  <a:gd name="T23" fmla="*/ 1361 w 1361"/>
                  <a:gd name="T24" fmla="*/ 367 h 36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1" h="367">
                    <a:moveTo>
                      <a:pt x="0" y="367"/>
                    </a:moveTo>
                    <a:lnTo>
                      <a:pt x="840" y="319"/>
                    </a:lnTo>
                    <a:lnTo>
                      <a:pt x="1361" y="134"/>
                    </a:lnTo>
                    <a:lnTo>
                      <a:pt x="1333" y="104"/>
                    </a:lnTo>
                    <a:lnTo>
                      <a:pt x="830" y="32"/>
                    </a:lnTo>
                    <a:lnTo>
                      <a:pt x="657" y="0"/>
                    </a:lnTo>
                    <a:lnTo>
                      <a:pt x="0" y="367"/>
                    </a:lnTo>
                    <a:close/>
                  </a:path>
                </a:pathLst>
              </a:custGeom>
              <a:solidFill>
                <a:srgbClr val="B7908B"/>
              </a:solidFill>
              <a:ln w="9525">
                <a:solidFill>
                  <a:srgbClr val="B7908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Line 72"/>
              <p:cNvSpPr>
                <a:spLocks noChangeShapeType="1"/>
              </p:cNvSpPr>
              <p:nvPr/>
            </p:nvSpPr>
            <p:spPr bwMode="auto">
              <a:xfrm flipH="1">
                <a:off x="3149" y="1431"/>
                <a:ext cx="341" cy="13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Line 73"/>
              <p:cNvSpPr>
                <a:spLocks noChangeShapeType="1"/>
              </p:cNvSpPr>
              <p:nvPr/>
            </p:nvSpPr>
            <p:spPr bwMode="auto">
              <a:xfrm flipH="1">
                <a:off x="3094" y="1422"/>
                <a:ext cx="335" cy="10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Line 74"/>
              <p:cNvSpPr>
                <a:spLocks noChangeShapeType="1"/>
              </p:cNvSpPr>
              <p:nvPr/>
            </p:nvSpPr>
            <p:spPr bwMode="auto">
              <a:xfrm flipH="1">
                <a:off x="3023" y="1410"/>
                <a:ext cx="341" cy="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Line 75"/>
              <p:cNvSpPr>
                <a:spLocks noChangeShapeType="1"/>
              </p:cNvSpPr>
              <p:nvPr/>
            </p:nvSpPr>
            <p:spPr bwMode="auto">
              <a:xfrm flipH="1">
                <a:off x="3205" y="1440"/>
                <a:ext cx="339" cy="16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Line 76"/>
              <p:cNvSpPr>
                <a:spLocks noChangeShapeType="1"/>
              </p:cNvSpPr>
              <p:nvPr/>
            </p:nvSpPr>
            <p:spPr bwMode="auto">
              <a:xfrm flipH="1">
                <a:off x="2962" y="1399"/>
                <a:ext cx="342" cy="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77"/>
              <p:cNvSpPr>
                <a:spLocks/>
              </p:cNvSpPr>
              <p:nvPr/>
            </p:nvSpPr>
            <p:spPr bwMode="auto">
              <a:xfrm>
                <a:off x="3113" y="1204"/>
                <a:ext cx="189" cy="311"/>
              </a:xfrm>
              <a:custGeom>
                <a:avLst/>
                <a:gdLst>
                  <a:gd name="T0" fmla="*/ 0 w 657"/>
                  <a:gd name="T1" fmla="*/ 0 h 1012"/>
                  <a:gd name="T2" fmla="*/ 16 w 657"/>
                  <a:gd name="T3" fmla="*/ 2 h 1012"/>
                  <a:gd name="T4" fmla="*/ 16 w 657"/>
                  <a:gd name="T5" fmla="*/ 24 h 1012"/>
                  <a:gd name="T6" fmla="*/ 0 w 657"/>
                  <a:gd name="T7" fmla="*/ 30 h 1012"/>
                  <a:gd name="T8" fmla="*/ 0 w 657"/>
                  <a:gd name="T9" fmla="*/ 0 h 10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7"/>
                  <a:gd name="T16" fmla="*/ 0 h 1012"/>
                  <a:gd name="T17" fmla="*/ 657 w 657"/>
                  <a:gd name="T18" fmla="*/ 1012 h 10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7" h="1012">
                    <a:moveTo>
                      <a:pt x="0" y="0"/>
                    </a:moveTo>
                    <a:lnTo>
                      <a:pt x="657" y="56"/>
                    </a:lnTo>
                    <a:lnTo>
                      <a:pt x="657" y="817"/>
                    </a:lnTo>
                    <a:lnTo>
                      <a:pt x="0" y="10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78"/>
              <p:cNvSpPr>
                <a:spLocks/>
              </p:cNvSpPr>
              <p:nvPr/>
            </p:nvSpPr>
            <p:spPr bwMode="auto">
              <a:xfrm>
                <a:off x="2975" y="1204"/>
                <a:ext cx="138" cy="311"/>
              </a:xfrm>
              <a:custGeom>
                <a:avLst/>
                <a:gdLst>
                  <a:gd name="T0" fmla="*/ 12 w 478"/>
                  <a:gd name="T1" fmla="*/ 0 h 1012"/>
                  <a:gd name="T2" fmla="*/ 0 w 478"/>
                  <a:gd name="T3" fmla="*/ 2 h 1012"/>
                  <a:gd name="T4" fmla="*/ 0 w 478"/>
                  <a:gd name="T5" fmla="*/ 23 h 1012"/>
                  <a:gd name="T6" fmla="*/ 12 w 478"/>
                  <a:gd name="T7" fmla="*/ 30 h 1012"/>
                  <a:gd name="T8" fmla="*/ 12 w 478"/>
                  <a:gd name="T9" fmla="*/ 0 h 10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78"/>
                  <a:gd name="T16" fmla="*/ 0 h 1012"/>
                  <a:gd name="T17" fmla="*/ 478 w 478"/>
                  <a:gd name="T18" fmla="*/ 1012 h 10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78" h="1012">
                    <a:moveTo>
                      <a:pt x="478" y="0"/>
                    </a:moveTo>
                    <a:lnTo>
                      <a:pt x="0" y="61"/>
                    </a:lnTo>
                    <a:lnTo>
                      <a:pt x="0" y="793"/>
                    </a:lnTo>
                    <a:lnTo>
                      <a:pt x="478" y="1012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79"/>
              <p:cNvSpPr>
                <a:spLocks/>
              </p:cNvSpPr>
              <p:nvPr/>
            </p:nvSpPr>
            <p:spPr bwMode="auto">
              <a:xfrm>
                <a:off x="3028" y="1358"/>
                <a:ext cx="42" cy="101"/>
              </a:xfrm>
              <a:custGeom>
                <a:avLst/>
                <a:gdLst>
                  <a:gd name="T0" fmla="*/ 1 w 143"/>
                  <a:gd name="T1" fmla="*/ 9 h 326"/>
                  <a:gd name="T2" fmla="*/ 1 w 143"/>
                  <a:gd name="T3" fmla="*/ 3 h 326"/>
                  <a:gd name="T4" fmla="*/ 0 w 143"/>
                  <a:gd name="T5" fmla="*/ 3 h 326"/>
                  <a:gd name="T6" fmla="*/ 2 w 143"/>
                  <a:gd name="T7" fmla="*/ 0 h 326"/>
                  <a:gd name="T8" fmla="*/ 4 w 143"/>
                  <a:gd name="T9" fmla="*/ 4 h 326"/>
                  <a:gd name="T10" fmla="*/ 3 w 143"/>
                  <a:gd name="T11" fmla="*/ 3 h 326"/>
                  <a:gd name="T12" fmla="*/ 3 w 143"/>
                  <a:gd name="T13" fmla="*/ 10 h 326"/>
                  <a:gd name="T14" fmla="*/ 1 w 143"/>
                  <a:gd name="T15" fmla="*/ 9 h 32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3"/>
                  <a:gd name="T25" fmla="*/ 0 h 326"/>
                  <a:gd name="T26" fmla="*/ 143 w 143"/>
                  <a:gd name="T27" fmla="*/ 326 h 32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3" h="326">
                    <a:moveTo>
                      <a:pt x="33" y="295"/>
                    </a:moveTo>
                    <a:lnTo>
                      <a:pt x="33" y="99"/>
                    </a:lnTo>
                    <a:lnTo>
                      <a:pt x="0" y="91"/>
                    </a:lnTo>
                    <a:lnTo>
                      <a:pt x="69" y="0"/>
                    </a:lnTo>
                    <a:lnTo>
                      <a:pt x="143" y="132"/>
                    </a:lnTo>
                    <a:lnTo>
                      <a:pt x="100" y="121"/>
                    </a:lnTo>
                    <a:lnTo>
                      <a:pt x="100" y="326"/>
                    </a:lnTo>
                    <a:lnTo>
                      <a:pt x="33" y="295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80"/>
              <p:cNvSpPr>
                <a:spLocks/>
              </p:cNvSpPr>
              <p:nvPr/>
            </p:nvSpPr>
            <p:spPr bwMode="auto">
              <a:xfrm>
                <a:off x="2975" y="1204"/>
                <a:ext cx="138" cy="30"/>
              </a:xfrm>
              <a:custGeom>
                <a:avLst/>
                <a:gdLst>
                  <a:gd name="T0" fmla="*/ 0 w 476"/>
                  <a:gd name="T1" fmla="*/ 2 h 98"/>
                  <a:gd name="T2" fmla="*/ 0 w 476"/>
                  <a:gd name="T3" fmla="*/ 3 h 98"/>
                  <a:gd name="T4" fmla="*/ 12 w 476"/>
                  <a:gd name="T5" fmla="*/ 1 h 98"/>
                  <a:gd name="T6" fmla="*/ 12 w 476"/>
                  <a:gd name="T7" fmla="*/ 0 h 98"/>
                  <a:gd name="T8" fmla="*/ 0 w 476"/>
                  <a:gd name="T9" fmla="*/ 2 h 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76"/>
                  <a:gd name="T16" fmla="*/ 0 h 98"/>
                  <a:gd name="T17" fmla="*/ 476 w 476"/>
                  <a:gd name="T18" fmla="*/ 98 h 9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76" h="98">
                    <a:moveTo>
                      <a:pt x="0" y="61"/>
                    </a:moveTo>
                    <a:lnTo>
                      <a:pt x="0" y="98"/>
                    </a:lnTo>
                    <a:lnTo>
                      <a:pt x="476" y="46"/>
                    </a:lnTo>
                    <a:lnTo>
                      <a:pt x="476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81"/>
              <p:cNvSpPr>
                <a:spLocks/>
              </p:cNvSpPr>
              <p:nvPr/>
            </p:nvSpPr>
            <p:spPr bwMode="auto">
              <a:xfrm>
                <a:off x="3113" y="1204"/>
                <a:ext cx="189" cy="27"/>
              </a:xfrm>
              <a:custGeom>
                <a:avLst/>
                <a:gdLst>
                  <a:gd name="T0" fmla="*/ 0 w 657"/>
                  <a:gd name="T1" fmla="*/ 1 h 90"/>
                  <a:gd name="T2" fmla="*/ 16 w 657"/>
                  <a:gd name="T3" fmla="*/ 2 h 90"/>
                  <a:gd name="T4" fmla="*/ 16 w 657"/>
                  <a:gd name="T5" fmla="*/ 2 h 90"/>
                  <a:gd name="T6" fmla="*/ 0 w 657"/>
                  <a:gd name="T7" fmla="*/ 0 h 90"/>
                  <a:gd name="T8" fmla="*/ 0 w 657"/>
                  <a:gd name="T9" fmla="*/ 1 h 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7"/>
                  <a:gd name="T16" fmla="*/ 0 h 90"/>
                  <a:gd name="T17" fmla="*/ 657 w 657"/>
                  <a:gd name="T18" fmla="*/ 90 h 9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7" h="90">
                    <a:moveTo>
                      <a:pt x="0" y="46"/>
                    </a:moveTo>
                    <a:lnTo>
                      <a:pt x="657" y="90"/>
                    </a:lnTo>
                    <a:lnTo>
                      <a:pt x="657" y="57"/>
                    </a:lnTo>
                    <a:lnTo>
                      <a:pt x="0" y="0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82"/>
              <p:cNvSpPr>
                <a:spLocks/>
              </p:cNvSpPr>
              <p:nvPr/>
            </p:nvSpPr>
            <p:spPr bwMode="auto">
              <a:xfrm>
                <a:off x="3113" y="1218"/>
                <a:ext cx="32" cy="297"/>
              </a:xfrm>
              <a:custGeom>
                <a:avLst/>
                <a:gdLst>
                  <a:gd name="T0" fmla="*/ 0 w 110"/>
                  <a:gd name="T1" fmla="*/ 0 h 966"/>
                  <a:gd name="T2" fmla="*/ 3 w 110"/>
                  <a:gd name="T3" fmla="*/ 0 h 966"/>
                  <a:gd name="T4" fmla="*/ 3 w 110"/>
                  <a:gd name="T5" fmla="*/ 27 h 966"/>
                  <a:gd name="T6" fmla="*/ 0 w 110"/>
                  <a:gd name="T7" fmla="*/ 28 h 966"/>
                  <a:gd name="T8" fmla="*/ 0 w 110"/>
                  <a:gd name="T9" fmla="*/ 0 h 9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0"/>
                  <a:gd name="T16" fmla="*/ 0 h 966"/>
                  <a:gd name="T17" fmla="*/ 110 w 110"/>
                  <a:gd name="T18" fmla="*/ 966 h 9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0" h="966">
                    <a:moveTo>
                      <a:pt x="0" y="0"/>
                    </a:moveTo>
                    <a:lnTo>
                      <a:pt x="110" y="8"/>
                    </a:lnTo>
                    <a:lnTo>
                      <a:pt x="110" y="932"/>
                    </a:lnTo>
                    <a:lnTo>
                      <a:pt x="2" y="9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83"/>
              <p:cNvSpPr>
                <a:spLocks/>
              </p:cNvSpPr>
              <p:nvPr/>
            </p:nvSpPr>
            <p:spPr bwMode="auto">
              <a:xfrm>
                <a:off x="3276" y="1230"/>
                <a:ext cx="26" cy="233"/>
              </a:xfrm>
              <a:custGeom>
                <a:avLst/>
                <a:gdLst>
                  <a:gd name="T0" fmla="*/ 0 w 90"/>
                  <a:gd name="T1" fmla="*/ 0 h 763"/>
                  <a:gd name="T2" fmla="*/ 2 w 90"/>
                  <a:gd name="T3" fmla="*/ 0 h 763"/>
                  <a:gd name="T4" fmla="*/ 2 w 90"/>
                  <a:gd name="T5" fmla="*/ 21 h 763"/>
                  <a:gd name="T6" fmla="*/ 0 w 90"/>
                  <a:gd name="T7" fmla="*/ 22 h 763"/>
                  <a:gd name="T8" fmla="*/ 0 w 90"/>
                  <a:gd name="T9" fmla="*/ 0 h 763"/>
                  <a:gd name="T10" fmla="*/ 0 w 90"/>
                  <a:gd name="T11" fmla="*/ 0 h 7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90"/>
                  <a:gd name="T19" fmla="*/ 0 h 763"/>
                  <a:gd name="T20" fmla="*/ 90 w 90"/>
                  <a:gd name="T21" fmla="*/ 763 h 76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90" h="763">
                    <a:moveTo>
                      <a:pt x="0" y="0"/>
                    </a:moveTo>
                    <a:lnTo>
                      <a:pt x="90" y="7"/>
                    </a:lnTo>
                    <a:lnTo>
                      <a:pt x="90" y="735"/>
                    </a:lnTo>
                    <a:lnTo>
                      <a:pt x="0" y="763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84"/>
              <p:cNvSpPr>
                <a:spLocks/>
              </p:cNvSpPr>
              <p:nvPr/>
            </p:nvSpPr>
            <p:spPr bwMode="auto">
              <a:xfrm>
                <a:off x="3268" y="1230"/>
                <a:ext cx="8" cy="222"/>
              </a:xfrm>
              <a:custGeom>
                <a:avLst/>
                <a:gdLst>
                  <a:gd name="T0" fmla="*/ 1 w 29"/>
                  <a:gd name="T1" fmla="*/ 0 h 728"/>
                  <a:gd name="T2" fmla="*/ 1 w 29"/>
                  <a:gd name="T3" fmla="*/ 21 h 728"/>
                  <a:gd name="T4" fmla="*/ 0 w 29"/>
                  <a:gd name="T5" fmla="*/ 21 h 728"/>
                  <a:gd name="T6" fmla="*/ 0 w 29"/>
                  <a:gd name="T7" fmla="*/ 0 h 728"/>
                  <a:gd name="T8" fmla="*/ 1 w 29"/>
                  <a:gd name="T9" fmla="*/ 0 h 7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"/>
                  <a:gd name="T16" fmla="*/ 0 h 728"/>
                  <a:gd name="T17" fmla="*/ 29 w 29"/>
                  <a:gd name="T18" fmla="*/ 728 h 7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" h="728">
                    <a:moveTo>
                      <a:pt x="29" y="0"/>
                    </a:moveTo>
                    <a:lnTo>
                      <a:pt x="28" y="728"/>
                    </a:lnTo>
                    <a:lnTo>
                      <a:pt x="0" y="728"/>
                    </a:lnTo>
                    <a:lnTo>
                      <a:pt x="1" y="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Freeform 85"/>
              <p:cNvSpPr>
                <a:spLocks/>
              </p:cNvSpPr>
              <p:nvPr/>
            </p:nvSpPr>
            <p:spPr bwMode="auto">
              <a:xfrm>
                <a:off x="3145" y="1220"/>
                <a:ext cx="131" cy="11"/>
              </a:xfrm>
              <a:custGeom>
                <a:avLst/>
                <a:gdLst>
                  <a:gd name="T0" fmla="*/ 0 w 457"/>
                  <a:gd name="T1" fmla="*/ 0 h 35"/>
                  <a:gd name="T2" fmla="*/ 11 w 457"/>
                  <a:gd name="T3" fmla="*/ 1 h 35"/>
                  <a:gd name="T4" fmla="*/ 10 w 457"/>
                  <a:gd name="T5" fmla="*/ 1 h 35"/>
                  <a:gd name="T6" fmla="*/ 0 w 457"/>
                  <a:gd name="T7" fmla="*/ 0 h 35"/>
                  <a:gd name="T8" fmla="*/ 0 w 457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7"/>
                  <a:gd name="T16" fmla="*/ 0 h 35"/>
                  <a:gd name="T17" fmla="*/ 457 w 457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7" h="35">
                    <a:moveTo>
                      <a:pt x="0" y="0"/>
                    </a:moveTo>
                    <a:lnTo>
                      <a:pt x="457" y="28"/>
                    </a:lnTo>
                    <a:lnTo>
                      <a:pt x="424" y="35"/>
                    </a:lnTo>
                    <a:lnTo>
                      <a:pt x="0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Freeform 86"/>
              <p:cNvSpPr>
                <a:spLocks/>
              </p:cNvSpPr>
              <p:nvPr/>
            </p:nvSpPr>
            <p:spPr bwMode="auto">
              <a:xfrm>
                <a:off x="2975" y="1231"/>
                <a:ext cx="28" cy="219"/>
              </a:xfrm>
              <a:custGeom>
                <a:avLst/>
                <a:gdLst>
                  <a:gd name="T0" fmla="*/ 0 w 96"/>
                  <a:gd name="T1" fmla="*/ 0 h 714"/>
                  <a:gd name="T2" fmla="*/ 2 w 96"/>
                  <a:gd name="T3" fmla="*/ 0 h 714"/>
                  <a:gd name="T4" fmla="*/ 2 w 96"/>
                  <a:gd name="T5" fmla="*/ 21 h 714"/>
                  <a:gd name="T6" fmla="*/ 0 w 96"/>
                  <a:gd name="T7" fmla="*/ 19 h 714"/>
                  <a:gd name="T8" fmla="*/ 0 w 96"/>
                  <a:gd name="T9" fmla="*/ 0 h 7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714"/>
                  <a:gd name="T17" fmla="*/ 96 w 96"/>
                  <a:gd name="T18" fmla="*/ 714 h 7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714">
                    <a:moveTo>
                      <a:pt x="0" y="10"/>
                    </a:moveTo>
                    <a:lnTo>
                      <a:pt x="96" y="0"/>
                    </a:lnTo>
                    <a:lnTo>
                      <a:pt x="96" y="714"/>
                    </a:lnTo>
                    <a:lnTo>
                      <a:pt x="0" y="67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87"/>
              <p:cNvSpPr>
                <a:spLocks/>
              </p:cNvSpPr>
              <p:nvPr/>
            </p:nvSpPr>
            <p:spPr bwMode="auto">
              <a:xfrm>
                <a:off x="3003" y="1221"/>
                <a:ext cx="87" cy="11"/>
              </a:xfrm>
              <a:custGeom>
                <a:avLst/>
                <a:gdLst>
                  <a:gd name="T0" fmla="*/ 0 w 301"/>
                  <a:gd name="T1" fmla="*/ 1 h 38"/>
                  <a:gd name="T2" fmla="*/ 1 w 301"/>
                  <a:gd name="T3" fmla="*/ 1 h 38"/>
                  <a:gd name="T4" fmla="*/ 7 w 301"/>
                  <a:gd name="T5" fmla="*/ 0 h 38"/>
                  <a:gd name="T6" fmla="*/ 7 w 301"/>
                  <a:gd name="T7" fmla="*/ 0 h 38"/>
                  <a:gd name="T8" fmla="*/ 0 w 301"/>
                  <a:gd name="T9" fmla="*/ 1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1"/>
                  <a:gd name="T16" fmla="*/ 0 h 38"/>
                  <a:gd name="T17" fmla="*/ 301 w 301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1" h="38">
                    <a:moveTo>
                      <a:pt x="0" y="33"/>
                    </a:moveTo>
                    <a:lnTo>
                      <a:pt x="26" y="38"/>
                    </a:lnTo>
                    <a:lnTo>
                      <a:pt x="301" y="10"/>
                    </a:lnTo>
                    <a:lnTo>
                      <a:pt x="301" y="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88"/>
              <p:cNvSpPr>
                <a:spLocks/>
              </p:cNvSpPr>
              <p:nvPr/>
            </p:nvSpPr>
            <p:spPr bwMode="auto">
              <a:xfrm>
                <a:off x="3090" y="1218"/>
                <a:ext cx="24" cy="297"/>
              </a:xfrm>
              <a:custGeom>
                <a:avLst/>
                <a:gdLst>
                  <a:gd name="T0" fmla="*/ 0 w 83"/>
                  <a:gd name="T1" fmla="*/ 0 h 966"/>
                  <a:gd name="T2" fmla="*/ 2 w 83"/>
                  <a:gd name="T3" fmla="*/ 0 h 966"/>
                  <a:gd name="T4" fmla="*/ 2 w 83"/>
                  <a:gd name="T5" fmla="*/ 28 h 966"/>
                  <a:gd name="T6" fmla="*/ 0 w 83"/>
                  <a:gd name="T7" fmla="*/ 27 h 966"/>
                  <a:gd name="T8" fmla="*/ 0 w 83"/>
                  <a:gd name="T9" fmla="*/ 0 h 9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966"/>
                  <a:gd name="T17" fmla="*/ 83 w 83"/>
                  <a:gd name="T18" fmla="*/ 966 h 9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966">
                    <a:moveTo>
                      <a:pt x="0" y="9"/>
                    </a:moveTo>
                    <a:lnTo>
                      <a:pt x="81" y="0"/>
                    </a:lnTo>
                    <a:lnTo>
                      <a:pt x="83" y="966"/>
                    </a:lnTo>
                    <a:lnTo>
                      <a:pt x="0" y="927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89"/>
              <p:cNvSpPr>
                <a:spLocks/>
              </p:cNvSpPr>
              <p:nvPr/>
            </p:nvSpPr>
            <p:spPr bwMode="auto">
              <a:xfrm>
                <a:off x="3003" y="1231"/>
                <a:ext cx="7" cy="219"/>
              </a:xfrm>
              <a:custGeom>
                <a:avLst/>
                <a:gdLst>
                  <a:gd name="T0" fmla="*/ 0 w 26"/>
                  <a:gd name="T1" fmla="*/ 0 h 714"/>
                  <a:gd name="T2" fmla="*/ 1 w 26"/>
                  <a:gd name="T3" fmla="*/ 0 h 714"/>
                  <a:gd name="T4" fmla="*/ 1 w 26"/>
                  <a:gd name="T5" fmla="*/ 21 h 714"/>
                  <a:gd name="T6" fmla="*/ 0 w 26"/>
                  <a:gd name="T7" fmla="*/ 21 h 714"/>
                  <a:gd name="T8" fmla="*/ 0 w 26"/>
                  <a:gd name="T9" fmla="*/ 0 h 7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714"/>
                  <a:gd name="T17" fmla="*/ 26 w 26"/>
                  <a:gd name="T18" fmla="*/ 714 h 7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714">
                    <a:moveTo>
                      <a:pt x="0" y="0"/>
                    </a:moveTo>
                    <a:lnTo>
                      <a:pt x="26" y="5"/>
                    </a:lnTo>
                    <a:lnTo>
                      <a:pt x="26" y="709"/>
                    </a:lnTo>
                    <a:lnTo>
                      <a:pt x="0" y="7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Freeform 90"/>
              <p:cNvSpPr>
                <a:spLocks/>
              </p:cNvSpPr>
              <p:nvPr/>
            </p:nvSpPr>
            <p:spPr bwMode="auto">
              <a:xfrm>
                <a:off x="3003" y="1449"/>
                <a:ext cx="87" cy="42"/>
              </a:xfrm>
              <a:custGeom>
                <a:avLst/>
                <a:gdLst>
                  <a:gd name="T0" fmla="*/ 0 w 301"/>
                  <a:gd name="T1" fmla="*/ 0 h 138"/>
                  <a:gd name="T2" fmla="*/ 1 w 301"/>
                  <a:gd name="T3" fmla="*/ 0 h 138"/>
                  <a:gd name="T4" fmla="*/ 7 w 301"/>
                  <a:gd name="T5" fmla="*/ 3 h 138"/>
                  <a:gd name="T6" fmla="*/ 7 w 301"/>
                  <a:gd name="T7" fmla="*/ 4 h 138"/>
                  <a:gd name="T8" fmla="*/ 0 w 301"/>
                  <a:gd name="T9" fmla="*/ 0 h 1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1"/>
                  <a:gd name="T16" fmla="*/ 0 h 138"/>
                  <a:gd name="T17" fmla="*/ 301 w 301"/>
                  <a:gd name="T18" fmla="*/ 138 h 1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1" h="138">
                    <a:moveTo>
                      <a:pt x="0" y="5"/>
                    </a:moveTo>
                    <a:lnTo>
                      <a:pt x="26" y="0"/>
                    </a:lnTo>
                    <a:lnTo>
                      <a:pt x="301" y="116"/>
                    </a:lnTo>
                    <a:lnTo>
                      <a:pt x="301" y="138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91"/>
              <p:cNvSpPr>
                <a:spLocks/>
              </p:cNvSpPr>
              <p:nvPr/>
            </p:nvSpPr>
            <p:spPr bwMode="auto">
              <a:xfrm>
                <a:off x="2975" y="1438"/>
                <a:ext cx="139" cy="77"/>
              </a:xfrm>
              <a:custGeom>
                <a:avLst/>
                <a:gdLst>
                  <a:gd name="T0" fmla="*/ 0 w 480"/>
                  <a:gd name="T1" fmla="*/ 0 h 251"/>
                  <a:gd name="T2" fmla="*/ 0 w 480"/>
                  <a:gd name="T3" fmla="*/ 1 h 251"/>
                  <a:gd name="T4" fmla="*/ 12 w 480"/>
                  <a:gd name="T5" fmla="*/ 7 h 251"/>
                  <a:gd name="T6" fmla="*/ 12 w 480"/>
                  <a:gd name="T7" fmla="*/ 6 h 251"/>
                  <a:gd name="T8" fmla="*/ 0 w 480"/>
                  <a:gd name="T9" fmla="*/ 0 h 2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0"/>
                  <a:gd name="T16" fmla="*/ 0 h 251"/>
                  <a:gd name="T17" fmla="*/ 480 w 480"/>
                  <a:gd name="T18" fmla="*/ 251 h 2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251">
                    <a:moveTo>
                      <a:pt x="0" y="0"/>
                    </a:moveTo>
                    <a:lnTo>
                      <a:pt x="0" y="32"/>
                    </a:lnTo>
                    <a:lnTo>
                      <a:pt x="480" y="251"/>
                    </a:lnTo>
                    <a:lnTo>
                      <a:pt x="480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92"/>
              <p:cNvSpPr>
                <a:spLocks/>
              </p:cNvSpPr>
              <p:nvPr/>
            </p:nvSpPr>
            <p:spPr bwMode="auto">
              <a:xfrm>
                <a:off x="3145" y="1452"/>
                <a:ext cx="131" cy="39"/>
              </a:xfrm>
              <a:custGeom>
                <a:avLst/>
                <a:gdLst>
                  <a:gd name="T0" fmla="*/ 11 w 456"/>
                  <a:gd name="T1" fmla="*/ 0 h 125"/>
                  <a:gd name="T2" fmla="*/ 10 w 456"/>
                  <a:gd name="T3" fmla="*/ 0 h 125"/>
                  <a:gd name="T4" fmla="*/ 0 w 456"/>
                  <a:gd name="T5" fmla="*/ 3 h 125"/>
                  <a:gd name="T6" fmla="*/ 0 w 456"/>
                  <a:gd name="T7" fmla="*/ 4 h 125"/>
                  <a:gd name="T8" fmla="*/ 11 w 456"/>
                  <a:gd name="T9" fmla="*/ 0 h 1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6"/>
                  <a:gd name="T16" fmla="*/ 0 h 125"/>
                  <a:gd name="T17" fmla="*/ 456 w 456"/>
                  <a:gd name="T18" fmla="*/ 125 h 1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6" h="125">
                    <a:moveTo>
                      <a:pt x="456" y="0"/>
                    </a:moveTo>
                    <a:lnTo>
                      <a:pt x="428" y="0"/>
                    </a:lnTo>
                    <a:lnTo>
                      <a:pt x="0" y="114"/>
                    </a:lnTo>
                    <a:lnTo>
                      <a:pt x="0" y="125"/>
                    </a:lnTo>
                    <a:lnTo>
                      <a:pt x="456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93"/>
              <p:cNvSpPr>
                <a:spLocks/>
              </p:cNvSpPr>
              <p:nvPr/>
            </p:nvSpPr>
            <p:spPr bwMode="auto">
              <a:xfrm>
                <a:off x="3144" y="1452"/>
                <a:ext cx="132" cy="52"/>
              </a:xfrm>
              <a:custGeom>
                <a:avLst/>
                <a:gdLst>
                  <a:gd name="T0" fmla="*/ 0 w 459"/>
                  <a:gd name="T1" fmla="*/ 4 h 167"/>
                  <a:gd name="T2" fmla="*/ 0 w 459"/>
                  <a:gd name="T3" fmla="*/ 5 h 167"/>
                  <a:gd name="T4" fmla="*/ 11 w 459"/>
                  <a:gd name="T5" fmla="*/ 1 h 167"/>
                  <a:gd name="T6" fmla="*/ 11 w 459"/>
                  <a:gd name="T7" fmla="*/ 0 h 167"/>
                  <a:gd name="T8" fmla="*/ 0 w 459"/>
                  <a:gd name="T9" fmla="*/ 4 h 1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9"/>
                  <a:gd name="T16" fmla="*/ 0 h 167"/>
                  <a:gd name="T17" fmla="*/ 459 w 459"/>
                  <a:gd name="T18" fmla="*/ 167 h 1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9" h="167">
                    <a:moveTo>
                      <a:pt x="0" y="124"/>
                    </a:moveTo>
                    <a:lnTo>
                      <a:pt x="0" y="167"/>
                    </a:lnTo>
                    <a:lnTo>
                      <a:pt x="459" y="31"/>
                    </a:lnTo>
                    <a:lnTo>
                      <a:pt x="459" y="0"/>
                    </a:lnTo>
                    <a:lnTo>
                      <a:pt x="0" y="124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94"/>
              <p:cNvSpPr>
                <a:spLocks/>
              </p:cNvSpPr>
              <p:nvPr/>
            </p:nvSpPr>
            <p:spPr bwMode="auto">
              <a:xfrm>
                <a:off x="3344" y="1311"/>
                <a:ext cx="126" cy="232"/>
              </a:xfrm>
              <a:custGeom>
                <a:avLst/>
                <a:gdLst>
                  <a:gd name="T0" fmla="*/ 0 w 439"/>
                  <a:gd name="T1" fmla="*/ 22 h 755"/>
                  <a:gd name="T2" fmla="*/ 0 w 439"/>
                  <a:gd name="T3" fmla="*/ 1 h 755"/>
                  <a:gd name="T4" fmla="*/ 10 w 439"/>
                  <a:gd name="T5" fmla="*/ 0 h 755"/>
                  <a:gd name="T6" fmla="*/ 10 w 439"/>
                  <a:gd name="T7" fmla="*/ 16 h 755"/>
                  <a:gd name="T8" fmla="*/ 0 w 439"/>
                  <a:gd name="T9" fmla="*/ 22 h 7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9"/>
                  <a:gd name="T16" fmla="*/ 0 h 755"/>
                  <a:gd name="T17" fmla="*/ 439 w 439"/>
                  <a:gd name="T18" fmla="*/ 755 h 7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9" h="755">
                    <a:moveTo>
                      <a:pt x="0" y="755"/>
                    </a:moveTo>
                    <a:lnTo>
                      <a:pt x="0" y="42"/>
                    </a:lnTo>
                    <a:lnTo>
                      <a:pt x="439" y="0"/>
                    </a:lnTo>
                    <a:lnTo>
                      <a:pt x="439" y="547"/>
                    </a:lnTo>
                    <a:lnTo>
                      <a:pt x="0" y="755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95"/>
              <p:cNvSpPr>
                <a:spLocks/>
              </p:cNvSpPr>
              <p:nvPr/>
            </p:nvSpPr>
            <p:spPr bwMode="auto">
              <a:xfrm>
                <a:off x="3234" y="1307"/>
                <a:ext cx="236" cy="17"/>
              </a:xfrm>
              <a:custGeom>
                <a:avLst/>
                <a:gdLst>
                  <a:gd name="T0" fmla="*/ 9 w 819"/>
                  <a:gd name="T1" fmla="*/ 1 h 59"/>
                  <a:gd name="T2" fmla="*/ 20 w 819"/>
                  <a:gd name="T3" fmla="*/ 0 h 59"/>
                  <a:gd name="T4" fmla="*/ 10 w 819"/>
                  <a:gd name="T5" fmla="*/ 0 h 59"/>
                  <a:gd name="T6" fmla="*/ 0 w 819"/>
                  <a:gd name="T7" fmla="*/ 1 h 59"/>
                  <a:gd name="T8" fmla="*/ 9 w 819"/>
                  <a:gd name="T9" fmla="*/ 1 h 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19"/>
                  <a:gd name="T16" fmla="*/ 0 h 59"/>
                  <a:gd name="T17" fmla="*/ 819 w 819"/>
                  <a:gd name="T18" fmla="*/ 59 h 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19" h="59">
                    <a:moveTo>
                      <a:pt x="380" y="59"/>
                    </a:moveTo>
                    <a:lnTo>
                      <a:pt x="819" y="17"/>
                    </a:lnTo>
                    <a:lnTo>
                      <a:pt x="418" y="0"/>
                    </a:lnTo>
                    <a:lnTo>
                      <a:pt x="0" y="30"/>
                    </a:lnTo>
                    <a:lnTo>
                      <a:pt x="380" y="59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6"/>
              <p:cNvSpPr>
                <a:spLocks/>
              </p:cNvSpPr>
              <p:nvPr/>
            </p:nvSpPr>
            <p:spPr bwMode="auto">
              <a:xfrm>
                <a:off x="3234" y="1316"/>
                <a:ext cx="110" cy="227"/>
              </a:xfrm>
              <a:custGeom>
                <a:avLst/>
                <a:gdLst>
                  <a:gd name="T0" fmla="*/ 0 w 380"/>
                  <a:gd name="T1" fmla="*/ 0 h 742"/>
                  <a:gd name="T2" fmla="*/ 0 w 380"/>
                  <a:gd name="T3" fmla="*/ 17 h 742"/>
                  <a:gd name="T4" fmla="*/ 9 w 380"/>
                  <a:gd name="T5" fmla="*/ 21 h 742"/>
                  <a:gd name="T6" fmla="*/ 9 w 380"/>
                  <a:gd name="T7" fmla="*/ 1 h 742"/>
                  <a:gd name="T8" fmla="*/ 0 w 380"/>
                  <a:gd name="T9" fmla="*/ 0 h 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0"/>
                  <a:gd name="T16" fmla="*/ 0 h 742"/>
                  <a:gd name="T17" fmla="*/ 380 w 380"/>
                  <a:gd name="T18" fmla="*/ 742 h 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0" h="742">
                    <a:moveTo>
                      <a:pt x="0" y="0"/>
                    </a:moveTo>
                    <a:lnTo>
                      <a:pt x="0" y="609"/>
                    </a:lnTo>
                    <a:lnTo>
                      <a:pt x="380" y="742"/>
                    </a:lnTo>
                    <a:lnTo>
                      <a:pt x="380" y="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97"/>
              <p:cNvSpPr>
                <a:spLocks/>
              </p:cNvSpPr>
              <p:nvPr/>
            </p:nvSpPr>
            <p:spPr bwMode="auto">
              <a:xfrm>
                <a:off x="3128" y="1417"/>
                <a:ext cx="191" cy="51"/>
              </a:xfrm>
              <a:custGeom>
                <a:avLst/>
                <a:gdLst>
                  <a:gd name="T0" fmla="*/ 0 w 658"/>
                  <a:gd name="T1" fmla="*/ 2 h 167"/>
                  <a:gd name="T2" fmla="*/ 8 w 658"/>
                  <a:gd name="T3" fmla="*/ 0 h 167"/>
                  <a:gd name="T4" fmla="*/ 16 w 658"/>
                  <a:gd name="T5" fmla="*/ 2 h 167"/>
                  <a:gd name="T6" fmla="*/ 8 w 658"/>
                  <a:gd name="T7" fmla="*/ 5 h 167"/>
                  <a:gd name="T8" fmla="*/ 0 w 658"/>
                  <a:gd name="T9" fmla="*/ 2 h 1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8"/>
                  <a:gd name="T16" fmla="*/ 0 h 167"/>
                  <a:gd name="T17" fmla="*/ 658 w 658"/>
                  <a:gd name="T18" fmla="*/ 167 h 1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8" h="167">
                    <a:moveTo>
                      <a:pt x="0" y="65"/>
                    </a:moveTo>
                    <a:lnTo>
                      <a:pt x="303" y="0"/>
                    </a:lnTo>
                    <a:lnTo>
                      <a:pt x="658" y="75"/>
                    </a:lnTo>
                    <a:lnTo>
                      <a:pt x="326" y="167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98"/>
              <p:cNvSpPr>
                <a:spLocks/>
              </p:cNvSpPr>
              <p:nvPr/>
            </p:nvSpPr>
            <p:spPr bwMode="auto">
              <a:xfrm>
                <a:off x="3128" y="1437"/>
                <a:ext cx="95" cy="148"/>
              </a:xfrm>
              <a:custGeom>
                <a:avLst/>
                <a:gdLst>
                  <a:gd name="T0" fmla="*/ 0 w 326"/>
                  <a:gd name="T1" fmla="*/ 0 h 481"/>
                  <a:gd name="T2" fmla="*/ 8 w 326"/>
                  <a:gd name="T3" fmla="*/ 3 h 481"/>
                  <a:gd name="T4" fmla="*/ 8 w 326"/>
                  <a:gd name="T5" fmla="*/ 14 h 481"/>
                  <a:gd name="T6" fmla="*/ 0 w 326"/>
                  <a:gd name="T7" fmla="*/ 10 h 481"/>
                  <a:gd name="T8" fmla="*/ 0 w 326"/>
                  <a:gd name="T9" fmla="*/ 0 h 4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6"/>
                  <a:gd name="T16" fmla="*/ 0 h 481"/>
                  <a:gd name="T17" fmla="*/ 326 w 326"/>
                  <a:gd name="T18" fmla="*/ 481 h 4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6" h="481">
                    <a:moveTo>
                      <a:pt x="0" y="0"/>
                    </a:moveTo>
                    <a:lnTo>
                      <a:pt x="326" y="102"/>
                    </a:lnTo>
                    <a:lnTo>
                      <a:pt x="326" y="481"/>
                    </a:lnTo>
                    <a:lnTo>
                      <a:pt x="0" y="3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99"/>
              <p:cNvSpPr>
                <a:spLocks/>
              </p:cNvSpPr>
              <p:nvPr/>
            </p:nvSpPr>
            <p:spPr bwMode="auto">
              <a:xfrm>
                <a:off x="3223" y="1440"/>
                <a:ext cx="96" cy="145"/>
              </a:xfrm>
              <a:custGeom>
                <a:avLst/>
                <a:gdLst>
                  <a:gd name="T0" fmla="*/ 0 w 332"/>
                  <a:gd name="T1" fmla="*/ 3 h 471"/>
                  <a:gd name="T2" fmla="*/ 8 w 332"/>
                  <a:gd name="T3" fmla="*/ 0 h 471"/>
                  <a:gd name="T4" fmla="*/ 8 w 332"/>
                  <a:gd name="T5" fmla="*/ 9 h 471"/>
                  <a:gd name="T6" fmla="*/ 0 w 332"/>
                  <a:gd name="T7" fmla="*/ 14 h 471"/>
                  <a:gd name="T8" fmla="*/ 0 w 332"/>
                  <a:gd name="T9" fmla="*/ 3 h 4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32"/>
                  <a:gd name="T16" fmla="*/ 0 h 471"/>
                  <a:gd name="T17" fmla="*/ 332 w 332"/>
                  <a:gd name="T18" fmla="*/ 471 h 4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32" h="471">
                    <a:moveTo>
                      <a:pt x="0" y="92"/>
                    </a:moveTo>
                    <a:lnTo>
                      <a:pt x="332" y="0"/>
                    </a:lnTo>
                    <a:lnTo>
                      <a:pt x="332" y="314"/>
                    </a:lnTo>
                    <a:lnTo>
                      <a:pt x="0" y="471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B7908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8" name="Picture 100" descr="j021791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1600200"/>
              <a:ext cx="914400" cy="67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01" descr="j021791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2625725"/>
              <a:ext cx="990600" cy="727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02" descr="j0254444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3860800"/>
              <a:ext cx="1066800" cy="787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03" descr="j022989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620000" y="2447925"/>
              <a:ext cx="722313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04" descr="j0284000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43800" y="3659188"/>
              <a:ext cx="1143000" cy="923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Line 105"/>
            <p:cNvSpPr>
              <a:spLocks noChangeShapeType="1"/>
            </p:cNvSpPr>
            <p:nvPr/>
          </p:nvSpPr>
          <p:spPr bwMode="auto">
            <a:xfrm>
              <a:off x="1524000" y="198120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06"/>
            <p:cNvSpPr>
              <a:spLocks noChangeShapeType="1"/>
            </p:cNvSpPr>
            <p:nvPr/>
          </p:nvSpPr>
          <p:spPr bwMode="auto">
            <a:xfrm>
              <a:off x="1524000" y="1981200"/>
              <a:ext cx="685800" cy="175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07"/>
            <p:cNvSpPr>
              <a:spLocks noChangeShapeType="1"/>
            </p:cNvSpPr>
            <p:nvPr/>
          </p:nvSpPr>
          <p:spPr bwMode="auto">
            <a:xfrm flipV="1">
              <a:off x="1600200" y="2057400"/>
              <a:ext cx="5334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08"/>
            <p:cNvSpPr>
              <a:spLocks noChangeShapeType="1"/>
            </p:cNvSpPr>
            <p:nvPr/>
          </p:nvSpPr>
          <p:spPr bwMode="auto">
            <a:xfrm>
              <a:off x="1600200" y="2895600"/>
              <a:ext cx="6096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09"/>
            <p:cNvSpPr>
              <a:spLocks noChangeShapeType="1"/>
            </p:cNvSpPr>
            <p:nvPr/>
          </p:nvSpPr>
          <p:spPr bwMode="auto">
            <a:xfrm flipV="1">
              <a:off x="1524000" y="2209800"/>
              <a:ext cx="609600" cy="175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10"/>
            <p:cNvSpPr>
              <a:spLocks noChangeShapeType="1"/>
            </p:cNvSpPr>
            <p:nvPr/>
          </p:nvSpPr>
          <p:spPr bwMode="auto">
            <a:xfrm flipV="1">
              <a:off x="1524000" y="39624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11"/>
            <p:cNvSpPr>
              <a:spLocks noChangeShapeType="1"/>
            </p:cNvSpPr>
            <p:nvPr/>
          </p:nvSpPr>
          <p:spPr bwMode="auto">
            <a:xfrm>
              <a:off x="3276600" y="19812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12"/>
            <p:cNvSpPr>
              <a:spLocks noChangeShapeType="1"/>
            </p:cNvSpPr>
            <p:nvPr/>
          </p:nvSpPr>
          <p:spPr bwMode="auto">
            <a:xfrm>
              <a:off x="3276600" y="1981200"/>
              <a:ext cx="685800" cy="175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13"/>
            <p:cNvSpPr>
              <a:spLocks noChangeShapeType="1"/>
            </p:cNvSpPr>
            <p:nvPr/>
          </p:nvSpPr>
          <p:spPr bwMode="auto">
            <a:xfrm flipV="1">
              <a:off x="3276600" y="2133600"/>
              <a:ext cx="762000" cy="1828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14"/>
            <p:cNvSpPr>
              <a:spLocks noChangeShapeType="1"/>
            </p:cNvSpPr>
            <p:nvPr/>
          </p:nvSpPr>
          <p:spPr bwMode="auto">
            <a:xfrm>
              <a:off x="3276600" y="39624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15"/>
            <p:cNvSpPr>
              <a:spLocks noChangeShapeType="1"/>
            </p:cNvSpPr>
            <p:nvPr/>
          </p:nvSpPr>
          <p:spPr bwMode="auto">
            <a:xfrm flipV="1">
              <a:off x="5105400" y="198120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16"/>
            <p:cNvSpPr>
              <a:spLocks noChangeShapeType="1"/>
            </p:cNvSpPr>
            <p:nvPr/>
          </p:nvSpPr>
          <p:spPr bwMode="auto">
            <a:xfrm>
              <a:off x="5105400" y="1981200"/>
              <a:ext cx="609600" cy="771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17"/>
            <p:cNvSpPr>
              <a:spLocks noChangeShapeType="1"/>
            </p:cNvSpPr>
            <p:nvPr/>
          </p:nvSpPr>
          <p:spPr bwMode="auto">
            <a:xfrm>
              <a:off x="5181600" y="4125913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18"/>
            <p:cNvSpPr>
              <a:spLocks noChangeShapeType="1"/>
            </p:cNvSpPr>
            <p:nvPr/>
          </p:nvSpPr>
          <p:spPr bwMode="auto">
            <a:xfrm>
              <a:off x="7010400" y="412591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7" name="Picture 119" descr="j038361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620000" y="1339850"/>
              <a:ext cx="823913" cy="728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Line 120"/>
            <p:cNvSpPr>
              <a:spLocks noChangeShapeType="1"/>
            </p:cNvSpPr>
            <p:nvPr/>
          </p:nvSpPr>
          <p:spPr bwMode="auto">
            <a:xfrm>
              <a:off x="6858000" y="2971800"/>
              <a:ext cx="685800" cy="9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121"/>
            <p:cNvSpPr>
              <a:spLocks noChangeShapeType="1"/>
            </p:cNvSpPr>
            <p:nvPr/>
          </p:nvSpPr>
          <p:spPr bwMode="auto">
            <a:xfrm>
              <a:off x="6858000" y="19050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Box 122"/>
            <p:cNvSpPr txBox="1">
              <a:spLocks noChangeArrowheads="1"/>
            </p:cNvSpPr>
            <p:nvPr/>
          </p:nvSpPr>
          <p:spPr bwMode="auto">
            <a:xfrm>
              <a:off x="533400" y="4784725"/>
              <a:ext cx="11430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latin typeface="Garamond" pitchFamily="18" charset="0"/>
                </a:rPr>
                <a:t>Supplier</a:t>
              </a:r>
            </a:p>
          </p:txBody>
        </p:sp>
        <p:sp>
          <p:nvSpPr>
            <p:cNvPr id="31" name="Text Box 123"/>
            <p:cNvSpPr txBox="1">
              <a:spLocks noChangeArrowheads="1"/>
            </p:cNvSpPr>
            <p:nvPr/>
          </p:nvSpPr>
          <p:spPr bwMode="auto">
            <a:xfrm>
              <a:off x="1981200" y="4784725"/>
              <a:ext cx="15240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latin typeface="Garamond" pitchFamily="18" charset="0"/>
                </a:rPr>
                <a:t>Manufacturer</a:t>
              </a:r>
            </a:p>
          </p:txBody>
        </p:sp>
        <p:sp>
          <p:nvSpPr>
            <p:cNvPr id="32" name="Text Box 124"/>
            <p:cNvSpPr txBox="1">
              <a:spLocks noChangeArrowheads="1"/>
            </p:cNvSpPr>
            <p:nvPr/>
          </p:nvSpPr>
          <p:spPr bwMode="auto">
            <a:xfrm>
              <a:off x="3962400" y="4800600"/>
              <a:ext cx="1371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latin typeface="Garamond" pitchFamily="18" charset="0"/>
                </a:rPr>
                <a:t>Distributor</a:t>
              </a:r>
            </a:p>
          </p:txBody>
        </p:sp>
        <p:sp>
          <p:nvSpPr>
            <p:cNvPr id="33" name="Text Box 125"/>
            <p:cNvSpPr txBox="1">
              <a:spLocks noChangeArrowheads="1"/>
            </p:cNvSpPr>
            <p:nvPr/>
          </p:nvSpPr>
          <p:spPr bwMode="auto">
            <a:xfrm>
              <a:off x="5943600" y="4802188"/>
              <a:ext cx="990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latin typeface="Garamond" pitchFamily="18" charset="0"/>
                </a:rPr>
                <a:t>Retailer</a:t>
              </a:r>
            </a:p>
          </p:txBody>
        </p:sp>
        <p:sp>
          <p:nvSpPr>
            <p:cNvPr id="34" name="Text Box 126"/>
            <p:cNvSpPr txBox="1">
              <a:spLocks noChangeArrowheads="1"/>
            </p:cNvSpPr>
            <p:nvPr/>
          </p:nvSpPr>
          <p:spPr bwMode="auto">
            <a:xfrm>
              <a:off x="7620000" y="4802188"/>
              <a:ext cx="1371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latin typeface="Garamond" pitchFamily="18" charset="0"/>
                </a:rPr>
                <a:t>Customers</a:t>
              </a:r>
            </a:p>
          </p:txBody>
        </p:sp>
        <p:sp>
          <p:nvSpPr>
            <p:cNvPr id="35" name="Line 127"/>
            <p:cNvSpPr>
              <a:spLocks noChangeShapeType="1"/>
            </p:cNvSpPr>
            <p:nvPr/>
          </p:nvSpPr>
          <p:spPr bwMode="auto">
            <a:xfrm>
              <a:off x="6934200" y="5013325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36" name="Picture 129" descr="j023900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0" y="1600200"/>
              <a:ext cx="914400" cy="636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Picture 130" descr="j023900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0" y="2590800"/>
              <a:ext cx="914400" cy="636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" name="Picture 131" descr="j023900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0" y="3581400"/>
              <a:ext cx="914400" cy="636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9" name="Group 132"/>
            <p:cNvGrpSpPr>
              <a:grpSpLocks/>
            </p:cNvGrpSpPr>
            <p:nvPr/>
          </p:nvGrpSpPr>
          <p:grpSpPr bwMode="auto">
            <a:xfrm>
              <a:off x="4114800" y="2678113"/>
              <a:ext cx="914400" cy="674687"/>
              <a:chOff x="2923" y="1204"/>
              <a:chExt cx="662" cy="478"/>
            </a:xfrm>
          </p:grpSpPr>
          <p:sp>
            <p:nvSpPr>
              <p:cNvPr id="57" name="Freeform 133"/>
              <p:cNvSpPr>
                <a:spLocks/>
              </p:cNvSpPr>
              <p:nvPr/>
            </p:nvSpPr>
            <p:spPr bwMode="auto">
              <a:xfrm>
                <a:off x="2924" y="1404"/>
                <a:ext cx="660" cy="270"/>
              </a:xfrm>
              <a:custGeom>
                <a:avLst/>
                <a:gdLst>
                  <a:gd name="T0" fmla="*/ 0 w 2289"/>
                  <a:gd name="T1" fmla="*/ 6 h 880"/>
                  <a:gd name="T2" fmla="*/ 28 w 2289"/>
                  <a:gd name="T3" fmla="*/ 25 h 880"/>
                  <a:gd name="T4" fmla="*/ 55 w 2289"/>
                  <a:gd name="T5" fmla="*/ 6 h 880"/>
                  <a:gd name="T6" fmla="*/ 25 w 2289"/>
                  <a:gd name="T7" fmla="*/ 0 h 880"/>
                  <a:gd name="T8" fmla="*/ 0 w 2289"/>
                  <a:gd name="T9" fmla="*/ 6 h 8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89"/>
                  <a:gd name="T16" fmla="*/ 0 h 880"/>
                  <a:gd name="T17" fmla="*/ 2289 w 2289"/>
                  <a:gd name="T18" fmla="*/ 880 h 8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89" h="880">
                    <a:moveTo>
                      <a:pt x="0" y="203"/>
                    </a:moveTo>
                    <a:lnTo>
                      <a:pt x="1153" y="880"/>
                    </a:lnTo>
                    <a:lnTo>
                      <a:pt x="2289" y="222"/>
                    </a:lnTo>
                    <a:lnTo>
                      <a:pt x="1053" y="0"/>
                    </a:lnTo>
                    <a:lnTo>
                      <a:pt x="0" y="203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134"/>
              <p:cNvSpPr>
                <a:spLocks/>
              </p:cNvSpPr>
              <p:nvPr/>
            </p:nvSpPr>
            <p:spPr bwMode="auto">
              <a:xfrm>
                <a:off x="2924" y="1466"/>
                <a:ext cx="333" cy="216"/>
              </a:xfrm>
              <a:custGeom>
                <a:avLst/>
                <a:gdLst>
                  <a:gd name="T0" fmla="*/ 0 w 1155"/>
                  <a:gd name="T1" fmla="*/ 0 h 702"/>
                  <a:gd name="T2" fmla="*/ 28 w 1155"/>
                  <a:gd name="T3" fmla="*/ 20 h 702"/>
                  <a:gd name="T4" fmla="*/ 28 w 1155"/>
                  <a:gd name="T5" fmla="*/ 20 h 702"/>
                  <a:gd name="T6" fmla="*/ 0 w 1155"/>
                  <a:gd name="T7" fmla="*/ 1 h 702"/>
                  <a:gd name="T8" fmla="*/ 0 w 1155"/>
                  <a:gd name="T9" fmla="*/ 0 h 7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5"/>
                  <a:gd name="T16" fmla="*/ 0 h 702"/>
                  <a:gd name="T17" fmla="*/ 1155 w 1155"/>
                  <a:gd name="T18" fmla="*/ 702 h 7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5" h="702">
                    <a:moveTo>
                      <a:pt x="0" y="0"/>
                    </a:moveTo>
                    <a:lnTo>
                      <a:pt x="1155" y="674"/>
                    </a:lnTo>
                    <a:lnTo>
                      <a:pt x="1155" y="702"/>
                    </a:lnTo>
                    <a:lnTo>
                      <a:pt x="0" y="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135"/>
              <p:cNvSpPr>
                <a:spLocks/>
              </p:cNvSpPr>
              <p:nvPr/>
            </p:nvSpPr>
            <p:spPr bwMode="auto">
              <a:xfrm>
                <a:off x="3257" y="1473"/>
                <a:ext cx="328" cy="209"/>
              </a:xfrm>
              <a:custGeom>
                <a:avLst/>
                <a:gdLst>
                  <a:gd name="T0" fmla="*/ 0 w 1137"/>
                  <a:gd name="T1" fmla="*/ 19 h 682"/>
                  <a:gd name="T2" fmla="*/ 27 w 1137"/>
                  <a:gd name="T3" fmla="*/ 0 h 682"/>
                  <a:gd name="T4" fmla="*/ 27 w 1137"/>
                  <a:gd name="T5" fmla="*/ 1 h 682"/>
                  <a:gd name="T6" fmla="*/ 0 w 1137"/>
                  <a:gd name="T7" fmla="*/ 20 h 682"/>
                  <a:gd name="T8" fmla="*/ 0 w 1137"/>
                  <a:gd name="T9" fmla="*/ 19 h 68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37"/>
                  <a:gd name="T16" fmla="*/ 0 h 682"/>
                  <a:gd name="T17" fmla="*/ 1137 w 1137"/>
                  <a:gd name="T18" fmla="*/ 682 h 68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37" h="682">
                    <a:moveTo>
                      <a:pt x="0" y="654"/>
                    </a:moveTo>
                    <a:lnTo>
                      <a:pt x="1137" y="0"/>
                    </a:lnTo>
                    <a:lnTo>
                      <a:pt x="1137" y="24"/>
                    </a:lnTo>
                    <a:lnTo>
                      <a:pt x="0" y="682"/>
                    </a:lnTo>
                    <a:lnTo>
                      <a:pt x="0" y="654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136"/>
              <p:cNvSpPr>
                <a:spLocks/>
              </p:cNvSpPr>
              <p:nvPr/>
            </p:nvSpPr>
            <p:spPr bwMode="auto">
              <a:xfrm>
                <a:off x="2942" y="1457"/>
                <a:ext cx="323" cy="204"/>
              </a:xfrm>
              <a:custGeom>
                <a:avLst/>
                <a:gdLst>
                  <a:gd name="T0" fmla="*/ 0 w 1120"/>
                  <a:gd name="T1" fmla="*/ 0 h 665"/>
                  <a:gd name="T2" fmla="*/ 0 w 1120"/>
                  <a:gd name="T3" fmla="*/ 1 h 665"/>
                  <a:gd name="T4" fmla="*/ 27 w 1120"/>
                  <a:gd name="T5" fmla="*/ 19 h 665"/>
                  <a:gd name="T6" fmla="*/ 27 w 1120"/>
                  <a:gd name="T7" fmla="*/ 16 h 665"/>
                  <a:gd name="T8" fmla="*/ 0 w 1120"/>
                  <a:gd name="T9" fmla="*/ 0 h 66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20"/>
                  <a:gd name="T16" fmla="*/ 0 h 665"/>
                  <a:gd name="T17" fmla="*/ 1120 w 1120"/>
                  <a:gd name="T18" fmla="*/ 665 h 66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20" h="665">
                    <a:moveTo>
                      <a:pt x="0" y="0"/>
                    </a:moveTo>
                    <a:lnTo>
                      <a:pt x="0" y="36"/>
                    </a:lnTo>
                    <a:lnTo>
                      <a:pt x="1120" y="665"/>
                    </a:lnTo>
                    <a:lnTo>
                      <a:pt x="1120" y="56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137"/>
              <p:cNvSpPr>
                <a:spLocks/>
              </p:cNvSpPr>
              <p:nvPr/>
            </p:nvSpPr>
            <p:spPr bwMode="auto">
              <a:xfrm>
                <a:off x="3265" y="1608"/>
                <a:ext cx="43" cy="55"/>
              </a:xfrm>
              <a:custGeom>
                <a:avLst/>
                <a:gdLst>
                  <a:gd name="T0" fmla="*/ 0 w 150"/>
                  <a:gd name="T1" fmla="*/ 2 h 180"/>
                  <a:gd name="T2" fmla="*/ 3 w 150"/>
                  <a:gd name="T3" fmla="*/ 0 h 180"/>
                  <a:gd name="T4" fmla="*/ 3 w 150"/>
                  <a:gd name="T5" fmla="*/ 3 h 180"/>
                  <a:gd name="T6" fmla="*/ 0 w 150"/>
                  <a:gd name="T7" fmla="*/ 5 h 180"/>
                  <a:gd name="T8" fmla="*/ 0 w 150"/>
                  <a:gd name="T9" fmla="*/ 2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0"/>
                  <a:gd name="T16" fmla="*/ 0 h 180"/>
                  <a:gd name="T17" fmla="*/ 150 w 150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0" h="180">
                    <a:moveTo>
                      <a:pt x="0" y="75"/>
                    </a:moveTo>
                    <a:lnTo>
                      <a:pt x="150" y="0"/>
                    </a:lnTo>
                    <a:lnTo>
                      <a:pt x="150" y="97"/>
                    </a:lnTo>
                    <a:lnTo>
                      <a:pt x="0" y="180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138"/>
              <p:cNvSpPr>
                <a:spLocks/>
              </p:cNvSpPr>
              <p:nvPr/>
            </p:nvSpPr>
            <p:spPr bwMode="auto">
              <a:xfrm>
                <a:off x="3257" y="1449"/>
                <a:ext cx="326" cy="187"/>
              </a:xfrm>
              <a:custGeom>
                <a:avLst/>
                <a:gdLst>
                  <a:gd name="T0" fmla="*/ 0 w 1132"/>
                  <a:gd name="T1" fmla="*/ 17 h 608"/>
                  <a:gd name="T2" fmla="*/ 27 w 1132"/>
                  <a:gd name="T3" fmla="*/ 0 h 608"/>
                  <a:gd name="T4" fmla="*/ 27 w 1132"/>
                  <a:gd name="T5" fmla="*/ 1 h 608"/>
                  <a:gd name="T6" fmla="*/ 0 w 1132"/>
                  <a:gd name="T7" fmla="*/ 18 h 608"/>
                  <a:gd name="T8" fmla="*/ 0 w 1132"/>
                  <a:gd name="T9" fmla="*/ 17 h 6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32"/>
                  <a:gd name="T16" fmla="*/ 0 h 608"/>
                  <a:gd name="T17" fmla="*/ 1132 w 1132"/>
                  <a:gd name="T18" fmla="*/ 608 h 6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32" h="608">
                    <a:moveTo>
                      <a:pt x="0" y="585"/>
                    </a:moveTo>
                    <a:lnTo>
                      <a:pt x="1132" y="0"/>
                    </a:lnTo>
                    <a:lnTo>
                      <a:pt x="1132" y="19"/>
                    </a:lnTo>
                    <a:lnTo>
                      <a:pt x="0" y="608"/>
                    </a:lnTo>
                    <a:lnTo>
                      <a:pt x="0" y="585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139"/>
              <p:cNvSpPr>
                <a:spLocks/>
              </p:cNvSpPr>
              <p:nvPr/>
            </p:nvSpPr>
            <p:spPr bwMode="auto">
              <a:xfrm>
                <a:off x="2923" y="1386"/>
                <a:ext cx="660" cy="242"/>
              </a:xfrm>
              <a:custGeom>
                <a:avLst/>
                <a:gdLst>
                  <a:gd name="T0" fmla="*/ 0 w 2292"/>
                  <a:gd name="T1" fmla="*/ 5 h 791"/>
                  <a:gd name="T2" fmla="*/ 25 w 2292"/>
                  <a:gd name="T3" fmla="*/ 0 h 791"/>
                  <a:gd name="T4" fmla="*/ 55 w 2292"/>
                  <a:gd name="T5" fmla="*/ 6 h 791"/>
                  <a:gd name="T6" fmla="*/ 28 w 2292"/>
                  <a:gd name="T7" fmla="*/ 23 h 791"/>
                  <a:gd name="T8" fmla="*/ 0 w 2292"/>
                  <a:gd name="T9" fmla="*/ 5 h 7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92"/>
                  <a:gd name="T16" fmla="*/ 0 h 791"/>
                  <a:gd name="T17" fmla="*/ 2292 w 2292"/>
                  <a:gd name="T18" fmla="*/ 791 h 79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92" h="791">
                    <a:moveTo>
                      <a:pt x="0" y="178"/>
                    </a:moveTo>
                    <a:lnTo>
                      <a:pt x="1059" y="0"/>
                    </a:lnTo>
                    <a:lnTo>
                      <a:pt x="2292" y="206"/>
                    </a:lnTo>
                    <a:lnTo>
                      <a:pt x="1159" y="791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140"/>
              <p:cNvSpPr>
                <a:spLocks/>
              </p:cNvSpPr>
              <p:nvPr/>
            </p:nvSpPr>
            <p:spPr bwMode="auto">
              <a:xfrm>
                <a:off x="3410" y="1528"/>
                <a:ext cx="43" cy="49"/>
              </a:xfrm>
              <a:custGeom>
                <a:avLst/>
                <a:gdLst>
                  <a:gd name="T0" fmla="*/ 0 w 149"/>
                  <a:gd name="T1" fmla="*/ 2 h 159"/>
                  <a:gd name="T2" fmla="*/ 0 w 149"/>
                  <a:gd name="T3" fmla="*/ 5 h 159"/>
                  <a:gd name="T4" fmla="*/ 3 w 149"/>
                  <a:gd name="T5" fmla="*/ 2 h 159"/>
                  <a:gd name="T6" fmla="*/ 3 w 149"/>
                  <a:gd name="T7" fmla="*/ 0 h 159"/>
                  <a:gd name="T8" fmla="*/ 0 w 149"/>
                  <a:gd name="T9" fmla="*/ 2 h 1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9"/>
                  <a:gd name="T16" fmla="*/ 0 h 159"/>
                  <a:gd name="T17" fmla="*/ 149 w 149"/>
                  <a:gd name="T18" fmla="*/ 159 h 1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9" h="159">
                    <a:moveTo>
                      <a:pt x="2" y="76"/>
                    </a:moveTo>
                    <a:lnTo>
                      <a:pt x="0" y="159"/>
                    </a:lnTo>
                    <a:lnTo>
                      <a:pt x="149" y="76"/>
                    </a:lnTo>
                    <a:lnTo>
                      <a:pt x="149" y="0"/>
                    </a:lnTo>
                    <a:lnTo>
                      <a:pt x="2" y="76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141"/>
              <p:cNvSpPr>
                <a:spLocks/>
              </p:cNvSpPr>
              <p:nvPr/>
            </p:nvSpPr>
            <p:spPr bwMode="auto">
              <a:xfrm>
                <a:off x="3384" y="1551"/>
                <a:ext cx="26" cy="25"/>
              </a:xfrm>
              <a:custGeom>
                <a:avLst/>
                <a:gdLst>
                  <a:gd name="T0" fmla="*/ 2 w 93"/>
                  <a:gd name="T1" fmla="*/ 2 h 81"/>
                  <a:gd name="T2" fmla="*/ 0 w 93"/>
                  <a:gd name="T3" fmla="*/ 2 h 81"/>
                  <a:gd name="T4" fmla="*/ 2 w 93"/>
                  <a:gd name="T5" fmla="*/ 0 h 81"/>
                  <a:gd name="T6" fmla="*/ 2 w 93"/>
                  <a:gd name="T7" fmla="*/ 2 h 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3"/>
                  <a:gd name="T13" fmla="*/ 0 h 81"/>
                  <a:gd name="T14" fmla="*/ 93 w 93"/>
                  <a:gd name="T15" fmla="*/ 81 h 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3" h="81">
                    <a:moveTo>
                      <a:pt x="93" y="81"/>
                    </a:moveTo>
                    <a:lnTo>
                      <a:pt x="0" y="48"/>
                    </a:lnTo>
                    <a:lnTo>
                      <a:pt x="93" y="0"/>
                    </a:lnTo>
                    <a:lnTo>
                      <a:pt x="93" y="81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142"/>
              <p:cNvSpPr>
                <a:spLocks/>
              </p:cNvSpPr>
              <p:nvPr/>
            </p:nvSpPr>
            <p:spPr bwMode="auto">
              <a:xfrm>
                <a:off x="3550" y="1459"/>
                <a:ext cx="26" cy="33"/>
              </a:xfrm>
              <a:custGeom>
                <a:avLst/>
                <a:gdLst>
                  <a:gd name="T0" fmla="*/ 2 w 89"/>
                  <a:gd name="T1" fmla="*/ 0 h 107"/>
                  <a:gd name="T2" fmla="*/ 2 w 89"/>
                  <a:gd name="T3" fmla="*/ 2 h 107"/>
                  <a:gd name="T4" fmla="*/ 0 w 89"/>
                  <a:gd name="T5" fmla="*/ 3 h 107"/>
                  <a:gd name="T6" fmla="*/ 0 w 89"/>
                  <a:gd name="T7" fmla="*/ 1 h 107"/>
                  <a:gd name="T8" fmla="*/ 2 w 89"/>
                  <a:gd name="T9" fmla="*/ 0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9"/>
                  <a:gd name="T16" fmla="*/ 0 h 107"/>
                  <a:gd name="T17" fmla="*/ 89 w 89"/>
                  <a:gd name="T18" fmla="*/ 107 h 10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9" h="107">
                    <a:moveTo>
                      <a:pt x="89" y="0"/>
                    </a:moveTo>
                    <a:lnTo>
                      <a:pt x="89" y="56"/>
                    </a:lnTo>
                    <a:lnTo>
                      <a:pt x="0" y="107"/>
                    </a:lnTo>
                    <a:lnTo>
                      <a:pt x="0" y="45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143"/>
              <p:cNvSpPr>
                <a:spLocks/>
              </p:cNvSpPr>
              <p:nvPr/>
            </p:nvSpPr>
            <p:spPr bwMode="auto">
              <a:xfrm>
                <a:off x="3528" y="1473"/>
                <a:ext cx="22" cy="19"/>
              </a:xfrm>
              <a:custGeom>
                <a:avLst/>
                <a:gdLst>
                  <a:gd name="T0" fmla="*/ 2 w 75"/>
                  <a:gd name="T1" fmla="*/ 2 h 62"/>
                  <a:gd name="T2" fmla="*/ 0 w 75"/>
                  <a:gd name="T3" fmla="*/ 1 h 62"/>
                  <a:gd name="T4" fmla="*/ 2 w 75"/>
                  <a:gd name="T5" fmla="*/ 0 h 62"/>
                  <a:gd name="T6" fmla="*/ 2 w 75"/>
                  <a:gd name="T7" fmla="*/ 2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"/>
                  <a:gd name="T13" fmla="*/ 0 h 62"/>
                  <a:gd name="T14" fmla="*/ 75 w 75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" h="62">
                    <a:moveTo>
                      <a:pt x="75" y="62"/>
                    </a:moveTo>
                    <a:lnTo>
                      <a:pt x="0" y="41"/>
                    </a:lnTo>
                    <a:lnTo>
                      <a:pt x="75" y="0"/>
                    </a:lnTo>
                    <a:lnTo>
                      <a:pt x="75" y="62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144"/>
              <p:cNvSpPr>
                <a:spLocks/>
              </p:cNvSpPr>
              <p:nvPr/>
            </p:nvSpPr>
            <p:spPr bwMode="auto">
              <a:xfrm>
                <a:off x="2923" y="1440"/>
                <a:ext cx="334" cy="197"/>
              </a:xfrm>
              <a:custGeom>
                <a:avLst/>
                <a:gdLst>
                  <a:gd name="T0" fmla="*/ 0 w 1159"/>
                  <a:gd name="T1" fmla="*/ 0 h 641"/>
                  <a:gd name="T2" fmla="*/ 0 w 1159"/>
                  <a:gd name="T3" fmla="*/ 1 h 641"/>
                  <a:gd name="T4" fmla="*/ 28 w 1159"/>
                  <a:gd name="T5" fmla="*/ 19 h 641"/>
                  <a:gd name="T6" fmla="*/ 28 w 1159"/>
                  <a:gd name="T7" fmla="*/ 18 h 641"/>
                  <a:gd name="T8" fmla="*/ 0 w 1159"/>
                  <a:gd name="T9" fmla="*/ 0 h 6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9"/>
                  <a:gd name="T16" fmla="*/ 0 h 641"/>
                  <a:gd name="T17" fmla="*/ 1159 w 1159"/>
                  <a:gd name="T18" fmla="*/ 641 h 6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9" h="641">
                    <a:moveTo>
                      <a:pt x="0" y="0"/>
                    </a:moveTo>
                    <a:lnTo>
                      <a:pt x="0" y="18"/>
                    </a:lnTo>
                    <a:lnTo>
                      <a:pt x="1159" y="641"/>
                    </a:lnTo>
                    <a:lnTo>
                      <a:pt x="1159" y="6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Line 145"/>
              <p:cNvSpPr>
                <a:spLocks noChangeShapeType="1"/>
              </p:cNvSpPr>
              <p:nvPr/>
            </p:nvSpPr>
            <p:spPr bwMode="auto">
              <a:xfrm flipH="1">
                <a:off x="3087" y="1532"/>
                <a:ext cx="2" cy="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146"/>
              <p:cNvSpPr>
                <a:spLocks noChangeShapeType="1"/>
              </p:cNvSpPr>
              <p:nvPr/>
            </p:nvSpPr>
            <p:spPr bwMode="auto">
              <a:xfrm>
                <a:off x="3206" y="1600"/>
                <a:ext cx="1" cy="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147"/>
              <p:cNvSpPr>
                <a:spLocks noChangeShapeType="1"/>
              </p:cNvSpPr>
              <p:nvPr/>
            </p:nvSpPr>
            <p:spPr bwMode="auto">
              <a:xfrm>
                <a:off x="3149" y="1567"/>
                <a:ext cx="1" cy="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148"/>
              <p:cNvSpPr>
                <a:spLocks noChangeShapeType="1"/>
              </p:cNvSpPr>
              <p:nvPr/>
            </p:nvSpPr>
            <p:spPr bwMode="auto">
              <a:xfrm>
                <a:off x="3027" y="1497"/>
                <a:ext cx="1" cy="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149"/>
              <p:cNvSpPr>
                <a:spLocks noChangeShapeType="1"/>
              </p:cNvSpPr>
              <p:nvPr/>
            </p:nvSpPr>
            <p:spPr bwMode="auto">
              <a:xfrm>
                <a:off x="2974" y="1468"/>
                <a:ext cx="0" cy="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150"/>
              <p:cNvSpPr>
                <a:spLocks/>
              </p:cNvSpPr>
              <p:nvPr/>
            </p:nvSpPr>
            <p:spPr bwMode="auto">
              <a:xfrm>
                <a:off x="3223" y="1427"/>
                <a:ext cx="360" cy="156"/>
              </a:xfrm>
              <a:custGeom>
                <a:avLst/>
                <a:gdLst>
                  <a:gd name="T0" fmla="*/ 0 w 1251"/>
                  <a:gd name="T1" fmla="*/ 15 h 511"/>
                  <a:gd name="T2" fmla="*/ 9 w 1251"/>
                  <a:gd name="T3" fmla="*/ 14 h 511"/>
                  <a:gd name="T4" fmla="*/ 30 w 1251"/>
                  <a:gd name="T5" fmla="*/ 2 h 511"/>
                  <a:gd name="T6" fmla="*/ 21 w 1251"/>
                  <a:gd name="T7" fmla="*/ 0 h 511"/>
                  <a:gd name="T8" fmla="*/ 0 w 1251"/>
                  <a:gd name="T9" fmla="*/ 15 h 5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51"/>
                  <a:gd name="T16" fmla="*/ 0 h 511"/>
                  <a:gd name="T17" fmla="*/ 1251 w 1251"/>
                  <a:gd name="T18" fmla="*/ 511 h 5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51" h="511">
                    <a:moveTo>
                      <a:pt x="0" y="511"/>
                    </a:moveTo>
                    <a:lnTo>
                      <a:pt x="403" y="502"/>
                    </a:lnTo>
                    <a:lnTo>
                      <a:pt x="1251" y="72"/>
                    </a:lnTo>
                    <a:lnTo>
                      <a:pt x="868" y="0"/>
                    </a:lnTo>
                    <a:lnTo>
                      <a:pt x="0" y="511"/>
                    </a:lnTo>
                    <a:close/>
                  </a:path>
                </a:pathLst>
              </a:custGeom>
              <a:solidFill>
                <a:srgbClr val="B7908B"/>
              </a:solidFill>
              <a:ln w="9525">
                <a:solidFill>
                  <a:srgbClr val="B7908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Freeform 151"/>
              <p:cNvSpPr>
                <a:spLocks/>
              </p:cNvSpPr>
              <p:nvPr/>
            </p:nvSpPr>
            <p:spPr bwMode="auto">
              <a:xfrm>
                <a:off x="3113" y="1400"/>
                <a:ext cx="392" cy="112"/>
              </a:xfrm>
              <a:custGeom>
                <a:avLst/>
                <a:gdLst>
                  <a:gd name="T0" fmla="*/ 0 w 1361"/>
                  <a:gd name="T1" fmla="*/ 10 h 367"/>
                  <a:gd name="T2" fmla="*/ 20 w 1361"/>
                  <a:gd name="T3" fmla="*/ 9 h 367"/>
                  <a:gd name="T4" fmla="*/ 33 w 1361"/>
                  <a:gd name="T5" fmla="*/ 4 h 367"/>
                  <a:gd name="T6" fmla="*/ 32 w 1361"/>
                  <a:gd name="T7" fmla="*/ 3 h 367"/>
                  <a:gd name="T8" fmla="*/ 20 w 1361"/>
                  <a:gd name="T9" fmla="*/ 1 h 367"/>
                  <a:gd name="T10" fmla="*/ 16 w 1361"/>
                  <a:gd name="T11" fmla="*/ 0 h 367"/>
                  <a:gd name="T12" fmla="*/ 0 w 1361"/>
                  <a:gd name="T13" fmla="*/ 10 h 36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1"/>
                  <a:gd name="T22" fmla="*/ 0 h 367"/>
                  <a:gd name="T23" fmla="*/ 1361 w 1361"/>
                  <a:gd name="T24" fmla="*/ 367 h 36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1" h="367">
                    <a:moveTo>
                      <a:pt x="0" y="367"/>
                    </a:moveTo>
                    <a:lnTo>
                      <a:pt x="840" y="319"/>
                    </a:lnTo>
                    <a:lnTo>
                      <a:pt x="1361" y="134"/>
                    </a:lnTo>
                    <a:lnTo>
                      <a:pt x="1333" y="104"/>
                    </a:lnTo>
                    <a:lnTo>
                      <a:pt x="830" y="32"/>
                    </a:lnTo>
                    <a:lnTo>
                      <a:pt x="657" y="0"/>
                    </a:lnTo>
                    <a:lnTo>
                      <a:pt x="0" y="367"/>
                    </a:lnTo>
                    <a:close/>
                  </a:path>
                </a:pathLst>
              </a:custGeom>
              <a:solidFill>
                <a:srgbClr val="B7908B"/>
              </a:solidFill>
              <a:ln w="9525">
                <a:solidFill>
                  <a:srgbClr val="B7908B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152"/>
              <p:cNvSpPr>
                <a:spLocks noChangeShapeType="1"/>
              </p:cNvSpPr>
              <p:nvPr/>
            </p:nvSpPr>
            <p:spPr bwMode="auto">
              <a:xfrm flipH="1">
                <a:off x="3149" y="1431"/>
                <a:ext cx="341" cy="13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Line 153"/>
              <p:cNvSpPr>
                <a:spLocks noChangeShapeType="1"/>
              </p:cNvSpPr>
              <p:nvPr/>
            </p:nvSpPr>
            <p:spPr bwMode="auto">
              <a:xfrm flipH="1">
                <a:off x="3094" y="1422"/>
                <a:ext cx="335" cy="10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154"/>
              <p:cNvSpPr>
                <a:spLocks noChangeShapeType="1"/>
              </p:cNvSpPr>
              <p:nvPr/>
            </p:nvSpPr>
            <p:spPr bwMode="auto">
              <a:xfrm flipH="1">
                <a:off x="3023" y="1410"/>
                <a:ext cx="341" cy="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Line 155"/>
              <p:cNvSpPr>
                <a:spLocks noChangeShapeType="1"/>
              </p:cNvSpPr>
              <p:nvPr/>
            </p:nvSpPr>
            <p:spPr bwMode="auto">
              <a:xfrm flipH="1">
                <a:off x="3205" y="1440"/>
                <a:ext cx="339" cy="16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156"/>
              <p:cNvSpPr>
                <a:spLocks noChangeShapeType="1"/>
              </p:cNvSpPr>
              <p:nvPr/>
            </p:nvSpPr>
            <p:spPr bwMode="auto">
              <a:xfrm flipH="1">
                <a:off x="2962" y="1399"/>
                <a:ext cx="342" cy="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157"/>
              <p:cNvSpPr>
                <a:spLocks/>
              </p:cNvSpPr>
              <p:nvPr/>
            </p:nvSpPr>
            <p:spPr bwMode="auto">
              <a:xfrm>
                <a:off x="3113" y="1204"/>
                <a:ext cx="189" cy="311"/>
              </a:xfrm>
              <a:custGeom>
                <a:avLst/>
                <a:gdLst>
                  <a:gd name="T0" fmla="*/ 0 w 657"/>
                  <a:gd name="T1" fmla="*/ 0 h 1012"/>
                  <a:gd name="T2" fmla="*/ 16 w 657"/>
                  <a:gd name="T3" fmla="*/ 2 h 1012"/>
                  <a:gd name="T4" fmla="*/ 16 w 657"/>
                  <a:gd name="T5" fmla="*/ 24 h 1012"/>
                  <a:gd name="T6" fmla="*/ 0 w 657"/>
                  <a:gd name="T7" fmla="*/ 30 h 1012"/>
                  <a:gd name="T8" fmla="*/ 0 w 657"/>
                  <a:gd name="T9" fmla="*/ 0 h 10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7"/>
                  <a:gd name="T16" fmla="*/ 0 h 1012"/>
                  <a:gd name="T17" fmla="*/ 657 w 657"/>
                  <a:gd name="T18" fmla="*/ 1012 h 10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7" h="1012">
                    <a:moveTo>
                      <a:pt x="0" y="0"/>
                    </a:moveTo>
                    <a:lnTo>
                      <a:pt x="657" y="56"/>
                    </a:lnTo>
                    <a:lnTo>
                      <a:pt x="657" y="817"/>
                    </a:lnTo>
                    <a:lnTo>
                      <a:pt x="0" y="10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158"/>
              <p:cNvSpPr>
                <a:spLocks/>
              </p:cNvSpPr>
              <p:nvPr/>
            </p:nvSpPr>
            <p:spPr bwMode="auto">
              <a:xfrm>
                <a:off x="2975" y="1204"/>
                <a:ext cx="138" cy="311"/>
              </a:xfrm>
              <a:custGeom>
                <a:avLst/>
                <a:gdLst>
                  <a:gd name="T0" fmla="*/ 12 w 478"/>
                  <a:gd name="T1" fmla="*/ 0 h 1012"/>
                  <a:gd name="T2" fmla="*/ 0 w 478"/>
                  <a:gd name="T3" fmla="*/ 2 h 1012"/>
                  <a:gd name="T4" fmla="*/ 0 w 478"/>
                  <a:gd name="T5" fmla="*/ 23 h 1012"/>
                  <a:gd name="T6" fmla="*/ 12 w 478"/>
                  <a:gd name="T7" fmla="*/ 30 h 1012"/>
                  <a:gd name="T8" fmla="*/ 12 w 478"/>
                  <a:gd name="T9" fmla="*/ 0 h 10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78"/>
                  <a:gd name="T16" fmla="*/ 0 h 1012"/>
                  <a:gd name="T17" fmla="*/ 478 w 478"/>
                  <a:gd name="T18" fmla="*/ 1012 h 10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78" h="1012">
                    <a:moveTo>
                      <a:pt x="478" y="0"/>
                    </a:moveTo>
                    <a:lnTo>
                      <a:pt x="0" y="61"/>
                    </a:lnTo>
                    <a:lnTo>
                      <a:pt x="0" y="793"/>
                    </a:lnTo>
                    <a:lnTo>
                      <a:pt x="478" y="1012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Freeform 159"/>
              <p:cNvSpPr>
                <a:spLocks/>
              </p:cNvSpPr>
              <p:nvPr/>
            </p:nvSpPr>
            <p:spPr bwMode="auto">
              <a:xfrm>
                <a:off x="3028" y="1358"/>
                <a:ext cx="42" cy="101"/>
              </a:xfrm>
              <a:custGeom>
                <a:avLst/>
                <a:gdLst>
                  <a:gd name="T0" fmla="*/ 1 w 143"/>
                  <a:gd name="T1" fmla="*/ 9 h 326"/>
                  <a:gd name="T2" fmla="*/ 1 w 143"/>
                  <a:gd name="T3" fmla="*/ 3 h 326"/>
                  <a:gd name="T4" fmla="*/ 0 w 143"/>
                  <a:gd name="T5" fmla="*/ 3 h 326"/>
                  <a:gd name="T6" fmla="*/ 2 w 143"/>
                  <a:gd name="T7" fmla="*/ 0 h 326"/>
                  <a:gd name="T8" fmla="*/ 4 w 143"/>
                  <a:gd name="T9" fmla="*/ 4 h 326"/>
                  <a:gd name="T10" fmla="*/ 3 w 143"/>
                  <a:gd name="T11" fmla="*/ 3 h 326"/>
                  <a:gd name="T12" fmla="*/ 3 w 143"/>
                  <a:gd name="T13" fmla="*/ 10 h 326"/>
                  <a:gd name="T14" fmla="*/ 1 w 143"/>
                  <a:gd name="T15" fmla="*/ 9 h 32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3"/>
                  <a:gd name="T25" fmla="*/ 0 h 326"/>
                  <a:gd name="T26" fmla="*/ 143 w 143"/>
                  <a:gd name="T27" fmla="*/ 326 h 32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3" h="326">
                    <a:moveTo>
                      <a:pt x="33" y="295"/>
                    </a:moveTo>
                    <a:lnTo>
                      <a:pt x="33" y="99"/>
                    </a:lnTo>
                    <a:lnTo>
                      <a:pt x="0" y="91"/>
                    </a:lnTo>
                    <a:lnTo>
                      <a:pt x="69" y="0"/>
                    </a:lnTo>
                    <a:lnTo>
                      <a:pt x="143" y="132"/>
                    </a:lnTo>
                    <a:lnTo>
                      <a:pt x="100" y="121"/>
                    </a:lnTo>
                    <a:lnTo>
                      <a:pt x="100" y="326"/>
                    </a:lnTo>
                    <a:lnTo>
                      <a:pt x="33" y="295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160"/>
              <p:cNvSpPr>
                <a:spLocks/>
              </p:cNvSpPr>
              <p:nvPr/>
            </p:nvSpPr>
            <p:spPr bwMode="auto">
              <a:xfrm>
                <a:off x="2975" y="1204"/>
                <a:ext cx="138" cy="30"/>
              </a:xfrm>
              <a:custGeom>
                <a:avLst/>
                <a:gdLst>
                  <a:gd name="T0" fmla="*/ 0 w 476"/>
                  <a:gd name="T1" fmla="*/ 2 h 98"/>
                  <a:gd name="T2" fmla="*/ 0 w 476"/>
                  <a:gd name="T3" fmla="*/ 3 h 98"/>
                  <a:gd name="T4" fmla="*/ 12 w 476"/>
                  <a:gd name="T5" fmla="*/ 1 h 98"/>
                  <a:gd name="T6" fmla="*/ 12 w 476"/>
                  <a:gd name="T7" fmla="*/ 0 h 98"/>
                  <a:gd name="T8" fmla="*/ 0 w 476"/>
                  <a:gd name="T9" fmla="*/ 2 h 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76"/>
                  <a:gd name="T16" fmla="*/ 0 h 98"/>
                  <a:gd name="T17" fmla="*/ 476 w 476"/>
                  <a:gd name="T18" fmla="*/ 98 h 9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76" h="98">
                    <a:moveTo>
                      <a:pt x="0" y="61"/>
                    </a:moveTo>
                    <a:lnTo>
                      <a:pt x="0" y="98"/>
                    </a:lnTo>
                    <a:lnTo>
                      <a:pt x="476" y="46"/>
                    </a:lnTo>
                    <a:lnTo>
                      <a:pt x="476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161"/>
              <p:cNvSpPr>
                <a:spLocks/>
              </p:cNvSpPr>
              <p:nvPr/>
            </p:nvSpPr>
            <p:spPr bwMode="auto">
              <a:xfrm>
                <a:off x="3113" y="1204"/>
                <a:ext cx="189" cy="27"/>
              </a:xfrm>
              <a:custGeom>
                <a:avLst/>
                <a:gdLst>
                  <a:gd name="T0" fmla="*/ 0 w 657"/>
                  <a:gd name="T1" fmla="*/ 1 h 90"/>
                  <a:gd name="T2" fmla="*/ 16 w 657"/>
                  <a:gd name="T3" fmla="*/ 2 h 90"/>
                  <a:gd name="T4" fmla="*/ 16 w 657"/>
                  <a:gd name="T5" fmla="*/ 2 h 90"/>
                  <a:gd name="T6" fmla="*/ 0 w 657"/>
                  <a:gd name="T7" fmla="*/ 0 h 90"/>
                  <a:gd name="T8" fmla="*/ 0 w 657"/>
                  <a:gd name="T9" fmla="*/ 1 h 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7"/>
                  <a:gd name="T16" fmla="*/ 0 h 90"/>
                  <a:gd name="T17" fmla="*/ 657 w 657"/>
                  <a:gd name="T18" fmla="*/ 90 h 9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7" h="90">
                    <a:moveTo>
                      <a:pt x="0" y="46"/>
                    </a:moveTo>
                    <a:lnTo>
                      <a:pt x="657" y="90"/>
                    </a:lnTo>
                    <a:lnTo>
                      <a:pt x="657" y="57"/>
                    </a:lnTo>
                    <a:lnTo>
                      <a:pt x="0" y="0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162"/>
              <p:cNvSpPr>
                <a:spLocks/>
              </p:cNvSpPr>
              <p:nvPr/>
            </p:nvSpPr>
            <p:spPr bwMode="auto">
              <a:xfrm>
                <a:off x="3113" y="1218"/>
                <a:ext cx="32" cy="297"/>
              </a:xfrm>
              <a:custGeom>
                <a:avLst/>
                <a:gdLst>
                  <a:gd name="T0" fmla="*/ 0 w 110"/>
                  <a:gd name="T1" fmla="*/ 0 h 966"/>
                  <a:gd name="T2" fmla="*/ 3 w 110"/>
                  <a:gd name="T3" fmla="*/ 0 h 966"/>
                  <a:gd name="T4" fmla="*/ 3 w 110"/>
                  <a:gd name="T5" fmla="*/ 27 h 966"/>
                  <a:gd name="T6" fmla="*/ 0 w 110"/>
                  <a:gd name="T7" fmla="*/ 28 h 966"/>
                  <a:gd name="T8" fmla="*/ 0 w 110"/>
                  <a:gd name="T9" fmla="*/ 0 h 9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0"/>
                  <a:gd name="T16" fmla="*/ 0 h 966"/>
                  <a:gd name="T17" fmla="*/ 110 w 110"/>
                  <a:gd name="T18" fmla="*/ 966 h 9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0" h="966">
                    <a:moveTo>
                      <a:pt x="0" y="0"/>
                    </a:moveTo>
                    <a:lnTo>
                      <a:pt x="110" y="8"/>
                    </a:lnTo>
                    <a:lnTo>
                      <a:pt x="110" y="932"/>
                    </a:lnTo>
                    <a:lnTo>
                      <a:pt x="2" y="9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Freeform 163"/>
              <p:cNvSpPr>
                <a:spLocks/>
              </p:cNvSpPr>
              <p:nvPr/>
            </p:nvSpPr>
            <p:spPr bwMode="auto">
              <a:xfrm>
                <a:off x="3276" y="1230"/>
                <a:ext cx="26" cy="233"/>
              </a:xfrm>
              <a:custGeom>
                <a:avLst/>
                <a:gdLst>
                  <a:gd name="T0" fmla="*/ 0 w 90"/>
                  <a:gd name="T1" fmla="*/ 0 h 763"/>
                  <a:gd name="T2" fmla="*/ 2 w 90"/>
                  <a:gd name="T3" fmla="*/ 0 h 763"/>
                  <a:gd name="T4" fmla="*/ 2 w 90"/>
                  <a:gd name="T5" fmla="*/ 21 h 763"/>
                  <a:gd name="T6" fmla="*/ 0 w 90"/>
                  <a:gd name="T7" fmla="*/ 22 h 763"/>
                  <a:gd name="T8" fmla="*/ 0 w 90"/>
                  <a:gd name="T9" fmla="*/ 0 h 763"/>
                  <a:gd name="T10" fmla="*/ 0 w 90"/>
                  <a:gd name="T11" fmla="*/ 0 h 7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90"/>
                  <a:gd name="T19" fmla="*/ 0 h 763"/>
                  <a:gd name="T20" fmla="*/ 90 w 90"/>
                  <a:gd name="T21" fmla="*/ 763 h 76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90" h="763">
                    <a:moveTo>
                      <a:pt x="0" y="0"/>
                    </a:moveTo>
                    <a:lnTo>
                      <a:pt x="90" y="7"/>
                    </a:lnTo>
                    <a:lnTo>
                      <a:pt x="90" y="735"/>
                    </a:lnTo>
                    <a:lnTo>
                      <a:pt x="0" y="763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164"/>
              <p:cNvSpPr>
                <a:spLocks/>
              </p:cNvSpPr>
              <p:nvPr/>
            </p:nvSpPr>
            <p:spPr bwMode="auto">
              <a:xfrm>
                <a:off x="3268" y="1230"/>
                <a:ext cx="8" cy="222"/>
              </a:xfrm>
              <a:custGeom>
                <a:avLst/>
                <a:gdLst>
                  <a:gd name="T0" fmla="*/ 1 w 29"/>
                  <a:gd name="T1" fmla="*/ 0 h 728"/>
                  <a:gd name="T2" fmla="*/ 1 w 29"/>
                  <a:gd name="T3" fmla="*/ 21 h 728"/>
                  <a:gd name="T4" fmla="*/ 0 w 29"/>
                  <a:gd name="T5" fmla="*/ 21 h 728"/>
                  <a:gd name="T6" fmla="*/ 0 w 29"/>
                  <a:gd name="T7" fmla="*/ 0 h 728"/>
                  <a:gd name="T8" fmla="*/ 1 w 29"/>
                  <a:gd name="T9" fmla="*/ 0 h 7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"/>
                  <a:gd name="T16" fmla="*/ 0 h 728"/>
                  <a:gd name="T17" fmla="*/ 29 w 29"/>
                  <a:gd name="T18" fmla="*/ 728 h 7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" h="728">
                    <a:moveTo>
                      <a:pt x="29" y="0"/>
                    </a:moveTo>
                    <a:lnTo>
                      <a:pt x="28" y="728"/>
                    </a:lnTo>
                    <a:lnTo>
                      <a:pt x="0" y="728"/>
                    </a:lnTo>
                    <a:lnTo>
                      <a:pt x="1" y="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Freeform 165"/>
              <p:cNvSpPr>
                <a:spLocks/>
              </p:cNvSpPr>
              <p:nvPr/>
            </p:nvSpPr>
            <p:spPr bwMode="auto">
              <a:xfrm>
                <a:off x="3145" y="1220"/>
                <a:ext cx="131" cy="11"/>
              </a:xfrm>
              <a:custGeom>
                <a:avLst/>
                <a:gdLst>
                  <a:gd name="T0" fmla="*/ 0 w 457"/>
                  <a:gd name="T1" fmla="*/ 0 h 35"/>
                  <a:gd name="T2" fmla="*/ 11 w 457"/>
                  <a:gd name="T3" fmla="*/ 1 h 35"/>
                  <a:gd name="T4" fmla="*/ 10 w 457"/>
                  <a:gd name="T5" fmla="*/ 1 h 35"/>
                  <a:gd name="T6" fmla="*/ 0 w 457"/>
                  <a:gd name="T7" fmla="*/ 0 h 35"/>
                  <a:gd name="T8" fmla="*/ 0 w 457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7"/>
                  <a:gd name="T16" fmla="*/ 0 h 35"/>
                  <a:gd name="T17" fmla="*/ 457 w 457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7" h="35">
                    <a:moveTo>
                      <a:pt x="0" y="0"/>
                    </a:moveTo>
                    <a:lnTo>
                      <a:pt x="457" y="28"/>
                    </a:lnTo>
                    <a:lnTo>
                      <a:pt x="424" y="35"/>
                    </a:lnTo>
                    <a:lnTo>
                      <a:pt x="0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166"/>
              <p:cNvSpPr>
                <a:spLocks/>
              </p:cNvSpPr>
              <p:nvPr/>
            </p:nvSpPr>
            <p:spPr bwMode="auto">
              <a:xfrm>
                <a:off x="2975" y="1231"/>
                <a:ext cx="28" cy="219"/>
              </a:xfrm>
              <a:custGeom>
                <a:avLst/>
                <a:gdLst>
                  <a:gd name="T0" fmla="*/ 0 w 96"/>
                  <a:gd name="T1" fmla="*/ 0 h 714"/>
                  <a:gd name="T2" fmla="*/ 2 w 96"/>
                  <a:gd name="T3" fmla="*/ 0 h 714"/>
                  <a:gd name="T4" fmla="*/ 2 w 96"/>
                  <a:gd name="T5" fmla="*/ 21 h 714"/>
                  <a:gd name="T6" fmla="*/ 0 w 96"/>
                  <a:gd name="T7" fmla="*/ 19 h 714"/>
                  <a:gd name="T8" fmla="*/ 0 w 96"/>
                  <a:gd name="T9" fmla="*/ 0 h 7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714"/>
                  <a:gd name="T17" fmla="*/ 96 w 96"/>
                  <a:gd name="T18" fmla="*/ 714 h 7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714">
                    <a:moveTo>
                      <a:pt x="0" y="10"/>
                    </a:moveTo>
                    <a:lnTo>
                      <a:pt x="96" y="0"/>
                    </a:lnTo>
                    <a:lnTo>
                      <a:pt x="96" y="714"/>
                    </a:lnTo>
                    <a:lnTo>
                      <a:pt x="0" y="67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Freeform 167"/>
              <p:cNvSpPr>
                <a:spLocks/>
              </p:cNvSpPr>
              <p:nvPr/>
            </p:nvSpPr>
            <p:spPr bwMode="auto">
              <a:xfrm>
                <a:off x="3003" y="1221"/>
                <a:ext cx="87" cy="11"/>
              </a:xfrm>
              <a:custGeom>
                <a:avLst/>
                <a:gdLst>
                  <a:gd name="T0" fmla="*/ 0 w 301"/>
                  <a:gd name="T1" fmla="*/ 1 h 38"/>
                  <a:gd name="T2" fmla="*/ 1 w 301"/>
                  <a:gd name="T3" fmla="*/ 1 h 38"/>
                  <a:gd name="T4" fmla="*/ 7 w 301"/>
                  <a:gd name="T5" fmla="*/ 0 h 38"/>
                  <a:gd name="T6" fmla="*/ 7 w 301"/>
                  <a:gd name="T7" fmla="*/ 0 h 38"/>
                  <a:gd name="T8" fmla="*/ 0 w 301"/>
                  <a:gd name="T9" fmla="*/ 1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1"/>
                  <a:gd name="T16" fmla="*/ 0 h 38"/>
                  <a:gd name="T17" fmla="*/ 301 w 301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1" h="38">
                    <a:moveTo>
                      <a:pt x="0" y="33"/>
                    </a:moveTo>
                    <a:lnTo>
                      <a:pt x="26" y="38"/>
                    </a:lnTo>
                    <a:lnTo>
                      <a:pt x="301" y="10"/>
                    </a:lnTo>
                    <a:lnTo>
                      <a:pt x="301" y="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168"/>
              <p:cNvSpPr>
                <a:spLocks/>
              </p:cNvSpPr>
              <p:nvPr/>
            </p:nvSpPr>
            <p:spPr bwMode="auto">
              <a:xfrm>
                <a:off x="3090" y="1218"/>
                <a:ext cx="24" cy="297"/>
              </a:xfrm>
              <a:custGeom>
                <a:avLst/>
                <a:gdLst>
                  <a:gd name="T0" fmla="*/ 0 w 83"/>
                  <a:gd name="T1" fmla="*/ 0 h 966"/>
                  <a:gd name="T2" fmla="*/ 2 w 83"/>
                  <a:gd name="T3" fmla="*/ 0 h 966"/>
                  <a:gd name="T4" fmla="*/ 2 w 83"/>
                  <a:gd name="T5" fmla="*/ 28 h 966"/>
                  <a:gd name="T6" fmla="*/ 0 w 83"/>
                  <a:gd name="T7" fmla="*/ 27 h 966"/>
                  <a:gd name="T8" fmla="*/ 0 w 83"/>
                  <a:gd name="T9" fmla="*/ 0 h 9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966"/>
                  <a:gd name="T17" fmla="*/ 83 w 83"/>
                  <a:gd name="T18" fmla="*/ 966 h 9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966">
                    <a:moveTo>
                      <a:pt x="0" y="9"/>
                    </a:moveTo>
                    <a:lnTo>
                      <a:pt x="81" y="0"/>
                    </a:lnTo>
                    <a:lnTo>
                      <a:pt x="83" y="966"/>
                    </a:lnTo>
                    <a:lnTo>
                      <a:pt x="0" y="927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169"/>
              <p:cNvSpPr>
                <a:spLocks/>
              </p:cNvSpPr>
              <p:nvPr/>
            </p:nvSpPr>
            <p:spPr bwMode="auto">
              <a:xfrm>
                <a:off x="3003" y="1231"/>
                <a:ext cx="7" cy="219"/>
              </a:xfrm>
              <a:custGeom>
                <a:avLst/>
                <a:gdLst>
                  <a:gd name="T0" fmla="*/ 0 w 26"/>
                  <a:gd name="T1" fmla="*/ 0 h 714"/>
                  <a:gd name="T2" fmla="*/ 1 w 26"/>
                  <a:gd name="T3" fmla="*/ 0 h 714"/>
                  <a:gd name="T4" fmla="*/ 1 w 26"/>
                  <a:gd name="T5" fmla="*/ 21 h 714"/>
                  <a:gd name="T6" fmla="*/ 0 w 26"/>
                  <a:gd name="T7" fmla="*/ 21 h 714"/>
                  <a:gd name="T8" fmla="*/ 0 w 26"/>
                  <a:gd name="T9" fmla="*/ 0 h 7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714"/>
                  <a:gd name="T17" fmla="*/ 26 w 26"/>
                  <a:gd name="T18" fmla="*/ 714 h 7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714">
                    <a:moveTo>
                      <a:pt x="0" y="0"/>
                    </a:moveTo>
                    <a:lnTo>
                      <a:pt x="26" y="5"/>
                    </a:lnTo>
                    <a:lnTo>
                      <a:pt x="26" y="709"/>
                    </a:lnTo>
                    <a:lnTo>
                      <a:pt x="0" y="7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Freeform 170"/>
              <p:cNvSpPr>
                <a:spLocks/>
              </p:cNvSpPr>
              <p:nvPr/>
            </p:nvSpPr>
            <p:spPr bwMode="auto">
              <a:xfrm>
                <a:off x="3003" y="1449"/>
                <a:ext cx="87" cy="42"/>
              </a:xfrm>
              <a:custGeom>
                <a:avLst/>
                <a:gdLst>
                  <a:gd name="T0" fmla="*/ 0 w 301"/>
                  <a:gd name="T1" fmla="*/ 0 h 138"/>
                  <a:gd name="T2" fmla="*/ 1 w 301"/>
                  <a:gd name="T3" fmla="*/ 0 h 138"/>
                  <a:gd name="T4" fmla="*/ 7 w 301"/>
                  <a:gd name="T5" fmla="*/ 3 h 138"/>
                  <a:gd name="T6" fmla="*/ 7 w 301"/>
                  <a:gd name="T7" fmla="*/ 4 h 138"/>
                  <a:gd name="T8" fmla="*/ 0 w 301"/>
                  <a:gd name="T9" fmla="*/ 0 h 1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1"/>
                  <a:gd name="T16" fmla="*/ 0 h 138"/>
                  <a:gd name="T17" fmla="*/ 301 w 301"/>
                  <a:gd name="T18" fmla="*/ 138 h 1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1" h="138">
                    <a:moveTo>
                      <a:pt x="0" y="5"/>
                    </a:moveTo>
                    <a:lnTo>
                      <a:pt x="26" y="0"/>
                    </a:lnTo>
                    <a:lnTo>
                      <a:pt x="301" y="116"/>
                    </a:lnTo>
                    <a:lnTo>
                      <a:pt x="301" y="138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Freeform 171"/>
              <p:cNvSpPr>
                <a:spLocks/>
              </p:cNvSpPr>
              <p:nvPr/>
            </p:nvSpPr>
            <p:spPr bwMode="auto">
              <a:xfrm>
                <a:off x="2975" y="1438"/>
                <a:ext cx="139" cy="77"/>
              </a:xfrm>
              <a:custGeom>
                <a:avLst/>
                <a:gdLst>
                  <a:gd name="T0" fmla="*/ 0 w 480"/>
                  <a:gd name="T1" fmla="*/ 0 h 251"/>
                  <a:gd name="T2" fmla="*/ 0 w 480"/>
                  <a:gd name="T3" fmla="*/ 1 h 251"/>
                  <a:gd name="T4" fmla="*/ 12 w 480"/>
                  <a:gd name="T5" fmla="*/ 7 h 251"/>
                  <a:gd name="T6" fmla="*/ 12 w 480"/>
                  <a:gd name="T7" fmla="*/ 6 h 251"/>
                  <a:gd name="T8" fmla="*/ 0 w 480"/>
                  <a:gd name="T9" fmla="*/ 0 h 2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0"/>
                  <a:gd name="T16" fmla="*/ 0 h 251"/>
                  <a:gd name="T17" fmla="*/ 480 w 480"/>
                  <a:gd name="T18" fmla="*/ 251 h 2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251">
                    <a:moveTo>
                      <a:pt x="0" y="0"/>
                    </a:moveTo>
                    <a:lnTo>
                      <a:pt x="0" y="32"/>
                    </a:lnTo>
                    <a:lnTo>
                      <a:pt x="480" y="251"/>
                    </a:lnTo>
                    <a:lnTo>
                      <a:pt x="480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172"/>
              <p:cNvSpPr>
                <a:spLocks/>
              </p:cNvSpPr>
              <p:nvPr/>
            </p:nvSpPr>
            <p:spPr bwMode="auto">
              <a:xfrm>
                <a:off x="3145" y="1452"/>
                <a:ext cx="131" cy="39"/>
              </a:xfrm>
              <a:custGeom>
                <a:avLst/>
                <a:gdLst>
                  <a:gd name="T0" fmla="*/ 11 w 456"/>
                  <a:gd name="T1" fmla="*/ 0 h 125"/>
                  <a:gd name="T2" fmla="*/ 10 w 456"/>
                  <a:gd name="T3" fmla="*/ 0 h 125"/>
                  <a:gd name="T4" fmla="*/ 0 w 456"/>
                  <a:gd name="T5" fmla="*/ 3 h 125"/>
                  <a:gd name="T6" fmla="*/ 0 w 456"/>
                  <a:gd name="T7" fmla="*/ 4 h 125"/>
                  <a:gd name="T8" fmla="*/ 11 w 456"/>
                  <a:gd name="T9" fmla="*/ 0 h 1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6"/>
                  <a:gd name="T16" fmla="*/ 0 h 125"/>
                  <a:gd name="T17" fmla="*/ 456 w 456"/>
                  <a:gd name="T18" fmla="*/ 125 h 1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6" h="125">
                    <a:moveTo>
                      <a:pt x="456" y="0"/>
                    </a:moveTo>
                    <a:lnTo>
                      <a:pt x="428" y="0"/>
                    </a:lnTo>
                    <a:lnTo>
                      <a:pt x="0" y="114"/>
                    </a:lnTo>
                    <a:lnTo>
                      <a:pt x="0" y="125"/>
                    </a:lnTo>
                    <a:lnTo>
                      <a:pt x="456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173"/>
              <p:cNvSpPr>
                <a:spLocks/>
              </p:cNvSpPr>
              <p:nvPr/>
            </p:nvSpPr>
            <p:spPr bwMode="auto">
              <a:xfrm>
                <a:off x="3144" y="1452"/>
                <a:ext cx="132" cy="52"/>
              </a:xfrm>
              <a:custGeom>
                <a:avLst/>
                <a:gdLst>
                  <a:gd name="T0" fmla="*/ 0 w 459"/>
                  <a:gd name="T1" fmla="*/ 4 h 167"/>
                  <a:gd name="T2" fmla="*/ 0 w 459"/>
                  <a:gd name="T3" fmla="*/ 5 h 167"/>
                  <a:gd name="T4" fmla="*/ 11 w 459"/>
                  <a:gd name="T5" fmla="*/ 1 h 167"/>
                  <a:gd name="T6" fmla="*/ 11 w 459"/>
                  <a:gd name="T7" fmla="*/ 0 h 167"/>
                  <a:gd name="T8" fmla="*/ 0 w 459"/>
                  <a:gd name="T9" fmla="*/ 4 h 1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9"/>
                  <a:gd name="T16" fmla="*/ 0 h 167"/>
                  <a:gd name="T17" fmla="*/ 459 w 459"/>
                  <a:gd name="T18" fmla="*/ 167 h 1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9" h="167">
                    <a:moveTo>
                      <a:pt x="0" y="124"/>
                    </a:moveTo>
                    <a:lnTo>
                      <a:pt x="0" y="167"/>
                    </a:lnTo>
                    <a:lnTo>
                      <a:pt x="459" y="31"/>
                    </a:lnTo>
                    <a:lnTo>
                      <a:pt x="459" y="0"/>
                    </a:lnTo>
                    <a:lnTo>
                      <a:pt x="0" y="124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174"/>
              <p:cNvSpPr>
                <a:spLocks/>
              </p:cNvSpPr>
              <p:nvPr/>
            </p:nvSpPr>
            <p:spPr bwMode="auto">
              <a:xfrm>
                <a:off x="3344" y="1311"/>
                <a:ext cx="126" cy="232"/>
              </a:xfrm>
              <a:custGeom>
                <a:avLst/>
                <a:gdLst>
                  <a:gd name="T0" fmla="*/ 0 w 439"/>
                  <a:gd name="T1" fmla="*/ 22 h 755"/>
                  <a:gd name="T2" fmla="*/ 0 w 439"/>
                  <a:gd name="T3" fmla="*/ 1 h 755"/>
                  <a:gd name="T4" fmla="*/ 10 w 439"/>
                  <a:gd name="T5" fmla="*/ 0 h 755"/>
                  <a:gd name="T6" fmla="*/ 10 w 439"/>
                  <a:gd name="T7" fmla="*/ 16 h 755"/>
                  <a:gd name="T8" fmla="*/ 0 w 439"/>
                  <a:gd name="T9" fmla="*/ 22 h 7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9"/>
                  <a:gd name="T16" fmla="*/ 0 h 755"/>
                  <a:gd name="T17" fmla="*/ 439 w 439"/>
                  <a:gd name="T18" fmla="*/ 755 h 7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9" h="755">
                    <a:moveTo>
                      <a:pt x="0" y="755"/>
                    </a:moveTo>
                    <a:lnTo>
                      <a:pt x="0" y="42"/>
                    </a:lnTo>
                    <a:lnTo>
                      <a:pt x="439" y="0"/>
                    </a:lnTo>
                    <a:lnTo>
                      <a:pt x="439" y="547"/>
                    </a:lnTo>
                    <a:lnTo>
                      <a:pt x="0" y="755"/>
                    </a:lnTo>
                    <a:close/>
                  </a:path>
                </a:pathLst>
              </a:custGeom>
              <a:solidFill>
                <a:srgbClr val="B358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175"/>
              <p:cNvSpPr>
                <a:spLocks/>
              </p:cNvSpPr>
              <p:nvPr/>
            </p:nvSpPr>
            <p:spPr bwMode="auto">
              <a:xfrm>
                <a:off x="3234" y="1307"/>
                <a:ext cx="236" cy="17"/>
              </a:xfrm>
              <a:custGeom>
                <a:avLst/>
                <a:gdLst>
                  <a:gd name="T0" fmla="*/ 9 w 819"/>
                  <a:gd name="T1" fmla="*/ 1 h 59"/>
                  <a:gd name="T2" fmla="*/ 20 w 819"/>
                  <a:gd name="T3" fmla="*/ 0 h 59"/>
                  <a:gd name="T4" fmla="*/ 10 w 819"/>
                  <a:gd name="T5" fmla="*/ 0 h 59"/>
                  <a:gd name="T6" fmla="*/ 0 w 819"/>
                  <a:gd name="T7" fmla="*/ 1 h 59"/>
                  <a:gd name="T8" fmla="*/ 9 w 819"/>
                  <a:gd name="T9" fmla="*/ 1 h 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19"/>
                  <a:gd name="T16" fmla="*/ 0 h 59"/>
                  <a:gd name="T17" fmla="*/ 819 w 819"/>
                  <a:gd name="T18" fmla="*/ 59 h 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19" h="59">
                    <a:moveTo>
                      <a:pt x="380" y="59"/>
                    </a:moveTo>
                    <a:lnTo>
                      <a:pt x="819" y="17"/>
                    </a:lnTo>
                    <a:lnTo>
                      <a:pt x="418" y="0"/>
                    </a:lnTo>
                    <a:lnTo>
                      <a:pt x="0" y="30"/>
                    </a:lnTo>
                    <a:lnTo>
                      <a:pt x="380" y="59"/>
                    </a:lnTo>
                    <a:close/>
                  </a:path>
                </a:pathLst>
              </a:custGeom>
              <a:solidFill>
                <a:srgbClr val="FFAD2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176"/>
              <p:cNvSpPr>
                <a:spLocks/>
              </p:cNvSpPr>
              <p:nvPr/>
            </p:nvSpPr>
            <p:spPr bwMode="auto">
              <a:xfrm>
                <a:off x="3234" y="1316"/>
                <a:ext cx="110" cy="227"/>
              </a:xfrm>
              <a:custGeom>
                <a:avLst/>
                <a:gdLst>
                  <a:gd name="T0" fmla="*/ 0 w 380"/>
                  <a:gd name="T1" fmla="*/ 0 h 742"/>
                  <a:gd name="T2" fmla="*/ 0 w 380"/>
                  <a:gd name="T3" fmla="*/ 17 h 742"/>
                  <a:gd name="T4" fmla="*/ 9 w 380"/>
                  <a:gd name="T5" fmla="*/ 21 h 742"/>
                  <a:gd name="T6" fmla="*/ 9 w 380"/>
                  <a:gd name="T7" fmla="*/ 1 h 742"/>
                  <a:gd name="T8" fmla="*/ 0 w 380"/>
                  <a:gd name="T9" fmla="*/ 0 h 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0"/>
                  <a:gd name="T16" fmla="*/ 0 h 742"/>
                  <a:gd name="T17" fmla="*/ 380 w 380"/>
                  <a:gd name="T18" fmla="*/ 742 h 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0" h="742">
                    <a:moveTo>
                      <a:pt x="0" y="0"/>
                    </a:moveTo>
                    <a:lnTo>
                      <a:pt x="0" y="609"/>
                    </a:lnTo>
                    <a:lnTo>
                      <a:pt x="380" y="742"/>
                    </a:lnTo>
                    <a:lnTo>
                      <a:pt x="380" y="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7D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177"/>
              <p:cNvSpPr>
                <a:spLocks/>
              </p:cNvSpPr>
              <p:nvPr/>
            </p:nvSpPr>
            <p:spPr bwMode="auto">
              <a:xfrm>
                <a:off x="3128" y="1417"/>
                <a:ext cx="191" cy="51"/>
              </a:xfrm>
              <a:custGeom>
                <a:avLst/>
                <a:gdLst>
                  <a:gd name="T0" fmla="*/ 0 w 658"/>
                  <a:gd name="T1" fmla="*/ 2 h 167"/>
                  <a:gd name="T2" fmla="*/ 8 w 658"/>
                  <a:gd name="T3" fmla="*/ 0 h 167"/>
                  <a:gd name="T4" fmla="*/ 16 w 658"/>
                  <a:gd name="T5" fmla="*/ 2 h 167"/>
                  <a:gd name="T6" fmla="*/ 8 w 658"/>
                  <a:gd name="T7" fmla="*/ 5 h 167"/>
                  <a:gd name="T8" fmla="*/ 0 w 658"/>
                  <a:gd name="T9" fmla="*/ 2 h 1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8"/>
                  <a:gd name="T16" fmla="*/ 0 h 167"/>
                  <a:gd name="T17" fmla="*/ 658 w 658"/>
                  <a:gd name="T18" fmla="*/ 167 h 1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8" h="167">
                    <a:moveTo>
                      <a:pt x="0" y="65"/>
                    </a:moveTo>
                    <a:lnTo>
                      <a:pt x="303" y="0"/>
                    </a:lnTo>
                    <a:lnTo>
                      <a:pt x="658" y="75"/>
                    </a:lnTo>
                    <a:lnTo>
                      <a:pt x="326" y="167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178"/>
              <p:cNvSpPr>
                <a:spLocks/>
              </p:cNvSpPr>
              <p:nvPr/>
            </p:nvSpPr>
            <p:spPr bwMode="auto">
              <a:xfrm>
                <a:off x="3128" y="1437"/>
                <a:ext cx="95" cy="148"/>
              </a:xfrm>
              <a:custGeom>
                <a:avLst/>
                <a:gdLst>
                  <a:gd name="T0" fmla="*/ 0 w 326"/>
                  <a:gd name="T1" fmla="*/ 0 h 481"/>
                  <a:gd name="T2" fmla="*/ 8 w 326"/>
                  <a:gd name="T3" fmla="*/ 3 h 481"/>
                  <a:gd name="T4" fmla="*/ 8 w 326"/>
                  <a:gd name="T5" fmla="*/ 14 h 481"/>
                  <a:gd name="T6" fmla="*/ 0 w 326"/>
                  <a:gd name="T7" fmla="*/ 10 h 481"/>
                  <a:gd name="T8" fmla="*/ 0 w 326"/>
                  <a:gd name="T9" fmla="*/ 0 h 4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6"/>
                  <a:gd name="T16" fmla="*/ 0 h 481"/>
                  <a:gd name="T17" fmla="*/ 326 w 326"/>
                  <a:gd name="T18" fmla="*/ 481 h 4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6" h="481">
                    <a:moveTo>
                      <a:pt x="0" y="0"/>
                    </a:moveTo>
                    <a:lnTo>
                      <a:pt x="326" y="102"/>
                    </a:lnTo>
                    <a:lnTo>
                      <a:pt x="326" y="481"/>
                    </a:lnTo>
                    <a:lnTo>
                      <a:pt x="0" y="3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0C5B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179"/>
              <p:cNvSpPr>
                <a:spLocks/>
              </p:cNvSpPr>
              <p:nvPr/>
            </p:nvSpPr>
            <p:spPr bwMode="auto">
              <a:xfrm>
                <a:off x="3223" y="1440"/>
                <a:ext cx="96" cy="145"/>
              </a:xfrm>
              <a:custGeom>
                <a:avLst/>
                <a:gdLst>
                  <a:gd name="T0" fmla="*/ 0 w 332"/>
                  <a:gd name="T1" fmla="*/ 3 h 471"/>
                  <a:gd name="T2" fmla="*/ 8 w 332"/>
                  <a:gd name="T3" fmla="*/ 0 h 471"/>
                  <a:gd name="T4" fmla="*/ 8 w 332"/>
                  <a:gd name="T5" fmla="*/ 9 h 471"/>
                  <a:gd name="T6" fmla="*/ 0 w 332"/>
                  <a:gd name="T7" fmla="*/ 14 h 471"/>
                  <a:gd name="T8" fmla="*/ 0 w 332"/>
                  <a:gd name="T9" fmla="*/ 3 h 4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32"/>
                  <a:gd name="T16" fmla="*/ 0 h 471"/>
                  <a:gd name="T17" fmla="*/ 332 w 332"/>
                  <a:gd name="T18" fmla="*/ 471 h 4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32" h="471">
                    <a:moveTo>
                      <a:pt x="0" y="92"/>
                    </a:moveTo>
                    <a:lnTo>
                      <a:pt x="332" y="0"/>
                    </a:lnTo>
                    <a:lnTo>
                      <a:pt x="332" y="314"/>
                    </a:lnTo>
                    <a:lnTo>
                      <a:pt x="0" y="471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B7908B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40" name="Picture 180" descr="MCj03035710000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2527300"/>
              <a:ext cx="863600" cy="67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181" descr="MCj03035710000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3517900"/>
              <a:ext cx="863600" cy="67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Line 182"/>
            <p:cNvSpPr>
              <a:spLocks noChangeShapeType="1"/>
            </p:cNvSpPr>
            <p:nvPr/>
          </p:nvSpPr>
          <p:spPr bwMode="auto">
            <a:xfrm>
              <a:off x="1600200" y="289560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83"/>
            <p:cNvSpPr>
              <a:spLocks noChangeShapeType="1"/>
            </p:cNvSpPr>
            <p:nvPr/>
          </p:nvSpPr>
          <p:spPr bwMode="auto">
            <a:xfrm>
              <a:off x="1524000" y="1981200"/>
              <a:ext cx="6858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84"/>
            <p:cNvSpPr>
              <a:spLocks noChangeShapeType="1"/>
            </p:cNvSpPr>
            <p:nvPr/>
          </p:nvSpPr>
          <p:spPr bwMode="auto">
            <a:xfrm flipV="1">
              <a:off x="1524000" y="2971800"/>
              <a:ext cx="6858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185"/>
            <p:cNvSpPr>
              <a:spLocks noChangeShapeType="1"/>
            </p:cNvSpPr>
            <p:nvPr/>
          </p:nvSpPr>
          <p:spPr bwMode="auto">
            <a:xfrm>
              <a:off x="3276600" y="1981200"/>
              <a:ext cx="6858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186"/>
            <p:cNvSpPr>
              <a:spLocks noChangeShapeType="1"/>
            </p:cNvSpPr>
            <p:nvPr/>
          </p:nvSpPr>
          <p:spPr bwMode="auto">
            <a:xfrm flipV="1">
              <a:off x="3276600" y="2057400"/>
              <a:ext cx="7620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187"/>
            <p:cNvSpPr>
              <a:spLocks noChangeShapeType="1"/>
            </p:cNvSpPr>
            <p:nvPr/>
          </p:nvSpPr>
          <p:spPr bwMode="auto">
            <a:xfrm>
              <a:off x="3276600" y="2971800"/>
              <a:ext cx="6858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188"/>
            <p:cNvSpPr>
              <a:spLocks noChangeShapeType="1"/>
            </p:cNvSpPr>
            <p:nvPr/>
          </p:nvSpPr>
          <p:spPr bwMode="auto">
            <a:xfrm>
              <a:off x="3276600" y="29718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189"/>
            <p:cNvSpPr>
              <a:spLocks noChangeShapeType="1"/>
            </p:cNvSpPr>
            <p:nvPr/>
          </p:nvSpPr>
          <p:spPr bwMode="auto">
            <a:xfrm flipV="1">
              <a:off x="3276600" y="3124200"/>
              <a:ext cx="6858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190"/>
            <p:cNvSpPr>
              <a:spLocks noChangeShapeType="1"/>
            </p:cNvSpPr>
            <p:nvPr/>
          </p:nvSpPr>
          <p:spPr bwMode="auto">
            <a:xfrm flipV="1">
              <a:off x="5105400" y="2133600"/>
              <a:ext cx="6096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191"/>
            <p:cNvSpPr>
              <a:spLocks noChangeShapeType="1"/>
            </p:cNvSpPr>
            <p:nvPr/>
          </p:nvSpPr>
          <p:spPr bwMode="auto">
            <a:xfrm>
              <a:off x="5105400" y="297180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192"/>
            <p:cNvSpPr>
              <a:spLocks noChangeShapeType="1"/>
            </p:cNvSpPr>
            <p:nvPr/>
          </p:nvSpPr>
          <p:spPr bwMode="auto">
            <a:xfrm>
              <a:off x="1600200" y="50292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193"/>
            <p:cNvSpPr>
              <a:spLocks noChangeShapeType="1"/>
            </p:cNvSpPr>
            <p:nvPr/>
          </p:nvSpPr>
          <p:spPr bwMode="auto">
            <a:xfrm>
              <a:off x="3505200" y="50292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194"/>
            <p:cNvSpPr>
              <a:spLocks noChangeShapeType="1"/>
            </p:cNvSpPr>
            <p:nvPr/>
          </p:nvSpPr>
          <p:spPr bwMode="auto">
            <a:xfrm>
              <a:off x="5257800" y="502920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195"/>
            <p:cNvSpPr>
              <a:spLocks noChangeShapeType="1"/>
            </p:cNvSpPr>
            <p:nvPr/>
          </p:nvSpPr>
          <p:spPr bwMode="auto">
            <a:xfrm>
              <a:off x="5105400" y="2971800"/>
              <a:ext cx="24384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196"/>
            <p:cNvSpPr>
              <a:spLocks noChangeShapeType="1"/>
            </p:cNvSpPr>
            <p:nvPr/>
          </p:nvSpPr>
          <p:spPr bwMode="auto">
            <a:xfrm>
              <a:off x="6858000" y="2971800"/>
              <a:ext cx="6858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8" name="Rectangle 197"/>
          <p:cNvSpPr/>
          <p:nvPr/>
        </p:nvSpPr>
        <p:spPr>
          <a:xfrm>
            <a:off x="2671292" y="216546"/>
            <a:ext cx="35557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Supply Chain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1668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0" y="1200150"/>
            <a:ext cx="287931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Persoalan</a:t>
            </a:r>
            <a:r>
              <a:rPr lang="en-US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logistik</a:t>
            </a:r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1066800" y="2190750"/>
            <a:ext cx="1981200" cy="533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Konsep</a:t>
            </a:r>
            <a:r>
              <a:rPr lang="en-US" sz="2000" dirty="0" smtClean="0"/>
              <a:t> Lama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287655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Logistik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intern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/>
          </a:p>
        </p:txBody>
      </p:sp>
      <p:sp>
        <p:nvSpPr>
          <p:cNvPr id="8" name="Down Arrow Callout 7"/>
          <p:cNvSpPr/>
          <p:nvPr/>
        </p:nvSpPr>
        <p:spPr>
          <a:xfrm>
            <a:off x="6019800" y="2076450"/>
            <a:ext cx="1981200" cy="533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Konsep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927311" y="2773680"/>
            <a:ext cx="29118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,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6" idx="3"/>
          </p:cNvCxnSpPr>
          <p:nvPr/>
        </p:nvCxnSpPr>
        <p:spPr>
          <a:xfrm flipH="1">
            <a:off x="3048000" y="1661815"/>
            <a:ext cx="838200" cy="702229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8" idx="1"/>
          </p:cNvCxnSpPr>
          <p:nvPr/>
        </p:nvCxnSpPr>
        <p:spPr>
          <a:xfrm>
            <a:off x="4876800" y="1661815"/>
            <a:ext cx="1143000" cy="587929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111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Rectangle 2"/>
          <p:cNvSpPr txBox="1">
            <a:spLocks noChangeArrowheads="1"/>
          </p:cNvSpPr>
          <p:nvPr/>
        </p:nvSpPr>
        <p:spPr bwMode="auto">
          <a:xfrm>
            <a:off x="304800" y="95250"/>
            <a:ext cx="85344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0033CC"/>
                </a:solidFill>
              </a:rPr>
              <a:t>Losing Sight of the Common Objective</a:t>
            </a:r>
          </a:p>
        </p:txBody>
      </p:sp>
      <p:sp>
        <p:nvSpPr>
          <p:cNvPr id="388" name="Freeform 8"/>
          <p:cNvSpPr>
            <a:spLocks/>
          </p:cNvSpPr>
          <p:nvPr/>
        </p:nvSpPr>
        <p:spPr bwMode="blackWhite">
          <a:xfrm>
            <a:off x="235744" y="651379"/>
            <a:ext cx="8426450" cy="4278313"/>
          </a:xfrm>
          <a:custGeom>
            <a:avLst/>
            <a:gdLst>
              <a:gd name="T0" fmla="*/ 2147483647 w 10616"/>
              <a:gd name="T1" fmla="*/ 2147483647 h 5392"/>
              <a:gd name="T2" fmla="*/ 2147483647 w 10616"/>
              <a:gd name="T3" fmla="*/ 2147483647 h 5392"/>
              <a:gd name="T4" fmla="*/ 2147483647 w 10616"/>
              <a:gd name="T5" fmla="*/ 2147483647 h 5392"/>
              <a:gd name="T6" fmla="*/ 2147483647 w 10616"/>
              <a:gd name="T7" fmla="*/ 2147483647 h 5392"/>
              <a:gd name="T8" fmla="*/ 2147483647 w 10616"/>
              <a:gd name="T9" fmla="*/ 2147483647 h 5392"/>
              <a:gd name="T10" fmla="*/ 2147483647 w 10616"/>
              <a:gd name="T11" fmla="*/ 2147483647 h 5392"/>
              <a:gd name="T12" fmla="*/ 2147483647 w 10616"/>
              <a:gd name="T13" fmla="*/ 2147483647 h 5392"/>
              <a:gd name="T14" fmla="*/ 2147483647 w 10616"/>
              <a:gd name="T15" fmla="*/ 2147483647 h 5392"/>
              <a:gd name="T16" fmla="*/ 2147483647 w 10616"/>
              <a:gd name="T17" fmla="*/ 2147483647 h 5392"/>
              <a:gd name="T18" fmla="*/ 2147483647 w 10616"/>
              <a:gd name="T19" fmla="*/ 2147483647 h 5392"/>
              <a:gd name="T20" fmla="*/ 2147483647 w 10616"/>
              <a:gd name="T21" fmla="*/ 2147483647 h 5392"/>
              <a:gd name="T22" fmla="*/ 2147483647 w 10616"/>
              <a:gd name="T23" fmla="*/ 2147483647 h 5392"/>
              <a:gd name="T24" fmla="*/ 2147483647 w 10616"/>
              <a:gd name="T25" fmla="*/ 2147483647 h 5392"/>
              <a:gd name="T26" fmla="*/ 2147483647 w 10616"/>
              <a:gd name="T27" fmla="*/ 2147483647 h 5392"/>
              <a:gd name="T28" fmla="*/ 2147483647 w 10616"/>
              <a:gd name="T29" fmla="*/ 2147483647 h 5392"/>
              <a:gd name="T30" fmla="*/ 2147483647 w 10616"/>
              <a:gd name="T31" fmla="*/ 2147483647 h 5392"/>
              <a:gd name="T32" fmla="*/ 2147483647 w 10616"/>
              <a:gd name="T33" fmla="*/ 2147483647 h 5392"/>
              <a:gd name="T34" fmla="*/ 2147483647 w 10616"/>
              <a:gd name="T35" fmla="*/ 2147483647 h 5392"/>
              <a:gd name="T36" fmla="*/ 2147483647 w 10616"/>
              <a:gd name="T37" fmla="*/ 2147483647 h 5392"/>
              <a:gd name="T38" fmla="*/ 2147483647 w 10616"/>
              <a:gd name="T39" fmla="*/ 2147483647 h 5392"/>
              <a:gd name="T40" fmla="*/ 2147483647 w 10616"/>
              <a:gd name="T41" fmla="*/ 2147483647 h 5392"/>
              <a:gd name="T42" fmla="*/ 2147483647 w 10616"/>
              <a:gd name="T43" fmla="*/ 2147483647 h 5392"/>
              <a:gd name="T44" fmla="*/ 2147483647 w 10616"/>
              <a:gd name="T45" fmla="*/ 2147483647 h 5392"/>
              <a:gd name="T46" fmla="*/ 2147483647 w 10616"/>
              <a:gd name="T47" fmla="*/ 2147483647 h 5392"/>
              <a:gd name="T48" fmla="*/ 2147483647 w 10616"/>
              <a:gd name="T49" fmla="*/ 2147483647 h 5392"/>
              <a:gd name="T50" fmla="*/ 2147483647 w 10616"/>
              <a:gd name="T51" fmla="*/ 2147483647 h 5392"/>
              <a:gd name="T52" fmla="*/ 2147483647 w 10616"/>
              <a:gd name="T53" fmla="*/ 2147483647 h 5392"/>
              <a:gd name="T54" fmla="*/ 2147483647 w 10616"/>
              <a:gd name="T55" fmla="*/ 2147483647 h 5392"/>
              <a:gd name="T56" fmla="*/ 2147483647 w 10616"/>
              <a:gd name="T57" fmla="*/ 2147483647 h 5392"/>
              <a:gd name="T58" fmla="*/ 2147483647 w 10616"/>
              <a:gd name="T59" fmla="*/ 2147483647 h 5392"/>
              <a:gd name="T60" fmla="*/ 2147483647 w 10616"/>
              <a:gd name="T61" fmla="*/ 2147483647 h 5392"/>
              <a:gd name="T62" fmla="*/ 2147483647 w 10616"/>
              <a:gd name="T63" fmla="*/ 2147483647 h 5392"/>
              <a:gd name="T64" fmla="*/ 2147483647 w 10616"/>
              <a:gd name="T65" fmla="*/ 2147483647 h 5392"/>
              <a:gd name="T66" fmla="*/ 2147483647 w 10616"/>
              <a:gd name="T67" fmla="*/ 0 h 5392"/>
              <a:gd name="T68" fmla="*/ 2147483647 w 10616"/>
              <a:gd name="T69" fmla="*/ 2147483647 h 5392"/>
              <a:gd name="T70" fmla="*/ 2147483647 w 10616"/>
              <a:gd name="T71" fmla="*/ 2147483647 h 5392"/>
              <a:gd name="T72" fmla="*/ 2147483647 w 10616"/>
              <a:gd name="T73" fmla="*/ 2147483647 h 5392"/>
              <a:gd name="T74" fmla="*/ 2147483647 w 10616"/>
              <a:gd name="T75" fmla="*/ 2147483647 h 5392"/>
              <a:gd name="T76" fmla="*/ 2147483647 w 10616"/>
              <a:gd name="T77" fmla="*/ 2147483647 h 5392"/>
              <a:gd name="T78" fmla="*/ 2147483647 w 10616"/>
              <a:gd name="T79" fmla="*/ 2147483647 h 5392"/>
              <a:gd name="T80" fmla="*/ 2147483647 w 10616"/>
              <a:gd name="T81" fmla="*/ 2147483647 h 5392"/>
              <a:gd name="T82" fmla="*/ 2147483647 w 10616"/>
              <a:gd name="T83" fmla="*/ 2147483647 h 5392"/>
              <a:gd name="T84" fmla="*/ 2147483647 w 10616"/>
              <a:gd name="T85" fmla="*/ 2147483647 h 5392"/>
              <a:gd name="T86" fmla="*/ 2147483647 w 10616"/>
              <a:gd name="T87" fmla="*/ 2147483647 h 5392"/>
              <a:gd name="T88" fmla="*/ 2147483647 w 10616"/>
              <a:gd name="T89" fmla="*/ 2147483647 h 5392"/>
              <a:gd name="T90" fmla="*/ 2147483647 w 10616"/>
              <a:gd name="T91" fmla="*/ 2147483647 h 5392"/>
              <a:gd name="T92" fmla="*/ 2147483647 w 10616"/>
              <a:gd name="T93" fmla="*/ 2147483647 h 5392"/>
              <a:gd name="T94" fmla="*/ 0 w 10616"/>
              <a:gd name="T95" fmla="*/ 2147483647 h 5392"/>
              <a:gd name="T96" fmla="*/ 2147483647 w 10616"/>
              <a:gd name="T97" fmla="*/ 2147483647 h 5392"/>
              <a:gd name="T98" fmla="*/ 2147483647 w 10616"/>
              <a:gd name="T99" fmla="*/ 2147483647 h 5392"/>
              <a:gd name="T100" fmla="*/ 2147483647 w 10616"/>
              <a:gd name="T101" fmla="*/ 2147483647 h 5392"/>
              <a:gd name="T102" fmla="*/ 2147483647 w 10616"/>
              <a:gd name="T103" fmla="*/ 2147483647 h 5392"/>
              <a:gd name="T104" fmla="*/ 2147483647 w 10616"/>
              <a:gd name="T105" fmla="*/ 2147483647 h 5392"/>
              <a:gd name="T106" fmla="*/ 2147483647 w 10616"/>
              <a:gd name="T107" fmla="*/ 2147483647 h 5392"/>
              <a:gd name="T108" fmla="*/ 2147483647 w 10616"/>
              <a:gd name="T109" fmla="*/ 2147483647 h 5392"/>
              <a:gd name="T110" fmla="*/ 2147483647 w 10616"/>
              <a:gd name="T111" fmla="*/ 2147483647 h 5392"/>
              <a:gd name="T112" fmla="*/ 2147483647 w 10616"/>
              <a:gd name="T113" fmla="*/ 2147483647 h 539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0616"/>
              <a:gd name="T172" fmla="*/ 0 h 5392"/>
              <a:gd name="T173" fmla="*/ 10616 w 10616"/>
              <a:gd name="T174" fmla="*/ 5392 h 539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0616" h="5392">
                <a:moveTo>
                  <a:pt x="625" y="5157"/>
                </a:moveTo>
                <a:lnTo>
                  <a:pt x="1860" y="5235"/>
                </a:lnTo>
                <a:lnTo>
                  <a:pt x="6206" y="5392"/>
                </a:lnTo>
                <a:lnTo>
                  <a:pt x="10424" y="5110"/>
                </a:lnTo>
                <a:lnTo>
                  <a:pt x="10616" y="5058"/>
                </a:lnTo>
                <a:lnTo>
                  <a:pt x="10582" y="5033"/>
                </a:lnTo>
                <a:lnTo>
                  <a:pt x="10583" y="4905"/>
                </a:lnTo>
                <a:lnTo>
                  <a:pt x="10462" y="4717"/>
                </a:lnTo>
                <a:lnTo>
                  <a:pt x="10234" y="4596"/>
                </a:lnTo>
                <a:lnTo>
                  <a:pt x="10021" y="4421"/>
                </a:lnTo>
                <a:lnTo>
                  <a:pt x="9991" y="4217"/>
                </a:lnTo>
                <a:lnTo>
                  <a:pt x="10071" y="4033"/>
                </a:lnTo>
                <a:lnTo>
                  <a:pt x="10104" y="3922"/>
                </a:lnTo>
                <a:lnTo>
                  <a:pt x="10206" y="3708"/>
                </a:lnTo>
                <a:lnTo>
                  <a:pt x="10277" y="3440"/>
                </a:lnTo>
                <a:lnTo>
                  <a:pt x="10206" y="3211"/>
                </a:lnTo>
                <a:lnTo>
                  <a:pt x="9913" y="3024"/>
                </a:lnTo>
                <a:lnTo>
                  <a:pt x="9571" y="2896"/>
                </a:lnTo>
                <a:lnTo>
                  <a:pt x="9006" y="2686"/>
                </a:lnTo>
                <a:lnTo>
                  <a:pt x="8609" y="2351"/>
                </a:lnTo>
                <a:lnTo>
                  <a:pt x="8625" y="2054"/>
                </a:lnTo>
                <a:lnTo>
                  <a:pt x="8566" y="1886"/>
                </a:lnTo>
                <a:lnTo>
                  <a:pt x="7818" y="1492"/>
                </a:lnTo>
                <a:lnTo>
                  <a:pt x="7397" y="1430"/>
                </a:lnTo>
                <a:lnTo>
                  <a:pt x="7259" y="1373"/>
                </a:lnTo>
                <a:lnTo>
                  <a:pt x="7205" y="1187"/>
                </a:lnTo>
                <a:lnTo>
                  <a:pt x="7143" y="1040"/>
                </a:lnTo>
                <a:lnTo>
                  <a:pt x="6963" y="864"/>
                </a:lnTo>
                <a:lnTo>
                  <a:pt x="6783" y="703"/>
                </a:lnTo>
                <a:lnTo>
                  <a:pt x="6461" y="534"/>
                </a:lnTo>
                <a:lnTo>
                  <a:pt x="5929" y="435"/>
                </a:lnTo>
                <a:lnTo>
                  <a:pt x="5425" y="240"/>
                </a:lnTo>
                <a:lnTo>
                  <a:pt x="4630" y="30"/>
                </a:lnTo>
                <a:lnTo>
                  <a:pt x="4043" y="0"/>
                </a:lnTo>
                <a:lnTo>
                  <a:pt x="3804" y="36"/>
                </a:lnTo>
                <a:lnTo>
                  <a:pt x="3408" y="114"/>
                </a:lnTo>
                <a:lnTo>
                  <a:pt x="2284" y="156"/>
                </a:lnTo>
                <a:lnTo>
                  <a:pt x="1638" y="337"/>
                </a:lnTo>
                <a:lnTo>
                  <a:pt x="1534" y="618"/>
                </a:lnTo>
                <a:lnTo>
                  <a:pt x="989" y="941"/>
                </a:lnTo>
                <a:lnTo>
                  <a:pt x="693" y="1206"/>
                </a:lnTo>
                <a:lnTo>
                  <a:pt x="750" y="1560"/>
                </a:lnTo>
                <a:lnTo>
                  <a:pt x="1020" y="1886"/>
                </a:lnTo>
                <a:lnTo>
                  <a:pt x="989" y="2256"/>
                </a:lnTo>
                <a:lnTo>
                  <a:pt x="759" y="2554"/>
                </a:lnTo>
                <a:lnTo>
                  <a:pt x="445" y="2839"/>
                </a:lnTo>
                <a:lnTo>
                  <a:pt x="172" y="3119"/>
                </a:lnTo>
                <a:lnTo>
                  <a:pt x="0" y="3418"/>
                </a:lnTo>
                <a:lnTo>
                  <a:pt x="68" y="3677"/>
                </a:lnTo>
                <a:lnTo>
                  <a:pt x="345" y="3917"/>
                </a:lnTo>
                <a:lnTo>
                  <a:pt x="722" y="4497"/>
                </a:lnTo>
                <a:lnTo>
                  <a:pt x="643" y="4699"/>
                </a:lnTo>
                <a:lnTo>
                  <a:pt x="549" y="4924"/>
                </a:lnTo>
                <a:lnTo>
                  <a:pt x="525" y="5033"/>
                </a:lnTo>
                <a:lnTo>
                  <a:pt x="549" y="5088"/>
                </a:lnTo>
                <a:lnTo>
                  <a:pt x="662" y="5212"/>
                </a:lnTo>
                <a:lnTo>
                  <a:pt x="625" y="5157"/>
                </a:lnTo>
                <a:close/>
              </a:path>
            </a:pathLst>
          </a:custGeom>
          <a:solidFill>
            <a:srgbClr val="C4E9FF"/>
          </a:solidFill>
          <a:ln w="1588">
            <a:solidFill>
              <a:srgbClr val="C4E9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" name="Freeform 9"/>
          <p:cNvSpPr>
            <a:spLocks/>
          </p:cNvSpPr>
          <p:nvPr/>
        </p:nvSpPr>
        <p:spPr bwMode="blackWhite">
          <a:xfrm>
            <a:off x="3809206" y="3187411"/>
            <a:ext cx="136525" cy="266700"/>
          </a:xfrm>
          <a:custGeom>
            <a:avLst/>
            <a:gdLst>
              <a:gd name="T0" fmla="*/ 2147483647 w 172"/>
              <a:gd name="T1" fmla="*/ 2147483647 h 337"/>
              <a:gd name="T2" fmla="*/ 0 w 172"/>
              <a:gd name="T3" fmla="*/ 0 h 337"/>
              <a:gd name="T4" fmla="*/ 2147483647 w 172"/>
              <a:gd name="T5" fmla="*/ 2147483647 h 337"/>
              <a:gd name="T6" fmla="*/ 2147483647 w 172"/>
              <a:gd name="T7" fmla="*/ 2147483647 h 337"/>
              <a:gd name="T8" fmla="*/ 2147483647 w 172"/>
              <a:gd name="T9" fmla="*/ 2147483647 h 337"/>
              <a:gd name="T10" fmla="*/ 2147483647 w 172"/>
              <a:gd name="T11" fmla="*/ 2147483647 h 33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2"/>
              <a:gd name="T19" fmla="*/ 0 h 337"/>
              <a:gd name="T20" fmla="*/ 172 w 172"/>
              <a:gd name="T21" fmla="*/ 337 h 33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2" h="337">
                <a:moveTo>
                  <a:pt x="54" y="328"/>
                </a:moveTo>
                <a:lnTo>
                  <a:pt x="0" y="0"/>
                </a:lnTo>
                <a:lnTo>
                  <a:pt x="89" y="14"/>
                </a:lnTo>
                <a:lnTo>
                  <a:pt x="141" y="237"/>
                </a:lnTo>
                <a:lnTo>
                  <a:pt x="172" y="337"/>
                </a:lnTo>
                <a:lnTo>
                  <a:pt x="54" y="328"/>
                </a:lnTo>
                <a:close/>
              </a:path>
            </a:pathLst>
          </a:custGeom>
          <a:solidFill>
            <a:srgbClr val="D59686"/>
          </a:solidFill>
          <a:ln w="1588">
            <a:solidFill>
              <a:srgbClr val="D5968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" name="Freeform 10"/>
          <p:cNvSpPr>
            <a:spLocks/>
          </p:cNvSpPr>
          <p:nvPr/>
        </p:nvSpPr>
        <p:spPr bwMode="blackWhite">
          <a:xfrm>
            <a:off x="3809206" y="3187411"/>
            <a:ext cx="136525" cy="266700"/>
          </a:xfrm>
          <a:custGeom>
            <a:avLst/>
            <a:gdLst>
              <a:gd name="T0" fmla="*/ 2147483647 w 172"/>
              <a:gd name="T1" fmla="*/ 2147483647 h 337"/>
              <a:gd name="T2" fmla="*/ 0 w 172"/>
              <a:gd name="T3" fmla="*/ 0 h 337"/>
              <a:gd name="T4" fmla="*/ 2147483647 w 172"/>
              <a:gd name="T5" fmla="*/ 2147483647 h 337"/>
              <a:gd name="T6" fmla="*/ 2147483647 w 172"/>
              <a:gd name="T7" fmla="*/ 2147483647 h 337"/>
              <a:gd name="T8" fmla="*/ 2147483647 w 172"/>
              <a:gd name="T9" fmla="*/ 2147483647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2"/>
              <a:gd name="T16" fmla="*/ 0 h 337"/>
              <a:gd name="T17" fmla="*/ 172 w 172"/>
              <a:gd name="T18" fmla="*/ 337 h 3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2" h="337">
                <a:moveTo>
                  <a:pt x="54" y="328"/>
                </a:moveTo>
                <a:lnTo>
                  <a:pt x="0" y="0"/>
                </a:lnTo>
                <a:lnTo>
                  <a:pt x="89" y="14"/>
                </a:lnTo>
                <a:lnTo>
                  <a:pt x="141" y="237"/>
                </a:lnTo>
                <a:lnTo>
                  <a:pt x="172" y="33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1" name="Freeform 11"/>
          <p:cNvSpPr>
            <a:spLocks/>
          </p:cNvSpPr>
          <p:nvPr/>
        </p:nvSpPr>
        <p:spPr bwMode="blackWhite">
          <a:xfrm>
            <a:off x="1737519" y="3076286"/>
            <a:ext cx="4494212" cy="1349375"/>
          </a:xfrm>
          <a:custGeom>
            <a:avLst/>
            <a:gdLst>
              <a:gd name="T0" fmla="*/ 2147483647 w 5660"/>
              <a:gd name="T1" fmla="*/ 2147483647 h 1699"/>
              <a:gd name="T2" fmla="*/ 2147483647 w 5660"/>
              <a:gd name="T3" fmla="*/ 2147483647 h 1699"/>
              <a:gd name="T4" fmla="*/ 2147483647 w 5660"/>
              <a:gd name="T5" fmla="*/ 2147483647 h 1699"/>
              <a:gd name="T6" fmla="*/ 2147483647 w 5660"/>
              <a:gd name="T7" fmla="*/ 2147483647 h 1699"/>
              <a:gd name="T8" fmla="*/ 2147483647 w 5660"/>
              <a:gd name="T9" fmla="*/ 2147483647 h 1699"/>
              <a:gd name="T10" fmla="*/ 2147483647 w 5660"/>
              <a:gd name="T11" fmla="*/ 2147483647 h 1699"/>
              <a:gd name="T12" fmla="*/ 2147483647 w 5660"/>
              <a:gd name="T13" fmla="*/ 2147483647 h 1699"/>
              <a:gd name="T14" fmla="*/ 2147483647 w 5660"/>
              <a:gd name="T15" fmla="*/ 2147483647 h 1699"/>
              <a:gd name="T16" fmla="*/ 2147483647 w 5660"/>
              <a:gd name="T17" fmla="*/ 0 h 1699"/>
              <a:gd name="T18" fmla="*/ 0 w 5660"/>
              <a:gd name="T19" fmla="*/ 2147483647 h 1699"/>
              <a:gd name="T20" fmla="*/ 2147483647 w 5660"/>
              <a:gd name="T21" fmla="*/ 2147483647 h 1699"/>
              <a:gd name="T22" fmla="*/ 2147483647 w 5660"/>
              <a:gd name="T23" fmla="*/ 2147483647 h 1699"/>
              <a:gd name="T24" fmla="*/ 2147483647 w 5660"/>
              <a:gd name="T25" fmla="*/ 2147483647 h 1699"/>
              <a:gd name="T26" fmla="*/ 2147483647 w 5660"/>
              <a:gd name="T27" fmla="*/ 2147483647 h 1699"/>
              <a:gd name="T28" fmla="*/ 2147483647 w 5660"/>
              <a:gd name="T29" fmla="*/ 2147483647 h 1699"/>
              <a:gd name="T30" fmla="*/ 2147483647 w 5660"/>
              <a:gd name="T31" fmla="*/ 2147483647 h 169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660"/>
              <a:gd name="T49" fmla="*/ 0 h 1699"/>
              <a:gd name="T50" fmla="*/ 5660 w 5660"/>
              <a:gd name="T51" fmla="*/ 1699 h 169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660" h="1699">
                <a:moveTo>
                  <a:pt x="4635" y="1699"/>
                </a:moveTo>
                <a:lnTo>
                  <a:pt x="5660" y="1229"/>
                </a:lnTo>
                <a:lnTo>
                  <a:pt x="5660" y="1210"/>
                </a:lnTo>
                <a:lnTo>
                  <a:pt x="5321" y="1084"/>
                </a:lnTo>
                <a:lnTo>
                  <a:pt x="4183" y="782"/>
                </a:lnTo>
                <a:lnTo>
                  <a:pt x="3075" y="506"/>
                </a:lnTo>
                <a:lnTo>
                  <a:pt x="2171" y="285"/>
                </a:lnTo>
                <a:lnTo>
                  <a:pt x="918" y="55"/>
                </a:lnTo>
                <a:lnTo>
                  <a:pt x="499" y="0"/>
                </a:lnTo>
                <a:lnTo>
                  <a:pt x="0" y="202"/>
                </a:lnTo>
                <a:lnTo>
                  <a:pt x="163" y="375"/>
                </a:lnTo>
                <a:lnTo>
                  <a:pt x="1624" y="1128"/>
                </a:lnTo>
                <a:lnTo>
                  <a:pt x="3240" y="1628"/>
                </a:lnTo>
                <a:lnTo>
                  <a:pt x="4677" y="1689"/>
                </a:lnTo>
                <a:lnTo>
                  <a:pt x="5638" y="1601"/>
                </a:lnTo>
                <a:lnTo>
                  <a:pt x="4635" y="1699"/>
                </a:lnTo>
                <a:close/>
              </a:path>
            </a:pathLst>
          </a:custGeom>
          <a:solidFill>
            <a:srgbClr val="C0A250"/>
          </a:solidFill>
          <a:ln w="1588">
            <a:solidFill>
              <a:srgbClr val="C0A25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2" name="Freeform 12"/>
          <p:cNvSpPr>
            <a:spLocks/>
          </p:cNvSpPr>
          <p:nvPr/>
        </p:nvSpPr>
        <p:spPr bwMode="blackWhite">
          <a:xfrm>
            <a:off x="1737519" y="3076286"/>
            <a:ext cx="4494212" cy="1349375"/>
          </a:xfrm>
          <a:custGeom>
            <a:avLst/>
            <a:gdLst>
              <a:gd name="T0" fmla="*/ 2147483647 w 5660"/>
              <a:gd name="T1" fmla="*/ 2147483647 h 1699"/>
              <a:gd name="T2" fmla="*/ 2147483647 w 5660"/>
              <a:gd name="T3" fmla="*/ 2147483647 h 1699"/>
              <a:gd name="T4" fmla="*/ 2147483647 w 5660"/>
              <a:gd name="T5" fmla="*/ 2147483647 h 1699"/>
              <a:gd name="T6" fmla="*/ 2147483647 w 5660"/>
              <a:gd name="T7" fmla="*/ 2147483647 h 1699"/>
              <a:gd name="T8" fmla="*/ 2147483647 w 5660"/>
              <a:gd name="T9" fmla="*/ 2147483647 h 1699"/>
              <a:gd name="T10" fmla="*/ 2147483647 w 5660"/>
              <a:gd name="T11" fmla="*/ 2147483647 h 1699"/>
              <a:gd name="T12" fmla="*/ 2147483647 w 5660"/>
              <a:gd name="T13" fmla="*/ 2147483647 h 1699"/>
              <a:gd name="T14" fmla="*/ 2147483647 w 5660"/>
              <a:gd name="T15" fmla="*/ 2147483647 h 1699"/>
              <a:gd name="T16" fmla="*/ 2147483647 w 5660"/>
              <a:gd name="T17" fmla="*/ 0 h 1699"/>
              <a:gd name="T18" fmla="*/ 0 w 5660"/>
              <a:gd name="T19" fmla="*/ 2147483647 h 1699"/>
              <a:gd name="T20" fmla="*/ 2147483647 w 5660"/>
              <a:gd name="T21" fmla="*/ 2147483647 h 1699"/>
              <a:gd name="T22" fmla="*/ 2147483647 w 5660"/>
              <a:gd name="T23" fmla="*/ 2147483647 h 1699"/>
              <a:gd name="T24" fmla="*/ 2147483647 w 5660"/>
              <a:gd name="T25" fmla="*/ 2147483647 h 1699"/>
              <a:gd name="T26" fmla="*/ 2147483647 w 5660"/>
              <a:gd name="T27" fmla="*/ 2147483647 h 1699"/>
              <a:gd name="T28" fmla="*/ 2147483647 w 5660"/>
              <a:gd name="T29" fmla="*/ 2147483647 h 169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660"/>
              <a:gd name="T46" fmla="*/ 0 h 1699"/>
              <a:gd name="T47" fmla="*/ 5660 w 5660"/>
              <a:gd name="T48" fmla="*/ 1699 h 1699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660" h="1699">
                <a:moveTo>
                  <a:pt x="4635" y="1699"/>
                </a:moveTo>
                <a:lnTo>
                  <a:pt x="5660" y="1229"/>
                </a:lnTo>
                <a:lnTo>
                  <a:pt x="5660" y="1210"/>
                </a:lnTo>
                <a:lnTo>
                  <a:pt x="5321" y="1084"/>
                </a:lnTo>
                <a:lnTo>
                  <a:pt x="4183" y="782"/>
                </a:lnTo>
                <a:lnTo>
                  <a:pt x="3075" y="506"/>
                </a:lnTo>
                <a:lnTo>
                  <a:pt x="2171" y="285"/>
                </a:lnTo>
                <a:lnTo>
                  <a:pt x="918" y="55"/>
                </a:lnTo>
                <a:lnTo>
                  <a:pt x="499" y="0"/>
                </a:lnTo>
                <a:lnTo>
                  <a:pt x="0" y="202"/>
                </a:lnTo>
                <a:lnTo>
                  <a:pt x="163" y="375"/>
                </a:lnTo>
                <a:lnTo>
                  <a:pt x="1624" y="1128"/>
                </a:lnTo>
                <a:lnTo>
                  <a:pt x="3240" y="1628"/>
                </a:lnTo>
                <a:lnTo>
                  <a:pt x="4677" y="1689"/>
                </a:lnTo>
                <a:lnTo>
                  <a:pt x="5638" y="1601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3" name="Line 13"/>
          <p:cNvSpPr>
            <a:spLocks noChangeShapeType="1"/>
          </p:cNvSpPr>
          <p:nvPr/>
        </p:nvSpPr>
        <p:spPr bwMode="blackWhite">
          <a:xfrm flipV="1">
            <a:off x="2358231" y="3449349"/>
            <a:ext cx="225425" cy="84137"/>
          </a:xfrm>
          <a:prstGeom prst="line">
            <a:avLst/>
          </a:pr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4" name="Freeform 14"/>
          <p:cNvSpPr>
            <a:spLocks/>
          </p:cNvSpPr>
          <p:nvPr/>
        </p:nvSpPr>
        <p:spPr bwMode="blackWhite">
          <a:xfrm>
            <a:off x="2374106" y="3154074"/>
            <a:ext cx="2670175" cy="890587"/>
          </a:xfrm>
          <a:custGeom>
            <a:avLst/>
            <a:gdLst>
              <a:gd name="T0" fmla="*/ 2147483647 w 3362"/>
              <a:gd name="T1" fmla="*/ 2147483647 h 1122"/>
              <a:gd name="T2" fmla="*/ 2147483647 w 3362"/>
              <a:gd name="T3" fmla="*/ 2147483647 h 1122"/>
              <a:gd name="T4" fmla="*/ 2147483647 w 3362"/>
              <a:gd name="T5" fmla="*/ 2147483647 h 1122"/>
              <a:gd name="T6" fmla="*/ 2147483647 w 3362"/>
              <a:gd name="T7" fmla="*/ 2147483647 h 1122"/>
              <a:gd name="T8" fmla="*/ 0 w 3362"/>
              <a:gd name="T9" fmla="*/ 0 h 1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2"/>
              <a:gd name="T16" fmla="*/ 0 h 1122"/>
              <a:gd name="T17" fmla="*/ 3362 w 3362"/>
              <a:gd name="T18" fmla="*/ 1122 h 1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2" h="1122">
                <a:moveTo>
                  <a:pt x="3362" y="1122"/>
                </a:moveTo>
                <a:lnTo>
                  <a:pt x="1797" y="751"/>
                </a:lnTo>
                <a:lnTo>
                  <a:pt x="690" y="462"/>
                </a:lnTo>
                <a:lnTo>
                  <a:pt x="263" y="378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5" name="Freeform 15"/>
          <p:cNvSpPr>
            <a:spLocks/>
          </p:cNvSpPr>
          <p:nvPr/>
        </p:nvSpPr>
        <p:spPr bwMode="blackWhite">
          <a:xfrm>
            <a:off x="4399756" y="3971636"/>
            <a:ext cx="1730375" cy="460375"/>
          </a:xfrm>
          <a:custGeom>
            <a:avLst/>
            <a:gdLst>
              <a:gd name="T0" fmla="*/ 2147483647 w 2180"/>
              <a:gd name="T1" fmla="*/ 2147483647 h 578"/>
              <a:gd name="T2" fmla="*/ 2147483647 w 2180"/>
              <a:gd name="T3" fmla="*/ 2147483647 h 578"/>
              <a:gd name="T4" fmla="*/ 2147483647 w 2180"/>
              <a:gd name="T5" fmla="*/ 2147483647 h 578"/>
              <a:gd name="T6" fmla="*/ 2147483647 w 2180"/>
              <a:gd name="T7" fmla="*/ 2147483647 h 578"/>
              <a:gd name="T8" fmla="*/ 2147483647 w 2180"/>
              <a:gd name="T9" fmla="*/ 2147483647 h 578"/>
              <a:gd name="T10" fmla="*/ 2147483647 w 2180"/>
              <a:gd name="T11" fmla="*/ 2147483647 h 578"/>
              <a:gd name="T12" fmla="*/ 2147483647 w 2180"/>
              <a:gd name="T13" fmla="*/ 2147483647 h 578"/>
              <a:gd name="T14" fmla="*/ 2147483647 w 2180"/>
              <a:gd name="T15" fmla="*/ 2147483647 h 578"/>
              <a:gd name="T16" fmla="*/ 2147483647 w 2180"/>
              <a:gd name="T17" fmla="*/ 2147483647 h 578"/>
              <a:gd name="T18" fmla="*/ 2147483647 w 2180"/>
              <a:gd name="T19" fmla="*/ 2147483647 h 578"/>
              <a:gd name="T20" fmla="*/ 2147483647 w 2180"/>
              <a:gd name="T21" fmla="*/ 2147483647 h 578"/>
              <a:gd name="T22" fmla="*/ 2147483647 w 2180"/>
              <a:gd name="T23" fmla="*/ 2147483647 h 578"/>
              <a:gd name="T24" fmla="*/ 2147483647 w 2180"/>
              <a:gd name="T25" fmla="*/ 2147483647 h 578"/>
              <a:gd name="T26" fmla="*/ 2147483647 w 2180"/>
              <a:gd name="T27" fmla="*/ 2147483647 h 578"/>
              <a:gd name="T28" fmla="*/ 2147483647 w 2180"/>
              <a:gd name="T29" fmla="*/ 2147483647 h 578"/>
              <a:gd name="T30" fmla="*/ 2147483647 w 2180"/>
              <a:gd name="T31" fmla="*/ 2147483647 h 578"/>
              <a:gd name="T32" fmla="*/ 2147483647 w 2180"/>
              <a:gd name="T33" fmla="*/ 2147483647 h 578"/>
              <a:gd name="T34" fmla="*/ 2147483647 w 2180"/>
              <a:gd name="T35" fmla="*/ 2147483647 h 578"/>
              <a:gd name="T36" fmla="*/ 2147483647 w 2180"/>
              <a:gd name="T37" fmla="*/ 2147483647 h 578"/>
              <a:gd name="T38" fmla="*/ 2147483647 w 2180"/>
              <a:gd name="T39" fmla="*/ 2147483647 h 578"/>
              <a:gd name="T40" fmla="*/ 2147483647 w 2180"/>
              <a:gd name="T41" fmla="*/ 2147483647 h 578"/>
              <a:gd name="T42" fmla="*/ 2147483647 w 2180"/>
              <a:gd name="T43" fmla="*/ 2147483647 h 578"/>
              <a:gd name="T44" fmla="*/ 2147483647 w 2180"/>
              <a:gd name="T45" fmla="*/ 2147483647 h 578"/>
              <a:gd name="T46" fmla="*/ 2147483647 w 2180"/>
              <a:gd name="T47" fmla="*/ 2147483647 h 578"/>
              <a:gd name="T48" fmla="*/ 2147483647 w 2180"/>
              <a:gd name="T49" fmla="*/ 2147483647 h 578"/>
              <a:gd name="T50" fmla="*/ 2147483647 w 2180"/>
              <a:gd name="T51" fmla="*/ 2147483647 h 578"/>
              <a:gd name="T52" fmla="*/ 2147483647 w 2180"/>
              <a:gd name="T53" fmla="*/ 2147483647 h 578"/>
              <a:gd name="T54" fmla="*/ 2147483647 w 2180"/>
              <a:gd name="T55" fmla="*/ 0 h 578"/>
              <a:gd name="T56" fmla="*/ 2147483647 w 2180"/>
              <a:gd name="T57" fmla="*/ 0 h 578"/>
              <a:gd name="T58" fmla="*/ 2147483647 w 2180"/>
              <a:gd name="T59" fmla="*/ 2147483647 h 578"/>
              <a:gd name="T60" fmla="*/ 2147483647 w 2180"/>
              <a:gd name="T61" fmla="*/ 2147483647 h 578"/>
              <a:gd name="T62" fmla="*/ 2147483647 w 2180"/>
              <a:gd name="T63" fmla="*/ 2147483647 h 578"/>
              <a:gd name="T64" fmla="*/ 1000502031 w 2180"/>
              <a:gd name="T65" fmla="*/ 2147483647 h 578"/>
              <a:gd name="T66" fmla="*/ 1000502031 w 2180"/>
              <a:gd name="T67" fmla="*/ 2147483647 h 578"/>
              <a:gd name="T68" fmla="*/ 2147483647 w 2180"/>
              <a:gd name="T69" fmla="*/ 2147483647 h 578"/>
              <a:gd name="T70" fmla="*/ 2147483647 w 2180"/>
              <a:gd name="T71" fmla="*/ 2147483647 h 578"/>
              <a:gd name="T72" fmla="*/ 1000502031 w 2180"/>
              <a:gd name="T73" fmla="*/ 2147483647 h 578"/>
              <a:gd name="T74" fmla="*/ 0 w 2180"/>
              <a:gd name="T75" fmla="*/ 2147483647 h 578"/>
              <a:gd name="T76" fmla="*/ 2147483647 w 2180"/>
              <a:gd name="T77" fmla="*/ 2147483647 h 578"/>
              <a:gd name="T78" fmla="*/ 2147483647 w 2180"/>
              <a:gd name="T79" fmla="*/ 2147483647 h 578"/>
              <a:gd name="T80" fmla="*/ 2147483647 w 2180"/>
              <a:gd name="T81" fmla="*/ 2147483647 h 578"/>
              <a:gd name="T82" fmla="*/ 2147483647 w 2180"/>
              <a:gd name="T83" fmla="*/ 2147483647 h 578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180"/>
              <a:gd name="T127" fmla="*/ 0 h 578"/>
              <a:gd name="T128" fmla="*/ 2180 w 2180"/>
              <a:gd name="T129" fmla="*/ 578 h 578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180" h="578">
                <a:moveTo>
                  <a:pt x="2180" y="298"/>
                </a:moveTo>
                <a:lnTo>
                  <a:pt x="2107" y="234"/>
                </a:lnTo>
                <a:lnTo>
                  <a:pt x="2050" y="207"/>
                </a:lnTo>
                <a:lnTo>
                  <a:pt x="2021" y="183"/>
                </a:lnTo>
                <a:lnTo>
                  <a:pt x="1977" y="169"/>
                </a:lnTo>
                <a:lnTo>
                  <a:pt x="1939" y="169"/>
                </a:lnTo>
                <a:lnTo>
                  <a:pt x="1877" y="171"/>
                </a:lnTo>
                <a:lnTo>
                  <a:pt x="1799" y="183"/>
                </a:lnTo>
                <a:lnTo>
                  <a:pt x="1768" y="188"/>
                </a:lnTo>
                <a:lnTo>
                  <a:pt x="1711" y="179"/>
                </a:lnTo>
                <a:lnTo>
                  <a:pt x="1662" y="152"/>
                </a:lnTo>
                <a:lnTo>
                  <a:pt x="1634" y="138"/>
                </a:lnTo>
                <a:lnTo>
                  <a:pt x="1614" y="114"/>
                </a:lnTo>
                <a:lnTo>
                  <a:pt x="1581" y="114"/>
                </a:lnTo>
                <a:lnTo>
                  <a:pt x="1551" y="119"/>
                </a:lnTo>
                <a:lnTo>
                  <a:pt x="1473" y="131"/>
                </a:lnTo>
                <a:lnTo>
                  <a:pt x="1415" y="138"/>
                </a:lnTo>
                <a:lnTo>
                  <a:pt x="1326" y="131"/>
                </a:lnTo>
                <a:lnTo>
                  <a:pt x="1257" y="124"/>
                </a:lnTo>
                <a:lnTo>
                  <a:pt x="1184" y="131"/>
                </a:lnTo>
                <a:lnTo>
                  <a:pt x="1110" y="138"/>
                </a:lnTo>
                <a:lnTo>
                  <a:pt x="1006" y="124"/>
                </a:lnTo>
                <a:lnTo>
                  <a:pt x="893" y="101"/>
                </a:lnTo>
                <a:lnTo>
                  <a:pt x="788" y="77"/>
                </a:lnTo>
                <a:lnTo>
                  <a:pt x="691" y="60"/>
                </a:lnTo>
                <a:lnTo>
                  <a:pt x="575" y="34"/>
                </a:lnTo>
                <a:lnTo>
                  <a:pt x="490" y="8"/>
                </a:lnTo>
                <a:lnTo>
                  <a:pt x="419" y="0"/>
                </a:lnTo>
                <a:lnTo>
                  <a:pt x="346" y="0"/>
                </a:lnTo>
                <a:lnTo>
                  <a:pt x="286" y="5"/>
                </a:lnTo>
                <a:lnTo>
                  <a:pt x="202" y="46"/>
                </a:lnTo>
                <a:lnTo>
                  <a:pt x="105" y="67"/>
                </a:lnTo>
                <a:lnTo>
                  <a:pt x="2" y="114"/>
                </a:lnTo>
                <a:lnTo>
                  <a:pt x="2" y="152"/>
                </a:lnTo>
                <a:lnTo>
                  <a:pt x="43" y="169"/>
                </a:lnTo>
                <a:lnTo>
                  <a:pt x="19" y="196"/>
                </a:lnTo>
                <a:lnTo>
                  <a:pt x="2" y="210"/>
                </a:lnTo>
                <a:lnTo>
                  <a:pt x="0" y="247"/>
                </a:lnTo>
                <a:lnTo>
                  <a:pt x="35" y="348"/>
                </a:lnTo>
                <a:lnTo>
                  <a:pt x="1382" y="578"/>
                </a:lnTo>
                <a:lnTo>
                  <a:pt x="2157" y="243"/>
                </a:lnTo>
                <a:lnTo>
                  <a:pt x="2180" y="298"/>
                </a:lnTo>
                <a:close/>
              </a:path>
            </a:pathLst>
          </a:custGeom>
          <a:solidFill>
            <a:srgbClr val="82EBFF"/>
          </a:solidFill>
          <a:ln w="1588">
            <a:solidFill>
              <a:srgbClr val="82EB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6" name="Freeform 16"/>
          <p:cNvSpPr>
            <a:spLocks/>
          </p:cNvSpPr>
          <p:nvPr/>
        </p:nvSpPr>
        <p:spPr bwMode="blackWhite">
          <a:xfrm>
            <a:off x="3088481" y="3614449"/>
            <a:ext cx="873125" cy="347662"/>
          </a:xfrm>
          <a:custGeom>
            <a:avLst/>
            <a:gdLst>
              <a:gd name="T0" fmla="*/ 0 w 1102"/>
              <a:gd name="T1" fmla="*/ 2147483647 h 439"/>
              <a:gd name="T2" fmla="*/ 2147483647 w 1102"/>
              <a:gd name="T3" fmla="*/ 2147483647 h 439"/>
              <a:gd name="T4" fmla="*/ 2147483647 w 1102"/>
              <a:gd name="T5" fmla="*/ 0 h 439"/>
              <a:gd name="T6" fmla="*/ 0 w 1102"/>
              <a:gd name="T7" fmla="*/ 2147483647 h 439"/>
              <a:gd name="T8" fmla="*/ 0 w 1102"/>
              <a:gd name="T9" fmla="*/ 2147483647 h 4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2"/>
              <a:gd name="T16" fmla="*/ 0 h 439"/>
              <a:gd name="T17" fmla="*/ 1102 w 1102"/>
              <a:gd name="T18" fmla="*/ 439 h 4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2" h="439">
                <a:moveTo>
                  <a:pt x="0" y="439"/>
                </a:moveTo>
                <a:lnTo>
                  <a:pt x="1077" y="86"/>
                </a:lnTo>
                <a:lnTo>
                  <a:pt x="1102" y="0"/>
                </a:lnTo>
                <a:lnTo>
                  <a:pt x="0" y="354"/>
                </a:lnTo>
                <a:lnTo>
                  <a:pt x="0" y="439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7" name="Freeform 17"/>
          <p:cNvSpPr>
            <a:spLocks/>
          </p:cNvSpPr>
          <p:nvPr/>
        </p:nvSpPr>
        <p:spPr bwMode="blackWhite">
          <a:xfrm>
            <a:off x="3088481" y="3614449"/>
            <a:ext cx="873125" cy="347662"/>
          </a:xfrm>
          <a:custGeom>
            <a:avLst/>
            <a:gdLst>
              <a:gd name="T0" fmla="*/ 0 w 1102"/>
              <a:gd name="T1" fmla="*/ 2147483647 h 439"/>
              <a:gd name="T2" fmla="*/ 2147483647 w 1102"/>
              <a:gd name="T3" fmla="*/ 2147483647 h 439"/>
              <a:gd name="T4" fmla="*/ 2147483647 w 1102"/>
              <a:gd name="T5" fmla="*/ 0 h 439"/>
              <a:gd name="T6" fmla="*/ 0 w 1102"/>
              <a:gd name="T7" fmla="*/ 2147483647 h 439"/>
              <a:gd name="T8" fmla="*/ 0 60000 65536"/>
              <a:gd name="T9" fmla="*/ 0 60000 65536"/>
              <a:gd name="T10" fmla="*/ 0 60000 65536"/>
              <a:gd name="T11" fmla="*/ 0 60000 65536"/>
              <a:gd name="T12" fmla="*/ 0 w 1102"/>
              <a:gd name="T13" fmla="*/ 0 h 439"/>
              <a:gd name="T14" fmla="*/ 1102 w 1102"/>
              <a:gd name="T15" fmla="*/ 439 h 43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02" h="439">
                <a:moveTo>
                  <a:pt x="0" y="439"/>
                </a:moveTo>
                <a:lnTo>
                  <a:pt x="1077" y="86"/>
                </a:lnTo>
                <a:lnTo>
                  <a:pt x="1102" y="0"/>
                </a:lnTo>
                <a:lnTo>
                  <a:pt x="0" y="35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8" name="Freeform 18"/>
          <p:cNvSpPr>
            <a:spLocks/>
          </p:cNvSpPr>
          <p:nvPr/>
        </p:nvSpPr>
        <p:spPr bwMode="blackWhite">
          <a:xfrm>
            <a:off x="2767806" y="3514436"/>
            <a:ext cx="1190625" cy="423863"/>
          </a:xfrm>
          <a:custGeom>
            <a:avLst/>
            <a:gdLst>
              <a:gd name="T0" fmla="*/ 0 w 1499"/>
              <a:gd name="T1" fmla="*/ 2147483647 h 533"/>
              <a:gd name="T2" fmla="*/ 2147483647 w 1499"/>
              <a:gd name="T3" fmla="*/ 0 h 533"/>
              <a:gd name="T4" fmla="*/ 2147483647 w 1499"/>
              <a:gd name="T5" fmla="*/ 2147483647 h 533"/>
              <a:gd name="T6" fmla="*/ 2147483647 w 1499"/>
              <a:gd name="T7" fmla="*/ 2147483647 h 533"/>
              <a:gd name="T8" fmla="*/ 2147483647 w 1499"/>
              <a:gd name="T9" fmla="*/ 2147483647 h 533"/>
              <a:gd name="T10" fmla="*/ 0 w 1499"/>
              <a:gd name="T11" fmla="*/ 2147483647 h 53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99"/>
              <a:gd name="T19" fmla="*/ 0 h 533"/>
              <a:gd name="T20" fmla="*/ 1499 w 1499"/>
              <a:gd name="T21" fmla="*/ 533 h 53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99" h="533">
                <a:moveTo>
                  <a:pt x="0" y="368"/>
                </a:moveTo>
                <a:lnTo>
                  <a:pt x="1129" y="0"/>
                </a:lnTo>
                <a:lnTo>
                  <a:pt x="1499" y="107"/>
                </a:lnTo>
                <a:lnTo>
                  <a:pt x="1499" y="135"/>
                </a:lnTo>
                <a:lnTo>
                  <a:pt x="344" y="533"/>
                </a:lnTo>
                <a:lnTo>
                  <a:pt x="0" y="368"/>
                </a:lnTo>
                <a:close/>
              </a:path>
            </a:pathLst>
          </a:custGeom>
          <a:solidFill>
            <a:srgbClr val="FFC17D"/>
          </a:solidFill>
          <a:ln w="1588">
            <a:solidFill>
              <a:srgbClr val="FFC17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" name="Freeform 19"/>
          <p:cNvSpPr>
            <a:spLocks/>
          </p:cNvSpPr>
          <p:nvPr/>
        </p:nvSpPr>
        <p:spPr bwMode="blackWhite">
          <a:xfrm>
            <a:off x="2767806" y="3514436"/>
            <a:ext cx="1190625" cy="423863"/>
          </a:xfrm>
          <a:custGeom>
            <a:avLst/>
            <a:gdLst>
              <a:gd name="T0" fmla="*/ 0 w 1499"/>
              <a:gd name="T1" fmla="*/ 2147483647 h 533"/>
              <a:gd name="T2" fmla="*/ 2147483647 w 1499"/>
              <a:gd name="T3" fmla="*/ 0 h 533"/>
              <a:gd name="T4" fmla="*/ 2147483647 w 1499"/>
              <a:gd name="T5" fmla="*/ 2147483647 h 533"/>
              <a:gd name="T6" fmla="*/ 2147483647 w 1499"/>
              <a:gd name="T7" fmla="*/ 2147483647 h 533"/>
              <a:gd name="T8" fmla="*/ 2147483647 w 1499"/>
              <a:gd name="T9" fmla="*/ 2147483647 h 5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99"/>
              <a:gd name="T16" fmla="*/ 0 h 533"/>
              <a:gd name="T17" fmla="*/ 1499 w 1499"/>
              <a:gd name="T18" fmla="*/ 533 h 5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99" h="533">
                <a:moveTo>
                  <a:pt x="0" y="368"/>
                </a:moveTo>
                <a:lnTo>
                  <a:pt x="1129" y="0"/>
                </a:lnTo>
                <a:lnTo>
                  <a:pt x="1499" y="107"/>
                </a:lnTo>
                <a:lnTo>
                  <a:pt x="1499" y="135"/>
                </a:lnTo>
                <a:lnTo>
                  <a:pt x="344" y="533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" name="Freeform 20"/>
          <p:cNvSpPr>
            <a:spLocks/>
          </p:cNvSpPr>
          <p:nvPr/>
        </p:nvSpPr>
        <p:spPr bwMode="blackWhite">
          <a:xfrm>
            <a:off x="2077244" y="3287424"/>
            <a:ext cx="538162" cy="246062"/>
          </a:xfrm>
          <a:custGeom>
            <a:avLst/>
            <a:gdLst>
              <a:gd name="T0" fmla="*/ 0 w 677"/>
              <a:gd name="T1" fmla="*/ 2147483647 h 311"/>
              <a:gd name="T2" fmla="*/ 2147483647 w 677"/>
              <a:gd name="T3" fmla="*/ 2147483647 h 311"/>
              <a:gd name="T4" fmla="*/ 2147483647 w 677"/>
              <a:gd name="T5" fmla="*/ 0 h 311"/>
              <a:gd name="T6" fmla="*/ 2147483647 w 677"/>
              <a:gd name="T7" fmla="*/ 2147483647 h 311"/>
              <a:gd name="T8" fmla="*/ 2147483647 w 677"/>
              <a:gd name="T9" fmla="*/ 2147483647 h 311"/>
              <a:gd name="T10" fmla="*/ 0 w 677"/>
              <a:gd name="T11" fmla="*/ 2147483647 h 31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77"/>
              <a:gd name="T19" fmla="*/ 0 h 311"/>
              <a:gd name="T20" fmla="*/ 677 w 677"/>
              <a:gd name="T21" fmla="*/ 311 h 31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77" h="311">
                <a:moveTo>
                  <a:pt x="0" y="311"/>
                </a:moveTo>
                <a:lnTo>
                  <a:pt x="677" y="57"/>
                </a:lnTo>
                <a:lnTo>
                  <a:pt x="670" y="0"/>
                </a:lnTo>
                <a:lnTo>
                  <a:pt x="474" y="52"/>
                </a:lnTo>
                <a:lnTo>
                  <a:pt x="136" y="202"/>
                </a:lnTo>
                <a:lnTo>
                  <a:pt x="0" y="311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1" name="Freeform 21"/>
          <p:cNvSpPr>
            <a:spLocks/>
          </p:cNvSpPr>
          <p:nvPr/>
        </p:nvSpPr>
        <p:spPr bwMode="blackWhite">
          <a:xfrm>
            <a:off x="2077244" y="3287424"/>
            <a:ext cx="538162" cy="246062"/>
          </a:xfrm>
          <a:custGeom>
            <a:avLst/>
            <a:gdLst>
              <a:gd name="T0" fmla="*/ 0 w 677"/>
              <a:gd name="T1" fmla="*/ 2147483647 h 311"/>
              <a:gd name="T2" fmla="*/ 2147483647 w 677"/>
              <a:gd name="T3" fmla="*/ 2147483647 h 311"/>
              <a:gd name="T4" fmla="*/ 2147483647 w 677"/>
              <a:gd name="T5" fmla="*/ 0 h 311"/>
              <a:gd name="T6" fmla="*/ 2147483647 w 677"/>
              <a:gd name="T7" fmla="*/ 2147483647 h 311"/>
              <a:gd name="T8" fmla="*/ 2147483647 w 677"/>
              <a:gd name="T9" fmla="*/ 2147483647 h 3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77"/>
              <a:gd name="T16" fmla="*/ 0 h 311"/>
              <a:gd name="T17" fmla="*/ 677 w 677"/>
              <a:gd name="T18" fmla="*/ 311 h 3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77" h="311">
                <a:moveTo>
                  <a:pt x="0" y="311"/>
                </a:moveTo>
                <a:lnTo>
                  <a:pt x="677" y="57"/>
                </a:lnTo>
                <a:lnTo>
                  <a:pt x="670" y="0"/>
                </a:lnTo>
                <a:lnTo>
                  <a:pt x="474" y="52"/>
                </a:lnTo>
                <a:lnTo>
                  <a:pt x="136" y="20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2" name="Freeform 22"/>
          <p:cNvSpPr>
            <a:spLocks/>
          </p:cNvSpPr>
          <p:nvPr/>
        </p:nvSpPr>
        <p:spPr bwMode="blackWhite">
          <a:xfrm>
            <a:off x="1824831" y="3187411"/>
            <a:ext cx="773113" cy="261938"/>
          </a:xfrm>
          <a:custGeom>
            <a:avLst/>
            <a:gdLst>
              <a:gd name="T0" fmla="*/ 2147483647 w 973"/>
              <a:gd name="T1" fmla="*/ 2147483647 h 332"/>
              <a:gd name="T2" fmla="*/ 2147483647 w 973"/>
              <a:gd name="T3" fmla="*/ 2147483647 h 332"/>
              <a:gd name="T4" fmla="*/ 2147483647 w 973"/>
              <a:gd name="T5" fmla="*/ 2147483647 h 332"/>
              <a:gd name="T6" fmla="*/ 2147483647 w 973"/>
              <a:gd name="T7" fmla="*/ 2147483647 h 332"/>
              <a:gd name="T8" fmla="*/ 2147483647 w 973"/>
              <a:gd name="T9" fmla="*/ 2147483647 h 332"/>
              <a:gd name="T10" fmla="*/ 2147483647 w 973"/>
              <a:gd name="T11" fmla="*/ 0 h 332"/>
              <a:gd name="T12" fmla="*/ 0 w 973"/>
              <a:gd name="T13" fmla="*/ 2147483647 h 332"/>
              <a:gd name="T14" fmla="*/ 2147483647 w 973"/>
              <a:gd name="T15" fmla="*/ 2147483647 h 3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73"/>
              <a:gd name="T25" fmla="*/ 0 h 332"/>
              <a:gd name="T26" fmla="*/ 973 w 973"/>
              <a:gd name="T27" fmla="*/ 332 h 3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73" h="332">
                <a:moveTo>
                  <a:pt x="447" y="332"/>
                </a:moveTo>
                <a:lnTo>
                  <a:pt x="793" y="197"/>
                </a:lnTo>
                <a:lnTo>
                  <a:pt x="935" y="142"/>
                </a:lnTo>
                <a:lnTo>
                  <a:pt x="973" y="130"/>
                </a:lnTo>
                <a:lnTo>
                  <a:pt x="973" y="126"/>
                </a:lnTo>
                <a:lnTo>
                  <a:pt x="538" y="0"/>
                </a:lnTo>
                <a:lnTo>
                  <a:pt x="0" y="211"/>
                </a:lnTo>
                <a:lnTo>
                  <a:pt x="447" y="332"/>
                </a:lnTo>
                <a:close/>
              </a:path>
            </a:pathLst>
          </a:custGeom>
          <a:solidFill>
            <a:srgbClr val="FFC17D"/>
          </a:solidFill>
          <a:ln w="1588">
            <a:solidFill>
              <a:srgbClr val="FFC17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3" name="Freeform 23"/>
          <p:cNvSpPr>
            <a:spLocks/>
          </p:cNvSpPr>
          <p:nvPr/>
        </p:nvSpPr>
        <p:spPr bwMode="blackWhite">
          <a:xfrm>
            <a:off x="1824831" y="3187411"/>
            <a:ext cx="773113" cy="261938"/>
          </a:xfrm>
          <a:custGeom>
            <a:avLst/>
            <a:gdLst>
              <a:gd name="T0" fmla="*/ 2147483647 w 973"/>
              <a:gd name="T1" fmla="*/ 2147483647 h 332"/>
              <a:gd name="T2" fmla="*/ 2147483647 w 973"/>
              <a:gd name="T3" fmla="*/ 2147483647 h 332"/>
              <a:gd name="T4" fmla="*/ 2147483647 w 973"/>
              <a:gd name="T5" fmla="*/ 2147483647 h 332"/>
              <a:gd name="T6" fmla="*/ 2147483647 w 973"/>
              <a:gd name="T7" fmla="*/ 2147483647 h 332"/>
              <a:gd name="T8" fmla="*/ 2147483647 w 973"/>
              <a:gd name="T9" fmla="*/ 2147483647 h 332"/>
              <a:gd name="T10" fmla="*/ 2147483647 w 973"/>
              <a:gd name="T11" fmla="*/ 0 h 332"/>
              <a:gd name="T12" fmla="*/ 0 w 973"/>
              <a:gd name="T13" fmla="*/ 2147483647 h 3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73"/>
              <a:gd name="T22" fmla="*/ 0 h 332"/>
              <a:gd name="T23" fmla="*/ 973 w 973"/>
              <a:gd name="T24" fmla="*/ 332 h 33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73" h="332">
                <a:moveTo>
                  <a:pt x="447" y="332"/>
                </a:moveTo>
                <a:lnTo>
                  <a:pt x="793" y="197"/>
                </a:lnTo>
                <a:lnTo>
                  <a:pt x="935" y="142"/>
                </a:lnTo>
                <a:lnTo>
                  <a:pt x="973" y="130"/>
                </a:lnTo>
                <a:lnTo>
                  <a:pt x="973" y="126"/>
                </a:lnTo>
                <a:lnTo>
                  <a:pt x="538" y="0"/>
                </a:lnTo>
                <a:lnTo>
                  <a:pt x="0" y="211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4" name="Freeform 24"/>
          <p:cNvSpPr>
            <a:spLocks/>
          </p:cNvSpPr>
          <p:nvPr/>
        </p:nvSpPr>
        <p:spPr bwMode="blackWhite">
          <a:xfrm>
            <a:off x="1962944" y="3236624"/>
            <a:ext cx="485775" cy="412750"/>
          </a:xfrm>
          <a:custGeom>
            <a:avLst/>
            <a:gdLst>
              <a:gd name="T0" fmla="*/ 2147483647 w 613"/>
              <a:gd name="T1" fmla="*/ 2147483647 h 520"/>
              <a:gd name="T2" fmla="*/ 2147483647 w 613"/>
              <a:gd name="T3" fmla="*/ 2147483647 h 520"/>
              <a:gd name="T4" fmla="*/ 2147483647 w 613"/>
              <a:gd name="T5" fmla="*/ 2147483647 h 520"/>
              <a:gd name="T6" fmla="*/ 2147483647 w 613"/>
              <a:gd name="T7" fmla="*/ 2147483647 h 520"/>
              <a:gd name="T8" fmla="*/ 2147483647 w 613"/>
              <a:gd name="T9" fmla="*/ 2147483647 h 520"/>
              <a:gd name="T10" fmla="*/ 2147483647 w 613"/>
              <a:gd name="T11" fmla="*/ 2147483647 h 520"/>
              <a:gd name="T12" fmla="*/ 2147483647 w 613"/>
              <a:gd name="T13" fmla="*/ 2147483647 h 520"/>
              <a:gd name="T14" fmla="*/ 2147483647 w 613"/>
              <a:gd name="T15" fmla="*/ 2147483647 h 520"/>
              <a:gd name="T16" fmla="*/ 2147483647 w 613"/>
              <a:gd name="T17" fmla="*/ 2147483647 h 520"/>
              <a:gd name="T18" fmla="*/ 0 w 613"/>
              <a:gd name="T19" fmla="*/ 2147483647 h 520"/>
              <a:gd name="T20" fmla="*/ 2147483647 w 613"/>
              <a:gd name="T21" fmla="*/ 2147483647 h 520"/>
              <a:gd name="T22" fmla="*/ 2147483647 w 613"/>
              <a:gd name="T23" fmla="*/ 2147483647 h 520"/>
              <a:gd name="T24" fmla="*/ 2147483647 w 613"/>
              <a:gd name="T25" fmla="*/ 2147483647 h 520"/>
              <a:gd name="T26" fmla="*/ 2147483647 w 613"/>
              <a:gd name="T27" fmla="*/ 2147483647 h 520"/>
              <a:gd name="T28" fmla="*/ 2147483647 w 613"/>
              <a:gd name="T29" fmla="*/ 2147483647 h 520"/>
              <a:gd name="T30" fmla="*/ 2147483647 w 613"/>
              <a:gd name="T31" fmla="*/ 2147483647 h 520"/>
              <a:gd name="T32" fmla="*/ 2147483647 w 613"/>
              <a:gd name="T33" fmla="*/ 2147483647 h 520"/>
              <a:gd name="T34" fmla="*/ 2147483647 w 613"/>
              <a:gd name="T35" fmla="*/ 2147483647 h 520"/>
              <a:gd name="T36" fmla="*/ 2147483647 w 613"/>
              <a:gd name="T37" fmla="*/ 2147483647 h 520"/>
              <a:gd name="T38" fmla="*/ 2147483647 w 613"/>
              <a:gd name="T39" fmla="*/ 2147483647 h 520"/>
              <a:gd name="T40" fmla="*/ 2147483647 w 613"/>
              <a:gd name="T41" fmla="*/ 2147483647 h 520"/>
              <a:gd name="T42" fmla="*/ 2147483647 w 613"/>
              <a:gd name="T43" fmla="*/ 2147483647 h 520"/>
              <a:gd name="T44" fmla="*/ 2147483647 w 613"/>
              <a:gd name="T45" fmla="*/ 2147483647 h 520"/>
              <a:gd name="T46" fmla="*/ 2147483647 w 613"/>
              <a:gd name="T47" fmla="*/ 2147483647 h 520"/>
              <a:gd name="T48" fmla="*/ 2147483647 w 613"/>
              <a:gd name="T49" fmla="*/ 0 h 520"/>
              <a:gd name="T50" fmla="*/ 2147483647 w 613"/>
              <a:gd name="T51" fmla="*/ 2147483647 h 52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613"/>
              <a:gd name="T79" fmla="*/ 0 h 520"/>
              <a:gd name="T80" fmla="*/ 613 w 613"/>
              <a:gd name="T81" fmla="*/ 520 h 52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613" h="520">
                <a:moveTo>
                  <a:pt x="303" y="28"/>
                </a:moveTo>
                <a:lnTo>
                  <a:pt x="289" y="29"/>
                </a:lnTo>
                <a:lnTo>
                  <a:pt x="274" y="36"/>
                </a:lnTo>
                <a:lnTo>
                  <a:pt x="234" y="41"/>
                </a:lnTo>
                <a:lnTo>
                  <a:pt x="161" y="55"/>
                </a:lnTo>
                <a:lnTo>
                  <a:pt x="121" y="57"/>
                </a:lnTo>
                <a:lnTo>
                  <a:pt x="73" y="62"/>
                </a:lnTo>
                <a:lnTo>
                  <a:pt x="43" y="78"/>
                </a:lnTo>
                <a:lnTo>
                  <a:pt x="16" y="100"/>
                </a:lnTo>
                <a:lnTo>
                  <a:pt x="0" y="147"/>
                </a:lnTo>
                <a:lnTo>
                  <a:pt x="554" y="520"/>
                </a:lnTo>
                <a:lnTo>
                  <a:pt x="592" y="465"/>
                </a:lnTo>
                <a:lnTo>
                  <a:pt x="592" y="442"/>
                </a:lnTo>
                <a:lnTo>
                  <a:pt x="592" y="401"/>
                </a:lnTo>
                <a:lnTo>
                  <a:pt x="606" y="357"/>
                </a:lnTo>
                <a:lnTo>
                  <a:pt x="613" y="316"/>
                </a:lnTo>
                <a:lnTo>
                  <a:pt x="613" y="288"/>
                </a:lnTo>
                <a:lnTo>
                  <a:pt x="592" y="238"/>
                </a:lnTo>
                <a:lnTo>
                  <a:pt x="551" y="195"/>
                </a:lnTo>
                <a:lnTo>
                  <a:pt x="481" y="133"/>
                </a:lnTo>
                <a:lnTo>
                  <a:pt x="426" y="95"/>
                </a:lnTo>
                <a:lnTo>
                  <a:pt x="397" y="66"/>
                </a:lnTo>
                <a:lnTo>
                  <a:pt x="376" y="55"/>
                </a:lnTo>
                <a:lnTo>
                  <a:pt x="341" y="5"/>
                </a:lnTo>
                <a:lnTo>
                  <a:pt x="322" y="0"/>
                </a:lnTo>
                <a:lnTo>
                  <a:pt x="303" y="28"/>
                </a:lnTo>
                <a:close/>
              </a:path>
            </a:pathLst>
          </a:custGeom>
          <a:solidFill>
            <a:srgbClr val="E5E140"/>
          </a:solidFill>
          <a:ln w="1588">
            <a:solidFill>
              <a:srgbClr val="E5E1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5" name="Freeform 25"/>
          <p:cNvSpPr>
            <a:spLocks/>
          </p:cNvSpPr>
          <p:nvPr/>
        </p:nvSpPr>
        <p:spPr bwMode="blackWhite">
          <a:xfrm>
            <a:off x="1962944" y="3236624"/>
            <a:ext cx="485775" cy="412750"/>
          </a:xfrm>
          <a:custGeom>
            <a:avLst/>
            <a:gdLst>
              <a:gd name="T0" fmla="*/ 2147483647 w 613"/>
              <a:gd name="T1" fmla="*/ 2147483647 h 520"/>
              <a:gd name="T2" fmla="*/ 2147483647 w 613"/>
              <a:gd name="T3" fmla="*/ 2147483647 h 520"/>
              <a:gd name="T4" fmla="*/ 2147483647 w 613"/>
              <a:gd name="T5" fmla="*/ 2147483647 h 520"/>
              <a:gd name="T6" fmla="*/ 2147483647 w 613"/>
              <a:gd name="T7" fmla="*/ 2147483647 h 520"/>
              <a:gd name="T8" fmla="*/ 2147483647 w 613"/>
              <a:gd name="T9" fmla="*/ 2147483647 h 520"/>
              <a:gd name="T10" fmla="*/ 2147483647 w 613"/>
              <a:gd name="T11" fmla="*/ 2147483647 h 520"/>
              <a:gd name="T12" fmla="*/ 2147483647 w 613"/>
              <a:gd name="T13" fmla="*/ 2147483647 h 520"/>
              <a:gd name="T14" fmla="*/ 2147483647 w 613"/>
              <a:gd name="T15" fmla="*/ 2147483647 h 520"/>
              <a:gd name="T16" fmla="*/ 2147483647 w 613"/>
              <a:gd name="T17" fmla="*/ 2147483647 h 520"/>
              <a:gd name="T18" fmla="*/ 0 w 613"/>
              <a:gd name="T19" fmla="*/ 2147483647 h 520"/>
              <a:gd name="T20" fmla="*/ 2147483647 w 613"/>
              <a:gd name="T21" fmla="*/ 2147483647 h 520"/>
              <a:gd name="T22" fmla="*/ 2147483647 w 613"/>
              <a:gd name="T23" fmla="*/ 2147483647 h 520"/>
              <a:gd name="T24" fmla="*/ 2147483647 w 613"/>
              <a:gd name="T25" fmla="*/ 2147483647 h 520"/>
              <a:gd name="T26" fmla="*/ 2147483647 w 613"/>
              <a:gd name="T27" fmla="*/ 2147483647 h 520"/>
              <a:gd name="T28" fmla="*/ 2147483647 w 613"/>
              <a:gd name="T29" fmla="*/ 2147483647 h 520"/>
              <a:gd name="T30" fmla="*/ 2147483647 w 613"/>
              <a:gd name="T31" fmla="*/ 2147483647 h 520"/>
              <a:gd name="T32" fmla="*/ 2147483647 w 613"/>
              <a:gd name="T33" fmla="*/ 2147483647 h 520"/>
              <a:gd name="T34" fmla="*/ 2147483647 w 613"/>
              <a:gd name="T35" fmla="*/ 2147483647 h 520"/>
              <a:gd name="T36" fmla="*/ 2147483647 w 613"/>
              <a:gd name="T37" fmla="*/ 2147483647 h 520"/>
              <a:gd name="T38" fmla="*/ 2147483647 w 613"/>
              <a:gd name="T39" fmla="*/ 2147483647 h 520"/>
              <a:gd name="T40" fmla="*/ 2147483647 w 613"/>
              <a:gd name="T41" fmla="*/ 2147483647 h 520"/>
              <a:gd name="T42" fmla="*/ 2147483647 w 613"/>
              <a:gd name="T43" fmla="*/ 2147483647 h 520"/>
              <a:gd name="T44" fmla="*/ 2147483647 w 613"/>
              <a:gd name="T45" fmla="*/ 2147483647 h 520"/>
              <a:gd name="T46" fmla="*/ 2147483647 w 613"/>
              <a:gd name="T47" fmla="*/ 2147483647 h 520"/>
              <a:gd name="T48" fmla="*/ 2147483647 w 613"/>
              <a:gd name="T49" fmla="*/ 0 h 52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613"/>
              <a:gd name="T76" fmla="*/ 0 h 520"/>
              <a:gd name="T77" fmla="*/ 613 w 613"/>
              <a:gd name="T78" fmla="*/ 520 h 52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613" h="520">
                <a:moveTo>
                  <a:pt x="303" y="28"/>
                </a:moveTo>
                <a:lnTo>
                  <a:pt x="289" y="29"/>
                </a:lnTo>
                <a:lnTo>
                  <a:pt x="274" y="36"/>
                </a:lnTo>
                <a:lnTo>
                  <a:pt x="234" y="41"/>
                </a:lnTo>
                <a:lnTo>
                  <a:pt x="161" y="55"/>
                </a:lnTo>
                <a:lnTo>
                  <a:pt x="121" y="57"/>
                </a:lnTo>
                <a:lnTo>
                  <a:pt x="73" y="62"/>
                </a:lnTo>
                <a:lnTo>
                  <a:pt x="43" y="78"/>
                </a:lnTo>
                <a:lnTo>
                  <a:pt x="16" y="100"/>
                </a:lnTo>
                <a:lnTo>
                  <a:pt x="0" y="147"/>
                </a:lnTo>
                <a:lnTo>
                  <a:pt x="554" y="520"/>
                </a:lnTo>
                <a:lnTo>
                  <a:pt x="592" y="465"/>
                </a:lnTo>
                <a:lnTo>
                  <a:pt x="592" y="442"/>
                </a:lnTo>
                <a:lnTo>
                  <a:pt x="592" y="401"/>
                </a:lnTo>
                <a:lnTo>
                  <a:pt x="606" y="357"/>
                </a:lnTo>
                <a:lnTo>
                  <a:pt x="613" y="316"/>
                </a:lnTo>
                <a:lnTo>
                  <a:pt x="613" y="288"/>
                </a:lnTo>
                <a:lnTo>
                  <a:pt x="592" y="238"/>
                </a:lnTo>
                <a:lnTo>
                  <a:pt x="551" y="195"/>
                </a:lnTo>
                <a:lnTo>
                  <a:pt x="481" y="133"/>
                </a:lnTo>
                <a:lnTo>
                  <a:pt x="426" y="95"/>
                </a:lnTo>
                <a:lnTo>
                  <a:pt x="397" y="66"/>
                </a:lnTo>
                <a:lnTo>
                  <a:pt x="376" y="55"/>
                </a:lnTo>
                <a:lnTo>
                  <a:pt x="341" y="5"/>
                </a:lnTo>
                <a:lnTo>
                  <a:pt x="322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6" name="Freeform 26"/>
          <p:cNvSpPr>
            <a:spLocks/>
          </p:cNvSpPr>
          <p:nvPr/>
        </p:nvSpPr>
        <p:spPr bwMode="blackWhite">
          <a:xfrm>
            <a:off x="1562894" y="3136611"/>
            <a:ext cx="4700587" cy="1508125"/>
          </a:xfrm>
          <a:custGeom>
            <a:avLst/>
            <a:gdLst>
              <a:gd name="T0" fmla="*/ 2147483647 w 5922"/>
              <a:gd name="T1" fmla="*/ 2147483647 h 1902"/>
              <a:gd name="T2" fmla="*/ 2147483647 w 5922"/>
              <a:gd name="T3" fmla="*/ 0 h 1902"/>
              <a:gd name="T4" fmla="*/ 2147483647 w 5922"/>
              <a:gd name="T5" fmla="*/ 2147483647 h 1902"/>
              <a:gd name="T6" fmla="*/ 2147483647 w 5922"/>
              <a:gd name="T7" fmla="*/ 2147483647 h 1902"/>
              <a:gd name="T8" fmla="*/ 2147483647 w 5922"/>
              <a:gd name="T9" fmla="*/ 2147483647 h 1902"/>
              <a:gd name="T10" fmla="*/ 0 w 5922"/>
              <a:gd name="T11" fmla="*/ 2147483647 h 1902"/>
              <a:gd name="T12" fmla="*/ 2147483647 w 5922"/>
              <a:gd name="T13" fmla="*/ 2147483647 h 1902"/>
              <a:gd name="T14" fmla="*/ 2147483647 w 5922"/>
              <a:gd name="T15" fmla="*/ 2147483647 h 1902"/>
              <a:gd name="T16" fmla="*/ 2147483647 w 5922"/>
              <a:gd name="T17" fmla="*/ 2147483647 h 1902"/>
              <a:gd name="T18" fmla="*/ 2147483647 w 5922"/>
              <a:gd name="T19" fmla="*/ 2147483647 h 1902"/>
              <a:gd name="T20" fmla="*/ 2147483647 w 5922"/>
              <a:gd name="T21" fmla="*/ 2147483647 h 1902"/>
              <a:gd name="T22" fmla="*/ 2147483647 w 5922"/>
              <a:gd name="T23" fmla="*/ 2147483647 h 1902"/>
              <a:gd name="T24" fmla="*/ 2147483647 w 5922"/>
              <a:gd name="T25" fmla="*/ 2147483647 h 1902"/>
              <a:gd name="T26" fmla="*/ 2147483647 w 5922"/>
              <a:gd name="T27" fmla="*/ 2147483647 h 1902"/>
              <a:gd name="T28" fmla="*/ 2147483647 w 5922"/>
              <a:gd name="T29" fmla="*/ 2147483647 h 1902"/>
              <a:gd name="T30" fmla="*/ 2147483647 w 5922"/>
              <a:gd name="T31" fmla="*/ 2147483647 h 1902"/>
              <a:gd name="T32" fmla="*/ 2147483647 w 5922"/>
              <a:gd name="T33" fmla="*/ 2147483647 h 1902"/>
              <a:gd name="T34" fmla="*/ 2147483647 w 5922"/>
              <a:gd name="T35" fmla="*/ 2147483647 h 1902"/>
              <a:gd name="T36" fmla="*/ 2147483647 w 5922"/>
              <a:gd name="T37" fmla="*/ 2147483647 h 1902"/>
              <a:gd name="T38" fmla="*/ 2147483647 w 5922"/>
              <a:gd name="T39" fmla="*/ 2147483647 h 1902"/>
              <a:gd name="T40" fmla="*/ 2147483647 w 5922"/>
              <a:gd name="T41" fmla="*/ 2147483647 h 1902"/>
              <a:gd name="T42" fmla="*/ 2147483647 w 5922"/>
              <a:gd name="T43" fmla="*/ 2147483647 h 1902"/>
              <a:gd name="T44" fmla="*/ 2147483647 w 5922"/>
              <a:gd name="T45" fmla="*/ 2147483647 h 1902"/>
              <a:gd name="T46" fmla="*/ 2147483647 w 5922"/>
              <a:gd name="T47" fmla="*/ 2147483647 h 1902"/>
              <a:gd name="T48" fmla="*/ 2147483647 w 5922"/>
              <a:gd name="T49" fmla="*/ 2147483647 h 1902"/>
              <a:gd name="T50" fmla="*/ 2147483647 w 5922"/>
              <a:gd name="T51" fmla="*/ 2147483647 h 1902"/>
              <a:gd name="T52" fmla="*/ 2147483647 w 5922"/>
              <a:gd name="T53" fmla="*/ 2147483647 h 1902"/>
              <a:gd name="T54" fmla="*/ 2147483647 w 5922"/>
              <a:gd name="T55" fmla="*/ 2147483647 h 1902"/>
              <a:gd name="T56" fmla="*/ 2147483647 w 5922"/>
              <a:gd name="T57" fmla="*/ 2147483647 h 1902"/>
              <a:gd name="T58" fmla="*/ 2147483647 w 5922"/>
              <a:gd name="T59" fmla="*/ 2147483647 h 1902"/>
              <a:gd name="T60" fmla="*/ 2147483647 w 5922"/>
              <a:gd name="T61" fmla="*/ 2147483647 h 1902"/>
              <a:gd name="T62" fmla="*/ 2147483647 w 5922"/>
              <a:gd name="T63" fmla="*/ 2147483647 h 1902"/>
              <a:gd name="T64" fmla="*/ 2147483647 w 5922"/>
              <a:gd name="T65" fmla="*/ 2147483647 h 1902"/>
              <a:gd name="T66" fmla="*/ 2147483647 w 5922"/>
              <a:gd name="T67" fmla="*/ 2147483647 h 1902"/>
              <a:gd name="T68" fmla="*/ 2147483647 w 5922"/>
              <a:gd name="T69" fmla="*/ 2147483647 h 1902"/>
              <a:gd name="T70" fmla="*/ 2147483647 w 5922"/>
              <a:gd name="T71" fmla="*/ 2147483647 h 1902"/>
              <a:gd name="T72" fmla="*/ 2147483647 w 5922"/>
              <a:gd name="T73" fmla="*/ 2147483647 h 1902"/>
              <a:gd name="T74" fmla="*/ 2147483647 w 5922"/>
              <a:gd name="T75" fmla="*/ 2147483647 h 1902"/>
              <a:gd name="T76" fmla="*/ 2147483647 w 5922"/>
              <a:gd name="T77" fmla="*/ 2147483647 h 19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922"/>
              <a:gd name="T118" fmla="*/ 0 h 1902"/>
              <a:gd name="T119" fmla="*/ 5922 w 5922"/>
              <a:gd name="T120" fmla="*/ 1902 h 190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922" h="1902">
                <a:moveTo>
                  <a:pt x="208" y="42"/>
                </a:moveTo>
                <a:lnTo>
                  <a:pt x="73" y="0"/>
                </a:lnTo>
                <a:lnTo>
                  <a:pt x="54" y="12"/>
                </a:lnTo>
                <a:lnTo>
                  <a:pt x="40" y="23"/>
                </a:lnTo>
                <a:lnTo>
                  <a:pt x="11" y="50"/>
                </a:lnTo>
                <a:lnTo>
                  <a:pt x="0" y="80"/>
                </a:lnTo>
                <a:lnTo>
                  <a:pt x="9" y="112"/>
                </a:lnTo>
                <a:lnTo>
                  <a:pt x="30" y="137"/>
                </a:lnTo>
                <a:lnTo>
                  <a:pt x="50" y="156"/>
                </a:lnTo>
                <a:lnTo>
                  <a:pt x="89" y="157"/>
                </a:lnTo>
                <a:lnTo>
                  <a:pt x="222" y="401"/>
                </a:lnTo>
                <a:lnTo>
                  <a:pt x="345" y="617"/>
                </a:lnTo>
                <a:lnTo>
                  <a:pt x="587" y="765"/>
                </a:lnTo>
                <a:lnTo>
                  <a:pt x="1266" y="1155"/>
                </a:lnTo>
                <a:lnTo>
                  <a:pt x="1723" y="1402"/>
                </a:lnTo>
                <a:lnTo>
                  <a:pt x="2135" y="1606"/>
                </a:lnTo>
                <a:lnTo>
                  <a:pt x="2248" y="1668"/>
                </a:lnTo>
                <a:lnTo>
                  <a:pt x="3411" y="1902"/>
                </a:lnTo>
                <a:lnTo>
                  <a:pt x="4959" y="1798"/>
                </a:lnTo>
                <a:lnTo>
                  <a:pt x="5851" y="1670"/>
                </a:lnTo>
                <a:lnTo>
                  <a:pt x="5922" y="1288"/>
                </a:lnTo>
                <a:lnTo>
                  <a:pt x="5922" y="1212"/>
                </a:lnTo>
                <a:lnTo>
                  <a:pt x="5919" y="1192"/>
                </a:lnTo>
                <a:lnTo>
                  <a:pt x="5131" y="1527"/>
                </a:lnTo>
                <a:lnTo>
                  <a:pt x="4939" y="1592"/>
                </a:lnTo>
                <a:lnTo>
                  <a:pt x="4537" y="1548"/>
                </a:lnTo>
                <a:lnTo>
                  <a:pt x="4090" y="1461"/>
                </a:lnTo>
                <a:lnTo>
                  <a:pt x="3650" y="1378"/>
                </a:lnTo>
                <a:lnTo>
                  <a:pt x="3202" y="1283"/>
                </a:lnTo>
                <a:lnTo>
                  <a:pt x="2554" y="1155"/>
                </a:lnTo>
                <a:lnTo>
                  <a:pt x="2019" y="1004"/>
                </a:lnTo>
                <a:lnTo>
                  <a:pt x="1557" y="864"/>
                </a:lnTo>
                <a:lnTo>
                  <a:pt x="1226" y="725"/>
                </a:lnTo>
                <a:lnTo>
                  <a:pt x="921" y="589"/>
                </a:lnTo>
                <a:lnTo>
                  <a:pt x="665" y="451"/>
                </a:lnTo>
                <a:lnTo>
                  <a:pt x="353" y="242"/>
                </a:lnTo>
                <a:lnTo>
                  <a:pt x="215" y="157"/>
                </a:lnTo>
                <a:lnTo>
                  <a:pt x="179" y="30"/>
                </a:lnTo>
                <a:lnTo>
                  <a:pt x="208" y="42"/>
                </a:lnTo>
                <a:close/>
              </a:path>
            </a:pathLst>
          </a:custGeom>
          <a:solidFill>
            <a:srgbClr val="7FA25F"/>
          </a:solidFill>
          <a:ln w="1588">
            <a:solidFill>
              <a:srgbClr val="7FA25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7" name="Freeform 27"/>
          <p:cNvSpPr>
            <a:spLocks/>
          </p:cNvSpPr>
          <p:nvPr/>
        </p:nvSpPr>
        <p:spPr bwMode="blackWhite">
          <a:xfrm>
            <a:off x="1562894" y="3136611"/>
            <a:ext cx="4700587" cy="1508125"/>
          </a:xfrm>
          <a:custGeom>
            <a:avLst/>
            <a:gdLst>
              <a:gd name="T0" fmla="*/ 2147483647 w 5922"/>
              <a:gd name="T1" fmla="*/ 2147483647 h 1902"/>
              <a:gd name="T2" fmla="*/ 2147483647 w 5922"/>
              <a:gd name="T3" fmla="*/ 0 h 1902"/>
              <a:gd name="T4" fmla="*/ 2147483647 w 5922"/>
              <a:gd name="T5" fmla="*/ 2147483647 h 1902"/>
              <a:gd name="T6" fmla="*/ 2147483647 w 5922"/>
              <a:gd name="T7" fmla="*/ 2147483647 h 1902"/>
              <a:gd name="T8" fmla="*/ 2147483647 w 5922"/>
              <a:gd name="T9" fmla="*/ 2147483647 h 1902"/>
              <a:gd name="T10" fmla="*/ 0 w 5922"/>
              <a:gd name="T11" fmla="*/ 2147483647 h 1902"/>
              <a:gd name="T12" fmla="*/ 2147483647 w 5922"/>
              <a:gd name="T13" fmla="*/ 2147483647 h 1902"/>
              <a:gd name="T14" fmla="*/ 2147483647 w 5922"/>
              <a:gd name="T15" fmla="*/ 2147483647 h 1902"/>
              <a:gd name="T16" fmla="*/ 2147483647 w 5922"/>
              <a:gd name="T17" fmla="*/ 2147483647 h 1902"/>
              <a:gd name="T18" fmla="*/ 2147483647 w 5922"/>
              <a:gd name="T19" fmla="*/ 2147483647 h 1902"/>
              <a:gd name="T20" fmla="*/ 2147483647 w 5922"/>
              <a:gd name="T21" fmla="*/ 2147483647 h 1902"/>
              <a:gd name="T22" fmla="*/ 2147483647 w 5922"/>
              <a:gd name="T23" fmla="*/ 2147483647 h 1902"/>
              <a:gd name="T24" fmla="*/ 2147483647 w 5922"/>
              <a:gd name="T25" fmla="*/ 2147483647 h 1902"/>
              <a:gd name="T26" fmla="*/ 2147483647 w 5922"/>
              <a:gd name="T27" fmla="*/ 2147483647 h 1902"/>
              <a:gd name="T28" fmla="*/ 2147483647 w 5922"/>
              <a:gd name="T29" fmla="*/ 2147483647 h 1902"/>
              <a:gd name="T30" fmla="*/ 2147483647 w 5922"/>
              <a:gd name="T31" fmla="*/ 2147483647 h 1902"/>
              <a:gd name="T32" fmla="*/ 2147483647 w 5922"/>
              <a:gd name="T33" fmla="*/ 2147483647 h 1902"/>
              <a:gd name="T34" fmla="*/ 2147483647 w 5922"/>
              <a:gd name="T35" fmla="*/ 2147483647 h 1902"/>
              <a:gd name="T36" fmla="*/ 2147483647 w 5922"/>
              <a:gd name="T37" fmla="*/ 2147483647 h 1902"/>
              <a:gd name="T38" fmla="*/ 2147483647 w 5922"/>
              <a:gd name="T39" fmla="*/ 2147483647 h 1902"/>
              <a:gd name="T40" fmla="*/ 2147483647 w 5922"/>
              <a:gd name="T41" fmla="*/ 2147483647 h 1902"/>
              <a:gd name="T42" fmla="*/ 2147483647 w 5922"/>
              <a:gd name="T43" fmla="*/ 2147483647 h 1902"/>
              <a:gd name="T44" fmla="*/ 2147483647 w 5922"/>
              <a:gd name="T45" fmla="*/ 2147483647 h 1902"/>
              <a:gd name="T46" fmla="*/ 2147483647 w 5922"/>
              <a:gd name="T47" fmla="*/ 2147483647 h 1902"/>
              <a:gd name="T48" fmla="*/ 2147483647 w 5922"/>
              <a:gd name="T49" fmla="*/ 2147483647 h 1902"/>
              <a:gd name="T50" fmla="*/ 2147483647 w 5922"/>
              <a:gd name="T51" fmla="*/ 2147483647 h 1902"/>
              <a:gd name="T52" fmla="*/ 2147483647 w 5922"/>
              <a:gd name="T53" fmla="*/ 2147483647 h 1902"/>
              <a:gd name="T54" fmla="*/ 2147483647 w 5922"/>
              <a:gd name="T55" fmla="*/ 2147483647 h 1902"/>
              <a:gd name="T56" fmla="*/ 2147483647 w 5922"/>
              <a:gd name="T57" fmla="*/ 2147483647 h 1902"/>
              <a:gd name="T58" fmla="*/ 2147483647 w 5922"/>
              <a:gd name="T59" fmla="*/ 2147483647 h 1902"/>
              <a:gd name="T60" fmla="*/ 2147483647 w 5922"/>
              <a:gd name="T61" fmla="*/ 2147483647 h 1902"/>
              <a:gd name="T62" fmla="*/ 2147483647 w 5922"/>
              <a:gd name="T63" fmla="*/ 2147483647 h 1902"/>
              <a:gd name="T64" fmla="*/ 2147483647 w 5922"/>
              <a:gd name="T65" fmla="*/ 2147483647 h 1902"/>
              <a:gd name="T66" fmla="*/ 2147483647 w 5922"/>
              <a:gd name="T67" fmla="*/ 2147483647 h 1902"/>
              <a:gd name="T68" fmla="*/ 2147483647 w 5922"/>
              <a:gd name="T69" fmla="*/ 2147483647 h 1902"/>
              <a:gd name="T70" fmla="*/ 2147483647 w 5922"/>
              <a:gd name="T71" fmla="*/ 2147483647 h 1902"/>
              <a:gd name="T72" fmla="*/ 2147483647 w 5922"/>
              <a:gd name="T73" fmla="*/ 2147483647 h 1902"/>
              <a:gd name="T74" fmla="*/ 2147483647 w 5922"/>
              <a:gd name="T75" fmla="*/ 2147483647 h 1902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922"/>
              <a:gd name="T115" fmla="*/ 0 h 1902"/>
              <a:gd name="T116" fmla="*/ 5922 w 5922"/>
              <a:gd name="T117" fmla="*/ 1902 h 1902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922" h="1902">
                <a:moveTo>
                  <a:pt x="208" y="42"/>
                </a:moveTo>
                <a:lnTo>
                  <a:pt x="73" y="0"/>
                </a:lnTo>
                <a:lnTo>
                  <a:pt x="54" y="12"/>
                </a:lnTo>
                <a:lnTo>
                  <a:pt x="40" y="23"/>
                </a:lnTo>
                <a:lnTo>
                  <a:pt x="11" y="50"/>
                </a:lnTo>
                <a:lnTo>
                  <a:pt x="0" y="80"/>
                </a:lnTo>
                <a:lnTo>
                  <a:pt x="9" y="112"/>
                </a:lnTo>
                <a:lnTo>
                  <a:pt x="30" y="137"/>
                </a:lnTo>
                <a:lnTo>
                  <a:pt x="50" y="156"/>
                </a:lnTo>
                <a:lnTo>
                  <a:pt x="89" y="157"/>
                </a:lnTo>
                <a:lnTo>
                  <a:pt x="222" y="401"/>
                </a:lnTo>
                <a:lnTo>
                  <a:pt x="345" y="617"/>
                </a:lnTo>
                <a:lnTo>
                  <a:pt x="587" y="765"/>
                </a:lnTo>
                <a:lnTo>
                  <a:pt x="1266" y="1155"/>
                </a:lnTo>
                <a:lnTo>
                  <a:pt x="1723" y="1402"/>
                </a:lnTo>
                <a:lnTo>
                  <a:pt x="2135" y="1606"/>
                </a:lnTo>
                <a:lnTo>
                  <a:pt x="2248" y="1668"/>
                </a:lnTo>
                <a:lnTo>
                  <a:pt x="3411" y="1902"/>
                </a:lnTo>
                <a:lnTo>
                  <a:pt x="4959" y="1798"/>
                </a:lnTo>
                <a:lnTo>
                  <a:pt x="5851" y="1670"/>
                </a:lnTo>
                <a:lnTo>
                  <a:pt x="5922" y="1288"/>
                </a:lnTo>
                <a:lnTo>
                  <a:pt x="5922" y="1212"/>
                </a:lnTo>
                <a:lnTo>
                  <a:pt x="5919" y="1192"/>
                </a:lnTo>
                <a:lnTo>
                  <a:pt x="5131" y="1527"/>
                </a:lnTo>
                <a:lnTo>
                  <a:pt x="4939" y="1592"/>
                </a:lnTo>
                <a:lnTo>
                  <a:pt x="4537" y="1548"/>
                </a:lnTo>
                <a:lnTo>
                  <a:pt x="4090" y="1461"/>
                </a:lnTo>
                <a:lnTo>
                  <a:pt x="3650" y="1378"/>
                </a:lnTo>
                <a:lnTo>
                  <a:pt x="3202" y="1283"/>
                </a:lnTo>
                <a:lnTo>
                  <a:pt x="2554" y="1155"/>
                </a:lnTo>
                <a:lnTo>
                  <a:pt x="2019" y="1004"/>
                </a:lnTo>
                <a:lnTo>
                  <a:pt x="1557" y="864"/>
                </a:lnTo>
                <a:lnTo>
                  <a:pt x="1226" y="725"/>
                </a:lnTo>
                <a:lnTo>
                  <a:pt x="921" y="589"/>
                </a:lnTo>
                <a:lnTo>
                  <a:pt x="665" y="451"/>
                </a:lnTo>
                <a:lnTo>
                  <a:pt x="353" y="242"/>
                </a:lnTo>
                <a:lnTo>
                  <a:pt x="215" y="157"/>
                </a:lnTo>
                <a:lnTo>
                  <a:pt x="179" y="3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8" name="Freeform 28"/>
          <p:cNvSpPr>
            <a:spLocks/>
          </p:cNvSpPr>
          <p:nvPr/>
        </p:nvSpPr>
        <p:spPr bwMode="blackWhite">
          <a:xfrm>
            <a:off x="1721644" y="3188999"/>
            <a:ext cx="4532312" cy="1206500"/>
          </a:xfrm>
          <a:custGeom>
            <a:avLst/>
            <a:gdLst>
              <a:gd name="T0" fmla="*/ 2147483647 w 5709"/>
              <a:gd name="T1" fmla="*/ 2147483647 h 1519"/>
              <a:gd name="T2" fmla="*/ 2147483647 w 5709"/>
              <a:gd name="T3" fmla="*/ 2147483647 h 1519"/>
              <a:gd name="T4" fmla="*/ 2147483647 w 5709"/>
              <a:gd name="T5" fmla="*/ 2147483647 h 1519"/>
              <a:gd name="T6" fmla="*/ 2147483647 w 5709"/>
              <a:gd name="T7" fmla="*/ 2147483647 h 1519"/>
              <a:gd name="T8" fmla="*/ 2147483647 w 5709"/>
              <a:gd name="T9" fmla="*/ 2147483647 h 1519"/>
              <a:gd name="T10" fmla="*/ 2147483647 w 5709"/>
              <a:gd name="T11" fmla="*/ 2147483647 h 1519"/>
              <a:gd name="T12" fmla="*/ 2147483647 w 5709"/>
              <a:gd name="T13" fmla="*/ 2147483647 h 1519"/>
              <a:gd name="T14" fmla="*/ 2147483647 w 5709"/>
              <a:gd name="T15" fmla="*/ 2147483647 h 1519"/>
              <a:gd name="T16" fmla="*/ 2147483647 w 5709"/>
              <a:gd name="T17" fmla="*/ 2147483647 h 1519"/>
              <a:gd name="T18" fmla="*/ 2147483647 w 5709"/>
              <a:gd name="T19" fmla="*/ 2147483647 h 1519"/>
              <a:gd name="T20" fmla="*/ 2147483647 w 5709"/>
              <a:gd name="T21" fmla="*/ 2147483647 h 1519"/>
              <a:gd name="T22" fmla="*/ 2147483647 w 5709"/>
              <a:gd name="T23" fmla="*/ 2147483647 h 1519"/>
              <a:gd name="T24" fmla="*/ 2147483647 w 5709"/>
              <a:gd name="T25" fmla="*/ 2147483647 h 1519"/>
              <a:gd name="T26" fmla="*/ 2147483647 w 5709"/>
              <a:gd name="T27" fmla="*/ 2147483647 h 1519"/>
              <a:gd name="T28" fmla="*/ 2147483647 w 5709"/>
              <a:gd name="T29" fmla="*/ 2147483647 h 1519"/>
              <a:gd name="T30" fmla="*/ 2147483647 w 5709"/>
              <a:gd name="T31" fmla="*/ 0 h 1519"/>
              <a:gd name="T32" fmla="*/ 0 w 5709"/>
              <a:gd name="T33" fmla="*/ 2147483647 h 1519"/>
              <a:gd name="T34" fmla="*/ 0 w 5709"/>
              <a:gd name="T35" fmla="*/ 2147483647 h 1519"/>
              <a:gd name="T36" fmla="*/ 2147483647 w 5709"/>
              <a:gd name="T37" fmla="*/ 2147483647 h 1519"/>
              <a:gd name="T38" fmla="*/ 2147483647 w 5709"/>
              <a:gd name="T39" fmla="*/ 2147483647 h 1519"/>
              <a:gd name="T40" fmla="*/ 2147483647 w 5709"/>
              <a:gd name="T41" fmla="*/ 2147483647 h 1519"/>
              <a:gd name="T42" fmla="*/ 2147483647 w 5709"/>
              <a:gd name="T43" fmla="*/ 2147483647 h 1519"/>
              <a:gd name="T44" fmla="*/ 2147483647 w 5709"/>
              <a:gd name="T45" fmla="*/ 2147483647 h 1519"/>
              <a:gd name="T46" fmla="*/ 2147483647 w 5709"/>
              <a:gd name="T47" fmla="*/ 2147483647 h 1519"/>
              <a:gd name="T48" fmla="*/ 2147483647 w 5709"/>
              <a:gd name="T49" fmla="*/ 2147483647 h 1519"/>
              <a:gd name="T50" fmla="*/ 2147483647 w 5709"/>
              <a:gd name="T51" fmla="*/ 2147483647 h 1519"/>
              <a:gd name="T52" fmla="*/ 2147483647 w 5709"/>
              <a:gd name="T53" fmla="*/ 2147483647 h 1519"/>
              <a:gd name="T54" fmla="*/ 2147483647 w 5709"/>
              <a:gd name="T55" fmla="*/ 2147483647 h 1519"/>
              <a:gd name="T56" fmla="*/ 2147483647 w 5709"/>
              <a:gd name="T57" fmla="*/ 2147483647 h 1519"/>
              <a:gd name="T58" fmla="*/ 2147483647 w 5709"/>
              <a:gd name="T59" fmla="*/ 2147483647 h 1519"/>
              <a:gd name="T60" fmla="*/ 2147483647 w 5709"/>
              <a:gd name="T61" fmla="*/ 2147483647 h 1519"/>
              <a:gd name="T62" fmla="*/ 2147483647 w 5709"/>
              <a:gd name="T63" fmla="*/ 2147483647 h 1519"/>
              <a:gd name="T64" fmla="*/ 2147483647 w 5709"/>
              <a:gd name="T65" fmla="*/ 2147483647 h 1519"/>
              <a:gd name="T66" fmla="*/ 2147483647 w 5709"/>
              <a:gd name="T67" fmla="*/ 2147483647 h 151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5709"/>
              <a:gd name="T103" fmla="*/ 0 h 1519"/>
              <a:gd name="T104" fmla="*/ 5709 w 5709"/>
              <a:gd name="T105" fmla="*/ 1519 h 1519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5709" h="1519">
                <a:moveTo>
                  <a:pt x="5709" y="1117"/>
                </a:moveTo>
                <a:lnTo>
                  <a:pt x="5702" y="1063"/>
                </a:lnTo>
                <a:lnTo>
                  <a:pt x="5690" y="1060"/>
                </a:lnTo>
                <a:lnTo>
                  <a:pt x="5136" y="1284"/>
                </a:lnTo>
                <a:lnTo>
                  <a:pt x="4731" y="1447"/>
                </a:lnTo>
                <a:lnTo>
                  <a:pt x="4701" y="1459"/>
                </a:lnTo>
                <a:lnTo>
                  <a:pt x="4485" y="1442"/>
                </a:lnTo>
                <a:lnTo>
                  <a:pt x="3789" y="1334"/>
                </a:lnTo>
                <a:lnTo>
                  <a:pt x="3075" y="1193"/>
                </a:lnTo>
                <a:lnTo>
                  <a:pt x="2513" y="1077"/>
                </a:lnTo>
                <a:lnTo>
                  <a:pt x="1860" y="889"/>
                </a:lnTo>
                <a:lnTo>
                  <a:pt x="1313" y="723"/>
                </a:lnTo>
                <a:lnTo>
                  <a:pt x="937" y="575"/>
                </a:lnTo>
                <a:lnTo>
                  <a:pt x="655" y="438"/>
                </a:lnTo>
                <a:lnTo>
                  <a:pt x="352" y="238"/>
                </a:lnTo>
                <a:lnTo>
                  <a:pt x="83" y="0"/>
                </a:lnTo>
                <a:lnTo>
                  <a:pt x="0" y="69"/>
                </a:lnTo>
                <a:lnTo>
                  <a:pt x="0" y="74"/>
                </a:lnTo>
                <a:lnTo>
                  <a:pt x="177" y="200"/>
                </a:lnTo>
                <a:lnTo>
                  <a:pt x="369" y="333"/>
                </a:lnTo>
                <a:lnTo>
                  <a:pt x="613" y="468"/>
                </a:lnTo>
                <a:lnTo>
                  <a:pt x="873" y="607"/>
                </a:lnTo>
                <a:lnTo>
                  <a:pt x="1210" y="744"/>
                </a:lnTo>
                <a:lnTo>
                  <a:pt x="1503" y="854"/>
                </a:lnTo>
                <a:lnTo>
                  <a:pt x="1801" y="942"/>
                </a:lnTo>
                <a:lnTo>
                  <a:pt x="2173" y="1043"/>
                </a:lnTo>
                <a:lnTo>
                  <a:pt x="2519" y="1124"/>
                </a:lnTo>
                <a:lnTo>
                  <a:pt x="3044" y="1252"/>
                </a:lnTo>
                <a:lnTo>
                  <a:pt x="3517" y="1329"/>
                </a:lnTo>
                <a:lnTo>
                  <a:pt x="3912" y="1402"/>
                </a:lnTo>
                <a:lnTo>
                  <a:pt x="4256" y="1469"/>
                </a:lnTo>
                <a:lnTo>
                  <a:pt x="4594" y="1519"/>
                </a:lnTo>
                <a:lnTo>
                  <a:pt x="4738" y="1519"/>
                </a:lnTo>
                <a:lnTo>
                  <a:pt x="5709" y="1117"/>
                </a:lnTo>
                <a:close/>
              </a:path>
            </a:pathLst>
          </a:custGeom>
          <a:solidFill>
            <a:srgbClr val="009800"/>
          </a:solidFill>
          <a:ln w="1588">
            <a:solidFill>
              <a:srgbClr val="0098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" name="Freeform 29"/>
          <p:cNvSpPr>
            <a:spLocks/>
          </p:cNvSpPr>
          <p:nvPr/>
        </p:nvSpPr>
        <p:spPr bwMode="blackWhite">
          <a:xfrm>
            <a:off x="1721644" y="3188999"/>
            <a:ext cx="4532312" cy="1206500"/>
          </a:xfrm>
          <a:custGeom>
            <a:avLst/>
            <a:gdLst>
              <a:gd name="T0" fmla="*/ 2147483647 w 5709"/>
              <a:gd name="T1" fmla="*/ 2147483647 h 1519"/>
              <a:gd name="T2" fmla="*/ 2147483647 w 5709"/>
              <a:gd name="T3" fmla="*/ 2147483647 h 1519"/>
              <a:gd name="T4" fmla="*/ 2147483647 w 5709"/>
              <a:gd name="T5" fmla="*/ 2147483647 h 1519"/>
              <a:gd name="T6" fmla="*/ 2147483647 w 5709"/>
              <a:gd name="T7" fmla="*/ 2147483647 h 1519"/>
              <a:gd name="T8" fmla="*/ 2147483647 w 5709"/>
              <a:gd name="T9" fmla="*/ 2147483647 h 1519"/>
              <a:gd name="T10" fmla="*/ 2147483647 w 5709"/>
              <a:gd name="T11" fmla="*/ 2147483647 h 1519"/>
              <a:gd name="T12" fmla="*/ 2147483647 w 5709"/>
              <a:gd name="T13" fmla="*/ 2147483647 h 1519"/>
              <a:gd name="T14" fmla="*/ 2147483647 w 5709"/>
              <a:gd name="T15" fmla="*/ 2147483647 h 1519"/>
              <a:gd name="T16" fmla="*/ 2147483647 w 5709"/>
              <a:gd name="T17" fmla="*/ 2147483647 h 1519"/>
              <a:gd name="T18" fmla="*/ 2147483647 w 5709"/>
              <a:gd name="T19" fmla="*/ 2147483647 h 1519"/>
              <a:gd name="T20" fmla="*/ 2147483647 w 5709"/>
              <a:gd name="T21" fmla="*/ 2147483647 h 1519"/>
              <a:gd name="T22" fmla="*/ 2147483647 w 5709"/>
              <a:gd name="T23" fmla="*/ 2147483647 h 1519"/>
              <a:gd name="T24" fmla="*/ 2147483647 w 5709"/>
              <a:gd name="T25" fmla="*/ 2147483647 h 1519"/>
              <a:gd name="T26" fmla="*/ 2147483647 w 5709"/>
              <a:gd name="T27" fmla="*/ 2147483647 h 1519"/>
              <a:gd name="T28" fmla="*/ 2147483647 w 5709"/>
              <a:gd name="T29" fmla="*/ 2147483647 h 1519"/>
              <a:gd name="T30" fmla="*/ 2147483647 w 5709"/>
              <a:gd name="T31" fmla="*/ 0 h 1519"/>
              <a:gd name="T32" fmla="*/ 0 w 5709"/>
              <a:gd name="T33" fmla="*/ 2147483647 h 1519"/>
              <a:gd name="T34" fmla="*/ 0 w 5709"/>
              <a:gd name="T35" fmla="*/ 2147483647 h 1519"/>
              <a:gd name="T36" fmla="*/ 2147483647 w 5709"/>
              <a:gd name="T37" fmla="*/ 2147483647 h 1519"/>
              <a:gd name="T38" fmla="*/ 2147483647 w 5709"/>
              <a:gd name="T39" fmla="*/ 2147483647 h 1519"/>
              <a:gd name="T40" fmla="*/ 2147483647 w 5709"/>
              <a:gd name="T41" fmla="*/ 2147483647 h 1519"/>
              <a:gd name="T42" fmla="*/ 2147483647 w 5709"/>
              <a:gd name="T43" fmla="*/ 2147483647 h 1519"/>
              <a:gd name="T44" fmla="*/ 2147483647 w 5709"/>
              <a:gd name="T45" fmla="*/ 2147483647 h 1519"/>
              <a:gd name="T46" fmla="*/ 2147483647 w 5709"/>
              <a:gd name="T47" fmla="*/ 2147483647 h 1519"/>
              <a:gd name="T48" fmla="*/ 2147483647 w 5709"/>
              <a:gd name="T49" fmla="*/ 2147483647 h 1519"/>
              <a:gd name="T50" fmla="*/ 2147483647 w 5709"/>
              <a:gd name="T51" fmla="*/ 2147483647 h 1519"/>
              <a:gd name="T52" fmla="*/ 2147483647 w 5709"/>
              <a:gd name="T53" fmla="*/ 2147483647 h 1519"/>
              <a:gd name="T54" fmla="*/ 2147483647 w 5709"/>
              <a:gd name="T55" fmla="*/ 2147483647 h 1519"/>
              <a:gd name="T56" fmla="*/ 2147483647 w 5709"/>
              <a:gd name="T57" fmla="*/ 2147483647 h 1519"/>
              <a:gd name="T58" fmla="*/ 2147483647 w 5709"/>
              <a:gd name="T59" fmla="*/ 2147483647 h 1519"/>
              <a:gd name="T60" fmla="*/ 2147483647 w 5709"/>
              <a:gd name="T61" fmla="*/ 2147483647 h 1519"/>
              <a:gd name="T62" fmla="*/ 2147483647 w 5709"/>
              <a:gd name="T63" fmla="*/ 2147483647 h 1519"/>
              <a:gd name="T64" fmla="*/ 2147483647 w 5709"/>
              <a:gd name="T65" fmla="*/ 2147483647 h 151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709"/>
              <a:gd name="T100" fmla="*/ 0 h 1519"/>
              <a:gd name="T101" fmla="*/ 5709 w 5709"/>
              <a:gd name="T102" fmla="*/ 1519 h 151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709" h="1519">
                <a:moveTo>
                  <a:pt x="5709" y="1117"/>
                </a:moveTo>
                <a:lnTo>
                  <a:pt x="5702" y="1063"/>
                </a:lnTo>
                <a:lnTo>
                  <a:pt x="5690" y="1060"/>
                </a:lnTo>
                <a:lnTo>
                  <a:pt x="5136" y="1284"/>
                </a:lnTo>
                <a:lnTo>
                  <a:pt x="4731" y="1447"/>
                </a:lnTo>
                <a:lnTo>
                  <a:pt x="4701" y="1459"/>
                </a:lnTo>
                <a:lnTo>
                  <a:pt x="4485" y="1442"/>
                </a:lnTo>
                <a:lnTo>
                  <a:pt x="3789" y="1334"/>
                </a:lnTo>
                <a:lnTo>
                  <a:pt x="3075" y="1193"/>
                </a:lnTo>
                <a:lnTo>
                  <a:pt x="2513" y="1077"/>
                </a:lnTo>
                <a:lnTo>
                  <a:pt x="1860" y="889"/>
                </a:lnTo>
                <a:lnTo>
                  <a:pt x="1313" y="723"/>
                </a:lnTo>
                <a:lnTo>
                  <a:pt x="937" y="575"/>
                </a:lnTo>
                <a:lnTo>
                  <a:pt x="655" y="438"/>
                </a:lnTo>
                <a:lnTo>
                  <a:pt x="352" y="238"/>
                </a:lnTo>
                <a:lnTo>
                  <a:pt x="83" y="0"/>
                </a:lnTo>
                <a:lnTo>
                  <a:pt x="0" y="69"/>
                </a:lnTo>
                <a:lnTo>
                  <a:pt x="0" y="74"/>
                </a:lnTo>
                <a:lnTo>
                  <a:pt x="177" y="200"/>
                </a:lnTo>
                <a:lnTo>
                  <a:pt x="369" y="333"/>
                </a:lnTo>
                <a:lnTo>
                  <a:pt x="613" y="468"/>
                </a:lnTo>
                <a:lnTo>
                  <a:pt x="873" y="607"/>
                </a:lnTo>
                <a:lnTo>
                  <a:pt x="1210" y="744"/>
                </a:lnTo>
                <a:lnTo>
                  <a:pt x="1503" y="854"/>
                </a:lnTo>
                <a:lnTo>
                  <a:pt x="1801" y="942"/>
                </a:lnTo>
                <a:lnTo>
                  <a:pt x="2173" y="1043"/>
                </a:lnTo>
                <a:lnTo>
                  <a:pt x="2519" y="1124"/>
                </a:lnTo>
                <a:lnTo>
                  <a:pt x="3044" y="1252"/>
                </a:lnTo>
                <a:lnTo>
                  <a:pt x="3517" y="1329"/>
                </a:lnTo>
                <a:lnTo>
                  <a:pt x="3912" y="1402"/>
                </a:lnTo>
                <a:lnTo>
                  <a:pt x="4256" y="1469"/>
                </a:lnTo>
                <a:lnTo>
                  <a:pt x="4594" y="1519"/>
                </a:lnTo>
                <a:lnTo>
                  <a:pt x="4738" y="151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" name="Line 30"/>
          <p:cNvSpPr>
            <a:spLocks noChangeShapeType="1"/>
          </p:cNvSpPr>
          <p:nvPr/>
        </p:nvSpPr>
        <p:spPr bwMode="blackWhite">
          <a:xfrm flipH="1">
            <a:off x="5482431" y="4405024"/>
            <a:ext cx="6350" cy="96837"/>
          </a:xfrm>
          <a:prstGeom prst="line">
            <a:avLst/>
          </a:pr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" name="Freeform 31"/>
          <p:cNvSpPr>
            <a:spLocks/>
          </p:cNvSpPr>
          <p:nvPr/>
        </p:nvSpPr>
        <p:spPr bwMode="blackWhite">
          <a:xfrm>
            <a:off x="3088481" y="4371686"/>
            <a:ext cx="3471863" cy="485775"/>
          </a:xfrm>
          <a:custGeom>
            <a:avLst/>
            <a:gdLst>
              <a:gd name="T0" fmla="*/ 2147483647 w 4376"/>
              <a:gd name="T1" fmla="*/ 2147483647 h 613"/>
              <a:gd name="T2" fmla="*/ 2147483647 w 4376"/>
              <a:gd name="T3" fmla="*/ 2147483647 h 613"/>
              <a:gd name="T4" fmla="*/ 2147483647 w 4376"/>
              <a:gd name="T5" fmla="*/ 2147483647 h 613"/>
              <a:gd name="T6" fmla="*/ 2147483647 w 4376"/>
              <a:gd name="T7" fmla="*/ 2147483647 h 613"/>
              <a:gd name="T8" fmla="*/ 2147483647 w 4376"/>
              <a:gd name="T9" fmla="*/ 2147483647 h 613"/>
              <a:gd name="T10" fmla="*/ 2147483647 w 4376"/>
              <a:gd name="T11" fmla="*/ 2147483647 h 613"/>
              <a:gd name="T12" fmla="*/ 2147483647 w 4376"/>
              <a:gd name="T13" fmla="*/ 2147483647 h 613"/>
              <a:gd name="T14" fmla="*/ 2147483647 w 4376"/>
              <a:gd name="T15" fmla="*/ 2147483647 h 613"/>
              <a:gd name="T16" fmla="*/ 2147483647 w 4376"/>
              <a:gd name="T17" fmla="*/ 2147483647 h 613"/>
              <a:gd name="T18" fmla="*/ 2147483647 w 4376"/>
              <a:gd name="T19" fmla="*/ 2147483647 h 613"/>
              <a:gd name="T20" fmla="*/ 2147483647 w 4376"/>
              <a:gd name="T21" fmla="*/ 2147483647 h 613"/>
              <a:gd name="T22" fmla="*/ 2147483647 w 4376"/>
              <a:gd name="T23" fmla="*/ 2147483647 h 613"/>
              <a:gd name="T24" fmla="*/ 2147483647 w 4376"/>
              <a:gd name="T25" fmla="*/ 2147483647 h 613"/>
              <a:gd name="T26" fmla="*/ 2147483647 w 4376"/>
              <a:gd name="T27" fmla="*/ 2147483647 h 613"/>
              <a:gd name="T28" fmla="*/ 2147483647 w 4376"/>
              <a:gd name="T29" fmla="*/ 2147483647 h 613"/>
              <a:gd name="T30" fmla="*/ 2147483647 w 4376"/>
              <a:gd name="T31" fmla="*/ 2147483647 h 613"/>
              <a:gd name="T32" fmla="*/ 2147483647 w 4376"/>
              <a:gd name="T33" fmla="*/ 2147483647 h 613"/>
              <a:gd name="T34" fmla="*/ 2147483647 w 4376"/>
              <a:gd name="T35" fmla="*/ 2147483647 h 613"/>
              <a:gd name="T36" fmla="*/ 2147483647 w 4376"/>
              <a:gd name="T37" fmla="*/ 2147483647 h 613"/>
              <a:gd name="T38" fmla="*/ 2147483647 w 4376"/>
              <a:gd name="T39" fmla="*/ 2147483647 h 613"/>
              <a:gd name="T40" fmla="*/ 2147483647 w 4376"/>
              <a:gd name="T41" fmla="*/ 2147483647 h 613"/>
              <a:gd name="T42" fmla="*/ 2147483647 w 4376"/>
              <a:gd name="T43" fmla="*/ 2147483647 h 613"/>
              <a:gd name="T44" fmla="*/ 2147483647 w 4376"/>
              <a:gd name="T45" fmla="*/ 2147483647 h 613"/>
              <a:gd name="T46" fmla="*/ 2147483647 w 4376"/>
              <a:gd name="T47" fmla="*/ 2147483647 h 613"/>
              <a:gd name="T48" fmla="*/ 2147483647 w 4376"/>
              <a:gd name="T49" fmla="*/ 2147483647 h 613"/>
              <a:gd name="T50" fmla="*/ 2147483647 w 4376"/>
              <a:gd name="T51" fmla="*/ 2147483647 h 613"/>
              <a:gd name="T52" fmla="*/ 2147483647 w 4376"/>
              <a:gd name="T53" fmla="*/ 2147483647 h 613"/>
              <a:gd name="T54" fmla="*/ 2147483647 w 4376"/>
              <a:gd name="T55" fmla="*/ 2147483647 h 613"/>
              <a:gd name="T56" fmla="*/ 2147483647 w 4376"/>
              <a:gd name="T57" fmla="*/ 2147483647 h 613"/>
              <a:gd name="T58" fmla="*/ 2147483647 w 4376"/>
              <a:gd name="T59" fmla="*/ 0 h 613"/>
              <a:gd name="T60" fmla="*/ 2147483647 w 4376"/>
              <a:gd name="T61" fmla="*/ 2147483647 h 613"/>
              <a:gd name="T62" fmla="*/ 2147483647 w 4376"/>
              <a:gd name="T63" fmla="*/ 2147483647 h 613"/>
              <a:gd name="T64" fmla="*/ 2147483647 w 4376"/>
              <a:gd name="T65" fmla="*/ 2147483647 h 61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376"/>
              <a:gd name="T100" fmla="*/ 0 h 613"/>
              <a:gd name="T101" fmla="*/ 4376 w 4376"/>
              <a:gd name="T102" fmla="*/ 613 h 61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376" h="613">
                <a:moveTo>
                  <a:pt x="76" y="50"/>
                </a:moveTo>
                <a:lnTo>
                  <a:pt x="128" y="64"/>
                </a:lnTo>
                <a:lnTo>
                  <a:pt x="201" y="76"/>
                </a:lnTo>
                <a:lnTo>
                  <a:pt x="276" y="78"/>
                </a:lnTo>
                <a:lnTo>
                  <a:pt x="345" y="76"/>
                </a:lnTo>
                <a:lnTo>
                  <a:pt x="398" y="64"/>
                </a:lnTo>
                <a:lnTo>
                  <a:pt x="452" y="57"/>
                </a:lnTo>
                <a:lnTo>
                  <a:pt x="544" y="64"/>
                </a:lnTo>
                <a:lnTo>
                  <a:pt x="613" y="87"/>
                </a:lnTo>
                <a:lnTo>
                  <a:pt x="693" y="107"/>
                </a:lnTo>
                <a:lnTo>
                  <a:pt x="745" y="107"/>
                </a:lnTo>
                <a:lnTo>
                  <a:pt x="798" y="92"/>
                </a:lnTo>
                <a:lnTo>
                  <a:pt x="868" y="87"/>
                </a:lnTo>
                <a:lnTo>
                  <a:pt x="916" y="92"/>
                </a:lnTo>
                <a:lnTo>
                  <a:pt x="958" y="107"/>
                </a:lnTo>
                <a:lnTo>
                  <a:pt x="1077" y="169"/>
                </a:lnTo>
                <a:lnTo>
                  <a:pt x="1185" y="197"/>
                </a:lnTo>
                <a:lnTo>
                  <a:pt x="1332" y="209"/>
                </a:lnTo>
                <a:lnTo>
                  <a:pt x="1467" y="181"/>
                </a:lnTo>
                <a:lnTo>
                  <a:pt x="1548" y="161"/>
                </a:lnTo>
                <a:lnTo>
                  <a:pt x="1656" y="112"/>
                </a:lnTo>
                <a:lnTo>
                  <a:pt x="1770" y="156"/>
                </a:lnTo>
                <a:lnTo>
                  <a:pt x="1855" y="181"/>
                </a:lnTo>
                <a:lnTo>
                  <a:pt x="1976" y="202"/>
                </a:lnTo>
                <a:lnTo>
                  <a:pt x="2106" y="209"/>
                </a:lnTo>
                <a:lnTo>
                  <a:pt x="2201" y="190"/>
                </a:lnTo>
                <a:lnTo>
                  <a:pt x="2282" y="169"/>
                </a:lnTo>
                <a:lnTo>
                  <a:pt x="2357" y="143"/>
                </a:lnTo>
                <a:lnTo>
                  <a:pt x="2407" y="128"/>
                </a:lnTo>
                <a:lnTo>
                  <a:pt x="2464" y="128"/>
                </a:lnTo>
                <a:lnTo>
                  <a:pt x="2520" y="143"/>
                </a:lnTo>
                <a:lnTo>
                  <a:pt x="2551" y="156"/>
                </a:lnTo>
                <a:lnTo>
                  <a:pt x="2620" y="149"/>
                </a:lnTo>
                <a:lnTo>
                  <a:pt x="2650" y="143"/>
                </a:lnTo>
                <a:lnTo>
                  <a:pt x="2681" y="137"/>
                </a:lnTo>
                <a:lnTo>
                  <a:pt x="2705" y="143"/>
                </a:lnTo>
                <a:lnTo>
                  <a:pt x="2746" y="164"/>
                </a:lnTo>
                <a:lnTo>
                  <a:pt x="2788" y="169"/>
                </a:lnTo>
                <a:lnTo>
                  <a:pt x="2824" y="161"/>
                </a:lnTo>
                <a:lnTo>
                  <a:pt x="2852" y="156"/>
                </a:lnTo>
                <a:lnTo>
                  <a:pt x="2920" y="149"/>
                </a:lnTo>
                <a:lnTo>
                  <a:pt x="3006" y="181"/>
                </a:lnTo>
                <a:lnTo>
                  <a:pt x="3096" y="164"/>
                </a:lnTo>
                <a:lnTo>
                  <a:pt x="3166" y="149"/>
                </a:lnTo>
                <a:lnTo>
                  <a:pt x="3238" y="161"/>
                </a:lnTo>
                <a:lnTo>
                  <a:pt x="3309" y="164"/>
                </a:lnTo>
                <a:lnTo>
                  <a:pt x="3361" y="161"/>
                </a:lnTo>
                <a:lnTo>
                  <a:pt x="3384" y="149"/>
                </a:lnTo>
                <a:lnTo>
                  <a:pt x="3453" y="128"/>
                </a:lnTo>
                <a:lnTo>
                  <a:pt x="3529" y="104"/>
                </a:lnTo>
                <a:lnTo>
                  <a:pt x="3593" y="92"/>
                </a:lnTo>
                <a:lnTo>
                  <a:pt x="3621" y="92"/>
                </a:lnTo>
                <a:lnTo>
                  <a:pt x="3673" y="78"/>
                </a:lnTo>
                <a:lnTo>
                  <a:pt x="3740" y="59"/>
                </a:lnTo>
                <a:lnTo>
                  <a:pt x="3792" y="50"/>
                </a:lnTo>
                <a:lnTo>
                  <a:pt x="3853" y="43"/>
                </a:lnTo>
                <a:lnTo>
                  <a:pt x="3905" y="50"/>
                </a:lnTo>
                <a:lnTo>
                  <a:pt x="3929" y="31"/>
                </a:lnTo>
                <a:lnTo>
                  <a:pt x="3948" y="21"/>
                </a:lnTo>
                <a:lnTo>
                  <a:pt x="4049" y="0"/>
                </a:lnTo>
                <a:lnTo>
                  <a:pt x="4376" y="230"/>
                </a:lnTo>
                <a:lnTo>
                  <a:pt x="3036" y="613"/>
                </a:lnTo>
                <a:lnTo>
                  <a:pt x="1540" y="606"/>
                </a:lnTo>
                <a:lnTo>
                  <a:pt x="528" y="427"/>
                </a:lnTo>
                <a:lnTo>
                  <a:pt x="0" y="124"/>
                </a:lnTo>
                <a:lnTo>
                  <a:pt x="76" y="50"/>
                </a:lnTo>
                <a:close/>
              </a:path>
            </a:pathLst>
          </a:custGeom>
          <a:solidFill>
            <a:srgbClr val="A1D2E3"/>
          </a:solidFill>
          <a:ln w="1588">
            <a:solidFill>
              <a:srgbClr val="A1D2E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" name="Freeform 32"/>
          <p:cNvSpPr>
            <a:spLocks/>
          </p:cNvSpPr>
          <p:nvPr/>
        </p:nvSpPr>
        <p:spPr bwMode="blackWhite">
          <a:xfrm>
            <a:off x="2788444" y="3646199"/>
            <a:ext cx="1436687" cy="885825"/>
          </a:xfrm>
          <a:custGeom>
            <a:avLst/>
            <a:gdLst>
              <a:gd name="T0" fmla="*/ 2147483647 w 1811"/>
              <a:gd name="T1" fmla="*/ 2147483647 h 1115"/>
              <a:gd name="T2" fmla="*/ 2147483647 w 1811"/>
              <a:gd name="T3" fmla="*/ 2147483647 h 1115"/>
              <a:gd name="T4" fmla="*/ 2147483647 w 1811"/>
              <a:gd name="T5" fmla="*/ 2147483647 h 1115"/>
              <a:gd name="T6" fmla="*/ 2147483647 w 1811"/>
              <a:gd name="T7" fmla="*/ 2147483647 h 1115"/>
              <a:gd name="T8" fmla="*/ 2147483647 w 1811"/>
              <a:gd name="T9" fmla="*/ 0 h 1115"/>
              <a:gd name="T10" fmla="*/ 2147483647 w 1811"/>
              <a:gd name="T11" fmla="*/ 2147483647 h 1115"/>
              <a:gd name="T12" fmla="*/ 0 w 1811"/>
              <a:gd name="T13" fmla="*/ 2147483647 h 1115"/>
              <a:gd name="T14" fmla="*/ 0 w 1811"/>
              <a:gd name="T15" fmla="*/ 2147483647 h 1115"/>
              <a:gd name="T16" fmla="*/ 2147483647 w 1811"/>
              <a:gd name="T17" fmla="*/ 2147483647 h 1115"/>
              <a:gd name="T18" fmla="*/ 2147483647 w 1811"/>
              <a:gd name="T19" fmla="*/ 2147483647 h 1115"/>
              <a:gd name="T20" fmla="*/ 2147483647 w 1811"/>
              <a:gd name="T21" fmla="*/ 2147483647 h 1115"/>
              <a:gd name="T22" fmla="*/ 2147483647 w 1811"/>
              <a:gd name="T23" fmla="*/ 2147483647 h 1115"/>
              <a:gd name="T24" fmla="*/ 2147483647 w 1811"/>
              <a:gd name="T25" fmla="*/ 2147483647 h 1115"/>
              <a:gd name="T26" fmla="*/ 2147483647 w 1811"/>
              <a:gd name="T27" fmla="*/ 2147483647 h 1115"/>
              <a:gd name="T28" fmla="*/ 2147483647 w 1811"/>
              <a:gd name="T29" fmla="*/ 2147483647 h 1115"/>
              <a:gd name="T30" fmla="*/ 2147483647 w 1811"/>
              <a:gd name="T31" fmla="*/ 2147483647 h 1115"/>
              <a:gd name="T32" fmla="*/ 2147483647 w 1811"/>
              <a:gd name="T33" fmla="*/ 2147483647 h 1115"/>
              <a:gd name="T34" fmla="*/ 2147483647 w 1811"/>
              <a:gd name="T35" fmla="*/ 2147483647 h 1115"/>
              <a:gd name="T36" fmla="*/ 2147483647 w 1811"/>
              <a:gd name="T37" fmla="*/ 2147483647 h 1115"/>
              <a:gd name="T38" fmla="*/ 2147483647 w 1811"/>
              <a:gd name="T39" fmla="*/ 2147483647 h 1115"/>
              <a:gd name="T40" fmla="*/ 2147483647 w 1811"/>
              <a:gd name="T41" fmla="*/ 2147483647 h 1115"/>
              <a:gd name="T42" fmla="*/ 2147483647 w 1811"/>
              <a:gd name="T43" fmla="*/ 2147483647 h 1115"/>
              <a:gd name="T44" fmla="*/ 2147483647 w 1811"/>
              <a:gd name="T45" fmla="*/ 2147483647 h 111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811"/>
              <a:gd name="T70" fmla="*/ 0 h 1115"/>
              <a:gd name="T71" fmla="*/ 1811 w 1811"/>
              <a:gd name="T72" fmla="*/ 1115 h 111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811" h="1115">
                <a:moveTo>
                  <a:pt x="471" y="312"/>
                </a:moveTo>
                <a:lnTo>
                  <a:pt x="317" y="202"/>
                </a:lnTo>
                <a:lnTo>
                  <a:pt x="159" y="65"/>
                </a:lnTo>
                <a:lnTo>
                  <a:pt x="86" y="19"/>
                </a:lnTo>
                <a:lnTo>
                  <a:pt x="45" y="0"/>
                </a:lnTo>
                <a:lnTo>
                  <a:pt x="12" y="5"/>
                </a:lnTo>
                <a:lnTo>
                  <a:pt x="0" y="17"/>
                </a:lnTo>
                <a:lnTo>
                  <a:pt x="0" y="32"/>
                </a:lnTo>
                <a:lnTo>
                  <a:pt x="424" y="359"/>
                </a:lnTo>
                <a:lnTo>
                  <a:pt x="990" y="732"/>
                </a:lnTo>
                <a:lnTo>
                  <a:pt x="1593" y="1094"/>
                </a:lnTo>
                <a:lnTo>
                  <a:pt x="1603" y="1110"/>
                </a:lnTo>
                <a:lnTo>
                  <a:pt x="1678" y="1115"/>
                </a:lnTo>
                <a:lnTo>
                  <a:pt x="1762" y="1103"/>
                </a:lnTo>
                <a:lnTo>
                  <a:pt x="1811" y="1094"/>
                </a:lnTo>
                <a:lnTo>
                  <a:pt x="1700" y="1037"/>
                </a:lnTo>
                <a:lnTo>
                  <a:pt x="1503" y="924"/>
                </a:lnTo>
                <a:lnTo>
                  <a:pt x="1110" y="713"/>
                </a:lnTo>
                <a:lnTo>
                  <a:pt x="853" y="550"/>
                </a:lnTo>
                <a:lnTo>
                  <a:pt x="576" y="371"/>
                </a:lnTo>
                <a:lnTo>
                  <a:pt x="346" y="221"/>
                </a:lnTo>
                <a:lnTo>
                  <a:pt x="119" y="44"/>
                </a:lnTo>
                <a:lnTo>
                  <a:pt x="471" y="312"/>
                </a:lnTo>
                <a:close/>
              </a:path>
            </a:pathLst>
          </a:custGeom>
          <a:solidFill>
            <a:srgbClr val="D59686"/>
          </a:solidFill>
          <a:ln w="1588">
            <a:solidFill>
              <a:srgbClr val="D5968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" name="Freeform 33"/>
          <p:cNvSpPr>
            <a:spLocks/>
          </p:cNvSpPr>
          <p:nvPr/>
        </p:nvSpPr>
        <p:spPr bwMode="blackWhite">
          <a:xfrm>
            <a:off x="2788444" y="3646199"/>
            <a:ext cx="1436687" cy="885825"/>
          </a:xfrm>
          <a:custGeom>
            <a:avLst/>
            <a:gdLst>
              <a:gd name="T0" fmla="*/ 2147483647 w 1811"/>
              <a:gd name="T1" fmla="*/ 2147483647 h 1115"/>
              <a:gd name="T2" fmla="*/ 2147483647 w 1811"/>
              <a:gd name="T3" fmla="*/ 2147483647 h 1115"/>
              <a:gd name="T4" fmla="*/ 2147483647 w 1811"/>
              <a:gd name="T5" fmla="*/ 2147483647 h 1115"/>
              <a:gd name="T6" fmla="*/ 2147483647 w 1811"/>
              <a:gd name="T7" fmla="*/ 2147483647 h 1115"/>
              <a:gd name="T8" fmla="*/ 2147483647 w 1811"/>
              <a:gd name="T9" fmla="*/ 0 h 1115"/>
              <a:gd name="T10" fmla="*/ 2147483647 w 1811"/>
              <a:gd name="T11" fmla="*/ 2147483647 h 1115"/>
              <a:gd name="T12" fmla="*/ 0 w 1811"/>
              <a:gd name="T13" fmla="*/ 2147483647 h 1115"/>
              <a:gd name="T14" fmla="*/ 0 w 1811"/>
              <a:gd name="T15" fmla="*/ 2147483647 h 1115"/>
              <a:gd name="T16" fmla="*/ 2147483647 w 1811"/>
              <a:gd name="T17" fmla="*/ 2147483647 h 1115"/>
              <a:gd name="T18" fmla="*/ 2147483647 w 1811"/>
              <a:gd name="T19" fmla="*/ 2147483647 h 1115"/>
              <a:gd name="T20" fmla="*/ 2147483647 w 1811"/>
              <a:gd name="T21" fmla="*/ 2147483647 h 1115"/>
              <a:gd name="T22" fmla="*/ 2147483647 w 1811"/>
              <a:gd name="T23" fmla="*/ 2147483647 h 1115"/>
              <a:gd name="T24" fmla="*/ 2147483647 w 1811"/>
              <a:gd name="T25" fmla="*/ 2147483647 h 1115"/>
              <a:gd name="T26" fmla="*/ 2147483647 w 1811"/>
              <a:gd name="T27" fmla="*/ 2147483647 h 1115"/>
              <a:gd name="T28" fmla="*/ 2147483647 w 1811"/>
              <a:gd name="T29" fmla="*/ 2147483647 h 1115"/>
              <a:gd name="T30" fmla="*/ 2147483647 w 1811"/>
              <a:gd name="T31" fmla="*/ 2147483647 h 1115"/>
              <a:gd name="T32" fmla="*/ 2147483647 w 1811"/>
              <a:gd name="T33" fmla="*/ 2147483647 h 1115"/>
              <a:gd name="T34" fmla="*/ 2147483647 w 1811"/>
              <a:gd name="T35" fmla="*/ 2147483647 h 1115"/>
              <a:gd name="T36" fmla="*/ 2147483647 w 1811"/>
              <a:gd name="T37" fmla="*/ 2147483647 h 1115"/>
              <a:gd name="T38" fmla="*/ 2147483647 w 1811"/>
              <a:gd name="T39" fmla="*/ 2147483647 h 1115"/>
              <a:gd name="T40" fmla="*/ 2147483647 w 1811"/>
              <a:gd name="T41" fmla="*/ 2147483647 h 1115"/>
              <a:gd name="T42" fmla="*/ 2147483647 w 1811"/>
              <a:gd name="T43" fmla="*/ 2147483647 h 1115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811"/>
              <a:gd name="T67" fmla="*/ 0 h 1115"/>
              <a:gd name="T68" fmla="*/ 1811 w 1811"/>
              <a:gd name="T69" fmla="*/ 1115 h 1115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811" h="1115">
                <a:moveTo>
                  <a:pt x="471" y="312"/>
                </a:moveTo>
                <a:lnTo>
                  <a:pt x="317" y="202"/>
                </a:lnTo>
                <a:lnTo>
                  <a:pt x="159" y="65"/>
                </a:lnTo>
                <a:lnTo>
                  <a:pt x="86" y="19"/>
                </a:lnTo>
                <a:lnTo>
                  <a:pt x="45" y="0"/>
                </a:lnTo>
                <a:lnTo>
                  <a:pt x="12" y="5"/>
                </a:lnTo>
                <a:lnTo>
                  <a:pt x="0" y="17"/>
                </a:lnTo>
                <a:lnTo>
                  <a:pt x="0" y="32"/>
                </a:lnTo>
                <a:lnTo>
                  <a:pt x="424" y="359"/>
                </a:lnTo>
                <a:lnTo>
                  <a:pt x="990" y="732"/>
                </a:lnTo>
                <a:lnTo>
                  <a:pt x="1593" y="1094"/>
                </a:lnTo>
                <a:lnTo>
                  <a:pt x="1603" y="1110"/>
                </a:lnTo>
                <a:lnTo>
                  <a:pt x="1678" y="1115"/>
                </a:lnTo>
                <a:lnTo>
                  <a:pt x="1762" y="1103"/>
                </a:lnTo>
                <a:lnTo>
                  <a:pt x="1811" y="1094"/>
                </a:lnTo>
                <a:lnTo>
                  <a:pt x="1700" y="1037"/>
                </a:lnTo>
                <a:lnTo>
                  <a:pt x="1503" y="924"/>
                </a:lnTo>
                <a:lnTo>
                  <a:pt x="1110" y="713"/>
                </a:lnTo>
                <a:lnTo>
                  <a:pt x="853" y="550"/>
                </a:lnTo>
                <a:lnTo>
                  <a:pt x="576" y="371"/>
                </a:lnTo>
                <a:lnTo>
                  <a:pt x="346" y="221"/>
                </a:lnTo>
                <a:lnTo>
                  <a:pt x="119" y="4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" name="Freeform 34"/>
          <p:cNvSpPr>
            <a:spLocks/>
          </p:cNvSpPr>
          <p:nvPr/>
        </p:nvSpPr>
        <p:spPr bwMode="blackWhite">
          <a:xfrm>
            <a:off x="2897981" y="3711286"/>
            <a:ext cx="157163" cy="188913"/>
          </a:xfrm>
          <a:custGeom>
            <a:avLst/>
            <a:gdLst>
              <a:gd name="T0" fmla="*/ 0 w 198"/>
              <a:gd name="T1" fmla="*/ 0 h 239"/>
              <a:gd name="T2" fmla="*/ 2147483647 w 198"/>
              <a:gd name="T3" fmla="*/ 2147483647 h 239"/>
              <a:gd name="T4" fmla="*/ 2147483647 w 198"/>
              <a:gd name="T5" fmla="*/ 2147483647 h 239"/>
              <a:gd name="T6" fmla="*/ 2147483647 w 198"/>
              <a:gd name="T7" fmla="*/ 2147483647 h 239"/>
              <a:gd name="T8" fmla="*/ 2147483647 w 198"/>
              <a:gd name="T9" fmla="*/ 2147483647 h 239"/>
              <a:gd name="T10" fmla="*/ 2147483647 w 198"/>
              <a:gd name="T11" fmla="*/ 2147483647 h 239"/>
              <a:gd name="T12" fmla="*/ 2147483647 w 198"/>
              <a:gd name="T13" fmla="*/ 2147483647 h 239"/>
              <a:gd name="T14" fmla="*/ 2147483647 w 198"/>
              <a:gd name="T15" fmla="*/ 2147483647 h 239"/>
              <a:gd name="T16" fmla="*/ 2147483647 w 198"/>
              <a:gd name="T17" fmla="*/ 2147483647 h 239"/>
              <a:gd name="T18" fmla="*/ 2147483647 w 198"/>
              <a:gd name="T19" fmla="*/ 2147483647 h 239"/>
              <a:gd name="T20" fmla="*/ 2147483647 w 198"/>
              <a:gd name="T21" fmla="*/ 2147483647 h 239"/>
              <a:gd name="T22" fmla="*/ 2147483647 w 198"/>
              <a:gd name="T23" fmla="*/ 2147483647 h 239"/>
              <a:gd name="T24" fmla="*/ 2147483647 w 198"/>
              <a:gd name="T25" fmla="*/ 2147483647 h 239"/>
              <a:gd name="T26" fmla="*/ 2147483647 w 198"/>
              <a:gd name="T27" fmla="*/ 2147483647 h 239"/>
              <a:gd name="T28" fmla="*/ 2147483647 w 198"/>
              <a:gd name="T29" fmla="*/ 2147483647 h 239"/>
              <a:gd name="T30" fmla="*/ 2147483647 w 198"/>
              <a:gd name="T31" fmla="*/ 2147483647 h 239"/>
              <a:gd name="T32" fmla="*/ 0 w 198"/>
              <a:gd name="T33" fmla="*/ 0 h 23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98"/>
              <a:gd name="T52" fmla="*/ 0 h 239"/>
              <a:gd name="T53" fmla="*/ 198 w 198"/>
              <a:gd name="T54" fmla="*/ 239 h 23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98" h="239">
                <a:moveTo>
                  <a:pt x="0" y="0"/>
                </a:moveTo>
                <a:lnTo>
                  <a:pt x="40" y="32"/>
                </a:lnTo>
                <a:lnTo>
                  <a:pt x="52" y="75"/>
                </a:lnTo>
                <a:lnTo>
                  <a:pt x="52" y="125"/>
                </a:lnTo>
                <a:lnTo>
                  <a:pt x="40" y="147"/>
                </a:lnTo>
                <a:lnTo>
                  <a:pt x="52" y="185"/>
                </a:lnTo>
                <a:lnTo>
                  <a:pt x="85" y="222"/>
                </a:lnTo>
                <a:lnTo>
                  <a:pt x="127" y="239"/>
                </a:lnTo>
                <a:lnTo>
                  <a:pt x="173" y="239"/>
                </a:lnTo>
                <a:lnTo>
                  <a:pt x="198" y="222"/>
                </a:lnTo>
                <a:lnTo>
                  <a:pt x="153" y="185"/>
                </a:lnTo>
                <a:lnTo>
                  <a:pt x="127" y="201"/>
                </a:lnTo>
                <a:lnTo>
                  <a:pt x="92" y="165"/>
                </a:lnTo>
                <a:lnTo>
                  <a:pt x="92" y="113"/>
                </a:lnTo>
                <a:lnTo>
                  <a:pt x="104" y="40"/>
                </a:lnTo>
                <a:lnTo>
                  <a:pt x="52" y="1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" name="Freeform 35"/>
          <p:cNvSpPr>
            <a:spLocks/>
          </p:cNvSpPr>
          <p:nvPr/>
        </p:nvSpPr>
        <p:spPr bwMode="blackWhite">
          <a:xfrm>
            <a:off x="2897981" y="3711286"/>
            <a:ext cx="157163" cy="188913"/>
          </a:xfrm>
          <a:custGeom>
            <a:avLst/>
            <a:gdLst>
              <a:gd name="T0" fmla="*/ 0 w 198"/>
              <a:gd name="T1" fmla="*/ 0 h 239"/>
              <a:gd name="T2" fmla="*/ 2147483647 w 198"/>
              <a:gd name="T3" fmla="*/ 2147483647 h 239"/>
              <a:gd name="T4" fmla="*/ 2147483647 w 198"/>
              <a:gd name="T5" fmla="*/ 2147483647 h 239"/>
              <a:gd name="T6" fmla="*/ 2147483647 w 198"/>
              <a:gd name="T7" fmla="*/ 2147483647 h 239"/>
              <a:gd name="T8" fmla="*/ 2147483647 w 198"/>
              <a:gd name="T9" fmla="*/ 2147483647 h 239"/>
              <a:gd name="T10" fmla="*/ 2147483647 w 198"/>
              <a:gd name="T11" fmla="*/ 2147483647 h 239"/>
              <a:gd name="T12" fmla="*/ 2147483647 w 198"/>
              <a:gd name="T13" fmla="*/ 2147483647 h 239"/>
              <a:gd name="T14" fmla="*/ 2147483647 w 198"/>
              <a:gd name="T15" fmla="*/ 2147483647 h 239"/>
              <a:gd name="T16" fmla="*/ 2147483647 w 198"/>
              <a:gd name="T17" fmla="*/ 2147483647 h 239"/>
              <a:gd name="T18" fmla="*/ 2147483647 w 198"/>
              <a:gd name="T19" fmla="*/ 2147483647 h 239"/>
              <a:gd name="T20" fmla="*/ 2147483647 w 198"/>
              <a:gd name="T21" fmla="*/ 2147483647 h 239"/>
              <a:gd name="T22" fmla="*/ 2147483647 w 198"/>
              <a:gd name="T23" fmla="*/ 2147483647 h 239"/>
              <a:gd name="T24" fmla="*/ 2147483647 w 198"/>
              <a:gd name="T25" fmla="*/ 2147483647 h 239"/>
              <a:gd name="T26" fmla="*/ 2147483647 w 198"/>
              <a:gd name="T27" fmla="*/ 2147483647 h 239"/>
              <a:gd name="T28" fmla="*/ 2147483647 w 198"/>
              <a:gd name="T29" fmla="*/ 2147483647 h 239"/>
              <a:gd name="T30" fmla="*/ 2147483647 w 198"/>
              <a:gd name="T31" fmla="*/ 2147483647 h 23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8"/>
              <a:gd name="T49" fmla="*/ 0 h 239"/>
              <a:gd name="T50" fmla="*/ 198 w 198"/>
              <a:gd name="T51" fmla="*/ 239 h 23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8" h="239">
                <a:moveTo>
                  <a:pt x="0" y="0"/>
                </a:moveTo>
                <a:lnTo>
                  <a:pt x="40" y="32"/>
                </a:lnTo>
                <a:lnTo>
                  <a:pt x="52" y="75"/>
                </a:lnTo>
                <a:lnTo>
                  <a:pt x="52" y="125"/>
                </a:lnTo>
                <a:lnTo>
                  <a:pt x="40" y="147"/>
                </a:lnTo>
                <a:lnTo>
                  <a:pt x="52" y="185"/>
                </a:lnTo>
                <a:lnTo>
                  <a:pt x="85" y="222"/>
                </a:lnTo>
                <a:lnTo>
                  <a:pt x="127" y="239"/>
                </a:lnTo>
                <a:lnTo>
                  <a:pt x="173" y="239"/>
                </a:lnTo>
                <a:lnTo>
                  <a:pt x="198" y="222"/>
                </a:lnTo>
                <a:lnTo>
                  <a:pt x="153" y="185"/>
                </a:lnTo>
                <a:lnTo>
                  <a:pt x="127" y="201"/>
                </a:lnTo>
                <a:lnTo>
                  <a:pt x="92" y="165"/>
                </a:lnTo>
                <a:lnTo>
                  <a:pt x="92" y="113"/>
                </a:lnTo>
                <a:lnTo>
                  <a:pt x="104" y="40"/>
                </a:lnTo>
                <a:lnTo>
                  <a:pt x="52" y="16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6" name="Freeform 36"/>
          <p:cNvSpPr>
            <a:spLocks/>
          </p:cNvSpPr>
          <p:nvPr/>
        </p:nvSpPr>
        <p:spPr bwMode="blackWhite">
          <a:xfrm>
            <a:off x="3050381" y="3733511"/>
            <a:ext cx="57150" cy="114300"/>
          </a:xfrm>
          <a:custGeom>
            <a:avLst/>
            <a:gdLst>
              <a:gd name="T0" fmla="*/ 0 w 71"/>
              <a:gd name="T1" fmla="*/ 0 h 143"/>
              <a:gd name="T2" fmla="*/ 2147483647 w 71"/>
              <a:gd name="T3" fmla="*/ 2147483647 h 143"/>
              <a:gd name="T4" fmla="*/ 2147483647 w 71"/>
              <a:gd name="T5" fmla="*/ 2147483647 h 143"/>
              <a:gd name="T6" fmla="*/ 2147483647 w 71"/>
              <a:gd name="T7" fmla="*/ 2147483647 h 143"/>
              <a:gd name="T8" fmla="*/ 2147483647 w 71"/>
              <a:gd name="T9" fmla="*/ 2147483647 h 143"/>
              <a:gd name="T10" fmla="*/ 2147483647 w 71"/>
              <a:gd name="T11" fmla="*/ 2147483647 h 143"/>
              <a:gd name="T12" fmla="*/ 2147483647 w 71"/>
              <a:gd name="T13" fmla="*/ 2147483647 h 143"/>
              <a:gd name="T14" fmla="*/ 2147483647 w 71"/>
              <a:gd name="T15" fmla="*/ 2147483647 h 143"/>
              <a:gd name="T16" fmla="*/ 2147483647 w 71"/>
              <a:gd name="T17" fmla="*/ 2147483647 h 143"/>
              <a:gd name="T18" fmla="*/ 2147483647 w 71"/>
              <a:gd name="T19" fmla="*/ 2147483647 h 143"/>
              <a:gd name="T20" fmla="*/ 2147483647 w 71"/>
              <a:gd name="T21" fmla="*/ 2147483647 h 143"/>
              <a:gd name="T22" fmla="*/ 2147483647 w 71"/>
              <a:gd name="T23" fmla="*/ 0 h 143"/>
              <a:gd name="T24" fmla="*/ 0 w 71"/>
              <a:gd name="T25" fmla="*/ 0 h 14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1"/>
              <a:gd name="T40" fmla="*/ 0 h 143"/>
              <a:gd name="T41" fmla="*/ 71 w 71"/>
              <a:gd name="T42" fmla="*/ 143 h 143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1" h="143">
                <a:moveTo>
                  <a:pt x="0" y="0"/>
                </a:moveTo>
                <a:lnTo>
                  <a:pt x="20" y="36"/>
                </a:lnTo>
                <a:lnTo>
                  <a:pt x="20" y="62"/>
                </a:lnTo>
                <a:lnTo>
                  <a:pt x="20" y="78"/>
                </a:lnTo>
                <a:lnTo>
                  <a:pt x="16" y="99"/>
                </a:lnTo>
                <a:lnTo>
                  <a:pt x="16" y="107"/>
                </a:lnTo>
                <a:lnTo>
                  <a:pt x="51" y="143"/>
                </a:lnTo>
                <a:lnTo>
                  <a:pt x="71" y="92"/>
                </a:lnTo>
                <a:lnTo>
                  <a:pt x="65" y="62"/>
                </a:lnTo>
                <a:lnTo>
                  <a:pt x="65" y="24"/>
                </a:lnTo>
                <a:lnTo>
                  <a:pt x="51" y="5"/>
                </a:lnTo>
                <a:lnTo>
                  <a:pt x="1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" name="Freeform 37"/>
          <p:cNvSpPr>
            <a:spLocks/>
          </p:cNvSpPr>
          <p:nvPr/>
        </p:nvSpPr>
        <p:spPr bwMode="blackWhite">
          <a:xfrm>
            <a:off x="3050381" y="3733511"/>
            <a:ext cx="57150" cy="114300"/>
          </a:xfrm>
          <a:custGeom>
            <a:avLst/>
            <a:gdLst>
              <a:gd name="T0" fmla="*/ 0 w 71"/>
              <a:gd name="T1" fmla="*/ 0 h 143"/>
              <a:gd name="T2" fmla="*/ 2147483647 w 71"/>
              <a:gd name="T3" fmla="*/ 2147483647 h 143"/>
              <a:gd name="T4" fmla="*/ 2147483647 w 71"/>
              <a:gd name="T5" fmla="*/ 2147483647 h 143"/>
              <a:gd name="T6" fmla="*/ 2147483647 w 71"/>
              <a:gd name="T7" fmla="*/ 2147483647 h 143"/>
              <a:gd name="T8" fmla="*/ 2147483647 w 71"/>
              <a:gd name="T9" fmla="*/ 2147483647 h 143"/>
              <a:gd name="T10" fmla="*/ 2147483647 w 71"/>
              <a:gd name="T11" fmla="*/ 2147483647 h 143"/>
              <a:gd name="T12" fmla="*/ 2147483647 w 71"/>
              <a:gd name="T13" fmla="*/ 2147483647 h 143"/>
              <a:gd name="T14" fmla="*/ 2147483647 w 71"/>
              <a:gd name="T15" fmla="*/ 2147483647 h 143"/>
              <a:gd name="T16" fmla="*/ 2147483647 w 71"/>
              <a:gd name="T17" fmla="*/ 2147483647 h 143"/>
              <a:gd name="T18" fmla="*/ 2147483647 w 71"/>
              <a:gd name="T19" fmla="*/ 2147483647 h 143"/>
              <a:gd name="T20" fmla="*/ 2147483647 w 71"/>
              <a:gd name="T21" fmla="*/ 2147483647 h 143"/>
              <a:gd name="T22" fmla="*/ 2147483647 w 71"/>
              <a:gd name="T23" fmla="*/ 0 h 14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1"/>
              <a:gd name="T37" fmla="*/ 0 h 143"/>
              <a:gd name="T38" fmla="*/ 71 w 71"/>
              <a:gd name="T39" fmla="*/ 143 h 14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1" h="143">
                <a:moveTo>
                  <a:pt x="0" y="0"/>
                </a:moveTo>
                <a:lnTo>
                  <a:pt x="20" y="36"/>
                </a:lnTo>
                <a:lnTo>
                  <a:pt x="20" y="62"/>
                </a:lnTo>
                <a:lnTo>
                  <a:pt x="20" y="78"/>
                </a:lnTo>
                <a:lnTo>
                  <a:pt x="16" y="99"/>
                </a:lnTo>
                <a:lnTo>
                  <a:pt x="16" y="107"/>
                </a:lnTo>
                <a:lnTo>
                  <a:pt x="51" y="143"/>
                </a:lnTo>
                <a:lnTo>
                  <a:pt x="71" y="92"/>
                </a:lnTo>
                <a:lnTo>
                  <a:pt x="65" y="62"/>
                </a:lnTo>
                <a:lnTo>
                  <a:pt x="65" y="24"/>
                </a:lnTo>
                <a:lnTo>
                  <a:pt x="51" y="5"/>
                </a:lnTo>
                <a:lnTo>
                  <a:pt x="16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8" name="Freeform 38"/>
          <p:cNvSpPr>
            <a:spLocks/>
          </p:cNvSpPr>
          <p:nvPr/>
        </p:nvSpPr>
        <p:spPr bwMode="blackWhite">
          <a:xfrm>
            <a:off x="3785394" y="3266786"/>
            <a:ext cx="200025" cy="138113"/>
          </a:xfrm>
          <a:custGeom>
            <a:avLst/>
            <a:gdLst>
              <a:gd name="T0" fmla="*/ 2147483647 w 253"/>
              <a:gd name="T1" fmla="*/ 2147483647 h 175"/>
              <a:gd name="T2" fmla="*/ 0 w 253"/>
              <a:gd name="T3" fmla="*/ 2147483647 h 175"/>
              <a:gd name="T4" fmla="*/ 2147483647 w 253"/>
              <a:gd name="T5" fmla="*/ 2147483647 h 175"/>
              <a:gd name="T6" fmla="*/ 2147483647 w 253"/>
              <a:gd name="T7" fmla="*/ 2147483647 h 175"/>
              <a:gd name="T8" fmla="*/ 2147483647 w 253"/>
              <a:gd name="T9" fmla="*/ 2147483647 h 175"/>
              <a:gd name="T10" fmla="*/ 2147483647 w 253"/>
              <a:gd name="T11" fmla="*/ 2147483647 h 175"/>
              <a:gd name="T12" fmla="*/ 2147483647 w 253"/>
              <a:gd name="T13" fmla="*/ 2147483647 h 175"/>
              <a:gd name="T14" fmla="*/ 2147483647 w 253"/>
              <a:gd name="T15" fmla="*/ 2147483647 h 175"/>
              <a:gd name="T16" fmla="*/ 2147483647 w 253"/>
              <a:gd name="T17" fmla="*/ 2147483647 h 175"/>
              <a:gd name="T18" fmla="*/ 2147483647 w 253"/>
              <a:gd name="T19" fmla="*/ 2147483647 h 175"/>
              <a:gd name="T20" fmla="*/ 2147483647 w 253"/>
              <a:gd name="T21" fmla="*/ 2147483647 h 175"/>
              <a:gd name="T22" fmla="*/ 2147483647 w 253"/>
              <a:gd name="T23" fmla="*/ 2147483647 h 175"/>
              <a:gd name="T24" fmla="*/ 2147483647 w 253"/>
              <a:gd name="T25" fmla="*/ 2147483647 h 175"/>
              <a:gd name="T26" fmla="*/ 2147483647 w 253"/>
              <a:gd name="T27" fmla="*/ 2147483647 h 175"/>
              <a:gd name="T28" fmla="*/ 2147483647 w 253"/>
              <a:gd name="T29" fmla="*/ 2147483647 h 175"/>
              <a:gd name="T30" fmla="*/ 2147483647 w 253"/>
              <a:gd name="T31" fmla="*/ 2147483647 h 175"/>
              <a:gd name="T32" fmla="*/ 2147483647 w 253"/>
              <a:gd name="T33" fmla="*/ 2147483647 h 175"/>
              <a:gd name="T34" fmla="*/ 2147483647 w 253"/>
              <a:gd name="T35" fmla="*/ 2147483647 h 175"/>
              <a:gd name="T36" fmla="*/ 2147483647 w 253"/>
              <a:gd name="T37" fmla="*/ 0 h 175"/>
              <a:gd name="T38" fmla="*/ 2147483647 w 253"/>
              <a:gd name="T39" fmla="*/ 0 h 175"/>
              <a:gd name="T40" fmla="*/ 2147483647 w 253"/>
              <a:gd name="T41" fmla="*/ 2147483647 h 175"/>
              <a:gd name="T42" fmla="*/ 2147483647 w 253"/>
              <a:gd name="T43" fmla="*/ 2147483647 h 175"/>
              <a:gd name="T44" fmla="*/ 2147483647 w 253"/>
              <a:gd name="T45" fmla="*/ 2147483647 h 175"/>
              <a:gd name="T46" fmla="*/ 2147483647 w 253"/>
              <a:gd name="T47" fmla="*/ 2147483647 h 175"/>
              <a:gd name="T48" fmla="*/ 2147483647 w 253"/>
              <a:gd name="T49" fmla="*/ 2147483647 h 175"/>
              <a:gd name="T50" fmla="*/ 2147483647 w 253"/>
              <a:gd name="T51" fmla="*/ 2147483647 h 175"/>
              <a:gd name="T52" fmla="*/ 2147483647 w 253"/>
              <a:gd name="T53" fmla="*/ 2147483647 h 175"/>
              <a:gd name="T54" fmla="*/ 2147483647 w 253"/>
              <a:gd name="T55" fmla="*/ 2147483647 h 175"/>
              <a:gd name="T56" fmla="*/ 2147483647 w 253"/>
              <a:gd name="T57" fmla="*/ 2147483647 h 175"/>
              <a:gd name="T58" fmla="*/ 2147483647 w 253"/>
              <a:gd name="T59" fmla="*/ 2147483647 h 175"/>
              <a:gd name="T60" fmla="*/ 2147483647 w 253"/>
              <a:gd name="T61" fmla="*/ 2147483647 h 175"/>
              <a:gd name="T62" fmla="*/ 2147483647 w 253"/>
              <a:gd name="T63" fmla="*/ 2147483647 h 175"/>
              <a:gd name="T64" fmla="*/ 2147483647 w 253"/>
              <a:gd name="T65" fmla="*/ 2147483647 h 175"/>
              <a:gd name="T66" fmla="*/ 2147483647 w 253"/>
              <a:gd name="T67" fmla="*/ 2147483647 h 175"/>
              <a:gd name="T68" fmla="*/ 2147483647 w 253"/>
              <a:gd name="T69" fmla="*/ 2147483647 h 175"/>
              <a:gd name="T70" fmla="*/ 2147483647 w 253"/>
              <a:gd name="T71" fmla="*/ 2147483647 h 175"/>
              <a:gd name="T72" fmla="*/ 2147483647 w 253"/>
              <a:gd name="T73" fmla="*/ 2147483647 h 175"/>
              <a:gd name="T74" fmla="*/ 2147483647 w 253"/>
              <a:gd name="T75" fmla="*/ 2147483647 h 175"/>
              <a:gd name="T76" fmla="*/ 2147483647 w 253"/>
              <a:gd name="T77" fmla="*/ 2147483647 h 175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253"/>
              <a:gd name="T118" fmla="*/ 0 h 175"/>
              <a:gd name="T119" fmla="*/ 253 w 253"/>
              <a:gd name="T120" fmla="*/ 175 h 175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253" h="175">
                <a:moveTo>
                  <a:pt x="24" y="26"/>
                </a:moveTo>
                <a:lnTo>
                  <a:pt x="0" y="64"/>
                </a:lnTo>
                <a:lnTo>
                  <a:pt x="16" y="97"/>
                </a:lnTo>
                <a:lnTo>
                  <a:pt x="45" y="114"/>
                </a:lnTo>
                <a:lnTo>
                  <a:pt x="68" y="133"/>
                </a:lnTo>
                <a:lnTo>
                  <a:pt x="69" y="147"/>
                </a:lnTo>
                <a:lnTo>
                  <a:pt x="69" y="163"/>
                </a:lnTo>
                <a:lnTo>
                  <a:pt x="140" y="175"/>
                </a:lnTo>
                <a:lnTo>
                  <a:pt x="158" y="159"/>
                </a:lnTo>
                <a:lnTo>
                  <a:pt x="172" y="142"/>
                </a:lnTo>
                <a:lnTo>
                  <a:pt x="213" y="126"/>
                </a:lnTo>
                <a:lnTo>
                  <a:pt x="232" y="104"/>
                </a:lnTo>
                <a:lnTo>
                  <a:pt x="248" y="83"/>
                </a:lnTo>
                <a:lnTo>
                  <a:pt x="248" y="64"/>
                </a:lnTo>
                <a:lnTo>
                  <a:pt x="244" y="30"/>
                </a:lnTo>
                <a:lnTo>
                  <a:pt x="248" y="21"/>
                </a:lnTo>
                <a:lnTo>
                  <a:pt x="253" y="9"/>
                </a:lnTo>
                <a:lnTo>
                  <a:pt x="253" y="5"/>
                </a:lnTo>
                <a:lnTo>
                  <a:pt x="244" y="0"/>
                </a:lnTo>
                <a:lnTo>
                  <a:pt x="224" y="0"/>
                </a:lnTo>
                <a:lnTo>
                  <a:pt x="203" y="9"/>
                </a:lnTo>
                <a:lnTo>
                  <a:pt x="199" y="30"/>
                </a:lnTo>
                <a:lnTo>
                  <a:pt x="203" y="47"/>
                </a:lnTo>
                <a:lnTo>
                  <a:pt x="203" y="69"/>
                </a:lnTo>
                <a:lnTo>
                  <a:pt x="199" y="83"/>
                </a:lnTo>
                <a:lnTo>
                  <a:pt x="184" y="99"/>
                </a:lnTo>
                <a:lnTo>
                  <a:pt x="153" y="111"/>
                </a:lnTo>
                <a:lnTo>
                  <a:pt x="109" y="104"/>
                </a:lnTo>
                <a:lnTo>
                  <a:pt x="75" y="83"/>
                </a:lnTo>
                <a:lnTo>
                  <a:pt x="52" y="69"/>
                </a:lnTo>
                <a:lnTo>
                  <a:pt x="45" y="55"/>
                </a:lnTo>
                <a:lnTo>
                  <a:pt x="45" y="36"/>
                </a:lnTo>
                <a:lnTo>
                  <a:pt x="45" y="21"/>
                </a:lnTo>
                <a:lnTo>
                  <a:pt x="24" y="19"/>
                </a:lnTo>
                <a:lnTo>
                  <a:pt x="21" y="9"/>
                </a:lnTo>
                <a:lnTo>
                  <a:pt x="21" y="21"/>
                </a:lnTo>
                <a:lnTo>
                  <a:pt x="21" y="30"/>
                </a:lnTo>
                <a:lnTo>
                  <a:pt x="21" y="42"/>
                </a:lnTo>
                <a:lnTo>
                  <a:pt x="24" y="26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" name="Freeform 39"/>
          <p:cNvSpPr>
            <a:spLocks/>
          </p:cNvSpPr>
          <p:nvPr/>
        </p:nvSpPr>
        <p:spPr bwMode="blackWhite">
          <a:xfrm>
            <a:off x="3785394" y="3266786"/>
            <a:ext cx="200025" cy="138113"/>
          </a:xfrm>
          <a:custGeom>
            <a:avLst/>
            <a:gdLst>
              <a:gd name="T0" fmla="*/ 2147483647 w 253"/>
              <a:gd name="T1" fmla="*/ 2147483647 h 175"/>
              <a:gd name="T2" fmla="*/ 0 w 253"/>
              <a:gd name="T3" fmla="*/ 2147483647 h 175"/>
              <a:gd name="T4" fmla="*/ 2147483647 w 253"/>
              <a:gd name="T5" fmla="*/ 2147483647 h 175"/>
              <a:gd name="T6" fmla="*/ 2147483647 w 253"/>
              <a:gd name="T7" fmla="*/ 2147483647 h 175"/>
              <a:gd name="T8" fmla="*/ 2147483647 w 253"/>
              <a:gd name="T9" fmla="*/ 2147483647 h 175"/>
              <a:gd name="T10" fmla="*/ 2147483647 w 253"/>
              <a:gd name="T11" fmla="*/ 2147483647 h 175"/>
              <a:gd name="T12" fmla="*/ 2147483647 w 253"/>
              <a:gd name="T13" fmla="*/ 2147483647 h 175"/>
              <a:gd name="T14" fmla="*/ 2147483647 w 253"/>
              <a:gd name="T15" fmla="*/ 2147483647 h 175"/>
              <a:gd name="T16" fmla="*/ 2147483647 w 253"/>
              <a:gd name="T17" fmla="*/ 2147483647 h 175"/>
              <a:gd name="T18" fmla="*/ 2147483647 w 253"/>
              <a:gd name="T19" fmla="*/ 2147483647 h 175"/>
              <a:gd name="T20" fmla="*/ 2147483647 w 253"/>
              <a:gd name="T21" fmla="*/ 2147483647 h 175"/>
              <a:gd name="T22" fmla="*/ 2147483647 w 253"/>
              <a:gd name="T23" fmla="*/ 2147483647 h 175"/>
              <a:gd name="T24" fmla="*/ 2147483647 w 253"/>
              <a:gd name="T25" fmla="*/ 2147483647 h 175"/>
              <a:gd name="T26" fmla="*/ 2147483647 w 253"/>
              <a:gd name="T27" fmla="*/ 2147483647 h 175"/>
              <a:gd name="T28" fmla="*/ 2147483647 w 253"/>
              <a:gd name="T29" fmla="*/ 2147483647 h 175"/>
              <a:gd name="T30" fmla="*/ 2147483647 w 253"/>
              <a:gd name="T31" fmla="*/ 2147483647 h 175"/>
              <a:gd name="T32" fmla="*/ 2147483647 w 253"/>
              <a:gd name="T33" fmla="*/ 2147483647 h 175"/>
              <a:gd name="T34" fmla="*/ 2147483647 w 253"/>
              <a:gd name="T35" fmla="*/ 2147483647 h 175"/>
              <a:gd name="T36" fmla="*/ 2147483647 w 253"/>
              <a:gd name="T37" fmla="*/ 0 h 175"/>
              <a:gd name="T38" fmla="*/ 2147483647 w 253"/>
              <a:gd name="T39" fmla="*/ 0 h 175"/>
              <a:gd name="T40" fmla="*/ 2147483647 w 253"/>
              <a:gd name="T41" fmla="*/ 2147483647 h 175"/>
              <a:gd name="T42" fmla="*/ 2147483647 w 253"/>
              <a:gd name="T43" fmla="*/ 2147483647 h 175"/>
              <a:gd name="T44" fmla="*/ 2147483647 w 253"/>
              <a:gd name="T45" fmla="*/ 2147483647 h 175"/>
              <a:gd name="T46" fmla="*/ 2147483647 w 253"/>
              <a:gd name="T47" fmla="*/ 2147483647 h 175"/>
              <a:gd name="T48" fmla="*/ 2147483647 w 253"/>
              <a:gd name="T49" fmla="*/ 2147483647 h 175"/>
              <a:gd name="T50" fmla="*/ 2147483647 w 253"/>
              <a:gd name="T51" fmla="*/ 2147483647 h 175"/>
              <a:gd name="T52" fmla="*/ 2147483647 w 253"/>
              <a:gd name="T53" fmla="*/ 2147483647 h 175"/>
              <a:gd name="T54" fmla="*/ 2147483647 w 253"/>
              <a:gd name="T55" fmla="*/ 2147483647 h 175"/>
              <a:gd name="T56" fmla="*/ 2147483647 w 253"/>
              <a:gd name="T57" fmla="*/ 2147483647 h 175"/>
              <a:gd name="T58" fmla="*/ 2147483647 w 253"/>
              <a:gd name="T59" fmla="*/ 2147483647 h 175"/>
              <a:gd name="T60" fmla="*/ 2147483647 w 253"/>
              <a:gd name="T61" fmla="*/ 2147483647 h 175"/>
              <a:gd name="T62" fmla="*/ 2147483647 w 253"/>
              <a:gd name="T63" fmla="*/ 2147483647 h 175"/>
              <a:gd name="T64" fmla="*/ 2147483647 w 253"/>
              <a:gd name="T65" fmla="*/ 2147483647 h 175"/>
              <a:gd name="T66" fmla="*/ 2147483647 w 253"/>
              <a:gd name="T67" fmla="*/ 2147483647 h 175"/>
              <a:gd name="T68" fmla="*/ 2147483647 w 253"/>
              <a:gd name="T69" fmla="*/ 2147483647 h 175"/>
              <a:gd name="T70" fmla="*/ 2147483647 w 253"/>
              <a:gd name="T71" fmla="*/ 2147483647 h 175"/>
              <a:gd name="T72" fmla="*/ 2147483647 w 253"/>
              <a:gd name="T73" fmla="*/ 2147483647 h 175"/>
              <a:gd name="T74" fmla="*/ 2147483647 w 253"/>
              <a:gd name="T75" fmla="*/ 2147483647 h 17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53"/>
              <a:gd name="T115" fmla="*/ 0 h 175"/>
              <a:gd name="T116" fmla="*/ 253 w 253"/>
              <a:gd name="T117" fmla="*/ 175 h 17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53" h="175">
                <a:moveTo>
                  <a:pt x="24" y="26"/>
                </a:moveTo>
                <a:lnTo>
                  <a:pt x="0" y="64"/>
                </a:lnTo>
                <a:lnTo>
                  <a:pt x="16" y="97"/>
                </a:lnTo>
                <a:lnTo>
                  <a:pt x="45" y="114"/>
                </a:lnTo>
                <a:lnTo>
                  <a:pt x="68" y="133"/>
                </a:lnTo>
                <a:lnTo>
                  <a:pt x="69" y="147"/>
                </a:lnTo>
                <a:lnTo>
                  <a:pt x="69" y="163"/>
                </a:lnTo>
                <a:lnTo>
                  <a:pt x="140" y="175"/>
                </a:lnTo>
                <a:lnTo>
                  <a:pt x="158" y="159"/>
                </a:lnTo>
                <a:lnTo>
                  <a:pt x="172" y="142"/>
                </a:lnTo>
                <a:lnTo>
                  <a:pt x="213" y="126"/>
                </a:lnTo>
                <a:lnTo>
                  <a:pt x="232" y="104"/>
                </a:lnTo>
                <a:lnTo>
                  <a:pt x="248" y="83"/>
                </a:lnTo>
                <a:lnTo>
                  <a:pt x="248" y="64"/>
                </a:lnTo>
                <a:lnTo>
                  <a:pt x="244" y="30"/>
                </a:lnTo>
                <a:lnTo>
                  <a:pt x="248" y="21"/>
                </a:lnTo>
                <a:lnTo>
                  <a:pt x="253" y="9"/>
                </a:lnTo>
                <a:lnTo>
                  <a:pt x="253" y="5"/>
                </a:lnTo>
                <a:lnTo>
                  <a:pt x="244" y="0"/>
                </a:lnTo>
                <a:lnTo>
                  <a:pt x="224" y="0"/>
                </a:lnTo>
                <a:lnTo>
                  <a:pt x="203" y="9"/>
                </a:lnTo>
                <a:lnTo>
                  <a:pt x="199" y="30"/>
                </a:lnTo>
                <a:lnTo>
                  <a:pt x="203" y="47"/>
                </a:lnTo>
                <a:lnTo>
                  <a:pt x="203" y="69"/>
                </a:lnTo>
                <a:lnTo>
                  <a:pt x="199" y="83"/>
                </a:lnTo>
                <a:lnTo>
                  <a:pt x="184" y="99"/>
                </a:lnTo>
                <a:lnTo>
                  <a:pt x="153" y="111"/>
                </a:lnTo>
                <a:lnTo>
                  <a:pt x="109" y="104"/>
                </a:lnTo>
                <a:lnTo>
                  <a:pt x="75" y="83"/>
                </a:lnTo>
                <a:lnTo>
                  <a:pt x="52" y="69"/>
                </a:lnTo>
                <a:lnTo>
                  <a:pt x="45" y="55"/>
                </a:lnTo>
                <a:lnTo>
                  <a:pt x="45" y="36"/>
                </a:lnTo>
                <a:lnTo>
                  <a:pt x="45" y="21"/>
                </a:lnTo>
                <a:lnTo>
                  <a:pt x="24" y="19"/>
                </a:lnTo>
                <a:lnTo>
                  <a:pt x="21" y="9"/>
                </a:lnTo>
                <a:lnTo>
                  <a:pt x="21" y="21"/>
                </a:lnTo>
                <a:lnTo>
                  <a:pt x="21" y="30"/>
                </a:lnTo>
                <a:lnTo>
                  <a:pt x="21" y="4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" name="Freeform 40"/>
          <p:cNvSpPr>
            <a:spLocks/>
          </p:cNvSpPr>
          <p:nvPr/>
        </p:nvSpPr>
        <p:spPr bwMode="blackWhite">
          <a:xfrm>
            <a:off x="648494" y="4220874"/>
            <a:ext cx="2103437" cy="61912"/>
          </a:xfrm>
          <a:custGeom>
            <a:avLst/>
            <a:gdLst>
              <a:gd name="T0" fmla="*/ 2147483647 w 2649"/>
              <a:gd name="T1" fmla="*/ 2147483647 h 78"/>
              <a:gd name="T2" fmla="*/ 2147483647 w 2649"/>
              <a:gd name="T3" fmla="*/ 2147483647 h 78"/>
              <a:gd name="T4" fmla="*/ 2147483647 w 2649"/>
              <a:gd name="T5" fmla="*/ 2147483647 h 78"/>
              <a:gd name="T6" fmla="*/ 2147483647 w 2649"/>
              <a:gd name="T7" fmla="*/ 2147483647 h 78"/>
              <a:gd name="T8" fmla="*/ 2147483647 w 2649"/>
              <a:gd name="T9" fmla="*/ 2147483647 h 78"/>
              <a:gd name="T10" fmla="*/ 2147483647 w 2649"/>
              <a:gd name="T11" fmla="*/ 2147483647 h 78"/>
              <a:gd name="T12" fmla="*/ 2147483647 w 2649"/>
              <a:gd name="T13" fmla="*/ 0 h 78"/>
              <a:gd name="T14" fmla="*/ 2147483647 w 2649"/>
              <a:gd name="T15" fmla="*/ 2147483647 h 78"/>
              <a:gd name="T16" fmla="*/ 2147483647 w 2649"/>
              <a:gd name="T17" fmla="*/ 2147483647 h 78"/>
              <a:gd name="T18" fmla="*/ 2147483647 w 2649"/>
              <a:gd name="T19" fmla="*/ 2147483647 h 78"/>
              <a:gd name="T20" fmla="*/ 2147483647 w 2649"/>
              <a:gd name="T21" fmla="*/ 2147483647 h 78"/>
              <a:gd name="T22" fmla="*/ 2147483647 w 2649"/>
              <a:gd name="T23" fmla="*/ 2147483647 h 78"/>
              <a:gd name="T24" fmla="*/ 2147483647 w 2649"/>
              <a:gd name="T25" fmla="*/ 2147483647 h 78"/>
              <a:gd name="T26" fmla="*/ 2147483647 w 2649"/>
              <a:gd name="T27" fmla="*/ 2147483647 h 78"/>
              <a:gd name="T28" fmla="*/ 2147483647 w 2649"/>
              <a:gd name="T29" fmla="*/ 2147483647 h 78"/>
              <a:gd name="T30" fmla="*/ 2147483647 w 2649"/>
              <a:gd name="T31" fmla="*/ 2147483647 h 78"/>
              <a:gd name="T32" fmla="*/ 2147483647 w 2649"/>
              <a:gd name="T33" fmla="*/ 2147483647 h 78"/>
              <a:gd name="T34" fmla="*/ 2147483647 w 2649"/>
              <a:gd name="T35" fmla="*/ 2147483647 h 78"/>
              <a:gd name="T36" fmla="*/ 2147483647 w 2649"/>
              <a:gd name="T37" fmla="*/ 2147483647 h 78"/>
              <a:gd name="T38" fmla="*/ 2147483647 w 2649"/>
              <a:gd name="T39" fmla="*/ 2147483647 h 78"/>
              <a:gd name="T40" fmla="*/ 2147483647 w 2649"/>
              <a:gd name="T41" fmla="*/ 2147483647 h 78"/>
              <a:gd name="T42" fmla="*/ 2147483647 w 2649"/>
              <a:gd name="T43" fmla="*/ 2147483647 h 78"/>
              <a:gd name="T44" fmla="*/ 2147483647 w 2649"/>
              <a:gd name="T45" fmla="*/ 2147483647 h 78"/>
              <a:gd name="T46" fmla="*/ 2147483647 w 2649"/>
              <a:gd name="T47" fmla="*/ 2147483647 h 78"/>
              <a:gd name="T48" fmla="*/ 2147483647 w 2649"/>
              <a:gd name="T49" fmla="*/ 2147483647 h 78"/>
              <a:gd name="T50" fmla="*/ 0 w 2649"/>
              <a:gd name="T51" fmla="*/ 2147483647 h 78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2649"/>
              <a:gd name="T79" fmla="*/ 0 h 78"/>
              <a:gd name="T80" fmla="*/ 2649 w 2649"/>
              <a:gd name="T81" fmla="*/ 78 h 78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2649" h="78">
                <a:moveTo>
                  <a:pt x="2649" y="7"/>
                </a:moveTo>
                <a:lnTo>
                  <a:pt x="2614" y="15"/>
                </a:lnTo>
                <a:lnTo>
                  <a:pt x="2533" y="22"/>
                </a:lnTo>
                <a:lnTo>
                  <a:pt x="2417" y="22"/>
                </a:lnTo>
                <a:lnTo>
                  <a:pt x="2317" y="22"/>
                </a:lnTo>
                <a:lnTo>
                  <a:pt x="2232" y="7"/>
                </a:lnTo>
                <a:lnTo>
                  <a:pt x="2145" y="0"/>
                </a:lnTo>
                <a:lnTo>
                  <a:pt x="2007" y="15"/>
                </a:lnTo>
                <a:lnTo>
                  <a:pt x="1917" y="34"/>
                </a:lnTo>
                <a:lnTo>
                  <a:pt x="1714" y="76"/>
                </a:lnTo>
                <a:lnTo>
                  <a:pt x="1603" y="78"/>
                </a:lnTo>
                <a:lnTo>
                  <a:pt x="1430" y="69"/>
                </a:lnTo>
                <a:lnTo>
                  <a:pt x="1269" y="36"/>
                </a:lnTo>
                <a:lnTo>
                  <a:pt x="1162" y="29"/>
                </a:lnTo>
                <a:lnTo>
                  <a:pt x="1058" y="29"/>
                </a:lnTo>
                <a:lnTo>
                  <a:pt x="867" y="57"/>
                </a:lnTo>
                <a:lnTo>
                  <a:pt x="762" y="78"/>
                </a:lnTo>
                <a:lnTo>
                  <a:pt x="680" y="76"/>
                </a:lnTo>
                <a:lnTo>
                  <a:pt x="559" y="57"/>
                </a:lnTo>
                <a:lnTo>
                  <a:pt x="407" y="55"/>
                </a:lnTo>
                <a:lnTo>
                  <a:pt x="294" y="55"/>
                </a:lnTo>
                <a:lnTo>
                  <a:pt x="221" y="57"/>
                </a:lnTo>
                <a:lnTo>
                  <a:pt x="143" y="69"/>
                </a:lnTo>
                <a:lnTo>
                  <a:pt x="72" y="76"/>
                </a:lnTo>
                <a:lnTo>
                  <a:pt x="48" y="76"/>
                </a:lnTo>
                <a:lnTo>
                  <a:pt x="0" y="6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" name="Freeform 41"/>
          <p:cNvSpPr>
            <a:spLocks/>
          </p:cNvSpPr>
          <p:nvPr/>
        </p:nvSpPr>
        <p:spPr bwMode="blackWhite">
          <a:xfrm>
            <a:off x="6325394" y="4120861"/>
            <a:ext cx="2239962" cy="68263"/>
          </a:xfrm>
          <a:custGeom>
            <a:avLst/>
            <a:gdLst>
              <a:gd name="T0" fmla="*/ 0 w 2820"/>
              <a:gd name="T1" fmla="*/ 0 h 84"/>
              <a:gd name="T2" fmla="*/ 2147483647 w 2820"/>
              <a:gd name="T3" fmla="*/ 2147483647 h 84"/>
              <a:gd name="T4" fmla="*/ 2147483647 w 2820"/>
              <a:gd name="T5" fmla="*/ 2147483647 h 84"/>
              <a:gd name="T6" fmla="*/ 2147483647 w 2820"/>
              <a:gd name="T7" fmla="*/ 2147483647 h 84"/>
              <a:gd name="T8" fmla="*/ 2147483647 w 2820"/>
              <a:gd name="T9" fmla="*/ 2147483647 h 84"/>
              <a:gd name="T10" fmla="*/ 2147483647 w 2820"/>
              <a:gd name="T11" fmla="*/ 2147483647 h 84"/>
              <a:gd name="T12" fmla="*/ 2147483647 w 2820"/>
              <a:gd name="T13" fmla="*/ 2147483647 h 84"/>
              <a:gd name="T14" fmla="*/ 2147483647 w 2820"/>
              <a:gd name="T15" fmla="*/ 2147483647 h 84"/>
              <a:gd name="T16" fmla="*/ 2147483647 w 2820"/>
              <a:gd name="T17" fmla="*/ 2147483647 h 84"/>
              <a:gd name="T18" fmla="*/ 2147483647 w 2820"/>
              <a:gd name="T19" fmla="*/ 2147483647 h 84"/>
              <a:gd name="T20" fmla="*/ 2147483647 w 2820"/>
              <a:gd name="T21" fmla="*/ 2147483647 h 84"/>
              <a:gd name="T22" fmla="*/ 2147483647 w 2820"/>
              <a:gd name="T23" fmla="*/ 2147483647 h 84"/>
              <a:gd name="T24" fmla="*/ 2147483647 w 2820"/>
              <a:gd name="T25" fmla="*/ 2147483647 h 84"/>
              <a:gd name="T26" fmla="*/ 2147483647 w 2820"/>
              <a:gd name="T27" fmla="*/ 2147483647 h 84"/>
              <a:gd name="T28" fmla="*/ 2147483647 w 2820"/>
              <a:gd name="T29" fmla="*/ 2147483647 h 84"/>
              <a:gd name="T30" fmla="*/ 2147483647 w 2820"/>
              <a:gd name="T31" fmla="*/ 2147483647 h 84"/>
              <a:gd name="T32" fmla="*/ 2147483647 w 2820"/>
              <a:gd name="T33" fmla="*/ 2147483647 h 84"/>
              <a:gd name="T34" fmla="*/ 2147483647 w 2820"/>
              <a:gd name="T35" fmla="*/ 2147483647 h 84"/>
              <a:gd name="T36" fmla="*/ 2147483647 w 2820"/>
              <a:gd name="T37" fmla="*/ 2147483647 h 84"/>
              <a:gd name="T38" fmla="*/ 2147483647 w 2820"/>
              <a:gd name="T39" fmla="*/ 2147483647 h 84"/>
              <a:gd name="T40" fmla="*/ 2147483647 w 2820"/>
              <a:gd name="T41" fmla="*/ 2147483647 h 84"/>
              <a:gd name="T42" fmla="*/ 2147483647 w 2820"/>
              <a:gd name="T43" fmla="*/ 2147483647 h 84"/>
              <a:gd name="T44" fmla="*/ 2147483647 w 2820"/>
              <a:gd name="T45" fmla="*/ 2147483647 h 84"/>
              <a:gd name="T46" fmla="*/ 2147483647 w 2820"/>
              <a:gd name="T47" fmla="*/ 2147483647 h 84"/>
              <a:gd name="T48" fmla="*/ 2147483647 w 2820"/>
              <a:gd name="T49" fmla="*/ 2147483647 h 84"/>
              <a:gd name="T50" fmla="*/ 2147483647 w 2820"/>
              <a:gd name="T51" fmla="*/ 2147483647 h 84"/>
              <a:gd name="T52" fmla="*/ 2147483647 w 2820"/>
              <a:gd name="T53" fmla="*/ 2147483647 h 84"/>
              <a:gd name="T54" fmla="*/ 2147483647 w 2820"/>
              <a:gd name="T55" fmla="*/ 2147483647 h 8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2820"/>
              <a:gd name="T85" fmla="*/ 0 h 84"/>
              <a:gd name="T86" fmla="*/ 2820 w 2820"/>
              <a:gd name="T87" fmla="*/ 84 h 8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2820" h="84">
                <a:moveTo>
                  <a:pt x="0" y="0"/>
                </a:moveTo>
                <a:lnTo>
                  <a:pt x="85" y="8"/>
                </a:lnTo>
                <a:lnTo>
                  <a:pt x="178" y="46"/>
                </a:lnTo>
                <a:lnTo>
                  <a:pt x="275" y="55"/>
                </a:lnTo>
                <a:lnTo>
                  <a:pt x="367" y="41"/>
                </a:lnTo>
                <a:lnTo>
                  <a:pt x="436" y="22"/>
                </a:lnTo>
                <a:lnTo>
                  <a:pt x="486" y="19"/>
                </a:lnTo>
                <a:lnTo>
                  <a:pt x="599" y="22"/>
                </a:lnTo>
                <a:lnTo>
                  <a:pt x="767" y="71"/>
                </a:lnTo>
                <a:lnTo>
                  <a:pt x="924" y="84"/>
                </a:lnTo>
                <a:lnTo>
                  <a:pt x="1118" y="84"/>
                </a:lnTo>
                <a:lnTo>
                  <a:pt x="1278" y="64"/>
                </a:lnTo>
                <a:lnTo>
                  <a:pt x="1371" y="36"/>
                </a:lnTo>
                <a:lnTo>
                  <a:pt x="1501" y="19"/>
                </a:lnTo>
                <a:lnTo>
                  <a:pt x="1586" y="8"/>
                </a:lnTo>
                <a:lnTo>
                  <a:pt x="1676" y="27"/>
                </a:lnTo>
                <a:lnTo>
                  <a:pt x="1773" y="46"/>
                </a:lnTo>
                <a:lnTo>
                  <a:pt x="1879" y="59"/>
                </a:lnTo>
                <a:lnTo>
                  <a:pt x="1950" y="46"/>
                </a:lnTo>
                <a:lnTo>
                  <a:pt x="2034" y="41"/>
                </a:lnTo>
                <a:lnTo>
                  <a:pt x="2137" y="36"/>
                </a:lnTo>
                <a:lnTo>
                  <a:pt x="2272" y="59"/>
                </a:lnTo>
                <a:lnTo>
                  <a:pt x="2388" y="78"/>
                </a:lnTo>
                <a:lnTo>
                  <a:pt x="2474" y="78"/>
                </a:lnTo>
                <a:lnTo>
                  <a:pt x="2543" y="64"/>
                </a:lnTo>
                <a:lnTo>
                  <a:pt x="2654" y="41"/>
                </a:lnTo>
                <a:lnTo>
                  <a:pt x="2741" y="55"/>
                </a:lnTo>
                <a:lnTo>
                  <a:pt x="2820" y="78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" name="Freeform 42"/>
          <p:cNvSpPr>
            <a:spLocks/>
          </p:cNvSpPr>
          <p:nvPr/>
        </p:nvSpPr>
        <p:spPr bwMode="blackWhite">
          <a:xfrm>
            <a:off x="750094" y="4405024"/>
            <a:ext cx="506412" cy="55562"/>
          </a:xfrm>
          <a:custGeom>
            <a:avLst/>
            <a:gdLst>
              <a:gd name="T0" fmla="*/ 2147483647 w 637"/>
              <a:gd name="T1" fmla="*/ 2147483647 h 69"/>
              <a:gd name="T2" fmla="*/ 2147483647 w 637"/>
              <a:gd name="T3" fmla="*/ 2147483647 h 69"/>
              <a:gd name="T4" fmla="*/ 2147483647 w 637"/>
              <a:gd name="T5" fmla="*/ 2147483647 h 69"/>
              <a:gd name="T6" fmla="*/ 2147483647 w 637"/>
              <a:gd name="T7" fmla="*/ 2147483647 h 69"/>
              <a:gd name="T8" fmla="*/ 2147483647 w 637"/>
              <a:gd name="T9" fmla="*/ 2147483647 h 69"/>
              <a:gd name="T10" fmla="*/ 2147483647 w 637"/>
              <a:gd name="T11" fmla="*/ 2147483647 h 69"/>
              <a:gd name="T12" fmla="*/ 2147483647 w 637"/>
              <a:gd name="T13" fmla="*/ 2147483647 h 69"/>
              <a:gd name="T14" fmla="*/ 2147483647 w 637"/>
              <a:gd name="T15" fmla="*/ 2147483647 h 69"/>
              <a:gd name="T16" fmla="*/ 2147483647 w 637"/>
              <a:gd name="T17" fmla="*/ 0 h 69"/>
              <a:gd name="T18" fmla="*/ 2147483647 w 637"/>
              <a:gd name="T19" fmla="*/ 2147483647 h 69"/>
              <a:gd name="T20" fmla="*/ 2147483647 w 637"/>
              <a:gd name="T21" fmla="*/ 2147483647 h 69"/>
              <a:gd name="T22" fmla="*/ 2147483647 w 637"/>
              <a:gd name="T23" fmla="*/ 2147483647 h 69"/>
              <a:gd name="T24" fmla="*/ 0 w 637"/>
              <a:gd name="T25" fmla="*/ 2147483647 h 6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37"/>
              <a:gd name="T40" fmla="*/ 0 h 69"/>
              <a:gd name="T41" fmla="*/ 637 w 637"/>
              <a:gd name="T42" fmla="*/ 69 h 6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37" h="69">
                <a:moveTo>
                  <a:pt x="637" y="64"/>
                </a:moveTo>
                <a:lnTo>
                  <a:pt x="634" y="69"/>
                </a:lnTo>
                <a:lnTo>
                  <a:pt x="604" y="61"/>
                </a:lnTo>
                <a:lnTo>
                  <a:pt x="583" y="44"/>
                </a:lnTo>
                <a:lnTo>
                  <a:pt x="530" y="35"/>
                </a:lnTo>
                <a:lnTo>
                  <a:pt x="467" y="56"/>
                </a:lnTo>
                <a:lnTo>
                  <a:pt x="436" y="56"/>
                </a:lnTo>
                <a:lnTo>
                  <a:pt x="367" y="26"/>
                </a:lnTo>
                <a:lnTo>
                  <a:pt x="320" y="0"/>
                </a:lnTo>
                <a:lnTo>
                  <a:pt x="225" y="7"/>
                </a:lnTo>
                <a:lnTo>
                  <a:pt x="156" y="33"/>
                </a:lnTo>
                <a:lnTo>
                  <a:pt x="73" y="44"/>
                </a:lnTo>
                <a:lnTo>
                  <a:pt x="0" y="4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" name="Freeform 43"/>
          <p:cNvSpPr>
            <a:spLocks/>
          </p:cNvSpPr>
          <p:nvPr/>
        </p:nvSpPr>
        <p:spPr bwMode="blackWhite">
          <a:xfrm>
            <a:off x="1429544" y="4376449"/>
            <a:ext cx="704850" cy="46037"/>
          </a:xfrm>
          <a:custGeom>
            <a:avLst/>
            <a:gdLst>
              <a:gd name="T0" fmla="*/ 0 w 889"/>
              <a:gd name="T1" fmla="*/ 2147483647 h 57"/>
              <a:gd name="T2" fmla="*/ 2147483647 w 889"/>
              <a:gd name="T3" fmla="*/ 2147483647 h 57"/>
              <a:gd name="T4" fmla="*/ 2147483647 w 889"/>
              <a:gd name="T5" fmla="*/ 2147483647 h 57"/>
              <a:gd name="T6" fmla="*/ 2147483647 w 889"/>
              <a:gd name="T7" fmla="*/ 2147483647 h 57"/>
              <a:gd name="T8" fmla="*/ 2147483647 w 889"/>
              <a:gd name="T9" fmla="*/ 2147483647 h 57"/>
              <a:gd name="T10" fmla="*/ 2147483647 w 889"/>
              <a:gd name="T11" fmla="*/ 2147483647 h 57"/>
              <a:gd name="T12" fmla="*/ 2147483647 w 889"/>
              <a:gd name="T13" fmla="*/ 2147483647 h 57"/>
              <a:gd name="T14" fmla="*/ 2147483647 w 889"/>
              <a:gd name="T15" fmla="*/ 2147483647 h 57"/>
              <a:gd name="T16" fmla="*/ 2147483647 w 889"/>
              <a:gd name="T17" fmla="*/ 0 h 57"/>
              <a:gd name="T18" fmla="*/ 2147483647 w 889"/>
              <a:gd name="T19" fmla="*/ 0 h 57"/>
              <a:gd name="T20" fmla="*/ 2147483647 w 889"/>
              <a:gd name="T21" fmla="*/ 2147483647 h 57"/>
              <a:gd name="T22" fmla="*/ 2147483647 w 889"/>
              <a:gd name="T23" fmla="*/ 2147483647 h 57"/>
              <a:gd name="T24" fmla="*/ 2147483647 w 889"/>
              <a:gd name="T25" fmla="*/ 2147483647 h 57"/>
              <a:gd name="T26" fmla="*/ 2147483647 w 889"/>
              <a:gd name="T27" fmla="*/ 2147483647 h 57"/>
              <a:gd name="T28" fmla="*/ 2147483647 w 889"/>
              <a:gd name="T29" fmla="*/ 2147483647 h 57"/>
              <a:gd name="T30" fmla="*/ 2147483647 w 889"/>
              <a:gd name="T31" fmla="*/ 2147483647 h 57"/>
              <a:gd name="T32" fmla="*/ 2147483647 w 889"/>
              <a:gd name="T33" fmla="*/ 2147483647 h 57"/>
              <a:gd name="T34" fmla="*/ 2147483647 w 889"/>
              <a:gd name="T35" fmla="*/ 2147483647 h 57"/>
              <a:gd name="T36" fmla="*/ 2147483647 w 889"/>
              <a:gd name="T37" fmla="*/ 2147483647 h 57"/>
              <a:gd name="T38" fmla="*/ 2147483647 w 889"/>
              <a:gd name="T39" fmla="*/ 2147483647 h 5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89"/>
              <a:gd name="T61" fmla="*/ 0 h 57"/>
              <a:gd name="T62" fmla="*/ 889 w 889"/>
              <a:gd name="T63" fmla="*/ 57 h 5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89" h="57">
                <a:moveTo>
                  <a:pt x="0" y="36"/>
                </a:moveTo>
                <a:lnTo>
                  <a:pt x="12" y="24"/>
                </a:lnTo>
                <a:lnTo>
                  <a:pt x="85" y="14"/>
                </a:lnTo>
                <a:lnTo>
                  <a:pt x="154" y="23"/>
                </a:lnTo>
                <a:lnTo>
                  <a:pt x="199" y="43"/>
                </a:lnTo>
                <a:lnTo>
                  <a:pt x="241" y="57"/>
                </a:lnTo>
                <a:lnTo>
                  <a:pt x="300" y="52"/>
                </a:lnTo>
                <a:lnTo>
                  <a:pt x="343" y="29"/>
                </a:lnTo>
                <a:lnTo>
                  <a:pt x="390" y="0"/>
                </a:lnTo>
                <a:lnTo>
                  <a:pt x="471" y="0"/>
                </a:lnTo>
                <a:lnTo>
                  <a:pt x="521" y="17"/>
                </a:lnTo>
                <a:lnTo>
                  <a:pt x="565" y="43"/>
                </a:lnTo>
                <a:lnTo>
                  <a:pt x="615" y="43"/>
                </a:lnTo>
                <a:lnTo>
                  <a:pt x="677" y="29"/>
                </a:lnTo>
                <a:lnTo>
                  <a:pt x="731" y="17"/>
                </a:lnTo>
                <a:lnTo>
                  <a:pt x="783" y="17"/>
                </a:lnTo>
                <a:lnTo>
                  <a:pt x="802" y="24"/>
                </a:lnTo>
                <a:lnTo>
                  <a:pt x="845" y="36"/>
                </a:lnTo>
                <a:lnTo>
                  <a:pt x="876" y="43"/>
                </a:lnTo>
                <a:lnTo>
                  <a:pt x="889" y="43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4" name="Freeform 44"/>
          <p:cNvSpPr>
            <a:spLocks/>
          </p:cNvSpPr>
          <p:nvPr/>
        </p:nvSpPr>
        <p:spPr bwMode="blackWhite">
          <a:xfrm>
            <a:off x="2293144" y="4301836"/>
            <a:ext cx="614362" cy="41275"/>
          </a:xfrm>
          <a:custGeom>
            <a:avLst/>
            <a:gdLst>
              <a:gd name="T0" fmla="*/ 2147483647 w 774"/>
              <a:gd name="T1" fmla="*/ 2147483647 h 52"/>
              <a:gd name="T2" fmla="*/ 2147483647 w 774"/>
              <a:gd name="T3" fmla="*/ 2147483647 h 52"/>
              <a:gd name="T4" fmla="*/ 2147483647 w 774"/>
              <a:gd name="T5" fmla="*/ 2147483647 h 52"/>
              <a:gd name="T6" fmla="*/ 2147483647 w 774"/>
              <a:gd name="T7" fmla="*/ 2147483647 h 52"/>
              <a:gd name="T8" fmla="*/ 2147483647 w 774"/>
              <a:gd name="T9" fmla="*/ 2147483647 h 52"/>
              <a:gd name="T10" fmla="*/ 2147483647 w 774"/>
              <a:gd name="T11" fmla="*/ 0 h 52"/>
              <a:gd name="T12" fmla="*/ 2147483647 w 774"/>
              <a:gd name="T13" fmla="*/ 0 h 52"/>
              <a:gd name="T14" fmla="*/ 2147483647 w 774"/>
              <a:gd name="T15" fmla="*/ 2147483647 h 52"/>
              <a:gd name="T16" fmla="*/ 2147483647 w 774"/>
              <a:gd name="T17" fmla="*/ 2147483647 h 52"/>
              <a:gd name="T18" fmla="*/ 2147483647 w 774"/>
              <a:gd name="T19" fmla="*/ 2147483647 h 52"/>
              <a:gd name="T20" fmla="*/ 2147483647 w 774"/>
              <a:gd name="T21" fmla="*/ 2147483647 h 52"/>
              <a:gd name="T22" fmla="*/ 2147483647 w 774"/>
              <a:gd name="T23" fmla="*/ 2147483647 h 52"/>
              <a:gd name="T24" fmla="*/ 2147483647 w 774"/>
              <a:gd name="T25" fmla="*/ 2147483647 h 52"/>
              <a:gd name="T26" fmla="*/ 2147483647 w 774"/>
              <a:gd name="T27" fmla="*/ 2147483647 h 52"/>
              <a:gd name="T28" fmla="*/ 2147483647 w 774"/>
              <a:gd name="T29" fmla="*/ 2147483647 h 52"/>
              <a:gd name="T30" fmla="*/ 0 w 774"/>
              <a:gd name="T31" fmla="*/ 2147483647 h 5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774"/>
              <a:gd name="T49" fmla="*/ 0 h 52"/>
              <a:gd name="T50" fmla="*/ 774 w 774"/>
              <a:gd name="T51" fmla="*/ 52 h 5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774" h="52">
                <a:moveTo>
                  <a:pt x="774" y="10"/>
                </a:moveTo>
                <a:lnTo>
                  <a:pt x="771" y="12"/>
                </a:lnTo>
                <a:lnTo>
                  <a:pt x="722" y="24"/>
                </a:lnTo>
                <a:lnTo>
                  <a:pt x="669" y="24"/>
                </a:lnTo>
                <a:lnTo>
                  <a:pt x="624" y="24"/>
                </a:lnTo>
                <a:lnTo>
                  <a:pt x="548" y="0"/>
                </a:lnTo>
                <a:lnTo>
                  <a:pt x="499" y="0"/>
                </a:lnTo>
                <a:lnTo>
                  <a:pt x="461" y="12"/>
                </a:lnTo>
                <a:lnTo>
                  <a:pt x="437" y="24"/>
                </a:lnTo>
                <a:lnTo>
                  <a:pt x="364" y="45"/>
                </a:lnTo>
                <a:lnTo>
                  <a:pt x="291" y="45"/>
                </a:lnTo>
                <a:lnTo>
                  <a:pt x="217" y="24"/>
                </a:lnTo>
                <a:lnTo>
                  <a:pt x="125" y="24"/>
                </a:lnTo>
                <a:lnTo>
                  <a:pt x="64" y="24"/>
                </a:lnTo>
                <a:lnTo>
                  <a:pt x="30" y="40"/>
                </a:lnTo>
                <a:lnTo>
                  <a:pt x="0" y="5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5" name="Freeform 45"/>
          <p:cNvSpPr>
            <a:spLocks/>
          </p:cNvSpPr>
          <p:nvPr/>
        </p:nvSpPr>
        <p:spPr bwMode="blackWhite">
          <a:xfrm>
            <a:off x="2432844" y="4376449"/>
            <a:ext cx="538162" cy="17462"/>
          </a:xfrm>
          <a:custGeom>
            <a:avLst/>
            <a:gdLst>
              <a:gd name="T0" fmla="*/ 2147483647 w 679"/>
              <a:gd name="T1" fmla="*/ 2147483647 h 23"/>
              <a:gd name="T2" fmla="*/ 2147483647 w 679"/>
              <a:gd name="T3" fmla="*/ 1750560185 h 23"/>
              <a:gd name="T4" fmla="*/ 2147483647 w 679"/>
              <a:gd name="T5" fmla="*/ 0 h 23"/>
              <a:gd name="T6" fmla="*/ 2147483647 w 679"/>
              <a:gd name="T7" fmla="*/ 1750560185 h 23"/>
              <a:gd name="T8" fmla="*/ 2147483647 w 679"/>
              <a:gd name="T9" fmla="*/ 2147483647 h 23"/>
              <a:gd name="T10" fmla="*/ 2147483647 w 679"/>
              <a:gd name="T11" fmla="*/ 2147483647 h 23"/>
              <a:gd name="T12" fmla="*/ 2147483647 w 679"/>
              <a:gd name="T13" fmla="*/ 1750560185 h 23"/>
              <a:gd name="T14" fmla="*/ 2147483647 w 679"/>
              <a:gd name="T15" fmla="*/ 0 h 23"/>
              <a:gd name="T16" fmla="*/ 2147483647 w 679"/>
              <a:gd name="T17" fmla="*/ 0 h 23"/>
              <a:gd name="T18" fmla="*/ 2147483647 w 679"/>
              <a:gd name="T19" fmla="*/ 0 h 23"/>
              <a:gd name="T20" fmla="*/ 0 w 679"/>
              <a:gd name="T21" fmla="*/ 1750560185 h 2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79"/>
              <a:gd name="T34" fmla="*/ 0 h 23"/>
              <a:gd name="T35" fmla="*/ 679 w 679"/>
              <a:gd name="T36" fmla="*/ 23 h 2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79" h="23">
                <a:moveTo>
                  <a:pt x="679" y="23"/>
                </a:moveTo>
                <a:lnTo>
                  <a:pt x="651" y="4"/>
                </a:lnTo>
                <a:lnTo>
                  <a:pt x="596" y="0"/>
                </a:lnTo>
                <a:lnTo>
                  <a:pt x="516" y="4"/>
                </a:lnTo>
                <a:lnTo>
                  <a:pt x="402" y="23"/>
                </a:lnTo>
                <a:lnTo>
                  <a:pt x="303" y="17"/>
                </a:lnTo>
                <a:lnTo>
                  <a:pt x="208" y="4"/>
                </a:lnTo>
                <a:lnTo>
                  <a:pt x="118" y="0"/>
                </a:lnTo>
                <a:lnTo>
                  <a:pt x="44" y="0"/>
                </a:lnTo>
                <a:lnTo>
                  <a:pt x="21" y="0"/>
                </a:lnTo>
                <a:lnTo>
                  <a:pt x="0" y="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6" name="Freeform 46"/>
          <p:cNvSpPr>
            <a:spLocks/>
          </p:cNvSpPr>
          <p:nvPr/>
        </p:nvSpPr>
        <p:spPr bwMode="blackWhite">
          <a:xfrm>
            <a:off x="1680369" y="4539961"/>
            <a:ext cx="739775" cy="38100"/>
          </a:xfrm>
          <a:custGeom>
            <a:avLst/>
            <a:gdLst>
              <a:gd name="T0" fmla="*/ 2147483647 w 932"/>
              <a:gd name="T1" fmla="*/ 2147483647 h 48"/>
              <a:gd name="T2" fmla="*/ 2147483647 w 932"/>
              <a:gd name="T3" fmla="*/ 2147483647 h 48"/>
              <a:gd name="T4" fmla="*/ 2147483647 w 932"/>
              <a:gd name="T5" fmla="*/ 2147483647 h 48"/>
              <a:gd name="T6" fmla="*/ 2147483647 w 932"/>
              <a:gd name="T7" fmla="*/ 0 h 48"/>
              <a:gd name="T8" fmla="*/ 2147483647 w 932"/>
              <a:gd name="T9" fmla="*/ 2147483647 h 48"/>
              <a:gd name="T10" fmla="*/ 2147483647 w 932"/>
              <a:gd name="T11" fmla="*/ 2147483647 h 48"/>
              <a:gd name="T12" fmla="*/ 2147483647 w 932"/>
              <a:gd name="T13" fmla="*/ 2147483647 h 48"/>
              <a:gd name="T14" fmla="*/ 2147483647 w 932"/>
              <a:gd name="T15" fmla="*/ 2147483647 h 48"/>
              <a:gd name="T16" fmla="*/ 2147483647 w 932"/>
              <a:gd name="T17" fmla="*/ 2147483647 h 48"/>
              <a:gd name="T18" fmla="*/ 2147483647 w 932"/>
              <a:gd name="T19" fmla="*/ 2147483647 h 48"/>
              <a:gd name="T20" fmla="*/ 2147483647 w 932"/>
              <a:gd name="T21" fmla="*/ 2147483647 h 48"/>
              <a:gd name="T22" fmla="*/ 2147483647 w 932"/>
              <a:gd name="T23" fmla="*/ 2147483647 h 48"/>
              <a:gd name="T24" fmla="*/ 2147483647 w 932"/>
              <a:gd name="T25" fmla="*/ 2147483647 h 48"/>
              <a:gd name="T26" fmla="*/ 2147483647 w 932"/>
              <a:gd name="T27" fmla="*/ 2147483647 h 48"/>
              <a:gd name="T28" fmla="*/ 2147483647 w 932"/>
              <a:gd name="T29" fmla="*/ 2147483647 h 48"/>
              <a:gd name="T30" fmla="*/ 2147483647 w 932"/>
              <a:gd name="T31" fmla="*/ 2147483647 h 48"/>
              <a:gd name="T32" fmla="*/ 0 w 932"/>
              <a:gd name="T33" fmla="*/ 2147483647 h 4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32"/>
              <a:gd name="T52" fmla="*/ 0 h 48"/>
              <a:gd name="T53" fmla="*/ 932 w 932"/>
              <a:gd name="T54" fmla="*/ 48 h 4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32" h="48">
                <a:moveTo>
                  <a:pt x="932" y="48"/>
                </a:moveTo>
                <a:lnTo>
                  <a:pt x="906" y="34"/>
                </a:lnTo>
                <a:lnTo>
                  <a:pt x="847" y="10"/>
                </a:lnTo>
                <a:lnTo>
                  <a:pt x="802" y="0"/>
                </a:lnTo>
                <a:lnTo>
                  <a:pt x="743" y="5"/>
                </a:lnTo>
                <a:lnTo>
                  <a:pt x="686" y="22"/>
                </a:lnTo>
                <a:lnTo>
                  <a:pt x="622" y="29"/>
                </a:lnTo>
                <a:lnTo>
                  <a:pt x="523" y="29"/>
                </a:lnTo>
                <a:lnTo>
                  <a:pt x="438" y="10"/>
                </a:lnTo>
                <a:lnTo>
                  <a:pt x="371" y="5"/>
                </a:lnTo>
                <a:lnTo>
                  <a:pt x="270" y="10"/>
                </a:lnTo>
                <a:lnTo>
                  <a:pt x="229" y="25"/>
                </a:lnTo>
                <a:lnTo>
                  <a:pt x="165" y="29"/>
                </a:lnTo>
                <a:lnTo>
                  <a:pt x="120" y="25"/>
                </a:lnTo>
                <a:lnTo>
                  <a:pt x="52" y="25"/>
                </a:lnTo>
                <a:lnTo>
                  <a:pt x="12" y="29"/>
                </a:lnTo>
                <a:lnTo>
                  <a:pt x="0" y="3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7" name="Freeform 47"/>
          <p:cNvSpPr>
            <a:spLocks/>
          </p:cNvSpPr>
          <p:nvPr/>
        </p:nvSpPr>
        <p:spPr bwMode="blackWhite">
          <a:xfrm>
            <a:off x="2566194" y="4536786"/>
            <a:ext cx="981075" cy="41275"/>
          </a:xfrm>
          <a:custGeom>
            <a:avLst/>
            <a:gdLst>
              <a:gd name="T0" fmla="*/ 0 w 1235"/>
              <a:gd name="T1" fmla="*/ 2147483647 h 52"/>
              <a:gd name="T2" fmla="*/ 0 w 1235"/>
              <a:gd name="T3" fmla="*/ 2147483647 h 52"/>
              <a:gd name="T4" fmla="*/ 2147483647 w 1235"/>
              <a:gd name="T5" fmla="*/ 2147483647 h 52"/>
              <a:gd name="T6" fmla="*/ 2147483647 w 1235"/>
              <a:gd name="T7" fmla="*/ 2147483647 h 52"/>
              <a:gd name="T8" fmla="*/ 2147483647 w 1235"/>
              <a:gd name="T9" fmla="*/ 2147483647 h 52"/>
              <a:gd name="T10" fmla="*/ 2147483647 w 1235"/>
              <a:gd name="T11" fmla="*/ 2147483647 h 52"/>
              <a:gd name="T12" fmla="*/ 2147483647 w 1235"/>
              <a:gd name="T13" fmla="*/ 2000373825 h 52"/>
              <a:gd name="T14" fmla="*/ 2147483647 w 1235"/>
              <a:gd name="T15" fmla="*/ 2147483647 h 52"/>
              <a:gd name="T16" fmla="*/ 2147483647 w 1235"/>
              <a:gd name="T17" fmla="*/ 2147483647 h 52"/>
              <a:gd name="T18" fmla="*/ 2147483647 w 1235"/>
              <a:gd name="T19" fmla="*/ 2147483647 h 52"/>
              <a:gd name="T20" fmla="*/ 2147483647 w 1235"/>
              <a:gd name="T21" fmla="*/ 2147483647 h 52"/>
              <a:gd name="T22" fmla="*/ 2147483647 w 1235"/>
              <a:gd name="T23" fmla="*/ 2147483647 h 52"/>
              <a:gd name="T24" fmla="*/ 2147483647 w 1235"/>
              <a:gd name="T25" fmla="*/ 2147483647 h 52"/>
              <a:gd name="T26" fmla="*/ 2147483647 w 1235"/>
              <a:gd name="T27" fmla="*/ 2147483647 h 52"/>
              <a:gd name="T28" fmla="*/ 2147483647 w 1235"/>
              <a:gd name="T29" fmla="*/ 2147483647 h 52"/>
              <a:gd name="T30" fmla="*/ 2147483647 w 1235"/>
              <a:gd name="T31" fmla="*/ 2147483647 h 52"/>
              <a:gd name="T32" fmla="*/ 2147483647 w 1235"/>
              <a:gd name="T33" fmla="*/ 2147483647 h 52"/>
              <a:gd name="T34" fmla="*/ 2147483647 w 1235"/>
              <a:gd name="T35" fmla="*/ 2000373825 h 52"/>
              <a:gd name="T36" fmla="*/ 2147483647 w 1235"/>
              <a:gd name="T37" fmla="*/ 0 h 52"/>
              <a:gd name="T38" fmla="*/ 2147483647 w 1235"/>
              <a:gd name="T39" fmla="*/ 2000373825 h 52"/>
              <a:gd name="T40" fmla="*/ 2147483647 w 1235"/>
              <a:gd name="T41" fmla="*/ 2147483647 h 5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235"/>
              <a:gd name="T64" fmla="*/ 0 h 52"/>
              <a:gd name="T65" fmla="*/ 1235 w 1235"/>
              <a:gd name="T66" fmla="*/ 52 h 5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235" h="52">
                <a:moveTo>
                  <a:pt x="0" y="45"/>
                </a:moveTo>
                <a:lnTo>
                  <a:pt x="0" y="38"/>
                </a:lnTo>
                <a:lnTo>
                  <a:pt x="21" y="38"/>
                </a:lnTo>
                <a:lnTo>
                  <a:pt x="97" y="45"/>
                </a:lnTo>
                <a:lnTo>
                  <a:pt x="175" y="38"/>
                </a:lnTo>
                <a:lnTo>
                  <a:pt x="260" y="21"/>
                </a:lnTo>
                <a:lnTo>
                  <a:pt x="365" y="4"/>
                </a:lnTo>
                <a:lnTo>
                  <a:pt x="452" y="14"/>
                </a:lnTo>
                <a:lnTo>
                  <a:pt x="493" y="26"/>
                </a:lnTo>
                <a:lnTo>
                  <a:pt x="568" y="33"/>
                </a:lnTo>
                <a:lnTo>
                  <a:pt x="615" y="38"/>
                </a:lnTo>
                <a:lnTo>
                  <a:pt x="680" y="33"/>
                </a:lnTo>
                <a:lnTo>
                  <a:pt x="741" y="33"/>
                </a:lnTo>
                <a:lnTo>
                  <a:pt x="802" y="38"/>
                </a:lnTo>
                <a:lnTo>
                  <a:pt x="869" y="52"/>
                </a:lnTo>
                <a:lnTo>
                  <a:pt x="940" y="38"/>
                </a:lnTo>
                <a:lnTo>
                  <a:pt x="1001" y="26"/>
                </a:lnTo>
                <a:lnTo>
                  <a:pt x="1108" y="4"/>
                </a:lnTo>
                <a:lnTo>
                  <a:pt x="1184" y="0"/>
                </a:lnTo>
                <a:lnTo>
                  <a:pt x="1221" y="4"/>
                </a:lnTo>
                <a:lnTo>
                  <a:pt x="1235" y="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8" name="Freeform 48"/>
          <p:cNvSpPr>
            <a:spLocks/>
          </p:cNvSpPr>
          <p:nvPr/>
        </p:nvSpPr>
        <p:spPr bwMode="blackWhite">
          <a:xfrm>
            <a:off x="2712244" y="4417724"/>
            <a:ext cx="1127125" cy="44450"/>
          </a:xfrm>
          <a:custGeom>
            <a:avLst/>
            <a:gdLst>
              <a:gd name="T0" fmla="*/ 2147483647 w 1419"/>
              <a:gd name="T1" fmla="*/ 2147483647 h 55"/>
              <a:gd name="T2" fmla="*/ 2147483647 w 1419"/>
              <a:gd name="T3" fmla="*/ 2147483647 h 55"/>
              <a:gd name="T4" fmla="*/ 2147483647 w 1419"/>
              <a:gd name="T5" fmla="*/ 2147483647 h 55"/>
              <a:gd name="T6" fmla="*/ 2147483647 w 1419"/>
              <a:gd name="T7" fmla="*/ 2147483647 h 55"/>
              <a:gd name="T8" fmla="*/ 2147483647 w 1419"/>
              <a:gd name="T9" fmla="*/ 2147483647 h 55"/>
              <a:gd name="T10" fmla="*/ 2147483647 w 1419"/>
              <a:gd name="T11" fmla="*/ 2147483647 h 55"/>
              <a:gd name="T12" fmla="*/ 2147483647 w 1419"/>
              <a:gd name="T13" fmla="*/ 2147483647 h 55"/>
              <a:gd name="T14" fmla="*/ 2147483647 w 1419"/>
              <a:gd name="T15" fmla="*/ 2147483647 h 55"/>
              <a:gd name="T16" fmla="*/ 2147483647 w 1419"/>
              <a:gd name="T17" fmla="*/ 0 h 55"/>
              <a:gd name="T18" fmla="*/ 2147483647 w 1419"/>
              <a:gd name="T19" fmla="*/ 2147483647 h 55"/>
              <a:gd name="T20" fmla="*/ 2147483647 w 1419"/>
              <a:gd name="T21" fmla="*/ 2147483647 h 55"/>
              <a:gd name="T22" fmla="*/ 2147483647 w 1419"/>
              <a:gd name="T23" fmla="*/ 2147483647 h 55"/>
              <a:gd name="T24" fmla="*/ 2147483647 w 1419"/>
              <a:gd name="T25" fmla="*/ 2147483647 h 55"/>
              <a:gd name="T26" fmla="*/ 2147483647 w 1419"/>
              <a:gd name="T27" fmla="*/ 2147483647 h 55"/>
              <a:gd name="T28" fmla="*/ 2147483647 w 1419"/>
              <a:gd name="T29" fmla="*/ 2147483647 h 55"/>
              <a:gd name="T30" fmla="*/ 2147483647 w 1419"/>
              <a:gd name="T31" fmla="*/ 2147483647 h 55"/>
              <a:gd name="T32" fmla="*/ 2147483647 w 1419"/>
              <a:gd name="T33" fmla="*/ 2147483647 h 55"/>
              <a:gd name="T34" fmla="*/ 2147483647 w 1419"/>
              <a:gd name="T35" fmla="*/ 2147483647 h 55"/>
              <a:gd name="T36" fmla="*/ 2147483647 w 1419"/>
              <a:gd name="T37" fmla="*/ 2147483647 h 55"/>
              <a:gd name="T38" fmla="*/ 2147483647 w 1419"/>
              <a:gd name="T39" fmla="*/ 2147483647 h 55"/>
              <a:gd name="T40" fmla="*/ 2147483647 w 1419"/>
              <a:gd name="T41" fmla="*/ 2147483647 h 55"/>
              <a:gd name="T42" fmla="*/ 2147483647 w 1419"/>
              <a:gd name="T43" fmla="*/ 2147483647 h 55"/>
              <a:gd name="T44" fmla="*/ 0 w 1419"/>
              <a:gd name="T45" fmla="*/ 2147483647 h 5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19"/>
              <a:gd name="T70" fmla="*/ 0 h 55"/>
              <a:gd name="T71" fmla="*/ 1419 w 1419"/>
              <a:gd name="T72" fmla="*/ 55 h 5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19" h="55">
                <a:moveTo>
                  <a:pt x="1419" y="48"/>
                </a:moveTo>
                <a:lnTo>
                  <a:pt x="1402" y="45"/>
                </a:lnTo>
                <a:lnTo>
                  <a:pt x="1366" y="17"/>
                </a:lnTo>
                <a:lnTo>
                  <a:pt x="1305" y="45"/>
                </a:lnTo>
                <a:lnTo>
                  <a:pt x="1234" y="53"/>
                </a:lnTo>
                <a:lnTo>
                  <a:pt x="1156" y="53"/>
                </a:lnTo>
                <a:lnTo>
                  <a:pt x="1104" y="45"/>
                </a:lnTo>
                <a:lnTo>
                  <a:pt x="1021" y="17"/>
                </a:lnTo>
                <a:lnTo>
                  <a:pt x="948" y="0"/>
                </a:lnTo>
                <a:lnTo>
                  <a:pt x="857" y="10"/>
                </a:lnTo>
                <a:lnTo>
                  <a:pt x="806" y="17"/>
                </a:lnTo>
                <a:lnTo>
                  <a:pt x="739" y="28"/>
                </a:lnTo>
                <a:lnTo>
                  <a:pt x="663" y="19"/>
                </a:lnTo>
                <a:lnTo>
                  <a:pt x="611" y="10"/>
                </a:lnTo>
                <a:lnTo>
                  <a:pt x="541" y="5"/>
                </a:lnTo>
                <a:lnTo>
                  <a:pt x="490" y="17"/>
                </a:lnTo>
                <a:lnTo>
                  <a:pt x="396" y="45"/>
                </a:lnTo>
                <a:lnTo>
                  <a:pt x="329" y="48"/>
                </a:lnTo>
                <a:lnTo>
                  <a:pt x="264" y="53"/>
                </a:lnTo>
                <a:lnTo>
                  <a:pt x="162" y="45"/>
                </a:lnTo>
                <a:lnTo>
                  <a:pt x="95" y="33"/>
                </a:lnTo>
                <a:lnTo>
                  <a:pt x="48" y="45"/>
                </a:lnTo>
                <a:lnTo>
                  <a:pt x="0" y="55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9" name="Freeform 49"/>
          <p:cNvSpPr>
            <a:spLocks/>
          </p:cNvSpPr>
          <p:nvPr/>
        </p:nvSpPr>
        <p:spPr bwMode="blackWhite">
          <a:xfrm>
            <a:off x="1969294" y="4582824"/>
            <a:ext cx="2124075" cy="166687"/>
          </a:xfrm>
          <a:custGeom>
            <a:avLst/>
            <a:gdLst>
              <a:gd name="T0" fmla="*/ 0 w 2677"/>
              <a:gd name="T1" fmla="*/ 2147483647 h 209"/>
              <a:gd name="T2" fmla="*/ 2147483647 w 2677"/>
              <a:gd name="T3" fmla="*/ 2147483647 h 209"/>
              <a:gd name="T4" fmla="*/ 2147483647 w 2677"/>
              <a:gd name="T5" fmla="*/ 2147483647 h 209"/>
              <a:gd name="T6" fmla="*/ 2147483647 w 2677"/>
              <a:gd name="T7" fmla="*/ 2147483647 h 209"/>
              <a:gd name="T8" fmla="*/ 2147483647 w 2677"/>
              <a:gd name="T9" fmla="*/ 2147483647 h 209"/>
              <a:gd name="T10" fmla="*/ 2147483647 w 2677"/>
              <a:gd name="T11" fmla="*/ 2147483647 h 209"/>
              <a:gd name="T12" fmla="*/ 2147483647 w 2677"/>
              <a:gd name="T13" fmla="*/ 2147483647 h 209"/>
              <a:gd name="T14" fmla="*/ 2147483647 w 2677"/>
              <a:gd name="T15" fmla="*/ 2147483647 h 209"/>
              <a:gd name="T16" fmla="*/ 2147483647 w 2677"/>
              <a:gd name="T17" fmla="*/ 2147483647 h 209"/>
              <a:gd name="T18" fmla="*/ 2147483647 w 2677"/>
              <a:gd name="T19" fmla="*/ 2147483647 h 209"/>
              <a:gd name="T20" fmla="*/ 2147483647 w 2677"/>
              <a:gd name="T21" fmla="*/ 2147483647 h 209"/>
              <a:gd name="T22" fmla="*/ 2147483647 w 2677"/>
              <a:gd name="T23" fmla="*/ 2147483647 h 209"/>
              <a:gd name="T24" fmla="*/ 2147483647 w 2677"/>
              <a:gd name="T25" fmla="*/ 2147483647 h 209"/>
              <a:gd name="T26" fmla="*/ 2147483647 w 2677"/>
              <a:gd name="T27" fmla="*/ 2147483647 h 209"/>
              <a:gd name="T28" fmla="*/ 2147483647 w 2677"/>
              <a:gd name="T29" fmla="*/ 2147483647 h 209"/>
              <a:gd name="T30" fmla="*/ 2147483647 w 2677"/>
              <a:gd name="T31" fmla="*/ 2147483647 h 209"/>
              <a:gd name="T32" fmla="*/ 2147483647 w 2677"/>
              <a:gd name="T33" fmla="*/ 2147483647 h 209"/>
              <a:gd name="T34" fmla="*/ 2147483647 w 2677"/>
              <a:gd name="T35" fmla="*/ 2147483647 h 209"/>
              <a:gd name="T36" fmla="*/ 2147483647 w 2677"/>
              <a:gd name="T37" fmla="*/ 2147483647 h 209"/>
              <a:gd name="T38" fmla="*/ 2147483647 w 2677"/>
              <a:gd name="T39" fmla="*/ 2147483647 h 209"/>
              <a:gd name="T40" fmla="*/ 2147483647 w 2677"/>
              <a:gd name="T41" fmla="*/ 2147483647 h 209"/>
              <a:gd name="T42" fmla="*/ 2147483647 w 2677"/>
              <a:gd name="T43" fmla="*/ 2147483647 h 209"/>
              <a:gd name="T44" fmla="*/ 2147483647 w 2677"/>
              <a:gd name="T45" fmla="*/ 2147483647 h 209"/>
              <a:gd name="T46" fmla="*/ 2147483647 w 2677"/>
              <a:gd name="T47" fmla="*/ 2147483647 h 209"/>
              <a:gd name="T48" fmla="*/ 2147483647 w 2677"/>
              <a:gd name="T49" fmla="*/ 2147483647 h 209"/>
              <a:gd name="T50" fmla="*/ 2147483647 w 2677"/>
              <a:gd name="T51" fmla="*/ 2147483647 h 209"/>
              <a:gd name="T52" fmla="*/ 2147483647 w 2677"/>
              <a:gd name="T53" fmla="*/ 2147483647 h 209"/>
              <a:gd name="T54" fmla="*/ 2147483647 w 2677"/>
              <a:gd name="T55" fmla="*/ 2147483647 h 209"/>
              <a:gd name="T56" fmla="*/ 2147483647 w 2677"/>
              <a:gd name="T57" fmla="*/ 2147483647 h 209"/>
              <a:gd name="T58" fmla="*/ 2147483647 w 2677"/>
              <a:gd name="T59" fmla="*/ 2147483647 h 209"/>
              <a:gd name="T60" fmla="*/ 2147483647 w 2677"/>
              <a:gd name="T61" fmla="*/ 2147483647 h 209"/>
              <a:gd name="T62" fmla="*/ 2147483647 w 2677"/>
              <a:gd name="T63" fmla="*/ 0 h 209"/>
              <a:gd name="T64" fmla="*/ 2147483647 w 2677"/>
              <a:gd name="T65" fmla="*/ 0 h 209"/>
              <a:gd name="T66" fmla="*/ 2147483647 w 2677"/>
              <a:gd name="T67" fmla="*/ 2147483647 h 20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677"/>
              <a:gd name="T103" fmla="*/ 0 h 209"/>
              <a:gd name="T104" fmla="*/ 2677 w 2677"/>
              <a:gd name="T105" fmla="*/ 209 h 209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677" h="209">
                <a:moveTo>
                  <a:pt x="0" y="209"/>
                </a:moveTo>
                <a:lnTo>
                  <a:pt x="40" y="202"/>
                </a:lnTo>
                <a:lnTo>
                  <a:pt x="135" y="181"/>
                </a:lnTo>
                <a:lnTo>
                  <a:pt x="199" y="150"/>
                </a:lnTo>
                <a:lnTo>
                  <a:pt x="242" y="122"/>
                </a:lnTo>
                <a:lnTo>
                  <a:pt x="315" y="128"/>
                </a:lnTo>
                <a:lnTo>
                  <a:pt x="490" y="155"/>
                </a:lnTo>
                <a:lnTo>
                  <a:pt x="646" y="173"/>
                </a:lnTo>
                <a:lnTo>
                  <a:pt x="814" y="164"/>
                </a:lnTo>
                <a:lnTo>
                  <a:pt x="931" y="150"/>
                </a:lnTo>
                <a:lnTo>
                  <a:pt x="1013" y="117"/>
                </a:lnTo>
                <a:lnTo>
                  <a:pt x="1065" y="107"/>
                </a:lnTo>
                <a:lnTo>
                  <a:pt x="1108" y="98"/>
                </a:lnTo>
                <a:lnTo>
                  <a:pt x="1175" y="110"/>
                </a:lnTo>
                <a:lnTo>
                  <a:pt x="1234" y="122"/>
                </a:lnTo>
                <a:lnTo>
                  <a:pt x="1297" y="117"/>
                </a:lnTo>
                <a:lnTo>
                  <a:pt x="1368" y="103"/>
                </a:lnTo>
                <a:lnTo>
                  <a:pt x="1413" y="84"/>
                </a:lnTo>
                <a:lnTo>
                  <a:pt x="1444" y="84"/>
                </a:lnTo>
                <a:lnTo>
                  <a:pt x="1485" y="107"/>
                </a:lnTo>
                <a:lnTo>
                  <a:pt x="1569" y="117"/>
                </a:lnTo>
                <a:lnTo>
                  <a:pt x="1683" y="122"/>
                </a:lnTo>
                <a:lnTo>
                  <a:pt x="1762" y="117"/>
                </a:lnTo>
                <a:lnTo>
                  <a:pt x="1873" y="90"/>
                </a:lnTo>
                <a:lnTo>
                  <a:pt x="1974" y="67"/>
                </a:lnTo>
                <a:lnTo>
                  <a:pt x="2015" y="48"/>
                </a:lnTo>
                <a:lnTo>
                  <a:pt x="2038" y="34"/>
                </a:lnTo>
                <a:lnTo>
                  <a:pt x="2102" y="34"/>
                </a:lnTo>
                <a:lnTo>
                  <a:pt x="2188" y="40"/>
                </a:lnTo>
                <a:lnTo>
                  <a:pt x="2277" y="34"/>
                </a:lnTo>
                <a:lnTo>
                  <a:pt x="2386" y="19"/>
                </a:lnTo>
                <a:lnTo>
                  <a:pt x="2524" y="0"/>
                </a:lnTo>
                <a:lnTo>
                  <a:pt x="2635" y="0"/>
                </a:lnTo>
                <a:lnTo>
                  <a:pt x="2677" y="1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" name="Freeform 50"/>
          <p:cNvSpPr>
            <a:spLocks/>
          </p:cNvSpPr>
          <p:nvPr/>
        </p:nvSpPr>
        <p:spPr bwMode="blackWhite">
          <a:xfrm>
            <a:off x="4020344" y="4598699"/>
            <a:ext cx="574675" cy="85725"/>
          </a:xfrm>
          <a:custGeom>
            <a:avLst/>
            <a:gdLst>
              <a:gd name="T0" fmla="*/ 0 w 724"/>
              <a:gd name="T1" fmla="*/ 2147483647 h 109"/>
              <a:gd name="T2" fmla="*/ 2000373825 w 724"/>
              <a:gd name="T3" fmla="*/ 2147483647 h 109"/>
              <a:gd name="T4" fmla="*/ 2147483647 w 724"/>
              <a:gd name="T5" fmla="*/ 2147483647 h 109"/>
              <a:gd name="T6" fmla="*/ 2147483647 w 724"/>
              <a:gd name="T7" fmla="*/ 2147483647 h 109"/>
              <a:gd name="T8" fmla="*/ 2147483647 w 724"/>
              <a:gd name="T9" fmla="*/ 2147483647 h 109"/>
              <a:gd name="T10" fmla="*/ 2147483647 w 724"/>
              <a:gd name="T11" fmla="*/ 2147483647 h 109"/>
              <a:gd name="T12" fmla="*/ 2147483647 w 724"/>
              <a:gd name="T13" fmla="*/ 2147483647 h 109"/>
              <a:gd name="T14" fmla="*/ 2147483647 w 724"/>
              <a:gd name="T15" fmla="*/ 2147483647 h 109"/>
              <a:gd name="T16" fmla="*/ 2147483647 w 724"/>
              <a:gd name="T17" fmla="*/ 2147483647 h 109"/>
              <a:gd name="T18" fmla="*/ 2147483647 w 724"/>
              <a:gd name="T19" fmla="*/ 0 h 109"/>
              <a:gd name="T20" fmla="*/ 2147483647 w 724"/>
              <a:gd name="T21" fmla="*/ 0 h 109"/>
              <a:gd name="T22" fmla="*/ 2147483647 w 724"/>
              <a:gd name="T23" fmla="*/ 2147483647 h 10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24"/>
              <a:gd name="T37" fmla="*/ 0 h 109"/>
              <a:gd name="T38" fmla="*/ 724 w 724"/>
              <a:gd name="T39" fmla="*/ 109 h 10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24" h="109">
                <a:moveTo>
                  <a:pt x="0" y="109"/>
                </a:moveTo>
                <a:lnTo>
                  <a:pt x="4" y="98"/>
                </a:lnTo>
                <a:lnTo>
                  <a:pt x="19" y="79"/>
                </a:lnTo>
                <a:lnTo>
                  <a:pt x="108" y="40"/>
                </a:lnTo>
                <a:lnTo>
                  <a:pt x="222" y="29"/>
                </a:lnTo>
                <a:lnTo>
                  <a:pt x="338" y="29"/>
                </a:lnTo>
                <a:lnTo>
                  <a:pt x="424" y="40"/>
                </a:lnTo>
                <a:lnTo>
                  <a:pt x="511" y="29"/>
                </a:lnTo>
                <a:lnTo>
                  <a:pt x="580" y="15"/>
                </a:lnTo>
                <a:lnTo>
                  <a:pt x="639" y="0"/>
                </a:lnTo>
                <a:lnTo>
                  <a:pt x="682" y="0"/>
                </a:lnTo>
                <a:lnTo>
                  <a:pt x="724" y="15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1" name="Freeform 51"/>
          <p:cNvSpPr>
            <a:spLocks/>
          </p:cNvSpPr>
          <p:nvPr/>
        </p:nvSpPr>
        <p:spPr bwMode="blackWhite">
          <a:xfrm>
            <a:off x="4568031" y="4543136"/>
            <a:ext cx="996950" cy="57150"/>
          </a:xfrm>
          <a:custGeom>
            <a:avLst/>
            <a:gdLst>
              <a:gd name="T0" fmla="*/ 0 w 1256"/>
              <a:gd name="T1" fmla="*/ 2147483647 h 71"/>
              <a:gd name="T2" fmla="*/ 2147483647 w 1256"/>
              <a:gd name="T3" fmla="*/ 2147483647 h 71"/>
              <a:gd name="T4" fmla="*/ 2147483647 w 1256"/>
              <a:gd name="T5" fmla="*/ 2147483647 h 71"/>
              <a:gd name="T6" fmla="*/ 2147483647 w 1256"/>
              <a:gd name="T7" fmla="*/ 2147483647 h 71"/>
              <a:gd name="T8" fmla="*/ 2147483647 w 1256"/>
              <a:gd name="T9" fmla="*/ 2147483647 h 71"/>
              <a:gd name="T10" fmla="*/ 2147483647 w 1256"/>
              <a:gd name="T11" fmla="*/ 2147483647 h 71"/>
              <a:gd name="T12" fmla="*/ 2147483647 w 1256"/>
              <a:gd name="T13" fmla="*/ 2147483647 h 71"/>
              <a:gd name="T14" fmla="*/ 2147483647 w 1256"/>
              <a:gd name="T15" fmla="*/ 2147483647 h 71"/>
              <a:gd name="T16" fmla="*/ 2147483647 w 1256"/>
              <a:gd name="T17" fmla="*/ 2147483647 h 71"/>
              <a:gd name="T18" fmla="*/ 2147483647 w 1256"/>
              <a:gd name="T19" fmla="*/ 2147483647 h 71"/>
              <a:gd name="T20" fmla="*/ 2147483647 w 1256"/>
              <a:gd name="T21" fmla="*/ 0 h 71"/>
              <a:gd name="T22" fmla="*/ 2147483647 w 1256"/>
              <a:gd name="T23" fmla="*/ 2147483647 h 71"/>
              <a:gd name="T24" fmla="*/ 2147483647 w 1256"/>
              <a:gd name="T25" fmla="*/ 2147483647 h 71"/>
              <a:gd name="T26" fmla="*/ 2147483647 w 1256"/>
              <a:gd name="T27" fmla="*/ 2147483647 h 71"/>
              <a:gd name="T28" fmla="*/ 2147483647 w 1256"/>
              <a:gd name="T29" fmla="*/ 2147483647 h 71"/>
              <a:gd name="T30" fmla="*/ 2147483647 w 1256"/>
              <a:gd name="T31" fmla="*/ 2147483647 h 71"/>
              <a:gd name="T32" fmla="*/ 2147483647 w 1256"/>
              <a:gd name="T33" fmla="*/ 2147483647 h 71"/>
              <a:gd name="T34" fmla="*/ 2147483647 w 1256"/>
              <a:gd name="T35" fmla="*/ 2147483647 h 71"/>
              <a:gd name="T36" fmla="*/ 2147483647 w 1256"/>
              <a:gd name="T37" fmla="*/ 2147483647 h 7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256"/>
              <a:gd name="T58" fmla="*/ 0 h 71"/>
              <a:gd name="T59" fmla="*/ 1256 w 1256"/>
              <a:gd name="T60" fmla="*/ 71 h 7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256" h="71">
                <a:moveTo>
                  <a:pt x="0" y="29"/>
                </a:moveTo>
                <a:lnTo>
                  <a:pt x="42" y="24"/>
                </a:lnTo>
                <a:lnTo>
                  <a:pt x="135" y="29"/>
                </a:lnTo>
                <a:lnTo>
                  <a:pt x="194" y="36"/>
                </a:lnTo>
                <a:lnTo>
                  <a:pt x="265" y="57"/>
                </a:lnTo>
                <a:lnTo>
                  <a:pt x="378" y="71"/>
                </a:lnTo>
                <a:lnTo>
                  <a:pt x="464" y="71"/>
                </a:lnTo>
                <a:lnTo>
                  <a:pt x="527" y="62"/>
                </a:lnTo>
                <a:lnTo>
                  <a:pt x="594" y="36"/>
                </a:lnTo>
                <a:lnTo>
                  <a:pt x="632" y="20"/>
                </a:lnTo>
                <a:lnTo>
                  <a:pt x="682" y="0"/>
                </a:lnTo>
                <a:lnTo>
                  <a:pt x="750" y="5"/>
                </a:lnTo>
                <a:lnTo>
                  <a:pt x="785" y="20"/>
                </a:lnTo>
                <a:lnTo>
                  <a:pt x="850" y="29"/>
                </a:lnTo>
                <a:lnTo>
                  <a:pt x="930" y="20"/>
                </a:lnTo>
                <a:lnTo>
                  <a:pt x="1046" y="12"/>
                </a:lnTo>
                <a:lnTo>
                  <a:pt x="1152" y="20"/>
                </a:lnTo>
                <a:lnTo>
                  <a:pt x="1216" y="24"/>
                </a:lnTo>
                <a:lnTo>
                  <a:pt x="1256" y="2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2" name="Freeform 52"/>
          <p:cNvSpPr>
            <a:spLocks/>
          </p:cNvSpPr>
          <p:nvPr/>
        </p:nvSpPr>
        <p:spPr bwMode="blackWhite">
          <a:xfrm>
            <a:off x="3828256" y="4676486"/>
            <a:ext cx="1039813" cy="57150"/>
          </a:xfrm>
          <a:custGeom>
            <a:avLst/>
            <a:gdLst>
              <a:gd name="T0" fmla="*/ 2147483647 w 1309"/>
              <a:gd name="T1" fmla="*/ 2147483647 h 71"/>
              <a:gd name="T2" fmla="*/ 2147483647 w 1309"/>
              <a:gd name="T3" fmla="*/ 2147483647 h 71"/>
              <a:gd name="T4" fmla="*/ 2147483647 w 1309"/>
              <a:gd name="T5" fmla="*/ 2147483647 h 71"/>
              <a:gd name="T6" fmla="*/ 2147483647 w 1309"/>
              <a:gd name="T7" fmla="*/ 2147483647 h 71"/>
              <a:gd name="T8" fmla="*/ 2147483647 w 1309"/>
              <a:gd name="T9" fmla="*/ 2147483647 h 71"/>
              <a:gd name="T10" fmla="*/ 2147483647 w 1309"/>
              <a:gd name="T11" fmla="*/ 2147483647 h 71"/>
              <a:gd name="T12" fmla="*/ 2147483647 w 1309"/>
              <a:gd name="T13" fmla="*/ 2147483647 h 71"/>
              <a:gd name="T14" fmla="*/ 2147483647 w 1309"/>
              <a:gd name="T15" fmla="*/ 0 h 71"/>
              <a:gd name="T16" fmla="*/ 2147483647 w 1309"/>
              <a:gd name="T17" fmla="*/ 2147483647 h 71"/>
              <a:gd name="T18" fmla="*/ 2147483647 w 1309"/>
              <a:gd name="T19" fmla="*/ 2147483647 h 71"/>
              <a:gd name="T20" fmla="*/ 2147483647 w 1309"/>
              <a:gd name="T21" fmla="*/ 2147483647 h 71"/>
              <a:gd name="T22" fmla="*/ 2147483647 w 1309"/>
              <a:gd name="T23" fmla="*/ 2147483647 h 71"/>
              <a:gd name="T24" fmla="*/ 2147483647 w 1309"/>
              <a:gd name="T25" fmla="*/ 2147483647 h 71"/>
              <a:gd name="T26" fmla="*/ 2147483647 w 1309"/>
              <a:gd name="T27" fmla="*/ 2147483647 h 71"/>
              <a:gd name="T28" fmla="*/ 2147483647 w 1309"/>
              <a:gd name="T29" fmla="*/ 2147483647 h 71"/>
              <a:gd name="T30" fmla="*/ 2147483647 w 1309"/>
              <a:gd name="T31" fmla="*/ 2147483647 h 71"/>
              <a:gd name="T32" fmla="*/ 2147483647 w 1309"/>
              <a:gd name="T33" fmla="*/ 2147483647 h 71"/>
              <a:gd name="T34" fmla="*/ 2147483647 w 1309"/>
              <a:gd name="T35" fmla="*/ 2147483647 h 71"/>
              <a:gd name="T36" fmla="*/ 0 w 1309"/>
              <a:gd name="T37" fmla="*/ 2147483647 h 7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309"/>
              <a:gd name="T58" fmla="*/ 0 h 71"/>
              <a:gd name="T59" fmla="*/ 1309 w 1309"/>
              <a:gd name="T60" fmla="*/ 71 h 7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309" h="71">
                <a:moveTo>
                  <a:pt x="1309" y="28"/>
                </a:moveTo>
                <a:lnTo>
                  <a:pt x="1295" y="33"/>
                </a:lnTo>
                <a:lnTo>
                  <a:pt x="1234" y="42"/>
                </a:lnTo>
                <a:lnTo>
                  <a:pt x="1139" y="42"/>
                </a:lnTo>
                <a:lnTo>
                  <a:pt x="1056" y="33"/>
                </a:lnTo>
                <a:lnTo>
                  <a:pt x="997" y="23"/>
                </a:lnTo>
                <a:lnTo>
                  <a:pt x="945" y="5"/>
                </a:lnTo>
                <a:lnTo>
                  <a:pt x="851" y="0"/>
                </a:lnTo>
                <a:lnTo>
                  <a:pt x="755" y="23"/>
                </a:lnTo>
                <a:lnTo>
                  <a:pt x="664" y="56"/>
                </a:lnTo>
                <a:lnTo>
                  <a:pt x="578" y="71"/>
                </a:lnTo>
                <a:lnTo>
                  <a:pt x="490" y="71"/>
                </a:lnTo>
                <a:lnTo>
                  <a:pt x="417" y="64"/>
                </a:lnTo>
                <a:lnTo>
                  <a:pt x="367" y="47"/>
                </a:lnTo>
                <a:lnTo>
                  <a:pt x="303" y="42"/>
                </a:lnTo>
                <a:lnTo>
                  <a:pt x="221" y="59"/>
                </a:lnTo>
                <a:lnTo>
                  <a:pt x="133" y="71"/>
                </a:lnTo>
                <a:lnTo>
                  <a:pt x="72" y="71"/>
                </a:lnTo>
                <a:lnTo>
                  <a:pt x="0" y="5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3" name="Freeform 53"/>
          <p:cNvSpPr>
            <a:spLocks/>
          </p:cNvSpPr>
          <p:nvPr/>
        </p:nvSpPr>
        <p:spPr bwMode="blackWhite">
          <a:xfrm>
            <a:off x="2682081" y="4712999"/>
            <a:ext cx="655638" cy="47625"/>
          </a:xfrm>
          <a:custGeom>
            <a:avLst/>
            <a:gdLst>
              <a:gd name="T0" fmla="*/ 2147483647 w 826"/>
              <a:gd name="T1" fmla="*/ 2147483647 h 59"/>
              <a:gd name="T2" fmla="*/ 2147483647 w 826"/>
              <a:gd name="T3" fmla="*/ 2147483647 h 59"/>
              <a:gd name="T4" fmla="*/ 2147483647 w 826"/>
              <a:gd name="T5" fmla="*/ 2147483647 h 59"/>
              <a:gd name="T6" fmla="*/ 2147483647 w 826"/>
              <a:gd name="T7" fmla="*/ 2147483647 h 59"/>
              <a:gd name="T8" fmla="*/ 2147483647 w 826"/>
              <a:gd name="T9" fmla="*/ 2147483647 h 59"/>
              <a:gd name="T10" fmla="*/ 2147483647 w 826"/>
              <a:gd name="T11" fmla="*/ 2147483647 h 59"/>
              <a:gd name="T12" fmla="*/ 2147483647 w 826"/>
              <a:gd name="T13" fmla="*/ 2147483647 h 59"/>
              <a:gd name="T14" fmla="*/ 2147483647 w 826"/>
              <a:gd name="T15" fmla="*/ 2147483647 h 59"/>
              <a:gd name="T16" fmla="*/ 2147483647 w 826"/>
              <a:gd name="T17" fmla="*/ 0 h 59"/>
              <a:gd name="T18" fmla="*/ 2147483647 w 826"/>
              <a:gd name="T19" fmla="*/ 2147483647 h 59"/>
              <a:gd name="T20" fmla="*/ 2147483647 w 826"/>
              <a:gd name="T21" fmla="*/ 2147483647 h 59"/>
              <a:gd name="T22" fmla="*/ 2147483647 w 826"/>
              <a:gd name="T23" fmla="*/ 2147483647 h 59"/>
              <a:gd name="T24" fmla="*/ 2147483647 w 826"/>
              <a:gd name="T25" fmla="*/ 2147483647 h 59"/>
              <a:gd name="T26" fmla="*/ 2147483647 w 826"/>
              <a:gd name="T27" fmla="*/ 2147483647 h 59"/>
              <a:gd name="T28" fmla="*/ 2147483647 w 826"/>
              <a:gd name="T29" fmla="*/ 2147483647 h 59"/>
              <a:gd name="T30" fmla="*/ 0 w 826"/>
              <a:gd name="T31" fmla="*/ 2147483647 h 5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26"/>
              <a:gd name="T49" fmla="*/ 0 h 59"/>
              <a:gd name="T50" fmla="*/ 826 w 826"/>
              <a:gd name="T51" fmla="*/ 59 h 5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26" h="59">
                <a:moveTo>
                  <a:pt x="826" y="24"/>
                </a:moveTo>
                <a:lnTo>
                  <a:pt x="809" y="24"/>
                </a:lnTo>
                <a:lnTo>
                  <a:pt x="778" y="24"/>
                </a:lnTo>
                <a:lnTo>
                  <a:pt x="710" y="24"/>
                </a:lnTo>
                <a:lnTo>
                  <a:pt x="639" y="36"/>
                </a:lnTo>
                <a:lnTo>
                  <a:pt x="558" y="38"/>
                </a:lnTo>
                <a:lnTo>
                  <a:pt x="484" y="36"/>
                </a:lnTo>
                <a:lnTo>
                  <a:pt x="421" y="12"/>
                </a:lnTo>
                <a:lnTo>
                  <a:pt x="357" y="0"/>
                </a:lnTo>
                <a:lnTo>
                  <a:pt x="317" y="17"/>
                </a:lnTo>
                <a:lnTo>
                  <a:pt x="277" y="36"/>
                </a:lnTo>
                <a:lnTo>
                  <a:pt x="224" y="45"/>
                </a:lnTo>
                <a:lnTo>
                  <a:pt x="160" y="53"/>
                </a:lnTo>
                <a:lnTo>
                  <a:pt x="63" y="59"/>
                </a:lnTo>
                <a:lnTo>
                  <a:pt x="19" y="53"/>
                </a:lnTo>
                <a:lnTo>
                  <a:pt x="0" y="4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4" name="Freeform 54"/>
          <p:cNvSpPr>
            <a:spLocks/>
          </p:cNvSpPr>
          <p:nvPr/>
        </p:nvSpPr>
        <p:spPr bwMode="blackWhite">
          <a:xfrm>
            <a:off x="3110706" y="4766974"/>
            <a:ext cx="1701800" cy="90487"/>
          </a:xfrm>
          <a:custGeom>
            <a:avLst/>
            <a:gdLst>
              <a:gd name="T0" fmla="*/ 0 w 2143"/>
              <a:gd name="T1" fmla="*/ 2147483647 h 114"/>
              <a:gd name="T2" fmla="*/ 2147483647 w 2143"/>
              <a:gd name="T3" fmla="*/ 2147483647 h 114"/>
              <a:gd name="T4" fmla="*/ 2147483647 w 2143"/>
              <a:gd name="T5" fmla="*/ 2147483647 h 114"/>
              <a:gd name="T6" fmla="*/ 2147483647 w 2143"/>
              <a:gd name="T7" fmla="*/ 2147483647 h 114"/>
              <a:gd name="T8" fmla="*/ 2147483647 w 2143"/>
              <a:gd name="T9" fmla="*/ 2147483647 h 114"/>
              <a:gd name="T10" fmla="*/ 2147483647 w 2143"/>
              <a:gd name="T11" fmla="*/ 2147483647 h 114"/>
              <a:gd name="T12" fmla="*/ 2147483647 w 2143"/>
              <a:gd name="T13" fmla="*/ 2147483647 h 114"/>
              <a:gd name="T14" fmla="*/ 2147483647 w 2143"/>
              <a:gd name="T15" fmla="*/ 0 h 114"/>
              <a:gd name="T16" fmla="*/ 2147483647 w 2143"/>
              <a:gd name="T17" fmla="*/ 2147483647 h 114"/>
              <a:gd name="T18" fmla="*/ 2147483647 w 2143"/>
              <a:gd name="T19" fmla="*/ 2147483647 h 114"/>
              <a:gd name="T20" fmla="*/ 2147483647 w 2143"/>
              <a:gd name="T21" fmla="*/ 2147483647 h 114"/>
              <a:gd name="T22" fmla="*/ 2147483647 w 2143"/>
              <a:gd name="T23" fmla="*/ 2147483647 h 114"/>
              <a:gd name="T24" fmla="*/ 2147483647 w 2143"/>
              <a:gd name="T25" fmla="*/ 2147483647 h 114"/>
              <a:gd name="T26" fmla="*/ 2147483647 w 2143"/>
              <a:gd name="T27" fmla="*/ 2147483647 h 114"/>
              <a:gd name="T28" fmla="*/ 2147483647 w 2143"/>
              <a:gd name="T29" fmla="*/ 2147483647 h 114"/>
              <a:gd name="T30" fmla="*/ 2147483647 w 2143"/>
              <a:gd name="T31" fmla="*/ 2147483647 h 114"/>
              <a:gd name="T32" fmla="*/ 2147483647 w 2143"/>
              <a:gd name="T33" fmla="*/ 2147483647 h 114"/>
              <a:gd name="T34" fmla="*/ 2147483647 w 2143"/>
              <a:gd name="T35" fmla="*/ 2147483647 h 114"/>
              <a:gd name="T36" fmla="*/ 2147483647 w 2143"/>
              <a:gd name="T37" fmla="*/ 2147483647 h 114"/>
              <a:gd name="T38" fmla="*/ 2147483647 w 2143"/>
              <a:gd name="T39" fmla="*/ 2147483647 h 114"/>
              <a:gd name="T40" fmla="*/ 2147483647 w 2143"/>
              <a:gd name="T41" fmla="*/ 2147483647 h 114"/>
              <a:gd name="T42" fmla="*/ 2147483647 w 2143"/>
              <a:gd name="T43" fmla="*/ 2147483647 h 114"/>
              <a:gd name="T44" fmla="*/ 2147483647 w 2143"/>
              <a:gd name="T45" fmla="*/ 2147483647 h 114"/>
              <a:gd name="T46" fmla="*/ 2147483647 w 2143"/>
              <a:gd name="T47" fmla="*/ 2147483647 h 114"/>
              <a:gd name="T48" fmla="*/ 2147483647 w 2143"/>
              <a:gd name="T49" fmla="*/ 2147483647 h 114"/>
              <a:gd name="T50" fmla="*/ 2147483647 w 2143"/>
              <a:gd name="T51" fmla="*/ 2147483647 h 114"/>
              <a:gd name="T52" fmla="*/ 2147483647 w 2143"/>
              <a:gd name="T53" fmla="*/ 2147483647 h 114"/>
              <a:gd name="T54" fmla="*/ 2147483647 w 2143"/>
              <a:gd name="T55" fmla="*/ 2147483647 h 114"/>
              <a:gd name="T56" fmla="*/ 2147483647 w 2143"/>
              <a:gd name="T57" fmla="*/ 2147483647 h 114"/>
              <a:gd name="T58" fmla="*/ 2147483647 w 2143"/>
              <a:gd name="T59" fmla="*/ 2147483647 h 114"/>
              <a:gd name="T60" fmla="*/ 2147483647 w 2143"/>
              <a:gd name="T61" fmla="*/ 2147483647 h 114"/>
              <a:gd name="T62" fmla="*/ 2147483647 w 2143"/>
              <a:gd name="T63" fmla="*/ 2147483647 h 11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2143"/>
              <a:gd name="T97" fmla="*/ 0 h 114"/>
              <a:gd name="T98" fmla="*/ 2143 w 2143"/>
              <a:gd name="T99" fmla="*/ 114 h 11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2143" h="114">
                <a:moveTo>
                  <a:pt x="0" y="92"/>
                </a:moveTo>
                <a:lnTo>
                  <a:pt x="39" y="102"/>
                </a:lnTo>
                <a:lnTo>
                  <a:pt x="126" y="114"/>
                </a:lnTo>
                <a:lnTo>
                  <a:pt x="213" y="107"/>
                </a:lnTo>
                <a:lnTo>
                  <a:pt x="280" y="92"/>
                </a:lnTo>
                <a:lnTo>
                  <a:pt x="360" y="47"/>
                </a:lnTo>
                <a:lnTo>
                  <a:pt x="446" y="7"/>
                </a:lnTo>
                <a:lnTo>
                  <a:pt x="490" y="0"/>
                </a:lnTo>
                <a:lnTo>
                  <a:pt x="549" y="14"/>
                </a:lnTo>
                <a:lnTo>
                  <a:pt x="607" y="38"/>
                </a:lnTo>
                <a:lnTo>
                  <a:pt x="675" y="83"/>
                </a:lnTo>
                <a:lnTo>
                  <a:pt x="737" y="107"/>
                </a:lnTo>
                <a:lnTo>
                  <a:pt x="791" y="114"/>
                </a:lnTo>
                <a:lnTo>
                  <a:pt x="848" y="102"/>
                </a:lnTo>
                <a:lnTo>
                  <a:pt x="916" y="83"/>
                </a:lnTo>
                <a:lnTo>
                  <a:pt x="976" y="61"/>
                </a:lnTo>
                <a:lnTo>
                  <a:pt x="1032" y="56"/>
                </a:lnTo>
                <a:lnTo>
                  <a:pt x="1110" y="64"/>
                </a:lnTo>
                <a:lnTo>
                  <a:pt x="1177" y="78"/>
                </a:lnTo>
                <a:lnTo>
                  <a:pt x="1238" y="92"/>
                </a:lnTo>
                <a:lnTo>
                  <a:pt x="1350" y="92"/>
                </a:lnTo>
                <a:lnTo>
                  <a:pt x="1437" y="75"/>
                </a:lnTo>
                <a:lnTo>
                  <a:pt x="1523" y="56"/>
                </a:lnTo>
                <a:lnTo>
                  <a:pt x="1619" y="49"/>
                </a:lnTo>
                <a:lnTo>
                  <a:pt x="1729" y="61"/>
                </a:lnTo>
                <a:lnTo>
                  <a:pt x="1792" y="78"/>
                </a:lnTo>
                <a:lnTo>
                  <a:pt x="1854" y="83"/>
                </a:lnTo>
                <a:lnTo>
                  <a:pt x="1917" y="83"/>
                </a:lnTo>
                <a:lnTo>
                  <a:pt x="1979" y="61"/>
                </a:lnTo>
                <a:lnTo>
                  <a:pt x="2043" y="56"/>
                </a:lnTo>
                <a:lnTo>
                  <a:pt x="2100" y="47"/>
                </a:lnTo>
                <a:lnTo>
                  <a:pt x="2143" y="4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5" name="Freeform 55"/>
          <p:cNvSpPr>
            <a:spLocks/>
          </p:cNvSpPr>
          <p:nvPr/>
        </p:nvSpPr>
        <p:spPr bwMode="blackWhite">
          <a:xfrm>
            <a:off x="4960144" y="4592349"/>
            <a:ext cx="2276475" cy="69850"/>
          </a:xfrm>
          <a:custGeom>
            <a:avLst/>
            <a:gdLst>
              <a:gd name="T0" fmla="*/ 0 w 2869"/>
              <a:gd name="T1" fmla="*/ 2147483647 h 86"/>
              <a:gd name="T2" fmla="*/ 2147483647 w 2869"/>
              <a:gd name="T3" fmla="*/ 2147483647 h 86"/>
              <a:gd name="T4" fmla="*/ 2147483647 w 2869"/>
              <a:gd name="T5" fmla="*/ 2147483647 h 86"/>
              <a:gd name="T6" fmla="*/ 2147483647 w 2869"/>
              <a:gd name="T7" fmla="*/ 2147483647 h 86"/>
              <a:gd name="T8" fmla="*/ 2147483647 w 2869"/>
              <a:gd name="T9" fmla="*/ 2147483647 h 86"/>
              <a:gd name="T10" fmla="*/ 2147483647 w 2869"/>
              <a:gd name="T11" fmla="*/ 2147483647 h 86"/>
              <a:gd name="T12" fmla="*/ 2147483647 w 2869"/>
              <a:gd name="T13" fmla="*/ 2147483647 h 86"/>
              <a:gd name="T14" fmla="*/ 2147483647 w 2869"/>
              <a:gd name="T15" fmla="*/ 2147483647 h 86"/>
              <a:gd name="T16" fmla="*/ 2147483647 w 2869"/>
              <a:gd name="T17" fmla="*/ 2147483647 h 86"/>
              <a:gd name="T18" fmla="*/ 2147483647 w 2869"/>
              <a:gd name="T19" fmla="*/ 2147483647 h 86"/>
              <a:gd name="T20" fmla="*/ 2147483647 w 2869"/>
              <a:gd name="T21" fmla="*/ 2147483647 h 86"/>
              <a:gd name="T22" fmla="*/ 2147483647 w 2869"/>
              <a:gd name="T23" fmla="*/ 2147483647 h 86"/>
              <a:gd name="T24" fmla="*/ 2147483647 w 2869"/>
              <a:gd name="T25" fmla="*/ 2147483647 h 86"/>
              <a:gd name="T26" fmla="*/ 2147483647 w 2869"/>
              <a:gd name="T27" fmla="*/ 0 h 86"/>
              <a:gd name="T28" fmla="*/ 2147483647 w 2869"/>
              <a:gd name="T29" fmla="*/ 2147483647 h 86"/>
              <a:gd name="T30" fmla="*/ 2147483647 w 2869"/>
              <a:gd name="T31" fmla="*/ 2147483647 h 86"/>
              <a:gd name="T32" fmla="*/ 2147483647 w 2869"/>
              <a:gd name="T33" fmla="*/ 2147483647 h 86"/>
              <a:gd name="T34" fmla="*/ 2147483647 w 2869"/>
              <a:gd name="T35" fmla="*/ 2147483647 h 86"/>
              <a:gd name="T36" fmla="*/ 2147483647 w 2869"/>
              <a:gd name="T37" fmla="*/ 2147483647 h 86"/>
              <a:gd name="T38" fmla="*/ 2147483647 w 2869"/>
              <a:gd name="T39" fmla="*/ 2147483647 h 86"/>
              <a:gd name="T40" fmla="*/ 2147483647 w 2869"/>
              <a:gd name="T41" fmla="*/ 2147483647 h 86"/>
              <a:gd name="T42" fmla="*/ 2147483647 w 2869"/>
              <a:gd name="T43" fmla="*/ 2147483647 h 86"/>
              <a:gd name="T44" fmla="*/ 2147483647 w 2869"/>
              <a:gd name="T45" fmla="*/ 2147483647 h 86"/>
              <a:gd name="T46" fmla="*/ 2147483647 w 2869"/>
              <a:gd name="T47" fmla="*/ 2147483647 h 86"/>
              <a:gd name="T48" fmla="*/ 2147483647 w 2869"/>
              <a:gd name="T49" fmla="*/ 2147483647 h 86"/>
              <a:gd name="T50" fmla="*/ 2147483647 w 2869"/>
              <a:gd name="T51" fmla="*/ 2147483647 h 86"/>
              <a:gd name="T52" fmla="*/ 2147483647 w 2869"/>
              <a:gd name="T53" fmla="*/ 2147483647 h 86"/>
              <a:gd name="T54" fmla="*/ 2147483647 w 2869"/>
              <a:gd name="T55" fmla="*/ 2147483647 h 86"/>
              <a:gd name="T56" fmla="*/ 2147483647 w 2869"/>
              <a:gd name="T57" fmla="*/ 2147483647 h 86"/>
              <a:gd name="T58" fmla="*/ 2147483647 w 2869"/>
              <a:gd name="T59" fmla="*/ 2147483647 h 86"/>
              <a:gd name="T60" fmla="*/ 2147483647 w 2869"/>
              <a:gd name="T61" fmla="*/ 2147483647 h 86"/>
              <a:gd name="T62" fmla="*/ 2147483647 w 2869"/>
              <a:gd name="T63" fmla="*/ 2147483647 h 86"/>
              <a:gd name="T64" fmla="*/ 2147483647 w 2869"/>
              <a:gd name="T65" fmla="*/ 2147483647 h 86"/>
              <a:gd name="T66" fmla="*/ 2147483647 w 2869"/>
              <a:gd name="T67" fmla="*/ 2147483647 h 86"/>
              <a:gd name="T68" fmla="*/ 2147483647 w 2869"/>
              <a:gd name="T69" fmla="*/ 2147483647 h 8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2869"/>
              <a:gd name="T106" fmla="*/ 0 h 86"/>
              <a:gd name="T107" fmla="*/ 2869 w 2869"/>
              <a:gd name="T108" fmla="*/ 86 h 8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2869" h="86">
                <a:moveTo>
                  <a:pt x="0" y="78"/>
                </a:moveTo>
                <a:lnTo>
                  <a:pt x="43" y="86"/>
                </a:lnTo>
                <a:lnTo>
                  <a:pt x="138" y="86"/>
                </a:lnTo>
                <a:lnTo>
                  <a:pt x="249" y="72"/>
                </a:lnTo>
                <a:lnTo>
                  <a:pt x="342" y="59"/>
                </a:lnTo>
                <a:lnTo>
                  <a:pt x="429" y="36"/>
                </a:lnTo>
                <a:lnTo>
                  <a:pt x="562" y="33"/>
                </a:lnTo>
                <a:lnTo>
                  <a:pt x="637" y="33"/>
                </a:lnTo>
                <a:lnTo>
                  <a:pt x="710" y="43"/>
                </a:lnTo>
                <a:lnTo>
                  <a:pt x="815" y="55"/>
                </a:lnTo>
                <a:lnTo>
                  <a:pt x="876" y="47"/>
                </a:lnTo>
                <a:lnTo>
                  <a:pt x="961" y="22"/>
                </a:lnTo>
                <a:lnTo>
                  <a:pt x="1006" y="7"/>
                </a:lnTo>
                <a:lnTo>
                  <a:pt x="1094" y="0"/>
                </a:lnTo>
                <a:lnTo>
                  <a:pt x="1182" y="17"/>
                </a:lnTo>
                <a:lnTo>
                  <a:pt x="1265" y="36"/>
                </a:lnTo>
                <a:lnTo>
                  <a:pt x="1333" y="55"/>
                </a:lnTo>
                <a:lnTo>
                  <a:pt x="1421" y="43"/>
                </a:lnTo>
                <a:lnTo>
                  <a:pt x="1494" y="33"/>
                </a:lnTo>
                <a:lnTo>
                  <a:pt x="1575" y="28"/>
                </a:lnTo>
                <a:lnTo>
                  <a:pt x="1681" y="36"/>
                </a:lnTo>
                <a:lnTo>
                  <a:pt x="1819" y="36"/>
                </a:lnTo>
                <a:lnTo>
                  <a:pt x="1903" y="22"/>
                </a:lnTo>
                <a:lnTo>
                  <a:pt x="1989" y="7"/>
                </a:lnTo>
                <a:lnTo>
                  <a:pt x="2097" y="22"/>
                </a:lnTo>
                <a:lnTo>
                  <a:pt x="2214" y="36"/>
                </a:lnTo>
                <a:lnTo>
                  <a:pt x="2299" y="36"/>
                </a:lnTo>
                <a:lnTo>
                  <a:pt x="2394" y="36"/>
                </a:lnTo>
                <a:lnTo>
                  <a:pt x="2474" y="36"/>
                </a:lnTo>
                <a:lnTo>
                  <a:pt x="2538" y="47"/>
                </a:lnTo>
                <a:lnTo>
                  <a:pt x="2644" y="55"/>
                </a:lnTo>
                <a:lnTo>
                  <a:pt x="2697" y="43"/>
                </a:lnTo>
                <a:lnTo>
                  <a:pt x="2761" y="36"/>
                </a:lnTo>
                <a:lnTo>
                  <a:pt x="2832" y="36"/>
                </a:lnTo>
                <a:lnTo>
                  <a:pt x="2869" y="4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6" name="Freeform 56"/>
          <p:cNvSpPr>
            <a:spLocks/>
          </p:cNvSpPr>
          <p:nvPr/>
        </p:nvSpPr>
        <p:spPr bwMode="blackWhite">
          <a:xfrm>
            <a:off x="5087144" y="4693949"/>
            <a:ext cx="1381125" cy="73025"/>
          </a:xfrm>
          <a:custGeom>
            <a:avLst/>
            <a:gdLst>
              <a:gd name="T0" fmla="*/ 2147483647 w 1738"/>
              <a:gd name="T1" fmla="*/ 2147483647 h 91"/>
              <a:gd name="T2" fmla="*/ 2147483647 w 1738"/>
              <a:gd name="T3" fmla="*/ 2147483647 h 91"/>
              <a:gd name="T4" fmla="*/ 2147483647 w 1738"/>
              <a:gd name="T5" fmla="*/ 2147483647 h 91"/>
              <a:gd name="T6" fmla="*/ 2147483647 w 1738"/>
              <a:gd name="T7" fmla="*/ 2147483647 h 91"/>
              <a:gd name="T8" fmla="*/ 2147483647 w 1738"/>
              <a:gd name="T9" fmla="*/ 2147483647 h 91"/>
              <a:gd name="T10" fmla="*/ 2147483647 w 1738"/>
              <a:gd name="T11" fmla="*/ 2147483647 h 91"/>
              <a:gd name="T12" fmla="*/ 2147483647 w 1738"/>
              <a:gd name="T13" fmla="*/ 2147483647 h 91"/>
              <a:gd name="T14" fmla="*/ 2147483647 w 1738"/>
              <a:gd name="T15" fmla="*/ 2147483647 h 91"/>
              <a:gd name="T16" fmla="*/ 2147483647 w 1738"/>
              <a:gd name="T17" fmla="*/ 2147483647 h 91"/>
              <a:gd name="T18" fmla="*/ 2147483647 w 1738"/>
              <a:gd name="T19" fmla="*/ 2147483647 h 91"/>
              <a:gd name="T20" fmla="*/ 2147483647 w 1738"/>
              <a:gd name="T21" fmla="*/ 0 h 91"/>
              <a:gd name="T22" fmla="*/ 2147483647 w 1738"/>
              <a:gd name="T23" fmla="*/ 2147483647 h 91"/>
              <a:gd name="T24" fmla="*/ 2147483647 w 1738"/>
              <a:gd name="T25" fmla="*/ 2147483647 h 91"/>
              <a:gd name="T26" fmla="*/ 2147483647 w 1738"/>
              <a:gd name="T27" fmla="*/ 2147483647 h 91"/>
              <a:gd name="T28" fmla="*/ 2147483647 w 1738"/>
              <a:gd name="T29" fmla="*/ 2147483647 h 91"/>
              <a:gd name="T30" fmla="*/ 2147483647 w 1738"/>
              <a:gd name="T31" fmla="*/ 2147483647 h 91"/>
              <a:gd name="T32" fmla="*/ 2147483647 w 1738"/>
              <a:gd name="T33" fmla="*/ 2147483647 h 91"/>
              <a:gd name="T34" fmla="*/ 2147483647 w 1738"/>
              <a:gd name="T35" fmla="*/ 2147483647 h 91"/>
              <a:gd name="T36" fmla="*/ 2147483647 w 1738"/>
              <a:gd name="T37" fmla="*/ 2147483647 h 91"/>
              <a:gd name="T38" fmla="*/ 2147483647 w 1738"/>
              <a:gd name="T39" fmla="*/ 2147483647 h 91"/>
              <a:gd name="T40" fmla="*/ 2147483647 w 1738"/>
              <a:gd name="T41" fmla="*/ 2147483647 h 91"/>
              <a:gd name="T42" fmla="*/ 0 w 1738"/>
              <a:gd name="T43" fmla="*/ 2147483647 h 9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738"/>
              <a:gd name="T67" fmla="*/ 0 h 91"/>
              <a:gd name="T68" fmla="*/ 1738 w 1738"/>
              <a:gd name="T69" fmla="*/ 91 h 9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738" h="91">
                <a:moveTo>
                  <a:pt x="1738" y="60"/>
                </a:moveTo>
                <a:lnTo>
                  <a:pt x="1724" y="48"/>
                </a:lnTo>
                <a:lnTo>
                  <a:pt x="1648" y="15"/>
                </a:lnTo>
                <a:lnTo>
                  <a:pt x="1553" y="5"/>
                </a:lnTo>
                <a:lnTo>
                  <a:pt x="1477" y="10"/>
                </a:lnTo>
                <a:lnTo>
                  <a:pt x="1402" y="36"/>
                </a:lnTo>
                <a:lnTo>
                  <a:pt x="1252" y="48"/>
                </a:lnTo>
                <a:lnTo>
                  <a:pt x="1172" y="48"/>
                </a:lnTo>
                <a:lnTo>
                  <a:pt x="1080" y="41"/>
                </a:lnTo>
                <a:lnTo>
                  <a:pt x="942" y="10"/>
                </a:lnTo>
                <a:lnTo>
                  <a:pt x="874" y="0"/>
                </a:lnTo>
                <a:lnTo>
                  <a:pt x="800" y="10"/>
                </a:lnTo>
                <a:lnTo>
                  <a:pt x="727" y="41"/>
                </a:lnTo>
                <a:lnTo>
                  <a:pt x="642" y="62"/>
                </a:lnTo>
                <a:lnTo>
                  <a:pt x="566" y="60"/>
                </a:lnTo>
                <a:lnTo>
                  <a:pt x="448" y="36"/>
                </a:lnTo>
                <a:lnTo>
                  <a:pt x="362" y="36"/>
                </a:lnTo>
                <a:lnTo>
                  <a:pt x="287" y="48"/>
                </a:lnTo>
                <a:lnTo>
                  <a:pt x="213" y="77"/>
                </a:lnTo>
                <a:lnTo>
                  <a:pt x="130" y="91"/>
                </a:lnTo>
                <a:lnTo>
                  <a:pt x="45" y="91"/>
                </a:lnTo>
                <a:lnTo>
                  <a:pt x="0" y="7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7" name="Freeform 57"/>
          <p:cNvSpPr>
            <a:spLocks/>
          </p:cNvSpPr>
          <p:nvPr/>
        </p:nvSpPr>
        <p:spPr bwMode="blackWhite">
          <a:xfrm>
            <a:off x="6287294" y="4514561"/>
            <a:ext cx="874712" cy="58738"/>
          </a:xfrm>
          <a:custGeom>
            <a:avLst/>
            <a:gdLst>
              <a:gd name="T0" fmla="*/ 0 w 1102"/>
              <a:gd name="T1" fmla="*/ 2147483647 h 73"/>
              <a:gd name="T2" fmla="*/ 2147483647 w 1102"/>
              <a:gd name="T3" fmla="*/ 2147483647 h 73"/>
              <a:gd name="T4" fmla="*/ 2147483647 w 1102"/>
              <a:gd name="T5" fmla="*/ 2147483647 h 73"/>
              <a:gd name="T6" fmla="*/ 2147483647 w 1102"/>
              <a:gd name="T7" fmla="*/ 2147483647 h 73"/>
              <a:gd name="T8" fmla="*/ 2147483647 w 1102"/>
              <a:gd name="T9" fmla="*/ 2147483647 h 73"/>
              <a:gd name="T10" fmla="*/ 2147483647 w 1102"/>
              <a:gd name="T11" fmla="*/ 2147483647 h 73"/>
              <a:gd name="T12" fmla="*/ 2147483647 w 1102"/>
              <a:gd name="T13" fmla="*/ 2147483647 h 73"/>
              <a:gd name="T14" fmla="*/ 2147483647 w 1102"/>
              <a:gd name="T15" fmla="*/ 2147483647 h 73"/>
              <a:gd name="T16" fmla="*/ 2147483647 w 1102"/>
              <a:gd name="T17" fmla="*/ 2147483647 h 73"/>
              <a:gd name="T18" fmla="*/ 2147483647 w 1102"/>
              <a:gd name="T19" fmla="*/ 2147483647 h 73"/>
              <a:gd name="T20" fmla="*/ 2147483647 w 1102"/>
              <a:gd name="T21" fmla="*/ 0 h 73"/>
              <a:gd name="T22" fmla="*/ 2147483647 w 1102"/>
              <a:gd name="T23" fmla="*/ 2147483647 h 73"/>
              <a:gd name="T24" fmla="*/ 2147483647 w 1102"/>
              <a:gd name="T25" fmla="*/ 2147483647 h 73"/>
              <a:gd name="T26" fmla="*/ 2147483647 w 1102"/>
              <a:gd name="T27" fmla="*/ 2147483647 h 73"/>
              <a:gd name="T28" fmla="*/ 2147483647 w 1102"/>
              <a:gd name="T29" fmla="*/ 2147483647 h 73"/>
              <a:gd name="T30" fmla="*/ 2147483647 w 1102"/>
              <a:gd name="T31" fmla="*/ 2147483647 h 7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102"/>
              <a:gd name="T49" fmla="*/ 0 h 73"/>
              <a:gd name="T50" fmla="*/ 1102 w 1102"/>
              <a:gd name="T51" fmla="*/ 73 h 7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102" h="73">
                <a:moveTo>
                  <a:pt x="0" y="73"/>
                </a:moveTo>
                <a:lnTo>
                  <a:pt x="33" y="66"/>
                </a:lnTo>
                <a:lnTo>
                  <a:pt x="125" y="37"/>
                </a:lnTo>
                <a:lnTo>
                  <a:pt x="206" y="37"/>
                </a:lnTo>
                <a:lnTo>
                  <a:pt x="274" y="54"/>
                </a:lnTo>
                <a:lnTo>
                  <a:pt x="395" y="66"/>
                </a:lnTo>
                <a:lnTo>
                  <a:pt x="482" y="66"/>
                </a:lnTo>
                <a:lnTo>
                  <a:pt x="521" y="66"/>
                </a:lnTo>
                <a:lnTo>
                  <a:pt x="615" y="42"/>
                </a:lnTo>
                <a:lnTo>
                  <a:pt x="695" y="9"/>
                </a:lnTo>
                <a:lnTo>
                  <a:pt x="781" y="0"/>
                </a:lnTo>
                <a:lnTo>
                  <a:pt x="850" y="6"/>
                </a:lnTo>
                <a:lnTo>
                  <a:pt x="909" y="28"/>
                </a:lnTo>
                <a:lnTo>
                  <a:pt x="1001" y="37"/>
                </a:lnTo>
                <a:lnTo>
                  <a:pt x="1079" y="37"/>
                </a:lnTo>
                <a:lnTo>
                  <a:pt x="1102" y="3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8" name="Freeform 58"/>
          <p:cNvSpPr>
            <a:spLocks/>
          </p:cNvSpPr>
          <p:nvPr/>
        </p:nvSpPr>
        <p:spPr bwMode="blackWhite">
          <a:xfrm>
            <a:off x="4031456" y="4455824"/>
            <a:ext cx="2239963" cy="84137"/>
          </a:xfrm>
          <a:custGeom>
            <a:avLst/>
            <a:gdLst>
              <a:gd name="T0" fmla="*/ 0 w 2823"/>
              <a:gd name="T1" fmla="*/ 2147483647 h 106"/>
              <a:gd name="T2" fmla="*/ 2147483647 w 2823"/>
              <a:gd name="T3" fmla="*/ 2147483647 h 106"/>
              <a:gd name="T4" fmla="*/ 2147483647 w 2823"/>
              <a:gd name="T5" fmla="*/ 2147483647 h 106"/>
              <a:gd name="T6" fmla="*/ 2147483647 w 2823"/>
              <a:gd name="T7" fmla="*/ 2147483647 h 106"/>
              <a:gd name="T8" fmla="*/ 2147483647 w 2823"/>
              <a:gd name="T9" fmla="*/ 2147483647 h 106"/>
              <a:gd name="T10" fmla="*/ 2147483647 w 2823"/>
              <a:gd name="T11" fmla="*/ 2147483647 h 106"/>
              <a:gd name="T12" fmla="*/ 2147483647 w 2823"/>
              <a:gd name="T13" fmla="*/ 2147483647 h 106"/>
              <a:gd name="T14" fmla="*/ 2147483647 w 2823"/>
              <a:gd name="T15" fmla="*/ 0 h 106"/>
              <a:gd name="T16" fmla="*/ 2147483647 w 2823"/>
              <a:gd name="T17" fmla="*/ 2147483647 h 106"/>
              <a:gd name="T18" fmla="*/ 2147483647 w 2823"/>
              <a:gd name="T19" fmla="*/ 2147483647 h 106"/>
              <a:gd name="T20" fmla="*/ 2147483647 w 2823"/>
              <a:gd name="T21" fmla="*/ 2147483647 h 106"/>
              <a:gd name="T22" fmla="*/ 2147483647 w 2823"/>
              <a:gd name="T23" fmla="*/ 2147483647 h 106"/>
              <a:gd name="T24" fmla="*/ 2147483647 w 2823"/>
              <a:gd name="T25" fmla="*/ 2147483647 h 106"/>
              <a:gd name="T26" fmla="*/ 2147483647 w 2823"/>
              <a:gd name="T27" fmla="*/ 2147483647 h 106"/>
              <a:gd name="T28" fmla="*/ 2147483647 w 2823"/>
              <a:gd name="T29" fmla="*/ 2147483647 h 106"/>
              <a:gd name="T30" fmla="*/ 2147483647 w 2823"/>
              <a:gd name="T31" fmla="*/ 2147483647 h 106"/>
              <a:gd name="T32" fmla="*/ 2147483647 w 2823"/>
              <a:gd name="T33" fmla="*/ 2147483647 h 106"/>
              <a:gd name="T34" fmla="*/ 2147483647 w 2823"/>
              <a:gd name="T35" fmla="*/ 2147483647 h 106"/>
              <a:gd name="T36" fmla="*/ 2147483647 w 2823"/>
              <a:gd name="T37" fmla="*/ 2147483647 h 106"/>
              <a:gd name="T38" fmla="*/ 2147483647 w 2823"/>
              <a:gd name="T39" fmla="*/ 2147483647 h 106"/>
              <a:gd name="T40" fmla="*/ 2147483647 w 2823"/>
              <a:gd name="T41" fmla="*/ 2147483647 h 106"/>
              <a:gd name="T42" fmla="*/ 2147483647 w 2823"/>
              <a:gd name="T43" fmla="*/ 2147483647 h 106"/>
              <a:gd name="T44" fmla="*/ 2147483647 w 2823"/>
              <a:gd name="T45" fmla="*/ 2147483647 h 106"/>
              <a:gd name="T46" fmla="*/ 2147483647 w 2823"/>
              <a:gd name="T47" fmla="*/ 2147483647 h 106"/>
              <a:gd name="T48" fmla="*/ 2147483647 w 2823"/>
              <a:gd name="T49" fmla="*/ 2147483647 h 106"/>
              <a:gd name="T50" fmla="*/ 2147483647 w 2823"/>
              <a:gd name="T51" fmla="*/ 2147483647 h 106"/>
              <a:gd name="T52" fmla="*/ 2147483647 w 2823"/>
              <a:gd name="T53" fmla="*/ 2147483647 h 106"/>
              <a:gd name="T54" fmla="*/ 2147483647 w 2823"/>
              <a:gd name="T55" fmla="*/ 2147483647 h 106"/>
              <a:gd name="T56" fmla="*/ 2147483647 w 2823"/>
              <a:gd name="T57" fmla="*/ 2147483647 h 106"/>
              <a:gd name="T58" fmla="*/ 2147483647 w 2823"/>
              <a:gd name="T59" fmla="*/ 2147483647 h 106"/>
              <a:gd name="T60" fmla="*/ 2147483647 w 2823"/>
              <a:gd name="T61" fmla="*/ 2147483647 h 106"/>
              <a:gd name="T62" fmla="*/ 2147483647 w 2823"/>
              <a:gd name="T63" fmla="*/ 2147483647 h 106"/>
              <a:gd name="T64" fmla="*/ 2147483647 w 2823"/>
              <a:gd name="T65" fmla="*/ 2147483647 h 106"/>
              <a:gd name="T66" fmla="*/ 2147483647 w 2823"/>
              <a:gd name="T67" fmla="*/ 2147483647 h 106"/>
              <a:gd name="T68" fmla="*/ 2147483647 w 2823"/>
              <a:gd name="T69" fmla="*/ 2147483647 h 106"/>
              <a:gd name="T70" fmla="*/ 2147483647 w 2823"/>
              <a:gd name="T71" fmla="*/ 2147483647 h 106"/>
              <a:gd name="T72" fmla="*/ 2147483647 w 2823"/>
              <a:gd name="T73" fmla="*/ 2147483647 h 106"/>
              <a:gd name="T74" fmla="*/ 2147483647 w 2823"/>
              <a:gd name="T75" fmla="*/ 0 h 106"/>
              <a:gd name="T76" fmla="*/ 2147483647 w 2823"/>
              <a:gd name="T77" fmla="*/ 2147483647 h 106"/>
              <a:gd name="T78" fmla="*/ 2147483647 w 2823"/>
              <a:gd name="T79" fmla="*/ 2147483647 h 106"/>
              <a:gd name="T80" fmla="*/ 2147483647 w 2823"/>
              <a:gd name="T81" fmla="*/ 2147483647 h 106"/>
              <a:gd name="T82" fmla="*/ 2147483647 w 2823"/>
              <a:gd name="T83" fmla="*/ 2147483647 h 106"/>
              <a:gd name="T84" fmla="*/ 2147483647 w 2823"/>
              <a:gd name="T85" fmla="*/ 2147483647 h 106"/>
              <a:gd name="T86" fmla="*/ 2147483647 w 2823"/>
              <a:gd name="T87" fmla="*/ 2147483647 h 106"/>
              <a:gd name="T88" fmla="*/ 2147483647 w 2823"/>
              <a:gd name="T89" fmla="*/ 2147483647 h 106"/>
              <a:gd name="T90" fmla="*/ 2147483647 w 2823"/>
              <a:gd name="T91" fmla="*/ 2147483647 h 10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823"/>
              <a:gd name="T139" fmla="*/ 0 h 106"/>
              <a:gd name="T140" fmla="*/ 2823 w 2823"/>
              <a:gd name="T141" fmla="*/ 106 h 10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823" h="106">
                <a:moveTo>
                  <a:pt x="0" y="90"/>
                </a:moveTo>
                <a:lnTo>
                  <a:pt x="50" y="90"/>
                </a:lnTo>
                <a:lnTo>
                  <a:pt x="182" y="74"/>
                </a:lnTo>
                <a:lnTo>
                  <a:pt x="279" y="54"/>
                </a:lnTo>
                <a:lnTo>
                  <a:pt x="352" y="36"/>
                </a:lnTo>
                <a:lnTo>
                  <a:pt x="404" y="17"/>
                </a:lnTo>
                <a:lnTo>
                  <a:pt x="428" y="5"/>
                </a:lnTo>
                <a:lnTo>
                  <a:pt x="461" y="0"/>
                </a:lnTo>
                <a:lnTo>
                  <a:pt x="501" y="5"/>
                </a:lnTo>
                <a:lnTo>
                  <a:pt x="571" y="30"/>
                </a:lnTo>
                <a:lnTo>
                  <a:pt x="655" y="69"/>
                </a:lnTo>
                <a:lnTo>
                  <a:pt x="795" y="102"/>
                </a:lnTo>
                <a:lnTo>
                  <a:pt x="913" y="106"/>
                </a:lnTo>
                <a:lnTo>
                  <a:pt x="1023" y="102"/>
                </a:lnTo>
                <a:lnTo>
                  <a:pt x="1110" y="74"/>
                </a:lnTo>
                <a:lnTo>
                  <a:pt x="1171" y="54"/>
                </a:lnTo>
                <a:lnTo>
                  <a:pt x="1204" y="36"/>
                </a:lnTo>
                <a:lnTo>
                  <a:pt x="1229" y="30"/>
                </a:lnTo>
                <a:lnTo>
                  <a:pt x="1276" y="28"/>
                </a:lnTo>
                <a:lnTo>
                  <a:pt x="1320" y="30"/>
                </a:lnTo>
                <a:lnTo>
                  <a:pt x="1378" y="36"/>
                </a:lnTo>
                <a:lnTo>
                  <a:pt x="1427" y="28"/>
                </a:lnTo>
                <a:lnTo>
                  <a:pt x="1449" y="17"/>
                </a:lnTo>
                <a:lnTo>
                  <a:pt x="1493" y="7"/>
                </a:lnTo>
                <a:lnTo>
                  <a:pt x="1534" y="30"/>
                </a:lnTo>
                <a:lnTo>
                  <a:pt x="1576" y="42"/>
                </a:lnTo>
                <a:lnTo>
                  <a:pt x="1664" y="36"/>
                </a:lnTo>
                <a:lnTo>
                  <a:pt x="1704" y="36"/>
                </a:lnTo>
                <a:lnTo>
                  <a:pt x="1773" y="57"/>
                </a:lnTo>
                <a:lnTo>
                  <a:pt x="1829" y="69"/>
                </a:lnTo>
                <a:lnTo>
                  <a:pt x="1898" y="62"/>
                </a:lnTo>
                <a:lnTo>
                  <a:pt x="1964" y="49"/>
                </a:lnTo>
                <a:lnTo>
                  <a:pt x="2036" y="42"/>
                </a:lnTo>
                <a:lnTo>
                  <a:pt x="2100" y="49"/>
                </a:lnTo>
                <a:lnTo>
                  <a:pt x="2173" y="49"/>
                </a:lnTo>
                <a:lnTo>
                  <a:pt x="2234" y="36"/>
                </a:lnTo>
                <a:lnTo>
                  <a:pt x="2312" y="5"/>
                </a:lnTo>
                <a:lnTo>
                  <a:pt x="2381" y="0"/>
                </a:lnTo>
                <a:lnTo>
                  <a:pt x="2443" y="7"/>
                </a:lnTo>
                <a:lnTo>
                  <a:pt x="2504" y="42"/>
                </a:lnTo>
                <a:lnTo>
                  <a:pt x="2573" y="57"/>
                </a:lnTo>
                <a:lnTo>
                  <a:pt x="2636" y="57"/>
                </a:lnTo>
                <a:lnTo>
                  <a:pt x="2703" y="36"/>
                </a:lnTo>
                <a:lnTo>
                  <a:pt x="2767" y="21"/>
                </a:lnTo>
                <a:lnTo>
                  <a:pt x="2800" y="28"/>
                </a:lnTo>
                <a:lnTo>
                  <a:pt x="2823" y="3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9" name="Freeform 59"/>
          <p:cNvSpPr>
            <a:spLocks/>
          </p:cNvSpPr>
          <p:nvPr/>
        </p:nvSpPr>
        <p:spPr bwMode="blackWhite">
          <a:xfrm>
            <a:off x="6023769" y="4422486"/>
            <a:ext cx="569912" cy="30163"/>
          </a:xfrm>
          <a:custGeom>
            <a:avLst/>
            <a:gdLst>
              <a:gd name="T0" fmla="*/ 0 w 718"/>
              <a:gd name="T1" fmla="*/ 2147483647 h 40"/>
              <a:gd name="T2" fmla="*/ 2147483647 w 718"/>
              <a:gd name="T3" fmla="*/ 2147483647 h 40"/>
              <a:gd name="T4" fmla="*/ 2147483647 w 718"/>
              <a:gd name="T5" fmla="*/ 0 h 40"/>
              <a:gd name="T6" fmla="*/ 2147483647 w 718"/>
              <a:gd name="T7" fmla="*/ 2147483647 h 40"/>
              <a:gd name="T8" fmla="*/ 2147483647 w 718"/>
              <a:gd name="T9" fmla="*/ 2147483647 h 40"/>
              <a:gd name="T10" fmla="*/ 2147483647 w 718"/>
              <a:gd name="T11" fmla="*/ 2147483647 h 40"/>
              <a:gd name="T12" fmla="*/ 2147483647 w 718"/>
              <a:gd name="T13" fmla="*/ 2147483647 h 40"/>
              <a:gd name="T14" fmla="*/ 2147483647 w 718"/>
              <a:gd name="T15" fmla="*/ 2147483647 h 40"/>
              <a:gd name="T16" fmla="*/ 2147483647 w 718"/>
              <a:gd name="T17" fmla="*/ 2147483647 h 40"/>
              <a:gd name="T18" fmla="*/ 2147483647 w 718"/>
              <a:gd name="T19" fmla="*/ 2147483647 h 40"/>
              <a:gd name="T20" fmla="*/ 2147483647 w 718"/>
              <a:gd name="T21" fmla="*/ 2147483647 h 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18"/>
              <a:gd name="T34" fmla="*/ 0 h 40"/>
              <a:gd name="T35" fmla="*/ 718 w 718"/>
              <a:gd name="T36" fmla="*/ 40 h 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18" h="40">
                <a:moveTo>
                  <a:pt x="0" y="35"/>
                </a:moveTo>
                <a:lnTo>
                  <a:pt x="69" y="12"/>
                </a:lnTo>
                <a:lnTo>
                  <a:pt x="163" y="0"/>
                </a:lnTo>
                <a:lnTo>
                  <a:pt x="206" y="14"/>
                </a:lnTo>
                <a:lnTo>
                  <a:pt x="239" y="35"/>
                </a:lnTo>
                <a:lnTo>
                  <a:pt x="350" y="28"/>
                </a:lnTo>
                <a:lnTo>
                  <a:pt x="421" y="23"/>
                </a:lnTo>
                <a:lnTo>
                  <a:pt x="530" y="23"/>
                </a:lnTo>
                <a:lnTo>
                  <a:pt x="613" y="35"/>
                </a:lnTo>
                <a:lnTo>
                  <a:pt x="680" y="35"/>
                </a:lnTo>
                <a:lnTo>
                  <a:pt x="718" y="4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" name="Freeform 60"/>
          <p:cNvSpPr>
            <a:spLocks/>
          </p:cNvSpPr>
          <p:nvPr/>
        </p:nvSpPr>
        <p:spPr bwMode="blackWhite">
          <a:xfrm>
            <a:off x="6206331" y="4400261"/>
            <a:ext cx="1149350" cy="31750"/>
          </a:xfrm>
          <a:custGeom>
            <a:avLst/>
            <a:gdLst>
              <a:gd name="T0" fmla="*/ 0 w 1448"/>
              <a:gd name="T1" fmla="*/ 2147483647 h 42"/>
              <a:gd name="T2" fmla="*/ 2147483647 w 1448"/>
              <a:gd name="T3" fmla="*/ 2147483647 h 42"/>
              <a:gd name="T4" fmla="*/ 2147483647 w 1448"/>
              <a:gd name="T5" fmla="*/ 2147483647 h 42"/>
              <a:gd name="T6" fmla="*/ 2147483647 w 1448"/>
              <a:gd name="T7" fmla="*/ 2147483647 h 42"/>
              <a:gd name="T8" fmla="*/ 2147483647 w 1448"/>
              <a:gd name="T9" fmla="*/ 2147483647 h 42"/>
              <a:gd name="T10" fmla="*/ 2147483647 w 1448"/>
              <a:gd name="T11" fmla="*/ 2147483647 h 42"/>
              <a:gd name="T12" fmla="*/ 2147483647 w 1448"/>
              <a:gd name="T13" fmla="*/ 2147483647 h 42"/>
              <a:gd name="T14" fmla="*/ 2147483647 w 1448"/>
              <a:gd name="T15" fmla="*/ 0 h 42"/>
              <a:gd name="T16" fmla="*/ 2147483647 w 1448"/>
              <a:gd name="T17" fmla="*/ 2147483647 h 42"/>
              <a:gd name="T18" fmla="*/ 2147483647 w 1448"/>
              <a:gd name="T19" fmla="*/ 2147483647 h 42"/>
              <a:gd name="T20" fmla="*/ 2147483647 w 1448"/>
              <a:gd name="T21" fmla="*/ 2147483647 h 42"/>
              <a:gd name="T22" fmla="*/ 2147483647 w 1448"/>
              <a:gd name="T23" fmla="*/ 2147483647 h 42"/>
              <a:gd name="T24" fmla="*/ 2147483647 w 1448"/>
              <a:gd name="T25" fmla="*/ 2147483647 h 42"/>
              <a:gd name="T26" fmla="*/ 2147483647 w 1448"/>
              <a:gd name="T27" fmla="*/ 2147483647 h 42"/>
              <a:gd name="T28" fmla="*/ 2147483647 w 1448"/>
              <a:gd name="T29" fmla="*/ 2147483647 h 42"/>
              <a:gd name="T30" fmla="*/ 2147483647 w 1448"/>
              <a:gd name="T31" fmla="*/ 2147483647 h 42"/>
              <a:gd name="T32" fmla="*/ 2147483647 w 1448"/>
              <a:gd name="T33" fmla="*/ 2147483647 h 42"/>
              <a:gd name="T34" fmla="*/ 2147483647 w 1448"/>
              <a:gd name="T35" fmla="*/ 2147483647 h 42"/>
              <a:gd name="T36" fmla="*/ 2147483647 w 1448"/>
              <a:gd name="T37" fmla="*/ 2147483647 h 42"/>
              <a:gd name="T38" fmla="*/ 2147483647 w 1448"/>
              <a:gd name="T39" fmla="*/ 2147483647 h 4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448"/>
              <a:gd name="T61" fmla="*/ 0 h 42"/>
              <a:gd name="T62" fmla="*/ 1448 w 1448"/>
              <a:gd name="T63" fmla="*/ 42 h 4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448" h="42">
                <a:moveTo>
                  <a:pt x="0" y="14"/>
                </a:moveTo>
                <a:lnTo>
                  <a:pt x="90" y="7"/>
                </a:lnTo>
                <a:lnTo>
                  <a:pt x="191" y="14"/>
                </a:lnTo>
                <a:lnTo>
                  <a:pt x="258" y="33"/>
                </a:lnTo>
                <a:lnTo>
                  <a:pt x="329" y="42"/>
                </a:lnTo>
                <a:lnTo>
                  <a:pt x="447" y="28"/>
                </a:lnTo>
                <a:lnTo>
                  <a:pt x="527" y="7"/>
                </a:lnTo>
                <a:lnTo>
                  <a:pt x="573" y="0"/>
                </a:lnTo>
                <a:lnTo>
                  <a:pt x="644" y="7"/>
                </a:lnTo>
                <a:lnTo>
                  <a:pt x="714" y="21"/>
                </a:lnTo>
                <a:lnTo>
                  <a:pt x="791" y="40"/>
                </a:lnTo>
                <a:lnTo>
                  <a:pt x="904" y="33"/>
                </a:lnTo>
                <a:lnTo>
                  <a:pt x="966" y="23"/>
                </a:lnTo>
                <a:lnTo>
                  <a:pt x="1053" y="7"/>
                </a:lnTo>
                <a:lnTo>
                  <a:pt x="1096" y="7"/>
                </a:lnTo>
                <a:lnTo>
                  <a:pt x="1174" y="21"/>
                </a:lnTo>
                <a:lnTo>
                  <a:pt x="1212" y="33"/>
                </a:lnTo>
                <a:lnTo>
                  <a:pt x="1287" y="40"/>
                </a:lnTo>
                <a:lnTo>
                  <a:pt x="1377" y="40"/>
                </a:lnTo>
                <a:lnTo>
                  <a:pt x="1448" y="23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" name="Freeform 61"/>
          <p:cNvSpPr>
            <a:spLocks/>
          </p:cNvSpPr>
          <p:nvPr/>
        </p:nvSpPr>
        <p:spPr bwMode="blackWhite">
          <a:xfrm>
            <a:off x="6450806" y="4320886"/>
            <a:ext cx="1593850" cy="73025"/>
          </a:xfrm>
          <a:custGeom>
            <a:avLst/>
            <a:gdLst>
              <a:gd name="T0" fmla="*/ 0 w 2009"/>
              <a:gd name="T1" fmla="*/ 2147483647 h 92"/>
              <a:gd name="T2" fmla="*/ 2147483647 w 2009"/>
              <a:gd name="T3" fmla="*/ 2147483647 h 92"/>
              <a:gd name="T4" fmla="*/ 2147483647 w 2009"/>
              <a:gd name="T5" fmla="*/ 2147483647 h 92"/>
              <a:gd name="T6" fmla="*/ 2147483647 w 2009"/>
              <a:gd name="T7" fmla="*/ 2147483647 h 92"/>
              <a:gd name="T8" fmla="*/ 2147483647 w 2009"/>
              <a:gd name="T9" fmla="*/ 2147483647 h 92"/>
              <a:gd name="T10" fmla="*/ 2147483647 w 2009"/>
              <a:gd name="T11" fmla="*/ 2147483647 h 92"/>
              <a:gd name="T12" fmla="*/ 2147483647 w 2009"/>
              <a:gd name="T13" fmla="*/ 2147483647 h 92"/>
              <a:gd name="T14" fmla="*/ 2147483647 w 2009"/>
              <a:gd name="T15" fmla="*/ 2147483647 h 92"/>
              <a:gd name="T16" fmla="*/ 2147483647 w 2009"/>
              <a:gd name="T17" fmla="*/ 0 h 92"/>
              <a:gd name="T18" fmla="*/ 2147483647 w 2009"/>
              <a:gd name="T19" fmla="*/ 2147483647 h 92"/>
              <a:gd name="T20" fmla="*/ 2147483647 w 2009"/>
              <a:gd name="T21" fmla="*/ 2147483647 h 92"/>
              <a:gd name="T22" fmla="*/ 2147483647 w 2009"/>
              <a:gd name="T23" fmla="*/ 2147483647 h 92"/>
              <a:gd name="T24" fmla="*/ 2147483647 w 2009"/>
              <a:gd name="T25" fmla="*/ 2147483647 h 92"/>
              <a:gd name="T26" fmla="*/ 2147483647 w 2009"/>
              <a:gd name="T27" fmla="*/ 2147483647 h 92"/>
              <a:gd name="T28" fmla="*/ 2147483647 w 2009"/>
              <a:gd name="T29" fmla="*/ 2147483647 h 92"/>
              <a:gd name="T30" fmla="*/ 2147483647 w 2009"/>
              <a:gd name="T31" fmla="*/ 2147483647 h 92"/>
              <a:gd name="T32" fmla="*/ 2147483647 w 2009"/>
              <a:gd name="T33" fmla="*/ 2147483647 h 92"/>
              <a:gd name="T34" fmla="*/ 2147483647 w 2009"/>
              <a:gd name="T35" fmla="*/ 2147483647 h 92"/>
              <a:gd name="T36" fmla="*/ 2147483647 w 2009"/>
              <a:gd name="T37" fmla="*/ 2147483647 h 92"/>
              <a:gd name="T38" fmla="*/ 2147483647 w 2009"/>
              <a:gd name="T39" fmla="*/ 2147483647 h 92"/>
              <a:gd name="T40" fmla="*/ 2147483647 w 2009"/>
              <a:gd name="T41" fmla="*/ 2147483647 h 92"/>
              <a:gd name="T42" fmla="*/ 2147483647 w 2009"/>
              <a:gd name="T43" fmla="*/ 2147483647 h 92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2009"/>
              <a:gd name="T67" fmla="*/ 0 h 92"/>
              <a:gd name="T68" fmla="*/ 2009 w 2009"/>
              <a:gd name="T69" fmla="*/ 92 h 92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2009" h="92">
                <a:moveTo>
                  <a:pt x="0" y="92"/>
                </a:moveTo>
                <a:lnTo>
                  <a:pt x="7" y="69"/>
                </a:lnTo>
                <a:lnTo>
                  <a:pt x="57" y="48"/>
                </a:lnTo>
                <a:lnTo>
                  <a:pt x="180" y="48"/>
                </a:lnTo>
                <a:lnTo>
                  <a:pt x="341" y="54"/>
                </a:lnTo>
                <a:lnTo>
                  <a:pt x="473" y="54"/>
                </a:lnTo>
                <a:lnTo>
                  <a:pt x="622" y="43"/>
                </a:lnTo>
                <a:lnTo>
                  <a:pt x="705" y="16"/>
                </a:lnTo>
                <a:lnTo>
                  <a:pt x="795" y="0"/>
                </a:lnTo>
                <a:lnTo>
                  <a:pt x="870" y="9"/>
                </a:lnTo>
                <a:lnTo>
                  <a:pt x="954" y="33"/>
                </a:lnTo>
                <a:lnTo>
                  <a:pt x="1070" y="54"/>
                </a:lnTo>
                <a:lnTo>
                  <a:pt x="1183" y="60"/>
                </a:lnTo>
                <a:lnTo>
                  <a:pt x="1299" y="48"/>
                </a:lnTo>
                <a:lnTo>
                  <a:pt x="1406" y="36"/>
                </a:lnTo>
                <a:lnTo>
                  <a:pt x="1491" y="33"/>
                </a:lnTo>
                <a:lnTo>
                  <a:pt x="1616" y="54"/>
                </a:lnTo>
                <a:lnTo>
                  <a:pt x="1732" y="69"/>
                </a:lnTo>
                <a:lnTo>
                  <a:pt x="1817" y="69"/>
                </a:lnTo>
                <a:lnTo>
                  <a:pt x="1877" y="69"/>
                </a:lnTo>
                <a:lnTo>
                  <a:pt x="1938" y="62"/>
                </a:lnTo>
                <a:lnTo>
                  <a:pt x="2009" y="6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" name="Freeform 62"/>
          <p:cNvSpPr>
            <a:spLocks/>
          </p:cNvSpPr>
          <p:nvPr/>
        </p:nvSpPr>
        <p:spPr bwMode="blackWhite">
          <a:xfrm>
            <a:off x="6428581" y="4265324"/>
            <a:ext cx="1536700" cy="52387"/>
          </a:xfrm>
          <a:custGeom>
            <a:avLst/>
            <a:gdLst>
              <a:gd name="T0" fmla="*/ 2147483647 w 1936"/>
              <a:gd name="T1" fmla="*/ 2147483647 h 66"/>
              <a:gd name="T2" fmla="*/ 2147483647 w 1936"/>
              <a:gd name="T3" fmla="*/ 2147483647 h 66"/>
              <a:gd name="T4" fmla="*/ 2147483647 w 1936"/>
              <a:gd name="T5" fmla="*/ 2147483647 h 66"/>
              <a:gd name="T6" fmla="*/ 2147483647 w 1936"/>
              <a:gd name="T7" fmla="*/ 2147483647 h 66"/>
              <a:gd name="T8" fmla="*/ 2147483647 w 1936"/>
              <a:gd name="T9" fmla="*/ 2147483647 h 66"/>
              <a:gd name="T10" fmla="*/ 2147483647 w 1936"/>
              <a:gd name="T11" fmla="*/ 2147483647 h 66"/>
              <a:gd name="T12" fmla="*/ 2147483647 w 1936"/>
              <a:gd name="T13" fmla="*/ 999852726 h 66"/>
              <a:gd name="T14" fmla="*/ 2147483647 w 1936"/>
              <a:gd name="T15" fmla="*/ 0 h 66"/>
              <a:gd name="T16" fmla="*/ 2147483647 w 1936"/>
              <a:gd name="T17" fmla="*/ 2147483647 h 66"/>
              <a:gd name="T18" fmla="*/ 2147483647 w 1936"/>
              <a:gd name="T19" fmla="*/ 2147483647 h 66"/>
              <a:gd name="T20" fmla="*/ 2147483647 w 1936"/>
              <a:gd name="T21" fmla="*/ 2147483647 h 66"/>
              <a:gd name="T22" fmla="*/ 2147483647 w 1936"/>
              <a:gd name="T23" fmla="*/ 2147483647 h 66"/>
              <a:gd name="T24" fmla="*/ 2147483647 w 1936"/>
              <a:gd name="T25" fmla="*/ 2147483647 h 66"/>
              <a:gd name="T26" fmla="*/ 2147483647 w 1936"/>
              <a:gd name="T27" fmla="*/ 2147483647 h 66"/>
              <a:gd name="T28" fmla="*/ 2147483647 w 1936"/>
              <a:gd name="T29" fmla="*/ 2147483647 h 66"/>
              <a:gd name="T30" fmla="*/ 2147483647 w 1936"/>
              <a:gd name="T31" fmla="*/ 2147483647 h 66"/>
              <a:gd name="T32" fmla="*/ 2147483647 w 1936"/>
              <a:gd name="T33" fmla="*/ 2147483647 h 66"/>
              <a:gd name="T34" fmla="*/ 2147483647 w 1936"/>
              <a:gd name="T35" fmla="*/ 2147483647 h 66"/>
              <a:gd name="T36" fmla="*/ 2147483647 w 1936"/>
              <a:gd name="T37" fmla="*/ 999852726 h 66"/>
              <a:gd name="T38" fmla="*/ 2147483647 w 1936"/>
              <a:gd name="T39" fmla="*/ 2147483647 h 66"/>
              <a:gd name="T40" fmla="*/ 0 w 1936"/>
              <a:gd name="T41" fmla="*/ 2147483647 h 6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936"/>
              <a:gd name="T64" fmla="*/ 0 h 66"/>
              <a:gd name="T65" fmla="*/ 1936 w 1936"/>
              <a:gd name="T66" fmla="*/ 66 h 6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936" h="66">
                <a:moveTo>
                  <a:pt x="1936" y="38"/>
                </a:moveTo>
                <a:lnTo>
                  <a:pt x="1932" y="38"/>
                </a:lnTo>
                <a:lnTo>
                  <a:pt x="1859" y="52"/>
                </a:lnTo>
                <a:lnTo>
                  <a:pt x="1787" y="66"/>
                </a:lnTo>
                <a:lnTo>
                  <a:pt x="1700" y="57"/>
                </a:lnTo>
                <a:lnTo>
                  <a:pt x="1607" y="35"/>
                </a:lnTo>
                <a:lnTo>
                  <a:pt x="1515" y="2"/>
                </a:lnTo>
                <a:lnTo>
                  <a:pt x="1440" y="0"/>
                </a:lnTo>
                <a:lnTo>
                  <a:pt x="1335" y="9"/>
                </a:lnTo>
                <a:lnTo>
                  <a:pt x="1233" y="30"/>
                </a:lnTo>
                <a:lnTo>
                  <a:pt x="1141" y="35"/>
                </a:lnTo>
                <a:lnTo>
                  <a:pt x="1033" y="21"/>
                </a:lnTo>
                <a:lnTo>
                  <a:pt x="881" y="9"/>
                </a:lnTo>
                <a:lnTo>
                  <a:pt x="801" y="30"/>
                </a:lnTo>
                <a:lnTo>
                  <a:pt x="687" y="47"/>
                </a:lnTo>
                <a:lnTo>
                  <a:pt x="555" y="57"/>
                </a:lnTo>
                <a:lnTo>
                  <a:pt x="426" y="52"/>
                </a:lnTo>
                <a:lnTo>
                  <a:pt x="336" y="23"/>
                </a:lnTo>
                <a:lnTo>
                  <a:pt x="220" y="2"/>
                </a:lnTo>
                <a:lnTo>
                  <a:pt x="93" y="9"/>
                </a:lnTo>
                <a:lnTo>
                  <a:pt x="0" y="3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" name="Freeform 63"/>
          <p:cNvSpPr>
            <a:spLocks/>
          </p:cNvSpPr>
          <p:nvPr/>
        </p:nvSpPr>
        <p:spPr bwMode="blackWhite">
          <a:xfrm>
            <a:off x="5496719" y="4062124"/>
            <a:ext cx="482600" cy="46037"/>
          </a:xfrm>
          <a:custGeom>
            <a:avLst/>
            <a:gdLst>
              <a:gd name="T0" fmla="*/ 2147483647 w 607"/>
              <a:gd name="T1" fmla="*/ 2147483647 h 57"/>
              <a:gd name="T2" fmla="*/ 2147483647 w 607"/>
              <a:gd name="T3" fmla="*/ 2147483647 h 57"/>
              <a:gd name="T4" fmla="*/ 2147483647 w 607"/>
              <a:gd name="T5" fmla="*/ 2147483647 h 57"/>
              <a:gd name="T6" fmla="*/ 2147483647 w 607"/>
              <a:gd name="T7" fmla="*/ 2147483647 h 57"/>
              <a:gd name="T8" fmla="*/ 2147483647 w 607"/>
              <a:gd name="T9" fmla="*/ 2147483647 h 57"/>
              <a:gd name="T10" fmla="*/ 2147483647 w 607"/>
              <a:gd name="T11" fmla="*/ 2147483647 h 57"/>
              <a:gd name="T12" fmla="*/ 2147483647 w 607"/>
              <a:gd name="T13" fmla="*/ 2147483647 h 57"/>
              <a:gd name="T14" fmla="*/ 2147483647 w 607"/>
              <a:gd name="T15" fmla="*/ 2147483647 h 57"/>
              <a:gd name="T16" fmla="*/ 2147483647 w 607"/>
              <a:gd name="T17" fmla="*/ 2147483647 h 57"/>
              <a:gd name="T18" fmla="*/ 2147483647 w 607"/>
              <a:gd name="T19" fmla="*/ 2147483647 h 57"/>
              <a:gd name="T20" fmla="*/ 2147483647 w 607"/>
              <a:gd name="T21" fmla="*/ 2147483647 h 57"/>
              <a:gd name="T22" fmla="*/ 2147483647 w 607"/>
              <a:gd name="T23" fmla="*/ 0 h 57"/>
              <a:gd name="T24" fmla="*/ 2147483647 w 607"/>
              <a:gd name="T25" fmla="*/ 2147483647 h 57"/>
              <a:gd name="T26" fmla="*/ 2147483647 w 607"/>
              <a:gd name="T27" fmla="*/ 2147483647 h 57"/>
              <a:gd name="T28" fmla="*/ 2147483647 w 607"/>
              <a:gd name="T29" fmla="*/ 2147483647 h 57"/>
              <a:gd name="T30" fmla="*/ 0 w 607"/>
              <a:gd name="T31" fmla="*/ 2147483647 h 5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7"/>
              <a:gd name="T49" fmla="*/ 0 h 57"/>
              <a:gd name="T50" fmla="*/ 607 w 607"/>
              <a:gd name="T51" fmla="*/ 57 h 5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7" h="57">
                <a:moveTo>
                  <a:pt x="607" y="32"/>
                </a:moveTo>
                <a:lnTo>
                  <a:pt x="595" y="32"/>
                </a:lnTo>
                <a:lnTo>
                  <a:pt x="578" y="25"/>
                </a:lnTo>
                <a:lnTo>
                  <a:pt x="535" y="32"/>
                </a:lnTo>
                <a:lnTo>
                  <a:pt x="476" y="46"/>
                </a:lnTo>
                <a:lnTo>
                  <a:pt x="417" y="55"/>
                </a:lnTo>
                <a:lnTo>
                  <a:pt x="363" y="57"/>
                </a:lnTo>
                <a:lnTo>
                  <a:pt x="329" y="55"/>
                </a:lnTo>
                <a:lnTo>
                  <a:pt x="297" y="38"/>
                </a:lnTo>
                <a:lnTo>
                  <a:pt x="265" y="24"/>
                </a:lnTo>
                <a:lnTo>
                  <a:pt x="240" y="5"/>
                </a:lnTo>
                <a:lnTo>
                  <a:pt x="199" y="0"/>
                </a:lnTo>
                <a:lnTo>
                  <a:pt x="130" y="10"/>
                </a:lnTo>
                <a:lnTo>
                  <a:pt x="76" y="17"/>
                </a:lnTo>
                <a:lnTo>
                  <a:pt x="50" y="24"/>
                </a:lnTo>
                <a:lnTo>
                  <a:pt x="0" y="2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4" name="Freeform 64"/>
          <p:cNvSpPr>
            <a:spLocks/>
          </p:cNvSpPr>
          <p:nvPr/>
        </p:nvSpPr>
        <p:spPr bwMode="blackWhite">
          <a:xfrm>
            <a:off x="4809331" y="4052599"/>
            <a:ext cx="184150" cy="53975"/>
          </a:xfrm>
          <a:custGeom>
            <a:avLst/>
            <a:gdLst>
              <a:gd name="T0" fmla="*/ 2147483647 w 234"/>
              <a:gd name="T1" fmla="*/ 2000373825 h 68"/>
              <a:gd name="T2" fmla="*/ 2147483647 w 234"/>
              <a:gd name="T3" fmla="*/ 0 h 68"/>
              <a:gd name="T4" fmla="*/ 2147483647 w 234"/>
              <a:gd name="T5" fmla="*/ 0 h 68"/>
              <a:gd name="T6" fmla="*/ 2147483647 w 234"/>
              <a:gd name="T7" fmla="*/ 2000373825 h 68"/>
              <a:gd name="T8" fmla="*/ 2147483647 w 234"/>
              <a:gd name="T9" fmla="*/ 2147483647 h 68"/>
              <a:gd name="T10" fmla="*/ 2147483647 w 234"/>
              <a:gd name="T11" fmla="*/ 2147483647 h 68"/>
              <a:gd name="T12" fmla="*/ 2147483647 w 234"/>
              <a:gd name="T13" fmla="*/ 2147483647 h 68"/>
              <a:gd name="T14" fmla="*/ 0 w 234"/>
              <a:gd name="T15" fmla="*/ 2147483647 h 6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34"/>
              <a:gd name="T25" fmla="*/ 0 h 68"/>
              <a:gd name="T26" fmla="*/ 234 w 234"/>
              <a:gd name="T27" fmla="*/ 68 h 6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34" h="68">
                <a:moveTo>
                  <a:pt x="234" y="4"/>
                </a:moveTo>
                <a:lnTo>
                  <a:pt x="208" y="0"/>
                </a:lnTo>
                <a:lnTo>
                  <a:pt x="166" y="0"/>
                </a:lnTo>
                <a:lnTo>
                  <a:pt x="114" y="4"/>
                </a:lnTo>
                <a:lnTo>
                  <a:pt x="82" y="18"/>
                </a:lnTo>
                <a:lnTo>
                  <a:pt x="54" y="37"/>
                </a:lnTo>
                <a:lnTo>
                  <a:pt x="23" y="57"/>
                </a:lnTo>
                <a:lnTo>
                  <a:pt x="0" y="68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5" name="Freeform 65"/>
          <p:cNvSpPr>
            <a:spLocks/>
          </p:cNvSpPr>
          <p:nvPr/>
        </p:nvSpPr>
        <p:spPr bwMode="blackWhite">
          <a:xfrm>
            <a:off x="5058569" y="4171661"/>
            <a:ext cx="439737" cy="79375"/>
          </a:xfrm>
          <a:custGeom>
            <a:avLst/>
            <a:gdLst>
              <a:gd name="T0" fmla="*/ 0 w 554"/>
              <a:gd name="T1" fmla="*/ 2147483647 h 98"/>
              <a:gd name="T2" fmla="*/ 0 w 554"/>
              <a:gd name="T3" fmla="*/ 2147483647 h 98"/>
              <a:gd name="T4" fmla="*/ 2147483647 w 554"/>
              <a:gd name="T5" fmla="*/ 2147483647 h 98"/>
              <a:gd name="T6" fmla="*/ 2147483647 w 554"/>
              <a:gd name="T7" fmla="*/ 2147483647 h 98"/>
              <a:gd name="T8" fmla="*/ 2147483647 w 554"/>
              <a:gd name="T9" fmla="*/ 2147483647 h 98"/>
              <a:gd name="T10" fmla="*/ 2147483647 w 554"/>
              <a:gd name="T11" fmla="*/ 2147483647 h 98"/>
              <a:gd name="T12" fmla="*/ 2147483647 w 554"/>
              <a:gd name="T13" fmla="*/ 2147483647 h 98"/>
              <a:gd name="T14" fmla="*/ 2147483647 w 554"/>
              <a:gd name="T15" fmla="*/ 2147483647 h 98"/>
              <a:gd name="T16" fmla="*/ 2147483647 w 554"/>
              <a:gd name="T17" fmla="*/ 2147483647 h 98"/>
              <a:gd name="T18" fmla="*/ 2147483647 w 554"/>
              <a:gd name="T19" fmla="*/ 2147483647 h 98"/>
              <a:gd name="T20" fmla="*/ 2147483647 w 554"/>
              <a:gd name="T21" fmla="*/ 2147483647 h 98"/>
              <a:gd name="T22" fmla="*/ 2147483647 w 554"/>
              <a:gd name="T23" fmla="*/ 0 h 98"/>
              <a:gd name="T24" fmla="*/ 2147483647 w 554"/>
              <a:gd name="T25" fmla="*/ 0 h 98"/>
              <a:gd name="T26" fmla="*/ 2147483647 w 554"/>
              <a:gd name="T27" fmla="*/ 2147483647 h 98"/>
              <a:gd name="T28" fmla="*/ 2147483647 w 554"/>
              <a:gd name="T29" fmla="*/ 2147483647 h 9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54"/>
              <a:gd name="T46" fmla="*/ 0 h 98"/>
              <a:gd name="T47" fmla="*/ 554 w 554"/>
              <a:gd name="T48" fmla="*/ 98 h 9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54" h="98">
                <a:moveTo>
                  <a:pt x="0" y="98"/>
                </a:moveTo>
                <a:lnTo>
                  <a:pt x="0" y="96"/>
                </a:lnTo>
                <a:lnTo>
                  <a:pt x="37" y="96"/>
                </a:lnTo>
                <a:lnTo>
                  <a:pt x="101" y="91"/>
                </a:lnTo>
                <a:lnTo>
                  <a:pt x="146" y="69"/>
                </a:lnTo>
                <a:lnTo>
                  <a:pt x="182" y="50"/>
                </a:lnTo>
                <a:lnTo>
                  <a:pt x="222" y="50"/>
                </a:lnTo>
                <a:lnTo>
                  <a:pt x="267" y="60"/>
                </a:lnTo>
                <a:lnTo>
                  <a:pt x="333" y="50"/>
                </a:lnTo>
                <a:lnTo>
                  <a:pt x="399" y="33"/>
                </a:lnTo>
                <a:lnTo>
                  <a:pt x="438" y="10"/>
                </a:lnTo>
                <a:lnTo>
                  <a:pt x="485" y="0"/>
                </a:lnTo>
                <a:lnTo>
                  <a:pt x="523" y="0"/>
                </a:lnTo>
                <a:lnTo>
                  <a:pt x="542" y="7"/>
                </a:lnTo>
                <a:lnTo>
                  <a:pt x="554" y="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6" name="Freeform 66"/>
          <p:cNvSpPr>
            <a:spLocks/>
          </p:cNvSpPr>
          <p:nvPr/>
        </p:nvSpPr>
        <p:spPr bwMode="blackWhite">
          <a:xfrm>
            <a:off x="5341144" y="4239924"/>
            <a:ext cx="222250" cy="41275"/>
          </a:xfrm>
          <a:custGeom>
            <a:avLst/>
            <a:gdLst>
              <a:gd name="T0" fmla="*/ 2147483647 w 281"/>
              <a:gd name="T1" fmla="*/ 0 h 54"/>
              <a:gd name="T2" fmla="*/ 2147483647 w 281"/>
              <a:gd name="T3" fmla="*/ 2147483647 h 54"/>
              <a:gd name="T4" fmla="*/ 2147483647 w 281"/>
              <a:gd name="T5" fmla="*/ 2147483647 h 54"/>
              <a:gd name="T6" fmla="*/ 2147483647 w 281"/>
              <a:gd name="T7" fmla="*/ 2147483647 h 54"/>
              <a:gd name="T8" fmla="*/ 2147483647 w 281"/>
              <a:gd name="T9" fmla="*/ 2147483647 h 54"/>
              <a:gd name="T10" fmla="*/ 2147483647 w 281"/>
              <a:gd name="T11" fmla="*/ 2147483647 h 54"/>
              <a:gd name="T12" fmla="*/ 2147483647 w 281"/>
              <a:gd name="T13" fmla="*/ 2147483647 h 54"/>
              <a:gd name="T14" fmla="*/ 2147483647 w 281"/>
              <a:gd name="T15" fmla="*/ 2147483647 h 54"/>
              <a:gd name="T16" fmla="*/ 2147483647 w 281"/>
              <a:gd name="T17" fmla="*/ 2147483647 h 54"/>
              <a:gd name="T18" fmla="*/ 0 w 281"/>
              <a:gd name="T19" fmla="*/ 2147483647 h 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81"/>
              <a:gd name="T31" fmla="*/ 0 h 54"/>
              <a:gd name="T32" fmla="*/ 281 w 281"/>
              <a:gd name="T33" fmla="*/ 54 h 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81" h="54">
                <a:moveTo>
                  <a:pt x="281" y="0"/>
                </a:moveTo>
                <a:lnTo>
                  <a:pt x="274" y="7"/>
                </a:lnTo>
                <a:lnTo>
                  <a:pt x="253" y="7"/>
                </a:lnTo>
                <a:lnTo>
                  <a:pt x="231" y="7"/>
                </a:lnTo>
                <a:lnTo>
                  <a:pt x="199" y="7"/>
                </a:lnTo>
                <a:lnTo>
                  <a:pt x="179" y="21"/>
                </a:lnTo>
                <a:lnTo>
                  <a:pt x="139" y="35"/>
                </a:lnTo>
                <a:lnTo>
                  <a:pt x="123" y="47"/>
                </a:lnTo>
                <a:lnTo>
                  <a:pt x="54" y="54"/>
                </a:lnTo>
                <a:lnTo>
                  <a:pt x="0" y="5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7" name="Freeform 67"/>
          <p:cNvSpPr>
            <a:spLocks/>
          </p:cNvSpPr>
          <p:nvPr/>
        </p:nvSpPr>
        <p:spPr bwMode="blackWhite">
          <a:xfrm>
            <a:off x="2197894" y="3317586"/>
            <a:ext cx="168275" cy="266700"/>
          </a:xfrm>
          <a:custGeom>
            <a:avLst/>
            <a:gdLst>
              <a:gd name="T0" fmla="*/ 0 w 213"/>
              <a:gd name="T1" fmla="*/ 0 h 337"/>
              <a:gd name="T2" fmla="*/ 2147483647 w 213"/>
              <a:gd name="T3" fmla="*/ 2147483647 h 337"/>
              <a:gd name="T4" fmla="*/ 2147483647 w 213"/>
              <a:gd name="T5" fmla="*/ 2147483647 h 337"/>
              <a:gd name="T6" fmla="*/ 2147483647 w 213"/>
              <a:gd name="T7" fmla="*/ 2147483647 h 337"/>
              <a:gd name="T8" fmla="*/ 2147483647 w 213"/>
              <a:gd name="T9" fmla="*/ 2147483647 h 337"/>
              <a:gd name="T10" fmla="*/ 2147483647 w 213"/>
              <a:gd name="T11" fmla="*/ 2147483647 h 337"/>
              <a:gd name="T12" fmla="*/ 2147483647 w 213"/>
              <a:gd name="T13" fmla="*/ 2147483647 h 337"/>
              <a:gd name="T14" fmla="*/ 2147483647 w 213"/>
              <a:gd name="T15" fmla="*/ 2147483647 h 337"/>
              <a:gd name="T16" fmla="*/ 2147483647 w 213"/>
              <a:gd name="T17" fmla="*/ 2147483647 h 337"/>
              <a:gd name="T18" fmla="*/ 2147483647 w 213"/>
              <a:gd name="T19" fmla="*/ 2147483647 h 337"/>
              <a:gd name="T20" fmla="*/ 2147483647 w 213"/>
              <a:gd name="T21" fmla="*/ 2147483647 h 337"/>
              <a:gd name="T22" fmla="*/ 2147483647 w 213"/>
              <a:gd name="T23" fmla="*/ 2147483647 h 3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13"/>
              <a:gd name="T37" fmla="*/ 0 h 337"/>
              <a:gd name="T38" fmla="*/ 213 w 213"/>
              <a:gd name="T39" fmla="*/ 337 h 33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3" h="337">
                <a:moveTo>
                  <a:pt x="0" y="0"/>
                </a:moveTo>
                <a:lnTo>
                  <a:pt x="7" y="14"/>
                </a:lnTo>
                <a:lnTo>
                  <a:pt x="18" y="40"/>
                </a:lnTo>
                <a:lnTo>
                  <a:pt x="50" y="73"/>
                </a:lnTo>
                <a:lnTo>
                  <a:pt x="109" y="116"/>
                </a:lnTo>
                <a:lnTo>
                  <a:pt x="168" y="143"/>
                </a:lnTo>
                <a:lnTo>
                  <a:pt x="194" y="164"/>
                </a:lnTo>
                <a:lnTo>
                  <a:pt x="213" y="188"/>
                </a:lnTo>
                <a:lnTo>
                  <a:pt x="185" y="337"/>
                </a:lnTo>
                <a:lnTo>
                  <a:pt x="213" y="237"/>
                </a:lnTo>
                <a:lnTo>
                  <a:pt x="203" y="257"/>
                </a:lnTo>
                <a:lnTo>
                  <a:pt x="203" y="273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8" name="Freeform 68"/>
          <p:cNvSpPr>
            <a:spLocks/>
          </p:cNvSpPr>
          <p:nvPr/>
        </p:nvSpPr>
        <p:spPr bwMode="blackWhite">
          <a:xfrm>
            <a:off x="1901031" y="3236624"/>
            <a:ext cx="119063" cy="163512"/>
          </a:xfrm>
          <a:custGeom>
            <a:avLst/>
            <a:gdLst>
              <a:gd name="T0" fmla="*/ 0 w 149"/>
              <a:gd name="T1" fmla="*/ 2147483647 h 205"/>
              <a:gd name="T2" fmla="*/ 0 w 149"/>
              <a:gd name="T3" fmla="*/ 2147483647 h 205"/>
              <a:gd name="T4" fmla="*/ 2147483647 w 149"/>
              <a:gd name="T5" fmla="*/ 2147483647 h 205"/>
              <a:gd name="T6" fmla="*/ 2147483647 w 149"/>
              <a:gd name="T7" fmla="*/ 2147483647 h 205"/>
              <a:gd name="T8" fmla="*/ 2147483647 w 149"/>
              <a:gd name="T9" fmla="*/ 2147483647 h 205"/>
              <a:gd name="T10" fmla="*/ 2147483647 w 149"/>
              <a:gd name="T11" fmla="*/ 2147483647 h 205"/>
              <a:gd name="T12" fmla="*/ 2147483647 w 149"/>
              <a:gd name="T13" fmla="*/ 2147483647 h 205"/>
              <a:gd name="T14" fmla="*/ 2147483647 w 149"/>
              <a:gd name="T15" fmla="*/ 2147483647 h 205"/>
              <a:gd name="T16" fmla="*/ 2147483647 w 149"/>
              <a:gd name="T17" fmla="*/ 2147483647 h 205"/>
              <a:gd name="T18" fmla="*/ 2147483647 w 149"/>
              <a:gd name="T19" fmla="*/ 2147483647 h 205"/>
              <a:gd name="T20" fmla="*/ 2147483647 w 149"/>
              <a:gd name="T21" fmla="*/ 2147483647 h 205"/>
              <a:gd name="T22" fmla="*/ 2147483647 w 149"/>
              <a:gd name="T23" fmla="*/ 2147483647 h 205"/>
              <a:gd name="T24" fmla="*/ 2147483647 w 149"/>
              <a:gd name="T25" fmla="*/ 2147483647 h 205"/>
              <a:gd name="T26" fmla="*/ 2147483647 w 149"/>
              <a:gd name="T27" fmla="*/ 2147483647 h 205"/>
              <a:gd name="T28" fmla="*/ 2147483647 w 149"/>
              <a:gd name="T29" fmla="*/ 2147483647 h 205"/>
              <a:gd name="T30" fmla="*/ 2147483647 w 149"/>
              <a:gd name="T31" fmla="*/ 2147483647 h 205"/>
              <a:gd name="T32" fmla="*/ 2147483647 w 149"/>
              <a:gd name="T33" fmla="*/ 0 h 205"/>
              <a:gd name="T34" fmla="*/ 2147483647 w 149"/>
              <a:gd name="T35" fmla="*/ 2147483647 h 205"/>
              <a:gd name="T36" fmla="*/ 2147483647 w 149"/>
              <a:gd name="T37" fmla="*/ 2147483647 h 205"/>
              <a:gd name="T38" fmla="*/ 0 w 149"/>
              <a:gd name="T39" fmla="*/ 2147483647 h 205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49"/>
              <a:gd name="T61" fmla="*/ 0 h 205"/>
              <a:gd name="T62" fmla="*/ 149 w 149"/>
              <a:gd name="T63" fmla="*/ 205 h 205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49" h="205">
                <a:moveTo>
                  <a:pt x="0" y="57"/>
                </a:moveTo>
                <a:lnTo>
                  <a:pt x="0" y="66"/>
                </a:lnTo>
                <a:lnTo>
                  <a:pt x="12" y="91"/>
                </a:lnTo>
                <a:lnTo>
                  <a:pt x="19" y="114"/>
                </a:lnTo>
                <a:lnTo>
                  <a:pt x="19" y="147"/>
                </a:lnTo>
                <a:lnTo>
                  <a:pt x="19" y="173"/>
                </a:lnTo>
                <a:lnTo>
                  <a:pt x="24" y="199"/>
                </a:lnTo>
                <a:lnTo>
                  <a:pt x="62" y="205"/>
                </a:lnTo>
                <a:lnTo>
                  <a:pt x="107" y="188"/>
                </a:lnTo>
                <a:lnTo>
                  <a:pt x="125" y="150"/>
                </a:lnTo>
                <a:lnTo>
                  <a:pt x="133" y="135"/>
                </a:lnTo>
                <a:lnTo>
                  <a:pt x="142" y="128"/>
                </a:lnTo>
                <a:lnTo>
                  <a:pt x="149" y="95"/>
                </a:lnTo>
                <a:lnTo>
                  <a:pt x="149" y="62"/>
                </a:lnTo>
                <a:lnTo>
                  <a:pt x="125" y="29"/>
                </a:lnTo>
                <a:lnTo>
                  <a:pt x="112" y="14"/>
                </a:lnTo>
                <a:lnTo>
                  <a:pt x="92" y="0"/>
                </a:lnTo>
                <a:lnTo>
                  <a:pt x="55" y="5"/>
                </a:lnTo>
                <a:lnTo>
                  <a:pt x="40" y="19"/>
                </a:lnTo>
                <a:lnTo>
                  <a:pt x="0" y="57"/>
                </a:lnTo>
                <a:close/>
              </a:path>
            </a:pathLst>
          </a:custGeom>
          <a:solidFill>
            <a:srgbClr val="FFE0D2"/>
          </a:solidFill>
          <a:ln w="1588">
            <a:solidFill>
              <a:srgbClr val="FFE0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9" name="Freeform 69"/>
          <p:cNvSpPr>
            <a:spLocks/>
          </p:cNvSpPr>
          <p:nvPr/>
        </p:nvSpPr>
        <p:spPr bwMode="blackWhite">
          <a:xfrm>
            <a:off x="1901031" y="3236624"/>
            <a:ext cx="119063" cy="163512"/>
          </a:xfrm>
          <a:custGeom>
            <a:avLst/>
            <a:gdLst>
              <a:gd name="T0" fmla="*/ 0 w 149"/>
              <a:gd name="T1" fmla="*/ 2147483647 h 205"/>
              <a:gd name="T2" fmla="*/ 0 w 149"/>
              <a:gd name="T3" fmla="*/ 2147483647 h 205"/>
              <a:gd name="T4" fmla="*/ 2147483647 w 149"/>
              <a:gd name="T5" fmla="*/ 2147483647 h 205"/>
              <a:gd name="T6" fmla="*/ 2147483647 w 149"/>
              <a:gd name="T7" fmla="*/ 2147483647 h 205"/>
              <a:gd name="T8" fmla="*/ 2147483647 w 149"/>
              <a:gd name="T9" fmla="*/ 2147483647 h 205"/>
              <a:gd name="T10" fmla="*/ 2147483647 w 149"/>
              <a:gd name="T11" fmla="*/ 2147483647 h 205"/>
              <a:gd name="T12" fmla="*/ 2147483647 w 149"/>
              <a:gd name="T13" fmla="*/ 2147483647 h 205"/>
              <a:gd name="T14" fmla="*/ 2147483647 w 149"/>
              <a:gd name="T15" fmla="*/ 2147483647 h 205"/>
              <a:gd name="T16" fmla="*/ 2147483647 w 149"/>
              <a:gd name="T17" fmla="*/ 2147483647 h 205"/>
              <a:gd name="T18" fmla="*/ 2147483647 w 149"/>
              <a:gd name="T19" fmla="*/ 2147483647 h 205"/>
              <a:gd name="T20" fmla="*/ 2147483647 w 149"/>
              <a:gd name="T21" fmla="*/ 2147483647 h 205"/>
              <a:gd name="T22" fmla="*/ 2147483647 w 149"/>
              <a:gd name="T23" fmla="*/ 2147483647 h 205"/>
              <a:gd name="T24" fmla="*/ 2147483647 w 149"/>
              <a:gd name="T25" fmla="*/ 2147483647 h 205"/>
              <a:gd name="T26" fmla="*/ 2147483647 w 149"/>
              <a:gd name="T27" fmla="*/ 2147483647 h 205"/>
              <a:gd name="T28" fmla="*/ 2147483647 w 149"/>
              <a:gd name="T29" fmla="*/ 2147483647 h 205"/>
              <a:gd name="T30" fmla="*/ 2147483647 w 149"/>
              <a:gd name="T31" fmla="*/ 2147483647 h 205"/>
              <a:gd name="T32" fmla="*/ 2147483647 w 149"/>
              <a:gd name="T33" fmla="*/ 0 h 205"/>
              <a:gd name="T34" fmla="*/ 2147483647 w 149"/>
              <a:gd name="T35" fmla="*/ 2147483647 h 205"/>
              <a:gd name="T36" fmla="*/ 2147483647 w 149"/>
              <a:gd name="T37" fmla="*/ 2147483647 h 20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49"/>
              <a:gd name="T58" fmla="*/ 0 h 205"/>
              <a:gd name="T59" fmla="*/ 149 w 149"/>
              <a:gd name="T60" fmla="*/ 205 h 205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49" h="205">
                <a:moveTo>
                  <a:pt x="0" y="57"/>
                </a:moveTo>
                <a:lnTo>
                  <a:pt x="0" y="66"/>
                </a:lnTo>
                <a:lnTo>
                  <a:pt x="12" y="91"/>
                </a:lnTo>
                <a:lnTo>
                  <a:pt x="19" y="114"/>
                </a:lnTo>
                <a:lnTo>
                  <a:pt x="19" y="147"/>
                </a:lnTo>
                <a:lnTo>
                  <a:pt x="19" y="173"/>
                </a:lnTo>
                <a:lnTo>
                  <a:pt x="24" y="199"/>
                </a:lnTo>
                <a:lnTo>
                  <a:pt x="62" y="205"/>
                </a:lnTo>
                <a:lnTo>
                  <a:pt x="107" y="188"/>
                </a:lnTo>
                <a:lnTo>
                  <a:pt x="125" y="150"/>
                </a:lnTo>
                <a:lnTo>
                  <a:pt x="133" y="135"/>
                </a:lnTo>
                <a:lnTo>
                  <a:pt x="142" y="128"/>
                </a:lnTo>
                <a:lnTo>
                  <a:pt x="149" y="95"/>
                </a:lnTo>
                <a:lnTo>
                  <a:pt x="149" y="62"/>
                </a:lnTo>
                <a:lnTo>
                  <a:pt x="125" y="29"/>
                </a:lnTo>
                <a:lnTo>
                  <a:pt x="112" y="14"/>
                </a:lnTo>
                <a:lnTo>
                  <a:pt x="92" y="0"/>
                </a:lnTo>
                <a:lnTo>
                  <a:pt x="55" y="5"/>
                </a:lnTo>
                <a:lnTo>
                  <a:pt x="40" y="1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" name="Freeform 70"/>
          <p:cNvSpPr>
            <a:spLocks/>
          </p:cNvSpPr>
          <p:nvPr/>
        </p:nvSpPr>
        <p:spPr bwMode="blackWhite">
          <a:xfrm>
            <a:off x="2210594" y="3258849"/>
            <a:ext cx="141287" cy="50800"/>
          </a:xfrm>
          <a:custGeom>
            <a:avLst/>
            <a:gdLst>
              <a:gd name="T0" fmla="*/ 0 w 178"/>
              <a:gd name="T1" fmla="*/ 524060057 h 63"/>
              <a:gd name="T2" fmla="*/ 2147483647 w 178"/>
              <a:gd name="T3" fmla="*/ 0 h 63"/>
              <a:gd name="T4" fmla="*/ 2147483647 w 178"/>
              <a:gd name="T5" fmla="*/ 524060057 h 63"/>
              <a:gd name="T6" fmla="*/ 2147483647 w 178"/>
              <a:gd name="T7" fmla="*/ 524060057 h 63"/>
              <a:gd name="T8" fmla="*/ 2147483647 w 178"/>
              <a:gd name="T9" fmla="*/ 2147483647 h 63"/>
              <a:gd name="T10" fmla="*/ 2147483647 w 178"/>
              <a:gd name="T11" fmla="*/ 2147483647 h 63"/>
              <a:gd name="T12" fmla="*/ 2147483647 w 178"/>
              <a:gd name="T13" fmla="*/ 2147483647 h 63"/>
              <a:gd name="T14" fmla="*/ 2147483647 w 178"/>
              <a:gd name="T15" fmla="*/ 2147483647 h 63"/>
              <a:gd name="T16" fmla="*/ 2147483647 w 178"/>
              <a:gd name="T17" fmla="*/ 2147483647 h 63"/>
              <a:gd name="T18" fmla="*/ 2147483647 w 178"/>
              <a:gd name="T19" fmla="*/ 2147483647 h 63"/>
              <a:gd name="T20" fmla="*/ 2147483647 w 178"/>
              <a:gd name="T21" fmla="*/ 2147483647 h 63"/>
              <a:gd name="T22" fmla="*/ 2147483647 w 178"/>
              <a:gd name="T23" fmla="*/ 2147483647 h 63"/>
              <a:gd name="T24" fmla="*/ 2147483647 w 178"/>
              <a:gd name="T25" fmla="*/ 2147483647 h 63"/>
              <a:gd name="T26" fmla="*/ 2147483647 w 178"/>
              <a:gd name="T27" fmla="*/ 524060057 h 63"/>
              <a:gd name="T28" fmla="*/ 2147483647 w 178"/>
              <a:gd name="T29" fmla="*/ 524060057 h 63"/>
              <a:gd name="T30" fmla="*/ 0 w 178"/>
              <a:gd name="T31" fmla="*/ 524060057 h 6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78"/>
              <a:gd name="T49" fmla="*/ 0 h 63"/>
              <a:gd name="T50" fmla="*/ 178 w 178"/>
              <a:gd name="T51" fmla="*/ 63 h 6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78" h="63">
                <a:moveTo>
                  <a:pt x="0" y="1"/>
                </a:moveTo>
                <a:lnTo>
                  <a:pt x="51" y="0"/>
                </a:lnTo>
                <a:lnTo>
                  <a:pt x="103" y="1"/>
                </a:lnTo>
                <a:lnTo>
                  <a:pt x="147" y="1"/>
                </a:lnTo>
                <a:lnTo>
                  <a:pt x="167" y="13"/>
                </a:lnTo>
                <a:lnTo>
                  <a:pt x="178" y="27"/>
                </a:lnTo>
                <a:lnTo>
                  <a:pt x="176" y="38"/>
                </a:lnTo>
                <a:lnTo>
                  <a:pt x="152" y="50"/>
                </a:lnTo>
                <a:lnTo>
                  <a:pt x="136" y="55"/>
                </a:lnTo>
                <a:lnTo>
                  <a:pt x="112" y="63"/>
                </a:lnTo>
                <a:lnTo>
                  <a:pt x="90" y="55"/>
                </a:lnTo>
                <a:lnTo>
                  <a:pt x="69" y="38"/>
                </a:lnTo>
                <a:lnTo>
                  <a:pt x="41" y="13"/>
                </a:lnTo>
                <a:lnTo>
                  <a:pt x="38" y="1"/>
                </a:lnTo>
                <a:lnTo>
                  <a:pt x="27" y="1"/>
                </a:lnTo>
                <a:lnTo>
                  <a:pt x="0" y="1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" name="Freeform 71"/>
          <p:cNvSpPr>
            <a:spLocks/>
          </p:cNvSpPr>
          <p:nvPr/>
        </p:nvSpPr>
        <p:spPr bwMode="blackWhite">
          <a:xfrm>
            <a:off x="2210594" y="3258849"/>
            <a:ext cx="141287" cy="50800"/>
          </a:xfrm>
          <a:custGeom>
            <a:avLst/>
            <a:gdLst>
              <a:gd name="T0" fmla="*/ 0 w 178"/>
              <a:gd name="T1" fmla="*/ 524060057 h 63"/>
              <a:gd name="T2" fmla="*/ 2147483647 w 178"/>
              <a:gd name="T3" fmla="*/ 0 h 63"/>
              <a:gd name="T4" fmla="*/ 2147483647 w 178"/>
              <a:gd name="T5" fmla="*/ 524060057 h 63"/>
              <a:gd name="T6" fmla="*/ 2147483647 w 178"/>
              <a:gd name="T7" fmla="*/ 524060057 h 63"/>
              <a:gd name="T8" fmla="*/ 2147483647 w 178"/>
              <a:gd name="T9" fmla="*/ 2147483647 h 63"/>
              <a:gd name="T10" fmla="*/ 2147483647 w 178"/>
              <a:gd name="T11" fmla="*/ 2147483647 h 63"/>
              <a:gd name="T12" fmla="*/ 2147483647 w 178"/>
              <a:gd name="T13" fmla="*/ 2147483647 h 63"/>
              <a:gd name="T14" fmla="*/ 2147483647 w 178"/>
              <a:gd name="T15" fmla="*/ 2147483647 h 63"/>
              <a:gd name="T16" fmla="*/ 2147483647 w 178"/>
              <a:gd name="T17" fmla="*/ 2147483647 h 63"/>
              <a:gd name="T18" fmla="*/ 2147483647 w 178"/>
              <a:gd name="T19" fmla="*/ 2147483647 h 63"/>
              <a:gd name="T20" fmla="*/ 2147483647 w 178"/>
              <a:gd name="T21" fmla="*/ 2147483647 h 63"/>
              <a:gd name="T22" fmla="*/ 2147483647 w 178"/>
              <a:gd name="T23" fmla="*/ 2147483647 h 63"/>
              <a:gd name="T24" fmla="*/ 2147483647 w 178"/>
              <a:gd name="T25" fmla="*/ 2147483647 h 63"/>
              <a:gd name="T26" fmla="*/ 2147483647 w 178"/>
              <a:gd name="T27" fmla="*/ 524060057 h 63"/>
              <a:gd name="T28" fmla="*/ 2147483647 w 178"/>
              <a:gd name="T29" fmla="*/ 524060057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78"/>
              <a:gd name="T46" fmla="*/ 0 h 63"/>
              <a:gd name="T47" fmla="*/ 178 w 178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78" h="63">
                <a:moveTo>
                  <a:pt x="0" y="1"/>
                </a:moveTo>
                <a:lnTo>
                  <a:pt x="51" y="0"/>
                </a:lnTo>
                <a:lnTo>
                  <a:pt x="103" y="1"/>
                </a:lnTo>
                <a:lnTo>
                  <a:pt x="147" y="1"/>
                </a:lnTo>
                <a:lnTo>
                  <a:pt x="167" y="13"/>
                </a:lnTo>
                <a:lnTo>
                  <a:pt x="178" y="27"/>
                </a:lnTo>
                <a:lnTo>
                  <a:pt x="176" y="38"/>
                </a:lnTo>
                <a:lnTo>
                  <a:pt x="152" y="50"/>
                </a:lnTo>
                <a:lnTo>
                  <a:pt x="136" y="55"/>
                </a:lnTo>
                <a:lnTo>
                  <a:pt x="112" y="63"/>
                </a:lnTo>
                <a:lnTo>
                  <a:pt x="90" y="55"/>
                </a:lnTo>
                <a:lnTo>
                  <a:pt x="69" y="38"/>
                </a:lnTo>
                <a:lnTo>
                  <a:pt x="41" y="13"/>
                </a:lnTo>
                <a:lnTo>
                  <a:pt x="38" y="1"/>
                </a:lnTo>
                <a:lnTo>
                  <a:pt x="27" y="1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" name="Freeform 72"/>
          <p:cNvSpPr>
            <a:spLocks/>
          </p:cNvSpPr>
          <p:nvPr/>
        </p:nvSpPr>
        <p:spPr bwMode="blackWhite">
          <a:xfrm>
            <a:off x="1815306" y="2642899"/>
            <a:ext cx="303213" cy="368300"/>
          </a:xfrm>
          <a:custGeom>
            <a:avLst/>
            <a:gdLst>
              <a:gd name="T0" fmla="*/ 2147483647 w 382"/>
              <a:gd name="T1" fmla="*/ 2147483647 h 465"/>
              <a:gd name="T2" fmla="*/ 2147483647 w 382"/>
              <a:gd name="T3" fmla="*/ 2147483647 h 465"/>
              <a:gd name="T4" fmla="*/ 2147483647 w 382"/>
              <a:gd name="T5" fmla="*/ 2147483647 h 465"/>
              <a:gd name="T6" fmla="*/ 0 w 382"/>
              <a:gd name="T7" fmla="*/ 2147483647 h 465"/>
              <a:gd name="T8" fmla="*/ 2147483647 w 382"/>
              <a:gd name="T9" fmla="*/ 2147483647 h 465"/>
              <a:gd name="T10" fmla="*/ 2147483647 w 382"/>
              <a:gd name="T11" fmla="*/ 2147483647 h 465"/>
              <a:gd name="T12" fmla="*/ 2147483647 w 382"/>
              <a:gd name="T13" fmla="*/ 2147483647 h 465"/>
              <a:gd name="T14" fmla="*/ 2147483647 w 382"/>
              <a:gd name="T15" fmla="*/ 0 h 465"/>
              <a:gd name="T16" fmla="*/ 2147483647 w 382"/>
              <a:gd name="T17" fmla="*/ 2147483647 h 465"/>
              <a:gd name="T18" fmla="*/ 2147483647 w 382"/>
              <a:gd name="T19" fmla="*/ 2147483647 h 465"/>
              <a:gd name="T20" fmla="*/ 2147483647 w 382"/>
              <a:gd name="T21" fmla="*/ 2147483647 h 465"/>
              <a:gd name="T22" fmla="*/ 2147483647 w 382"/>
              <a:gd name="T23" fmla="*/ 2147483647 h 465"/>
              <a:gd name="T24" fmla="*/ 2147483647 w 382"/>
              <a:gd name="T25" fmla="*/ 2147483647 h 465"/>
              <a:gd name="T26" fmla="*/ 2147483647 w 382"/>
              <a:gd name="T27" fmla="*/ 2147483647 h 465"/>
              <a:gd name="T28" fmla="*/ 2147483647 w 382"/>
              <a:gd name="T29" fmla="*/ 2147483647 h 465"/>
              <a:gd name="T30" fmla="*/ 2147483647 w 382"/>
              <a:gd name="T31" fmla="*/ 2147483647 h 465"/>
              <a:gd name="T32" fmla="*/ 2147483647 w 382"/>
              <a:gd name="T33" fmla="*/ 2147483647 h 465"/>
              <a:gd name="T34" fmla="*/ 2147483647 w 382"/>
              <a:gd name="T35" fmla="*/ 2147483647 h 465"/>
              <a:gd name="T36" fmla="*/ 2147483647 w 382"/>
              <a:gd name="T37" fmla="*/ 2147483647 h 465"/>
              <a:gd name="T38" fmla="*/ 2147483647 w 382"/>
              <a:gd name="T39" fmla="*/ 2147483647 h 465"/>
              <a:gd name="T40" fmla="*/ 2147483647 w 382"/>
              <a:gd name="T41" fmla="*/ 2147483647 h 465"/>
              <a:gd name="T42" fmla="*/ 2147483647 w 382"/>
              <a:gd name="T43" fmla="*/ 2147483647 h 465"/>
              <a:gd name="T44" fmla="*/ 2147483647 w 382"/>
              <a:gd name="T45" fmla="*/ 2147483647 h 465"/>
              <a:gd name="T46" fmla="*/ 2147483647 w 382"/>
              <a:gd name="T47" fmla="*/ 2147483647 h 465"/>
              <a:gd name="T48" fmla="*/ 2147483647 w 382"/>
              <a:gd name="T49" fmla="*/ 2147483647 h 465"/>
              <a:gd name="T50" fmla="*/ 2147483647 w 382"/>
              <a:gd name="T51" fmla="*/ 2147483647 h 465"/>
              <a:gd name="T52" fmla="*/ 2147483647 w 382"/>
              <a:gd name="T53" fmla="*/ 2147483647 h 465"/>
              <a:gd name="T54" fmla="*/ 2147483647 w 382"/>
              <a:gd name="T55" fmla="*/ 2147483647 h 465"/>
              <a:gd name="T56" fmla="*/ 2147483647 w 382"/>
              <a:gd name="T57" fmla="*/ 2147483647 h 465"/>
              <a:gd name="T58" fmla="*/ 2147483647 w 382"/>
              <a:gd name="T59" fmla="*/ 2147483647 h 465"/>
              <a:gd name="T60" fmla="*/ 2147483647 w 382"/>
              <a:gd name="T61" fmla="*/ 2147483647 h 465"/>
              <a:gd name="T62" fmla="*/ 2147483647 w 382"/>
              <a:gd name="T63" fmla="*/ 2147483647 h 465"/>
              <a:gd name="T64" fmla="*/ 2147483647 w 382"/>
              <a:gd name="T65" fmla="*/ 2147483647 h 465"/>
              <a:gd name="T66" fmla="*/ 2147483647 w 382"/>
              <a:gd name="T67" fmla="*/ 2147483647 h 465"/>
              <a:gd name="T68" fmla="*/ 2147483647 w 382"/>
              <a:gd name="T69" fmla="*/ 2147483647 h 465"/>
              <a:gd name="T70" fmla="*/ 2147483647 w 382"/>
              <a:gd name="T71" fmla="*/ 2147483647 h 465"/>
              <a:gd name="T72" fmla="*/ 2147483647 w 382"/>
              <a:gd name="T73" fmla="*/ 2147483647 h 465"/>
              <a:gd name="T74" fmla="*/ 2147483647 w 382"/>
              <a:gd name="T75" fmla="*/ 2147483647 h 465"/>
              <a:gd name="T76" fmla="*/ 2147483647 w 382"/>
              <a:gd name="T77" fmla="*/ 2147483647 h 465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82"/>
              <a:gd name="T118" fmla="*/ 0 h 465"/>
              <a:gd name="T119" fmla="*/ 382 w 382"/>
              <a:gd name="T120" fmla="*/ 465 h 465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82" h="465">
                <a:moveTo>
                  <a:pt x="90" y="434"/>
                </a:moveTo>
                <a:lnTo>
                  <a:pt x="59" y="335"/>
                </a:lnTo>
                <a:lnTo>
                  <a:pt x="34" y="259"/>
                </a:lnTo>
                <a:lnTo>
                  <a:pt x="0" y="187"/>
                </a:lnTo>
                <a:lnTo>
                  <a:pt x="26" y="137"/>
                </a:lnTo>
                <a:lnTo>
                  <a:pt x="59" y="64"/>
                </a:lnTo>
                <a:lnTo>
                  <a:pt x="116" y="14"/>
                </a:lnTo>
                <a:lnTo>
                  <a:pt x="221" y="0"/>
                </a:lnTo>
                <a:lnTo>
                  <a:pt x="268" y="9"/>
                </a:lnTo>
                <a:lnTo>
                  <a:pt x="296" y="21"/>
                </a:lnTo>
                <a:lnTo>
                  <a:pt x="315" y="44"/>
                </a:lnTo>
                <a:lnTo>
                  <a:pt x="315" y="64"/>
                </a:lnTo>
                <a:lnTo>
                  <a:pt x="315" y="80"/>
                </a:lnTo>
                <a:lnTo>
                  <a:pt x="318" y="99"/>
                </a:lnTo>
                <a:lnTo>
                  <a:pt x="339" y="109"/>
                </a:lnTo>
                <a:lnTo>
                  <a:pt x="358" y="125"/>
                </a:lnTo>
                <a:lnTo>
                  <a:pt x="372" y="137"/>
                </a:lnTo>
                <a:lnTo>
                  <a:pt x="382" y="156"/>
                </a:lnTo>
                <a:lnTo>
                  <a:pt x="372" y="165"/>
                </a:lnTo>
                <a:lnTo>
                  <a:pt x="360" y="165"/>
                </a:lnTo>
                <a:lnTo>
                  <a:pt x="358" y="165"/>
                </a:lnTo>
                <a:lnTo>
                  <a:pt x="353" y="182"/>
                </a:lnTo>
                <a:lnTo>
                  <a:pt x="346" y="213"/>
                </a:lnTo>
                <a:lnTo>
                  <a:pt x="331" y="225"/>
                </a:lnTo>
                <a:lnTo>
                  <a:pt x="306" y="232"/>
                </a:lnTo>
                <a:lnTo>
                  <a:pt x="299" y="242"/>
                </a:lnTo>
                <a:lnTo>
                  <a:pt x="306" y="259"/>
                </a:lnTo>
                <a:lnTo>
                  <a:pt x="318" y="266"/>
                </a:lnTo>
                <a:lnTo>
                  <a:pt x="329" y="266"/>
                </a:lnTo>
                <a:lnTo>
                  <a:pt x="331" y="268"/>
                </a:lnTo>
                <a:lnTo>
                  <a:pt x="331" y="289"/>
                </a:lnTo>
                <a:lnTo>
                  <a:pt x="329" y="303"/>
                </a:lnTo>
                <a:lnTo>
                  <a:pt x="315" y="318"/>
                </a:lnTo>
                <a:lnTo>
                  <a:pt x="299" y="323"/>
                </a:lnTo>
                <a:lnTo>
                  <a:pt x="286" y="330"/>
                </a:lnTo>
                <a:lnTo>
                  <a:pt x="299" y="401"/>
                </a:lnTo>
                <a:lnTo>
                  <a:pt x="234" y="465"/>
                </a:lnTo>
                <a:lnTo>
                  <a:pt x="116" y="444"/>
                </a:lnTo>
                <a:lnTo>
                  <a:pt x="90" y="434"/>
                </a:lnTo>
                <a:close/>
              </a:path>
            </a:pathLst>
          </a:custGeom>
          <a:solidFill>
            <a:srgbClr val="FFE0D2"/>
          </a:solidFill>
          <a:ln w="1588">
            <a:solidFill>
              <a:srgbClr val="FFE0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3" name="Freeform 73"/>
          <p:cNvSpPr>
            <a:spLocks/>
          </p:cNvSpPr>
          <p:nvPr/>
        </p:nvSpPr>
        <p:spPr bwMode="blackWhite">
          <a:xfrm>
            <a:off x="1815306" y="2642899"/>
            <a:ext cx="303213" cy="368300"/>
          </a:xfrm>
          <a:custGeom>
            <a:avLst/>
            <a:gdLst>
              <a:gd name="T0" fmla="*/ 2147483647 w 382"/>
              <a:gd name="T1" fmla="*/ 2147483647 h 465"/>
              <a:gd name="T2" fmla="*/ 2147483647 w 382"/>
              <a:gd name="T3" fmla="*/ 2147483647 h 465"/>
              <a:gd name="T4" fmla="*/ 2147483647 w 382"/>
              <a:gd name="T5" fmla="*/ 2147483647 h 465"/>
              <a:gd name="T6" fmla="*/ 0 w 382"/>
              <a:gd name="T7" fmla="*/ 2147483647 h 465"/>
              <a:gd name="T8" fmla="*/ 2147483647 w 382"/>
              <a:gd name="T9" fmla="*/ 2147483647 h 465"/>
              <a:gd name="T10" fmla="*/ 2147483647 w 382"/>
              <a:gd name="T11" fmla="*/ 2147483647 h 465"/>
              <a:gd name="T12" fmla="*/ 2147483647 w 382"/>
              <a:gd name="T13" fmla="*/ 2147483647 h 465"/>
              <a:gd name="T14" fmla="*/ 2147483647 w 382"/>
              <a:gd name="T15" fmla="*/ 0 h 465"/>
              <a:gd name="T16" fmla="*/ 2147483647 w 382"/>
              <a:gd name="T17" fmla="*/ 2147483647 h 465"/>
              <a:gd name="T18" fmla="*/ 2147483647 w 382"/>
              <a:gd name="T19" fmla="*/ 2147483647 h 465"/>
              <a:gd name="T20" fmla="*/ 2147483647 w 382"/>
              <a:gd name="T21" fmla="*/ 2147483647 h 465"/>
              <a:gd name="T22" fmla="*/ 2147483647 w 382"/>
              <a:gd name="T23" fmla="*/ 2147483647 h 465"/>
              <a:gd name="T24" fmla="*/ 2147483647 w 382"/>
              <a:gd name="T25" fmla="*/ 2147483647 h 465"/>
              <a:gd name="T26" fmla="*/ 2147483647 w 382"/>
              <a:gd name="T27" fmla="*/ 2147483647 h 465"/>
              <a:gd name="T28" fmla="*/ 2147483647 w 382"/>
              <a:gd name="T29" fmla="*/ 2147483647 h 465"/>
              <a:gd name="T30" fmla="*/ 2147483647 w 382"/>
              <a:gd name="T31" fmla="*/ 2147483647 h 465"/>
              <a:gd name="T32" fmla="*/ 2147483647 w 382"/>
              <a:gd name="T33" fmla="*/ 2147483647 h 465"/>
              <a:gd name="T34" fmla="*/ 2147483647 w 382"/>
              <a:gd name="T35" fmla="*/ 2147483647 h 465"/>
              <a:gd name="T36" fmla="*/ 2147483647 w 382"/>
              <a:gd name="T37" fmla="*/ 2147483647 h 465"/>
              <a:gd name="T38" fmla="*/ 2147483647 w 382"/>
              <a:gd name="T39" fmla="*/ 2147483647 h 465"/>
              <a:gd name="T40" fmla="*/ 2147483647 w 382"/>
              <a:gd name="T41" fmla="*/ 2147483647 h 465"/>
              <a:gd name="T42" fmla="*/ 2147483647 w 382"/>
              <a:gd name="T43" fmla="*/ 2147483647 h 465"/>
              <a:gd name="T44" fmla="*/ 2147483647 w 382"/>
              <a:gd name="T45" fmla="*/ 2147483647 h 465"/>
              <a:gd name="T46" fmla="*/ 2147483647 w 382"/>
              <a:gd name="T47" fmla="*/ 2147483647 h 465"/>
              <a:gd name="T48" fmla="*/ 2147483647 w 382"/>
              <a:gd name="T49" fmla="*/ 2147483647 h 465"/>
              <a:gd name="T50" fmla="*/ 2147483647 w 382"/>
              <a:gd name="T51" fmla="*/ 2147483647 h 465"/>
              <a:gd name="T52" fmla="*/ 2147483647 w 382"/>
              <a:gd name="T53" fmla="*/ 2147483647 h 465"/>
              <a:gd name="T54" fmla="*/ 2147483647 w 382"/>
              <a:gd name="T55" fmla="*/ 2147483647 h 465"/>
              <a:gd name="T56" fmla="*/ 2147483647 w 382"/>
              <a:gd name="T57" fmla="*/ 2147483647 h 465"/>
              <a:gd name="T58" fmla="*/ 2147483647 w 382"/>
              <a:gd name="T59" fmla="*/ 2147483647 h 465"/>
              <a:gd name="T60" fmla="*/ 2147483647 w 382"/>
              <a:gd name="T61" fmla="*/ 2147483647 h 465"/>
              <a:gd name="T62" fmla="*/ 2147483647 w 382"/>
              <a:gd name="T63" fmla="*/ 2147483647 h 465"/>
              <a:gd name="T64" fmla="*/ 2147483647 w 382"/>
              <a:gd name="T65" fmla="*/ 2147483647 h 465"/>
              <a:gd name="T66" fmla="*/ 2147483647 w 382"/>
              <a:gd name="T67" fmla="*/ 2147483647 h 465"/>
              <a:gd name="T68" fmla="*/ 2147483647 w 382"/>
              <a:gd name="T69" fmla="*/ 2147483647 h 465"/>
              <a:gd name="T70" fmla="*/ 2147483647 w 382"/>
              <a:gd name="T71" fmla="*/ 2147483647 h 465"/>
              <a:gd name="T72" fmla="*/ 2147483647 w 382"/>
              <a:gd name="T73" fmla="*/ 2147483647 h 465"/>
              <a:gd name="T74" fmla="*/ 2147483647 w 382"/>
              <a:gd name="T75" fmla="*/ 2147483647 h 46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382"/>
              <a:gd name="T115" fmla="*/ 0 h 465"/>
              <a:gd name="T116" fmla="*/ 382 w 382"/>
              <a:gd name="T117" fmla="*/ 465 h 46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382" h="465">
                <a:moveTo>
                  <a:pt x="90" y="434"/>
                </a:moveTo>
                <a:lnTo>
                  <a:pt x="59" y="335"/>
                </a:lnTo>
                <a:lnTo>
                  <a:pt x="34" y="259"/>
                </a:lnTo>
                <a:lnTo>
                  <a:pt x="0" y="187"/>
                </a:lnTo>
                <a:lnTo>
                  <a:pt x="26" y="137"/>
                </a:lnTo>
                <a:lnTo>
                  <a:pt x="59" y="64"/>
                </a:lnTo>
                <a:lnTo>
                  <a:pt x="116" y="14"/>
                </a:lnTo>
                <a:lnTo>
                  <a:pt x="221" y="0"/>
                </a:lnTo>
                <a:lnTo>
                  <a:pt x="268" y="9"/>
                </a:lnTo>
                <a:lnTo>
                  <a:pt x="296" y="21"/>
                </a:lnTo>
                <a:lnTo>
                  <a:pt x="315" y="44"/>
                </a:lnTo>
                <a:lnTo>
                  <a:pt x="315" y="64"/>
                </a:lnTo>
                <a:lnTo>
                  <a:pt x="315" y="80"/>
                </a:lnTo>
                <a:lnTo>
                  <a:pt x="318" y="99"/>
                </a:lnTo>
                <a:lnTo>
                  <a:pt x="339" y="109"/>
                </a:lnTo>
                <a:lnTo>
                  <a:pt x="358" y="125"/>
                </a:lnTo>
                <a:lnTo>
                  <a:pt x="372" y="137"/>
                </a:lnTo>
                <a:lnTo>
                  <a:pt x="382" y="156"/>
                </a:lnTo>
                <a:lnTo>
                  <a:pt x="372" y="165"/>
                </a:lnTo>
                <a:lnTo>
                  <a:pt x="360" y="165"/>
                </a:lnTo>
                <a:lnTo>
                  <a:pt x="358" y="165"/>
                </a:lnTo>
                <a:lnTo>
                  <a:pt x="353" y="182"/>
                </a:lnTo>
                <a:lnTo>
                  <a:pt x="346" y="213"/>
                </a:lnTo>
                <a:lnTo>
                  <a:pt x="331" y="225"/>
                </a:lnTo>
                <a:lnTo>
                  <a:pt x="306" y="232"/>
                </a:lnTo>
                <a:lnTo>
                  <a:pt x="299" y="242"/>
                </a:lnTo>
                <a:lnTo>
                  <a:pt x="306" y="259"/>
                </a:lnTo>
                <a:lnTo>
                  <a:pt x="318" y="266"/>
                </a:lnTo>
                <a:lnTo>
                  <a:pt x="329" y="266"/>
                </a:lnTo>
                <a:lnTo>
                  <a:pt x="331" y="268"/>
                </a:lnTo>
                <a:lnTo>
                  <a:pt x="331" y="289"/>
                </a:lnTo>
                <a:lnTo>
                  <a:pt x="329" y="303"/>
                </a:lnTo>
                <a:lnTo>
                  <a:pt x="315" y="318"/>
                </a:lnTo>
                <a:lnTo>
                  <a:pt x="299" y="323"/>
                </a:lnTo>
                <a:lnTo>
                  <a:pt x="286" y="330"/>
                </a:lnTo>
                <a:lnTo>
                  <a:pt x="299" y="401"/>
                </a:lnTo>
                <a:lnTo>
                  <a:pt x="234" y="465"/>
                </a:lnTo>
                <a:lnTo>
                  <a:pt x="116" y="44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4" name="Freeform 74"/>
          <p:cNvSpPr>
            <a:spLocks/>
          </p:cNvSpPr>
          <p:nvPr/>
        </p:nvSpPr>
        <p:spPr bwMode="blackWhite">
          <a:xfrm>
            <a:off x="1701006" y="2553999"/>
            <a:ext cx="398463" cy="355600"/>
          </a:xfrm>
          <a:custGeom>
            <a:avLst/>
            <a:gdLst>
              <a:gd name="T0" fmla="*/ 2147483647 w 502"/>
              <a:gd name="T1" fmla="*/ 2147483647 h 447"/>
              <a:gd name="T2" fmla="*/ 2147483647 w 502"/>
              <a:gd name="T3" fmla="*/ 2147483647 h 447"/>
              <a:gd name="T4" fmla="*/ 2147483647 w 502"/>
              <a:gd name="T5" fmla="*/ 2147483647 h 447"/>
              <a:gd name="T6" fmla="*/ 2147483647 w 502"/>
              <a:gd name="T7" fmla="*/ 2147483647 h 447"/>
              <a:gd name="T8" fmla="*/ 2147483647 w 502"/>
              <a:gd name="T9" fmla="*/ 2147483647 h 447"/>
              <a:gd name="T10" fmla="*/ 2147483647 w 502"/>
              <a:gd name="T11" fmla="*/ 2147483647 h 447"/>
              <a:gd name="T12" fmla="*/ 2147483647 w 502"/>
              <a:gd name="T13" fmla="*/ 2147483647 h 447"/>
              <a:gd name="T14" fmla="*/ 2147483647 w 502"/>
              <a:gd name="T15" fmla="*/ 2147483647 h 447"/>
              <a:gd name="T16" fmla="*/ 2147483647 w 502"/>
              <a:gd name="T17" fmla="*/ 2147483647 h 447"/>
              <a:gd name="T18" fmla="*/ 2147483647 w 502"/>
              <a:gd name="T19" fmla="*/ 2147483647 h 447"/>
              <a:gd name="T20" fmla="*/ 2147483647 w 502"/>
              <a:gd name="T21" fmla="*/ 2147483647 h 447"/>
              <a:gd name="T22" fmla="*/ 2147483647 w 502"/>
              <a:gd name="T23" fmla="*/ 2147483647 h 447"/>
              <a:gd name="T24" fmla="*/ 2147483647 w 502"/>
              <a:gd name="T25" fmla="*/ 2147483647 h 447"/>
              <a:gd name="T26" fmla="*/ 2147483647 w 502"/>
              <a:gd name="T27" fmla="*/ 2147483647 h 447"/>
              <a:gd name="T28" fmla="*/ 2147483647 w 502"/>
              <a:gd name="T29" fmla="*/ 2147483647 h 447"/>
              <a:gd name="T30" fmla="*/ 2147483647 w 502"/>
              <a:gd name="T31" fmla="*/ 2147483647 h 447"/>
              <a:gd name="T32" fmla="*/ 2147483647 w 502"/>
              <a:gd name="T33" fmla="*/ 2147483647 h 447"/>
              <a:gd name="T34" fmla="*/ 2147483647 w 502"/>
              <a:gd name="T35" fmla="*/ 2147483647 h 447"/>
              <a:gd name="T36" fmla="*/ 2147483647 w 502"/>
              <a:gd name="T37" fmla="*/ 2147483647 h 447"/>
              <a:gd name="T38" fmla="*/ 2147483647 w 502"/>
              <a:gd name="T39" fmla="*/ 2147483647 h 447"/>
              <a:gd name="T40" fmla="*/ 2147483647 w 502"/>
              <a:gd name="T41" fmla="*/ 2147483647 h 447"/>
              <a:gd name="T42" fmla="*/ 2147483647 w 502"/>
              <a:gd name="T43" fmla="*/ 2147483647 h 447"/>
              <a:gd name="T44" fmla="*/ 2147483647 w 502"/>
              <a:gd name="T45" fmla="*/ 2147483647 h 447"/>
              <a:gd name="T46" fmla="*/ 2147483647 w 502"/>
              <a:gd name="T47" fmla="*/ 2147483647 h 447"/>
              <a:gd name="T48" fmla="*/ 2147483647 w 502"/>
              <a:gd name="T49" fmla="*/ 2147483647 h 447"/>
              <a:gd name="T50" fmla="*/ 2147483647 w 502"/>
              <a:gd name="T51" fmla="*/ 2147483647 h 447"/>
              <a:gd name="T52" fmla="*/ 2147483647 w 502"/>
              <a:gd name="T53" fmla="*/ 2147483647 h 447"/>
              <a:gd name="T54" fmla="*/ 2147483647 w 502"/>
              <a:gd name="T55" fmla="*/ 2147483647 h 447"/>
              <a:gd name="T56" fmla="*/ 2147483647 w 502"/>
              <a:gd name="T57" fmla="*/ 2147483647 h 447"/>
              <a:gd name="T58" fmla="*/ 2147483647 w 502"/>
              <a:gd name="T59" fmla="*/ 2147483647 h 447"/>
              <a:gd name="T60" fmla="*/ 2000379510 w 502"/>
              <a:gd name="T61" fmla="*/ 2147483647 h 447"/>
              <a:gd name="T62" fmla="*/ 0 w 502"/>
              <a:gd name="T63" fmla="*/ 2147483647 h 447"/>
              <a:gd name="T64" fmla="*/ 2147483647 w 502"/>
              <a:gd name="T65" fmla="*/ 2147483647 h 447"/>
              <a:gd name="T66" fmla="*/ 2147483647 w 502"/>
              <a:gd name="T67" fmla="*/ 2147483647 h 447"/>
              <a:gd name="T68" fmla="*/ 2147483647 w 502"/>
              <a:gd name="T69" fmla="*/ 2147483647 h 447"/>
              <a:gd name="T70" fmla="*/ 2147483647 w 502"/>
              <a:gd name="T71" fmla="*/ 2147483647 h 447"/>
              <a:gd name="T72" fmla="*/ 2147483647 w 502"/>
              <a:gd name="T73" fmla="*/ 0 h 447"/>
              <a:gd name="T74" fmla="*/ 2147483647 w 502"/>
              <a:gd name="T75" fmla="*/ 0 h 447"/>
              <a:gd name="T76" fmla="*/ 2147483647 w 502"/>
              <a:gd name="T77" fmla="*/ 2147483647 h 447"/>
              <a:gd name="T78" fmla="*/ 2147483647 w 502"/>
              <a:gd name="T79" fmla="*/ 2147483647 h 447"/>
              <a:gd name="T80" fmla="*/ 2147483647 w 502"/>
              <a:gd name="T81" fmla="*/ 2147483647 h 447"/>
              <a:gd name="T82" fmla="*/ 2147483647 w 502"/>
              <a:gd name="T83" fmla="*/ 2147483647 h 447"/>
              <a:gd name="T84" fmla="*/ 2147483647 w 502"/>
              <a:gd name="T85" fmla="*/ 2147483647 h 447"/>
              <a:gd name="T86" fmla="*/ 2147483647 w 502"/>
              <a:gd name="T87" fmla="*/ 2147483647 h 447"/>
              <a:gd name="T88" fmla="*/ 2147483647 w 502"/>
              <a:gd name="T89" fmla="*/ 2147483647 h 44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502"/>
              <a:gd name="T136" fmla="*/ 0 h 447"/>
              <a:gd name="T137" fmla="*/ 502 w 502"/>
              <a:gd name="T138" fmla="*/ 447 h 447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502" h="447">
                <a:moveTo>
                  <a:pt x="462" y="161"/>
                </a:moveTo>
                <a:lnTo>
                  <a:pt x="450" y="166"/>
                </a:lnTo>
                <a:lnTo>
                  <a:pt x="430" y="169"/>
                </a:lnTo>
                <a:lnTo>
                  <a:pt x="395" y="166"/>
                </a:lnTo>
                <a:lnTo>
                  <a:pt x="372" y="154"/>
                </a:lnTo>
                <a:lnTo>
                  <a:pt x="350" y="142"/>
                </a:lnTo>
                <a:lnTo>
                  <a:pt x="329" y="142"/>
                </a:lnTo>
                <a:lnTo>
                  <a:pt x="294" y="154"/>
                </a:lnTo>
                <a:lnTo>
                  <a:pt x="265" y="166"/>
                </a:lnTo>
                <a:lnTo>
                  <a:pt x="253" y="169"/>
                </a:lnTo>
                <a:lnTo>
                  <a:pt x="253" y="190"/>
                </a:lnTo>
                <a:lnTo>
                  <a:pt x="260" y="211"/>
                </a:lnTo>
                <a:lnTo>
                  <a:pt x="260" y="235"/>
                </a:lnTo>
                <a:lnTo>
                  <a:pt x="244" y="238"/>
                </a:lnTo>
                <a:lnTo>
                  <a:pt x="222" y="247"/>
                </a:lnTo>
                <a:lnTo>
                  <a:pt x="201" y="259"/>
                </a:lnTo>
                <a:lnTo>
                  <a:pt x="178" y="292"/>
                </a:lnTo>
                <a:lnTo>
                  <a:pt x="185" y="313"/>
                </a:lnTo>
                <a:lnTo>
                  <a:pt x="201" y="340"/>
                </a:lnTo>
                <a:lnTo>
                  <a:pt x="203" y="376"/>
                </a:lnTo>
                <a:lnTo>
                  <a:pt x="203" y="413"/>
                </a:lnTo>
                <a:lnTo>
                  <a:pt x="203" y="433"/>
                </a:lnTo>
                <a:lnTo>
                  <a:pt x="203" y="445"/>
                </a:lnTo>
                <a:lnTo>
                  <a:pt x="178" y="447"/>
                </a:lnTo>
                <a:lnTo>
                  <a:pt x="159" y="445"/>
                </a:lnTo>
                <a:lnTo>
                  <a:pt x="149" y="428"/>
                </a:lnTo>
                <a:lnTo>
                  <a:pt x="139" y="399"/>
                </a:lnTo>
                <a:lnTo>
                  <a:pt x="126" y="376"/>
                </a:lnTo>
                <a:lnTo>
                  <a:pt x="116" y="363"/>
                </a:lnTo>
                <a:lnTo>
                  <a:pt x="47" y="300"/>
                </a:lnTo>
                <a:lnTo>
                  <a:pt x="4" y="243"/>
                </a:lnTo>
                <a:lnTo>
                  <a:pt x="0" y="169"/>
                </a:lnTo>
                <a:lnTo>
                  <a:pt x="21" y="119"/>
                </a:lnTo>
                <a:lnTo>
                  <a:pt x="40" y="83"/>
                </a:lnTo>
                <a:lnTo>
                  <a:pt x="94" y="36"/>
                </a:lnTo>
                <a:lnTo>
                  <a:pt x="170" y="14"/>
                </a:lnTo>
                <a:lnTo>
                  <a:pt x="230" y="0"/>
                </a:lnTo>
                <a:lnTo>
                  <a:pt x="293" y="0"/>
                </a:lnTo>
                <a:lnTo>
                  <a:pt x="345" y="21"/>
                </a:lnTo>
                <a:lnTo>
                  <a:pt x="412" y="47"/>
                </a:lnTo>
                <a:lnTo>
                  <a:pt x="462" y="69"/>
                </a:lnTo>
                <a:lnTo>
                  <a:pt x="490" y="86"/>
                </a:lnTo>
                <a:lnTo>
                  <a:pt x="502" y="105"/>
                </a:lnTo>
                <a:lnTo>
                  <a:pt x="497" y="131"/>
                </a:lnTo>
                <a:lnTo>
                  <a:pt x="462" y="161"/>
                </a:lnTo>
                <a:close/>
              </a:path>
            </a:pathLst>
          </a:custGeom>
          <a:solidFill>
            <a:srgbClr val="7FA25F"/>
          </a:solidFill>
          <a:ln w="1588">
            <a:solidFill>
              <a:srgbClr val="7FA25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5" name="Freeform 75"/>
          <p:cNvSpPr>
            <a:spLocks/>
          </p:cNvSpPr>
          <p:nvPr/>
        </p:nvSpPr>
        <p:spPr bwMode="blackWhite">
          <a:xfrm>
            <a:off x="1701006" y="2553999"/>
            <a:ext cx="398463" cy="355600"/>
          </a:xfrm>
          <a:custGeom>
            <a:avLst/>
            <a:gdLst>
              <a:gd name="T0" fmla="*/ 2147483647 w 502"/>
              <a:gd name="T1" fmla="*/ 2147483647 h 447"/>
              <a:gd name="T2" fmla="*/ 2147483647 w 502"/>
              <a:gd name="T3" fmla="*/ 2147483647 h 447"/>
              <a:gd name="T4" fmla="*/ 2147483647 w 502"/>
              <a:gd name="T5" fmla="*/ 2147483647 h 447"/>
              <a:gd name="T6" fmla="*/ 2147483647 w 502"/>
              <a:gd name="T7" fmla="*/ 2147483647 h 447"/>
              <a:gd name="T8" fmla="*/ 2147483647 w 502"/>
              <a:gd name="T9" fmla="*/ 2147483647 h 447"/>
              <a:gd name="T10" fmla="*/ 2147483647 w 502"/>
              <a:gd name="T11" fmla="*/ 2147483647 h 447"/>
              <a:gd name="T12" fmla="*/ 2147483647 w 502"/>
              <a:gd name="T13" fmla="*/ 2147483647 h 447"/>
              <a:gd name="T14" fmla="*/ 2147483647 w 502"/>
              <a:gd name="T15" fmla="*/ 2147483647 h 447"/>
              <a:gd name="T16" fmla="*/ 2147483647 w 502"/>
              <a:gd name="T17" fmla="*/ 2147483647 h 447"/>
              <a:gd name="T18" fmla="*/ 2147483647 w 502"/>
              <a:gd name="T19" fmla="*/ 2147483647 h 447"/>
              <a:gd name="T20" fmla="*/ 2147483647 w 502"/>
              <a:gd name="T21" fmla="*/ 2147483647 h 447"/>
              <a:gd name="T22" fmla="*/ 2147483647 w 502"/>
              <a:gd name="T23" fmla="*/ 2147483647 h 447"/>
              <a:gd name="T24" fmla="*/ 2147483647 w 502"/>
              <a:gd name="T25" fmla="*/ 2147483647 h 447"/>
              <a:gd name="T26" fmla="*/ 2147483647 w 502"/>
              <a:gd name="T27" fmla="*/ 2147483647 h 447"/>
              <a:gd name="T28" fmla="*/ 2147483647 w 502"/>
              <a:gd name="T29" fmla="*/ 2147483647 h 447"/>
              <a:gd name="T30" fmla="*/ 2147483647 w 502"/>
              <a:gd name="T31" fmla="*/ 2147483647 h 447"/>
              <a:gd name="T32" fmla="*/ 2147483647 w 502"/>
              <a:gd name="T33" fmla="*/ 2147483647 h 447"/>
              <a:gd name="T34" fmla="*/ 2147483647 w 502"/>
              <a:gd name="T35" fmla="*/ 2147483647 h 447"/>
              <a:gd name="T36" fmla="*/ 2147483647 w 502"/>
              <a:gd name="T37" fmla="*/ 2147483647 h 447"/>
              <a:gd name="T38" fmla="*/ 2147483647 w 502"/>
              <a:gd name="T39" fmla="*/ 2147483647 h 447"/>
              <a:gd name="T40" fmla="*/ 2147483647 w 502"/>
              <a:gd name="T41" fmla="*/ 2147483647 h 447"/>
              <a:gd name="T42" fmla="*/ 2147483647 w 502"/>
              <a:gd name="T43" fmla="*/ 2147483647 h 447"/>
              <a:gd name="T44" fmla="*/ 2147483647 w 502"/>
              <a:gd name="T45" fmla="*/ 2147483647 h 447"/>
              <a:gd name="T46" fmla="*/ 2147483647 w 502"/>
              <a:gd name="T47" fmla="*/ 2147483647 h 447"/>
              <a:gd name="T48" fmla="*/ 2147483647 w 502"/>
              <a:gd name="T49" fmla="*/ 2147483647 h 447"/>
              <a:gd name="T50" fmla="*/ 2147483647 w 502"/>
              <a:gd name="T51" fmla="*/ 2147483647 h 447"/>
              <a:gd name="T52" fmla="*/ 2147483647 w 502"/>
              <a:gd name="T53" fmla="*/ 2147483647 h 447"/>
              <a:gd name="T54" fmla="*/ 2147483647 w 502"/>
              <a:gd name="T55" fmla="*/ 2147483647 h 447"/>
              <a:gd name="T56" fmla="*/ 2147483647 w 502"/>
              <a:gd name="T57" fmla="*/ 2147483647 h 447"/>
              <a:gd name="T58" fmla="*/ 2147483647 w 502"/>
              <a:gd name="T59" fmla="*/ 2147483647 h 447"/>
              <a:gd name="T60" fmla="*/ 2000379510 w 502"/>
              <a:gd name="T61" fmla="*/ 2147483647 h 447"/>
              <a:gd name="T62" fmla="*/ 0 w 502"/>
              <a:gd name="T63" fmla="*/ 2147483647 h 447"/>
              <a:gd name="T64" fmla="*/ 2147483647 w 502"/>
              <a:gd name="T65" fmla="*/ 2147483647 h 447"/>
              <a:gd name="T66" fmla="*/ 2147483647 w 502"/>
              <a:gd name="T67" fmla="*/ 2147483647 h 447"/>
              <a:gd name="T68" fmla="*/ 2147483647 w 502"/>
              <a:gd name="T69" fmla="*/ 2147483647 h 447"/>
              <a:gd name="T70" fmla="*/ 2147483647 w 502"/>
              <a:gd name="T71" fmla="*/ 2147483647 h 447"/>
              <a:gd name="T72" fmla="*/ 2147483647 w 502"/>
              <a:gd name="T73" fmla="*/ 0 h 447"/>
              <a:gd name="T74" fmla="*/ 2147483647 w 502"/>
              <a:gd name="T75" fmla="*/ 0 h 447"/>
              <a:gd name="T76" fmla="*/ 2147483647 w 502"/>
              <a:gd name="T77" fmla="*/ 2147483647 h 447"/>
              <a:gd name="T78" fmla="*/ 2147483647 w 502"/>
              <a:gd name="T79" fmla="*/ 2147483647 h 447"/>
              <a:gd name="T80" fmla="*/ 2147483647 w 502"/>
              <a:gd name="T81" fmla="*/ 2147483647 h 447"/>
              <a:gd name="T82" fmla="*/ 2147483647 w 502"/>
              <a:gd name="T83" fmla="*/ 2147483647 h 447"/>
              <a:gd name="T84" fmla="*/ 2147483647 w 502"/>
              <a:gd name="T85" fmla="*/ 2147483647 h 447"/>
              <a:gd name="T86" fmla="*/ 2147483647 w 502"/>
              <a:gd name="T87" fmla="*/ 2147483647 h 44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502"/>
              <a:gd name="T133" fmla="*/ 0 h 447"/>
              <a:gd name="T134" fmla="*/ 502 w 502"/>
              <a:gd name="T135" fmla="*/ 447 h 447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502" h="447">
                <a:moveTo>
                  <a:pt x="462" y="161"/>
                </a:moveTo>
                <a:lnTo>
                  <a:pt x="450" y="166"/>
                </a:lnTo>
                <a:lnTo>
                  <a:pt x="430" y="169"/>
                </a:lnTo>
                <a:lnTo>
                  <a:pt x="395" y="166"/>
                </a:lnTo>
                <a:lnTo>
                  <a:pt x="372" y="154"/>
                </a:lnTo>
                <a:lnTo>
                  <a:pt x="350" y="142"/>
                </a:lnTo>
                <a:lnTo>
                  <a:pt x="329" y="142"/>
                </a:lnTo>
                <a:lnTo>
                  <a:pt x="294" y="154"/>
                </a:lnTo>
                <a:lnTo>
                  <a:pt x="265" y="166"/>
                </a:lnTo>
                <a:lnTo>
                  <a:pt x="253" y="169"/>
                </a:lnTo>
                <a:lnTo>
                  <a:pt x="253" y="190"/>
                </a:lnTo>
                <a:lnTo>
                  <a:pt x="260" y="211"/>
                </a:lnTo>
                <a:lnTo>
                  <a:pt x="260" y="235"/>
                </a:lnTo>
                <a:lnTo>
                  <a:pt x="244" y="238"/>
                </a:lnTo>
                <a:lnTo>
                  <a:pt x="222" y="247"/>
                </a:lnTo>
                <a:lnTo>
                  <a:pt x="201" y="259"/>
                </a:lnTo>
                <a:lnTo>
                  <a:pt x="178" y="292"/>
                </a:lnTo>
                <a:lnTo>
                  <a:pt x="185" y="313"/>
                </a:lnTo>
                <a:lnTo>
                  <a:pt x="201" y="340"/>
                </a:lnTo>
                <a:lnTo>
                  <a:pt x="203" y="376"/>
                </a:lnTo>
                <a:lnTo>
                  <a:pt x="203" y="413"/>
                </a:lnTo>
                <a:lnTo>
                  <a:pt x="203" y="433"/>
                </a:lnTo>
                <a:lnTo>
                  <a:pt x="203" y="445"/>
                </a:lnTo>
                <a:lnTo>
                  <a:pt x="178" y="447"/>
                </a:lnTo>
                <a:lnTo>
                  <a:pt x="159" y="445"/>
                </a:lnTo>
                <a:lnTo>
                  <a:pt x="149" y="428"/>
                </a:lnTo>
                <a:lnTo>
                  <a:pt x="139" y="399"/>
                </a:lnTo>
                <a:lnTo>
                  <a:pt x="126" y="376"/>
                </a:lnTo>
                <a:lnTo>
                  <a:pt x="116" y="363"/>
                </a:lnTo>
                <a:lnTo>
                  <a:pt x="47" y="300"/>
                </a:lnTo>
                <a:lnTo>
                  <a:pt x="4" y="243"/>
                </a:lnTo>
                <a:lnTo>
                  <a:pt x="0" y="169"/>
                </a:lnTo>
                <a:lnTo>
                  <a:pt x="21" y="119"/>
                </a:lnTo>
                <a:lnTo>
                  <a:pt x="40" y="83"/>
                </a:lnTo>
                <a:lnTo>
                  <a:pt x="94" y="36"/>
                </a:lnTo>
                <a:lnTo>
                  <a:pt x="170" y="14"/>
                </a:lnTo>
                <a:lnTo>
                  <a:pt x="230" y="0"/>
                </a:lnTo>
                <a:lnTo>
                  <a:pt x="293" y="0"/>
                </a:lnTo>
                <a:lnTo>
                  <a:pt x="345" y="21"/>
                </a:lnTo>
                <a:lnTo>
                  <a:pt x="412" y="47"/>
                </a:lnTo>
                <a:lnTo>
                  <a:pt x="462" y="69"/>
                </a:lnTo>
                <a:lnTo>
                  <a:pt x="490" y="86"/>
                </a:lnTo>
                <a:lnTo>
                  <a:pt x="502" y="105"/>
                </a:lnTo>
                <a:lnTo>
                  <a:pt x="497" y="131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6" name="Freeform 76"/>
          <p:cNvSpPr>
            <a:spLocks/>
          </p:cNvSpPr>
          <p:nvPr/>
        </p:nvSpPr>
        <p:spPr bwMode="blackWhite">
          <a:xfrm>
            <a:off x="1686719" y="2946111"/>
            <a:ext cx="573087" cy="349250"/>
          </a:xfrm>
          <a:custGeom>
            <a:avLst/>
            <a:gdLst>
              <a:gd name="T0" fmla="*/ 2147483647 w 722"/>
              <a:gd name="T1" fmla="*/ 2147483647 h 440"/>
              <a:gd name="T2" fmla="*/ 2147483647 w 722"/>
              <a:gd name="T3" fmla="*/ 2147483647 h 440"/>
              <a:gd name="T4" fmla="*/ 2147483647 w 722"/>
              <a:gd name="T5" fmla="*/ 2147483647 h 440"/>
              <a:gd name="T6" fmla="*/ 2147483647 w 722"/>
              <a:gd name="T7" fmla="*/ 2147483647 h 440"/>
              <a:gd name="T8" fmla="*/ 2147483647 w 722"/>
              <a:gd name="T9" fmla="*/ 2147483647 h 440"/>
              <a:gd name="T10" fmla="*/ 2147483647 w 722"/>
              <a:gd name="T11" fmla="*/ 2147483647 h 440"/>
              <a:gd name="T12" fmla="*/ 2147483647 w 722"/>
              <a:gd name="T13" fmla="*/ 2147483647 h 440"/>
              <a:gd name="T14" fmla="*/ 2147483647 w 722"/>
              <a:gd name="T15" fmla="*/ 2147483647 h 440"/>
              <a:gd name="T16" fmla="*/ 2147483647 w 722"/>
              <a:gd name="T17" fmla="*/ 2147483647 h 440"/>
              <a:gd name="T18" fmla="*/ 2147483647 w 722"/>
              <a:gd name="T19" fmla="*/ 2147483647 h 440"/>
              <a:gd name="T20" fmla="*/ 2147483647 w 722"/>
              <a:gd name="T21" fmla="*/ 2147483647 h 440"/>
              <a:gd name="T22" fmla="*/ 2147483647 w 722"/>
              <a:gd name="T23" fmla="*/ 2147483647 h 440"/>
              <a:gd name="T24" fmla="*/ 2147483647 w 722"/>
              <a:gd name="T25" fmla="*/ 2147483647 h 440"/>
              <a:gd name="T26" fmla="*/ 2147483647 w 722"/>
              <a:gd name="T27" fmla="*/ 2147483647 h 440"/>
              <a:gd name="T28" fmla="*/ 2147483647 w 722"/>
              <a:gd name="T29" fmla="*/ 2147483647 h 440"/>
              <a:gd name="T30" fmla="*/ 2147483647 w 722"/>
              <a:gd name="T31" fmla="*/ 2147483647 h 440"/>
              <a:gd name="T32" fmla="*/ 2147483647 w 722"/>
              <a:gd name="T33" fmla="*/ 2147483647 h 440"/>
              <a:gd name="T34" fmla="*/ 2147483647 w 722"/>
              <a:gd name="T35" fmla="*/ 2147483647 h 440"/>
              <a:gd name="T36" fmla="*/ 2147483647 w 722"/>
              <a:gd name="T37" fmla="*/ 0 h 440"/>
              <a:gd name="T38" fmla="*/ 2147483647 w 722"/>
              <a:gd name="T39" fmla="*/ 0 h 440"/>
              <a:gd name="T40" fmla="*/ 2147483647 w 722"/>
              <a:gd name="T41" fmla="*/ 2147483647 h 440"/>
              <a:gd name="T42" fmla="*/ 2147483647 w 722"/>
              <a:gd name="T43" fmla="*/ 2147483647 h 440"/>
              <a:gd name="T44" fmla="*/ 2147483647 w 722"/>
              <a:gd name="T45" fmla="*/ 2147483647 h 440"/>
              <a:gd name="T46" fmla="*/ 2147483647 w 722"/>
              <a:gd name="T47" fmla="*/ 2147483647 h 440"/>
              <a:gd name="T48" fmla="*/ 2147483647 w 722"/>
              <a:gd name="T49" fmla="*/ 2147483647 h 440"/>
              <a:gd name="T50" fmla="*/ 2147483647 w 722"/>
              <a:gd name="T51" fmla="*/ 2147483647 h 440"/>
              <a:gd name="T52" fmla="*/ 2147483647 w 722"/>
              <a:gd name="T53" fmla="*/ 2147483647 h 440"/>
              <a:gd name="T54" fmla="*/ 2147483647 w 722"/>
              <a:gd name="T55" fmla="*/ 2147483647 h 440"/>
              <a:gd name="T56" fmla="*/ 2147483647 w 722"/>
              <a:gd name="T57" fmla="*/ 2147483647 h 440"/>
              <a:gd name="T58" fmla="*/ 2147483647 w 722"/>
              <a:gd name="T59" fmla="*/ 2147483647 h 440"/>
              <a:gd name="T60" fmla="*/ 2147483647 w 722"/>
              <a:gd name="T61" fmla="*/ 2147483647 h 440"/>
              <a:gd name="T62" fmla="*/ 2147483647 w 722"/>
              <a:gd name="T63" fmla="*/ 2147483647 h 440"/>
              <a:gd name="T64" fmla="*/ 2147483647 w 722"/>
              <a:gd name="T65" fmla="*/ 2147483647 h 440"/>
              <a:gd name="T66" fmla="*/ 0 w 722"/>
              <a:gd name="T67" fmla="*/ 2147483647 h 440"/>
              <a:gd name="T68" fmla="*/ 2147483647 w 722"/>
              <a:gd name="T69" fmla="*/ 2147483647 h 440"/>
              <a:gd name="T70" fmla="*/ 2147483647 w 722"/>
              <a:gd name="T71" fmla="*/ 2147483647 h 440"/>
              <a:gd name="T72" fmla="*/ 2147483647 w 722"/>
              <a:gd name="T73" fmla="*/ 2147483647 h 440"/>
              <a:gd name="T74" fmla="*/ 2147483647 w 722"/>
              <a:gd name="T75" fmla="*/ 2147483647 h 440"/>
              <a:gd name="T76" fmla="*/ 2147483647 w 722"/>
              <a:gd name="T77" fmla="*/ 2147483647 h 440"/>
              <a:gd name="T78" fmla="*/ 2147483647 w 722"/>
              <a:gd name="T79" fmla="*/ 2147483647 h 440"/>
              <a:gd name="T80" fmla="*/ 2147483647 w 722"/>
              <a:gd name="T81" fmla="*/ 2147483647 h 440"/>
              <a:gd name="T82" fmla="*/ 2147483647 w 722"/>
              <a:gd name="T83" fmla="*/ 2147483647 h 440"/>
              <a:gd name="T84" fmla="*/ 2147483647 w 722"/>
              <a:gd name="T85" fmla="*/ 2147483647 h 440"/>
              <a:gd name="T86" fmla="*/ 2147483647 w 722"/>
              <a:gd name="T87" fmla="*/ 2147483647 h 440"/>
              <a:gd name="T88" fmla="*/ 2147483647 w 722"/>
              <a:gd name="T89" fmla="*/ 2147483647 h 440"/>
              <a:gd name="T90" fmla="*/ 2147483647 w 722"/>
              <a:gd name="T91" fmla="*/ 2147483647 h 440"/>
              <a:gd name="T92" fmla="*/ 2147483647 w 722"/>
              <a:gd name="T93" fmla="*/ 2147483647 h 440"/>
              <a:gd name="T94" fmla="*/ 2147483647 w 722"/>
              <a:gd name="T95" fmla="*/ 2147483647 h 440"/>
              <a:gd name="T96" fmla="*/ 2147483647 w 722"/>
              <a:gd name="T97" fmla="*/ 2147483647 h 440"/>
              <a:gd name="T98" fmla="*/ 2147483647 w 722"/>
              <a:gd name="T99" fmla="*/ 2147483647 h 44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722"/>
              <a:gd name="T151" fmla="*/ 0 h 440"/>
              <a:gd name="T152" fmla="*/ 722 w 722"/>
              <a:gd name="T153" fmla="*/ 440 h 44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722" h="440">
                <a:moveTo>
                  <a:pt x="414" y="440"/>
                </a:moveTo>
                <a:lnTo>
                  <a:pt x="521" y="434"/>
                </a:lnTo>
                <a:lnTo>
                  <a:pt x="578" y="425"/>
                </a:lnTo>
                <a:lnTo>
                  <a:pt x="629" y="409"/>
                </a:lnTo>
                <a:lnTo>
                  <a:pt x="644" y="396"/>
                </a:lnTo>
                <a:lnTo>
                  <a:pt x="658" y="377"/>
                </a:lnTo>
                <a:lnTo>
                  <a:pt x="670" y="368"/>
                </a:lnTo>
                <a:lnTo>
                  <a:pt x="689" y="368"/>
                </a:lnTo>
                <a:lnTo>
                  <a:pt x="703" y="368"/>
                </a:lnTo>
                <a:lnTo>
                  <a:pt x="722" y="330"/>
                </a:lnTo>
                <a:lnTo>
                  <a:pt x="722" y="276"/>
                </a:lnTo>
                <a:lnTo>
                  <a:pt x="722" y="199"/>
                </a:lnTo>
                <a:lnTo>
                  <a:pt x="713" y="147"/>
                </a:lnTo>
                <a:lnTo>
                  <a:pt x="662" y="109"/>
                </a:lnTo>
                <a:lnTo>
                  <a:pt x="629" y="83"/>
                </a:lnTo>
                <a:lnTo>
                  <a:pt x="578" y="40"/>
                </a:lnTo>
                <a:lnTo>
                  <a:pt x="552" y="19"/>
                </a:lnTo>
                <a:lnTo>
                  <a:pt x="532" y="5"/>
                </a:lnTo>
                <a:lnTo>
                  <a:pt x="502" y="0"/>
                </a:lnTo>
                <a:lnTo>
                  <a:pt x="462" y="0"/>
                </a:lnTo>
                <a:lnTo>
                  <a:pt x="449" y="19"/>
                </a:lnTo>
                <a:lnTo>
                  <a:pt x="426" y="31"/>
                </a:lnTo>
                <a:lnTo>
                  <a:pt x="369" y="47"/>
                </a:lnTo>
                <a:lnTo>
                  <a:pt x="327" y="40"/>
                </a:lnTo>
                <a:lnTo>
                  <a:pt x="279" y="31"/>
                </a:lnTo>
                <a:lnTo>
                  <a:pt x="241" y="19"/>
                </a:lnTo>
                <a:lnTo>
                  <a:pt x="189" y="19"/>
                </a:lnTo>
                <a:lnTo>
                  <a:pt x="163" y="26"/>
                </a:lnTo>
                <a:lnTo>
                  <a:pt x="128" y="71"/>
                </a:lnTo>
                <a:lnTo>
                  <a:pt x="85" y="130"/>
                </a:lnTo>
                <a:lnTo>
                  <a:pt x="55" y="187"/>
                </a:lnTo>
                <a:lnTo>
                  <a:pt x="23" y="237"/>
                </a:lnTo>
                <a:lnTo>
                  <a:pt x="5" y="263"/>
                </a:lnTo>
                <a:lnTo>
                  <a:pt x="0" y="297"/>
                </a:lnTo>
                <a:lnTo>
                  <a:pt x="10" y="335"/>
                </a:lnTo>
                <a:lnTo>
                  <a:pt x="45" y="363"/>
                </a:lnTo>
                <a:lnTo>
                  <a:pt x="81" y="382"/>
                </a:lnTo>
                <a:lnTo>
                  <a:pt x="135" y="397"/>
                </a:lnTo>
                <a:lnTo>
                  <a:pt x="178" y="404"/>
                </a:lnTo>
                <a:lnTo>
                  <a:pt x="204" y="413"/>
                </a:lnTo>
                <a:lnTo>
                  <a:pt x="230" y="425"/>
                </a:lnTo>
                <a:lnTo>
                  <a:pt x="253" y="430"/>
                </a:lnTo>
                <a:lnTo>
                  <a:pt x="279" y="423"/>
                </a:lnTo>
                <a:lnTo>
                  <a:pt x="312" y="397"/>
                </a:lnTo>
                <a:lnTo>
                  <a:pt x="327" y="382"/>
                </a:lnTo>
                <a:lnTo>
                  <a:pt x="369" y="387"/>
                </a:lnTo>
                <a:lnTo>
                  <a:pt x="426" y="430"/>
                </a:lnTo>
                <a:lnTo>
                  <a:pt x="492" y="425"/>
                </a:lnTo>
                <a:lnTo>
                  <a:pt x="509" y="425"/>
                </a:lnTo>
                <a:lnTo>
                  <a:pt x="414" y="440"/>
                </a:lnTo>
                <a:close/>
              </a:path>
            </a:pathLst>
          </a:custGeom>
          <a:solidFill>
            <a:srgbClr val="0078C0"/>
          </a:solidFill>
          <a:ln w="1588">
            <a:solidFill>
              <a:srgbClr val="0078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7" name="Freeform 77"/>
          <p:cNvSpPr>
            <a:spLocks/>
          </p:cNvSpPr>
          <p:nvPr/>
        </p:nvSpPr>
        <p:spPr bwMode="blackWhite">
          <a:xfrm>
            <a:off x="1686719" y="2939761"/>
            <a:ext cx="398462" cy="347663"/>
          </a:xfrm>
          <a:custGeom>
            <a:avLst/>
            <a:gdLst>
              <a:gd name="T0" fmla="*/ 2147483647 w 502"/>
              <a:gd name="T1" fmla="*/ 2147483647 h 437"/>
              <a:gd name="T2" fmla="*/ 2147483647 w 502"/>
              <a:gd name="T3" fmla="*/ 0 h 437"/>
              <a:gd name="T4" fmla="*/ 2147483647 w 502"/>
              <a:gd name="T5" fmla="*/ 2147483647 h 437"/>
              <a:gd name="T6" fmla="*/ 2147483647 w 502"/>
              <a:gd name="T7" fmla="*/ 2147483647 h 437"/>
              <a:gd name="T8" fmla="*/ 2147483647 w 502"/>
              <a:gd name="T9" fmla="*/ 2147483647 h 437"/>
              <a:gd name="T10" fmla="*/ 2147483647 w 502"/>
              <a:gd name="T11" fmla="*/ 2147483647 h 437"/>
              <a:gd name="T12" fmla="*/ 2147483647 w 502"/>
              <a:gd name="T13" fmla="*/ 2147483647 h 437"/>
              <a:gd name="T14" fmla="*/ 2147483647 w 502"/>
              <a:gd name="T15" fmla="*/ 2147483647 h 437"/>
              <a:gd name="T16" fmla="*/ 2147483647 w 502"/>
              <a:gd name="T17" fmla="*/ 2147483647 h 437"/>
              <a:gd name="T18" fmla="*/ 2147483647 w 502"/>
              <a:gd name="T19" fmla="*/ 2147483647 h 437"/>
              <a:gd name="T20" fmla="*/ 2147483647 w 502"/>
              <a:gd name="T21" fmla="*/ 2147483647 h 437"/>
              <a:gd name="T22" fmla="*/ 2147483647 w 502"/>
              <a:gd name="T23" fmla="*/ 2147483647 h 437"/>
              <a:gd name="T24" fmla="*/ 2147483647 w 502"/>
              <a:gd name="T25" fmla="*/ 2147483647 h 437"/>
              <a:gd name="T26" fmla="*/ 2147483647 w 502"/>
              <a:gd name="T27" fmla="*/ 2147483647 h 437"/>
              <a:gd name="T28" fmla="*/ 2147483647 w 502"/>
              <a:gd name="T29" fmla="*/ 2147483647 h 437"/>
              <a:gd name="T30" fmla="*/ 2147483647 w 502"/>
              <a:gd name="T31" fmla="*/ 2147483647 h 437"/>
              <a:gd name="T32" fmla="*/ 2147483647 w 502"/>
              <a:gd name="T33" fmla="*/ 2147483647 h 437"/>
              <a:gd name="T34" fmla="*/ 0 w 502"/>
              <a:gd name="T35" fmla="*/ 2147483647 h 437"/>
              <a:gd name="T36" fmla="*/ 2147483647 w 502"/>
              <a:gd name="T37" fmla="*/ 2147483647 h 437"/>
              <a:gd name="T38" fmla="*/ 2147483647 w 502"/>
              <a:gd name="T39" fmla="*/ 2147483647 h 437"/>
              <a:gd name="T40" fmla="*/ 2147483647 w 502"/>
              <a:gd name="T41" fmla="*/ 2147483647 h 437"/>
              <a:gd name="T42" fmla="*/ 2147483647 w 502"/>
              <a:gd name="T43" fmla="*/ 2147483647 h 437"/>
              <a:gd name="T44" fmla="*/ 2147483647 w 502"/>
              <a:gd name="T45" fmla="*/ 2147483647 h 437"/>
              <a:gd name="T46" fmla="*/ 2147483647 w 502"/>
              <a:gd name="T47" fmla="*/ 2147483647 h 437"/>
              <a:gd name="T48" fmla="*/ 2147483647 w 502"/>
              <a:gd name="T49" fmla="*/ 2147483647 h 437"/>
              <a:gd name="T50" fmla="*/ 2147483647 w 502"/>
              <a:gd name="T51" fmla="*/ 2147483647 h 437"/>
              <a:gd name="T52" fmla="*/ 2147483647 w 502"/>
              <a:gd name="T53" fmla="*/ 2147483647 h 437"/>
              <a:gd name="T54" fmla="*/ 2147483647 w 502"/>
              <a:gd name="T55" fmla="*/ 2147483647 h 437"/>
              <a:gd name="T56" fmla="*/ 2147483647 w 502"/>
              <a:gd name="T57" fmla="*/ 2147483647 h 437"/>
              <a:gd name="T58" fmla="*/ 2147483647 w 502"/>
              <a:gd name="T59" fmla="*/ 2147483647 h 437"/>
              <a:gd name="T60" fmla="*/ 2147483647 w 502"/>
              <a:gd name="T61" fmla="*/ 2147483647 h 437"/>
              <a:gd name="T62" fmla="*/ 2147483647 w 502"/>
              <a:gd name="T63" fmla="*/ 2147483647 h 437"/>
              <a:gd name="T64" fmla="*/ 2147483647 w 502"/>
              <a:gd name="T65" fmla="*/ 2147483647 h 437"/>
              <a:gd name="T66" fmla="*/ 2147483647 w 502"/>
              <a:gd name="T67" fmla="*/ 2147483647 h 437"/>
              <a:gd name="T68" fmla="*/ 2147483647 w 502"/>
              <a:gd name="T69" fmla="*/ 2147483647 h 437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502"/>
              <a:gd name="T106" fmla="*/ 0 h 437"/>
              <a:gd name="T107" fmla="*/ 502 w 502"/>
              <a:gd name="T108" fmla="*/ 437 h 437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502" h="437">
                <a:moveTo>
                  <a:pt x="502" y="7"/>
                </a:moveTo>
                <a:lnTo>
                  <a:pt x="469" y="0"/>
                </a:lnTo>
                <a:lnTo>
                  <a:pt x="459" y="12"/>
                </a:lnTo>
                <a:lnTo>
                  <a:pt x="440" y="26"/>
                </a:lnTo>
                <a:lnTo>
                  <a:pt x="407" y="40"/>
                </a:lnTo>
                <a:lnTo>
                  <a:pt x="384" y="54"/>
                </a:lnTo>
                <a:lnTo>
                  <a:pt x="343" y="54"/>
                </a:lnTo>
                <a:lnTo>
                  <a:pt x="296" y="40"/>
                </a:lnTo>
                <a:lnTo>
                  <a:pt x="263" y="33"/>
                </a:lnTo>
                <a:lnTo>
                  <a:pt x="229" y="26"/>
                </a:lnTo>
                <a:lnTo>
                  <a:pt x="191" y="26"/>
                </a:lnTo>
                <a:lnTo>
                  <a:pt x="168" y="26"/>
                </a:lnTo>
                <a:lnTo>
                  <a:pt x="145" y="38"/>
                </a:lnTo>
                <a:lnTo>
                  <a:pt x="95" y="131"/>
                </a:lnTo>
                <a:lnTo>
                  <a:pt x="52" y="206"/>
                </a:lnTo>
                <a:lnTo>
                  <a:pt x="31" y="232"/>
                </a:lnTo>
                <a:lnTo>
                  <a:pt x="5" y="270"/>
                </a:lnTo>
                <a:lnTo>
                  <a:pt x="0" y="327"/>
                </a:lnTo>
                <a:lnTo>
                  <a:pt x="19" y="363"/>
                </a:lnTo>
                <a:lnTo>
                  <a:pt x="75" y="389"/>
                </a:lnTo>
                <a:lnTo>
                  <a:pt x="145" y="404"/>
                </a:lnTo>
                <a:lnTo>
                  <a:pt x="197" y="420"/>
                </a:lnTo>
                <a:lnTo>
                  <a:pt x="241" y="432"/>
                </a:lnTo>
                <a:lnTo>
                  <a:pt x="263" y="437"/>
                </a:lnTo>
                <a:lnTo>
                  <a:pt x="284" y="420"/>
                </a:lnTo>
                <a:lnTo>
                  <a:pt x="313" y="403"/>
                </a:lnTo>
                <a:lnTo>
                  <a:pt x="343" y="370"/>
                </a:lnTo>
                <a:lnTo>
                  <a:pt x="353" y="337"/>
                </a:lnTo>
                <a:lnTo>
                  <a:pt x="353" y="327"/>
                </a:lnTo>
                <a:lnTo>
                  <a:pt x="327" y="304"/>
                </a:lnTo>
                <a:lnTo>
                  <a:pt x="291" y="297"/>
                </a:lnTo>
                <a:lnTo>
                  <a:pt x="272" y="289"/>
                </a:lnTo>
                <a:lnTo>
                  <a:pt x="263" y="277"/>
                </a:lnTo>
                <a:lnTo>
                  <a:pt x="263" y="264"/>
                </a:lnTo>
                <a:lnTo>
                  <a:pt x="263" y="23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8" name="Freeform 78"/>
          <p:cNvSpPr>
            <a:spLocks/>
          </p:cNvSpPr>
          <p:nvPr/>
        </p:nvSpPr>
        <p:spPr bwMode="blackWhite">
          <a:xfrm>
            <a:off x="1686719" y="2946111"/>
            <a:ext cx="573087" cy="342900"/>
          </a:xfrm>
          <a:custGeom>
            <a:avLst/>
            <a:gdLst>
              <a:gd name="T0" fmla="*/ 2147483647 w 722"/>
              <a:gd name="T1" fmla="*/ 2147483647 h 434"/>
              <a:gd name="T2" fmla="*/ 2147483647 w 722"/>
              <a:gd name="T3" fmla="*/ 2147483647 h 434"/>
              <a:gd name="T4" fmla="*/ 2147483647 w 722"/>
              <a:gd name="T5" fmla="*/ 2147483647 h 434"/>
              <a:gd name="T6" fmla="*/ 2147483647 w 722"/>
              <a:gd name="T7" fmla="*/ 2147483647 h 434"/>
              <a:gd name="T8" fmla="*/ 2147483647 w 722"/>
              <a:gd name="T9" fmla="*/ 2147483647 h 434"/>
              <a:gd name="T10" fmla="*/ 2147483647 w 722"/>
              <a:gd name="T11" fmla="*/ 2147483647 h 434"/>
              <a:gd name="T12" fmla="*/ 2147483647 w 722"/>
              <a:gd name="T13" fmla="*/ 2147483647 h 434"/>
              <a:gd name="T14" fmla="*/ 2147483647 w 722"/>
              <a:gd name="T15" fmla="*/ 2147483647 h 434"/>
              <a:gd name="T16" fmla="*/ 2147483647 w 722"/>
              <a:gd name="T17" fmla="*/ 2147483647 h 434"/>
              <a:gd name="T18" fmla="*/ 2147483647 w 722"/>
              <a:gd name="T19" fmla="*/ 2147483647 h 434"/>
              <a:gd name="T20" fmla="*/ 2147483647 w 722"/>
              <a:gd name="T21" fmla="*/ 2147483647 h 434"/>
              <a:gd name="T22" fmla="*/ 2147483647 w 722"/>
              <a:gd name="T23" fmla="*/ 2147483647 h 434"/>
              <a:gd name="T24" fmla="*/ 2147483647 w 722"/>
              <a:gd name="T25" fmla="*/ 2147483647 h 434"/>
              <a:gd name="T26" fmla="*/ 2147483647 w 722"/>
              <a:gd name="T27" fmla="*/ 2147483647 h 434"/>
              <a:gd name="T28" fmla="*/ 2147483647 w 722"/>
              <a:gd name="T29" fmla="*/ 2147483647 h 434"/>
              <a:gd name="T30" fmla="*/ 2147483647 w 722"/>
              <a:gd name="T31" fmla="*/ 2147483647 h 434"/>
              <a:gd name="T32" fmla="*/ 2147483647 w 722"/>
              <a:gd name="T33" fmla="*/ 2147483647 h 434"/>
              <a:gd name="T34" fmla="*/ 2147483647 w 722"/>
              <a:gd name="T35" fmla="*/ 2147483647 h 434"/>
              <a:gd name="T36" fmla="*/ 2147483647 w 722"/>
              <a:gd name="T37" fmla="*/ 0 h 434"/>
              <a:gd name="T38" fmla="*/ 2147483647 w 722"/>
              <a:gd name="T39" fmla="*/ 0 h 434"/>
              <a:gd name="T40" fmla="*/ 2147483647 w 722"/>
              <a:gd name="T41" fmla="*/ 2147483647 h 434"/>
              <a:gd name="T42" fmla="*/ 2147483647 w 722"/>
              <a:gd name="T43" fmla="*/ 2147483647 h 434"/>
              <a:gd name="T44" fmla="*/ 2147483647 w 722"/>
              <a:gd name="T45" fmla="*/ 2147483647 h 434"/>
              <a:gd name="T46" fmla="*/ 2147483647 w 722"/>
              <a:gd name="T47" fmla="*/ 2147483647 h 434"/>
              <a:gd name="T48" fmla="*/ 2147483647 w 722"/>
              <a:gd name="T49" fmla="*/ 2147483647 h 434"/>
              <a:gd name="T50" fmla="*/ 2147483647 w 722"/>
              <a:gd name="T51" fmla="*/ 2147483647 h 434"/>
              <a:gd name="T52" fmla="*/ 2147483647 w 722"/>
              <a:gd name="T53" fmla="*/ 2147483647 h 434"/>
              <a:gd name="T54" fmla="*/ 2147483647 w 722"/>
              <a:gd name="T55" fmla="*/ 2147483647 h 434"/>
              <a:gd name="T56" fmla="*/ 2147483647 w 722"/>
              <a:gd name="T57" fmla="*/ 2147483647 h 434"/>
              <a:gd name="T58" fmla="*/ 2147483647 w 722"/>
              <a:gd name="T59" fmla="*/ 2147483647 h 434"/>
              <a:gd name="T60" fmla="*/ 2147483647 w 722"/>
              <a:gd name="T61" fmla="*/ 2147483647 h 434"/>
              <a:gd name="T62" fmla="*/ 2147483647 w 722"/>
              <a:gd name="T63" fmla="*/ 2147483647 h 434"/>
              <a:gd name="T64" fmla="*/ 2147483647 w 722"/>
              <a:gd name="T65" fmla="*/ 2147483647 h 434"/>
              <a:gd name="T66" fmla="*/ 0 w 722"/>
              <a:gd name="T67" fmla="*/ 2147483647 h 434"/>
              <a:gd name="T68" fmla="*/ 2147483647 w 722"/>
              <a:gd name="T69" fmla="*/ 2147483647 h 434"/>
              <a:gd name="T70" fmla="*/ 2147483647 w 722"/>
              <a:gd name="T71" fmla="*/ 2147483647 h 434"/>
              <a:gd name="T72" fmla="*/ 2147483647 w 722"/>
              <a:gd name="T73" fmla="*/ 2147483647 h 434"/>
              <a:gd name="T74" fmla="*/ 2147483647 w 722"/>
              <a:gd name="T75" fmla="*/ 2147483647 h 434"/>
              <a:gd name="T76" fmla="*/ 2147483647 w 722"/>
              <a:gd name="T77" fmla="*/ 2147483647 h 434"/>
              <a:gd name="T78" fmla="*/ 2147483647 w 722"/>
              <a:gd name="T79" fmla="*/ 2147483647 h 434"/>
              <a:gd name="T80" fmla="*/ 2147483647 w 722"/>
              <a:gd name="T81" fmla="*/ 2147483647 h 434"/>
              <a:gd name="T82" fmla="*/ 2147483647 w 722"/>
              <a:gd name="T83" fmla="*/ 2147483647 h 434"/>
              <a:gd name="T84" fmla="*/ 2147483647 w 722"/>
              <a:gd name="T85" fmla="*/ 2147483647 h 434"/>
              <a:gd name="T86" fmla="*/ 2147483647 w 722"/>
              <a:gd name="T87" fmla="*/ 2147483647 h 434"/>
              <a:gd name="T88" fmla="*/ 2147483647 w 722"/>
              <a:gd name="T89" fmla="*/ 2147483647 h 434"/>
              <a:gd name="T90" fmla="*/ 2147483647 w 722"/>
              <a:gd name="T91" fmla="*/ 2147483647 h 434"/>
              <a:gd name="T92" fmla="*/ 2147483647 w 722"/>
              <a:gd name="T93" fmla="*/ 2147483647 h 434"/>
              <a:gd name="T94" fmla="*/ 2147483647 w 722"/>
              <a:gd name="T95" fmla="*/ 2147483647 h 434"/>
              <a:gd name="T96" fmla="*/ 2147483647 w 722"/>
              <a:gd name="T97" fmla="*/ 2147483647 h 4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722"/>
              <a:gd name="T148" fmla="*/ 0 h 434"/>
              <a:gd name="T149" fmla="*/ 722 w 722"/>
              <a:gd name="T150" fmla="*/ 434 h 4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722" h="434">
                <a:moveTo>
                  <a:pt x="516" y="430"/>
                </a:moveTo>
                <a:lnTo>
                  <a:pt x="509" y="430"/>
                </a:lnTo>
                <a:lnTo>
                  <a:pt x="578" y="425"/>
                </a:lnTo>
                <a:lnTo>
                  <a:pt x="629" y="409"/>
                </a:lnTo>
                <a:lnTo>
                  <a:pt x="644" y="396"/>
                </a:lnTo>
                <a:lnTo>
                  <a:pt x="658" y="377"/>
                </a:lnTo>
                <a:lnTo>
                  <a:pt x="670" y="368"/>
                </a:lnTo>
                <a:lnTo>
                  <a:pt x="689" y="368"/>
                </a:lnTo>
                <a:lnTo>
                  <a:pt x="703" y="368"/>
                </a:lnTo>
                <a:lnTo>
                  <a:pt x="722" y="330"/>
                </a:lnTo>
                <a:lnTo>
                  <a:pt x="722" y="276"/>
                </a:lnTo>
                <a:lnTo>
                  <a:pt x="722" y="199"/>
                </a:lnTo>
                <a:lnTo>
                  <a:pt x="713" y="147"/>
                </a:lnTo>
                <a:lnTo>
                  <a:pt x="662" y="109"/>
                </a:lnTo>
                <a:lnTo>
                  <a:pt x="629" y="83"/>
                </a:lnTo>
                <a:lnTo>
                  <a:pt x="578" y="40"/>
                </a:lnTo>
                <a:lnTo>
                  <a:pt x="552" y="19"/>
                </a:lnTo>
                <a:lnTo>
                  <a:pt x="532" y="5"/>
                </a:lnTo>
                <a:lnTo>
                  <a:pt x="502" y="0"/>
                </a:lnTo>
                <a:lnTo>
                  <a:pt x="462" y="0"/>
                </a:lnTo>
                <a:lnTo>
                  <a:pt x="449" y="19"/>
                </a:lnTo>
                <a:lnTo>
                  <a:pt x="426" y="31"/>
                </a:lnTo>
                <a:lnTo>
                  <a:pt x="369" y="47"/>
                </a:lnTo>
                <a:lnTo>
                  <a:pt x="327" y="40"/>
                </a:lnTo>
                <a:lnTo>
                  <a:pt x="279" y="31"/>
                </a:lnTo>
                <a:lnTo>
                  <a:pt x="241" y="19"/>
                </a:lnTo>
                <a:lnTo>
                  <a:pt x="189" y="19"/>
                </a:lnTo>
                <a:lnTo>
                  <a:pt x="163" y="26"/>
                </a:lnTo>
                <a:lnTo>
                  <a:pt x="128" y="71"/>
                </a:lnTo>
                <a:lnTo>
                  <a:pt x="85" y="130"/>
                </a:lnTo>
                <a:lnTo>
                  <a:pt x="55" y="187"/>
                </a:lnTo>
                <a:lnTo>
                  <a:pt x="23" y="237"/>
                </a:lnTo>
                <a:lnTo>
                  <a:pt x="5" y="263"/>
                </a:lnTo>
                <a:lnTo>
                  <a:pt x="0" y="297"/>
                </a:lnTo>
                <a:lnTo>
                  <a:pt x="10" y="335"/>
                </a:lnTo>
                <a:lnTo>
                  <a:pt x="45" y="363"/>
                </a:lnTo>
                <a:lnTo>
                  <a:pt x="81" y="382"/>
                </a:lnTo>
                <a:lnTo>
                  <a:pt x="135" y="397"/>
                </a:lnTo>
                <a:lnTo>
                  <a:pt x="178" y="404"/>
                </a:lnTo>
                <a:lnTo>
                  <a:pt x="204" y="413"/>
                </a:lnTo>
                <a:lnTo>
                  <a:pt x="230" y="425"/>
                </a:lnTo>
                <a:lnTo>
                  <a:pt x="253" y="430"/>
                </a:lnTo>
                <a:lnTo>
                  <a:pt x="279" y="423"/>
                </a:lnTo>
                <a:lnTo>
                  <a:pt x="312" y="397"/>
                </a:lnTo>
                <a:lnTo>
                  <a:pt x="327" y="382"/>
                </a:lnTo>
                <a:lnTo>
                  <a:pt x="369" y="387"/>
                </a:lnTo>
                <a:lnTo>
                  <a:pt x="426" y="430"/>
                </a:lnTo>
                <a:lnTo>
                  <a:pt x="481" y="434"/>
                </a:lnTo>
                <a:lnTo>
                  <a:pt x="509" y="43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9" name="Freeform 79"/>
          <p:cNvSpPr>
            <a:spLocks/>
          </p:cNvSpPr>
          <p:nvPr/>
        </p:nvSpPr>
        <p:spPr bwMode="blackWhite">
          <a:xfrm>
            <a:off x="1962944" y="2885786"/>
            <a:ext cx="61912" cy="19050"/>
          </a:xfrm>
          <a:custGeom>
            <a:avLst/>
            <a:gdLst>
              <a:gd name="T0" fmla="*/ 2147483647 w 78"/>
              <a:gd name="T1" fmla="*/ 2147483647 h 22"/>
              <a:gd name="T2" fmla="*/ 2147483647 w 78"/>
              <a:gd name="T3" fmla="*/ 2147483647 h 22"/>
              <a:gd name="T4" fmla="*/ 2147483647 w 78"/>
              <a:gd name="T5" fmla="*/ 2147483647 h 22"/>
              <a:gd name="T6" fmla="*/ 2147483647 w 78"/>
              <a:gd name="T7" fmla="*/ 1298650623 h 22"/>
              <a:gd name="T8" fmla="*/ 0 w 78"/>
              <a:gd name="T9" fmla="*/ 0 h 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"/>
              <a:gd name="T16" fmla="*/ 0 h 22"/>
              <a:gd name="T17" fmla="*/ 78 w 78"/>
              <a:gd name="T18" fmla="*/ 22 h 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" h="22">
                <a:moveTo>
                  <a:pt x="78" y="22"/>
                </a:moveTo>
                <a:lnTo>
                  <a:pt x="59" y="22"/>
                </a:lnTo>
                <a:lnTo>
                  <a:pt x="36" y="15"/>
                </a:lnTo>
                <a:lnTo>
                  <a:pt x="16" y="2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" name="Freeform 80"/>
          <p:cNvSpPr>
            <a:spLocks/>
          </p:cNvSpPr>
          <p:nvPr/>
        </p:nvSpPr>
        <p:spPr bwMode="blackWhite">
          <a:xfrm>
            <a:off x="2013744" y="2707986"/>
            <a:ext cx="23812" cy="38100"/>
          </a:xfrm>
          <a:custGeom>
            <a:avLst/>
            <a:gdLst>
              <a:gd name="T0" fmla="*/ 2147483647 w 31"/>
              <a:gd name="T1" fmla="*/ 2147483647 h 49"/>
              <a:gd name="T2" fmla="*/ 2147483647 w 31"/>
              <a:gd name="T3" fmla="*/ 2147483647 h 49"/>
              <a:gd name="T4" fmla="*/ 2147483647 w 31"/>
              <a:gd name="T5" fmla="*/ 2147483647 h 49"/>
              <a:gd name="T6" fmla="*/ 2147483647 w 31"/>
              <a:gd name="T7" fmla="*/ 2147483647 h 49"/>
              <a:gd name="T8" fmla="*/ 2147483647 w 31"/>
              <a:gd name="T9" fmla="*/ 2147483647 h 49"/>
              <a:gd name="T10" fmla="*/ 2147483647 w 31"/>
              <a:gd name="T11" fmla="*/ 2147483647 h 49"/>
              <a:gd name="T12" fmla="*/ 2147483647 w 31"/>
              <a:gd name="T13" fmla="*/ 2147483647 h 49"/>
              <a:gd name="T14" fmla="*/ 2147483647 w 31"/>
              <a:gd name="T15" fmla="*/ 2147483647 h 49"/>
              <a:gd name="T16" fmla="*/ 2147483647 w 31"/>
              <a:gd name="T17" fmla="*/ 2147483647 h 49"/>
              <a:gd name="T18" fmla="*/ 2147483647 w 31"/>
              <a:gd name="T19" fmla="*/ 1880261437 h 49"/>
              <a:gd name="T20" fmla="*/ 2147483647 w 31"/>
              <a:gd name="T21" fmla="*/ 1880261437 h 49"/>
              <a:gd name="T22" fmla="*/ 2147483647 w 31"/>
              <a:gd name="T23" fmla="*/ 0 h 49"/>
              <a:gd name="T24" fmla="*/ 2147483647 w 31"/>
              <a:gd name="T25" fmla="*/ 0 h 49"/>
              <a:gd name="T26" fmla="*/ 2147483647 w 31"/>
              <a:gd name="T27" fmla="*/ 0 h 49"/>
              <a:gd name="T28" fmla="*/ 2147483647 w 31"/>
              <a:gd name="T29" fmla="*/ 1880261437 h 49"/>
              <a:gd name="T30" fmla="*/ 906273966 w 31"/>
              <a:gd name="T31" fmla="*/ 2147483647 h 49"/>
              <a:gd name="T32" fmla="*/ 906273966 w 31"/>
              <a:gd name="T33" fmla="*/ 2147483647 h 49"/>
              <a:gd name="T34" fmla="*/ 906273966 w 31"/>
              <a:gd name="T35" fmla="*/ 2147483647 h 49"/>
              <a:gd name="T36" fmla="*/ 0 w 31"/>
              <a:gd name="T37" fmla="*/ 2147483647 h 49"/>
              <a:gd name="T38" fmla="*/ 0 w 31"/>
              <a:gd name="T39" fmla="*/ 2147483647 h 49"/>
              <a:gd name="T40" fmla="*/ 0 w 31"/>
              <a:gd name="T41" fmla="*/ 2147483647 h 49"/>
              <a:gd name="T42" fmla="*/ 0 w 31"/>
              <a:gd name="T43" fmla="*/ 2147483647 h 49"/>
              <a:gd name="T44" fmla="*/ 0 w 31"/>
              <a:gd name="T45" fmla="*/ 2147483647 h 49"/>
              <a:gd name="T46" fmla="*/ 0 w 31"/>
              <a:gd name="T47" fmla="*/ 2147483647 h 49"/>
              <a:gd name="T48" fmla="*/ 0 w 31"/>
              <a:gd name="T49" fmla="*/ 2147483647 h 49"/>
              <a:gd name="T50" fmla="*/ 906273966 w 31"/>
              <a:gd name="T51" fmla="*/ 2147483647 h 49"/>
              <a:gd name="T52" fmla="*/ 906273966 w 31"/>
              <a:gd name="T53" fmla="*/ 2147483647 h 49"/>
              <a:gd name="T54" fmla="*/ 906273966 w 31"/>
              <a:gd name="T55" fmla="*/ 2147483647 h 49"/>
              <a:gd name="T56" fmla="*/ 2147483647 w 31"/>
              <a:gd name="T57" fmla="*/ 2147483647 h 49"/>
              <a:gd name="T58" fmla="*/ 2147483647 w 31"/>
              <a:gd name="T59" fmla="*/ 2147483647 h 49"/>
              <a:gd name="T60" fmla="*/ 2147483647 w 31"/>
              <a:gd name="T61" fmla="*/ 2147483647 h 49"/>
              <a:gd name="T62" fmla="*/ 2147483647 w 31"/>
              <a:gd name="T63" fmla="*/ 2147483647 h 49"/>
              <a:gd name="T64" fmla="*/ 2147483647 w 31"/>
              <a:gd name="T65" fmla="*/ 2147483647 h 49"/>
              <a:gd name="T66" fmla="*/ 2147483647 w 31"/>
              <a:gd name="T67" fmla="*/ 2147483647 h 49"/>
              <a:gd name="T68" fmla="*/ 2147483647 w 31"/>
              <a:gd name="T69" fmla="*/ 2147483647 h 49"/>
              <a:gd name="T70" fmla="*/ 2147483647 w 31"/>
              <a:gd name="T71" fmla="*/ 2147483647 h 49"/>
              <a:gd name="T72" fmla="*/ 2147483647 w 31"/>
              <a:gd name="T73" fmla="*/ 2147483647 h 49"/>
              <a:gd name="T74" fmla="*/ 2147483647 w 31"/>
              <a:gd name="T75" fmla="*/ 2147483647 h 49"/>
              <a:gd name="T76" fmla="*/ 2147483647 w 31"/>
              <a:gd name="T77" fmla="*/ 2147483647 h 49"/>
              <a:gd name="T78" fmla="*/ 2147483647 w 31"/>
              <a:gd name="T79" fmla="*/ 2147483647 h 49"/>
              <a:gd name="T80" fmla="*/ 2147483647 w 31"/>
              <a:gd name="T81" fmla="*/ 2147483647 h 49"/>
              <a:gd name="T82" fmla="*/ 2147483647 w 31"/>
              <a:gd name="T83" fmla="*/ 2147483647 h 49"/>
              <a:gd name="T84" fmla="*/ 2147483647 w 31"/>
              <a:gd name="T85" fmla="*/ 2147483647 h 4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1"/>
              <a:gd name="T130" fmla="*/ 0 h 49"/>
              <a:gd name="T131" fmla="*/ 31 w 31"/>
              <a:gd name="T132" fmla="*/ 49 h 49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1" h="49">
                <a:moveTo>
                  <a:pt x="31" y="26"/>
                </a:moveTo>
                <a:lnTo>
                  <a:pt x="31" y="19"/>
                </a:lnTo>
                <a:lnTo>
                  <a:pt x="31" y="18"/>
                </a:lnTo>
                <a:lnTo>
                  <a:pt x="31" y="16"/>
                </a:lnTo>
                <a:lnTo>
                  <a:pt x="28" y="16"/>
                </a:lnTo>
                <a:lnTo>
                  <a:pt x="28" y="12"/>
                </a:lnTo>
                <a:lnTo>
                  <a:pt x="28" y="9"/>
                </a:lnTo>
                <a:lnTo>
                  <a:pt x="28" y="6"/>
                </a:lnTo>
                <a:lnTo>
                  <a:pt x="24" y="6"/>
                </a:lnTo>
                <a:lnTo>
                  <a:pt x="24" y="4"/>
                </a:lnTo>
                <a:lnTo>
                  <a:pt x="19" y="4"/>
                </a:lnTo>
                <a:lnTo>
                  <a:pt x="19" y="0"/>
                </a:lnTo>
                <a:lnTo>
                  <a:pt x="14" y="0"/>
                </a:lnTo>
                <a:lnTo>
                  <a:pt x="11" y="0"/>
                </a:lnTo>
                <a:lnTo>
                  <a:pt x="9" y="4"/>
                </a:lnTo>
                <a:lnTo>
                  <a:pt x="2" y="6"/>
                </a:lnTo>
                <a:lnTo>
                  <a:pt x="2" y="9"/>
                </a:lnTo>
                <a:lnTo>
                  <a:pt x="2" y="12"/>
                </a:lnTo>
                <a:lnTo>
                  <a:pt x="0" y="16"/>
                </a:lnTo>
                <a:lnTo>
                  <a:pt x="0" y="18"/>
                </a:lnTo>
                <a:lnTo>
                  <a:pt x="0" y="19"/>
                </a:lnTo>
                <a:lnTo>
                  <a:pt x="0" y="26"/>
                </a:lnTo>
                <a:lnTo>
                  <a:pt x="0" y="28"/>
                </a:lnTo>
                <a:lnTo>
                  <a:pt x="0" y="30"/>
                </a:lnTo>
                <a:lnTo>
                  <a:pt x="0" y="33"/>
                </a:lnTo>
                <a:lnTo>
                  <a:pt x="2" y="37"/>
                </a:lnTo>
                <a:lnTo>
                  <a:pt x="2" y="38"/>
                </a:lnTo>
                <a:lnTo>
                  <a:pt x="2" y="42"/>
                </a:lnTo>
                <a:lnTo>
                  <a:pt x="9" y="45"/>
                </a:lnTo>
                <a:lnTo>
                  <a:pt x="11" y="49"/>
                </a:lnTo>
                <a:lnTo>
                  <a:pt x="14" y="49"/>
                </a:lnTo>
                <a:lnTo>
                  <a:pt x="19" y="49"/>
                </a:lnTo>
                <a:lnTo>
                  <a:pt x="19" y="45"/>
                </a:lnTo>
                <a:lnTo>
                  <a:pt x="24" y="45"/>
                </a:lnTo>
                <a:lnTo>
                  <a:pt x="24" y="42"/>
                </a:lnTo>
                <a:lnTo>
                  <a:pt x="28" y="42"/>
                </a:lnTo>
                <a:lnTo>
                  <a:pt x="28" y="38"/>
                </a:lnTo>
                <a:lnTo>
                  <a:pt x="28" y="37"/>
                </a:lnTo>
                <a:lnTo>
                  <a:pt x="28" y="33"/>
                </a:lnTo>
                <a:lnTo>
                  <a:pt x="31" y="33"/>
                </a:lnTo>
                <a:lnTo>
                  <a:pt x="31" y="30"/>
                </a:lnTo>
                <a:lnTo>
                  <a:pt x="31" y="28"/>
                </a:lnTo>
                <a:lnTo>
                  <a:pt x="31" y="26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" name="Freeform 81"/>
          <p:cNvSpPr>
            <a:spLocks/>
          </p:cNvSpPr>
          <p:nvPr/>
        </p:nvSpPr>
        <p:spPr bwMode="blackWhite">
          <a:xfrm>
            <a:off x="1986756" y="2693699"/>
            <a:ext cx="41275" cy="28575"/>
          </a:xfrm>
          <a:custGeom>
            <a:avLst/>
            <a:gdLst>
              <a:gd name="T0" fmla="*/ 2147483647 w 52"/>
              <a:gd name="T1" fmla="*/ 2147483647 h 37"/>
              <a:gd name="T2" fmla="*/ 2147483647 w 52"/>
              <a:gd name="T3" fmla="*/ 0 h 37"/>
              <a:gd name="T4" fmla="*/ 2147483647 w 52"/>
              <a:gd name="T5" fmla="*/ 2147483647 h 37"/>
              <a:gd name="T6" fmla="*/ 2147483647 w 52"/>
              <a:gd name="T7" fmla="*/ 2147483647 h 37"/>
              <a:gd name="T8" fmla="*/ 2147483647 w 52"/>
              <a:gd name="T9" fmla="*/ 2147483647 h 37"/>
              <a:gd name="T10" fmla="*/ 2147483647 w 52"/>
              <a:gd name="T11" fmla="*/ 2147483647 h 37"/>
              <a:gd name="T12" fmla="*/ 0 w 52"/>
              <a:gd name="T13" fmla="*/ 2147483647 h 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2"/>
              <a:gd name="T22" fmla="*/ 0 h 37"/>
              <a:gd name="T23" fmla="*/ 52 w 52"/>
              <a:gd name="T24" fmla="*/ 37 h 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2" h="37">
                <a:moveTo>
                  <a:pt x="52" y="6"/>
                </a:moveTo>
                <a:lnTo>
                  <a:pt x="42" y="0"/>
                </a:lnTo>
                <a:lnTo>
                  <a:pt x="28" y="6"/>
                </a:lnTo>
                <a:lnTo>
                  <a:pt x="18" y="14"/>
                </a:lnTo>
                <a:lnTo>
                  <a:pt x="5" y="23"/>
                </a:lnTo>
                <a:lnTo>
                  <a:pt x="5" y="37"/>
                </a:lnTo>
                <a:lnTo>
                  <a:pt x="0" y="3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2" name="Freeform 82"/>
          <p:cNvSpPr>
            <a:spLocks/>
          </p:cNvSpPr>
          <p:nvPr/>
        </p:nvSpPr>
        <p:spPr bwMode="blackWhite">
          <a:xfrm>
            <a:off x="1859756" y="2758786"/>
            <a:ext cx="34925" cy="61913"/>
          </a:xfrm>
          <a:custGeom>
            <a:avLst/>
            <a:gdLst>
              <a:gd name="T0" fmla="*/ 2147483647 w 43"/>
              <a:gd name="T1" fmla="*/ 0 h 78"/>
              <a:gd name="T2" fmla="*/ 2147483647 w 43"/>
              <a:gd name="T3" fmla="*/ 0 h 78"/>
              <a:gd name="T4" fmla="*/ 1071326812 w 43"/>
              <a:gd name="T5" fmla="*/ 2147483647 h 78"/>
              <a:gd name="T6" fmla="*/ 0 w 43"/>
              <a:gd name="T7" fmla="*/ 2147483647 h 78"/>
              <a:gd name="T8" fmla="*/ 1071326812 w 43"/>
              <a:gd name="T9" fmla="*/ 2147483647 h 78"/>
              <a:gd name="T10" fmla="*/ 2147483647 w 43"/>
              <a:gd name="T11" fmla="*/ 2147483647 h 78"/>
              <a:gd name="T12" fmla="*/ 2147483647 w 43"/>
              <a:gd name="T13" fmla="*/ 2147483647 h 78"/>
              <a:gd name="T14" fmla="*/ 2147483647 w 43"/>
              <a:gd name="T15" fmla="*/ 2147483647 h 78"/>
              <a:gd name="T16" fmla="*/ 2147483647 w 43"/>
              <a:gd name="T17" fmla="*/ 2147483647 h 78"/>
              <a:gd name="T18" fmla="*/ 2147483647 w 43"/>
              <a:gd name="T19" fmla="*/ 2147483647 h 7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"/>
              <a:gd name="T31" fmla="*/ 0 h 78"/>
              <a:gd name="T32" fmla="*/ 43 w 43"/>
              <a:gd name="T33" fmla="*/ 78 h 7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" h="78">
                <a:moveTo>
                  <a:pt x="29" y="0"/>
                </a:moveTo>
                <a:lnTo>
                  <a:pt x="9" y="0"/>
                </a:lnTo>
                <a:lnTo>
                  <a:pt x="2" y="9"/>
                </a:lnTo>
                <a:lnTo>
                  <a:pt x="0" y="26"/>
                </a:lnTo>
                <a:lnTo>
                  <a:pt x="2" y="40"/>
                </a:lnTo>
                <a:lnTo>
                  <a:pt x="10" y="43"/>
                </a:lnTo>
                <a:lnTo>
                  <a:pt x="29" y="50"/>
                </a:lnTo>
                <a:lnTo>
                  <a:pt x="29" y="59"/>
                </a:lnTo>
                <a:lnTo>
                  <a:pt x="33" y="66"/>
                </a:lnTo>
                <a:lnTo>
                  <a:pt x="43" y="78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3" name="Freeform 83"/>
          <p:cNvSpPr>
            <a:spLocks/>
          </p:cNvSpPr>
          <p:nvPr/>
        </p:nvSpPr>
        <p:spPr bwMode="blackWhite">
          <a:xfrm>
            <a:off x="1986756" y="3298536"/>
            <a:ext cx="26988" cy="46038"/>
          </a:xfrm>
          <a:custGeom>
            <a:avLst/>
            <a:gdLst>
              <a:gd name="T0" fmla="*/ 2147483647 w 35"/>
              <a:gd name="T1" fmla="*/ 2147483647 h 57"/>
              <a:gd name="T2" fmla="*/ 2147483647 w 35"/>
              <a:gd name="T3" fmla="*/ 2147483647 h 57"/>
              <a:gd name="T4" fmla="*/ 2147483647 w 35"/>
              <a:gd name="T5" fmla="*/ 2147483647 h 57"/>
              <a:gd name="T6" fmla="*/ 2147483647 w 35"/>
              <a:gd name="T7" fmla="*/ 2147483647 h 57"/>
              <a:gd name="T8" fmla="*/ 2147483647 w 35"/>
              <a:gd name="T9" fmla="*/ 2147483647 h 57"/>
              <a:gd name="T10" fmla="*/ 2147483647 w 35"/>
              <a:gd name="T11" fmla="*/ 2147483647 h 57"/>
              <a:gd name="T12" fmla="*/ 2147483647 w 35"/>
              <a:gd name="T13" fmla="*/ 2147483647 h 57"/>
              <a:gd name="T14" fmla="*/ 2147483647 w 35"/>
              <a:gd name="T15" fmla="*/ 2147483647 h 57"/>
              <a:gd name="T16" fmla="*/ 0 w 35"/>
              <a:gd name="T17" fmla="*/ 0 h 5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5"/>
              <a:gd name="T28" fmla="*/ 0 h 57"/>
              <a:gd name="T29" fmla="*/ 35 w 35"/>
              <a:gd name="T30" fmla="*/ 57 h 5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5" h="57">
                <a:moveTo>
                  <a:pt x="35" y="50"/>
                </a:moveTo>
                <a:lnTo>
                  <a:pt x="26" y="57"/>
                </a:lnTo>
                <a:lnTo>
                  <a:pt x="18" y="55"/>
                </a:lnTo>
                <a:lnTo>
                  <a:pt x="12" y="50"/>
                </a:lnTo>
                <a:lnTo>
                  <a:pt x="5" y="36"/>
                </a:lnTo>
                <a:lnTo>
                  <a:pt x="5" y="27"/>
                </a:lnTo>
                <a:lnTo>
                  <a:pt x="12" y="13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4" name="Freeform 84"/>
          <p:cNvSpPr>
            <a:spLocks/>
          </p:cNvSpPr>
          <p:nvPr/>
        </p:nvSpPr>
        <p:spPr bwMode="blackWhite">
          <a:xfrm>
            <a:off x="2432844" y="3074699"/>
            <a:ext cx="252412" cy="112712"/>
          </a:xfrm>
          <a:custGeom>
            <a:avLst/>
            <a:gdLst>
              <a:gd name="T0" fmla="*/ 2147483647 w 319"/>
              <a:gd name="T1" fmla="*/ 0 h 142"/>
              <a:gd name="T2" fmla="*/ 2147483647 w 319"/>
              <a:gd name="T3" fmla="*/ 2147483647 h 142"/>
              <a:gd name="T4" fmla="*/ 2147483647 w 319"/>
              <a:gd name="T5" fmla="*/ 2147483647 h 142"/>
              <a:gd name="T6" fmla="*/ 2147483647 w 319"/>
              <a:gd name="T7" fmla="*/ 2147483647 h 142"/>
              <a:gd name="T8" fmla="*/ 2147483647 w 319"/>
              <a:gd name="T9" fmla="*/ 2147483647 h 142"/>
              <a:gd name="T10" fmla="*/ 2147483647 w 319"/>
              <a:gd name="T11" fmla="*/ 2147483647 h 142"/>
              <a:gd name="T12" fmla="*/ 2147483647 w 319"/>
              <a:gd name="T13" fmla="*/ 2147483647 h 142"/>
              <a:gd name="T14" fmla="*/ 0 w 319"/>
              <a:gd name="T15" fmla="*/ 2147483647 h 142"/>
              <a:gd name="T16" fmla="*/ 2147483647 w 319"/>
              <a:gd name="T17" fmla="*/ 2147483647 h 142"/>
              <a:gd name="T18" fmla="*/ 2147483647 w 319"/>
              <a:gd name="T19" fmla="*/ 2147483647 h 142"/>
              <a:gd name="T20" fmla="*/ 2147483647 w 319"/>
              <a:gd name="T21" fmla="*/ 2147483647 h 142"/>
              <a:gd name="T22" fmla="*/ 2147483647 w 319"/>
              <a:gd name="T23" fmla="*/ 2147483647 h 142"/>
              <a:gd name="T24" fmla="*/ 2147483647 w 319"/>
              <a:gd name="T25" fmla="*/ 2147483647 h 142"/>
              <a:gd name="T26" fmla="*/ 2147483647 w 319"/>
              <a:gd name="T27" fmla="*/ 2147483647 h 142"/>
              <a:gd name="T28" fmla="*/ 2147483647 w 319"/>
              <a:gd name="T29" fmla="*/ 2147483647 h 142"/>
              <a:gd name="T30" fmla="*/ 2147483647 w 319"/>
              <a:gd name="T31" fmla="*/ 2147483647 h 142"/>
              <a:gd name="T32" fmla="*/ 2147483647 w 319"/>
              <a:gd name="T33" fmla="*/ 2147483647 h 142"/>
              <a:gd name="T34" fmla="*/ 2147483647 w 319"/>
              <a:gd name="T35" fmla="*/ 2147483647 h 142"/>
              <a:gd name="T36" fmla="*/ 2147483647 w 319"/>
              <a:gd name="T37" fmla="*/ 0 h 14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19"/>
              <a:gd name="T58" fmla="*/ 0 h 142"/>
              <a:gd name="T59" fmla="*/ 319 w 319"/>
              <a:gd name="T60" fmla="*/ 142 h 14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19" h="142">
                <a:moveTo>
                  <a:pt x="170" y="0"/>
                </a:moveTo>
                <a:lnTo>
                  <a:pt x="170" y="11"/>
                </a:lnTo>
                <a:lnTo>
                  <a:pt x="146" y="25"/>
                </a:lnTo>
                <a:lnTo>
                  <a:pt x="116" y="32"/>
                </a:lnTo>
                <a:lnTo>
                  <a:pt x="87" y="32"/>
                </a:lnTo>
                <a:lnTo>
                  <a:pt x="44" y="32"/>
                </a:lnTo>
                <a:lnTo>
                  <a:pt x="14" y="37"/>
                </a:lnTo>
                <a:lnTo>
                  <a:pt x="0" y="59"/>
                </a:lnTo>
                <a:lnTo>
                  <a:pt x="21" y="63"/>
                </a:lnTo>
                <a:lnTo>
                  <a:pt x="42" y="68"/>
                </a:lnTo>
                <a:lnTo>
                  <a:pt x="57" y="87"/>
                </a:lnTo>
                <a:lnTo>
                  <a:pt x="87" y="108"/>
                </a:lnTo>
                <a:lnTo>
                  <a:pt x="149" y="132"/>
                </a:lnTo>
                <a:lnTo>
                  <a:pt x="208" y="142"/>
                </a:lnTo>
                <a:lnTo>
                  <a:pt x="251" y="132"/>
                </a:lnTo>
                <a:lnTo>
                  <a:pt x="286" y="101"/>
                </a:lnTo>
                <a:lnTo>
                  <a:pt x="291" y="90"/>
                </a:lnTo>
                <a:lnTo>
                  <a:pt x="319" y="59"/>
                </a:lnTo>
                <a:lnTo>
                  <a:pt x="170" y="0"/>
                </a:lnTo>
                <a:close/>
              </a:path>
            </a:pathLst>
          </a:custGeom>
          <a:solidFill>
            <a:srgbClr val="FFE0D2"/>
          </a:solidFill>
          <a:ln w="1588">
            <a:solidFill>
              <a:srgbClr val="FFE0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5" name="Freeform 85"/>
          <p:cNvSpPr>
            <a:spLocks/>
          </p:cNvSpPr>
          <p:nvPr/>
        </p:nvSpPr>
        <p:spPr bwMode="blackWhite">
          <a:xfrm>
            <a:off x="2432844" y="3074699"/>
            <a:ext cx="252412" cy="112712"/>
          </a:xfrm>
          <a:custGeom>
            <a:avLst/>
            <a:gdLst>
              <a:gd name="T0" fmla="*/ 2147483647 w 319"/>
              <a:gd name="T1" fmla="*/ 0 h 142"/>
              <a:gd name="T2" fmla="*/ 2147483647 w 319"/>
              <a:gd name="T3" fmla="*/ 2147483647 h 142"/>
              <a:gd name="T4" fmla="*/ 2147483647 w 319"/>
              <a:gd name="T5" fmla="*/ 2147483647 h 142"/>
              <a:gd name="T6" fmla="*/ 2147483647 w 319"/>
              <a:gd name="T7" fmla="*/ 2147483647 h 142"/>
              <a:gd name="T8" fmla="*/ 2147483647 w 319"/>
              <a:gd name="T9" fmla="*/ 2147483647 h 142"/>
              <a:gd name="T10" fmla="*/ 2147483647 w 319"/>
              <a:gd name="T11" fmla="*/ 2147483647 h 142"/>
              <a:gd name="T12" fmla="*/ 2147483647 w 319"/>
              <a:gd name="T13" fmla="*/ 2147483647 h 142"/>
              <a:gd name="T14" fmla="*/ 0 w 319"/>
              <a:gd name="T15" fmla="*/ 2147483647 h 142"/>
              <a:gd name="T16" fmla="*/ 2147483647 w 319"/>
              <a:gd name="T17" fmla="*/ 2147483647 h 142"/>
              <a:gd name="T18" fmla="*/ 2147483647 w 319"/>
              <a:gd name="T19" fmla="*/ 2147483647 h 142"/>
              <a:gd name="T20" fmla="*/ 2147483647 w 319"/>
              <a:gd name="T21" fmla="*/ 2147483647 h 142"/>
              <a:gd name="T22" fmla="*/ 2147483647 w 319"/>
              <a:gd name="T23" fmla="*/ 2147483647 h 142"/>
              <a:gd name="T24" fmla="*/ 2147483647 w 319"/>
              <a:gd name="T25" fmla="*/ 2147483647 h 142"/>
              <a:gd name="T26" fmla="*/ 2147483647 w 319"/>
              <a:gd name="T27" fmla="*/ 2147483647 h 142"/>
              <a:gd name="T28" fmla="*/ 2147483647 w 319"/>
              <a:gd name="T29" fmla="*/ 2147483647 h 142"/>
              <a:gd name="T30" fmla="*/ 2147483647 w 319"/>
              <a:gd name="T31" fmla="*/ 2147483647 h 142"/>
              <a:gd name="T32" fmla="*/ 2147483647 w 319"/>
              <a:gd name="T33" fmla="*/ 2147483647 h 142"/>
              <a:gd name="T34" fmla="*/ 2147483647 w 319"/>
              <a:gd name="T35" fmla="*/ 2147483647 h 14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19"/>
              <a:gd name="T55" fmla="*/ 0 h 142"/>
              <a:gd name="T56" fmla="*/ 319 w 319"/>
              <a:gd name="T57" fmla="*/ 142 h 14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19" h="142">
                <a:moveTo>
                  <a:pt x="170" y="0"/>
                </a:moveTo>
                <a:lnTo>
                  <a:pt x="170" y="11"/>
                </a:lnTo>
                <a:lnTo>
                  <a:pt x="146" y="25"/>
                </a:lnTo>
                <a:lnTo>
                  <a:pt x="116" y="32"/>
                </a:lnTo>
                <a:lnTo>
                  <a:pt x="87" y="32"/>
                </a:lnTo>
                <a:lnTo>
                  <a:pt x="44" y="32"/>
                </a:lnTo>
                <a:lnTo>
                  <a:pt x="14" y="37"/>
                </a:lnTo>
                <a:lnTo>
                  <a:pt x="0" y="59"/>
                </a:lnTo>
                <a:lnTo>
                  <a:pt x="21" y="63"/>
                </a:lnTo>
                <a:lnTo>
                  <a:pt x="42" y="68"/>
                </a:lnTo>
                <a:lnTo>
                  <a:pt x="57" y="87"/>
                </a:lnTo>
                <a:lnTo>
                  <a:pt x="87" y="108"/>
                </a:lnTo>
                <a:lnTo>
                  <a:pt x="149" y="132"/>
                </a:lnTo>
                <a:lnTo>
                  <a:pt x="208" y="142"/>
                </a:lnTo>
                <a:lnTo>
                  <a:pt x="251" y="132"/>
                </a:lnTo>
                <a:lnTo>
                  <a:pt x="286" y="101"/>
                </a:lnTo>
                <a:lnTo>
                  <a:pt x="291" y="90"/>
                </a:lnTo>
                <a:lnTo>
                  <a:pt x="319" y="5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6" name="Freeform 86"/>
          <p:cNvSpPr>
            <a:spLocks/>
          </p:cNvSpPr>
          <p:nvPr/>
        </p:nvSpPr>
        <p:spPr bwMode="blackWhite">
          <a:xfrm>
            <a:off x="2915444" y="2584161"/>
            <a:ext cx="331787" cy="361950"/>
          </a:xfrm>
          <a:custGeom>
            <a:avLst/>
            <a:gdLst>
              <a:gd name="T0" fmla="*/ 2147483647 w 419"/>
              <a:gd name="T1" fmla="*/ 2147483647 h 456"/>
              <a:gd name="T2" fmla="*/ 2147483647 w 419"/>
              <a:gd name="T3" fmla="*/ 2147483647 h 456"/>
              <a:gd name="T4" fmla="*/ 2147483647 w 419"/>
              <a:gd name="T5" fmla="*/ 2147483647 h 456"/>
              <a:gd name="T6" fmla="*/ 2147483647 w 419"/>
              <a:gd name="T7" fmla="*/ 2147483647 h 456"/>
              <a:gd name="T8" fmla="*/ 2147483647 w 419"/>
              <a:gd name="T9" fmla="*/ 2147483647 h 456"/>
              <a:gd name="T10" fmla="*/ 0 w 419"/>
              <a:gd name="T11" fmla="*/ 2147483647 h 456"/>
              <a:gd name="T12" fmla="*/ 0 w 419"/>
              <a:gd name="T13" fmla="*/ 2147483647 h 456"/>
              <a:gd name="T14" fmla="*/ 2147483647 w 419"/>
              <a:gd name="T15" fmla="*/ 2147483647 h 456"/>
              <a:gd name="T16" fmla="*/ 2147483647 w 419"/>
              <a:gd name="T17" fmla="*/ 2147483647 h 456"/>
              <a:gd name="T18" fmla="*/ 2147483647 w 419"/>
              <a:gd name="T19" fmla="*/ 2147483647 h 456"/>
              <a:gd name="T20" fmla="*/ 2147483647 w 419"/>
              <a:gd name="T21" fmla="*/ 2147483647 h 456"/>
              <a:gd name="T22" fmla="*/ 2147483647 w 419"/>
              <a:gd name="T23" fmla="*/ 2147483647 h 456"/>
              <a:gd name="T24" fmla="*/ 2147483647 w 419"/>
              <a:gd name="T25" fmla="*/ 0 h 456"/>
              <a:gd name="T26" fmla="*/ 2147483647 w 419"/>
              <a:gd name="T27" fmla="*/ 2147483647 h 456"/>
              <a:gd name="T28" fmla="*/ 2147483647 w 419"/>
              <a:gd name="T29" fmla="*/ 2147483647 h 456"/>
              <a:gd name="T30" fmla="*/ 2147483647 w 419"/>
              <a:gd name="T31" fmla="*/ 2147483647 h 456"/>
              <a:gd name="T32" fmla="*/ 2147483647 w 419"/>
              <a:gd name="T33" fmla="*/ 2147483647 h 456"/>
              <a:gd name="T34" fmla="*/ 2147483647 w 419"/>
              <a:gd name="T35" fmla="*/ 2147483647 h 456"/>
              <a:gd name="T36" fmla="*/ 2147483647 w 419"/>
              <a:gd name="T37" fmla="*/ 2147483647 h 456"/>
              <a:gd name="T38" fmla="*/ 2147483647 w 419"/>
              <a:gd name="T39" fmla="*/ 2147483647 h 456"/>
              <a:gd name="T40" fmla="*/ 2147483647 w 419"/>
              <a:gd name="T41" fmla="*/ 2147483647 h 456"/>
              <a:gd name="T42" fmla="*/ 2147483647 w 419"/>
              <a:gd name="T43" fmla="*/ 2147483647 h 456"/>
              <a:gd name="T44" fmla="*/ 2147483647 w 419"/>
              <a:gd name="T45" fmla="*/ 2147483647 h 456"/>
              <a:gd name="T46" fmla="*/ 2147483647 w 419"/>
              <a:gd name="T47" fmla="*/ 2147483647 h 456"/>
              <a:gd name="T48" fmla="*/ 2147483647 w 419"/>
              <a:gd name="T49" fmla="*/ 2147483647 h 456"/>
              <a:gd name="T50" fmla="*/ 2147483647 w 419"/>
              <a:gd name="T51" fmla="*/ 2147483647 h 456"/>
              <a:gd name="T52" fmla="*/ 2147483647 w 419"/>
              <a:gd name="T53" fmla="*/ 2147483647 h 45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419"/>
              <a:gd name="T82" fmla="*/ 0 h 456"/>
              <a:gd name="T83" fmla="*/ 419 w 419"/>
              <a:gd name="T84" fmla="*/ 456 h 45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419" h="456">
                <a:moveTo>
                  <a:pt x="55" y="441"/>
                </a:moveTo>
                <a:lnTo>
                  <a:pt x="71" y="328"/>
                </a:lnTo>
                <a:lnTo>
                  <a:pt x="55" y="313"/>
                </a:lnTo>
                <a:lnTo>
                  <a:pt x="43" y="294"/>
                </a:lnTo>
                <a:lnTo>
                  <a:pt x="14" y="271"/>
                </a:lnTo>
                <a:lnTo>
                  <a:pt x="0" y="247"/>
                </a:lnTo>
                <a:lnTo>
                  <a:pt x="0" y="230"/>
                </a:lnTo>
                <a:lnTo>
                  <a:pt x="14" y="202"/>
                </a:lnTo>
                <a:lnTo>
                  <a:pt x="43" y="166"/>
                </a:lnTo>
                <a:lnTo>
                  <a:pt x="64" y="102"/>
                </a:lnTo>
                <a:lnTo>
                  <a:pt x="75" y="69"/>
                </a:lnTo>
                <a:lnTo>
                  <a:pt x="95" y="33"/>
                </a:lnTo>
                <a:lnTo>
                  <a:pt x="159" y="0"/>
                </a:lnTo>
                <a:lnTo>
                  <a:pt x="298" y="17"/>
                </a:lnTo>
                <a:lnTo>
                  <a:pt x="378" y="62"/>
                </a:lnTo>
                <a:lnTo>
                  <a:pt x="419" y="133"/>
                </a:lnTo>
                <a:lnTo>
                  <a:pt x="409" y="199"/>
                </a:lnTo>
                <a:lnTo>
                  <a:pt x="364" y="264"/>
                </a:lnTo>
                <a:lnTo>
                  <a:pt x="336" y="306"/>
                </a:lnTo>
                <a:lnTo>
                  <a:pt x="315" y="327"/>
                </a:lnTo>
                <a:lnTo>
                  <a:pt x="298" y="351"/>
                </a:lnTo>
                <a:lnTo>
                  <a:pt x="279" y="404"/>
                </a:lnTo>
                <a:lnTo>
                  <a:pt x="279" y="418"/>
                </a:lnTo>
                <a:lnTo>
                  <a:pt x="253" y="441"/>
                </a:lnTo>
                <a:lnTo>
                  <a:pt x="187" y="456"/>
                </a:lnTo>
                <a:lnTo>
                  <a:pt x="106" y="446"/>
                </a:lnTo>
                <a:lnTo>
                  <a:pt x="55" y="441"/>
                </a:lnTo>
                <a:close/>
              </a:path>
            </a:pathLst>
          </a:custGeom>
          <a:solidFill>
            <a:srgbClr val="FFE0D2"/>
          </a:solidFill>
          <a:ln w="1588">
            <a:solidFill>
              <a:srgbClr val="FFE0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7" name="Freeform 87"/>
          <p:cNvSpPr>
            <a:spLocks/>
          </p:cNvSpPr>
          <p:nvPr/>
        </p:nvSpPr>
        <p:spPr bwMode="blackWhite">
          <a:xfrm>
            <a:off x="2915444" y="2584161"/>
            <a:ext cx="331787" cy="361950"/>
          </a:xfrm>
          <a:custGeom>
            <a:avLst/>
            <a:gdLst>
              <a:gd name="T0" fmla="*/ 2147483647 w 419"/>
              <a:gd name="T1" fmla="*/ 2147483647 h 456"/>
              <a:gd name="T2" fmla="*/ 2147483647 w 419"/>
              <a:gd name="T3" fmla="*/ 2147483647 h 456"/>
              <a:gd name="T4" fmla="*/ 2147483647 w 419"/>
              <a:gd name="T5" fmla="*/ 2147483647 h 456"/>
              <a:gd name="T6" fmla="*/ 2147483647 w 419"/>
              <a:gd name="T7" fmla="*/ 2147483647 h 456"/>
              <a:gd name="T8" fmla="*/ 2147483647 w 419"/>
              <a:gd name="T9" fmla="*/ 2147483647 h 456"/>
              <a:gd name="T10" fmla="*/ 0 w 419"/>
              <a:gd name="T11" fmla="*/ 2147483647 h 456"/>
              <a:gd name="T12" fmla="*/ 0 w 419"/>
              <a:gd name="T13" fmla="*/ 2147483647 h 456"/>
              <a:gd name="T14" fmla="*/ 2147483647 w 419"/>
              <a:gd name="T15" fmla="*/ 2147483647 h 456"/>
              <a:gd name="T16" fmla="*/ 2147483647 w 419"/>
              <a:gd name="T17" fmla="*/ 2147483647 h 456"/>
              <a:gd name="T18" fmla="*/ 2147483647 w 419"/>
              <a:gd name="T19" fmla="*/ 2147483647 h 456"/>
              <a:gd name="T20" fmla="*/ 2147483647 w 419"/>
              <a:gd name="T21" fmla="*/ 2147483647 h 456"/>
              <a:gd name="T22" fmla="*/ 2147483647 w 419"/>
              <a:gd name="T23" fmla="*/ 2147483647 h 456"/>
              <a:gd name="T24" fmla="*/ 2147483647 w 419"/>
              <a:gd name="T25" fmla="*/ 0 h 456"/>
              <a:gd name="T26" fmla="*/ 2147483647 w 419"/>
              <a:gd name="T27" fmla="*/ 2147483647 h 456"/>
              <a:gd name="T28" fmla="*/ 2147483647 w 419"/>
              <a:gd name="T29" fmla="*/ 2147483647 h 456"/>
              <a:gd name="T30" fmla="*/ 2147483647 w 419"/>
              <a:gd name="T31" fmla="*/ 2147483647 h 456"/>
              <a:gd name="T32" fmla="*/ 2147483647 w 419"/>
              <a:gd name="T33" fmla="*/ 2147483647 h 456"/>
              <a:gd name="T34" fmla="*/ 2147483647 w 419"/>
              <a:gd name="T35" fmla="*/ 2147483647 h 456"/>
              <a:gd name="T36" fmla="*/ 2147483647 w 419"/>
              <a:gd name="T37" fmla="*/ 2147483647 h 456"/>
              <a:gd name="T38" fmla="*/ 2147483647 w 419"/>
              <a:gd name="T39" fmla="*/ 2147483647 h 456"/>
              <a:gd name="T40" fmla="*/ 2147483647 w 419"/>
              <a:gd name="T41" fmla="*/ 2147483647 h 456"/>
              <a:gd name="T42" fmla="*/ 2147483647 w 419"/>
              <a:gd name="T43" fmla="*/ 2147483647 h 456"/>
              <a:gd name="T44" fmla="*/ 2147483647 w 419"/>
              <a:gd name="T45" fmla="*/ 2147483647 h 456"/>
              <a:gd name="T46" fmla="*/ 2147483647 w 419"/>
              <a:gd name="T47" fmla="*/ 2147483647 h 456"/>
              <a:gd name="T48" fmla="*/ 2147483647 w 419"/>
              <a:gd name="T49" fmla="*/ 2147483647 h 456"/>
              <a:gd name="T50" fmla="*/ 2147483647 w 419"/>
              <a:gd name="T51" fmla="*/ 2147483647 h 45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419"/>
              <a:gd name="T79" fmla="*/ 0 h 456"/>
              <a:gd name="T80" fmla="*/ 419 w 419"/>
              <a:gd name="T81" fmla="*/ 456 h 45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419" h="456">
                <a:moveTo>
                  <a:pt x="55" y="441"/>
                </a:moveTo>
                <a:lnTo>
                  <a:pt x="71" y="328"/>
                </a:lnTo>
                <a:lnTo>
                  <a:pt x="55" y="313"/>
                </a:lnTo>
                <a:lnTo>
                  <a:pt x="43" y="294"/>
                </a:lnTo>
                <a:lnTo>
                  <a:pt x="14" y="271"/>
                </a:lnTo>
                <a:lnTo>
                  <a:pt x="0" y="247"/>
                </a:lnTo>
                <a:lnTo>
                  <a:pt x="0" y="230"/>
                </a:lnTo>
                <a:lnTo>
                  <a:pt x="14" y="202"/>
                </a:lnTo>
                <a:lnTo>
                  <a:pt x="43" y="166"/>
                </a:lnTo>
                <a:lnTo>
                  <a:pt x="64" y="102"/>
                </a:lnTo>
                <a:lnTo>
                  <a:pt x="75" y="69"/>
                </a:lnTo>
                <a:lnTo>
                  <a:pt x="95" y="33"/>
                </a:lnTo>
                <a:lnTo>
                  <a:pt x="159" y="0"/>
                </a:lnTo>
                <a:lnTo>
                  <a:pt x="298" y="17"/>
                </a:lnTo>
                <a:lnTo>
                  <a:pt x="378" y="62"/>
                </a:lnTo>
                <a:lnTo>
                  <a:pt x="419" y="133"/>
                </a:lnTo>
                <a:lnTo>
                  <a:pt x="409" y="199"/>
                </a:lnTo>
                <a:lnTo>
                  <a:pt x="364" y="264"/>
                </a:lnTo>
                <a:lnTo>
                  <a:pt x="336" y="306"/>
                </a:lnTo>
                <a:lnTo>
                  <a:pt x="315" y="327"/>
                </a:lnTo>
                <a:lnTo>
                  <a:pt x="298" y="351"/>
                </a:lnTo>
                <a:lnTo>
                  <a:pt x="279" y="404"/>
                </a:lnTo>
                <a:lnTo>
                  <a:pt x="279" y="418"/>
                </a:lnTo>
                <a:lnTo>
                  <a:pt x="253" y="441"/>
                </a:lnTo>
                <a:lnTo>
                  <a:pt x="187" y="456"/>
                </a:lnTo>
                <a:lnTo>
                  <a:pt x="106" y="446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8" name="Freeform 88"/>
          <p:cNvSpPr>
            <a:spLocks/>
          </p:cNvSpPr>
          <p:nvPr/>
        </p:nvSpPr>
        <p:spPr bwMode="blackWhite">
          <a:xfrm>
            <a:off x="2997994" y="2539711"/>
            <a:ext cx="331787" cy="315913"/>
          </a:xfrm>
          <a:custGeom>
            <a:avLst/>
            <a:gdLst>
              <a:gd name="T0" fmla="*/ 2147483647 w 417"/>
              <a:gd name="T1" fmla="*/ 2147483647 h 397"/>
              <a:gd name="T2" fmla="*/ 2147483647 w 417"/>
              <a:gd name="T3" fmla="*/ 2147483647 h 397"/>
              <a:gd name="T4" fmla="*/ 2147483647 w 417"/>
              <a:gd name="T5" fmla="*/ 2147483647 h 397"/>
              <a:gd name="T6" fmla="*/ 2147483647 w 417"/>
              <a:gd name="T7" fmla="*/ 2147483647 h 397"/>
              <a:gd name="T8" fmla="*/ 2147483647 w 417"/>
              <a:gd name="T9" fmla="*/ 2147483647 h 397"/>
              <a:gd name="T10" fmla="*/ 2147483647 w 417"/>
              <a:gd name="T11" fmla="*/ 2147483647 h 397"/>
              <a:gd name="T12" fmla="*/ 0 w 417"/>
              <a:gd name="T13" fmla="*/ 2147483647 h 397"/>
              <a:gd name="T14" fmla="*/ 0 w 417"/>
              <a:gd name="T15" fmla="*/ 2147483647 h 397"/>
              <a:gd name="T16" fmla="*/ 2147483647 w 417"/>
              <a:gd name="T17" fmla="*/ 2147483647 h 397"/>
              <a:gd name="T18" fmla="*/ 2147483647 w 417"/>
              <a:gd name="T19" fmla="*/ 2147483647 h 397"/>
              <a:gd name="T20" fmla="*/ 2147483647 w 417"/>
              <a:gd name="T21" fmla="*/ 2147483647 h 397"/>
              <a:gd name="T22" fmla="*/ 2147483647 w 417"/>
              <a:gd name="T23" fmla="*/ 2147483647 h 397"/>
              <a:gd name="T24" fmla="*/ 2147483647 w 417"/>
              <a:gd name="T25" fmla="*/ 2147483647 h 397"/>
              <a:gd name="T26" fmla="*/ 2147483647 w 417"/>
              <a:gd name="T27" fmla="*/ 2147483647 h 397"/>
              <a:gd name="T28" fmla="*/ 2147483647 w 417"/>
              <a:gd name="T29" fmla="*/ 2147483647 h 397"/>
              <a:gd name="T30" fmla="*/ 2147483647 w 417"/>
              <a:gd name="T31" fmla="*/ 2147483647 h 397"/>
              <a:gd name="T32" fmla="*/ 2147483647 w 417"/>
              <a:gd name="T33" fmla="*/ 2147483647 h 397"/>
              <a:gd name="T34" fmla="*/ 2147483647 w 417"/>
              <a:gd name="T35" fmla="*/ 2147483647 h 397"/>
              <a:gd name="T36" fmla="*/ 2147483647 w 417"/>
              <a:gd name="T37" fmla="*/ 2147483647 h 397"/>
              <a:gd name="T38" fmla="*/ 2147483647 w 417"/>
              <a:gd name="T39" fmla="*/ 2147483647 h 397"/>
              <a:gd name="T40" fmla="*/ 2147483647 w 417"/>
              <a:gd name="T41" fmla="*/ 2147483647 h 397"/>
              <a:gd name="T42" fmla="*/ 2147483647 w 417"/>
              <a:gd name="T43" fmla="*/ 2147483647 h 397"/>
              <a:gd name="T44" fmla="*/ 2147483647 w 417"/>
              <a:gd name="T45" fmla="*/ 2147483647 h 397"/>
              <a:gd name="T46" fmla="*/ 2147483647 w 417"/>
              <a:gd name="T47" fmla="*/ 2147483647 h 397"/>
              <a:gd name="T48" fmla="*/ 2147483647 w 417"/>
              <a:gd name="T49" fmla="*/ 2147483647 h 397"/>
              <a:gd name="T50" fmla="*/ 2147483647 w 417"/>
              <a:gd name="T51" fmla="*/ 2147483647 h 397"/>
              <a:gd name="T52" fmla="*/ 2147483647 w 417"/>
              <a:gd name="T53" fmla="*/ 2147483647 h 397"/>
              <a:gd name="T54" fmla="*/ 2147483647 w 417"/>
              <a:gd name="T55" fmla="*/ 2147483647 h 397"/>
              <a:gd name="T56" fmla="*/ 2147483647 w 417"/>
              <a:gd name="T57" fmla="*/ 2147483647 h 397"/>
              <a:gd name="T58" fmla="*/ 2147483647 w 417"/>
              <a:gd name="T59" fmla="*/ 2147483647 h 397"/>
              <a:gd name="T60" fmla="*/ 2147483647 w 417"/>
              <a:gd name="T61" fmla="*/ 2147483647 h 397"/>
              <a:gd name="T62" fmla="*/ 2147483647 w 417"/>
              <a:gd name="T63" fmla="*/ 2147483647 h 397"/>
              <a:gd name="T64" fmla="*/ 2147483647 w 417"/>
              <a:gd name="T65" fmla="*/ 2147483647 h 397"/>
              <a:gd name="T66" fmla="*/ 2147483647 w 417"/>
              <a:gd name="T67" fmla="*/ 2147483647 h 397"/>
              <a:gd name="T68" fmla="*/ 2147483647 w 417"/>
              <a:gd name="T69" fmla="*/ 2147483647 h 397"/>
              <a:gd name="T70" fmla="*/ 2147483647 w 417"/>
              <a:gd name="T71" fmla="*/ 2147483647 h 397"/>
              <a:gd name="T72" fmla="*/ 2147483647 w 417"/>
              <a:gd name="T73" fmla="*/ 2147483647 h 397"/>
              <a:gd name="T74" fmla="*/ 2147483647 w 417"/>
              <a:gd name="T75" fmla="*/ 2147483647 h 397"/>
              <a:gd name="T76" fmla="*/ 2147483647 w 417"/>
              <a:gd name="T77" fmla="*/ 2147483647 h 397"/>
              <a:gd name="T78" fmla="*/ 2147483647 w 417"/>
              <a:gd name="T79" fmla="*/ 2147483647 h 397"/>
              <a:gd name="T80" fmla="*/ 2147483647 w 417"/>
              <a:gd name="T81" fmla="*/ 0 h 397"/>
              <a:gd name="T82" fmla="*/ 2147483647 w 417"/>
              <a:gd name="T83" fmla="*/ 0 h 397"/>
              <a:gd name="T84" fmla="*/ 2147483647 w 417"/>
              <a:gd name="T85" fmla="*/ 2147483647 h 39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417"/>
              <a:gd name="T130" fmla="*/ 0 h 397"/>
              <a:gd name="T131" fmla="*/ 417 w 417"/>
              <a:gd name="T132" fmla="*/ 397 h 39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417" h="397">
                <a:moveTo>
                  <a:pt x="142" y="17"/>
                </a:moveTo>
                <a:lnTo>
                  <a:pt x="136" y="17"/>
                </a:lnTo>
                <a:lnTo>
                  <a:pt x="116" y="17"/>
                </a:lnTo>
                <a:lnTo>
                  <a:pt x="93" y="17"/>
                </a:lnTo>
                <a:lnTo>
                  <a:pt x="53" y="19"/>
                </a:lnTo>
                <a:lnTo>
                  <a:pt x="24" y="43"/>
                </a:lnTo>
                <a:lnTo>
                  <a:pt x="0" y="55"/>
                </a:lnTo>
                <a:lnTo>
                  <a:pt x="0" y="78"/>
                </a:lnTo>
                <a:lnTo>
                  <a:pt x="22" y="88"/>
                </a:lnTo>
                <a:lnTo>
                  <a:pt x="100" y="105"/>
                </a:lnTo>
                <a:lnTo>
                  <a:pt x="156" y="110"/>
                </a:lnTo>
                <a:lnTo>
                  <a:pt x="197" y="121"/>
                </a:lnTo>
                <a:lnTo>
                  <a:pt x="240" y="129"/>
                </a:lnTo>
                <a:lnTo>
                  <a:pt x="258" y="143"/>
                </a:lnTo>
                <a:lnTo>
                  <a:pt x="272" y="157"/>
                </a:lnTo>
                <a:lnTo>
                  <a:pt x="282" y="188"/>
                </a:lnTo>
                <a:lnTo>
                  <a:pt x="268" y="199"/>
                </a:lnTo>
                <a:lnTo>
                  <a:pt x="268" y="221"/>
                </a:lnTo>
                <a:lnTo>
                  <a:pt x="282" y="230"/>
                </a:lnTo>
                <a:lnTo>
                  <a:pt x="282" y="249"/>
                </a:lnTo>
                <a:lnTo>
                  <a:pt x="272" y="266"/>
                </a:lnTo>
                <a:lnTo>
                  <a:pt x="240" y="290"/>
                </a:lnTo>
                <a:lnTo>
                  <a:pt x="209" y="326"/>
                </a:lnTo>
                <a:lnTo>
                  <a:pt x="197" y="368"/>
                </a:lnTo>
                <a:lnTo>
                  <a:pt x="197" y="388"/>
                </a:lnTo>
                <a:lnTo>
                  <a:pt x="220" y="397"/>
                </a:lnTo>
                <a:lnTo>
                  <a:pt x="251" y="395"/>
                </a:lnTo>
                <a:lnTo>
                  <a:pt x="282" y="354"/>
                </a:lnTo>
                <a:lnTo>
                  <a:pt x="282" y="335"/>
                </a:lnTo>
                <a:lnTo>
                  <a:pt x="311" y="304"/>
                </a:lnTo>
                <a:lnTo>
                  <a:pt x="344" y="276"/>
                </a:lnTo>
                <a:lnTo>
                  <a:pt x="388" y="228"/>
                </a:lnTo>
                <a:lnTo>
                  <a:pt x="417" y="188"/>
                </a:lnTo>
                <a:lnTo>
                  <a:pt x="417" y="157"/>
                </a:lnTo>
                <a:lnTo>
                  <a:pt x="388" y="121"/>
                </a:lnTo>
                <a:lnTo>
                  <a:pt x="358" y="102"/>
                </a:lnTo>
                <a:lnTo>
                  <a:pt x="327" y="78"/>
                </a:lnTo>
                <a:lnTo>
                  <a:pt x="282" y="47"/>
                </a:lnTo>
                <a:lnTo>
                  <a:pt x="239" y="19"/>
                </a:lnTo>
                <a:lnTo>
                  <a:pt x="188" y="5"/>
                </a:lnTo>
                <a:lnTo>
                  <a:pt x="159" y="0"/>
                </a:lnTo>
                <a:lnTo>
                  <a:pt x="112" y="0"/>
                </a:lnTo>
                <a:lnTo>
                  <a:pt x="142" y="17"/>
                </a:lnTo>
                <a:close/>
              </a:path>
            </a:pathLst>
          </a:custGeom>
          <a:solidFill>
            <a:srgbClr val="FFFFD0"/>
          </a:solidFill>
          <a:ln w="1588">
            <a:solidFill>
              <a:srgbClr val="FFFFD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9" name="Freeform 89"/>
          <p:cNvSpPr>
            <a:spLocks/>
          </p:cNvSpPr>
          <p:nvPr/>
        </p:nvSpPr>
        <p:spPr bwMode="blackWhite">
          <a:xfrm>
            <a:off x="2997994" y="2539711"/>
            <a:ext cx="331787" cy="315913"/>
          </a:xfrm>
          <a:custGeom>
            <a:avLst/>
            <a:gdLst>
              <a:gd name="T0" fmla="*/ 2147483647 w 417"/>
              <a:gd name="T1" fmla="*/ 2147483647 h 397"/>
              <a:gd name="T2" fmla="*/ 2147483647 w 417"/>
              <a:gd name="T3" fmla="*/ 2147483647 h 397"/>
              <a:gd name="T4" fmla="*/ 2147483647 w 417"/>
              <a:gd name="T5" fmla="*/ 2147483647 h 397"/>
              <a:gd name="T6" fmla="*/ 2147483647 w 417"/>
              <a:gd name="T7" fmla="*/ 2147483647 h 397"/>
              <a:gd name="T8" fmla="*/ 2147483647 w 417"/>
              <a:gd name="T9" fmla="*/ 2147483647 h 397"/>
              <a:gd name="T10" fmla="*/ 2147483647 w 417"/>
              <a:gd name="T11" fmla="*/ 2147483647 h 397"/>
              <a:gd name="T12" fmla="*/ 0 w 417"/>
              <a:gd name="T13" fmla="*/ 2147483647 h 397"/>
              <a:gd name="T14" fmla="*/ 0 w 417"/>
              <a:gd name="T15" fmla="*/ 2147483647 h 397"/>
              <a:gd name="T16" fmla="*/ 2147483647 w 417"/>
              <a:gd name="T17" fmla="*/ 2147483647 h 397"/>
              <a:gd name="T18" fmla="*/ 2147483647 w 417"/>
              <a:gd name="T19" fmla="*/ 2147483647 h 397"/>
              <a:gd name="T20" fmla="*/ 2147483647 w 417"/>
              <a:gd name="T21" fmla="*/ 2147483647 h 397"/>
              <a:gd name="T22" fmla="*/ 2147483647 w 417"/>
              <a:gd name="T23" fmla="*/ 2147483647 h 397"/>
              <a:gd name="T24" fmla="*/ 2147483647 w 417"/>
              <a:gd name="T25" fmla="*/ 2147483647 h 397"/>
              <a:gd name="T26" fmla="*/ 2147483647 w 417"/>
              <a:gd name="T27" fmla="*/ 2147483647 h 397"/>
              <a:gd name="T28" fmla="*/ 2147483647 w 417"/>
              <a:gd name="T29" fmla="*/ 2147483647 h 397"/>
              <a:gd name="T30" fmla="*/ 2147483647 w 417"/>
              <a:gd name="T31" fmla="*/ 2147483647 h 397"/>
              <a:gd name="T32" fmla="*/ 2147483647 w 417"/>
              <a:gd name="T33" fmla="*/ 2147483647 h 397"/>
              <a:gd name="T34" fmla="*/ 2147483647 w 417"/>
              <a:gd name="T35" fmla="*/ 2147483647 h 397"/>
              <a:gd name="T36" fmla="*/ 2147483647 w 417"/>
              <a:gd name="T37" fmla="*/ 2147483647 h 397"/>
              <a:gd name="T38" fmla="*/ 2147483647 w 417"/>
              <a:gd name="T39" fmla="*/ 2147483647 h 397"/>
              <a:gd name="T40" fmla="*/ 2147483647 w 417"/>
              <a:gd name="T41" fmla="*/ 2147483647 h 397"/>
              <a:gd name="T42" fmla="*/ 2147483647 w 417"/>
              <a:gd name="T43" fmla="*/ 2147483647 h 397"/>
              <a:gd name="T44" fmla="*/ 2147483647 w 417"/>
              <a:gd name="T45" fmla="*/ 2147483647 h 397"/>
              <a:gd name="T46" fmla="*/ 2147483647 w 417"/>
              <a:gd name="T47" fmla="*/ 2147483647 h 397"/>
              <a:gd name="T48" fmla="*/ 2147483647 w 417"/>
              <a:gd name="T49" fmla="*/ 2147483647 h 397"/>
              <a:gd name="T50" fmla="*/ 2147483647 w 417"/>
              <a:gd name="T51" fmla="*/ 2147483647 h 397"/>
              <a:gd name="T52" fmla="*/ 2147483647 w 417"/>
              <a:gd name="T53" fmla="*/ 2147483647 h 397"/>
              <a:gd name="T54" fmla="*/ 2147483647 w 417"/>
              <a:gd name="T55" fmla="*/ 2147483647 h 397"/>
              <a:gd name="T56" fmla="*/ 2147483647 w 417"/>
              <a:gd name="T57" fmla="*/ 2147483647 h 397"/>
              <a:gd name="T58" fmla="*/ 2147483647 w 417"/>
              <a:gd name="T59" fmla="*/ 2147483647 h 397"/>
              <a:gd name="T60" fmla="*/ 2147483647 w 417"/>
              <a:gd name="T61" fmla="*/ 2147483647 h 397"/>
              <a:gd name="T62" fmla="*/ 2147483647 w 417"/>
              <a:gd name="T63" fmla="*/ 2147483647 h 397"/>
              <a:gd name="T64" fmla="*/ 2147483647 w 417"/>
              <a:gd name="T65" fmla="*/ 2147483647 h 397"/>
              <a:gd name="T66" fmla="*/ 2147483647 w 417"/>
              <a:gd name="T67" fmla="*/ 2147483647 h 397"/>
              <a:gd name="T68" fmla="*/ 2147483647 w 417"/>
              <a:gd name="T69" fmla="*/ 2147483647 h 397"/>
              <a:gd name="T70" fmla="*/ 2147483647 w 417"/>
              <a:gd name="T71" fmla="*/ 2147483647 h 397"/>
              <a:gd name="T72" fmla="*/ 2147483647 w 417"/>
              <a:gd name="T73" fmla="*/ 2147483647 h 397"/>
              <a:gd name="T74" fmla="*/ 2147483647 w 417"/>
              <a:gd name="T75" fmla="*/ 2147483647 h 397"/>
              <a:gd name="T76" fmla="*/ 2147483647 w 417"/>
              <a:gd name="T77" fmla="*/ 2147483647 h 397"/>
              <a:gd name="T78" fmla="*/ 2147483647 w 417"/>
              <a:gd name="T79" fmla="*/ 2147483647 h 397"/>
              <a:gd name="T80" fmla="*/ 2147483647 w 417"/>
              <a:gd name="T81" fmla="*/ 0 h 397"/>
              <a:gd name="T82" fmla="*/ 2147483647 w 417"/>
              <a:gd name="T83" fmla="*/ 0 h 397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417"/>
              <a:gd name="T127" fmla="*/ 0 h 397"/>
              <a:gd name="T128" fmla="*/ 417 w 417"/>
              <a:gd name="T129" fmla="*/ 397 h 397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417" h="397">
                <a:moveTo>
                  <a:pt x="142" y="17"/>
                </a:moveTo>
                <a:lnTo>
                  <a:pt x="136" y="17"/>
                </a:lnTo>
                <a:lnTo>
                  <a:pt x="116" y="17"/>
                </a:lnTo>
                <a:lnTo>
                  <a:pt x="93" y="17"/>
                </a:lnTo>
                <a:lnTo>
                  <a:pt x="53" y="19"/>
                </a:lnTo>
                <a:lnTo>
                  <a:pt x="24" y="43"/>
                </a:lnTo>
                <a:lnTo>
                  <a:pt x="0" y="55"/>
                </a:lnTo>
                <a:lnTo>
                  <a:pt x="0" y="78"/>
                </a:lnTo>
                <a:lnTo>
                  <a:pt x="22" y="88"/>
                </a:lnTo>
                <a:lnTo>
                  <a:pt x="100" y="105"/>
                </a:lnTo>
                <a:lnTo>
                  <a:pt x="156" y="110"/>
                </a:lnTo>
                <a:lnTo>
                  <a:pt x="197" y="121"/>
                </a:lnTo>
                <a:lnTo>
                  <a:pt x="240" y="129"/>
                </a:lnTo>
                <a:lnTo>
                  <a:pt x="258" y="143"/>
                </a:lnTo>
                <a:lnTo>
                  <a:pt x="272" y="157"/>
                </a:lnTo>
                <a:lnTo>
                  <a:pt x="282" y="188"/>
                </a:lnTo>
                <a:lnTo>
                  <a:pt x="268" y="199"/>
                </a:lnTo>
                <a:lnTo>
                  <a:pt x="268" y="221"/>
                </a:lnTo>
                <a:lnTo>
                  <a:pt x="282" y="230"/>
                </a:lnTo>
                <a:lnTo>
                  <a:pt x="282" y="249"/>
                </a:lnTo>
                <a:lnTo>
                  <a:pt x="272" y="266"/>
                </a:lnTo>
                <a:lnTo>
                  <a:pt x="240" y="290"/>
                </a:lnTo>
                <a:lnTo>
                  <a:pt x="209" y="326"/>
                </a:lnTo>
                <a:lnTo>
                  <a:pt x="197" y="368"/>
                </a:lnTo>
                <a:lnTo>
                  <a:pt x="197" y="388"/>
                </a:lnTo>
                <a:lnTo>
                  <a:pt x="220" y="397"/>
                </a:lnTo>
                <a:lnTo>
                  <a:pt x="251" y="395"/>
                </a:lnTo>
                <a:lnTo>
                  <a:pt x="282" y="354"/>
                </a:lnTo>
                <a:lnTo>
                  <a:pt x="282" y="335"/>
                </a:lnTo>
                <a:lnTo>
                  <a:pt x="311" y="304"/>
                </a:lnTo>
                <a:lnTo>
                  <a:pt x="344" y="276"/>
                </a:lnTo>
                <a:lnTo>
                  <a:pt x="388" y="228"/>
                </a:lnTo>
                <a:lnTo>
                  <a:pt x="417" y="188"/>
                </a:lnTo>
                <a:lnTo>
                  <a:pt x="417" y="157"/>
                </a:lnTo>
                <a:lnTo>
                  <a:pt x="388" y="121"/>
                </a:lnTo>
                <a:lnTo>
                  <a:pt x="358" y="102"/>
                </a:lnTo>
                <a:lnTo>
                  <a:pt x="327" y="78"/>
                </a:lnTo>
                <a:lnTo>
                  <a:pt x="282" y="47"/>
                </a:lnTo>
                <a:lnTo>
                  <a:pt x="239" y="19"/>
                </a:lnTo>
                <a:lnTo>
                  <a:pt x="188" y="5"/>
                </a:lnTo>
                <a:lnTo>
                  <a:pt x="159" y="0"/>
                </a:lnTo>
                <a:lnTo>
                  <a:pt x="112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0" name="Freeform 90"/>
          <p:cNvSpPr>
            <a:spLocks/>
          </p:cNvSpPr>
          <p:nvPr/>
        </p:nvSpPr>
        <p:spPr bwMode="blackWhite">
          <a:xfrm>
            <a:off x="2966244" y="2720686"/>
            <a:ext cx="31750" cy="26988"/>
          </a:xfrm>
          <a:custGeom>
            <a:avLst/>
            <a:gdLst>
              <a:gd name="T0" fmla="*/ 2147483647 w 42"/>
              <a:gd name="T1" fmla="*/ 0 h 34"/>
              <a:gd name="T2" fmla="*/ 2147483647 w 42"/>
              <a:gd name="T3" fmla="*/ 0 h 34"/>
              <a:gd name="T4" fmla="*/ 2147483647 w 42"/>
              <a:gd name="T5" fmla="*/ 2147483647 h 34"/>
              <a:gd name="T6" fmla="*/ 0 w 42"/>
              <a:gd name="T7" fmla="*/ 2147483647 h 34"/>
              <a:gd name="T8" fmla="*/ 0 w 42"/>
              <a:gd name="T9" fmla="*/ 2147483647 h 34"/>
              <a:gd name="T10" fmla="*/ 2147483647 w 42"/>
              <a:gd name="T11" fmla="*/ 2147483647 h 34"/>
              <a:gd name="T12" fmla="*/ 2147483647 w 42"/>
              <a:gd name="T13" fmla="*/ 2147483647 h 34"/>
              <a:gd name="T14" fmla="*/ 2147483647 w 42"/>
              <a:gd name="T15" fmla="*/ 2147483647 h 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"/>
              <a:gd name="T25" fmla="*/ 0 h 34"/>
              <a:gd name="T26" fmla="*/ 42 w 42"/>
              <a:gd name="T27" fmla="*/ 34 h 3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" h="34">
                <a:moveTo>
                  <a:pt x="42" y="0"/>
                </a:moveTo>
                <a:lnTo>
                  <a:pt x="31" y="0"/>
                </a:lnTo>
                <a:lnTo>
                  <a:pt x="7" y="14"/>
                </a:lnTo>
                <a:lnTo>
                  <a:pt x="0" y="21"/>
                </a:lnTo>
                <a:lnTo>
                  <a:pt x="0" y="29"/>
                </a:lnTo>
                <a:lnTo>
                  <a:pt x="11" y="29"/>
                </a:lnTo>
                <a:lnTo>
                  <a:pt x="19" y="34"/>
                </a:lnTo>
                <a:lnTo>
                  <a:pt x="35" y="3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" name="Freeform 91"/>
          <p:cNvSpPr>
            <a:spLocks/>
          </p:cNvSpPr>
          <p:nvPr/>
        </p:nvSpPr>
        <p:spPr bwMode="blackWhite">
          <a:xfrm>
            <a:off x="2923381" y="2793711"/>
            <a:ext cx="149225" cy="31750"/>
          </a:xfrm>
          <a:custGeom>
            <a:avLst/>
            <a:gdLst>
              <a:gd name="T0" fmla="*/ 0 w 189"/>
              <a:gd name="T1" fmla="*/ 0 h 42"/>
              <a:gd name="T2" fmla="*/ 1968664630 w 189"/>
              <a:gd name="T3" fmla="*/ 2147483647 h 42"/>
              <a:gd name="T4" fmla="*/ 2147483647 w 189"/>
              <a:gd name="T5" fmla="*/ 2147483647 h 42"/>
              <a:gd name="T6" fmla="*/ 2147483647 w 189"/>
              <a:gd name="T7" fmla="*/ 2147483647 h 42"/>
              <a:gd name="T8" fmla="*/ 2147483647 w 189"/>
              <a:gd name="T9" fmla="*/ 2147483647 h 42"/>
              <a:gd name="T10" fmla="*/ 2147483647 w 189"/>
              <a:gd name="T11" fmla="*/ 2147483647 h 42"/>
              <a:gd name="T12" fmla="*/ 2147483647 w 189"/>
              <a:gd name="T13" fmla="*/ 2147483647 h 42"/>
              <a:gd name="T14" fmla="*/ 2147483647 w 189"/>
              <a:gd name="T15" fmla="*/ 2147483647 h 42"/>
              <a:gd name="T16" fmla="*/ 2147483647 w 189"/>
              <a:gd name="T17" fmla="*/ 2147483647 h 42"/>
              <a:gd name="T18" fmla="*/ 2147483647 w 189"/>
              <a:gd name="T19" fmla="*/ 2147483647 h 4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9"/>
              <a:gd name="T31" fmla="*/ 0 h 42"/>
              <a:gd name="T32" fmla="*/ 189 w 189"/>
              <a:gd name="T33" fmla="*/ 42 h 4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9" h="42">
                <a:moveTo>
                  <a:pt x="0" y="0"/>
                </a:moveTo>
                <a:lnTo>
                  <a:pt x="4" y="16"/>
                </a:lnTo>
                <a:lnTo>
                  <a:pt x="21" y="30"/>
                </a:lnTo>
                <a:lnTo>
                  <a:pt x="42" y="40"/>
                </a:lnTo>
                <a:lnTo>
                  <a:pt x="73" y="42"/>
                </a:lnTo>
                <a:lnTo>
                  <a:pt x="106" y="42"/>
                </a:lnTo>
                <a:lnTo>
                  <a:pt x="142" y="42"/>
                </a:lnTo>
                <a:lnTo>
                  <a:pt x="167" y="40"/>
                </a:lnTo>
                <a:lnTo>
                  <a:pt x="181" y="30"/>
                </a:lnTo>
                <a:lnTo>
                  <a:pt x="189" y="23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2" name="Freeform 92"/>
          <p:cNvSpPr>
            <a:spLocks/>
          </p:cNvSpPr>
          <p:nvPr/>
        </p:nvSpPr>
        <p:spPr bwMode="blackWhite">
          <a:xfrm>
            <a:off x="2966244" y="2779424"/>
            <a:ext cx="38100" cy="11112"/>
          </a:xfrm>
          <a:custGeom>
            <a:avLst/>
            <a:gdLst>
              <a:gd name="T0" fmla="*/ 0 w 49"/>
              <a:gd name="T1" fmla="*/ 0 h 14"/>
              <a:gd name="T2" fmla="*/ 2147483647 w 49"/>
              <a:gd name="T3" fmla="*/ 2147483647 h 14"/>
              <a:gd name="T4" fmla="*/ 2147483647 w 49"/>
              <a:gd name="T5" fmla="*/ 2147483647 h 14"/>
              <a:gd name="T6" fmla="*/ 2147483647 w 49"/>
              <a:gd name="T7" fmla="*/ 2147483647 h 14"/>
              <a:gd name="T8" fmla="*/ 2147483647 w 49"/>
              <a:gd name="T9" fmla="*/ 2147483647 h 14"/>
              <a:gd name="T10" fmla="*/ 2147483647 w 49"/>
              <a:gd name="T11" fmla="*/ 2147483647 h 14"/>
              <a:gd name="T12" fmla="*/ 2147483647 w 49"/>
              <a:gd name="T13" fmla="*/ 999782357 h 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"/>
              <a:gd name="T22" fmla="*/ 0 h 14"/>
              <a:gd name="T23" fmla="*/ 49 w 49"/>
              <a:gd name="T24" fmla="*/ 14 h 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" h="14">
                <a:moveTo>
                  <a:pt x="0" y="0"/>
                </a:moveTo>
                <a:lnTo>
                  <a:pt x="7" y="9"/>
                </a:lnTo>
                <a:lnTo>
                  <a:pt x="11" y="14"/>
                </a:lnTo>
                <a:lnTo>
                  <a:pt x="19" y="14"/>
                </a:lnTo>
                <a:lnTo>
                  <a:pt x="31" y="14"/>
                </a:lnTo>
                <a:lnTo>
                  <a:pt x="42" y="9"/>
                </a:lnTo>
                <a:lnTo>
                  <a:pt x="49" y="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3" name="Freeform 93"/>
          <p:cNvSpPr>
            <a:spLocks/>
          </p:cNvSpPr>
          <p:nvPr/>
        </p:nvSpPr>
        <p:spPr bwMode="blackWhite">
          <a:xfrm>
            <a:off x="2742406" y="3123911"/>
            <a:ext cx="754063" cy="409575"/>
          </a:xfrm>
          <a:custGeom>
            <a:avLst/>
            <a:gdLst>
              <a:gd name="T0" fmla="*/ 2147483647 w 949"/>
              <a:gd name="T1" fmla="*/ 2147483647 h 516"/>
              <a:gd name="T2" fmla="*/ 2147483647 w 949"/>
              <a:gd name="T3" fmla="*/ 2147483647 h 516"/>
              <a:gd name="T4" fmla="*/ 2147483647 w 949"/>
              <a:gd name="T5" fmla="*/ 2147483647 h 516"/>
              <a:gd name="T6" fmla="*/ 2147483647 w 949"/>
              <a:gd name="T7" fmla="*/ 0 h 516"/>
              <a:gd name="T8" fmla="*/ 2147483647 w 949"/>
              <a:gd name="T9" fmla="*/ 2147483647 h 516"/>
              <a:gd name="T10" fmla="*/ 2147483647 w 949"/>
              <a:gd name="T11" fmla="*/ 2147483647 h 516"/>
              <a:gd name="T12" fmla="*/ 2147483647 w 949"/>
              <a:gd name="T13" fmla="*/ 2147483647 h 516"/>
              <a:gd name="T14" fmla="*/ 2147483647 w 949"/>
              <a:gd name="T15" fmla="*/ 2147483647 h 516"/>
              <a:gd name="T16" fmla="*/ 2147483647 w 949"/>
              <a:gd name="T17" fmla="*/ 2147483647 h 516"/>
              <a:gd name="T18" fmla="*/ 2147483647 w 949"/>
              <a:gd name="T19" fmla="*/ 2147483647 h 516"/>
              <a:gd name="T20" fmla="*/ 2147483647 w 949"/>
              <a:gd name="T21" fmla="*/ 2147483647 h 516"/>
              <a:gd name="T22" fmla="*/ 2147483647 w 949"/>
              <a:gd name="T23" fmla="*/ 2147483647 h 516"/>
              <a:gd name="T24" fmla="*/ 2147483647 w 949"/>
              <a:gd name="T25" fmla="*/ 2147483647 h 516"/>
              <a:gd name="T26" fmla="*/ 2147483647 w 949"/>
              <a:gd name="T27" fmla="*/ 2147483647 h 516"/>
              <a:gd name="T28" fmla="*/ 2147483647 w 949"/>
              <a:gd name="T29" fmla="*/ 2147483647 h 516"/>
              <a:gd name="T30" fmla="*/ 2147483647 w 949"/>
              <a:gd name="T31" fmla="*/ 2147483647 h 516"/>
              <a:gd name="T32" fmla="*/ 2147483647 w 949"/>
              <a:gd name="T33" fmla="*/ 2147483647 h 516"/>
              <a:gd name="T34" fmla="*/ 2147483647 w 949"/>
              <a:gd name="T35" fmla="*/ 2147483647 h 516"/>
              <a:gd name="T36" fmla="*/ 2147483647 w 949"/>
              <a:gd name="T37" fmla="*/ 2147483647 h 516"/>
              <a:gd name="T38" fmla="*/ 2147483647 w 949"/>
              <a:gd name="T39" fmla="*/ 2147483647 h 516"/>
              <a:gd name="T40" fmla="*/ 2147483647 w 949"/>
              <a:gd name="T41" fmla="*/ 2147483647 h 516"/>
              <a:gd name="T42" fmla="*/ 2147483647 w 949"/>
              <a:gd name="T43" fmla="*/ 2147483647 h 516"/>
              <a:gd name="T44" fmla="*/ 2147483647 w 949"/>
              <a:gd name="T45" fmla="*/ 2147483647 h 516"/>
              <a:gd name="T46" fmla="*/ 2147483647 w 949"/>
              <a:gd name="T47" fmla="*/ 2147483647 h 516"/>
              <a:gd name="T48" fmla="*/ 2147483647 w 949"/>
              <a:gd name="T49" fmla="*/ 2147483647 h 516"/>
              <a:gd name="T50" fmla="*/ 2147483647 w 949"/>
              <a:gd name="T51" fmla="*/ 2147483647 h 516"/>
              <a:gd name="T52" fmla="*/ 2147483647 w 949"/>
              <a:gd name="T53" fmla="*/ 2147483647 h 516"/>
              <a:gd name="T54" fmla="*/ 2147483647 w 949"/>
              <a:gd name="T55" fmla="*/ 2147483647 h 516"/>
              <a:gd name="T56" fmla="*/ 2147483647 w 949"/>
              <a:gd name="T57" fmla="*/ 2147483647 h 516"/>
              <a:gd name="T58" fmla="*/ 2147483647 w 949"/>
              <a:gd name="T59" fmla="*/ 2147483647 h 516"/>
              <a:gd name="T60" fmla="*/ 2147483647 w 949"/>
              <a:gd name="T61" fmla="*/ 2147483647 h 516"/>
              <a:gd name="T62" fmla="*/ 2147483647 w 949"/>
              <a:gd name="T63" fmla="*/ 2147483647 h 516"/>
              <a:gd name="T64" fmla="*/ 2147483647 w 949"/>
              <a:gd name="T65" fmla="*/ 2147483647 h 516"/>
              <a:gd name="T66" fmla="*/ 2147483647 w 949"/>
              <a:gd name="T67" fmla="*/ 2147483647 h 516"/>
              <a:gd name="T68" fmla="*/ 2147483647 w 949"/>
              <a:gd name="T69" fmla="*/ 2147483647 h 516"/>
              <a:gd name="T70" fmla="*/ 2147483647 w 949"/>
              <a:gd name="T71" fmla="*/ 2147483647 h 516"/>
              <a:gd name="T72" fmla="*/ 2147483647 w 949"/>
              <a:gd name="T73" fmla="*/ 2147483647 h 516"/>
              <a:gd name="T74" fmla="*/ 2147483647 w 949"/>
              <a:gd name="T75" fmla="*/ 2147483647 h 516"/>
              <a:gd name="T76" fmla="*/ 2147483647 w 949"/>
              <a:gd name="T77" fmla="*/ 2147483647 h 516"/>
              <a:gd name="T78" fmla="*/ 2147483647 w 949"/>
              <a:gd name="T79" fmla="*/ 2147483647 h 516"/>
              <a:gd name="T80" fmla="*/ 2147483647 w 949"/>
              <a:gd name="T81" fmla="*/ 2147483647 h 516"/>
              <a:gd name="T82" fmla="*/ 2147483647 w 949"/>
              <a:gd name="T83" fmla="*/ 2147483647 h 516"/>
              <a:gd name="T84" fmla="*/ 2147483647 w 949"/>
              <a:gd name="T85" fmla="*/ 2147483647 h 516"/>
              <a:gd name="T86" fmla="*/ 2147483647 w 949"/>
              <a:gd name="T87" fmla="*/ 2147483647 h 516"/>
              <a:gd name="T88" fmla="*/ 2147483647 w 949"/>
              <a:gd name="T89" fmla="*/ 2147483647 h 516"/>
              <a:gd name="T90" fmla="*/ 2147483647 w 949"/>
              <a:gd name="T91" fmla="*/ 2147483647 h 516"/>
              <a:gd name="T92" fmla="*/ 2147483647 w 949"/>
              <a:gd name="T93" fmla="*/ 2147483647 h 516"/>
              <a:gd name="T94" fmla="*/ 2147483647 w 949"/>
              <a:gd name="T95" fmla="*/ 2147483647 h 516"/>
              <a:gd name="T96" fmla="*/ 2147483647 w 949"/>
              <a:gd name="T97" fmla="*/ 2147483647 h 516"/>
              <a:gd name="T98" fmla="*/ 2147483647 w 949"/>
              <a:gd name="T99" fmla="*/ 2147483647 h 516"/>
              <a:gd name="T100" fmla="*/ 2147483647 w 949"/>
              <a:gd name="T101" fmla="*/ 2147483647 h 516"/>
              <a:gd name="T102" fmla="*/ 2147483647 w 949"/>
              <a:gd name="T103" fmla="*/ 2147483647 h 516"/>
              <a:gd name="T104" fmla="*/ 2147483647 w 949"/>
              <a:gd name="T105" fmla="*/ 2147483647 h 516"/>
              <a:gd name="T106" fmla="*/ 2147483647 w 949"/>
              <a:gd name="T107" fmla="*/ 2147483647 h 516"/>
              <a:gd name="T108" fmla="*/ 0 w 949"/>
              <a:gd name="T109" fmla="*/ 2147483647 h 516"/>
              <a:gd name="T110" fmla="*/ 0 w 949"/>
              <a:gd name="T111" fmla="*/ 2147483647 h 516"/>
              <a:gd name="T112" fmla="*/ 2147483647 w 949"/>
              <a:gd name="T113" fmla="*/ 2147483647 h 516"/>
              <a:gd name="T114" fmla="*/ 2147483647 w 949"/>
              <a:gd name="T115" fmla="*/ 2147483647 h 516"/>
              <a:gd name="T116" fmla="*/ 2147483647 w 949"/>
              <a:gd name="T117" fmla="*/ 2147483647 h 516"/>
              <a:gd name="T118" fmla="*/ 2147483647 w 949"/>
              <a:gd name="T119" fmla="*/ 2147483647 h 51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49"/>
              <a:gd name="T181" fmla="*/ 0 h 516"/>
              <a:gd name="T182" fmla="*/ 949 w 949"/>
              <a:gd name="T183" fmla="*/ 516 h 51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49" h="516">
                <a:moveTo>
                  <a:pt x="386" y="32"/>
                </a:moveTo>
                <a:lnTo>
                  <a:pt x="481" y="12"/>
                </a:lnTo>
                <a:lnTo>
                  <a:pt x="528" y="5"/>
                </a:lnTo>
                <a:lnTo>
                  <a:pt x="594" y="0"/>
                </a:lnTo>
                <a:lnTo>
                  <a:pt x="647" y="5"/>
                </a:lnTo>
                <a:lnTo>
                  <a:pt x="689" y="27"/>
                </a:lnTo>
                <a:lnTo>
                  <a:pt x="725" y="69"/>
                </a:lnTo>
                <a:lnTo>
                  <a:pt x="760" y="102"/>
                </a:lnTo>
                <a:lnTo>
                  <a:pt x="803" y="131"/>
                </a:lnTo>
                <a:lnTo>
                  <a:pt x="853" y="152"/>
                </a:lnTo>
                <a:lnTo>
                  <a:pt x="910" y="171"/>
                </a:lnTo>
                <a:lnTo>
                  <a:pt x="935" y="172"/>
                </a:lnTo>
                <a:lnTo>
                  <a:pt x="949" y="188"/>
                </a:lnTo>
                <a:lnTo>
                  <a:pt x="929" y="209"/>
                </a:lnTo>
                <a:lnTo>
                  <a:pt x="886" y="238"/>
                </a:lnTo>
                <a:lnTo>
                  <a:pt x="824" y="262"/>
                </a:lnTo>
                <a:lnTo>
                  <a:pt x="793" y="276"/>
                </a:lnTo>
                <a:lnTo>
                  <a:pt x="749" y="278"/>
                </a:lnTo>
                <a:lnTo>
                  <a:pt x="694" y="278"/>
                </a:lnTo>
                <a:lnTo>
                  <a:pt x="666" y="276"/>
                </a:lnTo>
                <a:lnTo>
                  <a:pt x="633" y="205"/>
                </a:lnTo>
                <a:lnTo>
                  <a:pt x="633" y="179"/>
                </a:lnTo>
                <a:lnTo>
                  <a:pt x="620" y="162"/>
                </a:lnTo>
                <a:lnTo>
                  <a:pt x="604" y="143"/>
                </a:lnTo>
                <a:lnTo>
                  <a:pt x="562" y="148"/>
                </a:lnTo>
                <a:lnTo>
                  <a:pt x="510" y="162"/>
                </a:lnTo>
                <a:lnTo>
                  <a:pt x="478" y="172"/>
                </a:lnTo>
                <a:lnTo>
                  <a:pt x="443" y="179"/>
                </a:lnTo>
                <a:lnTo>
                  <a:pt x="443" y="188"/>
                </a:lnTo>
                <a:lnTo>
                  <a:pt x="458" y="205"/>
                </a:lnTo>
                <a:lnTo>
                  <a:pt x="464" y="257"/>
                </a:lnTo>
                <a:lnTo>
                  <a:pt x="452" y="305"/>
                </a:lnTo>
                <a:lnTo>
                  <a:pt x="438" y="369"/>
                </a:lnTo>
                <a:lnTo>
                  <a:pt x="434" y="416"/>
                </a:lnTo>
                <a:lnTo>
                  <a:pt x="434" y="443"/>
                </a:lnTo>
                <a:lnTo>
                  <a:pt x="434" y="464"/>
                </a:lnTo>
                <a:lnTo>
                  <a:pt x="427" y="485"/>
                </a:lnTo>
                <a:lnTo>
                  <a:pt x="403" y="494"/>
                </a:lnTo>
                <a:lnTo>
                  <a:pt x="329" y="500"/>
                </a:lnTo>
                <a:lnTo>
                  <a:pt x="280" y="504"/>
                </a:lnTo>
                <a:lnTo>
                  <a:pt x="230" y="516"/>
                </a:lnTo>
                <a:lnTo>
                  <a:pt x="185" y="516"/>
                </a:lnTo>
                <a:lnTo>
                  <a:pt x="133" y="513"/>
                </a:lnTo>
                <a:lnTo>
                  <a:pt x="133" y="492"/>
                </a:lnTo>
                <a:lnTo>
                  <a:pt x="147" y="473"/>
                </a:lnTo>
                <a:lnTo>
                  <a:pt x="173" y="447"/>
                </a:lnTo>
                <a:lnTo>
                  <a:pt x="195" y="419"/>
                </a:lnTo>
                <a:lnTo>
                  <a:pt x="230" y="331"/>
                </a:lnTo>
                <a:lnTo>
                  <a:pt x="235" y="278"/>
                </a:lnTo>
                <a:lnTo>
                  <a:pt x="207" y="271"/>
                </a:lnTo>
                <a:lnTo>
                  <a:pt x="147" y="248"/>
                </a:lnTo>
                <a:lnTo>
                  <a:pt x="90" y="234"/>
                </a:lnTo>
                <a:lnTo>
                  <a:pt x="31" y="205"/>
                </a:lnTo>
                <a:lnTo>
                  <a:pt x="5" y="179"/>
                </a:lnTo>
                <a:lnTo>
                  <a:pt x="0" y="138"/>
                </a:lnTo>
                <a:lnTo>
                  <a:pt x="0" y="127"/>
                </a:lnTo>
                <a:lnTo>
                  <a:pt x="10" y="102"/>
                </a:lnTo>
                <a:lnTo>
                  <a:pt x="287" y="69"/>
                </a:lnTo>
                <a:lnTo>
                  <a:pt x="422" y="32"/>
                </a:lnTo>
                <a:lnTo>
                  <a:pt x="386" y="32"/>
                </a:lnTo>
                <a:close/>
              </a:path>
            </a:pathLst>
          </a:custGeom>
          <a:solidFill>
            <a:srgbClr val="00C1CE"/>
          </a:solidFill>
          <a:ln w="1588">
            <a:solidFill>
              <a:srgbClr val="00C1C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4" name="Freeform 94"/>
          <p:cNvSpPr>
            <a:spLocks/>
          </p:cNvSpPr>
          <p:nvPr/>
        </p:nvSpPr>
        <p:spPr bwMode="blackWhite">
          <a:xfrm>
            <a:off x="2742406" y="3123911"/>
            <a:ext cx="754063" cy="409575"/>
          </a:xfrm>
          <a:custGeom>
            <a:avLst/>
            <a:gdLst>
              <a:gd name="T0" fmla="*/ 2147483647 w 949"/>
              <a:gd name="T1" fmla="*/ 2147483647 h 516"/>
              <a:gd name="T2" fmla="*/ 2147483647 w 949"/>
              <a:gd name="T3" fmla="*/ 2147483647 h 516"/>
              <a:gd name="T4" fmla="*/ 2147483647 w 949"/>
              <a:gd name="T5" fmla="*/ 2147483647 h 516"/>
              <a:gd name="T6" fmla="*/ 2147483647 w 949"/>
              <a:gd name="T7" fmla="*/ 0 h 516"/>
              <a:gd name="T8" fmla="*/ 2147483647 w 949"/>
              <a:gd name="T9" fmla="*/ 2147483647 h 516"/>
              <a:gd name="T10" fmla="*/ 2147483647 w 949"/>
              <a:gd name="T11" fmla="*/ 2147483647 h 516"/>
              <a:gd name="T12" fmla="*/ 2147483647 w 949"/>
              <a:gd name="T13" fmla="*/ 2147483647 h 516"/>
              <a:gd name="T14" fmla="*/ 2147483647 w 949"/>
              <a:gd name="T15" fmla="*/ 2147483647 h 516"/>
              <a:gd name="T16" fmla="*/ 2147483647 w 949"/>
              <a:gd name="T17" fmla="*/ 2147483647 h 516"/>
              <a:gd name="T18" fmla="*/ 2147483647 w 949"/>
              <a:gd name="T19" fmla="*/ 2147483647 h 516"/>
              <a:gd name="T20" fmla="*/ 2147483647 w 949"/>
              <a:gd name="T21" fmla="*/ 2147483647 h 516"/>
              <a:gd name="T22" fmla="*/ 2147483647 w 949"/>
              <a:gd name="T23" fmla="*/ 2147483647 h 516"/>
              <a:gd name="T24" fmla="*/ 2147483647 w 949"/>
              <a:gd name="T25" fmla="*/ 2147483647 h 516"/>
              <a:gd name="T26" fmla="*/ 2147483647 w 949"/>
              <a:gd name="T27" fmla="*/ 2147483647 h 516"/>
              <a:gd name="T28" fmla="*/ 2147483647 w 949"/>
              <a:gd name="T29" fmla="*/ 2147483647 h 516"/>
              <a:gd name="T30" fmla="*/ 2147483647 w 949"/>
              <a:gd name="T31" fmla="*/ 2147483647 h 516"/>
              <a:gd name="T32" fmla="*/ 2147483647 w 949"/>
              <a:gd name="T33" fmla="*/ 2147483647 h 516"/>
              <a:gd name="T34" fmla="*/ 2147483647 w 949"/>
              <a:gd name="T35" fmla="*/ 2147483647 h 516"/>
              <a:gd name="T36" fmla="*/ 2147483647 w 949"/>
              <a:gd name="T37" fmla="*/ 2147483647 h 516"/>
              <a:gd name="T38" fmla="*/ 2147483647 w 949"/>
              <a:gd name="T39" fmla="*/ 2147483647 h 516"/>
              <a:gd name="T40" fmla="*/ 2147483647 w 949"/>
              <a:gd name="T41" fmla="*/ 2147483647 h 516"/>
              <a:gd name="T42" fmla="*/ 2147483647 w 949"/>
              <a:gd name="T43" fmla="*/ 2147483647 h 516"/>
              <a:gd name="T44" fmla="*/ 2147483647 w 949"/>
              <a:gd name="T45" fmla="*/ 2147483647 h 516"/>
              <a:gd name="T46" fmla="*/ 2147483647 w 949"/>
              <a:gd name="T47" fmla="*/ 2147483647 h 516"/>
              <a:gd name="T48" fmla="*/ 2147483647 w 949"/>
              <a:gd name="T49" fmla="*/ 2147483647 h 516"/>
              <a:gd name="T50" fmla="*/ 2147483647 w 949"/>
              <a:gd name="T51" fmla="*/ 2147483647 h 516"/>
              <a:gd name="T52" fmla="*/ 2147483647 w 949"/>
              <a:gd name="T53" fmla="*/ 2147483647 h 516"/>
              <a:gd name="T54" fmla="*/ 2147483647 w 949"/>
              <a:gd name="T55" fmla="*/ 2147483647 h 516"/>
              <a:gd name="T56" fmla="*/ 2147483647 w 949"/>
              <a:gd name="T57" fmla="*/ 2147483647 h 516"/>
              <a:gd name="T58" fmla="*/ 2147483647 w 949"/>
              <a:gd name="T59" fmla="*/ 2147483647 h 516"/>
              <a:gd name="T60" fmla="*/ 2147483647 w 949"/>
              <a:gd name="T61" fmla="*/ 2147483647 h 516"/>
              <a:gd name="T62" fmla="*/ 2147483647 w 949"/>
              <a:gd name="T63" fmla="*/ 2147483647 h 516"/>
              <a:gd name="T64" fmla="*/ 2147483647 w 949"/>
              <a:gd name="T65" fmla="*/ 2147483647 h 516"/>
              <a:gd name="T66" fmla="*/ 2147483647 w 949"/>
              <a:gd name="T67" fmla="*/ 2147483647 h 516"/>
              <a:gd name="T68" fmla="*/ 2147483647 w 949"/>
              <a:gd name="T69" fmla="*/ 2147483647 h 516"/>
              <a:gd name="T70" fmla="*/ 2147483647 w 949"/>
              <a:gd name="T71" fmla="*/ 2147483647 h 516"/>
              <a:gd name="T72" fmla="*/ 2147483647 w 949"/>
              <a:gd name="T73" fmla="*/ 2147483647 h 516"/>
              <a:gd name="T74" fmla="*/ 2147483647 w 949"/>
              <a:gd name="T75" fmla="*/ 2147483647 h 516"/>
              <a:gd name="T76" fmla="*/ 2147483647 w 949"/>
              <a:gd name="T77" fmla="*/ 2147483647 h 516"/>
              <a:gd name="T78" fmla="*/ 2147483647 w 949"/>
              <a:gd name="T79" fmla="*/ 2147483647 h 516"/>
              <a:gd name="T80" fmla="*/ 2147483647 w 949"/>
              <a:gd name="T81" fmla="*/ 2147483647 h 516"/>
              <a:gd name="T82" fmla="*/ 2147483647 w 949"/>
              <a:gd name="T83" fmla="*/ 2147483647 h 516"/>
              <a:gd name="T84" fmla="*/ 2147483647 w 949"/>
              <a:gd name="T85" fmla="*/ 2147483647 h 516"/>
              <a:gd name="T86" fmla="*/ 2147483647 w 949"/>
              <a:gd name="T87" fmla="*/ 2147483647 h 516"/>
              <a:gd name="T88" fmla="*/ 2147483647 w 949"/>
              <a:gd name="T89" fmla="*/ 2147483647 h 516"/>
              <a:gd name="T90" fmla="*/ 2147483647 w 949"/>
              <a:gd name="T91" fmla="*/ 2147483647 h 516"/>
              <a:gd name="T92" fmla="*/ 2147483647 w 949"/>
              <a:gd name="T93" fmla="*/ 2147483647 h 516"/>
              <a:gd name="T94" fmla="*/ 2147483647 w 949"/>
              <a:gd name="T95" fmla="*/ 2147483647 h 516"/>
              <a:gd name="T96" fmla="*/ 2147483647 w 949"/>
              <a:gd name="T97" fmla="*/ 2147483647 h 516"/>
              <a:gd name="T98" fmla="*/ 2147483647 w 949"/>
              <a:gd name="T99" fmla="*/ 2147483647 h 516"/>
              <a:gd name="T100" fmla="*/ 2147483647 w 949"/>
              <a:gd name="T101" fmla="*/ 2147483647 h 516"/>
              <a:gd name="T102" fmla="*/ 2147483647 w 949"/>
              <a:gd name="T103" fmla="*/ 2147483647 h 516"/>
              <a:gd name="T104" fmla="*/ 2147483647 w 949"/>
              <a:gd name="T105" fmla="*/ 2147483647 h 516"/>
              <a:gd name="T106" fmla="*/ 2147483647 w 949"/>
              <a:gd name="T107" fmla="*/ 2147483647 h 516"/>
              <a:gd name="T108" fmla="*/ 0 w 949"/>
              <a:gd name="T109" fmla="*/ 2147483647 h 516"/>
              <a:gd name="T110" fmla="*/ 0 w 949"/>
              <a:gd name="T111" fmla="*/ 2147483647 h 516"/>
              <a:gd name="T112" fmla="*/ 2147483647 w 949"/>
              <a:gd name="T113" fmla="*/ 2147483647 h 516"/>
              <a:gd name="T114" fmla="*/ 2147483647 w 949"/>
              <a:gd name="T115" fmla="*/ 2147483647 h 516"/>
              <a:gd name="T116" fmla="*/ 2147483647 w 949"/>
              <a:gd name="T117" fmla="*/ 2147483647 h 51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949"/>
              <a:gd name="T178" fmla="*/ 0 h 516"/>
              <a:gd name="T179" fmla="*/ 949 w 949"/>
              <a:gd name="T180" fmla="*/ 516 h 51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949" h="516">
                <a:moveTo>
                  <a:pt x="386" y="32"/>
                </a:moveTo>
                <a:lnTo>
                  <a:pt x="481" y="12"/>
                </a:lnTo>
                <a:lnTo>
                  <a:pt x="528" y="5"/>
                </a:lnTo>
                <a:lnTo>
                  <a:pt x="594" y="0"/>
                </a:lnTo>
                <a:lnTo>
                  <a:pt x="647" y="5"/>
                </a:lnTo>
                <a:lnTo>
                  <a:pt x="689" y="27"/>
                </a:lnTo>
                <a:lnTo>
                  <a:pt x="725" y="69"/>
                </a:lnTo>
                <a:lnTo>
                  <a:pt x="760" y="102"/>
                </a:lnTo>
                <a:lnTo>
                  <a:pt x="803" y="131"/>
                </a:lnTo>
                <a:lnTo>
                  <a:pt x="853" y="152"/>
                </a:lnTo>
                <a:lnTo>
                  <a:pt x="910" y="171"/>
                </a:lnTo>
                <a:lnTo>
                  <a:pt x="935" y="172"/>
                </a:lnTo>
                <a:lnTo>
                  <a:pt x="949" y="188"/>
                </a:lnTo>
                <a:lnTo>
                  <a:pt x="929" y="209"/>
                </a:lnTo>
                <a:lnTo>
                  <a:pt x="886" y="238"/>
                </a:lnTo>
                <a:lnTo>
                  <a:pt x="824" y="262"/>
                </a:lnTo>
                <a:lnTo>
                  <a:pt x="793" y="276"/>
                </a:lnTo>
                <a:lnTo>
                  <a:pt x="749" y="278"/>
                </a:lnTo>
                <a:lnTo>
                  <a:pt x="694" y="278"/>
                </a:lnTo>
                <a:lnTo>
                  <a:pt x="666" y="276"/>
                </a:lnTo>
                <a:lnTo>
                  <a:pt x="633" y="205"/>
                </a:lnTo>
                <a:lnTo>
                  <a:pt x="633" y="179"/>
                </a:lnTo>
                <a:lnTo>
                  <a:pt x="620" y="162"/>
                </a:lnTo>
                <a:lnTo>
                  <a:pt x="604" y="143"/>
                </a:lnTo>
                <a:lnTo>
                  <a:pt x="562" y="148"/>
                </a:lnTo>
                <a:lnTo>
                  <a:pt x="510" y="162"/>
                </a:lnTo>
                <a:lnTo>
                  <a:pt x="478" y="172"/>
                </a:lnTo>
                <a:lnTo>
                  <a:pt x="443" y="179"/>
                </a:lnTo>
                <a:lnTo>
                  <a:pt x="443" y="188"/>
                </a:lnTo>
                <a:lnTo>
                  <a:pt x="458" y="205"/>
                </a:lnTo>
                <a:lnTo>
                  <a:pt x="464" y="257"/>
                </a:lnTo>
                <a:lnTo>
                  <a:pt x="452" y="305"/>
                </a:lnTo>
                <a:lnTo>
                  <a:pt x="438" y="369"/>
                </a:lnTo>
                <a:lnTo>
                  <a:pt x="434" y="416"/>
                </a:lnTo>
                <a:lnTo>
                  <a:pt x="434" y="443"/>
                </a:lnTo>
                <a:lnTo>
                  <a:pt x="434" y="464"/>
                </a:lnTo>
                <a:lnTo>
                  <a:pt x="427" y="485"/>
                </a:lnTo>
                <a:lnTo>
                  <a:pt x="403" y="494"/>
                </a:lnTo>
                <a:lnTo>
                  <a:pt x="329" y="500"/>
                </a:lnTo>
                <a:lnTo>
                  <a:pt x="280" y="504"/>
                </a:lnTo>
                <a:lnTo>
                  <a:pt x="230" y="516"/>
                </a:lnTo>
                <a:lnTo>
                  <a:pt x="185" y="516"/>
                </a:lnTo>
                <a:lnTo>
                  <a:pt x="133" y="513"/>
                </a:lnTo>
                <a:lnTo>
                  <a:pt x="133" y="492"/>
                </a:lnTo>
                <a:lnTo>
                  <a:pt x="147" y="473"/>
                </a:lnTo>
                <a:lnTo>
                  <a:pt x="173" y="447"/>
                </a:lnTo>
                <a:lnTo>
                  <a:pt x="195" y="419"/>
                </a:lnTo>
                <a:lnTo>
                  <a:pt x="230" y="331"/>
                </a:lnTo>
                <a:lnTo>
                  <a:pt x="235" y="278"/>
                </a:lnTo>
                <a:lnTo>
                  <a:pt x="207" y="271"/>
                </a:lnTo>
                <a:lnTo>
                  <a:pt x="147" y="248"/>
                </a:lnTo>
                <a:lnTo>
                  <a:pt x="90" y="234"/>
                </a:lnTo>
                <a:lnTo>
                  <a:pt x="31" y="205"/>
                </a:lnTo>
                <a:lnTo>
                  <a:pt x="5" y="179"/>
                </a:lnTo>
                <a:lnTo>
                  <a:pt x="0" y="138"/>
                </a:lnTo>
                <a:lnTo>
                  <a:pt x="0" y="127"/>
                </a:lnTo>
                <a:lnTo>
                  <a:pt x="10" y="102"/>
                </a:lnTo>
                <a:lnTo>
                  <a:pt x="287" y="69"/>
                </a:lnTo>
                <a:lnTo>
                  <a:pt x="422" y="3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5" name="Freeform 95"/>
          <p:cNvSpPr>
            <a:spLocks/>
          </p:cNvSpPr>
          <p:nvPr/>
        </p:nvSpPr>
        <p:spPr bwMode="blackWhite">
          <a:xfrm>
            <a:off x="2566194" y="2865149"/>
            <a:ext cx="787400" cy="346075"/>
          </a:xfrm>
          <a:custGeom>
            <a:avLst/>
            <a:gdLst>
              <a:gd name="T0" fmla="*/ 2147483647 w 990"/>
              <a:gd name="T1" fmla="*/ 2147483647 h 435"/>
              <a:gd name="T2" fmla="*/ 2147483647 w 990"/>
              <a:gd name="T3" fmla="*/ 2147483647 h 435"/>
              <a:gd name="T4" fmla="*/ 2147483647 w 990"/>
              <a:gd name="T5" fmla="*/ 2147483647 h 435"/>
              <a:gd name="T6" fmla="*/ 2147483647 w 990"/>
              <a:gd name="T7" fmla="*/ 2147483647 h 435"/>
              <a:gd name="T8" fmla="*/ 2147483647 w 990"/>
              <a:gd name="T9" fmla="*/ 2147483647 h 435"/>
              <a:gd name="T10" fmla="*/ 2147483647 w 990"/>
              <a:gd name="T11" fmla="*/ 2147483647 h 435"/>
              <a:gd name="T12" fmla="*/ 2147483647 w 990"/>
              <a:gd name="T13" fmla="*/ 2147483647 h 435"/>
              <a:gd name="T14" fmla="*/ 2147483647 w 990"/>
              <a:gd name="T15" fmla="*/ 2147483647 h 435"/>
              <a:gd name="T16" fmla="*/ 2147483647 w 990"/>
              <a:gd name="T17" fmla="*/ 2147483647 h 435"/>
              <a:gd name="T18" fmla="*/ 2147483647 w 990"/>
              <a:gd name="T19" fmla="*/ 2147483647 h 435"/>
              <a:gd name="T20" fmla="*/ 2147483647 w 990"/>
              <a:gd name="T21" fmla="*/ 2147483647 h 435"/>
              <a:gd name="T22" fmla="*/ 2147483647 w 990"/>
              <a:gd name="T23" fmla="*/ 2147483647 h 435"/>
              <a:gd name="T24" fmla="*/ 2147483647 w 990"/>
              <a:gd name="T25" fmla="*/ 2147483647 h 435"/>
              <a:gd name="T26" fmla="*/ 2147483647 w 990"/>
              <a:gd name="T27" fmla="*/ 2147483647 h 435"/>
              <a:gd name="T28" fmla="*/ 2147483647 w 990"/>
              <a:gd name="T29" fmla="*/ 2147483647 h 435"/>
              <a:gd name="T30" fmla="*/ 2147483647 w 990"/>
              <a:gd name="T31" fmla="*/ 2147483647 h 435"/>
              <a:gd name="T32" fmla="*/ 2147483647 w 990"/>
              <a:gd name="T33" fmla="*/ 2147483647 h 435"/>
              <a:gd name="T34" fmla="*/ 2147483647 w 990"/>
              <a:gd name="T35" fmla="*/ 2147483647 h 435"/>
              <a:gd name="T36" fmla="*/ 2147483647 w 990"/>
              <a:gd name="T37" fmla="*/ 2147483647 h 435"/>
              <a:gd name="T38" fmla="*/ 2147483647 w 990"/>
              <a:gd name="T39" fmla="*/ 2147483647 h 435"/>
              <a:gd name="T40" fmla="*/ 2147483647 w 990"/>
              <a:gd name="T41" fmla="*/ 2147483647 h 435"/>
              <a:gd name="T42" fmla="*/ 2147483647 w 990"/>
              <a:gd name="T43" fmla="*/ 0 h 435"/>
              <a:gd name="T44" fmla="*/ 2147483647 w 990"/>
              <a:gd name="T45" fmla="*/ 0 h 435"/>
              <a:gd name="T46" fmla="*/ 2147483647 w 990"/>
              <a:gd name="T47" fmla="*/ 2147483647 h 435"/>
              <a:gd name="T48" fmla="*/ 2147483647 w 990"/>
              <a:gd name="T49" fmla="*/ 2147483647 h 435"/>
              <a:gd name="T50" fmla="*/ 2147483647 w 990"/>
              <a:gd name="T51" fmla="*/ 2147483647 h 435"/>
              <a:gd name="T52" fmla="*/ 2147483647 w 990"/>
              <a:gd name="T53" fmla="*/ 2147483647 h 435"/>
              <a:gd name="T54" fmla="*/ 2147483647 w 990"/>
              <a:gd name="T55" fmla="*/ 2147483647 h 435"/>
              <a:gd name="T56" fmla="*/ 2147483647 w 990"/>
              <a:gd name="T57" fmla="*/ 2147483647 h 435"/>
              <a:gd name="T58" fmla="*/ 2147483647 w 990"/>
              <a:gd name="T59" fmla="*/ 2147483647 h 435"/>
              <a:gd name="T60" fmla="*/ 2147483647 w 990"/>
              <a:gd name="T61" fmla="*/ 2147483647 h 435"/>
              <a:gd name="T62" fmla="*/ 0 w 990"/>
              <a:gd name="T63" fmla="*/ 2147483647 h 435"/>
              <a:gd name="T64" fmla="*/ 0 w 990"/>
              <a:gd name="T65" fmla="*/ 2147483647 h 435"/>
              <a:gd name="T66" fmla="*/ 2147483647 w 990"/>
              <a:gd name="T67" fmla="*/ 2147483647 h 435"/>
              <a:gd name="T68" fmla="*/ 2147483647 w 990"/>
              <a:gd name="T69" fmla="*/ 2147483647 h 435"/>
              <a:gd name="T70" fmla="*/ 2147483647 w 990"/>
              <a:gd name="T71" fmla="*/ 2147483647 h 435"/>
              <a:gd name="T72" fmla="*/ 2147483647 w 990"/>
              <a:gd name="T73" fmla="*/ 2147483647 h 435"/>
              <a:gd name="T74" fmla="*/ 2147483647 w 990"/>
              <a:gd name="T75" fmla="*/ 2147483647 h 435"/>
              <a:gd name="T76" fmla="*/ 2147483647 w 990"/>
              <a:gd name="T77" fmla="*/ 2147483647 h 435"/>
              <a:gd name="T78" fmla="*/ 2147483647 w 990"/>
              <a:gd name="T79" fmla="*/ 2147483647 h 435"/>
              <a:gd name="T80" fmla="*/ 2147483647 w 990"/>
              <a:gd name="T81" fmla="*/ 2147483647 h 435"/>
              <a:gd name="T82" fmla="*/ 2147483647 w 990"/>
              <a:gd name="T83" fmla="*/ 2147483647 h 435"/>
              <a:gd name="T84" fmla="*/ 2147483647 w 990"/>
              <a:gd name="T85" fmla="*/ 2147483647 h 435"/>
              <a:gd name="T86" fmla="*/ 2147483647 w 990"/>
              <a:gd name="T87" fmla="*/ 2147483647 h 435"/>
              <a:gd name="T88" fmla="*/ 2147483647 w 990"/>
              <a:gd name="T89" fmla="*/ 2147483647 h 435"/>
              <a:gd name="T90" fmla="*/ 2147483647 w 990"/>
              <a:gd name="T91" fmla="*/ 2147483647 h 435"/>
              <a:gd name="T92" fmla="*/ 2147483647 w 990"/>
              <a:gd name="T93" fmla="*/ 2147483647 h 435"/>
              <a:gd name="T94" fmla="*/ 2147483647 w 990"/>
              <a:gd name="T95" fmla="*/ 2147483647 h 435"/>
              <a:gd name="T96" fmla="*/ 2147483647 w 990"/>
              <a:gd name="T97" fmla="*/ 2147483647 h 435"/>
              <a:gd name="T98" fmla="*/ 2147483647 w 990"/>
              <a:gd name="T99" fmla="*/ 2147483647 h 435"/>
              <a:gd name="T100" fmla="*/ 2147483647 w 990"/>
              <a:gd name="T101" fmla="*/ 2147483647 h 435"/>
              <a:gd name="T102" fmla="*/ 2147483647 w 990"/>
              <a:gd name="T103" fmla="*/ 2147483647 h 435"/>
              <a:gd name="T104" fmla="*/ 2147483647 w 990"/>
              <a:gd name="T105" fmla="*/ 2147483647 h 435"/>
              <a:gd name="T106" fmla="*/ 2147483647 w 990"/>
              <a:gd name="T107" fmla="*/ 2147483647 h 435"/>
              <a:gd name="T108" fmla="*/ 2147483647 w 990"/>
              <a:gd name="T109" fmla="*/ 2147483647 h 435"/>
              <a:gd name="T110" fmla="*/ 2147483647 w 990"/>
              <a:gd name="T111" fmla="*/ 2147483647 h 435"/>
              <a:gd name="T112" fmla="*/ 2147483647 w 990"/>
              <a:gd name="T113" fmla="*/ 2147483647 h 435"/>
              <a:gd name="T114" fmla="*/ 2147483647 w 990"/>
              <a:gd name="T115" fmla="*/ 2147483647 h 43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990"/>
              <a:gd name="T175" fmla="*/ 0 h 435"/>
              <a:gd name="T176" fmla="*/ 990 w 990"/>
              <a:gd name="T177" fmla="*/ 435 h 43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990" h="435">
                <a:moveTo>
                  <a:pt x="842" y="325"/>
                </a:moveTo>
                <a:lnTo>
                  <a:pt x="871" y="325"/>
                </a:lnTo>
                <a:lnTo>
                  <a:pt x="888" y="330"/>
                </a:lnTo>
                <a:lnTo>
                  <a:pt x="930" y="352"/>
                </a:lnTo>
                <a:lnTo>
                  <a:pt x="961" y="376"/>
                </a:lnTo>
                <a:lnTo>
                  <a:pt x="966" y="382"/>
                </a:lnTo>
                <a:lnTo>
                  <a:pt x="990" y="337"/>
                </a:lnTo>
                <a:lnTo>
                  <a:pt x="990" y="275"/>
                </a:lnTo>
                <a:lnTo>
                  <a:pt x="932" y="188"/>
                </a:lnTo>
                <a:lnTo>
                  <a:pt x="871" y="133"/>
                </a:lnTo>
                <a:lnTo>
                  <a:pt x="842" y="100"/>
                </a:lnTo>
                <a:lnTo>
                  <a:pt x="826" y="78"/>
                </a:lnTo>
                <a:lnTo>
                  <a:pt x="795" y="53"/>
                </a:lnTo>
                <a:lnTo>
                  <a:pt x="767" y="48"/>
                </a:lnTo>
                <a:lnTo>
                  <a:pt x="725" y="26"/>
                </a:lnTo>
                <a:lnTo>
                  <a:pt x="703" y="41"/>
                </a:lnTo>
                <a:lnTo>
                  <a:pt x="680" y="53"/>
                </a:lnTo>
                <a:lnTo>
                  <a:pt x="644" y="64"/>
                </a:lnTo>
                <a:lnTo>
                  <a:pt x="580" y="62"/>
                </a:lnTo>
                <a:lnTo>
                  <a:pt x="537" y="53"/>
                </a:lnTo>
                <a:lnTo>
                  <a:pt x="481" y="21"/>
                </a:lnTo>
                <a:lnTo>
                  <a:pt x="422" y="0"/>
                </a:lnTo>
                <a:lnTo>
                  <a:pt x="377" y="0"/>
                </a:lnTo>
                <a:lnTo>
                  <a:pt x="346" y="9"/>
                </a:lnTo>
                <a:lnTo>
                  <a:pt x="272" y="36"/>
                </a:lnTo>
                <a:lnTo>
                  <a:pt x="232" y="90"/>
                </a:lnTo>
                <a:lnTo>
                  <a:pt x="145" y="159"/>
                </a:lnTo>
                <a:lnTo>
                  <a:pt x="97" y="188"/>
                </a:lnTo>
                <a:lnTo>
                  <a:pt x="61" y="205"/>
                </a:lnTo>
                <a:lnTo>
                  <a:pt x="31" y="219"/>
                </a:lnTo>
                <a:lnTo>
                  <a:pt x="7" y="224"/>
                </a:lnTo>
                <a:lnTo>
                  <a:pt x="0" y="252"/>
                </a:lnTo>
                <a:lnTo>
                  <a:pt x="0" y="287"/>
                </a:lnTo>
                <a:lnTo>
                  <a:pt x="10" y="313"/>
                </a:lnTo>
                <a:lnTo>
                  <a:pt x="38" y="325"/>
                </a:lnTo>
                <a:lnTo>
                  <a:pt x="73" y="330"/>
                </a:lnTo>
                <a:lnTo>
                  <a:pt x="113" y="337"/>
                </a:lnTo>
                <a:lnTo>
                  <a:pt x="149" y="337"/>
                </a:lnTo>
                <a:lnTo>
                  <a:pt x="197" y="330"/>
                </a:lnTo>
                <a:lnTo>
                  <a:pt x="208" y="330"/>
                </a:lnTo>
                <a:lnTo>
                  <a:pt x="203" y="357"/>
                </a:lnTo>
                <a:lnTo>
                  <a:pt x="203" y="390"/>
                </a:lnTo>
                <a:lnTo>
                  <a:pt x="203" y="408"/>
                </a:lnTo>
                <a:lnTo>
                  <a:pt x="222" y="427"/>
                </a:lnTo>
                <a:lnTo>
                  <a:pt x="279" y="435"/>
                </a:lnTo>
                <a:lnTo>
                  <a:pt x="395" y="430"/>
                </a:lnTo>
                <a:lnTo>
                  <a:pt x="502" y="427"/>
                </a:lnTo>
                <a:lnTo>
                  <a:pt x="597" y="397"/>
                </a:lnTo>
                <a:lnTo>
                  <a:pt x="674" y="371"/>
                </a:lnTo>
                <a:lnTo>
                  <a:pt x="680" y="340"/>
                </a:lnTo>
                <a:lnTo>
                  <a:pt x="691" y="299"/>
                </a:lnTo>
                <a:lnTo>
                  <a:pt x="725" y="247"/>
                </a:lnTo>
                <a:lnTo>
                  <a:pt x="732" y="224"/>
                </a:lnTo>
                <a:lnTo>
                  <a:pt x="783" y="237"/>
                </a:lnTo>
                <a:lnTo>
                  <a:pt x="812" y="259"/>
                </a:lnTo>
                <a:lnTo>
                  <a:pt x="842" y="287"/>
                </a:lnTo>
                <a:lnTo>
                  <a:pt x="842" y="316"/>
                </a:lnTo>
                <a:lnTo>
                  <a:pt x="842" y="325"/>
                </a:lnTo>
                <a:close/>
              </a:path>
            </a:pathLst>
          </a:custGeom>
          <a:solidFill>
            <a:srgbClr val="FFF1D4"/>
          </a:solidFill>
          <a:ln w="1588">
            <a:solidFill>
              <a:srgbClr val="FFF1D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6" name="Freeform 96"/>
          <p:cNvSpPr>
            <a:spLocks/>
          </p:cNvSpPr>
          <p:nvPr/>
        </p:nvSpPr>
        <p:spPr bwMode="blackWhite">
          <a:xfrm>
            <a:off x="2566194" y="2865149"/>
            <a:ext cx="787400" cy="346075"/>
          </a:xfrm>
          <a:custGeom>
            <a:avLst/>
            <a:gdLst>
              <a:gd name="T0" fmla="*/ 2147483647 w 990"/>
              <a:gd name="T1" fmla="*/ 2147483647 h 435"/>
              <a:gd name="T2" fmla="*/ 2147483647 w 990"/>
              <a:gd name="T3" fmla="*/ 2147483647 h 435"/>
              <a:gd name="T4" fmla="*/ 2147483647 w 990"/>
              <a:gd name="T5" fmla="*/ 2147483647 h 435"/>
              <a:gd name="T6" fmla="*/ 2147483647 w 990"/>
              <a:gd name="T7" fmla="*/ 2147483647 h 435"/>
              <a:gd name="T8" fmla="*/ 2147483647 w 990"/>
              <a:gd name="T9" fmla="*/ 2147483647 h 435"/>
              <a:gd name="T10" fmla="*/ 2147483647 w 990"/>
              <a:gd name="T11" fmla="*/ 2147483647 h 435"/>
              <a:gd name="T12" fmla="*/ 2147483647 w 990"/>
              <a:gd name="T13" fmla="*/ 2147483647 h 435"/>
              <a:gd name="T14" fmla="*/ 2147483647 w 990"/>
              <a:gd name="T15" fmla="*/ 2147483647 h 435"/>
              <a:gd name="T16" fmla="*/ 2147483647 w 990"/>
              <a:gd name="T17" fmla="*/ 2147483647 h 435"/>
              <a:gd name="T18" fmla="*/ 2147483647 w 990"/>
              <a:gd name="T19" fmla="*/ 2147483647 h 435"/>
              <a:gd name="T20" fmla="*/ 2147483647 w 990"/>
              <a:gd name="T21" fmla="*/ 2147483647 h 435"/>
              <a:gd name="T22" fmla="*/ 2147483647 w 990"/>
              <a:gd name="T23" fmla="*/ 2147483647 h 435"/>
              <a:gd name="T24" fmla="*/ 2147483647 w 990"/>
              <a:gd name="T25" fmla="*/ 2147483647 h 435"/>
              <a:gd name="T26" fmla="*/ 2147483647 w 990"/>
              <a:gd name="T27" fmla="*/ 2147483647 h 435"/>
              <a:gd name="T28" fmla="*/ 2147483647 w 990"/>
              <a:gd name="T29" fmla="*/ 2147483647 h 435"/>
              <a:gd name="T30" fmla="*/ 2147483647 w 990"/>
              <a:gd name="T31" fmla="*/ 2147483647 h 435"/>
              <a:gd name="T32" fmla="*/ 2147483647 w 990"/>
              <a:gd name="T33" fmla="*/ 2147483647 h 435"/>
              <a:gd name="T34" fmla="*/ 2147483647 w 990"/>
              <a:gd name="T35" fmla="*/ 2147483647 h 435"/>
              <a:gd name="T36" fmla="*/ 2147483647 w 990"/>
              <a:gd name="T37" fmla="*/ 2147483647 h 435"/>
              <a:gd name="T38" fmla="*/ 2147483647 w 990"/>
              <a:gd name="T39" fmla="*/ 2147483647 h 435"/>
              <a:gd name="T40" fmla="*/ 2147483647 w 990"/>
              <a:gd name="T41" fmla="*/ 2147483647 h 435"/>
              <a:gd name="T42" fmla="*/ 2147483647 w 990"/>
              <a:gd name="T43" fmla="*/ 0 h 435"/>
              <a:gd name="T44" fmla="*/ 2147483647 w 990"/>
              <a:gd name="T45" fmla="*/ 0 h 435"/>
              <a:gd name="T46" fmla="*/ 2147483647 w 990"/>
              <a:gd name="T47" fmla="*/ 2147483647 h 435"/>
              <a:gd name="T48" fmla="*/ 2147483647 w 990"/>
              <a:gd name="T49" fmla="*/ 2147483647 h 435"/>
              <a:gd name="T50" fmla="*/ 2147483647 w 990"/>
              <a:gd name="T51" fmla="*/ 2147483647 h 435"/>
              <a:gd name="T52" fmla="*/ 2147483647 w 990"/>
              <a:gd name="T53" fmla="*/ 2147483647 h 435"/>
              <a:gd name="T54" fmla="*/ 2147483647 w 990"/>
              <a:gd name="T55" fmla="*/ 2147483647 h 435"/>
              <a:gd name="T56" fmla="*/ 2147483647 w 990"/>
              <a:gd name="T57" fmla="*/ 2147483647 h 435"/>
              <a:gd name="T58" fmla="*/ 2147483647 w 990"/>
              <a:gd name="T59" fmla="*/ 2147483647 h 435"/>
              <a:gd name="T60" fmla="*/ 2147483647 w 990"/>
              <a:gd name="T61" fmla="*/ 2147483647 h 435"/>
              <a:gd name="T62" fmla="*/ 0 w 990"/>
              <a:gd name="T63" fmla="*/ 2147483647 h 435"/>
              <a:gd name="T64" fmla="*/ 0 w 990"/>
              <a:gd name="T65" fmla="*/ 2147483647 h 435"/>
              <a:gd name="T66" fmla="*/ 2147483647 w 990"/>
              <a:gd name="T67" fmla="*/ 2147483647 h 435"/>
              <a:gd name="T68" fmla="*/ 2147483647 w 990"/>
              <a:gd name="T69" fmla="*/ 2147483647 h 435"/>
              <a:gd name="T70" fmla="*/ 2147483647 w 990"/>
              <a:gd name="T71" fmla="*/ 2147483647 h 435"/>
              <a:gd name="T72" fmla="*/ 2147483647 w 990"/>
              <a:gd name="T73" fmla="*/ 2147483647 h 435"/>
              <a:gd name="T74" fmla="*/ 2147483647 w 990"/>
              <a:gd name="T75" fmla="*/ 2147483647 h 435"/>
              <a:gd name="T76" fmla="*/ 2147483647 w 990"/>
              <a:gd name="T77" fmla="*/ 2147483647 h 435"/>
              <a:gd name="T78" fmla="*/ 2147483647 w 990"/>
              <a:gd name="T79" fmla="*/ 2147483647 h 435"/>
              <a:gd name="T80" fmla="*/ 2147483647 w 990"/>
              <a:gd name="T81" fmla="*/ 2147483647 h 435"/>
              <a:gd name="T82" fmla="*/ 2147483647 w 990"/>
              <a:gd name="T83" fmla="*/ 2147483647 h 435"/>
              <a:gd name="T84" fmla="*/ 2147483647 w 990"/>
              <a:gd name="T85" fmla="*/ 2147483647 h 435"/>
              <a:gd name="T86" fmla="*/ 2147483647 w 990"/>
              <a:gd name="T87" fmla="*/ 2147483647 h 435"/>
              <a:gd name="T88" fmla="*/ 2147483647 w 990"/>
              <a:gd name="T89" fmla="*/ 2147483647 h 435"/>
              <a:gd name="T90" fmla="*/ 2147483647 w 990"/>
              <a:gd name="T91" fmla="*/ 2147483647 h 435"/>
              <a:gd name="T92" fmla="*/ 2147483647 w 990"/>
              <a:gd name="T93" fmla="*/ 2147483647 h 435"/>
              <a:gd name="T94" fmla="*/ 2147483647 w 990"/>
              <a:gd name="T95" fmla="*/ 2147483647 h 435"/>
              <a:gd name="T96" fmla="*/ 2147483647 w 990"/>
              <a:gd name="T97" fmla="*/ 2147483647 h 435"/>
              <a:gd name="T98" fmla="*/ 2147483647 w 990"/>
              <a:gd name="T99" fmla="*/ 2147483647 h 435"/>
              <a:gd name="T100" fmla="*/ 2147483647 w 990"/>
              <a:gd name="T101" fmla="*/ 2147483647 h 435"/>
              <a:gd name="T102" fmla="*/ 2147483647 w 990"/>
              <a:gd name="T103" fmla="*/ 2147483647 h 435"/>
              <a:gd name="T104" fmla="*/ 2147483647 w 990"/>
              <a:gd name="T105" fmla="*/ 2147483647 h 435"/>
              <a:gd name="T106" fmla="*/ 2147483647 w 990"/>
              <a:gd name="T107" fmla="*/ 2147483647 h 435"/>
              <a:gd name="T108" fmla="*/ 2147483647 w 990"/>
              <a:gd name="T109" fmla="*/ 2147483647 h 435"/>
              <a:gd name="T110" fmla="*/ 2147483647 w 990"/>
              <a:gd name="T111" fmla="*/ 2147483647 h 435"/>
              <a:gd name="T112" fmla="*/ 2147483647 w 990"/>
              <a:gd name="T113" fmla="*/ 2147483647 h 43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90"/>
              <a:gd name="T172" fmla="*/ 0 h 435"/>
              <a:gd name="T173" fmla="*/ 990 w 990"/>
              <a:gd name="T174" fmla="*/ 435 h 43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90" h="435">
                <a:moveTo>
                  <a:pt x="842" y="325"/>
                </a:moveTo>
                <a:lnTo>
                  <a:pt x="871" y="325"/>
                </a:lnTo>
                <a:lnTo>
                  <a:pt x="888" y="330"/>
                </a:lnTo>
                <a:lnTo>
                  <a:pt x="930" y="352"/>
                </a:lnTo>
                <a:lnTo>
                  <a:pt x="961" y="376"/>
                </a:lnTo>
                <a:lnTo>
                  <a:pt x="966" y="382"/>
                </a:lnTo>
                <a:lnTo>
                  <a:pt x="990" y="337"/>
                </a:lnTo>
                <a:lnTo>
                  <a:pt x="990" y="275"/>
                </a:lnTo>
                <a:lnTo>
                  <a:pt x="932" y="188"/>
                </a:lnTo>
                <a:lnTo>
                  <a:pt x="871" y="133"/>
                </a:lnTo>
                <a:lnTo>
                  <a:pt x="842" y="100"/>
                </a:lnTo>
                <a:lnTo>
                  <a:pt x="826" y="78"/>
                </a:lnTo>
                <a:lnTo>
                  <a:pt x="795" y="53"/>
                </a:lnTo>
                <a:lnTo>
                  <a:pt x="767" y="48"/>
                </a:lnTo>
                <a:lnTo>
                  <a:pt x="725" y="26"/>
                </a:lnTo>
                <a:lnTo>
                  <a:pt x="703" y="41"/>
                </a:lnTo>
                <a:lnTo>
                  <a:pt x="680" y="53"/>
                </a:lnTo>
                <a:lnTo>
                  <a:pt x="644" y="64"/>
                </a:lnTo>
                <a:lnTo>
                  <a:pt x="580" y="62"/>
                </a:lnTo>
                <a:lnTo>
                  <a:pt x="537" y="53"/>
                </a:lnTo>
                <a:lnTo>
                  <a:pt x="481" y="21"/>
                </a:lnTo>
                <a:lnTo>
                  <a:pt x="422" y="0"/>
                </a:lnTo>
                <a:lnTo>
                  <a:pt x="377" y="0"/>
                </a:lnTo>
                <a:lnTo>
                  <a:pt x="346" y="9"/>
                </a:lnTo>
                <a:lnTo>
                  <a:pt x="272" y="36"/>
                </a:lnTo>
                <a:lnTo>
                  <a:pt x="232" y="90"/>
                </a:lnTo>
                <a:lnTo>
                  <a:pt x="145" y="159"/>
                </a:lnTo>
                <a:lnTo>
                  <a:pt x="97" y="188"/>
                </a:lnTo>
                <a:lnTo>
                  <a:pt x="61" y="205"/>
                </a:lnTo>
                <a:lnTo>
                  <a:pt x="31" y="219"/>
                </a:lnTo>
                <a:lnTo>
                  <a:pt x="7" y="224"/>
                </a:lnTo>
                <a:lnTo>
                  <a:pt x="0" y="252"/>
                </a:lnTo>
                <a:lnTo>
                  <a:pt x="0" y="287"/>
                </a:lnTo>
                <a:lnTo>
                  <a:pt x="10" y="313"/>
                </a:lnTo>
                <a:lnTo>
                  <a:pt x="38" y="325"/>
                </a:lnTo>
                <a:lnTo>
                  <a:pt x="73" y="330"/>
                </a:lnTo>
                <a:lnTo>
                  <a:pt x="113" y="337"/>
                </a:lnTo>
                <a:lnTo>
                  <a:pt x="149" y="337"/>
                </a:lnTo>
                <a:lnTo>
                  <a:pt x="197" y="330"/>
                </a:lnTo>
                <a:lnTo>
                  <a:pt x="208" y="330"/>
                </a:lnTo>
                <a:lnTo>
                  <a:pt x="203" y="357"/>
                </a:lnTo>
                <a:lnTo>
                  <a:pt x="203" y="390"/>
                </a:lnTo>
                <a:lnTo>
                  <a:pt x="203" y="408"/>
                </a:lnTo>
                <a:lnTo>
                  <a:pt x="222" y="427"/>
                </a:lnTo>
                <a:lnTo>
                  <a:pt x="279" y="435"/>
                </a:lnTo>
                <a:lnTo>
                  <a:pt x="395" y="430"/>
                </a:lnTo>
                <a:lnTo>
                  <a:pt x="502" y="427"/>
                </a:lnTo>
                <a:lnTo>
                  <a:pt x="597" y="397"/>
                </a:lnTo>
                <a:lnTo>
                  <a:pt x="674" y="371"/>
                </a:lnTo>
                <a:lnTo>
                  <a:pt x="680" y="340"/>
                </a:lnTo>
                <a:lnTo>
                  <a:pt x="691" y="299"/>
                </a:lnTo>
                <a:lnTo>
                  <a:pt x="725" y="247"/>
                </a:lnTo>
                <a:lnTo>
                  <a:pt x="732" y="224"/>
                </a:lnTo>
                <a:lnTo>
                  <a:pt x="783" y="237"/>
                </a:lnTo>
                <a:lnTo>
                  <a:pt x="812" y="259"/>
                </a:lnTo>
                <a:lnTo>
                  <a:pt x="842" y="287"/>
                </a:lnTo>
                <a:lnTo>
                  <a:pt x="842" y="316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7" name="Freeform 97"/>
          <p:cNvSpPr>
            <a:spLocks/>
          </p:cNvSpPr>
          <p:nvPr/>
        </p:nvSpPr>
        <p:spPr bwMode="blackWhite">
          <a:xfrm>
            <a:off x="3356769" y="3281074"/>
            <a:ext cx="250825" cy="93662"/>
          </a:xfrm>
          <a:custGeom>
            <a:avLst/>
            <a:gdLst>
              <a:gd name="T0" fmla="*/ 0 w 315"/>
              <a:gd name="T1" fmla="*/ 2147483647 h 118"/>
              <a:gd name="T2" fmla="*/ 0 w 315"/>
              <a:gd name="T3" fmla="*/ 2147483647 h 118"/>
              <a:gd name="T4" fmla="*/ 2147483647 w 315"/>
              <a:gd name="T5" fmla="*/ 2147483647 h 118"/>
              <a:gd name="T6" fmla="*/ 2147483647 w 315"/>
              <a:gd name="T7" fmla="*/ 2147483647 h 118"/>
              <a:gd name="T8" fmla="*/ 2147483647 w 315"/>
              <a:gd name="T9" fmla="*/ 2147483647 h 118"/>
              <a:gd name="T10" fmla="*/ 2147483647 w 315"/>
              <a:gd name="T11" fmla="*/ 2147483647 h 118"/>
              <a:gd name="T12" fmla="*/ 2147483647 w 315"/>
              <a:gd name="T13" fmla="*/ 2147483647 h 118"/>
              <a:gd name="T14" fmla="*/ 2147483647 w 315"/>
              <a:gd name="T15" fmla="*/ 2147483647 h 118"/>
              <a:gd name="T16" fmla="*/ 2147483647 w 315"/>
              <a:gd name="T17" fmla="*/ 2147483647 h 118"/>
              <a:gd name="T18" fmla="*/ 2147483647 w 315"/>
              <a:gd name="T19" fmla="*/ 2147483647 h 118"/>
              <a:gd name="T20" fmla="*/ 2147483647 w 315"/>
              <a:gd name="T21" fmla="*/ 2147483647 h 118"/>
              <a:gd name="T22" fmla="*/ 2147483647 w 315"/>
              <a:gd name="T23" fmla="*/ 2147483647 h 118"/>
              <a:gd name="T24" fmla="*/ 2147483647 w 315"/>
              <a:gd name="T25" fmla="*/ 2147483647 h 118"/>
              <a:gd name="T26" fmla="*/ 2147483647 w 315"/>
              <a:gd name="T27" fmla="*/ 2147483647 h 118"/>
              <a:gd name="T28" fmla="*/ 2147483647 w 315"/>
              <a:gd name="T29" fmla="*/ 999861694 h 118"/>
              <a:gd name="T30" fmla="*/ 2147483647 w 315"/>
              <a:gd name="T31" fmla="*/ 0 h 118"/>
              <a:gd name="T32" fmla="*/ 2147483647 w 315"/>
              <a:gd name="T33" fmla="*/ 999861694 h 118"/>
              <a:gd name="T34" fmla="*/ 2147483647 w 315"/>
              <a:gd name="T35" fmla="*/ 2147483647 h 118"/>
              <a:gd name="T36" fmla="*/ 2147483647 w 315"/>
              <a:gd name="T37" fmla="*/ 2147483647 h 118"/>
              <a:gd name="T38" fmla="*/ 2147483647 w 315"/>
              <a:gd name="T39" fmla="*/ 2147483647 h 118"/>
              <a:gd name="T40" fmla="*/ 2147483647 w 315"/>
              <a:gd name="T41" fmla="*/ 2147483647 h 118"/>
              <a:gd name="T42" fmla="*/ 0 w 315"/>
              <a:gd name="T43" fmla="*/ 2147483647 h 11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15"/>
              <a:gd name="T67" fmla="*/ 0 h 118"/>
              <a:gd name="T68" fmla="*/ 315 w 315"/>
              <a:gd name="T69" fmla="*/ 118 h 11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15" h="118">
                <a:moveTo>
                  <a:pt x="0" y="106"/>
                </a:moveTo>
                <a:lnTo>
                  <a:pt x="0" y="107"/>
                </a:lnTo>
                <a:lnTo>
                  <a:pt x="5" y="118"/>
                </a:lnTo>
                <a:lnTo>
                  <a:pt x="45" y="118"/>
                </a:lnTo>
                <a:lnTo>
                  <a:pt x="93" y="114"/>
                </a:lnTo>
                <a:lnTo>
                  <a:pt x="145" y="85"/>
                </a:lnTo>
                <a:lnTo>
                  <a:pt x="175" y="78"/>
                </a:lnTo>
                <a:lnTo>
                  <a:pt x="218" y="64"/>
                </a:lnTo>
                <a:lnTo>
                  <a:pt x="273" y="59"/>
                </a:lnTo>
                <a:lnTo>
                  <a:pt x="304" y="55"/>
                </a:lnTo>
                <a:lnTo>
                  <a:pt x="315" y="50"/>
                </a:lnTo>
                <a:lnTo>
                  <a:pt x="310" y="28"/>
                </a:lnTo>
                <a:lnTo>
                  <a:pt x="278" y="11"/>
                </a:lnTo>
                <a:lnTo>
                  <a:pt x="254" y="7"/>
                </a:lnTo>
                <a:lnTo>
                  <a:pt x="230" y="2"/>
                </a:lnTo>
                <a:lnTo>
                  <a:pt x="195" y="0"/>
                </a:lnTo>
                <a:lnTo>
                  <a:pt x="175" y="2"/>
                </a:lnTo>
                <a:lnTo>
                  <a:pt x="147" y="17"/>
                </a:lnTo>
                <a:lnTo>
                  <a:pt x="112" y="45"/>
                </a:lnTo>
                <a:lnTo>
                  <a:pt x="90" y="55"/>
                </a:lnTo>
                <a:lnTo>
                  <a:pt x="29" y="80"/>
                </a:lnTo>
                <a:lnTo>
                  <a:pt x="0" y="106"/>
                </a:lnTo>
                <a:close/>
              </a:path>
            </a:pathLst>
          </a:custGeom>
          <a:solidFill>
            <a:srgbClr val="AAAA83"/>
          </a:solidFill>
          <a:ln w="1588">
            <a:solidFill>
              <a:srgbClr val="AAAA8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8" name="Freeform 98"/>
          <p:cNvSpPr>
            <a:spLocks/>
          </p:cNvSpPr>
          <p:nvPr/>
        </p:nvSpPr>
        <p:spPr bwMode="blackWhite">
          <a:xfrm>
            <a:off x="3356769" y="3281074"/>
            <a:ext cx="250825" cy="93662"/>
          </a:xfrm>
          <a:custGeom>
            <a:avLst/>
            <a:gdLst>
              <a:gd name="T0" fmla="*/ 0 w 315"/>
              <a:gd name="T1" fmla="*/ 2147483647 h 118"/>
              <a:gd name="T2" fmla="*/ 0 w 315"/>
              <a:gd name="T3" fmla="*/ 2147483647 h 118"/>
              <a:gd name="T4" fmla="*/ 2147483647 w 315"/>
              <a:gd name="T5" fmla="*/ 2147483647 h 118"/>
              <a:gd name="T6" fmla="*/ 2147483647 w 315"/>
              <a:gd name="T7" fmla="*/ 2147483647 h 118"/>
              <a:gd name="T8" fmla="*/ 2147483647 w 315"/>
              <a:gd name="T9" fmla="*/ 2147483647 h 118"/>
              <a:gd name="T10" fmla="*/ 2147483647 w 315"/>
              <a:gd name="T11" fmla="*/ 2147483647 h 118"/>
              <a:gd name="T12" fmla="*/ 2147483647 w 315"/>
              <a:gd name="T13" fmla="*/ 2147483647 h 118"/>
              <a:gd name="T14" fmla="*/ 2147483647 w 315"/>
              <a:gd name="T15" fmla="*/ 2147483647 h 118"/>
              <a:gd name="T16" fmla="*/ 2147483647 w 315"/>
              <a:gd name="T17" fmla="*/ 2147483647 h 118"/>
              <a:gd name="T18" fmla="*/ 2147483647 w 315"/>
              <a:gd name="T19" fmla="*/ 2147483647 h 118"/>
              <a:gd name="T20" fmla="*/ 2147483647 w 315"/>
              <a:gd name="T21" fmla="*/ 2147483647 h 118"/>
              <a:gd name="T22" fmla="*/ 2147483647 w 315"/>
              <a:gd name="T23" fmla="*/ 2147483647 h 118"/>
              <a:gd name="T24" fmla="*/ 2147483647 w 315"/>
              <a:gd name="T25" fmla="*/ 2147483647 h 118"/>
              <a:gd name="T26" fmla="*/ 2147483647 w 315"/>
              <a:gd name="T27" fmla="*/ 2147483647 h 118"/>
              <a:gd name="T28" fmla="*/ 2147483647 w 315"/>
              <a:gd name="T29" fmla="*/ 999861694 h 118"/>
              <a:gd name="T30" fmla="*/ 2147483647 w 315"/>
              <a:gd name="T31" fmla="*/ 0 h 118"/>
              <a:gd name="T32" fmla="*/ 2147483647 w 315"/>
              <a:gd name="T33" fmla="*/ 999861694 h 118"/>
              <a:gd name="T34" fmla="*/ 2147483647 w 315"/>
              <a:gd name="T35" fmla="*/ 2147483647 h 118"/>
              <a:gd name="T36" fmla="*/ 2147483647 w 315"/>
              <a:gd name="T37" fmla="*/ 2147483647 h 118"/>
              <a:gd name="T38" fmla="*/ 2147483647 w 315"/>
              <a:gd name="T39" fmla="*/ 2147483647 h 118"/>
              <a:gd name="T40" fmla="*/ 2147483647 w 315"/>
              <a:gd name="T41" fmla="*/ 2147483647 h 11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15"/>
              <a:gd name="T64" fmla="*/ 0 h 118"/>
              <a:gd name="T65" fmla="*/ 315 w 315"/>
              <a:gd name="T66" fmla="*/ 118 h 11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15" h="118">
                <a:moveTo>
                  <a:pt x="0" y="106"/>
                </a:moveTo>
                <a:lnTo>
                  <a:pt x="0" y="107"/>
                </a:lnTo>
                <a:lnTo>
                  <a:pt x="5" y="118"/>
                </a:lnTo>
                <a:lnTo>
                  <a:pt x="45" y="118"/>
                </a:lnTo>
                <a:lnTo>
                  <a:pt x="93" y="114"/>
                </a:lnTo>
                <a:lnTo>
                  <a:pt x="145" y="85"/>
                </a:lnTo>
                <a:lnTo>
                  <a:pt x="175" y="78"/>
                </a:lnTo>
                <a:lnTo>
                  <a:pt x="218" y="64"/>
                </a:lnTo>
                <a:lnTo>
                  <a:pt x="273" y="59"/>
                </a:lnTo>
                <a:lnTo>
                  <a:pt x="304" y="55"/>
                </a:lnTo>
                <a:lnTo>
                  <a:pt x="315" y="50"/>
                </a:lnTo>
                <a:lnTo>
                  <a:pt x="310" y="28"/>
                </a:lnTo>
                <a:lnTo>
                  <a:pt x="278" y="11"/>
                </a:lnTo>
                <a:lnTo>
                  <a:pt x="254" y="7"/>
                </a:lnTo>
                <a:lnTo>
                  <a:pt x="230" y="2"/>
                </a:lnTo>
                <a:lnTo>
                  <a:pt x="195" y="0"/>
                </a:lnTo>
                <a:lnTo>
                  <a:pt x="175" y="2"/>
                </a:lnTo>
                <a:lnTo>
                  <a:pt x="147" y="17"/>
                </a:lnTo>
                <a:lnTo>
                  <a:pt x="112" y="45"/>
                </a:lnTo>
                <a:lnTo>
                  <a:pt x="90" y="55"/>
                </a:lnTo>
                <a:lnTo>
                  <a:pt x="29" y="8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9" name="Freeform 99"/>
          <p:cNvSpPr>
            <a:spLocks/>
          </p:cNvSpPr>
          <p:nvPr/>
        </p:nvSpPr>
        <p:spPr bwMode="blackWhite">
          <a:xfrm>
            <a:off x="2904331" y="3520786"/>
            <a:ext cx="244475" cy="100013"/>
          </a:xfrm>
          <a:custGeom>
            <a:avLst/>
            <a:gdLst>
              <a:gd name="T0" fmla="*/ 1530009237 w 306"/>
              <a:gd name="T1" fmla="*/ 2147483647 h 127"/>
              <a:gd name="T2" fmla="*/ 1530009237 w 306"/>
              <a:gd name="T3" fmla="*/ 2147483647 h 127"/>
              <a:gd name="T4" fmla="*/ 0 w 306"/>
              <a:gd name="T5" fmla="*/ 2147483647 h 127"/>
              <a:gd name="T6" fmla="*/ 0 w 306"/>
              <a:gd name="T7" fmla="*/ 2147483647 h 127"/>
              <a:gd name="T8" fmla="*/ 2147483647 w 306"/>
              <a:gd name="T9" fmla="*/ 2147483647 h 127"/>
              <a:gd name="T10" fmla="*/ 2147483647 w 306"/>
              <a:gd name="T11" fmla="*/ 2147483647 h 127"/>
              <a:gd name="T12" fmla="*/ 2147483647 w 306"/>
              <a:gd name="T13" fmla="*/ 2147483647 h 127"/>
              <a:gd name="T14" fmla="*/ 2147483647 w 306"/>
              <a:gd name="T15" fmla="*/ 2147483647 h 127"/>
              <a:gd name="T16" fmla="*/ 2147483647 w 306"/>
              <a:gd name="T17" fmla="*/ 2147483647 h 127"/>
              <a:gd name="T18" fmla="*/ 2147483647 w 306"/>
              <a:gd name="T19" fmla="*/ 2147483647 h 127"/>
              <a:gd name="T20" fmla="*/ 2147483647 w 306"/>
              <a:gd name="T21" fmla="*/ 2147483647 h 127"/>
              <a:gd name="T22" fmla="*/ 2147483647 w 306"/>
              <a:gd name="T23" fmla="*/ 2147483647 h 127"/>
              <a:gd name="T24" fmla="*/ 2147483647 w 306"/>
              <a:gd name="T25" fmla="*/ 2147483647 h 127"/>
              <a:gd name="T26" fmla="*/ 2147483647 w 306"/>
              <a:gd name="T27" fmla="*/ 2147483647 h 127"/>
              <a:gd name="T28" fmla="*/ 2147483647 w 306"/>
              <a:gd name="T29" fmla="*/ 2147483647 h 127"/>
              <a:gd name="T30" fmla="*/ 2147483647 w 306"/>
              <a:gd name="T31" fmla="*/ 2147483647 h 127"/>
              <a:gd name="T32" fmla="*/ 2147483647 w 306"/>
              <a:gd name="T33" fmla="*/ 2147483647 h 127"/>
              <a:gd name="T34" fmla="*/ 2147483647 w 306"/>
              <a:gd name="T35" fmla="*/ 2147483647 h 127"/>
              <a:gd name="T36" fmla="*/ 2147483647 w 306"/>
              <a:gd name="T37" fmla="*/ 1953512191 h 127"/>
              <a:gd name="T38" fmla="*/ 2147483647 w 306"/>
              <a:gd name="T39" fmla="*/ 0 h 127"/>
              <a:gd name="T40" fmla="*/ 2147483647 w 306"/>
              <a:gd name="T41" fmla="*/ 2147483647 h 127"/>
              <a:gd name="T42" fmla="*/ 1530009237 w 306"/>
              <a:gd name="T43" fmla="*/ 2147483647 h 127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06"/>
              <a:gd name="T67" fmla="*/ 0 h 127"/>
              <a:gd name="T68" fmla="*/ 306 w 306"/>
              <a:gd name="T69" fmla="*/ 127 h 127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06" h="127">
                <a:moveTo>
                  <a:pt x="3" y="21"/>
                </a:moveTo>
                <a:lnTo>
                  <a:pt x="3" y="37"/>
                </a:lnTo>
                <a:lnTo>
                  <a:pt x="0" y="71"/>
                </a:lnTo>
                <a:lnTo>
                  <a:pt x="0" y="92"/>
                </a:lnTo>
                <a:lnTo>
                  <a:pt x="22" y="104"/>
                </a:lnTo>
                <a:lnTo>
                  <a:pt x="55" y="108"/>
                </a:lnTo>
                <a:lnTo>
                  <a:pt x="95" y="108"/>
                </a:lnTo>
                <a:lnTo>
                  <a:pt x="140" y="108"/>
                </a:lnTo>
                <a:lnTo>
                  <a:pt x="182" y="121"/>
                </a:lnTo>
                <a:lnTo>
                  <a:pt x="211" y="121"/>
                </a:lnTo>
                <a:lnTo>
                  <a:pt x="254" y="127"/>
                </a:lnTo>
                <a:lnTo>
                  <a:pt x="277" y="121"/>
                </a:lnTo>
                <a:lnTo>
                  <a:pt x="299" y="118"/>
                </a:lnTo>
                <a:lnTo>
                  <a:pt x="306" y="95"/>
                </a:lnTo>
                <a:lnTo>
                  <a:pt x="291" y="70"/>
                </a:lnTo>
                <a:lnTo>
                  <a:pt x="260" y="49"/>
                </a:lnTo>
                <a:lnTo>
                  <a:pt x="230" y="25"/>
                </a:lnTo>
                <a:lnTo>
                  <a:pt x="211" y="16"/>
                </a:lnTo>
                <a:lnTo>
                  <a:pt x="196" y="4"/>
                </a:lnTo>
                <a:lnTo>
                  <a:pt x="95" y="0"/>
                </a:lnTo>
                <a:lnTo>
                  <a:pt x="22" y="13"/>
                </a:lnTo>
                <a:lnTo>
                  <a:pt x="3" y="21"/>
                </a:lnTo>
                <a:close/>
              </a:path>
            </a:pathLst>
          </a:custGeom>
          <a:solidFill>
            <a:srgbClr val="AAAA83"/>
          </a:solidFill>
          <a:ln w="1588">
            <a:solidFill>
              <a:srgbClr val="AAAA8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0" name="Freeform 100"/>
          <p:cNvSpPr>
            <a:spLocks/>
          </p:cNvSpPr>
          <p:nvPr/>
        </p:nvSpPr>
        <p:spPr bwMode="blackWhite">
          <a:xfrm>
            <a:off x="2904331" y="3520786"/>
            <a:ext cx="244475" cy="100013"/>
          </a:xfrm>
          <a:custGeom>
            <a:avLst/>
            <a:gdLst>
              <a:gd name="T0" fmla="*/ 1530009237 w 306"/>
              <a:gd name="T1" fmla="*/ 2147483647 h 127"/>
              <a:gd name="T2" fmla="*/ 1530009237 w 306"/>
              <a:gd name="T3" fmla="*/ 2147483647 h 127"/>
              <a:gd name="T4" fmla="*/ 0 w 306"/>
              <a:gd name="T5" fmla="*/ 2147483647 h 127"/>
              <a:gd name="T6" fmla="*/ 0 w 306"/>
              <a:gd name="T7" fmla="*/ 2147483647 h 127"/>
              <a:gd name="T8" fmla="*/ 2147483647 w 306"/>
              <a:gd name="T9" fmla="*/ 2147483647 h 127"/>
              <a:gd name="T10" fmla="*/ 2147483647 w 306"/>
              <a:gd name="T11" fmla="*/ 2147483647 h 127"/>
              <a:gd name="T12" fmla="*/ 2147483647 w 306"/>
              <a:gd name="T13" fmla="*/ 2147483647 h 127"/>
              <a:gd name="T14" fmla="*/ 2147483647 w 306"/>
              <a:gd name="T15" fmla="*/ 2147483647 h 127"/>
              <a:gd name="T16" fmla="*/ 2147483647 w 306"/>
              <a:gd name="T17" fmla="*/ 2147483647 h 127"/>
              <a:gd name="T18" fmla="*/ 2147483647 w 306"/>
              <a:gd name="T19" fmla="*/ 2147483647 h 127"/>
              <a:gd name="T20" fmla="*/ 2147483647 w 306"/>
              <a:gd name="T21" fmla="*/ 2147483647 h 127"/>
              <a:gd name="T22" fmla="*/ 2147483647 w 306"/>
              <a:gd name="T23" fmla="*/ 2147483647 h 127"/>
              <a:gd name="T24" fmla="*/ 2147483647 w 306"/>
              <a:gd name="T25" fmla="*/ 2147483647 h 127"/>
              <a:gd name="T26" fmla="*/ 2147483647 w 306"/>
              <a:gd name="T27" fmla="*/ 2147483647 h 127"/>
              <a:gd name="T28" fmla="*/ 2147483647 w 306"/>
              <a:gd name="T29" fmla="*/ 2147483647 h 127"/>
              <a:gd name="T30" fmla="*/ 2147483647 w 306"/>
              <a:gd name="T31" fmla="*/ 2147483647 h 127"/>
              <a:gd name="T32" fmla="*/ 2147483647 w 306"/>
              <a:gd name="T33" fmla="*/ 2147483647 h 127"/>
              <a:gd name="T34" fmla="*/ 2147483647 w 306"/>
              <a:gd name="T35" fmla="*/ 2147483647 h 127"/>
              <a:gd name="T36" fmla="*/ 2147483647 w 306"/>
              <a:gd name="T37" fmla="*/ 1953512191 h 127"/>
              <a:gd name="T38" fmla="*/ 2147483647 w 306"/>
              <a:gd name="T39" fmla="*/ 0 h 127"/>
              <a:gd name="T40" fmla="*/ 2147483647 w 306"/>
              <a:gd name="T41" fmla="*/ 2147483647 h 12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06"/>
              <a:gd name="T64" fmla="*/ 0 h 127"/>
              <a:gd name="T65" fmla="*/ 306 w 306"/>
              <a:gd name="T66" fmla="*/ 127 h 127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06" h="127">
                <a:moveTo>
                  <a:pt x="3" y="21"/>
                </a:moveTo>
                <a:lnTo>
                  <a:pt x="3" y="37"/>
                </a:lnTo>
                <a:lnTo>
                  <a:pt x="0" y="71"/>
                </a:lnTo>
                <a:lnTo>
                  <a:pt x="0" y="92"/>
                </a:lnTo>
                <a:lnTo>
                  <a:pt x="22" y="104"/>
                </a:lnTo>
                <a:lnTo>
                  <a:pt x="55" y="108"/>
                </a:lnTo>
                <a:lnTo>
                  <a:pt x="95" y="108"/>
                </a:lnTo>
                <a:lnTo>
                  <a:pt x="140" y="108"/>
                </a:lnTo>
                <a:lnTo>
                  <a:pt x="182" y="121"/>
                </a:lnTo>
                <a:lnTo>
                  <a:pt x="211" y="121"/>
                </a:lnTo>
                <a:lnTo>
                  <a:pt x="254" y="127"/>
                </a:lnTo>
                <a:lnTo>
                  <a:pt x="277" y="121"/>
                </a:lnTo>
                <a:lnTo>
                  <a:pt x="299" y="118"/>
                </a:lnTo>
                <a:lnTo>
                  <a:pt x="306" y="95"/>
                </a:lnTo>
                <a:lnTo>
                  <a:pt x="291" y="70"/>
                </a:lnTo>
                <a:lnTo>
                  <a:pt x="260" y="49"/>
                </a:lnTo>
                <a:lnTo>
                  <a:pt x="230" y="25"/>
                </a:lnTo>
                <a:lnTo>
                  <a:pt x="211" y="16"/>
                </a:lnTo>
                <a:lnTo>
                  <a:pt x="196" y="4"/>
                </a:lnTo>
                <a:lnTo>
                  <a:pt x="95" y="0"/>
                </a:lnTo>
                <a:lnTo>
                  <a:pt x="22" y="13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" name="Freeform 101"/>
          <p:cNvSpPr>
            <a:spLocks/>
          </p:cNvSpPr>
          <p:nvPr/>
        </p:nvSpPr>
        <p:spPr bwMode="blackWhite">
          <a:xfrm>
            <a:off x="2993231" y="2633374"/>
            <a:ext cx="42863" cy="15875"/>
          </a:xfrm>
          <a:custGeom>
            <a:avLst/>
            <a:gdLst>
              <a:gd name="T0" fmla="*/ 0 w 53"/>
              <a:gd name="T1" fmla="*/ 2147483647 h 21"/>
              <a:gd name="T2" fmla="*/ 2147483647 w 53"/>
              <a:gd name="T3" fmla="*/ 1728107143 h 21"/>
              <a:gd name="T4" fmla="*/ 2147483647 w 53"/>
              <a:gd name="T5" fmla="*/ 0 h 21"/>
              <a:gd name="T6" fmla="*/ 2147483647 w 53"/>
              <a:gd name="T7" fmla="*/ 1728107143 h 21"/>
              <a:gd name="T8" fmla="*/ 2147483647 w 53"/>
              <a:gd name="T9" fmla="*/ 2147483647 h 21"/>
              <a:gd name="T10" fmla="*/ 2147483647 w 53"/>
              <a:gd name="T11" fmla="*/ 2147483647 h 2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"/>
              <a:gd name="T19" fmla="*/ 0 h 21"/>
              <a:gd name="T20" fmla="*/ 53 w 53"/>
              <a:gd name="T21" fmla="*/ 21 h 2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" h="21">
                <a:moveTo>
                  <a:pt x="0" y="12"/>
                </a:moveTo>
                <a:lnTo>
                  <a:pt x="7" y="4"/>
                </a:lnTo>
                <a:lnTo>
                  <a:pt x="29" y="0"/>
                </a:lnTo>
                <a:lnTo>
                  <a:pt x="36" y="4"/>
                </a:lnTo>
                <a:lnTo>
                  <a:pt x="53" y="21"/>
                </a:lnTo>
                <a:lnTo>
                  <a:pt x="43" y="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2" name="Freeform 102"/>
          <p:cNvSpPr>
            <a:spLocks/>
          </p:cNvSpPr>
          <p:nvPr/>
        </p:nvSpPr>
        <p:spPr bwMode="blackWhite">
          <a:xfrm>
            <a:off x="3066256" y="2658774"/>
            <a:ext cx="34925" cy="30162"/>
          </a:xfrm>
          <a:custGeom>
            <a:avLst/>
            <a:gdLst>
              <a:gd name="T0" fmla="*/ 0 w 45"/>
              <a:gd name="T1" fmla="*/ 999838551 h 38"/>
              <a:gd name="T2" fmla="*/ 2147483647 w 45"/>
              <a:gd name="T3" fmla="*/ 0 h 38"/>
              <a:gd name="T4" fmla="*/ 2147483647 w 45"/>
              <a:gd name="T5" fmla="*/ 2000307328 h 38"/>
              <a:gd name="T6" fmla="*/ 2147483647 w 45"/>
              <a:gd name="T7" fmla="*/ 2147483647 h 38"/>
              <a:gd name="T8" fmla="*/ 2147483647 w 45"/>
              <a:gd name="T9" fmla="*/ 2147483647 h 38"/>
              <a:gd name="T10" fmla="*/ 2147483647 w 45"/>
              <a:gd name="T11" fmla="*/ 2147483647 h 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5"/>
              <a:gd name="T19" fmla="*/ 0 h 38"/>
              <a:gd name="T20" fmla="*/ 45 w 45"/>
              <a:gd name="T21" fmla="*/ 38 h 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5" h="38">
                <a:moveTo>
                  <a:pt x="0" y="2"/>
                </a:moveTo>
                <a:lnTo>
                  <a:pt x="20" y="0"/>
                </a:lnTo>
                <a:lnTo>
                  <a:pt x="36" y="4"/>
                </a:lnTo>
                <a:lnTo>
                  <a:pt x="45" y="23"/>
                </a:lnTo>
                <a:lnTo>
                  <a:pt x="36" y="35"/>
                </a:lnTo>
                <a:lnTo>
                  <a:pt x="36" y="38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3" name="Freeform 103"/>
          <p:cNvSpPr>
            <a:spLocks/>
          </p:cNvSpPr>
          <p:nvPr/>
        </p:nvSpPr>
        <p:spPr bwMode="blackWhite">
          <a:xfrm>
            <a:off x="2990056" y="2661949"/>
            <a:ext cx="17463" cy="31750"/>
          </a:xfrm>
          <a:custGeom>
            <a:avLst/>
            <a:gdLst>
              <a:gd name="T0" fmla="*/ 2147483647 w 21"/>
              <a:gd name="T1" fmla="*/ 2147483647 h 39"/>
              <a:gd name="T2" fmla="*/ 2147483647 w 21"/>
              <a:gd name="T3" fmla="*/ 2147483647 h 39"/>
              <a:gd name="T4" fmla="*/ 2147483647 w 21"/>
              <a:gd name="T5" fmla="*/ 2147483647 h 39"/>
              <a:gd name="T6" fmla="*/ 2147483647 w 21"/>
              <a:gd name="T7" fmla="*/ 2147483647 h 39"/>
              <a:gd name="T8" fmla="*/ 2147483647 w 21"/>
              <a:gd name="T9" fmla="*/ 2147483647 h 39"/>
              <a:gd name="T10" fmla="*/ 2147483647 w 21"/>
              <a:gd name="T11" fmla="*/ 1618466833 h 39"/>
              <a:gd name="T12" fmla="*/ 2147483647 w 21"/>
              <a:gd name="T13" fmla="*/ 1618466833 h 39"/>
              <a:gd name="T14" fmla="*/ 2147483647 w 21"/>
              <a:gd name="T15" fmla="*/ 0 h 39"/>
              <a:gd name="T16" fmla="*/ 2147483647 w 21"/>
              <a:gd name="T17" fmla="*/ 0 h 39"/>
              <a:gd name="T18" fmla="*/ 2147483647 w 21"/>
              <a:gd name="T19" fmla="*/ 0 h 39"/>
              <a:gd name="T20" fmla="*/ 2147483647 w 21"/>
              <a:gd name="T21" fmla="*/ 1618466833 h 39"/>
              <a:gd name="T22" fmla="*/ 2147483647 w 21"/>
              <a:gd name="T23" fmla="*/ 1618466833 h 39"/>
              <a:gd name="T24" fmla="*/ 2147483647 w 21"/>
              <a:gd name="T25" fmla="*/ 2147483647 h 39"/>
              <a:gd name="T26" fmla="*/ 2147483647 w 21"/>
              <a:gd name="T27" fmla="*/ 2147483647 h 39"/>
              <a:gd name="T28" fmla="*/ 0 w 21"/>
              <a:gd name="T29" fmla="*/ 2147483647 h 39"/>
              <a:gd name="T30" fmla="*/ 0 w 21"/>
              <a:gd name="T31" fmla="*/ 2147483647 h 39"/>
              <a:gd name="T32" fmla="*/ 0 w 21"/>
              <a:gd name="T33" fmla="*/ 2147483647 h 39"/>
              <a:gd name="T34" fmla="*/ 0 w 21"/>
              <a:gd name="T35" fmla="*/ 2147483647 h 39"/>
              <a:gd name="T36" fmla="*/ 0 w 21"/>
              <a:gd name="T37" fmla="*/ 2147483647 h 39"/>
              <a:gd name="T38" fmla="*/ 0 w 21"/>
              <a:gd name="T39" fmla="*/ 2147483647 h 39"/>
              <a:gd name="T40" fmla="*/ 0 w 21"/>
              <a:gd name="T41" fmla="*/ 2147483647 h 39"/>
              <a:gd name="T42" fmla="*/ 0 w 21"/>
              <a:gd name="T43" fmla="*/ 2147483647 h 39"/>
              <a:gd name="T44" fmla="*/ 2147483647 w 21"/>
              <a:gd name="T45" fmla="*/ 2147483647 h 39"/>
              <a:gd name="T46" fmla="*/ 2147483647 w 21"/>
              <a:gd name="T47" fmla="*/ 2147483647 h 39"/>
              <a:gd name="T48" fmla="*/ 2147483647 w 21"/>
              <a:gd name="T49" fmla="*/ 2147483647 h 39"/>
              <a:gd name="T50" fmla="*/ 2147483647 w 21"/>
              <a:gd name="T51" fmla="*/ 2147483647 h 39"/>
              <a:gd name="T52" fmla="*/ 2147483647 w 21"/>
              <a:gd name="T53" fmla="*/ 2147483647 h 39"/>
              <a:gd name="T54" fmla="*/ 2147483647 w 21"/>
              <a:gd name="T55" fmla="*/ 2147483647 h 39"/>
              <a:gd name="T56" fmla="*/ 2147483647 w 21"/>
              <a:gd name="T57" fmla="*/ 2147483647 h 39"/>
              <a:gd name="T58" fmla="*/ 2147483647 w 21"/>
              <a:gd name="T59" fmla="*/ 2147483647 h 39"/>
              <a:gd name="T60" fmla="*/ 2147483647 w 21"/>
              <a:gd name="T61" fmla="*/ 2147483647 h 39"/>
              <a:gd name="T62" fmla="*/ 2147483647 w 21"/>
              <a:gd name="T63" fmla="*/ 2147483647 h 39"/>
              <a:gd name="T64" fmla="*/ 2147483647 w 21"/>
              <a:gd name="T65" fmla="*/ 2147483647 h 39"/>
              <a:gd name="T66" fmla="*/ 2147483647 w 21"/>
              <a:gd name="T67" fmla="*/ 2147483647 h 39"/>
              <a:gd name="T68" fmla="*/ 2147483647 w 21"/>
              <a:gd name="T69" fmla="*/ 2147483647 h 39"/>
              <a:gd name="T70" fmla="*/ 2147483647 w 21"/>
              <a:gd name="T71" fmla="*/ 2147483647 h 39"/>
              <a:gd name="T72" fmla="*/ 2147483647 w 21"/>
              <a:gd name="T73" fmla="*/ 2147483647 h 39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1"/>
              <a:gd name="T112" fmla="*/ 0 h 39"/>
              <a:gd name="T113" fmla="*/ 21 w 21"/>
              <a:gd name="T114" fmla="*/ 39 h 39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1" h="39">
                <a:moveTo>
                  <a:pt x="21" y="19"/>
                </a:moveTo>
                <a:lnTo>
                  <a:pt x="21" y="17"/>
                </a:lnTo>
                <a:lnTo>
                  <a:pt x="21" y="13"/>
                </a:lnTo>
                <a:lnTo>
                  <a:pt x="18" y="8"/>
                </a:lnTo>
                <a:lnTo>
                  <a:pt x="18" y="7"/>
                </a:lnTo>
                <a:lnTo>
                  <a:pt x="18" y="3"/>
                </a:lnTo>
                <a:lnTo>
                  <a:pt x="16" y="3"/>
                </a:lnTo>
                <a:lnTo>
                  <a:pt x="16" y="0"/>
                </a:lnTo>
                <a:lnTo>
                  <a:pt x="11" y="0"/>
                </a:lnTo>
                <a:lnTo>
                  <a:pt x="5" y="0"/>
                </a:lnTo>
                <a:lnTo>
                  <a:pt x="5" y="3"/>
                </a:lnTo>
                <a:lnTo>
                  <a:pt x="4" y="3"/>
                </a:lnTo>
                <a:lnTo>
                  <a:pt x="4" y="7"/>
                </a:lnTo>
                <a:lnTo>
                  <a:pt x="4" y="8"/>
                </a:lnTo>
                <a:lnTo>
                  <a:pt x="0" y="8"/>
                </a:lnTo>
                <a:lnTo>
                  <a:pt x="0" y="13"/>
                </a:lnTo>
                <a:lnTo>
                  <a:pt x="0" y="17"/>
                </a:lnTo>
                <a:lnTo>
                  <a:pt x="0" y="19"/>
                </a:lnTo>
                <a:lnTo>
                  <a:pt x="0" y="22"/>
                </a:lnTo>
                <a:lnTo>
                  <a:pt x="0" y="26"/>
                </a:lnTo>
                <a:lnTo>
                  <a:pt x="0" y="29"/>
                </a:lnTo>
                <a:lnTo>
                  <a:pt x="0" y="31"/>
                </a:lnTo>
                <a:lnTo>
                  <a:pt x="4" y="31"/>
                </a:lnTo>
                <a:lnTo>
                  <a:pt x="4" y="34"/>
                </a:lnTo>
                <a:lnTo>
                  <a:pt x="4" y="38"/>
                </a:lnTo>
                <a:lnTo>
                  <a:pt x="5" y="38"/>
                </a:lnTo>
                <a:lnTo>
                  <a:pt x="5" y="39"/>
                </a:lnTo>
                <a:lnTo>
                  <a:pt x="11" y="39"/>
                </a:lnTo>
                <a:lnTo>
                  <a:pt x="16" y="39"/>
                </a:lnTo>
                <a:lnTo>
                  <a:pt x="16" y="38"/>
                </a:lnTo>
                <a:lnTo>
                  <a:pt x="18" y="38"/>
                </a:lnTo>
                <a:lnTo>
                  <a:pt x="18" y="34"/>
                </a:lnTo>
                <a:lnTo>
                  <a:pt x="18" y="31"/>
                </a:lnTo>
                <a:lnTo>
                  <a:pt x="21" y="29"/>
                </a:lnTo>
                <a:lnTo>
                  <a:pt x="21" y="26"/>
                </a:lnTo>
                <a:lnTo>
                  <a:pt x="21" y="22"/>
                </a:lnTo>
                <a:lnTo>
                  <a:pt x="21" y="19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4" name="Freeform 104"/>
          <p:cNvSpPr>
            <a:spLocks/>
          </p:cNvSpPr>
          <p:nvPr/>
        </p:nvSpPr>
        <p:spPr bwMode="blackWhite">
          <a:xfrm>
            <a:off x="3048794" y="2682586"/>
            <a:ext cx="17462" cy="25400"/>
          </a:xfrm>
          <a:custGeom>
            <a:avLst/>
            <a:gdLst>
              <a:gd name="T0" fmla="*/ 2147483647 w 21"/>
              <a:gd name="T1" fmla="*/ 2147483647 h 32"/>
              <a:gd name="T2" fmla="*/ 2147483647 w 21"/>
              <a:gd name="T3" fmla="*/ 2147483647 h 32"/>
              <a:gd name="T4" fmla="*/ 2147483647 w 21"/>
              <a:gd name="T5" fmla="*/ 2147483647 h 32"/>
              <a:gd name="T6" fmla="*/ 2147483647 w 21"/>
              <a:gd name="T7" fmla="*/ 2147483647 h 32"/>
              <a:gd name="T8" fmla="*/ 2147483647 w 21"/>
              <a:gd name="T9" fmla="*/ 1500123206 h 32"/>
              <a:gd name="T10" fmla="*/ 2147483647 w 21"/>
              <a:gd name="T11" fmla="*/ 0 h 32"/>
              <a:gd name="T12" fmla="*/ 2147483647 w 21"/>
              <a:gd name="T13" fmla="*/ 0 h 32"/>
              <a:gd name="T14" fmla="*/ 2147483647 w 21"/>
              <a:gd name="T15" fmla="*/ 0 h 32"/>
              <a:gd name="T16" fmla="*/ 2147483647 w 21"/>
              <a:gd name="T17" fmla="*/ 1500123206 h 32"/>
              <a:gd name="T18" fmla="*/ 575271454 w 21"/>
              <a:gd name="T19" fmla="*/ 1500123206 h 32"/>
              <a:gd name="T20" fmla="*/ 575271454 w 21"/>
              <a:gd name="T21" fmla="*/ 2147483647 h 32"/>
              <a:gd name="T22" fmla="*/ 0 w 21"/>
              <a:gd name="T23" fmla="*/ 2147483647 h 32"/>
              <a:gd name="T24" fmla="*/ 0 w 21"/>
              <a:gd name="T25" fmla="*/ 2147483647 h 32"/>
              <a:gd name="T26" fmla="*/ 0 w 21"/>
              <a:gd name="T27" fmla="*/ 2147483647 h 32"/>
              <a:gd name="T28" fmla="*/ 0 w 21"/>
              <a:gd name="T29" fmla="*/ 2147483647 h 32"/>
              <a:gd name="T30" fmla="*/ 0 w 21"/>
              <a:gd name="T31" fmla="*/ 2147483647 h 32"/>
              <a:gd name="T32" fmla="*/ 0 w 21"/>
              <a:gd name="T33" fmla="*/ 2147483647 h 32"/>
              <a:gd name="T34" fmla="*/ 575271454 w 21"/>
              <a:gd name="T35" fmla="*/ 2147483647 h 32"/>
              <a:gd name="T36" fmla="*/ 575271454 w 21"/>
              <a:gd name="T37" fmla="*/ 2147483647 h 32"/>
              <a:gd name="T38" fmla="*/ 2147483647 w 21"/>
              <a:gd name="T39" fmla="*/ 2147483647 h 32"/>
              <a:gd name="T40" fmla="*/ 2147483647 w 21"/>
              <a:gd name="T41" fmla="*/ 2147483647 h 32"/>
              <a:gd name="T42" fmla="*/ 2147483647 w 21"/>
              <a:gd name="T43" fmla="*/ 2147483647 h 32"/>
              <a:gd name="T44" fmla="*/ 2147483647 w 21"/>
              <a:gd name="T45" fmla="*/ 2147483647 h 32"/>
              <a:gd name="T46" fmla="*/ 2147483647 w 21"/>
              <a:gd name="T47" fmla="*/ 2147483647 h 32"/>
              <a:gd name="T48" fmla="*/ 2147483647 w 21"/>
              <a:gd name="T49" fmla="*/ 2147483647 h 32"/>
              <a:gd name="T50" fmla="*/ 2147483647 w 21"/>
              <a:gd name="T51" fmla="*/ 2147483647 h 32"/>
              <a:gd name="T52" fmla="*/ 2147483647 w 21"/>
              <a:gd name="T53" fmla="*/ 2147483647 h 32"/>
              <a:gd name="T54" fmla="*/ 2147483647 w 21"/>
              <a:gd name="T55" fmla="*/ 2147483647 h 32"/>
              <a:gd name="T56" fmla="*/ 2147483647 w 21"/>
              <a:gd name="T57" fmla="*/ 2147483647 h 3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21"/>
              <a:gd name="T88" fmla="*/ 0 h 32"/>
              <a:gd name="T89" fmla="*/ 21 w 21"/>
              <a:gd name="T90" fmla="*/ 32 h 32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21" h="32">
                <a:moveTo>
                  <a:pt x="21" y="13"/>
                </a:moveTo>
                <a:lnTo>
                  <a:pt x="21" y="12"/>
                </a:lnTo>
                <a:lnTo>
                  <a:pt x="21" y="8"/>
                </a:lnTo>
                <a:lnTo>
                  <a:pt x="21" y="5"/>
                </a:lnTo>
                <a:lnTo>
                  <a:pt x="17" y="3"/>
                </a:lnTo>
                <a:lnTo>
                  <a:pt x="17" y="0"/>
                </a:lnTo>
                <a:lnTo>
                  <a:pt x="14" y="0"/>
                </a:lnTo>
                <a:lnTo>
                  <a:pt x="7" y="0"/>
                </a:lnTo>
                <a:lnTo>
                  <a:pt x="7" y="3"/>
                </a:lnTo>
                <a:lnTo>
                  <a:pt x="1" y="3"/>
                </a:lnTo>
                <a:lnTo>
                  <a:pt x="1" y="5"/>
                </a:lnTo>
                <a:lnTo>
                  <a:pt x="0" y="8"/>
                </a:lnTo>
                <a:lnTo>
                  <a:pt x="0" y="12"/>
                </a:lnTo>
                <a:lnTo>
                  <a:pt x="0" y="13"/>
                </a:lnTo>
                <a:lnTo>
                  <a:pt x="0" y="15"/>
                </a:lnTo>
                <a:lnTo>
                  <a:pt x="0" y="19"/>
                </a:lnTo>
                <a:lnTo>
                  <a:pt x="0" y="24"/>
                </a:lnTo>
                <a:lnTo>
                  <a:pt x="1" y="27"/>
                </a:lnTo>
                <a:lnTo>
                  <a:pt x="1" y="29"/>
                </a:lnTo>
                <a:lnTo>
                  <a:pt x="7" y="29"/>
                </a:lnTo>
                <a:lnTo>
                  <a:pt x="7" y="32"/>
                </a:lnTo>
                <a:lnTo>
                  <a:pt x="14" y="32"/>
                </a:lnTo>
                <a:lnTo>
                  <a:pt x="17" y="32"/>
                </a:lnTo>
                <a:lnTo>
                  <a:pt x="17" y="29"/>
                </a:lnTo>
                <a:lnTo>
                  <a:pt x="21" y="27"/>
                </a:lnTo>
                <a:lnTo>
                  <a:pt x="21" y="24"/>
                </a:lnTo>
                <a:lnTo>
                  <a:pt x="21" y="19"/>
                </a:lnTo>
                <a:lnTo>
                  <a:pt x="21" y="15"/>
                </a:lnTo>
                <a:lnTo>
                  <a:pt x="21" y="13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5" name="Freeform 105"/>
          <p:cNvSpPr>
            <a:spLocks/>
          </p:cNvSpPr>
          <p:nvPr/>
        </p:nvSpPr>
        <p:spPr bwMode="blackWhite">
          <a:xfrm>
            <a:off x="2980531" y="2666711"/>
            <a:ext cx="23813" cy="28575"/>
          </a:xfrm>
          <a:custGeom>
            <a:avLst/>
            <a:gdLst>
              <a:gd name="T0" fmla="*/ 2147483647 w 30"/>
              <a:gd name="T1" fmla="*/ 2147483647 h 34"/>
              <a:gd name="T2" fmla="*/ 2147483647 w 30"/>
              <a:gd name="T3" fmla="*/ 2147483647 h 34"/>
              <a:gd name="T4" fmla="*/ 2147483647 w 30"/>
              <a:gd name="T5" fmla="*/ 2147483647 h 34"/>
              <a:gd name="T6" fmla="*/ 2147483647 w 30"/>
              <a:gd name="T7" fmla="*/ 2147483647 h 34"/>
              <a:gd name="T8" fmla="*/ 2147483647 w 30"/>
              <a:gd name="T9" fmla="*/ 2147483647 h 34"/>
              <a:gd name="T10" fmla="*/ 2147483647 w 30"/>
              <a:gd name="T11" fmla="*/ 593326257 h 34"/>
              <a:gd name="T12" fmla="*/ 2147483647 w 30"/>
              <a:gd name="T13" fmla="*/ 593326257 h 34"/>
              <a:gd name="T14" fmla="*/ 2147483647 w 30"/>
              <a:gd name="T15" fmla="*/ 0 h 34"/>
              <a:gd name="T16" fmla="*/ 2147483647 w 30"/>
              <a:gd name="T17" fmla="*/ 0 h 34"/>
              <a:gd name="T18" fmla="*/ 2147483647 w 30"/>
              <a:gd name="T19" fmla="*/ 0 h 34"/>
              <a:gd name="T20" fmla="*/ 2147483647 w 30"/>
              <a:gd name="T21" fmla="*/ 0 h 34"/>
              <a:gd name="T22" fmla="*/ 2147483647 w 30"/>
              <a:gd name="T23" fmla="*/ 593326257 h 34"/>
              <a:gd name="T24" fmla="*/ 2147483647 w 30"/>
              <a:gd name="T25" fmla="*/ 593326257 h 34"/>
              <a:gd name="T26" fmla="*/ 2147483647 w 30"/>
              <a:gd name="T27" fmla="*/ 2147483647 h 34"/>
              <a:gd name="T28" fmla="*/ 2147483647 w 30"/>
              <a:gd name="T29" fmla="*/ 2147483647 h 34"/>
              <a:gd name="T30" fmla="*/ 0 w 30"/>
              <a:gd name="T31" fmla="*/ 2147483647 h 34"/>
              <a:gd name="T32" fmla="*/ 0 w 30"/>
              <a:gd name="T33" fmla="*/ 2147483647 h 34"/>
              <a:gd name="T34" fmla="*/ 0 w 30"/>
              <a:gd name="T35" fmla="*/ 2147483647 h 34"/>
              <a:gd name="T36" fmla="*/ 0 w 30"/>
              <a:gd name="T37" fmla="*/ 2147483647 h 34"/>
              <a:gd name="T38" fmla="*/ 0 w 30"/>
              <a:gd name="T39" fmla="*/ 2147483647 h 34"/>
              <a:gd name="T40" fmla="*/ 0 w 30"/>
              <a:gd name="T41" fmla="*/ 2147483647 h 34"/>
              <a:gd name="T42" fmla="*/ 0 w 30"/>
              <a:gd name="T43" fmla="*/ 2147483647 h 34"/>
              <a:gd name="T44" fmla="*/ 2147483647 w 30"/>
              <a:gd name="T45" fmla="*/ 2147483647 h 34"/>
              <a:gd name="T46" fmla="*/ 2147483647 w 30"/>
              <a:gd name="T47" fmla="*/ 2147483647 h 34"/>
              <a:gd name="T48" fmla="*/ 2147483647 w 30"/>
              <a:gd name="T49" fmla="*/ 2147483647 h 34"/>
              <a:gd name="T50" fmla="*/ 2147483647 w 30"/>
              <a:gd name="T51" fmla="*/ 2147483647 h 34"/>
              <a:gd name="T52" fmla="*/ 2147483647 w 30"/>
              <a:gd name="T53" fmla="*/ 2147483647 h 34"/>
              <a:gd name="T54" fmla="*/ 2147483647 w 30"/>
              <a:gd name="T55" fmla="*/ 2147483647 h 34"/>
              <a:gd name="T56" fmla="*/ 2147483647 w 30"/>
              <a:gd name="T57" fmla="*/ 2147483647 h 34"/>
              <a:gd name="T58" fmla="*/ 2147483647 w 30"/>
              <a:gd name="T59" fmla="*/ 2147483647 h 34"/>
              <a:gd name="T60" fmla="*/ 2147483647 w 30"/>
              <a:gd name="T61" fmla="*/ 2147483647 h 34"/>
              <a:gd name="T62" fmla="*/ 2147483647 w 30"/>
              <a:gd name="T63" fmla="*/ 2147483647 h 34"/>
              <a:gd name="T64" fmla="*/ 2147483647 w 30"/>
              <a:gd name="T65" fmla="*/ 2147483647 h 34"/>
              <a:gd name="T66" fmla="*/ 2147483647 w 30"/>
              <a:gd name="T67" fmla="*/ 2147483647 h 34"/>
              <a:gd name="T68" fmla="*/ 2147483647 w 30"/>
              <a:gd name="T69" fmla="*/ 2147483647 h 34"/>
              <a:gd name="T70" fmla="*/ 2147483647 w 30"/>
              <a:gd name="T71" fmla="*/ 2147483647 h 34"/>
              <a:gd name="T72" fmla="*/ 2147483647 w 30"/>
              <a:gd name="T73" fmla="*/ 2147483647 h 34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0"/>
              <a:gd name="T112" fmla="*/ 0 h 34"/>
              <a:gd name="T113" fmla="*/ 30 w 30"/>
              <a:gd name="T114" fmla="*/ 34 h 34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0" h="34">
                <a:moveTo>
                  <a:pt x="30" y="19"/>
                </a:moveTo>
                <a:lnTo>
                  <a:pt x="30" y="15"/>
                </a:lnTo>
                <a:lnTo>
                  <a:pt x="30" y="12"/>
                </a:lnTo>
                <a:lnTo>
                  <a:pt x="28" y="10"/>
                </a:lnTo>
                <a:lnTo>
                  <a:pt x="28" y="6"/>
                </a:lnTo>
                <a:lnTo>
                  <a:pt x="28" y="1"/>
                </a:lnTo>
                <a:lnTo>
                  <a:pt x="23" y="1"/>
                </a:lnTo>
                <a:lnTo>
                  <a:pt x="23" y="0"/>
                </a:lnTo>
                <a:lnTo>
                  <a:pt x="17" y="0"/>
                </a:lnTo>
                <a:lnTo>
                  <a:pt x="16" y="0"/>
                </a:lnTo>
                <a:lnTo>
                  <a:pt x="12" y="0"/>
                </a:lnTo>
                <a:lnTo>
                  <a:pt x="12" y="1"/>
                </a:lnTo>
                <a:lnTo>
                  <a:pt x="9" y="1"/>
                </a:lnTo>
                <a:lnTo>
                  <a:pt x="9" y="6"/>
                </a:lnTo>
                <a:lnTo>
                  <a:pt x="9" y="10"/>
                </a:lnTo>
                <a:lnTo>
                  <a:pt x="0" y="10"/>
                </a:lnTo>
                <a:lnTo>
                  <a:pt x="0" y="12"/>
                </a:lnTo>
                <a:lnTo>
                  <a:pt x="0" y="15"/>
                </a:lnTo>
                <a:lnTo>
                  <a:pt x="0" y="19"/>
                </a:lnTo>
                <a:lnTo>
                  <a:pt x="0" y="22"/>
                </a:lnTo>
                <a:lnTo>
                  <a:pt x="0" y="24"/>
                </a:lnTo>
                <a:lnTo>
                  <a:pt x="0" y="27"/>
                </a:lnTo>
                <a:lnTo>
                  <a:pt x="9" y="27"/>
                </a:lnTo>
                <a:lnTo>
                  <a:pt x="9" y="31"/>
                </a:lnTo>
                <a:lnTo>
                  <a:pt x="9" y="32"/>
                </a:lnTo>
                <a:lnTo>
                  <a:pt x="12" y="32"/>
                </a:lnTo>
                <a:lnTo>
                  <a:pt x="16" y="32"/>
                </a:lnTo>
                <a:lnTo>
                  <a:pt x="16" y="34"/>
                </a:lnTo>
                <a:lnTo>
                  <a:pt x="17" y="34"/>
                </a:lnTo>
                <a:lnTo>
                  <a:pt x="17" y="32"/>
                </a:lnTo>
                <a:lnTo>
                  <a:pt x="23" y="32"/>
                </a:lnTo>
                <a:lnTo>
                  <a:pt x="28" y="32"/>
                </a:lnTo>
                <a:lnTo>
                  <a:pt x="28" y="31"/>
                </a:lnTo>
                <a:lnTo>
                  <a:pt x="28" y="27"/>
                </a:lnTo>
                <a:lnTo>
                  <a:pt x="30" y="24"/>
                </a:lnTo>
                <a:lnTo>
                  <a:pt x="30" y="22"/>
                </a:lnTo>
                <a:lnTo>
                  <a:pt x="30" y="19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6" name="Freeform 106"/>
          <p:cNvSpPr>
            <a:spLocks/>
          </p:cNvSpPr>
          <p:nvPr/>
        </p:nvSpPr>
        <p:spPr bwMode="blackWhite">
          <a:xfrm>
            <a:off x="3040856" y="2684174"/>
            <a:ext cx="22225" cy="28575"/>
          </a:xfrm>
          <a:custGeom>
            <a:avLst/>
            <a:gdLst>
              <a:gd name="T0" fmla="*/ 2147483647 w 28"/>
              <a:gd name="T1" fmla="*/ 2147483647 h 35"/>
              <a:gd name="T2" fmla="*/ 2147483647 w 28"/>
              <a:gd name="T3" fmla="*/ 2147483647 h 35"/>
              <a:gd name="T4" fmla="*/ 2147483647 w 28"/>
              <a:gd name="T5" fmla="*/ 2147483647 h 35"/>
              <a:gd name="T6" fmla="*/ 2147483647 w 28"/>
              <a:gd name="T7" fmla="*/ 2147483647 h 35"/>
              <a:gd name="T8" fmla="*/ 2147483647 w 28"/>
              <a:gd name="T9" fmla="*/ 2147483647 h 35"/>
              <a:gd name="T10" fmla="*/ 2147483647 w 28"/>
              <a:gd name="T11" fmla="*/ 1088485431 h 35"/>
              <a:gd name="T12" fmla="*/ 2147483647 w 28"/>
              <a:gd name="T13" fmla="*/ 1088485431 h 35"/>
              <a:gd name="T14" fmla="*/ 2147483647 w 28"/>
              <a:gd name="T15" fmla="*/ 1088485431 h 35"/>
              <a:gd name="T16" fmla="*/ 2147483647 w 28"/>
              <a:gd name="T17" fmla="*/ 0 h 35"/>
              <a:gd name="T18" fmla="*/ 2147483647 w 28"/>
              <a:gd name="T19" fmla="*/ 0 h 35"/>
              <a:gd name="T20" fmla="*/ 2147483647 w 28"/>
              <a:gd name="T21" fmla="*/ 1088485431 h 35"/>
              <a:gd name="T22" fmla="*/ 2147483647 w 28"/>
              <a:gd name="T23" fmla="*/ 1088485431 h 35"/>
              <a:gd name="T24" fmla="*/ 2000373825 w 28"/>
              <a:gd name="T25" fmla="*/ 1088485431 h 35"/>
              <a:gd name="T26" fmla="*/ 2000373825 w 28"/>
              <a:gd name="T27" fmla="*/ 2147483647 h 35"/>
              <a:gd name="T28" fmla="*/ 2000373825 w 28"/>
              <a:gd name="T29" fmla="*/ 2147483647 h 35"/>
              <a:gd name="T30" fmla="*/ 0 w 28"/>
              <a:gd name="T31" fmla="*/ 2147483647 h 35"/>
              <a:gd name="T32" fmla="*/ 0 w 28"/>
              <a:gd name="T33" fmla="*/ 2147483647 h 35"/>
              <a:gd name="T34" fmla="*/ 0 w 28"/>
              <a:gd name="T35" fmla="*/ 2147483647 h 35"/>
              <a:gd name="T36" fmla="*/ 0 w 28"/>
              <a:gd name="T37" fmla="*/ 2147483647 h 35"/>
              <a:gd name="T38" fmla="*/ 0 w 28"/>
              <a:gd name="T39" fmla="*/ 2147483647 h 35"/>
              <a:gd name="T40" fmla="*/ 0 w 28"/>
              <a:gd name="T41" fmla="*/ 2147483647 h 35"/>
              <a:gd name="T42" fmla="*/ 0 w 28"/>
              <a:gd name="T43" fmla="*/ 2147483647 h 35"/>
              <a:gd name="T44" fmla="*/ 2000373825 w 28"/>
              <a:gd name="T45" fmla="*/ 2147483647 h 35"/>
              <a:gd name="T46" fmla="*/ 2000373825 w 28"/>
              <a:gd name="T47" fmla="*/ 2147483647 h 35"/>
              <a:gd name="T48" fmla="*/ 2000373825 w 28"/>
              <a:gd name="T49" fmla="*/ 2147483647 h 35"/>
              <a:gd name="T50" fmla="*/ 2147483647 w 28"/>
              <a:gd name="T51" fmla="*/ 2147483647 h 35"/>
              <a:gd name="T52" fmla="*/ 2147483647 w 28"/>
              <a:gd name="T53" fmla="*/ 2147483647 h 35"/>
              <a:gd name="T54" fmla="*/ 2147483647 w 28"/>
              <a:gd name="T55" fmla="*/ 2147483647 h 35"/>
              <a:gd name="T56" fmla="*/ 2147483647 w 28"/>
              <a:gd name="T57" fmla="*/ 2147483647 h 35"/>
              <a:gd name="T58" fmla="*/ 2147483647 w 28"/>
              <a:gd name="T59" fmla="*/ 2147483647 h 35"/>
              <a:gd name="T60" fmla="*/ 2147483647 w 28"/>
              <a:gd name="T61" fmla="*/ 2147483647 h 35"/>
              <a:gd name="T62" fmla="*/ 2147483647 w 28"/>
              <a:gd name="T63" fmla="*/ 2147483647 h 35"/>
              <a:gd name="T64" fmla="*/ 2147483647 w 28"/>
              <a:gd name="T65" fmla="*/ 2147483647 h 35"/>
              <a:gd name="T66" fmla="*/ 2147483647 w 28"/>
              <a:gd name="T67" fmla="*/ 2147483647 h 35"/>
              <a:gd name="T68" fmla="*/ 2147483647 w 28"/>
              <a:gd name="T69" fmla="*/ 2147483647 h 35"/>
              <a:gd name="T70" fmla="*/ 2147483647 w 28"/>
              <a:gd name="T71" fmla="*/ 2147483647 h 35"/>
              <a:gd name="T72" fmla="*/ 2147483647 w 28"/>
              <a:gd name="T73" fmla="*/ 2147483647 h 35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8"/>
              <a:gd name="T112" fmla="*/ 0 h 35"/>
              <a:gd name="T113" fmla="*/ 28 w 28"/>
              <a:gd name="T114" fmla="*/ 35 h 35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8" h="35">
                <a:moveTo>
                  <a:pt x="28" y="16"/>
                </a:moveTo>
                <a:lnTo>
                  <a:pt x="28" y="12"/>
                </a:lnTo>
                <a:lnTo>
                  <a:pt x="28" y="10"/>
                </a:lnTo>
                <a:lnTo>
                  <a:pt x="28" y="9"/>
                </a:lnTo>
                <a:lnTo>
                  <a:pt x="28" y="5"/>
                </a:lnTo>
                <a:lnTo>
                  <a:pt x="28" y="2"/>
                </a:lnTo>
                <a:lnTo>
                  <a:pt x="25" y="2"/>
                </a:lnTo>
                <a:lnTo>
                  <a:pt x="18" y="2"/>
                </a:lnTo>
                <a:lnTo>
                  <a:pt x="18" y="0"/>
                </a:lnTo>
                <a:lnTo>
                  <a:pt x="12" y="0"/>
                </a:lnTo>
                <a:lnTo>
                  <a:pt x="12" y="2"/>
                </a:lnTo>
                <a:lnTo>
                  <a:pt x="11" y="2"/>
                </a:lnTo>
                <a:lnTo>
                  <a:pt x="4" y="2"/>
                </a:lnTo>
                <a:lnTo>
                  <a:pt x="4" y="5"/>
                </a:lnTo>
                <a:lnTo>
                  <a:pt x="4" y="9"/>
                </a:lnTo>
                <a:lnTo>
                  <a:pt x="0" y="9"/>
                </a:lnTo>
                <a:lnTo>
                  <a:pt x="0" y="10"/>
                </a:lnTo>
                <a:lnTo>
                  <a:pt x="0" y="12"/>
                </a:lnTo>
                <a:lnTo>
                  <a:pt x="0" y="16"/>
                </a:lnTo>
                <a:lnTo>
                  <a:pt x="0" y="21"/>
                </a:lnTo>
                <a:lnTo>
                  <a:pt x="0" y="24"/>
                </a:lnTo>
                <a:lnTo>
                  <a:pt x="0" y="26"/>
                </a:lnTo>
                <a:lnTo>
                  <a:pt x="4" y="26"/>
                </a:lnTo>
                <a:lnTo>
                  <a:pt x="4" y="29"/>
                </a:lnTo>
                <a:lnTo>
                  <a:pt x="4" y="33"/>
                </a:lnTo>
                <a:lnTo>
                  <a:pt x="11" y="33"/>
                </a:lnTo>
                <a:lnTo>
                  <a:pt x="11" y="35"/>
                </a:lnTo>
                <a:lnTo>
                  <a:pt x="12" y="35"/>
                </a:lnTo>
                <a:lnTo>
                  <a:pt x="18" y="35"/>
                </a:lnTo>
                <a:lnTo>
                  <a:pt x="25" y="35"/>
                </a:lnTo>
                <a:lnTo>
                  <a:pt x="25" y="33"/>
                </a:lnTo>
                <a:lnTo>
                  <a:pt x="28" y="33"/>
                </a:lnTo>
                <a:lnTo>
                  <a:pt x="28" y="29"/>
                </a:lnTo>
                <a:lnTo>
                  <a:pt x="28" y="26"/>
                </a:lnTo>
                <a:lnTo>
                  <a:pt x="28" y="24"/>
                </a:lnTo>
                <a:lnTo>
                  <a:pt x="28" y="21"/>
                </a:lnTo>
                <a:lnTo>
                  <a:pt x="28" y="16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7" name="Freeform 107"/>
          <p:cNvSpPr>
            <a:spLocks/>
          </p:cNvSpPr>
          <p:nvPr/>
        </p:nvSpPr>
        <p:spPr bwMode="blackWhite">
          <a:xfrm>
            <a:off x="2021681" y="2712749"/>
            <a:ext cx="25400" cy="38100"/>
          </a:xfrm>
          <a:custGeom>
            <a:avLst/>
            <a:gdLst>
              <a:gd name="T0" fmla="*/ 2147483647 w 32"/>
              <a:gd name="T1" fmla="*/ 2147483647 h 48"/>
              <a:gd name="T2" fmla="*/ 2147483647 w 32"/>
              <a:gd name="T3" fmla="*/ 2147483647 h 48"/>
              <a:gd name="T4" fmla="*/ 2147483647 w 32"/>
              <a:gd name="T5" fmla="*/ 2147483647 h 48"/>
              <a:gd name="T6" fmla="*/ 2147483647 w 32"/>
              <a:gd name="T7" fmla="*/ 2147483647 h 48"/>
              <a:gd name="T8" fmla="*/ 2147483647 w 32"/>
              <a:gd name="T9" fmla="*/ 2147483647 h 48"/>
              <a:gd name="T10" fmla="*/ 2147483647 w 32"/>
              <a:gd name="T11" fmla="*/ 2147483647 h 48"/>
              <a:gd name="T12" fmla="*/ 2147483647 w 32"/>
              <a:gd name="T13" fmla="*/ 2147483647 h 48"/>
              <a:gd name="T14" fmla="*/ 2147483647 w 32"/>
              <a:gd name="T15" fmla="*/ 2147483647 h 48"/>
              <a:gd name="T16" fmla="*/ 2147483647 w 32"/>
              <a:gd name="T17" fmla="*/ 1500123206 h 48"/>
              <a:gd name="T18" fmla="*/ 2147483647 w 32"/>
              <a:gd name="T19" fmla="*/ 0 h 48"/>
              <a:gd name="T20" fmla="*/ 2147483647 w 32"/>
              <a:gd name="T21" fmla="*/ 0 h 48"/>
              <a:gd name="T22" fmla="*/ 2147483647 w 32"/>
              <a:gd name="T23" fmla="*/ 0 h 48"/>
              <a:gd name="T24" fmla="*/ 2147483647 w 32"/>
              <a:gd name="T25" fmla="*/ 0 h 48"/>
              <a:gd name="T26" fmla="*/ 2147483647 w 32"/>
              <a:gd name="T27" fmla="*/ 0 h 48"/>
              <a:gd name="T28" fmla="*/ 2147483647 w 32"/>
              <a:gd name="T29" fmla="*/ 1500123206 h 48"/>
              <a:gd name="T30" fmla="*/ 2147483647 w 32"/>
              <a:gd name="T31" fmla="*/ 2147483647 h 48"/>
              <a:gd name="T32" fmla="*/ 1500123206 w 32"/>
              <a:gd name="T33" fmla="*/ 2147483647 h 48"/>
              <a:gd name="T34" fmla="*/ 1500123206 w 32"/>
              <a:gd name="T35" fmla="*/ 2147483647 h 48"/>
              <a:gd name="T36" fmla="*/ 1500123206 w 32"/>
              <a:gd name="T37" fmla="*/ 2147483647 h 48"/>
              <a:gd name="T38" fmla="*/ 0 w 32"/>
              <a:gd name="T39" fmla="*/ 2147483647 h 48"/>
              <a:gd name="T40" fmla="*/ 0 w 32"/>
              <a:gd name="T41" fmla="*/ 2147483647 h 48"/>
              <a:gd name="T42" fmla="*/ 0 w 32"/>
              <a:gd name="T43" fmla="*/ 2147483647 h 48"/>
              <a:gd name="T44" fmla="*/ 0 w 32"/>
              <a:gd name="T45" fmla="*/ 2147483647 h 48"/>
              <a:gd name="T46" fmla="*/ 0 w 32"/>
              <a:gd name="T47" fmla="*/ 2147483647 h 48"/>
              <a:gd name="T48" fmla="*/ 0 w 32"/>
              <a:gd name="T49" fmla="*/ 2147483647 h 48"/>
              <a:gd name="T50" fmla="*/ 0 w 32"/>
              <a:gd name="T51" fmla="*/ 2147483647 h 48"/>
              <a:gd name="T52" fmla="*/ 0 w 32"/>
              <a:gd name="T53" fmla="*/ 2147483647 h 48"/>
              <a:gd name="T54" fmla="*/ 1500123206 w 32"/>
              <a:gd name="T55" fmla="*/ 2147483647 h 48"/>
              <a:gd name="T56" fmla="*/ 1500123206 w 32"/>
              <a:gd name="T57" fmla="*/ 2147483647 h 48"/>
              <a:gd name="T58" fmla="*/ 2147483647 w 32"/>
              <a:gd name="T59" fmla="*/ 2147483647 h 48"/>
              <a:gd name="T60" fmla="*/ 2147483647 w 32"/>
              <a:gd name="T61" fmla="*/ 2147483647 h 48"/>
              <a:gd name="T62" fmla="*/ 2147483647 w 32"/>
              <a:gd name="T63" fmla="*/ 2147483647 h 48"/>
              <a:gd name="T64" fmla="*/ 2147483647 w 32"/>
              <a:gd name="T65" fmla="*/ 2147483647 h 48"/>
              <a:gd name="T66" fmla="*/ 2147483647 w 32"/>
              <a:gd name="T67" fmla="*/ 2147483647 h 48"/>
              <a:gd name="T68" fmla="*/ 2147483647 w 32"/>
              <a:gd name="T69" fmla="*/ 2147483647 h 48"/>
              <a:gd name="T70" fmla="*/ 2147483647 w 32"/>
              <a:gd name="T71" fmla="*/ 2147483647 h 48"/>
              <a:gd name="T72" fmla="*/ 2147483647 w 32"/>
              <a:gd name="T73" fmla="*/ 2147483647 h 48"/>
              <a:gd name="T74" fmla="*/ 2147483647 w 32"/>
              <a:gd name="T75" fmla="*/ 2147483647 h 48"/>
              <a:gd name="T76" fmla="*/ 2147483647 w 32"/>
              <a:gd name="T77" fmla="*/ 2147483647 h 48"/>
              <a:gd name="T78" fmla="*/ 2147483647 w 32"/>
              <a:gd name="T79" fmla="*/ 2147483647 h 48"/>
              <a:gd name="T80" fmla="*/ 2147483647 w 32"/>
              <a:gd name="T81" fmla="*/ 2147483647 h 48"/>
              <a:gd name="T82" fmla="*/ 2147483647 w 32"/>
              <a:gd name="T83" fmla="*/ 2147483647 h 48"/>
              <a:gd name="T84" fmla="*/ 2147483647 w 32"/>
              <a:gd name="T85" fmla="*/ 2147483647 h 48"/>
              <a:gd name="T86" fmla="*/ 2147483647 w 32"/>
              <a:gd name="T87" fmla="*/ 2147483647 h 48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32"/>
              <a:gd name="T133" fmla="*/ 0 h 48"/>
              <a:gd name="T134" fmla="*/ 32 w 32"/>
              <a:gd name="T135" fmla="*/ 48 h 48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32" h="48">
                <a:moveTo>
                  <a:pt x="32" y="24"/>
                </a:moveTo>
                <a:lnTo>
                  <a:pt x="32" y="22"/>
                </a:lnTo>
                <a:lnTo>
                  <a:pt x="32" y="20"/>
                </a:lnTo>
                <a:lnTo>
                  <a:pt x="32" y="13"/>
                </a:lnTo>
                <a:lnTo>
                  <a:pt x="32" y="12"/>
                </a:lnTo>
                <a:lnTo>
                  <a:pt x="29" y="12"/>
                </a:lnTo>
                <a:lnTo>
                  <a:pt x="29" y="10"/>
                </a:lnTo>
                <a:lnTo>
                  <a:pt x="29" y="6"/>
                </a:lnTo>
                <a:lnTo>
                  <a:pt x="26" y="3"/>
                </a:lnTo>
                <a:lnTo>
                  <a:pt x="26" y="0"/>
                </a:lnTo>
                <a:lnTo>
                  <a:pt x="20" y="0"/>
                </a:lnTo>
                <a:lnTo>
                  <a:pt x="17" y="0"/>
                </a:lnTo>
                <a:lnTo>
                  <a:pt x="13" y="0"/>
                </a:lnTo>
                <a:lnTo>
                  <a:pt x="8" y="0"/>
                </a:lnTo>
                <a:lnTo>
                  <a:pt x="8" y="3"/>
                </a:lnTo>
                <a:lnTo>
                  <a:pt x="8" y="6"/>
                </a:lnTo>
                <a:lnTo>
                  <a:pt x="3" y="6"/>
                </a:lnTo>
                <a:lnTo>
                  <a:pt x="3" y="10"/>
                </a:lnTo>
                <a:lnTo>
                  <a:pt x="3" y="12"/>
                </a:lnTo>
                <a:lnTo>
                  <a:pt x="0" y="12"/>
                </a:lnTo>
                <a:lnTo>
                  <a:pt x="0" y="13"/>
                </a:lnTo>
                <a:lnTo>
                  <a:pt x="0" y="20"/>
                </a:lnTo>
                <a:lnTo>
                  <a:pt x="0" y="22"/>
                </a:lnTo>
                <a:lnTo>
                  <a:pt x="0" y="24"/>
                </a:lnTo>
                <a:lnTo>
                  <a:pt x="0" y="27"/>
                </a:lnTo>
                <a:lnTo>
                  <a:pt x="0" y="31"/>
                </a:lnTo>
                <a:lnTo>
                  <a:pt x="0" y="32"/>
                </a:lnTo>
                <a:lnTo>
                  <a:pt x="3" y="36"/>
                </a:lnTo>
                <a:lnTo>
                  <a:pt x="3" y="39"/>
                </a:lnTo>
                <a:lnTo>
                  <a:pt x="8" y="39"/>
                </a:lnTo>
                <a:lnTo>
                  <a:pt x="8" y="43"/>
                </a:lnTo>
                <a:lnTo>
                  <a:pt x="8" y="44"/>
                </a:lnTo>
                <a:lnTo>
                  <a:pt x="13" y="48"/>
                </a:lnTo>
                <a:lnTo>
                  <a:pt x="17" y="48"/>
                </a:lnTo>
                <a:lnTo>
                  <a:pt x="20" y="48"/>
                </a:lnTo>
                <a:lnTo>
                  <a:pt x="26" y="44"/>
                </a:lnTo>
                <a:lnTo>
                  <a:pt x="26" y="43"/>
                </a:lnTo>
                <a:lnTo>
                  <a:pt x="29" y="39"/>
                </a:lnTo>
                <a:lnTo>
                  <a:pt x="29" y="36"/>
                </a:lnTo>
                <a:lnTo>
                  <a:pt x="29" y="32"/>
                </a:lnTo>
                <a:lnTo>
                  <a:pt x="32" y="32"/>
                </a:lnTo>
                <a:lnTo>
                  <a:pt x="32" y="31"/>
                </a:lnTo>
                <a:lnTo>
                  <a:pt x="32" y="27"/>
                </a:lnTo>
                <a:lnTo>
                  <a:pt x="32" y="2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8" name="Freeform 108"/>
          <p:cNvSpPr>
            <a:spLocks/>
          </p:cNvSpPr>
          <p:nvPr/>
        </p:nvSpPr>
        <p:spPr bwMode="blackWhite">
          <a:xfrm>
            <a:off x="2682081" y="3015961"/>
            <a:ext cx="141288" cy="133350"/>
          </a:xfrm>
          <a:custGeom>
            <a:avLst/>
            <a:gdLst>
              <a:gd name="T0" fmla="*/ 0 w 177"/>
              <a:gd name="T1" fmla="*/ 2147483647 h 169"/>
              <a:gd name="T2" fmla="*/ 2147483647 w 177"/>
              <a:gd name="T3" fmla="*/ 2147483647 h 169"/>
              <a:gd name="T4" fmla="*/ 2147483647 w 177"/>
              <a:gd name="T5" fmla="*/ 2147483647 h 169"/>
              <a:gd name="T6" fmla="*/ 2147483647 w 177"/>
              <a:gd name="T7" fmla="*/ 2147483647 h 169"/>
              <a:gd name="T8" fmla="*/ 2147483647 w 177"/>
              <a:gd name="T9" fmla="*/ 2147483647 h 169"/>
              <a:gd name="T10" fmla="*/ 2147483647 w 177"/>
              <a:gd name="T11" fmla="*/ 2147483647 h 169"/>
              <a:gd name="T12" fmla="*/ 2147483647 w 177"/>
              <a:gd name="T13" fmla="*/ 2147483647 h 169"/>
              <a:gd name="T14" fmla="*/ 2147483647 w 177"/>
              <a:gd name="T15" fmla="*/ 2147483647 h 169"/>
              <a:gd name="T16" fmla="*/ 2147483647 w 177"/>
              <a:gd name="T17" fmla="*/ 2147483647 h 169"/>
              <a:gd name="T18" fmla="*/ 2147483647 w 177"/>
              <a:gd name="T19" fmla="*/ 0 h 16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169"/>
              <a:gd name="T32" fmla="*/ 177 w 177"/>
              <a:gd name="T33" fmla="*/ 169 h 16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169">
                <a:moveTo>
                  <a:pt x="0" y="169"/>
                </a:moveTo>
                <a:lnTo>
                  <a:pt x="9" y="164"/>
                </a:lnTo>
                <a:lnTo>
                  <a:pt x="33" y="164"/>
                </a:lnTo>
                <a:lnTo>
                  <a:pt x="77" y="137"/>
                </a:lnTo>
                <a:lnTo>
                  <a:pt x="103" y="114"/>
                </a:lnTo>
                <a:lnTo>
                  <a:pt x="115" y="97"/>
                </a:lnTo>
                <a:lnTo>
                  <a:pt x="134" y="64"/>
                </a:lnTo>
                <a:lnTo>
                  <a:pt x="148" y="31"/>
                </a:lnTo>
                <a:lnTo>
                  <a:pt x="160" y="17"/>
                </a:lnTo>
                <a:lnTo>
                  <a:pt x="177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9" name="Freeform 109"/>
          <p:cNvSpPr>
            <a:spLocks/>
          </p:cNvSpPr>
          <p:nvPr/>
        </p:nvSpPr>
        <p:spPr bwMode="blackWhite">
          <a:xfrm>
            <a:off x="3036094" y="3252499"/>
            <a:ext cx="71437" cy="30162"/>
          </a:xfrm>
          <a:custGeom>
            <a:avLst/>
            <a:gdLst>
              <a:gd name="T0" fmla="*/ 2147483647 w 90"/>
              <a:gd name="T1" fmla="*/ 2147483647 h 38"/>
              <a:gd name="T2" fmla="*/ 2147483647 w 90"/>
              <a:gd name="T3" fmla="*/ 2147483647 h 38"/>
              <a:gd name="T4" fmla="*/ 2147483647 w 90"/>
              <a:gd name="T5" fmla="*/ 2147483647 h 38"/>
              <a:gd name="T6" fmla="*/ 2147483647 w 90"/>
              <a:gd name="T7" fmla="*/ 2147483647 h 38"/>
              <a:gd name="T8" fmla="*/ 2147483647 w 90"/>
              <a:gd name="T9" fmla="*/ 2147483647 h 38"/>
              <a:gd name="T10" fmla="*/ 0 w 90"/>
              <a:gd name="T11" fmla="*/ 0 h 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0"/>
              <a:gd name="T19" fmla="*/ 0 h 38"/>
              <a:gd name="T20" fmla="*/ 90 w 90"/>
              <a:gd name="T21" fmla="*/ 38 h 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0" h="38">
                <a:moveTo>
                  <a:pt x="90" y="38"/>
                </a:moveTo>
                <a:lnTo>
                  <a:pt x="84" y="36"/>
                </a:lnTo>
                <a:lnTo>
                  <a:pt x="66" y="22"/>
                </a:lnTo>
                <a:lnTo>
                  <a:pt x="47" y="10"/>
                </a:lnTo>
                <a:lnTo>
                  <a:pt x="25" y="9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0" name="Freeform 110"/>
          <p:cNvSpPr>
            <a:spLocks/>
          </p:cNvSpPr>
          <p:nvPr/>
        </p:nvSpPr>
        <p:spPr bwMode="blackWhite">
          <a:xfrm>
            <a:off x="4102894" y="3671599"/>
            <a:ext cx="142875" cy="217487"/>
          </a:xfrm>
          <a:custGeom>
            <a:avLst/>
            <a:gdLst>
              <a:gd name="T0" fmla="*/ 2147483647 w 178"/>
              <a:gd name="T1" fmla="*/ 0 h 273"/>
              <a:gd name="T2" fmla="*/ 2147483647 w 178"/>
              <a:gd name="T3" fmla="*/ 2147483647 h 273"/>
              <a:gd name="T4" fmla="*/ 2147483647 w 178"/>
              <a:gd name="T5" fmla="*/ 2147483647 h 273"/>
              <a:gd name="T6" fmla="*/ 0 w 178"/>
              <a:gd name="T7" fmla="*/ 2147483647 h 273"/>
              <a:gd name="T8" fmla="*/ 0 w 178"/>
              <a:gd name="T9" fmla="*/ 2147483647 h 273"/>
              <a:gd name="T10" fmla="*/ 0 w 178"/>
              <a:gd name="T11" fmla="*/ 2147483647 h 273"/>
              <a:gd name="T12" fmla="*/ 2147483647 w 178"/>
              <a:gd name="T13" fmla="*/ 2147483647 h 273"/>
              <a:gd name="T14" fmla="*/ 2147483647 w 178"/>
              <a:gd name="T15" fmla="*/ 2147483647 h 273"/>
              <a:gd name="T16" fmla="*/ 2147483647 w 178"/>
              <a:gd name="T17" fmla="*/ 2147483647 h 273"/>
              <a:gd name="T18" fmla="*/ 2147483647 w 178"/>
              <a:gd name="T19" fmla="*/ 2147483647 h 273"/>
              <a:gd name="T20" fmla="*/ 2147483647 w 178"/>
              <a:gd name="T21" fmla="*/ 2147483647 h 273"/>
              <a:gd name="T22" fmla="*/ 2147483647 w 178"/>
              <a:gd name="T23" fmla="*/ 2147483647 h 273"/>
              <a:gd name="T24" fmla="*/ 2147483647 w 178"/>
              <a:gd name="T25" fmla="*/ 2147483647 h 273"/>
              <a:gd name="T26" fmla="*/ 2147483647 w 178"/>
              <a:gd name="T27" fmla="*/ 2147483647 h 273"/>
              <a:gd name="T28" fmla="*/ 2147483647 w 178"/>
              <a:gd name="T29" fmla="*/ 2147483647 h 273"/>
              <a:gd name="T30" fmla="*/ 2147483647 w 178"/>
              <a:gd name="T31" fmla="*/ 2147483647 h 273"/>
              <a:gd name="T32" fmla="*/ 2147483647 w 178"/>
              <a:gd name="T33" fmla="*/ 2147483647 h 273"/>
              <a:gd name="T34" fmla="*/ 2147483647 w 178"/>
              <a:gd name="T35" fmla="*/ 2147483647 h 273"/>
              <a:gd name="T36" fmla="*/ 2147483647 w 178"/>
              <a:gd name="T37" fmla="*/ 2147483647 h 273"/>
              <a:gd name="T38" fmla="*/ 2147483647 w 178"/>
              <a:gd name="T39" fmla="*/ 0 h 27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78"/>
              <a:gd name="T61" fmla="*/ 0 h 273"/>
              <a:gd name="T62" fmla="*/ 178 w 178"/>
              <a:gd name="T63" fmla="*/ 273 h 27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78" h="273">
                <a:moveTo>
                  <a:pt x="43" y="0"/>
                </a:moveTo>
                <a:lnTo>
                  <a:pt x="21" y="6"/>
                </a:lnTo>
                <a:lnTo>
                  <a:pt x="9" y="12"/>
                </a:lnTo>
                <a:lnTo>
                  <a:pt x="0" y="26"/>
                </a:lnTo>
                <a:lnTo>
                  <a:pt x="0" y="42"/>
                </a:lnTo>
                <a:lnTo>
                  <a:pt x="0" y="104"/>
                </a:lnTo>
                <a:lnTo>
                  <a:pt x="9" y="156"/>
                </a:lnTo>
                <a:lnTo>
                  <a:pt x="21" y="189"/>
                </a:lnTo>
                <a:lnTo>
                  <a:pt x="31" y="215"/>
                </a:lnTo>
                <a:lnTo>
                  <a:pt x="59" y="247"/>
                </a:lnTo>
                <a:lnTo>
                  <a:pt x="74" y="272"/>
                </a:lnTo>
                <a:lnTo>
                  <a:pt x="154" y="273"/>
                </a:lnTo>
                <a:lnTo>
                  <a:pt x="170" y="247"/>
                </a:lnTo>
                <a:lnTo>
                  <a:pt x="168" y="221"/>
                </a:lnTo>
                <a:lnTo>
                  <a:pt x="157" y="170"/>
                </a:lnTo>
                <a:lnTo>
                  <a:pt x="168" y="92"/>
                </a:lnTo>
                <a:lnTo>
                  <a:pt x="170" y="57"/>
                </a:lnTo>
                <a:lnTo>
                  <a:pt x="175" y="42"/>
                </a:lnTo>
                <a:lnTo>
                  <a:pt x="178" y="26"/>
                </a:lnTo>
                <a:lnTo>
                  <a:pt x="43" y="0"/>
                </a:lnTo>
                <a:close/>
              </a:path>
            </a:pathLst>
          </a:custGeom>
          <a:solidFill>
            <a:srgbClr val="FFE0D2"/>
          </a:solidFill>
          <a:ln w="1588">
            <a:solidFill>
              <a:srgbClr val="FFE0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" name="Freeform 111"/>
          <p:cNvSpPr>
            <a:spLocks/>
          </p:cNvSpPr>
          <p:nvPr/>
        </p:nvSpPr>
        <p:spPr bwMode="blackWhite">
          <a:xfrm>
            <a:off x="4102894" y="3671599"/>
            <a:ext cx="142875" cy="217487"/>
          </a:xfrm>
          <a:custGeom>
            <a:avLst/>
            <a:gdLst>
              <a:gd name="T0" fmla="*/ 2147483647 w 178"/>
              <a:gd name="T1" fmla="*/ 0 h 273"/>
              <a:gd name="T2" fmla="*/ 2147483647 w 178"/>
              <a:gd name="T3" fmla="*/ 2147483647 h 273"/>
              <a:gd name="T4" fmla="*/ 2147483647 w 178"/>
              <a:gd name="T5" fmla="*/ 2147483647 h 273"/>
              <a:gd name="T6" fmla="*/ 0 w 178"/>
              <a:gd name="T7" fmla="*/ 2147483647 h 273"/>
              <a:gd name="T8" fmla="*/ 0 w 178"/>
              <a:gd name="T9" fmla="*/ 2147483647 h 273"/>
              <a:gd name="T10" fmla="*/ 0 w 178"/>
              <a:gd name="T11" fmla="*/ 2147483647 h 273"/>
              <a:gd name="T12" fmla="*/ 2147483647 w 178"/>
              <a:gd name="T13" fmla="*/ 2147483647 h 273"/>
              <a:gd name="T14" fmla="*/ 2147483647 w 178"/>
              <a:gd name="T15" fmla="*/ 2147483647 h 273"/>
              <a:gd name="T16" fmla="*/ 2147483647 w 178"/>
              <a:gd name="T17" fmla="*/ 2147483647 h 273"/>
              <a:gd name="T18" fmla="*/ 2147483647 w 178"/>
              <a:gd name="T19" fmla="*/ 2147483647 h 273"/>
              <a:gd name="T20" fmla="*/ 2147483647 w 178"/>
              <a:gd name="T21" fmla="*/ 2147483647 h 273"/>
              <a:gd name="T22" fmla="*/ 2147483647 w 178"/>
              <a:gd name="T23" fmla="*/ 2147483647 h 273"/>
              <a:gd name="T24" fmla="*/ 2147483647 w 178"/>
              <a:gd name="T25" fmla="*/ 2147483647 h 273"/>
              <a:gd name="T26" fmla="*/ 2147483647 w 178"/>
              <a:gd name="T27" fmla="*/ 2147483647 h 273"/>
              <a:gd name="T28" fmla="*/ 2147483647 w 178"/>
              <a:gd name="T29" fmla="*/ 2147483647 h 273"/>
              <a:gd name="T30" fmla="*/ 2147483647 w 178"/>
              <a:gd name="T31" fmla="*/ 2147483647 h 273"/>
              <a:gd name="T32" fmla="*/ 2147483647 w 178"/>
              <a:gd name="T33" fmla="*/ 2147483647 h 273"/>
              <a:gd name="T34" fmla="*/ 2147483647 w 178"/>
              <a:gd name="T35" fmla="*/ 2147483647 h 273"/>
              <a:gd name="T36" fmla="*/ 2147483647 w 178"/>
              <a:gd name="T37" fmla="*/ 2147483647 h 273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78"/>
              <a:gd name="T58" fmla="*/ 0 h 273"/>
              <a:gd name="T59" fmla="*/ 178 w 178"/>
              <a:gd name="T60" fmla="*/ 273 h 273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78" h="273">
                <a:moveTo>
                  <a:pt x="43" y="0"/>
                </a:moveTo>
                <a:lnTo>
                  <a:pt x="21" y="6"/>
                </a:lnTo>
                <a:lnTo>
                  <a:pt x="9" y="12"/>
                </a:lnTo>
                <a:lnTo>
                  <a:pt x="0" y="26"/>
                </a:lnTo>
                <a:lnTo>
                  <a:pt x="0" y="42"/>
                </a:lnTo>
                <a:lnTo>
                  <a:pt x="0" y="104"/>
                </a:lnTo>
                <a:lnTo>
                  <a:pt x="9" y="156"/>
                </a:lnTo>
                <a:lnTo>
                  <a:pt x="21" y="189"/>
                </a:lnTo>
                <a:lnTo>
                  <a:pt x="31" y="215"/>
                </a:lnTo>
                <a:lnTo>
                  <a:pt x="59" y="247"/>
                </a:lnTo>
                <a:lnTo>
                  <a:pt x="74" y="272"/>
                </a:lnTo>
                <a:lnTo>
                  <a:pt x="154" y="273"/>
                </a:lnTo>
                <a:lnTo>
                  <a:pt x="170" y="247"/>
                </a:lnTo>
                <a:lnTo>
                  <a:pt x="168" y="221"/>
                </a:lnTo>
                <a:lnTo>
                  <a:pt x="157" y="170"/>
                </a:lnTo>
                <a:lnTo>
                  <a:pt x="168" y="92"/>
                </a:lnTo>
                <a:lnTo>
                  <a:pt x="170" y="57"/>
                </a:lnTo>
                <a:lnTo>
                  <a:pt x="175" y="42"/>
                </a:lnTo>
                <a:lnTo>
                  <a:pt x="178" y="26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" name="Freeform 112"/>
          <p:cNvSpPr>
            <a:spLocks/>
          </p:cNvSpPr>
          <p:nvPr/>
        </p:nvSpPr>
        <p:spPr bwMode="blackWhite">
          <a:xfrm>
            <a:off x="4420394" y="3800186"/>
            <a:ext cx="185737" cy="112713"/>
          </a:xfrm>
          <a:custGeom>
            <a:avLst/>
            <a:gdLst>
              <a:gd name="T0" fmla="*/ 2147483647 w 234"/>
              <a:gd name="T1" fmla="*/ 0 h 141"/>
              <a:gd name="T2" fmla="*/ 2147483647 w 234"/>
              <a:gd name="T3" fmla="*/ 2147483647 h 141"/>
              <a:gd name="T4" fmla="*/ 2147483647 w 234"/>
              <a:gd name="T5" fmla="*/ 2147483647 h 141"/>
              <a:gd name="T6" fmla="*/ 2147483647 w 234"/>
              <a:gd name="T7" fmla="*/ 2147483647 h 141"/>
              <a:gd name="T8" fmla="*/ 2147483647 w 234"/>
              <a:gd name="T9" fmla="*/ 2147483647 h 141"/>
              <a:gd name="T10" fmla="*/ 2147483647 w 234"/>
              <a:gd name="T11" fmla="*/ 2147483647 h 141"/>
              <a:gd name="T12" fmla="*/ 0 w 234"/>
              <a:gd name="T13" fmla="*/ 2147483647 h 141"/>
              <a:gd name="T14" fmla="*/ 2147483647 w 234"/>
              <a:gd name="T15" fmla="*/ 2147483647 h 141"/>
              <a:gd name="T16" fmla="*/ 2147483647 w 234"/>
              <a:gd name="T17" fmla="*/ 2147483647 h 141"/>
              <a:gd name="T18" fmla="*/ 2147483647 w 234"/>
              <a:gd name="T19" fmla="*/ 2147483647 h 141"/>
              <a:gd name="T20" fmla="*/ 2147483647 w 234"/>
              <a:gd name="T21" fmla="*/ 2147483647 h 141"/>
              <a:gd name="T22" fmla="*/ 2147483647 w 234"/>
              <a:gd name="T23" fmla="*/ 2147483647 h 141"/>
              <a:gd name="T24" fmla="*/ 2147483647 w 234"/>
              <a:gd name="T25" fmla="*/ 2147483647 h 141"/>
              <a:gd name="T26" fmla="*/ 2147483647 w 234"/>
              <a:gd name="T27" fmla="*/ 2147483647 h 141"/>
              <a:gd name="T28" fmla="*/ 2147483647 w 234"/>
              <a:gd name="T29" fmla="*/ 0 h 14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34"/>
              <a:gd name="T46" fmla="*/ 0 h 141"/>
              <a:gd name="T47" fmla="*/ 234 w 234"/>
              <a:gd name="T48" fmla="*/ 141 h 141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34" h="141">
                <a:moveTo>
                  <a:pt x="163" y="0"/>
                </a:moveTo>
                <a:lnTo>
                  <a:pt x="142" y="7"/>
                </a:lnTo>
                <a:lnTo>
                  <a:pt x="116" y="26"/>
                </a:lnTo>
                <a:lnTo>
                  <a:pt x="79" y="52"/>
                </a:lnTo>
                <a:lnTo>
                  <a:pt x="48" y="67"/>
                </a:lnTo>
                <a:lnTo>
                  <a:pt x="26" y="72"/>
                </a:lnTo>
                <a:lnTo>
                  <a:pt x="0" y="119"/>
                </a:lnTo>
                <a:lnTo>
                  <a:pt x="5" y="141"/>
                </a:lnTo>
                <a:lnTo>
                  <a:pt x="62" y="141"/>
                </a:lnTo>
                <a:lnTo>
                  <a:pt x="112" y="126"/>
                </a:lnTo>
                <a:lnTo>
                  <a:pt x="163" y="96"/>
                </a:lnTo>
                <a:lnTo>
                  <a:pt x="199" y="67"/>
                </a:lnTo>
                <a:lnTo>
                  <a:pt x="223" y="41"/>
                </a:lnTo>
                <a:lnTo>
                  <a:pt x="234" y="7"/>
                </a:lnTo>
                <a:lnTo>
                  <a:pt x="163" y="0"/>
                </a:lnTo>
                <a:close/>
              </a:path>
            </a:pathLst>
          </a:custGeom>
          <a:solidFill>
            <a:srgbClr val="FFE0D2"/>
          </a:solidFill>
          <a:ln w="1588">
            <a:solidFill>
              <a:srgbClr val="FFE0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3" name="Freeform 113"/>
          <p:cNvSpPr>
            <a:spLocks/>
          </p:cNvSpPr>
          <p:nvPr/>
        </p:nvSpPr>
        <p:spPr bwMode="blackWhite">
          <a:xfrm>
            <a:off x="4420394" y="3800186"/>
            <a:ext cx="185737" cy="112713"/>
          </a:xfrm>
          <a:custGeom>
            <a:avLst/>
            <a:gdLst>
              <a:gd name="T0" fmla="*/ 2147483647 w 234"/>
              <a:gd name="T1" fmla="*/ 0 h 141"/>
              <a:gd name="T2" fmla="*/ 2147483647 w 234"/>
              <a:gd name="T3" fmla="*/ 2147483647 h 141"/>
              <a:gd name="T4" fmla="*/ 2147483647 w 234"/>
              <a:gd name="T5" fmla="*/ 2147483647 h 141"/>
              <a:gd name="T6" fmla="*/ 2147483647 w 234"/>
              <a:gd name="T7" fmla="*/ 2147483647 h 141"/>
              <a:gd name="T8" fmla="*/ 2147483647 w 234"/>
              <a:gd name="T9" fmla="*/ 2147483647 h 141"/>
              <a:gd name="T10" fmla="*/ 2147483647 w 234"/>
              <a:gd name="T11" fmla="*/ 2147483647 h 141"/>
              <a:gd name="T12" fmla="*/ 0 w 234"/>
              <a:gd name="T13" fmla="*/ 2147483647 h 141"/>
              <a:gd name="T14" fmla="*/ 2147483647 w 234"/>
              <a:gd name="T15" fmla="*/ 2147483647 h 141"/>
              <a:gd name="T16" fmla="*/ 2147483647 w 234"/>
              <a:gd name="T17" fmla="*/ 2147483647 h 141"/>
              <a:gd name="T18" fmla="*/ 2147483647 w 234"/>
              <a:gd name="T19" fmla="*/ 2147483647 h 141"/>
              <a:gd name="T20" fmla="*/ 2147483647 w 234"/>
              <a:gd name="T21" fmla="*/ 2147483647 h 141"/>
              <a:gd name="T22" fmla="*/ 2147483647 w 234"/>
              <a:gd name="T23" fmla="*/ 2147483647 h 141"/>
              <a:gd name="T24" fmla="*/ 2147483647 w 234"/>
              <a:gd name="T25" fmla="*/ 2147483647 h 141"/>
              <a:gd name="T26" fmla="*/ 2147483647 w 234"/>
              <a:gd name="T27" fmla="*/ 2147483647 h 14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234"/>
              <a:gd name="T43" fmla="*/ 0 h 141"/>
              <a:gd name="T44" fmla="*/ 234 w 234"/>
              <a:gd name="T45" fmla="*/ 141 h 14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34" h="141">
                <a:moveTo>
                  <a:pt x="163" y="0"/>
                </a:moveTo>
                <a:lnTo>
                  <a:pt x="142" y="7"/>
                </a:lnTo>
                <a:lnTo>
                  <a:pt x="116" y="26"/>
                </a:lnTo>
                <a:lnTo>
                  <a:pt x="79" y="52"/>
                </a:lnTo>
                <a:lnTo>
                  <a:pt x="48" y="67"/>
                </a:lnTo>
                <a:lnTo>
                  <a:pt x="26" y="72"/>
                </a:lnTo>
                <a:lnTo>
                  <a:pt x="0" y="119"/>
                </a:lnTo>
                <a:lnTo>
                  <a:pt x="5" y="141"/>
                </a:lnTo>
                <a:lnTo>
                  <a:pt x="62" y="141"/>
                </a:lnTo>
                <a:lnTo>
                  <a:pt x="112" y="126"/>
                </a:lnTo>
                <a:lnTo>
                  <a:pt x="163" y="96"/>
                </a:lnTo>
                <a:lnTo>
                  <a:pt x="199" y="67"/>
                </a:lnTo>
                <a:lnTo>
                  <a:pt x="223" y="41"/>
                </a:lnTo>
                <a:lnTo>
                  <a:pt x="234" y="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4" name="Freeform 114"/>
          <p:cNvSpPr>
            <a:spLocks/>
          </p:cNvSpPr>
          <p:nvPr/>
        </p:nvSpPr>
        <p:spPr bwMode="blackWhite">
          <a:xfrm>
            <a:off x="4237831" y="3889086"/>
            <a:ext cx="444500" cy="300038"/>
          </a:xfrm>
          <a:custGeom>
            <a:avLst/>
            <a:gdLst>
              <a:gd name="T0" fmla="*/ 2147483647 w 559"/>
              <a:gd name="T1" fmla="*/ 0 h 378"/>
              <a:gd name="T2" fmla="*/ 2147483647 w 559"/>
              <a:gd name="T3" fmla="*/ 2147483647 h 378"/>
              <a:gd name="T4" fmla="*/ 2147483647 w 559"/>
              <a:gd name="T5" fmla="*/ 2147483647 h 378"/>
              <a:gd name="T6" fmla="*/ 2147483647 w 559"/>
              <a:gd name="T7" fmla="*/ 2147483647 h 378"/>
              <a:gd name="T8" fmla="*/ 2147483647 w 559"/>
              <a:gd name="T9" fmla="*/ 2147483647 h 378"/>
              <a:gd name="T10" fmla="*/ 2147483647 w 559"/>
              <a:gd name="T11" fmla="*/ 2147483647 h 378"/>
              <a:gd name="T12" fmla="*/ 2147483647 w 559"/>
              <a:gd name="T13" fmla="*/ 2147483647 h 378"/>
              <a:gd name="T14" fmla="*/ 2147483647 w 559"/>
              <a:gd name="T15" fmla="*/ 2147483647 h 378"/>
              <a:gd name="T16" fmla="*/ 2147483647 w 559"/>
              <a:gd name="T17" fmla="*/ 2147483647 h 378"/>
              <a:gd name="T18" fmla="*/ 2147483647 w 559"/>
              <a:gd name="T19" fmla="*/ 2147483647 h 378"/>
              <a:gd name="T20" fmla="*/ 2147483647 w 559"/>
              <a:gd name="T21" fmla="*/ 2147483647 h 378"/>
              <a:gd name="T22" fmla="*/ 2147483647 w 559"/>
              <a:gd name="T23" fmla="*/ 2147483647 h 378"/>
              <a:gd name="T24" fmla="*/ 2147483647 w 559"/>
              <a:gd name="T25" fmla="*/ 2147483647 h 378"/>
              <a:gd name="T26" fmla="*/ 2147483647 w 559"/>
              <a:gd name="T27" fmla="*/ 2147483647 h 378"/>
              <a:gd name="T28" fmla="*/ 2147483647 w 559"/>
              <a:gd name="T29" fmla="*/ 2147483647 h 378"/>
              <a:gd name="T30" fmla="*/ 2147483647 w 559"/>
              <a:gd name="T31" fmla="*/ 2147483647 h 378"/>
              <a:gd name="T32" fmla="*/ 2147483647 w 559"/>
              <a:gd name="T33" fmla="*/ 2147483647 h 378"/>
              <a:gd name="T34" fmla="*/ 2147483647 w 559"/>
              <a:gd name="T35" fmla="*/ 2147483647 h 378"/>
              <a:gd name="T36" fmla="*/ 2147483647 w 559"/>
              <a:gd name="T37" fmla="*/ 2147483647 h 378"/>
              <a:gd name="T38" fmla="*/ 2147483647 w 559"/>
              <a:gd name="T39" fmla="*/ 2147483647 h 378"/>
              <a:gd name="T40" fmla="*/ 2147483647 w 559"/>
              <a:gd name="T41" fmla="*/ 2147483647 h 378"/>
              <a:gd name="T42" fmla="*/ 2147483647 w 559"/>
              <a:gd name="T43" fmla="*/ 2147483647 h 378"/>
              <a:gd name="T44" fmla="*/ 2147483647 w 559"/>
              <a:gd name="T45" fmla="*/ 2147483647 h 378"/>
              <a:gd name="T46" fmla="*/ 2147483647 w 559"/>
              <a:gd name="T47" fmla="*/ 2147483647 h 378"/>
              <a:gd name="T48" fmla="*/ 2147483647 w 559"/>
              <a:gd name="T49" fmla="*/ 2147483647 h 378"/>
              <a:gd name="T50" fmla="*/ 2147483647 w 559"/>
              <a:gd name="T51" fmla="*/ 2147483647 h 378"/>
              <a:gd name="T52" fmla="*/ 2147483647 w 559"/>
              <a:gd name="T53" fmla="*/ 2147483647 h 378"/>
              <a:gd name="T54" fmla="*/ 2147483647 w 559"/>
              <a:gd name="T55" fmla="*/ 2147483647 h 378"/>
              <a:gd name="T56" fmla="*/ 2147483647 w 559"/>
              <a:gd name="T57" fmla="*/ 2147483647 h 378"/>
              <a:gd name="T58" fmla="*/ 2147483647 w 559"/>
              <a:gd name="T59" fmla="*/ 2147483647 h 378"/>
              <a:gd name="T60" fmla="*/ 2147483647 w 559"/>
              <a:gd name="T61" fmla="*/ 2147483647 h 378"/>
              <a:gd name="T62" fmla="*/ 2147483647 w 559"/>
              <a:gd name="T63" fmla="*/ 2147483647 h 378"/>
              <a:gd name="T64" fmla="*/ 2147483647 w 559"/>
              <a:gd name="T65" fmla="*/ 2147483647 h 378"/>
              <a:gd name="T66" fmla="*/ 2147483647 w 559"/>
              <a:gd name="T67" fmla="*/ 2147483647 h 378"/>
              <a:gd name="T68" fmla="*/ 0 w 559"/>
              <a:gd name="T69" fmla="*/ 2147483647 h 378"/>
              <a:gd name="T70" fmla="*/ 2147483647 w 559"/>
              <a:gd name="T71" fmla="*/ 2147483647 h 378"/>
              <a:gd name="T72" fmla="*/ 2147483647 w 559"/>
              <a:gd name="T73" fmla="*/ 2147483647 h 378"/>
              <a:gd name="T74" fmla="*/ 2147483647 w 559"/>
              <a:gd name="T75" fmla="*/ 2147483647 h 378"/>
              <a:gd name="T76" fmla="*/ 2147483647 w 559"/>
              <a:gd name="T77" fmla="*/ 2147483647 h 378"/>
              <a:gd name="T78" fmla="*/ 2147483647 w 559"/>
              <a:gd name="T79" fmla="*/ 2147483647 h 378"/>
              <a:gd name="T80" fmla="*/ 2147483647 w 559"/>
              <a:gd name="T81" fmla="*/ 2147483647 h 378"/>
              <a:gd name="T82" fmla="*/ 2147483647 w 559"/>
              <a:gd name="T83" fmla="*/ 2147483647 h 378"/>
              <a:gd name="T84" fmla="*/ 2147483647 w 559"/>
              <a:gd name="T85" fmla="*/ 2147483647 h 378"/>
              <a:gd name="T86" fmla="*/ 2147483647 w 559"/>
              <a:gd name="T87" fmla="*/ 0 h 378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559"/>
              <a:gd name="T133" fmla="*/ 0 h 378"/>
              <a:gd name="T134" fmla="*/ 559 w 559"/>
              <a:gd name="T135" fmla="*/ 378 h 378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559" h="378">
                <a:moveTo>
                  <a:pt x="363" y="0"/>
                </a:moveTo>
                <a:lnTo>
                  <a:pt x="422" y="42"/>
                </a:lnTo>
                <a:lnTo>
                  <a:pt x="481" y="78"/>
                </a:lnTo>
                <a:lnTo>
                  <a:pt x="540" y="106"/>
                </a:lnTo>
                <a:lnTo>
                  <a:pt x="559" y="132"/>
                </a:lnTo>
                <a:lnTo>
                  <a:pt x="550" y="188"/>
                </a:lnTo>
                <a:lnTo>
                  <a:pt x="542" y="237"/>
                </a:lnTo>
                <a:lnTo>
                  <a:pt x="540" y="277"/>
                </a:lnTo>
                <a:lnTo>
                  <a:pt x="540" y="302"/>
                </a:lnTo>
                <a:lnTo>
                  <a:pt x="540" y="325"/>
                </a:lnTo>
                <a:lnTo>
                  <a:pt x="540" y="340"/>
                </a:lnTo>
                <a:lnTo>
                  <a:pt x="540" y="358"/>
                </a:lnTo>
                <a:lnTo>
                  <a:pt x="540" y="365"/>
                </a:lnTo>
                <a:lnTo>
                  <a:pt x="533" y="372"/>
                </a:lnTo>
                <a:lnTo>
                  <a:pt x="510" y="372"/>
                </a:lnTo>
                <a:lnTo>
                  <a:pt x="464" y="378"/>
                </a:lnTo>
                <a:lnTo>
                  <a:pt x="448" y="378"/>
                </a:lnTo>
                <a:lnTo>
                  <a:pt x="422" y="378"/>
                </a:lnTo>
                <a:lnTo>
                  <a:pt x="405" y="368"/>
                </a:lnTo>
                <a:lnTo>
                  <a:pt x="396" y="353"/>
                </a:lnTo>
                <a:lnTo>
                  <a:pt x="375" y="316"/>
                </a:lnTo>
                <a:lnTo>
                  <a:pt x="363" y="245"/>
                </a:lnTo>
                <a:lnTo>
                  <a:pt x="346" y="225"/>
                </a:lnTo>
                <a:lnTo>
                  <a:pt x="309" y="207"/>
                </a:lnTo>
                <a:lnTo>
                  <a:pt x="292" y="180"/>
                </a:lnTo>
                <a:lnTo>
                  <a:pt x="259" y="159"/>
                </a:lnTo>
                <a:lnTo>
                  <a:pt x="239" y="166"/>
                </a:lnTo>
                <a:lnTo>
                  <a:pt x="230" y="211"/>
                </a:lnTo>
                <a:lnTo>
                  <a:pt x="235" y="244"/>
                </a:lnTo>
                <a:lnTo>
                  <a:pt x="230" y="266"/>
                </a:lnTo>
                <a:lnTo>
                  <a:pt x="216" y="294"/>
                </a:lnTo>
                <a:lnTo>
                  <a:pt x="206" y="313"/>
                </a:lnTo>
                <a:lnTo>
                  <a:pt x="176" y="365"/>
                </a:lnTo>
                <a:lnTo>
                  <a:pt x="112" y="353"/>
                </a:lnTo>
                <a:lnTo>
                  <a:pt x="0" y="325"/>
                </a:lnTo>
                <a:lnTo>
                  <a:pt x="5" y="285"/>
                </a:lnTo>
                <a:lnTo>
                  <a:pt x="8" y="230"/>
                </a:lnTo>
                <a:lnTo>
                  <a:pt x="17" y="195"/>
                </a:lnTo>
                <a:lnTo>
                  <a:pt x="81" y="16"/>
                </a:lnTo>
                <a:lnTo>
                  <a:pt x="278" y="37"/>
                </a:lnTo>
                <a:lnTo>
                  <a:pt x="342" y="26"/>
                </a:lnTo>
                <a:lnTo>
                  <a:pt x="375" y="7"/>
                </a:lnTo>
                <a:lnTo>
                  <a:pt x="406" y="31"/>
                </a:lnTo>
                <a:lnTo>
                  <a:pt x="363" y="0"/>
                </a:lnTo>
                <a:close/>
              </a:path>
            </a:pathLst>
          </a:custGeom>
          <a:solidFill>
            <a:srgbClr val="38B0FF"/>
          </a:solidFill>
          <a:ln w="1588">
            <a:solidFill>
              <a:srgbClr val="38B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5" name="Freeform 115"/>
          <p:cNvSpPr>
            <a:spLocks/>
          </p:cNvSpPr>
          <p:nvPr/>
        </p:nvSpPr>
        <p:spPr bwMode="blackWhite">
          <a:xfrm>
            <a:off x="4237831" y="3889086"/>
            <a:ext cx="444500" cy="300038"/>
          </a:xfrm>
          <a:custGeom>
            <a:avLst/>
            <a:gdLst>
              <a:gd name="T0" fmla="*/ 2147483647 w 559"/>
              <a:gd name="T1" fmla="*/ 0 h 378"/>
              <a:gd name="T2" fmla="*/ 2147483647 w 559"/>
              <a:gd name="T3" fmla="*/ 2147483647 h 378"/>
              <a:gd name="T4" fmla="*/ 2147483647 w 559"/>
              <a:gd name="T5" fmla="*/ 2147483647 h 378"/>
              <a:gd name="T6" fmla="*/ 2147483647 w 559"/>
              <a:gd name="T7" fmla="*/ 2147483647 h 378"/>
              <a:gd name="T8" fmla="*/ 2147483647 w 559"/>
              <a:gd name="T9" fmla="*/ 2147483647 h 378"/>
              <a:gd name="T10" fmla="*/ 2147483647 w 559"/>
              <a:gd name="T11" fmla="*/ 2147483647 h 378"/>
              <a:gd name="T12" fmla="*/ 2147483647 w 559"/>
              <a:gd name="T13" fmla="*/ 2147483647 h 378"/>
              <a:gd name="T14" fmla="*/ 2147483647 w 559"/>
              <a:gd name="T15" fmla="*/ 2147483647 h 378"/>
              <a:gd name="T16" fmla="*/ 2147483647 w 559"/>
              <a:gd name="T17" fmla="*/ 2147483647 h 378"/>
              <a:gd name="T18" fmla="*/ 2147483647 w 559"/>
              <a:gd name="T19" fmla="*/ 2147483647 h 378"/>
              <a:gd name="T20" fmla="*/ 2147483647 w 559"/>
              <a:gd name="T21" fmla="*/ 2147483647 h 378"/>
              <a:gd name="T22" fmla="*/ 2147483647 w 559"/>
              <a:gd name="T23" fmla="*/ 2147483647 h 378"/>
              <a:gd name="T24" fmla="*/ 2147483647 w 559"/>
              <a:gd name="T25" fmla="*/ 2147483647 h 378"/>
              <a:gd name="T26" fmla="*/ 2147483647 w 559"/>
              <a:gd name="T27" fmla="*/ 2147483647 h 378"/>
              <a:gd name="T28" fmla="*/ 2147483647 w 559"/>
              <a:gd name="T29" fmla="*/ 2147483647 h 378"/>
              <a:gd name="T30" fmla="*/ 2147483647 w 559"/>
              <a:gd name="T31" fmla="*/ 2147483647 h 378"/>
              <a:gd name="T32" fmla="*/ 2147483647 w 559"/>
              <a:gd name="T33" fmla="*/ 2147483647 h 378"/>
              <a:gd name="T34" fmla="*/ 2147483647 w 559"/>
              <a:gd name="T35" fmla="*/ 2147483647 h 378"/>
              <a:gd name="T36" fmla="*/ 2147483647 w 559"/>
              <a:gd name="T37" fmla="*/ 2147483647 h 378"/>
              <a:gd name="T38" fmla="*/ 2147483647 w 559"/>
              <a:gd name="T39" fmla="*/ 2147483647 h 378"/>
              <a:gd name="T40" fmla="*/ 2147483647 w 559"/>
              <a:gd name="T41" fmla="*/ 2147483647 h 378"/>
              <a:gd name="T42" fmla="*/ 2147483647 w 559"/>
              <a:gd name="T43" fmla="*/ 2147483647 h 378"/>
              <a:gd name="T44" fmla="*/ 2147483647 w 559"/>
              <a:gd name="T45" fmla="*/ 2147483647 h 378"/>
              <a:gd name="T46" fmla="*/ 2147483647 w 559"/>
              <a:gd name="T47" fmla="*/ 2147483647 h 378"/>
              <a:gd name="T48" fmla="*/ 2147483647 w 559"/>
              <a:gd name="T49" fmla="*/ 2147483647 h 378"/>
              <a:gd name="T50" fmla="*/ 2147483647 w 559"/>
              <a:gd name="T51" fmla="*/ 2147483647 h 378"/>
              <a:gd name="T52" fmla="*/ 2147483647 w 559"/>
              <a:gd name="T53" fmla="*/ 2147483647 h 378"/>
              <a:gd name="T54" fmla="*/ 2147483647 w 559"/>
              <a:gd name="T55" fmla="*/ 2147483647 h 378"/>
              <a:gd name="T56" fmla="*/ 2147483647 w 559"/>
              <a:gd name="T57" fmla="*/ 2147483647 h 378"/>
              <a:gd name="T58" fmla="*/ 2147483647 w 559"/>
              <a:gd name="T59" fmla="*/ 2147483647 h 378"/>
              <a:gd name="T60" fmla="*/ 2147483647 w 559"/>
              <a:gd name="T61" fmla="*/ 2147483647 h 378"/>
              <a:gd name="T62" fmla="*/ 2147483647 w 559"/>
              <a:gd name="T63" fmla="*/ 2147483647 h 378"/>
              <a:gd name="T64" fmla="*/ 2147483647 w 559"/>
              <a:gd name="T65" fmla="*/ 2147483647 h 378"/>
              <a:gd name="T66" fmla="*/ 2147483647 w 559"/>
              <a:gd name="T67" fmla="*/ 2147483647 h 378"/>
              <a:gd name="T68" fmla="*/ 0 w 559"/>
              <a:gd name="T69" fmla="*/ 2147483647 h 378"/>
              <a:gd name="T70" fmla="*/ 2147483647 w 559"/>
              <a:gd name="T71" fmla="*/ 2147483647 h 378"/>
              <a:gd name="T72" fmla="*/ 2147483647 w 559"/>
              <a:gd name="T73" fmla="*/ 2147483647 h 378"/>
              <a:gd name="T74" fmla="*/ 2147483647 w 559"/>
              <a:gd name="T75" fmla="*/ 2147483647 h 378"/>
              <a:gd name="T76" fmla="*/ 2147483647 w 559"/>
              <a:gd name="T77" fmla="*/ 2147483647 h 378"/>
              <a:gd name="T78" fmla="*/ 2147483647 w 559"/>
              <a:gd name="T79" fmla="*/ 2147483647 h 378"/>
              <a:gd name="T80" fmla="*/ 2147483647 w 559"/>
              <a:gd name="T81" fmla="*/ 2147483647 h 378"/>
              <a:gd name="T82" fmla="*/ 2147483647 w 559"/>
              <a:gd name="T83" fmla="*/ 2147483647 h 378"/>
              <a:gd name="T84" fmla="*/ 2147483647 w 559"/>
              <a:gd name="T85" fmla="*/ 2147483647 h 37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559"/>
              <a:gd name="T130" fmla="*/ 0 h 378"/>
              <a:gd name="T131" fmla="*/ 559 w 559"/>
              <a:gd name="T132" fmla="*/ 378 h 37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559" h="378">
                <a:moveTo>
                  <a:pt x="363" y="0"/>
                </a:moveTo>
                <a:lnTo>
                  <a:pt x="422" y="42"/>
                </a:lnTo>
                <a:lnTo>
                  <a:pt x="481" y="78"/>
                </a:lnTo>
                <a:lnTo>
                  <a:pt x="540" y="106"/>
                </a:lnTo>
                <a:lnTo>
                  <a:pt x="559" y="132"/>
                </a:lnTo>
                <a:lnTo>
                  <a:pt x="550" y="188"/>
                </a:lnTo>
                <a:lnTo>
                  <a:pt x="542" y="237"/>
                </a:lnTo>
                <a:lnTo>
                  <a:pt x="540" y="277"/>
                </a:lnTo>
                <a:lnTo>
                  <a:pt x="540" y="302"/>
                </a:lnTo>
                <a:lnTo>
                  <a:pt x="540" y="325"/>
                </a:lnTo>
                <a:lnTo>
                  <a:pt x="540" y="340"/>
                </a:lnTo>
                <a:lnTo>
                  <a:pt x="540" y="358"/>
                </a:lnTo>
                <a:lnTo>
                  <a:pt x="540" y="365"/>
                </a:lnTo>
                <a:lnTo>
                  <a:pt x="533" y="372"/>
                </a:lnTo>
                <a:lnTo>
                  <a:pt x="510" y="372"/>
                </a:lnTo>
                <a:lnTo>
                  <a:pt x="464" y="378"/>
                </a:lnTo>
                <a:lnTo>
                  <a:pt x="448" y="378"/>
                </a:lnTo>
                <a:lnTo>
                  <a:pt x="422" y="378"/>
                </a:lnTo>
                <a:lnTo>
                  <a:pt x="405" y="368"/>
                </a:lnTo>
                <a:lnTo>
                  <a:pt x="396" y="353"/>
                </a:lnTo>
                <a:lnTo>
                  <a:pt x="375" y="316"/>
                </a:lnTo>
                <a:lnTo>
                  <a:pt x="363" y="245"/>
                </a:lnTo>
                <a:lnTo>
                  <a:pt x="346" y="225"/>
                </a:lnTo>
                <a:lnTo>
                  <a:pt x="309" y="207"/>
                </a:lnTo>
                <a:lnTo>
                  <a:pt x="292" y="180"/>
                </a:lnTo>
                <a:lnTo>
                  <a:pt x="259" y="159"/>
                </a:lnTo>
                <a:lnTo>
                  <a:pt x="239" y="166"/>
                </a:lnTo>
                <a:lnTo>
                  <a:pt x="230" y="211"/>
                </a:lnTo>
                <a:lnTo>
                  <a:pt x="235" y="244"/>
                </a:lnTo>
                <a:lnTo>
                  <a:pt x="230" y="266"/>
                </a:lnTo>
                <a:lnTo>
                  <a:pt x="216" y="294"/>
                </a:lnTo>
                <a:lnTo>
                  <a:pt x="206" y="313"/>
                </a:lnTo>
                <a:lnTo>
                  <a:pt x="176" y="365"/>
                </a:lnTo>
                <a:lnTo>
                  <a:pt x="112" y="353"/>
                </a:lnTo>
                <a:lnTo>
                  <a:pt x="0" y="325"/>
                </a:lnTo>
                <a:lnTo>
                  <a:pt x="5" y="285"/>
                </a:lnTo>
                <a:lnTo>
                  <a:pt x="8" y="230"/>
                </a:lnTo>
                <a:lnTo>
                  <a:pt x="17" y="195"/>
                </a:lnTo>
                <a:lnTo>
                  <a:pt x="81" y="16"/>
                </a:lnTo>
                <a:lnTo>
                  <a:pt x="278" y="37"/>
                </a:lnTo>
                <a:lnTo>
                  <a:pt x="342" y="26"/>
                </a:lnTo>
                <a:lnTo>
                  <a:pt x="375" y="7"/>
                </a:lnTo>
                <a:lnTo>
                  <a:pt x="406" y="31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6" name="Freeform 116"/>
          <p:cNvSpPr>
            <a:spLocks/>
          </p:cNvSpPr>
          <p:nvPr/>
        </p:nvSpPr>
        <p:spPr bwMode="blackWhite">
          <a:xfrm>
            <a:off x="4144169" y="3539836"/>
            <a:ext cx="574675" cy="349250"/>
          </a:xfrm>
          <a:custGeom>
            <a:avLst/>
            <a:gdLst>
              <a:gd name="T0" fmla="*/ 2147483647 w 724"/>
              <a:gd name="T1" fmla="*/ 2147483647 h 438"/>
              <a:gd name="T2" fmla="*/ 2147483647 w 724"/>
              <a:gd name="T3" fmla="*/ 2147483647 h 438"/>
              <a:gd name="T4" fmla="*/ 2147483647 w 724"/>
              <a:gd name="T5" fmla="*/ 2147483647 h 438"/>
              <a:gd name="T6" fmla="*/ 2147483647 w 724"/>
              <a:gd name="T7" fmla="*/ 2147483647 h 438"/>
              <a:gd name="T8" fmla="*/ 2147483647 w 724"/>
              <a:gd name="T9" fmla="*/ 2147483647 h 438"/>
              <a:gd name="T10" fmla="*/ 2147483647 w 724"/>
              <a:gd name="T11" fmla="*/ 0 h 438"/>
              <a:gd name="T12" fmla="*/ 2147483647 w 724"/>
              <a:gd name="T13" fmla="*/ 2147483647 h 438"/>
              <a:gd name="T14" fmla="*/ 2147483647 w 724"/>
              <a:gd name="T15" fmla="*/ 2147483647 h 438"/>
              <a:gd name="T16" fmla="*/ 2147483647 w 724"/>
              <a:gd name="T17" fmla="*/ 2147483647 h 438"/>
              <a:gd name="T18" fmla="*/ 2147483647 w 724"/>
              <a:gd name="T19" fmla="*/ 2147483647 h 438"/>
              <a:gd name="T20" fmla="*/ 2147483647 w 724"/>
              <a:gd name="T21" fmla="*/ 2147483647 h 438"/>
              <a:gd name="T22" fmla="*/ 2147483647 w 724"/>
              <a:gd name="T23" fmla="*/ 2147483647 h 438"/>
              <a:gd name="T24" fmla="*/ 0 w 724"/>
              <a:gd name="T25" fmla="*/ 2147483647 h 438"/>
              <a:gd name="T26" fmla="*/ 0 w 724"/>
              <a:gd name="T27" fmla="*/ 2147483647 h 438"/>
              <a:gd name="T28" fmla="*/ 2147483647 w 724"/>
              <a:gd name="T29" fmla="*/ 2147483647 h 438"/>
              <a:gd name="T30" fmla="*/ 2147483647 w 724"/>
              <a:gd name="T31" fmla="*/ 2147483647 h 438"/>
              <a:gd name="T32" fmla="*/ 2147483647 w 724"/>
              <a:gd name="T33" fmla="*/ 2147483647 h 438"/>
              <a:gd name="T34" fmla="*/ 2147483647 w 724"/>
              <a:gd name="T35" fmla="*/ 2147483647 h 438"/>
              <a:gd name="T36" fmla="*/ 2147483647 w 724"/>
              <a:gd name="T37" fmla="*/ 2147483647 h 438"/>
              <a:gd name="T38" fmla="*/ 2147483647 w 724"/>
              <a:gd name="T39" fmla="*/ 2147483647 h 438"/>
              <a:gd name="T40" fmla="*/ 2147483647 w 724"/>
              <a:gd name="T41" fmla="*/ 2147483647 h 438"/>
              <a:gd name="T42" fmla="*/ 2147483647 w 724"/>
              <a:gd name="T43" fmla="*/ 2147483647 h 438"/>
              <a:gd name="T44" fmla="*/ 2147483647 w 724"/>
              <a:gd name="T45" fmla="*/ 2147483647 h 438"/>
              <a:gd name="T46" fmla="*/ 2147483647 w 724"/>
              <a:gd name="T47" fmla="*/ 2147483647 h 438"/>
              <a:gd name="T48" fmla="*/ 2147483647 w 724"/>
              <a:gd name="T49" fmla="*/ 2147483647 h 438"/>
              <a:gd name="T50" fmla="*/ 2147483647 w 724"/>
              <a:gd name="T51" fmla="*/ 2147483647 h 438"/>
              <a:gd name="T52" fmla="*/ 2147483647 w 724"/>
              <a:gd name="T53" fmla="*/ 2147483647 h 438"/>
              <a:gd name="T54" fmla="*/ 2147483647 w 724"/>
              <a:gd name="T55" fmla="*/ 2147483647 h 438"/>
              <a:gd name="T56" fmla="*/ 2147483647 w 724"/>
              <a:gd name="T57" fmla="*/ 2147483647 h 438"/>
              <a:gd name="T58" fmla="*/ 2147483647 w 724"/>
              <a:gd name="T59" fmla="*/ 2147483647 h 438"/>
              <a:gd name="T60" fmla="*/ 2147483647 w 724"/>
              <a:gd name="T61" fmla="*/ 2147483647 h 438"/>
              <a:gd name="T62" fmla="*/ 2147483647 w 724"/>
              <a:gd name="T63" fmla="*/ 2147483647 h 438"/>
              <a:gd name="T64" fmla="*/ 2147483647 w 724"/>
              <a:gd name="T65" fmla="*/ 2147483647 h 438"/>
              <a:gd name="T66" fmla="*/ 2147483647 w 724"/>
              <a:gd name="T67" fmla="*/ 2147483647 h 438"/>
              <a:gd name="T68" fmla="*/ 2147483647 w 724"/>
              <a:gd name="T69" fmla="*/ 2147483647 h 438"/>
              <a:gd name="T70" fmla="*/ 2147483647 w 724"/>
              <a:gd name="T71" fmla="*/ 2147483647 h 438"/>
              <a:gd name="T72" fmla="*/ 2147483647 w 724"/>
              <a:gd name="T73" fmla="*/ 2147483647 h 438"/>
              <a:gd name="T74" fmla="*/ 2147483647 w 724"/>
              <a:gd name="T75" fmla="*/ 2147483647 h 438"/>
              <a:gd name="T76" fmla="*/ 2147483647 w 724"/>
              <a:gd name="T77" fmla="*/ 2147483647 h 438"/>
              <a:gd name="T78" fmla="*/ 2147483647 w 724"/>
              <a:gd name="T79" fmla="*/ 2147483647 h 438"/>
              <a:gd name="T80" fmla="*/ 2147483647 w 724"/>
              <a:gd name="T81" fmla="*/ 2147483647 h 438"/>
              <a:gd name="T82" fmla="*/ 2147483647 w 724"/>
              <a:gd name="T83" fmla="*/ 2147483647 h 438"/>
              <a:gd name="T84" fmla="*/ 2147483647 w 724"/>
              <a:gd name="T85" fmla="*/ 2147483647 h 43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24"/>
              <a:gd name="T130" fmla="*/ 0 h 438"/>
              <a:gd name="T131" fmla="*/ 724 w 724"/>
              <a:gd name="T132" fmla="*/ 438 h 43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24" h="438">
                <a:moveTo>
                  <a:pt x="608" y="55"/>
                </a:moveTo>
                <a:lnTo>
                  <a:pt x="582" y="45"/>
                </a:lnTo>
                <a:lnTo>
                  <a:pt x="524" y="26"/>
                </a:lnTo>
                <a:lnTo>
                  <a:pt x="471" y="12"/>
                </a:lnTo>
                <a:lnTo>
                  <a:pt x="410" y="5"/>
                </a:lnTo>
                <a:lnTo>
                  <a:pt x="308" y="0"/>
                </a:lnTo>
                <a:lnTo>
                  <a:pt x="279" y="5"/>
                </a:lnTo>
                <a:lnTo>
                  <a:pt x="180" y="74"/>
                </a:lnTo>
                <a:lnTo>
                  <a:pt x="157" y="93"/>
                </a:lnTo>
                <a:lnTo>
                  <a:pt x="123" y="96"/>
                </a:lnTo>
                <a:lnTo>
                  <a:pt x="64" y="102"/>
                </a:lnTo>
                <a:lnTo>
                  <a:pt x="22" y="110"/>
                </a:lnTo>
                <a:lnTo>
                  <a:pt x="0" y="129"/>
                </a:lnTo>
                <a:lnTo>
                  <a:pt x="0" y="150"/>
                </a:lnTo>
                <a:lnTo>
                  <a:pt x="22" y="165"/>
                </a:lnTo>
                <a:lnTo>
                  <a:pt x="48" y="179"/>
                </a:lnTo>
                <a:lnTo>
                  <a:pt x="73" y="198"/>
                </a:lnTo>
                <a:lnTo>
                  <a:pt x="86" y="198"/>
                </a:lnTo>
                <a:lnTo>
                  <a:pt x="105" y="202"/>
                </a:lnTo>
                <a:lnTo>
                  <a:pt x="116" y="229"/>
                </a:lnTo>
                <a:lnTo>
                  <a:pt x="116" y="312"/>
                </a:lnTo>
                <a:lnTo>
                  <a:pt x="116" y="354"/>
                </a:lnTo>
                <a:lnTo>
                  <a:pt x="149" y="424"/>
                </a:lnTo>
                <a:lnTo>
                  <a:pt x="377" y="438"/>
                </a:lnTo>
                <a:lnTo>
                  <a:pt x="431" y="395"/>
                </a:lnTo>
                <a:lnTo>
                  <a:pt x="481" y="340"/>
                </a:lnTo>
                <a:lnTo>
                  <a:pt x="524" y="347"/>
                </a:lnTo>
                <a:lnTo>
                  <a:pt x="540" y="354"/>
                </a:lnTo>
                <a:lnTo>
                  <a:pt x="554" y="362"/>
                </a:lnTo>
                <a:lnTo>
                  <a:pt x="608" y="369"/>
                </a:lnTo>
                <a:lnTo>
                  <a:pt x="668" y="354"/>
                </a:lnTo>
                <a:lnTo>
                  <a:pt x="692" y="335"/>
                </a:lnTo>
                <a:lnTo>
                  <a:pt x="710" y="312"/>
                </a:lnTo>
                <a:lnTo>
                  <a:pt x="710" y="290"/>
                </a:lnTo>
                <a:lnTo>
                  <a:pt x="699" y="276"/>
                </a:lnTo>
                <a:lnTo>
                  <a:pt x="692" y="264"/>
                </a:lnTo>
                <a:lnTo>
                  <a:pt x="699" y="248"/>
                </a:lnTo>
                <a:lnTo>
                  <a:pt x="724" y="171"/>
                </a:lnTo>
                <a:lnTo>
                  <a:pt x="692" y="115"/>
                </a:lnTo>
                <a:lnTo>
                  <a:pt x="651" y="74"/>
                </a:lnTo>
                <a:lnTo>
                  <a:pt x="608" y="45"/>
                </a:lnTo>
                <a:lnTo>
                  <a:pt x="582" y="26"/>
                </a:lnTo>
                <a:lnTo>
                  <a:pt x="608" y="55"/>
                </a:lnTo>
                <a:close/>
              </a:path>
            </a:pathLst>
          </a:custGeom>
          <a:solidFill>
            <a:srgbClr val="AE009C"/>
          </a:solidFill>
          <a:ln w="1588">
            <a:solidFill>
              <a:srgbClr val="AE009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7" name="Freeform 117"/>
          <p:cNvSpPr>
            <a:spLocks/>
          </p:cNvSpPr>
          <p:nvPr/>
        </p:nvSpPr>
        <p:spPr bwMode="blackWhite">
          <a:xfrm>
            <a:off x="4144169" y="3539836"/>
            <a:ext cx="574675" cy="349250"/>
          </a:xfrm>
          <a:custGeom>
            <a:avLst/>
            <a:gdLst>
              <a:gd name="T0" fmla="*/ 2147483647 w 724"/>
              <a:gd name="T1" fmla="*/ 2147483647 h 438"/>
              <a:gd name="T2" fmla="*/ 2147483647 w 724"/>
              <a:gd name="T3" fmla="*/ 2147483647 h 438"/>
              <a:gd name="T4" fmla="*/ 2147483647 w 724"/>
              <a:gd name="T5" fmla="*/ 2147483647 h 438"/>
              <a:gd name="T6" fmla="*/ 2147483647 w 724"/>
              <a:gd name="T7" fmla="*/ 2147483647 h 438"/>
              <a:gd name="T8" fmla="*/ 2147483647 w 724"/>
              <a:gd name="T9" fmla="*/ 2147483647 h 438"/>
              <a:gd name="T10" fmla="*/ 2147483647 w 724"/>
              <a:gd name="T11" fmla="*/ 0 h 438"/>
              <a:gd name="T12" fmla="*/ 2147483647 w 724"/>
              <a:gd name="T13" fmla="*/ 2147483647 h 438"/>
              <a:gd name="T14" fmla="*/ 2147483647 w 724"/>
              <a:gd name="T15" fmla="*/ 2147483647 h 438"/>
              <a:gd name="T16" fmla="*/ 2147483647 w 724"/>
              <a:gd name="T17" fmla="*/ 2147483647 h 438"/>
              <a:gd name="T18" fmla="*/ 2147483647 w 724"/>
              <a:gd name="T19" fmla="*/ 2147483647 h 438"/>
              <a:gd name="T20" fmla="*/ 2147483647 w 724"/>
              <a:gd name="T21" fmla="*/ 2147483647 h 438"/>
              <a:gd name="T22" fmla="*/ 2147483647 w 724"/>
              <a:gd name="T23" fmla="*/ 2147483647 h 438"/>
              <a:gd name="T24" fmla="*/ 0 w 724"/>
              <a:gd name="T25" fmla="*/ 2147483647 h 438"/>
              <a:gd name="T26" fmla="*/ 0 w 724"/>
              <a:gd name="T27" fmla="*/ 2147483647 h 438"/>
              <a:gd name="T28" fmla="*/ 2147483647 w 724"/>
              <a:gd name="T29" fmla="*/ 2147483647 h 438"/>
              <a:gd name="T30" fmla="*/ 2147483647 w 724"/>
              <a:gd name="T31" fmla="*/ 2147483647 h 438"/>
              <a:gd name="T32" fmla="*/ 2147483647 w 724"/>
              <a:gd name="T33" fmla="*/ 2147483647 h 438"/>
              <a:gd name="T34" fmla="*/ 2147483647 w 724"/>
              <a:gd name="T35" fmla="*/ 2147483647 h 438"/>
              <a:gd name="T36" fmla="*/ 2147483647 w 724"/>
              <a:gd name="T37" fmla="*/ 2147483647 h 438"/>
              <a:gd name="T38" fmla="*/ 2147483647 w 724"/>
              <a:gd name="T39" fmla="*/ 2147483647 h 438"/>
              <a:gd name="T40" fmla="*/ 2147483647 w 724"/>
              <a:gd name="T41" fmla="*/ 2147483647 h 438"/>
              <a:gd name="T42" fmla="*/ 2147483647 w 724"/>
              <a:gd name="T43" fmla="*/ 2147483647 h 438"/>
              <a:gd name="T44" fmla="*/ 2147483647 w 724"/>
              <a:gd name="T45" fmla="*/ 2147483647 h 438"/>
              <a:gd name="T46" fmla="*/ 2147483647 w 724"/>
              <a:gd name="T47" fmla="*/ 2147483647 h 438"/>
              <a:gd name="T48" fmla="*/ 2147483647 w 724"/>
              <a:gd name="T49" fmla="*/ 2147483647 h 438"/>
              <a:gd name="T50" fmla="*/ 2147483647 w 724"/>
              <a:gd name="T51" fmla="*/ 2147483647 h 438"/>
              <a:gd name="T52" fmla="*/ 2147483647 w 724"/>
              <a:gd name="T53" fmla="*/ 2147483647 h 438"/>
              <a:gd name="T54" fmla="*/ 2147483647 w 724"/>
              <a:gd name="T55" fmla="*/ 2147483647 h 438"/>
              <a:gd name="T56" fmla="*/ 2147483647 w 724"/>
              <a:gd name="T57" fmla="*/ 2147483647 h 438"/>
              <a:gd name="T58" fmla="*/ 2147483647 w 724"/>
              <a:gd name="T59" fmla="*/ 2147483647 h 438"/>
              <a:gd name="T60" fmla="*/ 2147483647 w 724"/>
              <a:gd name="T61" fmla="*/ 2147483647 h 438"/>
              <a:gd name="T62" fmla="*/ 2147483647 w 724"/>
              <a:gd name="T63" fmla="*/ 2147483647 h 438"/>
              <a:gd name="T64" fmla="*/ 2147483647 w 724"/>
              <a:gd name="T65" fmla="*/ 2147483647 h 438"/>
              <a:gd name="T66" fmla="*/ 2147483647 w 724"/>
              <a:gd name="T67" fmla="*/ 2147483647 h 438"/>
              <a:gd name="T68" fmla="*/ 2147483647 w 724"/>
              <a:gd name="T69" fmla="*/ 2147483647 h 438"/>
              <a:gd name="T70" fmla="*/ 2147483647 w 724"/>
              <a:gd name="T71" fmla="*/ 2147483647 h 438"/>
              <a:gd name="T72" fmla="*/ 2147483647 w 724"/>
              <a:gd name="T73" fmla="*/ 2147483647 h 438"/>
              <a:gd name="T74" fmla="*/ 2147483647 w 724"/>
              <a:gd name="T75" fmla="*/ 2147483647 h 438"/>
              <a:gd name="T76" fmla="*/ 2147483647 w 724"/>
              <a:gd name="T77" fmla="*/ 2147483647 h 438"/>
              <a:gd name="T78" fmla="*/ 2147483647 w 724"/>
              <a:gd name="T79" fmla="*/ 2147483647 h 438"/>
              <a:gd name="T80" fmla="*/ 2147483647 w 724"/>
              <a:gd name="T81" fmla="*/ 2147483647 h 438"/>
              <a:gd name="T82" fmla="*/ 2147483647 w 724"/>
              <a:gd name="T83" fmla="*/ 2147483647 h 438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724"/>
              <a:gd name="T127" fmla="*/ 0 h 438"/>
              <a:gd name="T128" fmla="*/ 724 w 724"/>
              <a:gd name="T129" fmla="*/ 438 h 438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724" h="438">
                <a:moveTo>
                  <a:pt x="608" y="55"/>
                </a:moveTo>
                <a:lnTo>
                  <a:pt x="582" y="45"/>
                </a:lnTo>
                <a:lnTo>
                  <a:pt x="524" y="26"/>
                </a:lnTo>
                <a:lnTo>
                  <a:pt x="471" y="12"/>
                </a:lnTo>
                <a:lnTo>
                  <a:pt x="410" y="5"/>
                </a:lnTo>
                <a:lnTo>
                  <a:pt x="308" y="0"/>
                </a:lnTo>
                <a:lnTo>
                  <a:pt x="279" y="5"/>
                </a:lnTo>
                <a:lnTo>
                  <a:pt x="180" y="74"/>
                </a:lnTo>
                <a:lnTo>
                  <a:pt x="157" y="93"/>
                </a:lnTo>
                <a:lnTo>
                  <a:pt x="123" y="96"/>
                </a:lnTo>
                <a:lnTo>
                  <a:pt x="64" y="102"/>
                </a:lnTo>
                <a:lnTo>
                  <a:pt x="22" y="110"/>
                </a:lnTo>
                <a:lnTo>
                  <a:pt x="0" y="129"/>
                </a:lnTo>
                <a:lnTo>
                  <a:pt x="0" y="150"/>
                </a:lnTo>
                <a:lnTo>
                  <a:pt x="22" y="165"/>
                </a:lnTo>
                <a:lnTo>
                  <a:pt x="48" y="179"/>
                </a:lnTo>
                <a:lnTo>
                  <a:pt x="73" y="198"/>
                </a:lnTo>
                <a:lnTo>
                  <a:pt x="86" y="198"/>
                </a:lnTo>
                <a:lnTo>
                  <a:pt x="105" y="202"/>
                </a:lnTo>
                <a:lnTo>
                  <a:pt x="116" y="229"/>
                </a:lnTo>
                <a:lnTo>
                  <a:pt x="116" y="312"/>
                </a:lnTo>
                <a:lnTo>
                  <a:pt x="116" y="354"/>
                </a:lnTo>
                <a:lnTo>
                  <a:pt x="149" y="424"/>
                </a:lnTo>
                <a:lnTo>
                  <a:pt x="377" y="438"/>
                </a:lnTo>
                <a:lnTo>
                  <a:pt x="431" y="395"/>
                </a:lnTo>
                <a:lnTo>
                  <a:pt x="481" y="340"/>
                </a:lnTo>
                <a:lnTo>
                  <a:pt x="524" y="347"/>
                </a:lnTo>
                <a:lnTo>
                  <a:pt x="540" y="354"/>
                </a:lnTo>
                <a:lnTo>
                  <a:pt x="554" y="362"/>
                </a:lnTo>
                <a:lnTo>
                  <a:pt x="608" y="369"/>
                </a:lnTo>
                <a:lnTo>
                  <a:pt x="668" y="354"/>
                </a:lnTo>
                <a:lnTo>
                  <a:pt x="692" y="335"/>
                </a:lnTo>
                <a:lnTo>
                  <a:pt x="710" y="312"/>
                </a:lnTo>
                <a:lnTo>
                  <a:pt x="710" y="290"/>
                </a:lnTo>
                <a:lnTo>
                  <a:pt x="699" y="276"/>
                </a:lnTo>
                <a:lnTo>
                  <a:pt x="692" y="264"/>
                </a:lnTo>
                <a:lnTo>
                  <a:pt x="699" y="248"/>
                </a:lnTo>
                <a:lnTo>
                  <a:pt x="724" y="171"/>
                </a:lnTo>
                <a:lnTo>
                  <a:pt x="692" y="115"/>
                </a:lnTo>
                <a:lnTo>
                  <a:pt x="651" y="74"/>
                </a:lnTo>
                <a:lnTo>
                  <a:pt x="608" y="45"/>
                </a:lnTo>
                <a:lnTo>
                  <a:pt x="599" y="45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8" name="Freeform 118"/>
          <p:cNvSpPr>
            <a:spLocks/>
          </p:cNvSpPr>
          <p:nvPr/>
        </p:nvSpPr>
        <p:spPr bwMode="blackWhite">
          <a:xfrm>
            <a:off x="4237831" y="3617624"/>
            <a:ext cx="14288" cy="25400"/>
          </a:xfrm>
          <a:custGeom>
            <a:avLst/>
            <a:gdLst>
              <a:gd name="T0" fmla="*/ 0 w 17"/>
              <a:gd name="T1" fmla="*/ 0 h 33"/>
              <a:gd name="T2" fmla="*/ 2147483647 w 17"/>
              <a:gd name="T3" fmla="*/ 2147483647 h 33"/>
              <a:gd name="T4" fmla="*/ 2147483647 w 17"/>
              <a:gd name="T5" fmla="*/ 2147483647 h 33"/>
              <a:gd name="T6" fmla="*/ 2147483647 w 1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17"/>
              <a:gd name="T13" fmla="*/ 0 h 33"/>
              <a:gd name="T14" fmla="*/ 17 w 1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" h="33">
                <a:moveTo>
                  <a:pt x="0" y="0"/>
                </a:moveTo>
                <a:lnTo>
                  <a:pt x="5" y="11"/>
                </a:lnTo>
                <a:lnTo>
                  <a:pt x="8" y="19"/>
                </a:lnTo>
                <a:lnTo>
                  <a:pt x="17" y="33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9" name="Freeform 119"/>
          <p:cNvSpPr>
            <a:spLocks/>
          </p:cNvSpPr>
          <p:nvPr/>
        </p:nvSpPr>
        <p:spPr bwMode="blackWhite">
          <a:xfrm>
            <a:off x="4237831" y="3671599"/>
            <a:ext cx="104775" cy="33337"/>
          </a:xfrm>
          <a:custGeom>
            <a:avLst/>
            <a:gdLst>
              <a:gd name="T0" fmla="*/ 2147483647 w 131"/>
              <a:gd name="T1" fmla="*/ 0 h 42"/>
              <a:gd name="T2" fmla="*/ 2147483647 w 131"/>
              <a:gd name="T3" fmla="*/ 0 h 42"/>
              <a:gd name="T4" fmla="*/ 2147483647 w 131"/>
              <a:gd name="T5" fmla="*/ 0 h 42"/>
              <a:gd name="T6" fmla="*/ 2147483647 w 131"/>
              <a:gd name="T7" fmla="*/ 2147483647 h 42"/>
              <a:gd name="T8" fmla="*/ 2147483647 w 131"/>
              <a:gd name="T9" fmla="*/ 2147483647 h 42"/>
              <a:gd name="T10" fmla="*/ 2147483647 w 131"/>
              <a:gd name="T11" fmla="*/ 2147483647 h 42"/>
              <a:gd name="T12" fmla="*/ 2147483647 w 131"/>
              <a:gd name="T13" fmla="*/ 2147483647 h 42"/>
              <a:gd name="T14" fmla="*/ 2147483647 w 131"/>
              <a:gd name="T15" fmla="*/ 2147483647 h 42"/>
              <a:gd name="T16" fmla="*/ 2147483647 w 131"/>
              <a:gd name="T17" fmla="*/ 2147483647 h 42"/>
              <a:gd name="T18" fmla="*/ 2147483647 w 131"/>
              <a:gd name="T19" fmla="*/ 2147483647 h 42"/>
              <a:gd name="T20" fmla="*/ 2147483647 w 131"/>
              <a:gd name="T21" fmla="*/ 2147483647 h 42"/>
              <a:gd name="T22" fmla="*/ 2147483647 w 131"/>
              <a:gd name="T23" fmla="*/ 2147483647 h 42"/>
              <a:gd name="T24" fmla="*/ 0 w 131"/>
              <a:gd name="T25" fmla="*/ 2147483647 h 4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1"/>
              <a:gd name="T40" fmla="*/ 0 h 42"/>
              <a:gd name="T41" fmla="*/ 131 w 131"/>
              <a:gd name="T42" fmla="*/ 42 h 4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1" h="42">
                <a:moveTo>
                  <a:pt x="131" y="0"/>
                </a:moveTo>
                <a:lnTo>
                  <a:pt x="122" y="0"/>
                </a:lnTo>
                <a:lnTo>
                  <a:pt x="103" y="0"/>
                </a:lnTo>
                <a:lnTo>
                  <a:pt x="90" y="6"/>
                </a:lnTo>
                <a:lnTo>
                  <a:pt x="81" y="6"/>
                </a:lnTo>
                <a:lnTo>
                  <a:pt x="69" y="14"/>
                </a:lnTo>
                <a:lnTo>
                  <a:pt x="69" y="33"/>
                </a:lnTo>
                <a:lnTo>
                  <a:pt x="58" y="37"/>
                </a:lnTo>
                <a:lnTo>
                  <a:pt x="39" y="42"/>
                </a:lnTo>
                <a:lnTo>
                  <a:pt x="27" y="37"/>
                </a:lnTo>
                <a:lnTo>
                  <a:pt x="17" y="37"/>
                </a:lnTo>
                <a:lnTo>
                  <a:pt x="8" y="37"/>
                </a:lnTo>
                <a:lnTo>
                  <a:pt x="0" y="3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0" name="Freeform 120"/>
          <p:cNvSpPr>
            <a:spLocks/>
          </p:cNvSpPr>
          <p:nvPr/>
        </p:nvSpPr>
        <p:spPr bwMode="blackWhite">
          <a:xfrm>
            <a:off x="4526756" y="3682711"/>
            <a:ext cx="47625" cy="123825"/>
          </a:xfrm>
          <a:custGeom>
            <a:avLst/>
            <a:gdLst>
              <a:gd name="T0" fmla="*/ 2147483647 w 59"/>
              <a:gd name="T1" fmla="*/ 0 h 156"/>
              <a:gd name="T2" fmla="*/ 2147483647 w 59"/>
              <a:gd name="T3" fmla="*/ 2147483647 h 156"/>
              <a:gd name="T4" fmla="*/ 2147483647 w 59"/>
              <a:gd name="T5" fmla="*/ 2147483647 h 156"/>
              <a:gd name="T6" fmla="*/ 2147483647 w 59"/>
              <a:gd name="T7" fmla="*/ 2147483647 h 156"/>
              <a:gd name="T8" fmla="*/ 2147483647 w 59"/>
              <a:gd name="T9" fmla="*/ 2147483647 h 156"/>
              <a:gd name="T10" fmla="*/ 2147483647 w 59"/>
              <a:gd name="T11" fmla="*/ 2147483647 h 156"/>
              <a:gd name="T12" fmla="*/ 0 w 59"/>
              <a:gd name="T13" fmla="*/ 2147483647 h 156"/>
              <a:gd name="T14" fmla="*/ 0 w 59"/>
              <a:gd name="T15" fmla="*/ 2147483647 h 156"/>
              <a:gd name="T16" fmla="*/ 0 w 59"/>
              <a:gd name="T17" fmla="*/ 2147483647 h 156"/>
              <a:gd name="T18" fmla="*/ 0 w 59"/>
              <a:gd name="T19" fmla="*/ 2147483647 h 15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9"/>
              <a:gd name="T31" fmla="*/ 0 h 156"/>
              <a:gd name="T32" fmla="*/ 59 w 59"/>
              <a:gd name="T33" fmla="*/ 156 h 15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9" h="156">
                <a:moveTo>
                  <a:pt x="59" y="0"/>
                </a:moveTo>
                <a:lnTo>
                  <a:pt x="59" y="36"/>
                </a:lnTo>
                <a:lnTo>
                  <a:pt x="43" y="85"/>
                </a:lnTo>
                <a:lnTo>
                  <a:pt x="43" y="90"/>
                </a:lnTo>
                <a:lnTo>
                  <a:pt x="33" y="90"/>
                </a:lnTo>
                <a:lnTo>
                  <a:pt x="19" y="90"/>
                </a:lnTo>
                <a:lnTo>
                  <a:pt x="0" y="106"/>
                </a:lnTo>
                <a:lnTo>
                  <a:pt x="0" y="123"/>
                </a:lnTo>
                <a:lnTo>
                  <a:pt x="0" y="142"/>
                </a:lnTo>
                <a:lnTo>
                  <a:pt x="0" y="156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" name="Freeform 121"/>
          <p:cNvSpPr>
            <a:spLocks/>
          </p:cNvSpPr>
          <p:nvPr/>
        </p:nvSpPr>
        <p:spPr bwMode="blackWhite">
          <a:xfrm>
            <a:off x="4448969" y="3312824"/>
            <a:ext cx="292100" cy="284162"/>
          </a:xfrm>
          <a:custGeom>
            <a:avLst/>
            <a:gdLst>
              <a:gd name="T0" fmla="*/ 2147483647 w 369"/>
              <a:gd name="T1" fmla="*/ 2147483647 h 357"/>
              <a:gd name="T2" fmla="*/ 2147483647 w 369"/>
              <a:gd name="T3" fmla="*/ 2147483647 h 357"/>
              <a:gd name="T4" fmla="*/ 2147483647 w 369"/>
              <a:gd name="T5" fmla="*/ 2147483647 h 357"/>
              <a:gd name="T6" fmla="*/ 2147483647 w 369"/>
              <a:gd name="T7" fmla="*/ 2147483647 h 357"/>
              <a:gd name="T8" fmla="*/ 2147483647 w 369"/>
              <a:gd name="T9" fmla="*/ 2147483647 h 357"/>
              <a:gd name="T10" fmla="*/ 2147483647 w 369"/>
              <a:gd name="T11" fmla="*/ 2147483647 h 357"/>
              <a:gd name="T12" fmla="*/ 0 w 369"/>
              <a:gd name="T13" fmla="*/ 2147483647 h 357"/>
              <a:gd name="T14" fmla="*/ 2147483647 w 369"/>
              <a:gd name="T15" fmla="*/ 2147483647 h 357"/>
              <a:gd name="T16" fmla="*/ 2147483647 w 369"/>
              <a:gd name="T17" fmla="*/ 2147483647 h 357"/>
              <a:gd name="T18" fmla="*/ 2147483647 w 369"/>
              <a:gd name="T19" fmla="*/ 2147483647 h 357"/>
              <a:gd name="T20" fmla="*/ 2147483647 w 369"/>
              <a:gd name="T21" fmla="*/ 2147483647 h 357"/>
              <a:gd name="T22" fmla="*/ 2147483647 w 369"/>
              <a:gd name="T23" fmla="*/ 2147483647 h 357"/>
              <a:gd name="T24" fmla="*/ 2147483647 w 369"/>
              <a:gd name="T25" fmla="*/ 2147483647 h 357"/>
              <a:gd name="T26" fmla="*/ 2147483647 w 369"/>
              <a:gd name="T27" fmla="*/ 2147483647 h 357"/>
              <a:gd name="T28" fmla="*/ 2147483647 w 369"/>
              <a:gd name="T29" fmla="*/ 2147483647 h 357"/>
              <a:gd name="T30" fmla="*/ 2147483647 w 369"/>
              <a:gd name="T31" fmla="*/ 2147483647 h 357"/>
              <a:gd name="T32" fmla="*/ 2147483647 w 369"/>
              <a:gd name="T33" fmla="*/ 2147483647 h 357"/>
              <a:gd name="T34" fmla="*/ 2147483647 w 369"/>
              <a:gd name="T35" fmla="*/ 2147483647 h 357"/>
              <a:gd name="T36" fmla="*/ 2147483647 w 369"/>
              <a:gd name="T37" fmla="*/ 2147483647 h 357"/>
              <a:gd name="T38" fmla="*/ 2147483647 w 369"/>
              <a:gd name="T39" fmla="*/ 2147483647 h 357"/>
              <a:gd name="T40" fmla="*/ 2147483647 w 369"/>
              <a:gd name="T41" fmla="*/ 2147483647 h 357"/>
              <a:gd name="T42" fmla="*/ 2147483647 w 369"/>
              <a:gd name="T43" fmla="*/ 2147483647 h 357"/>
              <a:gd name="T44" fmla="*/ 2147483647 w 369"/>
              <a:gd name="T45" fmla="*/ 2147483647 h 357"/>
              <a:gd name="T46" fmla="*/ 2147483647 w 369"/>
              <a:gd name="T47" fmla="*/ 2147483647 h 357"/>
              <a:gd name="T48" fmla="*/ 2147483647 w 369"/>
              <a:gd name="T49" fmla="*/ 2147483647 h 357"/>
              <a:gd name="T50" fmla="*/ 2147483647 w 369"/>
              <a:gd name="T51" fmla="*/ 2147483647 h 357"/>
              <a:gd name="T52" fmla="*/ 2147483647 w 369"/>
              <a:gd name="T53" fmla="*/ 2147483647 h 357"/>
              <a:gd name="T54" fmla="*/ 2147483647 w 369"/>
              <a:gd name="T55" fmla="*/ 2147483647 h 357"/>
              <a:gd name="T56" fmla="*/ 2147483647 w 369"/>
              <a:gd name="T57" fmla="*/ 2147483647 h 357"/>
              <a:gd name="T58" fmla="*/ 2147483647 w 369"/>
              <a:gd name="T59" fmla="*/ 2147483647 h 357"/>
              <a:gd name="T60" fmla="*/ 2147483647 w 369"/>
              <a:gd name="T61" fmla="*/ 2147483647 h 357"/>
              <a:gd name="T62" fmla="*/ 2147483647 w 369"/>
              <a:gd name="T63" fmla="*/ 2147483647 h 357"/>
              <a:gd name="T64" fmla="*/ 2147483647 w 369"/>
              <a:gd name="T65" fmla="*/ 2147483647 h 357"/>
              <a:gd name="T66" fmla="*/ 2147483647 w 369"/>
              <a:gd name="T67" fmla="*/ 2147483647 h 357"/>
              <a:gd name="T68" fmla="*/ 2147483647 w 369"/>
              <a:gd name="T69" fmla="*/ 0 h 357"/>
              <a:gd name="T70" fmla="*/ 2147483647 w 369"/>
              <a:gd name="T71" fmla="*/ 0 h 357"/>
              <a:gd name="T72" fmla="*/ 2147483647 w 369"/>
              <a:gd name="T73" fmla="*/ 2147483647 h 357"/>
              <a:gd name="T74" fmla="*/ 2147483647 w 369"/>
              <a:gd name="T75" fmla="*/ 2147483647 h 35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369"/>
              <a:gd name="T115" fmla="*/ 0 h 357"/>
              <a:gd name="T116" fmla="*/ 369 w 369"/>
              <a:gd name="T117" fmla="*/ 357 h 35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369" h="357">
                <a:moveTo>
                  <a:pt x="25" y="40"/>
                </a:moveTo>
                <a:lnTo>
                  <a:pt x="14" y="74"/>
                </a:lnTo>
                <a:lnTo>
                  <a:pt x="6" y="100"/>
                </a:lnTo>
                <a:lnTo>
                  <a:pt x="14" y="143"/>
                </a:lnTo>
                <a:lnTo>
                  <a:pt x="14" y="155"/>
                </a:lnTo>
                <a:lnTo>
                  <a:pt x="6" y="178"/>
                </a:lnTo>
                <a:lnTo>
                  <a:pt x="0" y="193"/>
                </a:lnTo>
                <a:lnTo>
                  <a:pt x="6" y="214"/>
                </a:lnTo>
                <a:lnTo>
                  <a:pt x="28" y="256"/>
                </a:lnTo>
                <a:lnTo>
                  <a:pt x="45" y="292"/>
                </a:lnTo>
                <a:lnTo>
                  <a:pt x="65" y="325"/>
                </a:lnTo>
                <a:lnTo>
                  <a:pt x="78" y="342"/>
                </a:lnTo>
                <a:lnTo>
                  <a:pt x="99" y="354"/>
                </a:lnTo>
                <a:lnTo>
                  <a:pt x="141" y="357"/>
                </a:lnTo>
                <a:lnTo>
                  <a:pt x="165" y="354"/>
                </a:lnTo>
                <a:lnTo>
                  <a:pt x="184" y="342"/>
                </a:lnTo>
                <a:lnTo>
                  <a:pt x="215" y="319"/>
                </a:lnTo>
                <a:lnTo>
                  <a:pt x="246" y="292"/>
                </a:lnTo>
                <a:lnTo>
                  <a:pt x="276" y="278"/>
                </a:lnTo>
                <a:lnTo>
                  <a:pt x="286" y="262"/>
                </a:lnTo>
                <a:lnTo>
                  <a:pt x="295" y="247"/>
                </a:lnTo>
                <a:lnTo>
                  <a:pt x="305" y="242"/>
                </a:lnTo>
                <a:lnTo>
                  <a:pt x="310" y="235"/>
                </a:lnTo>
                <a:lnTo>
                  <a:pt x="317" y="235"/>
                </a:lnTo>
                <a:lnTo>
                  <a:pt x="338" y="235"/>
                </a:lnTo>
                <a:lnTo>
                  <a:pt x="345" y="228"/>
                </a:lnTo>
                <a:lnTo>
                  <a:pt x="354" y="226"/>
                </a:lnTo>
                <a:lnTo>
                  <a:pt x="354" y="209"/>
                </a:lnTo>
                <a:lnTo>
                  <a:pt x="354" y="200"/>
                </a:lnTo>
                <a:lnTo>
                  <a:pt x="359" y="178"/>
                </a:lnTo>
                <a:lnTo>
                  <a:pt x="369" y="143"/>
                </a:lnTo>
                <a:lnTo>
                  <a:pt x="369" y="131"/>
                </a:lnTo>
                <a:lnTo>
                  <a:pt x="359" y="110"/>
                </a:lnTo>
                <a:lnTo>
                  <a:pt x="298" y="33"/>
                </a:lnTo>
                <a:lnTo>
                  <a:pt x="193" y="0"/>
                </a:lnTo>
                <a:lnTo>
                  <a:pt x="132" y="0"/>
                </a:lnTo>
                <a:lnTo>
                  <a:pt x="45" y="15"/>
                </a:lnTo>
                <a:lnTo>
                  <a:pt x="25" y="40"/>
                </a:lnTo>
                <a:close/>
              </a:path>
            </a:pathLst>
          </a:custGeom>
          <a:solidFill>
            <a:srgbClr val="FFE0D2"/>
          </a:solidFill>
          <a:ln w="1588">
            <a:solidFill>
              <a:srgbClr val="FFE0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" name="Freeform 122"/>
          <p:cNvSpPr>
            <a:spLocks/>
          </p:cNvSpPr>
          <p:nvPr/>
        </p:nvSpPr>
        <p:spPr bwMode="blackWhite">
          <a:xfrm>
            <a:off x="4448969" y="3312824"/>
            <a:ext cx="292100" cy="284162"/>
          </a:xfrm>
          <a:custGeom>
            <a:avLst/>
            <a:gdLst>
              <a:gd name="T0" fmla="*/ 2147483647 w 369"/>
              <a:gd name="T1" fmla="*/ 2147483647 h 357"/>
              <a:gd name="T2" fmla="*/ 2147483647 w 369"/>
              <a:gd name="T3" fmla="*/ 2147483647 h 357"/>
              <a:gd name="T4" fmla="*/ 2147483647 w 369"/>
              <a:gd name="T5" fmla="*/ 2147483647 h 357"/>
              <a:gd name="T6" fmla="*/ 2147483647 w 369"/>
              <a:gd name="T7" fmla="*/ 2147483647 h 357"/>
              <a:gd name="T8" fmla="*/ 2147483647 w 369"/>
              <a:gd name="T9" fmla="*/ 2147483647 h 357"/>
              <a:gd name="T10" fmla="*/ 2147483647 w 369"/>
              <a:gd name="T11" fmla="*/ 2147483647 h 357"/>
              <a:gd name="T12" fmla="*/ 0 w 369"/>
              <a:gd name="T13" fmla="*/ 2147483647 h 357"/>
              <a:gd name="T14" fmla="*/ 2147483647 w 369"/>
              <a:gd name="T15" fmla="*/ 2147483647 h 357"/>
              <a:gd name="T16" fmla="*/ 2147483647 w 369"/>
              <a:gd name="T17" fmla="*/ 2147483647 h 357"/>
              <a:gd name="T18" fmla="*/ 2147483647 w 369"/>
              <a:gd name="T19" fmla="*/ 2147483647 h 357"/>
              <a:gd name="T20" fmla="*/ 2147483647 w 369"/>
              <a:gd name="T21" fmla="*/ 2147483647 h 357"/>
              <a:gd name="T22" fmla="*/ 2147483647 w 369"/>
              <a:gd name="T23" fmla="*/ 2147483647 h 357"/>
              <a:gd name="T24" fmla="*/ 2147483647 w 369"/>
              <a:gd name="T25" fmla="*/ 2147483647 h 357"/>
              <a:gd name="T26" fmla="*/ 2147483647 w 369"/>
              <a:gd name="T27" fmla="*/ 2147483647 h 357"/>
              <a:gd name="T28" fmla="*/ 2147483647 w 369"/>
              <a:gd name="T29" fmla="*/ 2147483647 h 357"/>
              <a:gd name="T30" fmla="*/ 2147483647 w 369"/>
              <a:gd name="T31" fmla="*/ 2147483647 h 357"/>
              <a:gd name="T32" fmla="*/ 2147483647 w 369"/>
              <a:gd name="T33" fmla="*/ 2147483647 h 357"/>
              <a:gd name="T34" fmla="*/ 2147483647 w 369"/>
              <a:gd name="T35" fmla="*/ 2147483647 h 357"/>
              <a:gd name="T36" fmla="*/ 2147483647 w 369"/>
              <a:gd name="T37" fmla="*/ 2147483647 h 357"/>
              <a:gd name="T38" fmla="*/ 2147483647 w 369"/>
              <a:gd name="T39" fmla="*/ 2147483647 h 357"/>
              <a:gd name="T40" fmla="*/ 2147483647 w 369"/>
              <a:gd name="T41" fmla="*/ 2147483647 h 357"/>
              <a:gd name="T42" fmla="*/ 2147483647 w 369"/>
              <a:gd name="T43" fmla="*/ 2147483647 h 357"/>
              <a:gd name="T44" fmla="*/ 2147483647 w 369"/>
              <a:gd name="T45" fmla="*/ 2147483647 h 357"/>
              <a:gd name="T46" fmla="*/ 2147483647 w 369"/>
              <a:gd name="T47" fmla="*/ 2147483647 h 357"/>
              <a:gd name="T48" fmla="*/ 2147483647 w 369"/>
              <a:gd name="T49" fmla="*/ 2147483647 h 357"/>
              <a:gd name="T50" fmla="*/ 2147483647 w 369"/>
              <a:gd name="T51" fmla="*/ 2147483647 h 357"/>
              <a:gd name="T52" fmla="*/ 2147483647 w 369"/>
              <a:gd name="T53" fmla="*/ 2147483647 h 357"/>
              <a:gd name="T54" fmla="*/ 2147483647 w 369"/>
              <a:gd name="T55" fmla="*/ 2147483647 h 357"/>
              <a:gd name="T56" fmla="*/ 2147483647 w 369"/>
              <a:gd name="T57" fmla="*/ 2147483647 h 357"/>
              <a:gd name="T58" fmla="*/ 2147483647 w 369"/>
              <a:gd name="T59" fmla="*/ 2147483647 h 357"/>
              <a:gd name="T60" fmla="*/ 2147483647 w 369"/>
              <a:gd name="T61" fmla="*/ 2147483647 h 357"/>
              <a:gd name="T62" fmla="*/ 2147483647 w 369"/>
              <a:gd name="T63" fmla="*/ 2147483647 h 357"/>
              <a:gd name="T64" fmla="*/ 2147483647 w 369"/>
              <a:gd name="T65" fmla="*/ 2147483647 h 357"/>
              <a:gd name="T66" fmla="*/ 2147483647 w 369"/>
              <a:gd name="T67" fmla="*/ 2147483647 h 357"/>
              <a:gd name="T68" fmla="*/ 2147483647 w 369"/>
              <a:gd name="T69" fmla="*/ 0 h 357"/>
              <a:gd name="T70" fmla="*/ 2147483647 w 369"/>
              <a:gd name="T71" fmla="*/ 0 h 357"/>
              <a:gd name="T72" fmla="*/ 2147483647 w 369"/>
              <a:gd name="T73" fmla="*/ 2147483647 h 357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69"/>
              <a:gd name="T112" fmla="*/ 0 h 357"/>
              <a:gd name="T113" fmla="*/ 369 w 369"/>
              <a:gd name="T114" fmla="*/ 357 h 357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69" h="357">
                <a:moveTo>
                  <a:pt x="25" y="40"/>
                </a:moveTo>
                <a:lnTo>
                  <a:pt x="14" y="74"/>
                </a:lnTo>
                <a:lnTo>
                  <a:pt x="6" y="100"/>
                </a:lnTo>
                <a:lnTo>
                  <a:pt x="14" y="143"/>
                </a:lnTo>
                <a:lnTo>
                  <a:pt x="14" y="155"/>
                </a:lnTo>
                <a:lnTo>
                  <a:pt x="6" y="178"/>
                </a:lnTo>
                <a:lnTo>
                  <a:pt x="0" y="193"/>
                </a:lnTo>
                <a:lnTo>
                  <a:pt x="6" y="214"/>
                </a:lnTo>
                <a:lnTo>
                  <a:pt x="28" y="256"/>
                </a:lnTo>
                <a:lnTo>
                  <a:pt x="45" y="292"/>
                </a:lnTo>
                <a:lnTo>
                  <a:pt x="65" y="325"/>
                </a:lnTo>
                <a:lnTo>
                  <a:pt x="78" y="342"/>
                </a:lnTo>
                <a:lnTo>
                  <a:pt x="99" y="354"/>
                </a:lnTo>
                <a:lnTo>
                  <a:pt x="141" y="357"/>
                </a:lnTo>
                <a:lnTo>
                  <a:pt x="165" y="354"/>
                </a:lnTo>
                <a:lnTo>
                  <a:pt x="184" y="342"/>
                </a:lnTo>
                <a:lnTo>
                  <a:pt x="215" y="319"/>
                </a:lnTo>
                <a:lnTo>
                  <a:pt x="246" y="292"/>
                </a:lnTo>
                <a:lnTo>
                  <a:pt x="276" y="278"/>
                </a:lnTo>
                <a:lnTo>
                  <a:pt x="286" y="262"/>
                </a:lnTo>
                <a:lnTo>
                  <a:pt x="295" y="247"/>
                </a:lnTo>
                <a:lnTo>
                  <a:pt x="305" y="242"/>
                </a:lnTo>
                <a:lnTo>
                  <a:pt x="310" y="235"/>
                </a:lnTo>
                <a:lnTo>
                  <a:pt x="317" y="235"/>
                </a:lnTo>
                <a:lnTo>
                  <a:pt x="338" y="235"/>
                </a:lnTo>
                <a:lnTo>
                  <a:pt x="345" y="228"/>
                </a:lnTo>
                <a:lnTo>
                  <a:pt x="354" y="226"/>
                </a:lnTo>
                <a:lnTo>
                  <a:pt x="354" y="209"/>
                </a:lnTo>
                <a:lnTo>
                  <a:pt x="354" y="200"/>
                </a:lnTo>
                <a:lnTo>
                  <a:pt x="359" y="178"/>
                </a:lnTo>
                <a:lnTo>
                  <a:pt x="369" y="143"/>
                </a:lnTo>
                <a:lnTo>
                  <a:pt x="369" y="131"/>
                </a:lnTo>
                <a:lnTo>
                  <a:pt x="359" y="110"/>
                </a:lnTo>
                <a:lnTo>
                  <a:pt x="298" y="33"/>
                </a:lnTo>
                <a:lnTo>
                  <a:pt x="193" y="0"/>
                </a:lnTo>
                <a:lnTo>
                  <a:pt x="132" y="0"/>
                </a:lnTo>
                <a:lnTo>
                  <a:pt x="45" y="15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3" name="Freeform 123"/>
          <p:cNvSpPr>
            <a:spLocks/>
          </p:cNvSpPr>
          <p:nvPr/>
        </p:nvSpPr>
        <p:spPr bwMode="blackWhite">
          <a:xfrm>
            <a:off x="4452144" y="3269961"/>
            <a:ext cx="306387" cy="130175"/>
          </a:xfrm>
          <a:custGeom>
            <a:avLst/>
            <a:gdLst>
              <a:gd name="T0" fmla="*/ 2147483647 w 386"/>
              <a:gd name="T1" fmla="*/ 2147483647 h 164"/>
              <a:gd name="T2" fmla="*/ 2147483647 w 386"/>
              <a:gd name="T3" fmla="*/ 2147483647 h 164"/>
              <a:gd name="T4" fmla="*/ 2147483647 w 386"/>
              <a:gd name="T5" fmla="*/ 2147483647 h 164"/>
              <a:gd name="T6" fmla="*/ 2147483647 w 386"/>
              <a:gd name="T7" fmla="*/ 2147483647 h 164"/>
              <a:gd name="T8" fmla="*/ 0 w 386"/>
              <a:gd name="T9" fmla="*/ 2147483647 h 164"/>
              <a:gd name="T10" fmla="*/ 2147483647 w 386"/>
              <a:gd name="T11" fmla="*/ 2147483647 h 164"/>
              <a:gd name="T12" fmla="*/ 2147483647 w 386"/>
              <a:gd name="T13" fmla="*/ 2147483647 h 164"/>
              <a:gd name="T14" fmla="*/ 2147483647 w 386"/>
              <a:gd name="T15" fmla="*/ 2147483647 h 164"/>
              <a:gd name="T16" fmla="*/ 2147483647 w 386"/>
              <a:gd name="T17" fmla="*/ 2147483647 h 164"/>
              <a:gd name="T18" fmla="*/ 2147483647 w 386"/>
              <a:gd name="T19" fmla="*/ 2147483647 h 164"/>
              <a:gd name="T20" fmla="*/ 2147483647 w 386"/>
              <a:gd name="T21" fmla="*/ 2147483647 h 164"/>
              <a:gd name="T22" fmla="*/ 2147483647 w 386"/>
              <a:gd name="T23" fmla="*/ 2147483647 h 164"/>
              <a:gd name="T24" fmla="*/ 2147483647 w 386"/>
              <a:gd name="T25" fmla="*/ 2147483647 h 164"/>
              <a:gd name="T26" fmla="*/ 2147483647 w 386"/>
              <a:gd name="T27" fmla="*/ 2147483647 h 164"/>
              <a:gd name="T28" fmla="*/ 2147483647 w 386"/>
              <a:gd name="T29" fmla="*/ 2147483647 h 164"/>
              <a:gd name="T30" fmla="*/ 2147483647 w 386"/>
              <a:gd name="T31" fmla="*/ 2147483647 h 164"/>
              <a:gd name="T32" fmla="*/ 2147483647 w 386"/>
              <a:gd name="T33" fmla="*/ 2147483647 h 164"/>
              <a:gd name="T34" fmla="*/ 2147483647 w 386"/>
              <a:gd name="T35" fmla="*/ 2147483647 h 164"/>
              <a:gd name="T36" fmla="*/ 2147483647 w 386"/>
              <a:gd name="T37" fmla="*/ 2147483647 h 164"/>
              <a:gd name="T38" fmla="*/ 2147483647 w 386"/>
              <a:gd name="T39" fmla="*/ 2147483647 h 164"/>
              <a:gd name="T40" fmla="*/ 2147483647 w 386"/>
              <a:gd name="T41" fmla="*/ 2147483647 h 164"/>
              <a:gd name="T42" fmla="*/ 2147483647 w 386"/>
              <a:gd name="T43" fmla="*/ 2147483647 h 164"/>
              <a:gd name="T44" fmla="*/ 2147483647 w 386"/>
              <a:gd name="T45" fmla="*/ 2147483647 h 164"/>
              <a:gd name="T46" fmla="*/ 2147483647 w 386"/>
              <a:gd name="T47" fmla="*/ 2147483647 h 164"/>
              <a:gd name="T48" fmla="*/ 2147483647 w 386"/>
              <a:gd name="T49" fmla="*/ 2147483647 h 164"/>
              <a:gd name="T50" fmla="*/ 2147483647 w 386"/>
              <a:gd name="T51" fmla="*/ 2147483647 h 164"/>
              <a:gd name="T52" fmla="*/ 2147483647 w 386"/>
              <a:gd name="T53" fmla="*/ 2147483647 h 164"/>
              <a:gd name="T54" fmla="*/ 2147483647 w 386"/>
              <a:gd name="T55" fmla="*/ 2147483647 h 164"/>
              <a:gd name="T56" fmla="*/ 2147483647 w 386"/>
              <a:gd name="T57" fmla="*/ 0 h 164"/>
              <a:gd name="T58" fmla="*/ 2147483647 w 386"/>
              <a:gd name="T59" fmla="*/ 0 h 164"/>
              <a:gd name="T60" fmla="*/ 2147483647 w 386"/>
              <a:gd name="T61" fmla="*/ 2000373825 h 164"/>
              <a:gd name="T62" fmla="*/ 2147483647 w 386"/>
              <a:gd name="T63" fmla="*/ 2147483647 h 164"/>
              <a:gd name="T64" fmla="*/ 2147483647 w 386"/>
              <a:gd name="T65" fmla="*/ 2147483647 h 164"/>
              <a:gd name="T66" fmla="*/ 2147483647 w 386"/>
              <a:gd name="T67" fmla="*/ 2147483647 h 164"/>
              <a:gd name="T68" fmla="*/ 0 w 386"/>
              <a:gd name="T69" fmla="*/ 2147483647 h 164"/>
              <a:gd name="T70" fmla="*/ 2147483647 w 386"/>
              <a:gd name="T71" fmla="*/ 2147483647 h 16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86"/>
              <a:gd name="T109" fmla="*/ 0 h 164"/>
              <a:gd name="T110" fmla="*/ 386 w 386"/>
              <a:gd name="T111" fmla="*/ 164 h 16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86" h="164">
                <a:moveTo>
                  <a:pt x="50" y="50"/>
                </a:moveTo>
                <a:lnTo>
                  <a:pt x="39" y="54"/>
                </a:lnTo>
                <a:lnTo>
                  <a:pt x="22" y="69"/>
                </a:lnTo>
                <a:lnTo>
                  <a:pt x="8" y="92"/>
                </a:lnTo>
                <a:lnTo>
                  <a:pt x="0" y="99"/>
                </a:lnTo>
                <a:lnTo>
                  <a:pt x="19" y="106"/>
                </a:lnTo>
                <a:lnTo>
                  <a:pt x="34" y="94"/>
                </a:lnTo>
                <a:lnTo>
                  <a:pt x="59" y="87"/>
                </a:lnTo>
                <a:lnTo>
                  <a:pt x="76" y="73"/>
                </a:lnTo>
                <a:lnTo>
                  <a:pt x="93" y="73"/>
                </a:lnTo>
                <a:lnTo>
                  <a:pt x="112" y="78"/>
                </a:lnTo>
                <a:lnTo>
                  <a:pt x="123" y="87"/>
                </a:lnTo>
                <a:lnTo>
                  <a:pt x="135" y="94"/>
                </a:lnTo>
                <a:lnTo>
                  <a:pt x="145" y="94"/>
                </a:lnTo>
                <a:lnTo>
                  <a:pt x="166" y="92"/>
                </a:lnTo>
                <a:lnTo>
                  <a:pt x="197" y="87"/>
                </a:lnTo>
                <a:lnTo>
                  <a:pt x="225" y="78"/>
                </a:lnTo>
                <a:lnTo>
                  <a:pt x="256" y="94"/>
                </a:lnTo>
                <a:lnTo>
                  <a:pt x="280" y="120"/>
                </a:lnTo>
                <a:lnTo>
                  <a:pt x="299" y="137"/>
                </a:lnTo>
                <a:lnTo>
                  <a:pt x="322" y="154"/>
                </a:lnTo>
                <a:lnTo>
                  <a:pt x="336" y="164"/>
                </a:lnTo>
                <a:lnTo>
                  <a:pt x="353" y="164"/>
                </a:lnTo>
                <a:lnTo>
                  <a:pt x="377" y="147"/>
                </a:lnTo>
                <a:lnTo>
                  <a:pt x="386" y="121"/>
                </a:lnTo>
                <a:lnTo>
                  <a:pt x="377" y="87"/>
                </a:lnTo>
                <a:lnTo>
                  <a:pt x="336" y="54"/>
                </a:lnTo>
                <a:lnTo>
                  <a:pt x="304" y="21"/>
                </a:lnTo>
                <a:lnTo>
                  <a:pt x="239" y="0"/>
                </a:lnTo>
                <a:lnTo>
                  <a:pt x="178" y="0"/>
                </a:lnTo>
                <a:lnTo>
                  <a:pt x="123" y="4"/>
                </a:lnTo>
                <a:lnTo>
                  <a:pt x="72" y="21"/>
                </a:lnTo>
                <a:lnTo>
                  <a:pt x="34" y="50"/>
                </a:lnTo>
                <a:lnTo>
                  <a:pt x="19" y="69"/>
                </a:lnTo>
                <a:lnTo>
                  <a:pt x="0" y="92"/>
                </a:lnTo>
                <a:lnTo>
                  <a:pt x="50" y="50"/>
                </a:lnTo>
                <a:close/>
              </a:path>
            </a:pathLst>
          </a:custGeom>
          <a:solidFill>
            <a:srgbClr val="E0C5B5"/>
          </a:solidFill>
          <a:ln w="1588">
            <a:solidFill>
              <a:srgbClr val="E0C5B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4" name="Freeform 124"/>
          <p:cNvSpPr>
            <a:spLocks/>
          </p:cNvSpPr>
          <p:nvPr/>
        </p:nvSpPr>
        <p:spPr bwMode="blackWhite">
          <a:xfrm>
            <a:off x="4452144" y="3269961"/>
            <a:ext cx="306387" cy="130175"/>
          </a:xfrm>
          <a:custGeom>
            <a:avLst/>
            <a:gdLst>
              <a:gd name="T0" fmla="*/ 2147483647 w 386"/>
              <a:gd name="T1" fmla="*/ 2147483647 h 164"/>
              <a:gd name="T2" fmla="*/ 2147483647 w 386"/>
              <a:gd name="T3" fmla="*/ 2147483647 h 164"/>
              <a:gd name="T4" fmla="*/ 2147483647 w 386"/>
              <a:gd name="T5" fmla="*/ 2147483647 h 164"/>
              <a:gd name="T6" fmla="*/ 2147483647 w 386"/>
              <a:gd name="T7" fmla="*/ 2147483647 h 164"/>
              <a:gd name="T8" fmla="*/ 0 w 386"/>
              <a:gd name="T9" fmla="*/ 2147483647 h 164"/>
              <a:gd name="T10" fmla="*/ 2147483647 w 386"/>
              <a:gd name="T11" fmla="*/ 2147483647 h 164"/>
              <a:gd name="T12" fmla="*/ 2147483647 w 386"/>
              <a:gd name="T13" fmla="*/ 2147483647 h 164"/>
              <a:gd name="T14" fmla="*/ 2147483647 w 386"/>
              <a:gd name="T15" fmla="*/ 2147483647 h 164"/>
              <a:gd name="T16" fmla="*/ 2147483647 w 386"/>
              <a:gd name="T17" fmla="*/ 2147483647 h 164"/>
              <a:gd name="T18" fmla="*/ 2147483647 w 386"/>
              <a:gd name="T19" fmla="*/ 2147483647 h 164"/>
              <a:gd name="T20" fmla="*/ 2147483647 w 386"/>
              <a:gd name="T21" fmla="*/ 2147483647 h 164"/>
              <a:gd name="T22" fmla="*/ 2147483647 w 386"/>
              <a:gd name="T23" fmla="*/ 2147483647 h 164"/>
              <a:gd name="T24" fmla="*/ 2147483647 w 386"/>
              <a:gd name="T25" fmla="*/ 2147483647 h 164"/>
              <a:gd name="T26" fmla="*/ 2147483647 w 386"/>
              <a:gd name="T27" fmla="*/ 2147483647 h 164"/>
              <a:gd name="T28" fmla="*/ 2147483647 w 386"/>
              <a:gd name="T29" fmla="*/ 2147483647 h 164"/>
              <a:gd name="T30" fmla="*/ 2147483647 w 386"/>
              <a:gd name="T31" fmla="*/ 2147483647 h 164"/>
              <a:gd name="T32" fmla="*/ 2147483647 w 386"/>
              <a:gd name="T33" fmla="*/ 2147483647 h 164"/>
              <a:gd name="T34" fmla="*/ 2147483647 w 386"/>
              <a:gd name="T35" fmla="*/ 2147483647 h 164"/>
              <a:gd name="T36" fmla="*/ 2147483647 w 386"/>
              <a:gd name="T37" fmla="*/ 2147483647 h 164"/>
              <a:gd name="T38" fmla="*/ 2147483647 w 386"/>
              <a:gd name="T39" fmla="*/ 2147483647 h 164"/>
              <a:gd name="T40" fmla="*/ 2147483647 w 386"/>
              <a:gd name="T41" fmla="*/ 2147483647 h 164"/>
              <a:gd name="T42" fmla="*/ 2147483647 w 386"/>
              <a:gd name="T43" fmla="*/ 2147483647 h 164"/>
              <a:gd name="T44" fmla="*/ 2147483647 w 386"/>
              <a:gd name="T45" fmla="*/ 2147483647 h 164"/>
              <a:gd name="T46" fmla="*/ 2147483647 w 386"/>
              <a:gd name="T47" fmla="*/ 2147483647 h 164"/>
              <a:gd name="T48" fmla="*/ 2147483647 w 386"/>
              <a:gd name="T49" fmla="*/ 2147483647 h 164"/>
              <a:gd name="T50" fmla="*/ 2147483647 w 386"/>
              <a:gd name="T51" fmla="*/ 2147483647 h 164"/>
              <a:gd name="T52" fmla="*/ 2147483647 w 386"/>
              <a:gd name="T53" fmla="*/ 2147483647 h 164"/>
              <a:gd name="T54" fmla="*/ 2147483647 w 386"/>
              <a:gd name="T55" fmla="*/ 2147483647 h 164"/>
              <a:gd name="T56" fmla="*/ 2147483647 w 386"/>
              <a:gd name="T57" fmla="*/ 0 h 164"/>
              <a:gd name="T58" fmla="*/ 2147483647 w 386"/>
              <a:gd name="T59" fmla="*/ 0 h 164"/>
              <a:gd name="T60" fmla="*/ 2147483647 w 386"/>
              <a:gd name="T61" fmla="*/ 2000373825 h 164"/>
              <a:gd name="T62" fmla="*/ 2147483647 w 386"/>
              <a:gd name="T63" fmla="*/ 2147483647 h 164"/>
              <a:gd name="T64" fmla="*/ 2147483647 w 386"/>
              <a:gd name="T65" fmla="*/ 2147483647 h 164"/>
              <a:gd name="T66" fmla="*/ 2147483647 w 386"/>
              <a:gd name="T67" fmla="*/ 2147483647 h 164"/>
              <a:gd name="T68" fmla="*/ 0 w 386"/>
              <a:gd name="T69" fmla="*/ 2147483647 h 164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86"/>
              <a:gd name="T106" fmla="*/ 0 h 164"/>
              <a:gd name="T107" fmla="*/ 386 w 386"/>
              <a:gd name="T108" fmla="*/ 164 h 164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86" h="164">
                <a:moveTo>
                  <a:pt x="50" y="50"/>
                </a:moveTo>
                <a:lnTo>
                  <a:pt x="39" y="54"/>
                </a:lnTo>
                <a:lnTo>
                  <a:pt x="22" y="69"/>
                </a:lnTo>
                <a:lnTo>
                  <a:pt x="8" y="92"/>
                </a:lnTo>
                <a:lnTo>
                  <a:pt x="0" y="99"/>
                </a:lnTo>
                <a:lnTo>
                  <a:pt x="19" y="106"/>
                </a:lnTo>
                <a:lnTo>
                  <a:pt x="34" y="94"/>
                </a:lnTo>
                <a:lnTo>
                  <a:pt x="59" y="87"/>
                </a:lnTo>
                <a:lnTo>
                  <a:pt x="76" y="73"/>
                </a:lnTo>
                <a:lnTo>
                  <a:pt x="93" y="73"/>
                </a:lnTo>
                <a:lnTo>
                  <a:pt x="112" y="78"/>
                </a:lnTo>
                <a:lnTo>
                  <a:pt x="123" y="87"/>
                </a:lnTo>
                <a:lnTo>
                  <a:pt x="135" y="94"/>
                </a:lnTo>
                <a:lnTo>
                  <a:pt x="145" y="94"/>
                </a:lnTo>
                <a:lnTo>
                  <a:pt x="166" y="92"/>
                </a:lnTo>
                <a:lnTo>
                  <a:pt x="197" y="87"/>
                </a:lnTo>
                <a:lnTo>
                  <a:pt x="225" y="78"/>
                </a:lnTo>
                <a:lnTo>
                  <a:pt x="256" y="94"/>
                </a:lnTo>
                <a:lnTo>
                  <a:pt x="280" y="120"/>
                </a:lnTo>
                <a:lnTo>
                  <a:pt x="299" y="137"/>
                </a:lnTo>
                <a:lnTo>
                  <a:pt x="322" y="154"/>
                </a:lnTo>
                <a:lnTo>
                  <a:pt x="336" y="164"/>
                </a:lnTo>
                <a:lnTo>
                  <a:pt x="353" y="164"/>
                </a:lnTo>
                <a:lnTo>
                  <a:pt x="377" y="147"/>
                </a:lnTo>
                <a:lnTo>
                  <a:pt x="386" y="121"/>
                </a:lnTo>
                <a:lnTo>
                  <a:pt x="377" y="87"/>
                </a:lnTo>
                <a:lnTo>
                  <a:pt x="336" y="54"/>
                </a:lnTo>
                <a:lnTo>
                  <a:pt x="304" y="21"/>
                </a:lnTo>
                <a:lnTo>
                  <a:pt x="239" y="0"/>
                </a:lnTo>
                <a:lnTo>
                  <a:pt x="178" y="0"/>
                </a:lnTo>
                <a:lnTo>
                  <a:pt x="123" y="4"/>
                </a:lnTo>
                <a:lnTo>
                  <a:pt x="72" y="21"/>
                </a:lnTo>
                <a:lnTo>
                  <a:pt x="34" y="50"/>
                </a:lnTo>
                <a:lnTo>
                  <a:pt x="19" y="69"/>
                </a:lnTo>
                <a:lnTo>
                  <a:pt x="0" y="9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5" name="Freeform 125"/>
          <p:cNvSpPr>
            <a:spLocks/>
          </p:cNvSpPr>
          <p:nvPr/>
        </p:nvSpPr>
        <p:spPr bwMode="blackWhite">
          <a:xfrm>
            <a:off x="4526756" y="3457286"/>
            <a:ext cx="34925" cy="20638"/>
          </a:xfrm>
          <a:custGeom>
            <a:avLst/>
            <a:gdLst>
              <a:gd name="T0" fmla="*/ 2147483647 w 43"/>
              <a:gd name="T1" fmla="*/ 0 h 28"/>
              <a:gd name="T2" fmla="*/ 2147483647 w 43"/>
              <a:gd name="T3" fmla="*/ 0 h 28"/>
              <a:gd name="T4" fmla="*/ 2147483647 w 43"/>
              <a:gd name="T5" fmla="*/ 0 h 28"/>
              <a:gd name="T6" fmla="*/ 2147483647 w 43"/>
              <a:gd name="T7" fmla="*/ 2147483647 h 28"/>
              <a:gd name="T8" fmla="*/ 0 w 43"/>
              <a:gd name="T9" fmla="*/ 2147483647 h 28"/>
              <a:gd name="T10" fmla="*/ 0 w 43"/>
              <a:gd name="T11" fmla="*/ 2147483647 h 28"/>
              <a:gd name="T12" fmla="*/ 2147483647 w 43"/>
              <a:gd name="T13" fmla="*/ 2147483647 h 28"/>
              <a:gd name="T14" fmla="*/ 2147483647 w 43"/>
              <a:gd name="T15" fmla="*/ 2147483647 h 28"/>
              <a:gd name="T16" fmla="*/ 2147483647 w 43"/>
              <a:gd name="T17" fmla="*/ 2147483647 h 28"/>
              <a:gd name="T18" fmla="*/ 2147483647 w 43"/>
              <a:gd name="T19" fmla="*/ 2147483647 h 2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"/>
              <a:gd name="T31" fmla="*/ 0 h 28"/>
              <a:gd name="T32" fmla="*/ 43 w 43"/>
              <a:gd name="T33" fmla="*/ 28 h 2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" h="28">
                <a:moveTo>
                  <a:pt x="30" y="0"/>
                </a:moveTo>
                <a:lnTo>
                  <a:pt x="19" y="0"/>
                </a:lnTo>
                <a:lnTo>
                  <a:pt x="12" y="0"/>
                </a:lnTo>
                <a:lnTo>
                  <a:pt x="9" y="7"/>
                </a:lnTo>
                <a:lnTo>
                  <a:pt x="0" y="12"/>
                </a:lnTo>
                <a:lnTo>
                  <a:pt x="0" y="19"/>
                </a:lnTo>
                <a:lnTo>
                  <a:pt x="9" y="24"/>
                </a:lnTo>
                <a:lnTo>
                  <a:pt x="19" y="28"/>
                </a:lnTo>
                <a:lnTo>
                  <a:pt x="33" y="28"/>
                </a:lnTo>
                <a:lnTo>
                  <a:pt x="43" y="28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6" name="Freeform 126"/>
          <p:cNvSpPr>
            <a:spLocks/>
          </p:cNvSpPr>
          <p:nvPr/>
        </p:nvSpPr>
        <p:spPr bwMode="blackWhite">
          <a:xfrm>
            <a:off x="4512469" y="3498561"/>
            <a:ext cx="71437" cy="22225"/>
          </a:xfrm>
          <a:custGeom>
            <a:avLst/>
            <a:gdLst>
              <a:gd name="T0" fmla="*/ 0 w 90"/>
              <a:gd name="T1" fmla="*/ 2147483647 h 27"/>
              <a:gd name="T2" fmla="*/ 2147483647 w 90"/>
              <a:gd name="T3" fmla="*/ 2147483647 h 27"/>
              <a:gd name="T4" fmla="*/ 2147483647 w 90"/>
              <a:gd name="T5" fmla="*/ 2147483647 h 27"/>
              <a:gd name="T6" fmla="*/ 2147483647 w 90"/>
              <a:gd name="T7" fmla="*/ 0 h 27"/>
              <a:gd name="T8" fmla="*/ 2147483647 w 90"/>
              <a:gd name="T9" fmla="*/ 0 h 27"/>
              <a:gd name="T10" fmla="*/ 2147483647 w 90"/>
              <a:gd name="T11" fmla="*/ 0 h 27"/>
              <a:gd name="T12" fmla="*/ 2147483647 w 90"/>
              <a:gd name="T13" fmla="*/ 2147483647 h 27"/>
              <a:gd name="T14" fmla="*/ 2147483647 w 90"/>
              <a:gd name="T15" fmla="*/ 2147483647 h 27"/>
              <a:gd name="T16" fmla="*/ 2147483647 w 90"/>
              <a:gd name="T17" fmla="*/ 2147483647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0"/>
              <a:gd name="T28" fmla="*/ 0 h 27"/>
              <a:gd name="T29" fmla="*/ 90 w 90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0" h="27">
                <a:moveTo>
                  <a:pt x="0" y="27"/>
                </a:moveTo>
                <a:lnTo>
                  <a:pt x="26" y="12"/>
                </a:lnTo>
                <a:lnTo>
                  <a:pt x="47" y="7"/>
                </a:lnTo>
                <a:lnTo>
                  <a:pt x="60" y="0"/>
                </a:lnTo>
                <a:lnTo>
                  <a:pt x="76" y="0"/>
                </a:lnTo>
                <a:lnTo>
                  <a:pt x="88" y="0"/>
                </a:lnTo>
                <a:lnTo>
                  <a:pt x="90" y="7"/>
                </a:lnTo>
                <a:lnTo>
                  <a:pt x="90" y="12"/>
                </a:lnTo>
                <a:lnTo>
                  <a:pt x="90" y="1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7" name="Freeform 127"/>
          <p:cNvSpPr>
            <a:spLocks/>
          </p:cNvSpPr>
          <p:nvPr/>
        </p:nvSpPr>
        <p:spPr bwMode="blackWhite">
          <a:xfrm>
            <a:off x="4499769" y="3374736"/>
            <a:ext cx="36512" cy="7938"/>
          </a:xfrm>
          <a:custGeom>
            <a:avLst/>
            <a:gdLst>
              <a:gd name="T0" fmla="*/ 2147483647 w 46"/>
              <a:gd name="T1" fmla="*/ 0 h 10"/>
              <a:gd name="T2" fmla="*/ 2147483647 w 46"/>
              <a:gd name="T3" fmla="*/ 0 h 10"/>
              <a:gd name="T4" fmla="*/ 2147483647 w 46"/>
              <a:gd name="T5" fmla="*/ 0 h 10"/>
              <a:gd name="T6" fmla="*/ 2147483647 w 46"/>
              <a:gd name="T7" fmla="*/ 0 h 10"/>
              <a:gd name="T8" fmla="*/ 2147483647 w 46"/>
              <a:gd name="T9" fmla="*/ 2147483647 h 10"/>
              <a:gd name="T10" fmla="*/ 0 w 46"/>
              <a:gd name="T11" fmla="*/ 2147483647 h 1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6"/>
              <a:gd name="T19" fmla="*/ 0 h 10"/>
              <a:gd name="T20" fmla="*/ 46 w 46"/>
              <a:gd name="T21" fmla="*/ 10 h 1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6" h="10">
                <a:moveTo>
                  <a:pt x="46" y="0"/>
                </a:moveTo>
                <a:lnTo>
                  <a:pt x="34" y="0"/>
                </a:lnTo>
                <a:lnTo>
                  <a:pt x="17" y="0"/>
                </a:lnTo>
                <a:lnTo>
                  <a:pt x="13" y="0"/>
                </a:lnTo>
                <a:lnTo>
                  <a:pt x="6" y="5"/>
                </a:lnTo>
                <a:lnTo>
                  <a:pt x="0" y="1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8" name="Freeform 128"/>
          <p:cNvSpPr>
            <a:spLocks/>
          </p:cNvSpPr>
          <p:nvPr/>
        </p:nvSpPr>
        <p:spPr bwMode="blackWhite">
          <a:xfrm>
            <a:off x="4601369" y="3366799"/>
            <a:ext cx="31750" cy="20637"/>
          </a:xfrm>
          <a:custGeom>
            <a:avLst/>
            <a:gdLst>
              <a:gd name="T0" fmla="*/ 0 w 40"/>
              <a:gd name="T1" fmla="*/ 0 h 26"/>
              <a:gd name="T2" fmla="*/ 2147483647 w 40"/>
              <a:gd name="T3" fmla="*/ 2147483647 h 26"/>
              <a:gd name="T4" fmla="*/ 2147483647 w 40"/>
              <a:gd name="T5" fmla="*/ 2147483647 h 26"/>
              <a:gd name="T6" fmla="*/ 2147483647 w 40"/>
              <a:gd name="T7" fmla="*/ 2147483647 h 26"/>
              <a:gd name="T8" fmla="*/ 2147483647 w 40"/>
              <a:gd name="T9" fmla="*/ 2147483647 h 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"/>
              <a:gd name="T16" fmla="*/ 0 h 26"/>
              <a:gd name="T17" fmla="*/ 40 w 40"/>
              <a:gd name="T18" fmla="*/ 26 h 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" h="26">
                <a:moveTo>
                  <a:pt x="0" y="0"/>
                </a:moveTo>
                <a:lnTo>
                  <a:pt x="10" y="7"/>
                </a:lnTo>
                <a:lnTo>
                  <a:pt x="24" y="11"/>
                </a:lnTo>
                <a:lnTo>
                  <a:pt x="38" y="21"/>
                </a:lnTo>
                <a:lnTo>
                  <a:pt x="40" y="26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9" name="Freeform 129"/>
          <p:cNvSpPr>
            <a:spLocks/>
          </p:cNvSpPr>
          <p:nvPr/>
        </p:nvSpPr>
        <p:spPr bwMode="blackWhite">
          <a:xfrm>
            <a:off x="4512469" y="3404899"/>
            <a:ext cx="20637" cy="22225"/>
          </a:xfrm>
          <a:custGeom>
            <a:avLst/>
            <a:gdLst>
              <a:gd name="T0" fmla="*/ 2147483647 w 26"/>
              <a:gd name="T1" fmla="*/ 2147483647 h 29"/>
              <a:gd name="T2" fmla="*/ 2147483647 w 26"/>
              <a:gd name="T3" fmla="*/ 2147483647 h 29"/>
              <a:gd name="T4" fmla="*/ 2147483647 w 26"/>
              <a:gd name="T5" fmla="*/ 2147483647 h 29"/>
              <a:gd name="T6" fmla="*/ 2147483647 w 26"/>
              <a:gd name="T7" fmla="*/ 2147483647 h 29"/>
              <a:gd name="T8" fmla="*/ 2147483647 w 26"/>
              <a:gd name="T9" fmla="*/ 2147483647 h 29"/>
              <a:gd name="T10" fmla="*/ 2147483647 w 26"/>
              <a:gd name="T11" fmla="*/ 449900675 h 29"/>
              <a:gd name="T12" fmla="*/ 2147483647 w 26"/>
              <a:gd name="T13" fmla="*/ 449900675 h 29"/>
              <a:gd name="T14" fmla="*/ 2147483647 w 26"/>
              <a:gd name="T15" fmla="*/ 0 h 29"/>
              <a:gd name="T16" fmla="*/ 2147483647 w 26"/>
              <a:gd name="T17" fmla="*/ 0 h 29"/>
              <a:gd name="T18" fmla="*/ 2147483647 w 26"/>
              <a:gd name="T19" fmla="*/ 0 h 29"/>
              <a:gd name="T20" fmla="*/ 2147483647 w 26"/>
              <a:gd name="T21" fmla="*/ 449900675 h 29"/>
              <a:gd name="T22" fmla="*/ 999823757 w 26"/>
              <a:gd name="T23" fmla="*/ 449900675 h 29"/>
              <a:gd name="T24" fmla="*/ 999823757 w 26"/>
              <a:gd name="T25" fmla="*/ 2147483647 h 29"/>
              <a:gd name="T26" fmla="*/ 999823757 w 26"/>
              <a:gd name="T27" fmla="*/ 2147483647 h 29"/>
              <a:gd name="T28" fmla="*/ 0 w 26"/>
              <a:gd name="T29" fmla="*/ 2147483647 h 29"/>
              <a:gd name="T30" fmla="*/ 0 w 26"/>
              <a:gd name="T31" fmla="*/ 2147483647 h 29"/>
              <a:gd name="T32" fmla="*/ 0 w 26"/>
              <a:gd name="T33" fmla="*/ 2147483647 h 29"/>
              <a:gd name="T34" fmla="*/ 0 w 26"/>
              <a:gd name="T35" fmla="*/ 2147483647 h 29"/>
              <a:gd name="T36" fmla="*/ 0 w 26"/>
              <a:gd name="T37" fmla="*/ 2147483647 h 29"/>
              <a:gd name="T38" fmla="*/ 999823757 w 26"/>
              <a:gd name="T39" fmla="*/ 2147483647 h 29"/>
              <a:gd name="T40" fmla="*/ 999823757 w 26"/>
              <a:gd name="T41" fmla="*/ 2147483647 h 29"/>
              <a:gd name="T42" fmla="*/ 999823757 w 26"/>
              <a:gd name="T43" fmla="*/ 2147483647 h 29"/>
              <a:gd name="T44" fmla="*/ 2147483647 w 26"/>
              <a:gd name="T45" fmla="*/ 2147483647 h 29"/>
              <a:gd name="T46" fmla="*/ 2147483647 w 26"/>
              <a:gd name="T47" fmla="*/ 2147483647 h 29"/>
              <a:gd name="T48" fmla="*/ 2147483647 w 26"/>
              <a:gd name="T49" fmla="*/ 2147483647 h 29"/>
              <a:gd name="T50" fmla="*/ 2147483647 w 26"/>
              <a:gd name="T51" fmla="*/ 2147483647 h 29"/>
              <a:gd name="T52" fmla="*/ 2147483647 w 26"/>
              <a:gd name="T53" fmla="*/ 2147483647 h 29"/>
              <a:gd name="T54" fmla="*/ 2147483647 w 26"/>
              <a:gd name="T55" fmla="*/ 2147483647 h 29"/>
              <a:gd name="T56" fmla="*/ 2147483647 w 26"/>
              <a:gd name="T57" fmla="*/ 2147483647 h 29"/>
              <a:gd name="T58" fmla="*/ 2147483647 w 26"/>
              <a:gd name="T59" fmla="*/ 2147483647 h 29"/>
              <a:gd name="T60" fmla="*/ 2147483647 w 26"/>
              <a:gd name="T61" fmla="*/ 2147483647 h 29"/>
              <a:gd name="T62" fmla="*/ 2147483647 w 26"/>
              <a:gd name="T63" fmla="*/ 2147483647 h 29"/>
              <a:gd name="T64" fmla="*/ 2147483647 w 26"/>
              <a:gd name="T65" fmla="*/ 2147483647 h 2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6"/>
              <a:gd name="T100" fmla="*/ 0 h 29"/>
              <a:gd name="T101" fmla="*/ 26 w 26"/>
              <a:gd name="T102" fmla="*/ 29 h 2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6" h="29">
                <a:moveTo>
                  <a:pt x="26" y="15"/>
                </a:moveTo>
                <a:lnTo>
                  <a:pt x="26" y="10"/>
                </a:lnTo>
                <a:lnTo>
                  <a:pt x="26" y="7"/>
                </a:lnTo>
                <a:lnTo>
                  <a:pt x="22" y="7"/>
                </a:lnTo>
                <a:lnTo>
                  <a:pt x="22" y="5"/>
                </a:lnTo>
                <a:lnTo>
                  <a:pt x="22" y="1"/>
                </a:lnTo>
                <a:lnTo>
                  <a:pt x="17" y="1"/>
                </a:lnTo>
                <a:lnTo>
                  <a:pt x="17" y="0"/>
                </a:lnTo>
                <a:lnTo>
                  <a:pt x="10" y="0"/>
                </a:lnTo>
                <a:lnTo>
                  <a:pt x="7" y="0"/>
                </a:lnTo>
                <a:lnTo>
                  <a:pt x="7" y="1"/>
                </a:lnTo>
                <a:lnTo>
                  <a:pt x="2" y="1"/>
                </a:lnTo>
                <a:lnTo>
                  <a:pt x="2" y="5"/>
                </a:lnTo>
                <a:lnTo>
                  <a:pt x="2" y="7"/>
                </a:lnTo>
                <a:lnTo>
                  <a:pt x="0" y="7"/>
                </a:lnTo>
                <a:lnTo>
                  <a:pt x="0" y="10"/>
                </a:lnTo>
                <a:lnTo>
                  <a:pt x="0" y="15"/>
                </a:lnTo>
                <a:lnTo>
                  <a:pt x="0" y="17"/>
                </a:lnTo>
                <a:lnTo>
                  <a:pt x="0" y="20"/>
                </a:lnTo>
                <a:lnTo>
                  <a:pt x="2" y="20"/>
                </a:lnTo>
                <a:lnTo>
                  <a:pt x="2" y="24"/>
                </a:lnTo>
                <a:lnTo>
                  <a:pt x="2" y="27"/>
                </a:lnTo>
                <a:lnTo>
                  <a:pt x="7" y="27"/>
                </a:lnTo>
                <a:lnTo>
                  <a:pt x="7" y="29"/>
                </a:lnTo>
                <a:lnTo>
                  <a:pt x="10" y="29"/>
                </a:lnTo>
                <a:lnTo>
                  <a:pt x="17" y="29"/>
                </a:lnTo>
                <a:lnTo>
                  <a:pt x="17" y="27"/>
                </a:lnTo>
                <a:lnTo>
                  <a:pt x="22" y="27"/>
                </a:lnTo>
                <a:lnTo>
                  <a:pt x="22" y="24"/>
                </a:lnTo>
                <a:lnTo>
                  <a:pt x="22" y="20"/>
                </a:lnTo>
                <a:lnTo>
                  <a:pt x="26" y="20"/>
                </a:lnTo>
                <a:lnTo>
                  <a:pt x="26" y="17"/>
                </a:lnTo>
                <a:lnTo>
                  <a:pt x="26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0" name="Freeform 130"/>
          <p:cNvSpPr>
            <a:spLocks/>
          </p:cNvSpPr>
          <p:nvPr/>
        </p:nvSpPr>
        <p:spPr bwMode="blackWhite">
          <a:xfrm>
            <a:off x="4583906" y="3409661"/>
            <a:ext cx="22225" cy="26988"/>
          </a:xfrm>
          <a:custGeom>
            <a:avLst/>
            <a:gdLst>
              <a:gd name="T0" fmla="*/ 2147483647 w 28"/>
              <a:gd name="T1" fmla="*/ 2147483647 h 32"/>
              <a:gd name="T2" fmla="*/ 2147483647 w 28"/>
              <a:gd name="T3" fmla="*/ 2147483647 h 32"/>
              <a:gd name="T4" fmla="*/ 2147483647 w 28"/>
              <a:gd name="T5" fmla="*/ 2147483647 h 32"/>
              <a:gd name="T6" fmla="*/ 2147483647 w 28"/>
              <a:gd name="T7" fmla="*/ 2147483647 h 32"/>
              <a:gd name="T8" fmla="*/ 2147483647 w 28"/>
              <a:gd name="T9" fmla="*/ 2147483647 h 32"/>
              <a:gd name="T10" fmla="*/ 2147483647 w 28"/>
              <a:gd name="T11" fmla="*/ 1799542129 h 32"/>
              <a:gd name="T12" fmla="*/ 2147483647 w 28"/>
              <a:gd name="T13" fmla="*/ 1799542129 h 32"/>
              <a:gd name="T14" fmla="*/ 2147483647 w 28"/>
              <a:gd name="T15" fmla="*/ 0 h 32"/>
              <a:gd name="T16" fmla="*/ 2147483647 w 28"/>
              <a:gd name="T17" fmla="*/ 0 h 32"/>
              <a:gd name="T18" fmla="*/ 2147483647 w 28"/>
              <a:gd name="T19" fmla="*/ 1799542129 h 32"/>
              <a:gd name="T20" fmla="*/ 2147483647 w 28"/>
              <a:gd name="T21" fmla="*/ 2147483647 h 32"/>
              <a:gd name="T22" fmla="*/ 2147483647 w 28"/>
              <a:gd name="T23" fmla="*/ 2147483647 h 32"/>
              <a:gd name="T24" fmla="*/ 0 w 28"/>
              <a:gd name="T25" fmla="*/ 2147483647 h 32"/>
              <a:gd name="T26" fmla="*/ 0 w 28"/>
              <a:gd name="T27" fmla="*/ 2147483647 h 32"/>
              <a:gd name="T28" fmla="*/ 0 w 28"/>
              <a:gd name="T29" fmla="*/ 2147483647 h 32"/>
              <a:gd name="T30" fmla="*/ 0 w 28"/>
              <a:gd name="T31" fmla="*/ 2147483647 h 32"/>
              <a:gd name="T32" fmla="*/ 0 w 28"/>
              <a:gd name="T33" fmla="*/ 2147483647 h 32"/>
              <a:gd name="T34" fmla="*/ 2147483647 w 28"/>
              <a:gd name="T35" fmla="*/ 2147483647 h 32"/>
              <a:gd name="T36" fmla="*/ 2147483647 w 28"/>
              <a:gd name="T37" fmla="*/ 2147483647 h 32"/>
              <a:gd name="T38" fmla="*/ 2147483647 w 28"/>
              <a:gd name="T39" fmla="*/ 2147483647 h 32"/>
              <a:gd name="T40" fmla="*/ 2147483647 w 28"/>
              <a:gd name="T41" fmla="*/ 2147483647 h 32"/>
              <a:gd name="T42" fmla="*/ 2147483647 w 28"/>
              <a:gd name="T43" fmla="*/ 2147483647 h 32"/>
              <a:gd name="T44" fmla="*/ 2147483647 w 28"/>
              <a:gd name="T45" fmla="*/ 2147483647 h 32"/>
              <a:gd name="T46" fmla="*/ 2147483647 w 28"/>
              <a:gd name="T47" fmla="*/ 2147483647 h 32"/>
              <a:gd name="T48" fmla="*/ 2147483647 w 28"/>
              <a:gd name="T49" fmla="*/ 2147483647 h 32"/>
              <a:gd name="T50" fmla="*/ 2147483647 w 28"/>
              <a:gd name="T51" fmla="*/ 2147483647 h 32"/>
              <a:gd name="T52" fmla="*/ 2147483647 w 28"/>
              <a:gd name="T53" fmla="*/ 2147483647 h 32"/>
              <a:gd name="T54" fmla="*/ 2147483647 w 28"/>
              <a:gd name="T55" fmla="*/ 2147483647 h 3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28"/>
              <a:gd name="T85" fmla="*/ 0 h 32"/>
              <a:gd name="T86" fmla="*/ 28 w 28"/>
              <a:gd name="T87" fmla="*/ 32 h 32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28" h="32">
                <a:moveTo>
                  <a:pt x="28" y="20"/>
                </a:moveTo>
                <a:lnTo>
                  <a:pt x="28" y="17"/>
                </a:lnTo>
                <a:lnTo>
                  <a:pt x="28" y="13"/>
                </a:lnTo>
                <a:lnTo>
                  <a:pt x="28" y="10"/>
                </a:lnTo>
                <a:lnTo>
                  <a:pt x="28" y="8"/>
                </a:lnTo>
                <a:lnTo>
                  <a:pt x="21" y="3"/>
                </a:lnTo>
                <a:lnTo>
                  <a:pt x="17" y="3"/>
                </a:lnTo>
                <a:lnTo>
                  <a:pt x="17" y="0"/>
                </a:lnTo>
                <a:lnTo>
                  <a:pt x="14" y="0"/>
                </a:lnTo>
                <a:lnTo>
                  <a:pt x="12" y="3"/>
                </a:lnTo>
                <a:lnTo>
                  <a:pt x="7" y="8"/>
                </a:lnTo>
                <a:lnTo>
                  <a:pt x="7" y="10"/>
                </a:lnTo>
                <a:lnTo>
                  <a:pt x="0" y="13"/>
                </a:lnTo>
                <a:lnTo>
                  <a:pt x="0" y="17"/>
                </a:lnTo>
                <a:lnTo>
                  <a:pt x="0" y="20"/>
                </a:lnTo>
                <a:lnTo>
                  <a:pt x="0" y="22"/>
                </a:lnTo>
                <a:lnTo>
                  <a:pt x="0" y="25"/>
                </a:lnTo>
                <a:lnTo>
                  <a:pt x="7" y="27"/>
                </a:lnTo>
                <a:lnTo>
                  <a:pt x="7" y="32"/>
                </a:lnTo>
                <a:lnTo>
                  <a:pt x="12" y="32"/>
                </a:lnTo>
                <a:lnTo>
                  <a:pt x="14" y="32"/>
                </a:lnTo>
                <a:lnTo>
                  <a:pt x="17" y="32"/>
                </a:lnTo>
                <a:lnTo>
                  <a:pt x="21" y="32"/>
                </a:lnTo>
                <a:lnTo>
                  <a:pt x="28" y="32"/>
                </a:lnTo>
                <a:lnTo>
                  <a:pt x="28" y="27"/>
                </a:lnTo>
                <a:lnTo>
                  <a:pt x="28" y="25"/>
                </a:lnTo>
                <a:lnTo>
                  <a:pt x="28" y="22"/>
                </a:lnTo>
                <a:lnTo>
                  <a:pt x="28" y="2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1" name="Freeform 131"/>
          <p:cNvSpPr>
            <a:spLocks/>
          </p:cNvSpPr>
          <p:nvPr/>
        </p:nvSpPr>
        <p:spPr bwMode="blackWhite">
          <a:xfrm>
            <a:off x="3969544" y="3900199"/>
            <a:ext cx="293687" cy="236537"/>
          </a:xfrm>
          <a:custGeom>
            <a:avLst/>
            <a:gdLst>
              <a:gd name="T0" fmla="*/ 0 w 371"/>
              <a:gd name="T1" fmla="*/ 2147483647 h 297"/>
              <a:gd name="T2" fmla="*/ 0 w 371"/>
              <a:gd name="T3" fmla="*/ 2147483647 h 297"/>
              <a:gd name="T4" fmla="*/ 2147483647 w 371"/>
              <a:gd name="T5" fmla="*/ 2147483647 h 297"/>
              <a:gd name="T6" fmla="*/ 2147483647 w 371"/>
              <a:gd name="T7" fmla="*/ 2147483647 h 297"/>
              <a:gd name="T8" fmla="*/ 2147483647 w 371"/>
              <a:gd name="T9" fmla="*/ 2147483647 h 297"/>
              <a:gd name="T10" fmla="*/ 2147483647 w 371"/>
              <a:gd name="T11" fmla="*/ 0 h 297"/>
              <a:gd name="T12" fmla="*/ 2147483647 w 371"/>
              <a:gd name="T13" fmla="*/ 1515309382 h 297"/>
              <a:gd name="T14" fmla="*/ 2147483647 w 371"/>
              <a:gd name="T15" fmla="*/ 2147483647 h 297"/>
              <a:gd name="T16" fmla="*/ 2147483647 w 371"/>
              <a:gd name="T17" fmla="*/ 2147483647 h 297"/>
              <a:gd name="T18" fmla="*/ 2147483647 w 371"/>
              <a:gd name="T19" fmla="*/ 2147483647 h 297"/>
              <a:gd name="T20" fmla="*/ 2147483647 w 371"/>
              <a:gd name="T21" fmla="*/ 2147483647 h 297"/>
              <a:gd name="T22" fmla="*/ 2147483647 w 371"/>
              <a:gd name="T23" fmla="*/ 2147483647 h 297"/>
              <a:gd name="T24" fmla="*/ 2147483647 w 371"/>
              <a:gd name="T25" fmla="*/ 2147483647 h 297"/>
              <a:gd name="T26" fmla="*/ 2147483647 w 371"/>
              <a:gd name="T27" fmla="*/ 2147483647 h 297"/>
              <a:gd name="T28" fmla="*/ 2147483647 w 371"/>
              <a:gd name="T29" fmla="*/ 2147483647 h 297"/>
              <a:gd name="T30" fmla="*/ 2147483647 w 371"/>
              <a:gd name="T31" fmla="*/ 2147483647 h 297"/>
              <a:gd name="T32" fmla="*/ 2147483647 w 371"/>
              <a:gd name="T33" fmla="*/ 2147483647 h 297"/>
              <a:gd name="T34" fmla="*/ 2147483647 w 371"/>
              <a:gd name="T35" fmla="*/ 2147483647 h 297"/>
              <a:gd name="T36" fmla="*/ 2147483647 w 371"/>
              <a:gd name="T37" fmla="*/ 2147483647 h 297"/>
              <a:gd name="T38" fmla="*/ 0 w 371"/>
              <a:gd name="T39" fmla="*/ 2147483647 h 29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71"/>
              <a:gd name="T61" fmla="*/ 0 h 297"/>
              <a:gd name="T62" fmla="*/ 371 w 371"/>
              <a:gd name="T63" fmla="*/ 297 h 29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71" h="297">
                <a:moveTo>
                  <a:pt x="0" y="179"/>
                </a:moveTo>
                <a:lnTo>
                  <a:pt x="0" y="124"/>
                </a:lnTo>
                <a:lnTo>
                  <a:pt x="21" y="78"/>
                </a:lnTo>
                <a:lnTo>
                  <a:pt x="45" y="40"/>
                </a:lnTo>
                <a:lnTo>
                  <a:pt x="83" y="15"/>
                </a:lnTo>
                <a:lnTo>
                  <a:pt x="135" y="0"/>
                </a:lnTo>
                <a:lnTo>
                  <a:pt x="222" y="3"/>
                </a:lnTo>
                <a:lnTo>
                  <a:pt x="275" y="26"/>
                </a:lnTo>
                <a:lnTo>
                  <a:pt x="327" y="74"/>
                </a:lnTo>
                <a:lnTo>
                  <a:pt x="340" y="124"/>
                </a:lnTo>
                <a:lnTo>
                  <a:pt x="345" y="157"/>
                </a:lnTo>
                <a:lnTo>
                  <a:pt x="371" y="195"/>
                </a:lnTo>
                <a:lnTo>
                  <a:pt x="357" y="242"/>
                </a:lnTo>
                <a:lnTo>
                  <a:pt x="345" y="259"/>
                </a:lnTo>
                <a:lnTo>
                  <a:pt x="324" y="273"/>
                </a:lnTo>
                <a:lnTo>
                  <a:pt x="270" y="283"/>
                </a:lnTo>
                <a:lnTo>
                  <a:pt x="199" y="297"/>
                </a:lnTo>
                <a:lnTo>
                  <a:pt x="116" y="261"/>
                </a:lnTo>
                <a:lnTo>
                  <a:pt x="64" y="214"/>
                </a:lnTo>
                <a:lnTo>
                  <a:pt x="0" y="179"/>
                </a:lnTo>
                <a:close/>
              </a:path>
            </a:pathLst>
          </a:custGeom>
          <a:solidFill>
            <a:srgbClr val="D2D2D2"/>
          </a:solidFill>
          <a:ln w="1588">
            <a:solidFill>
              <a:srgbClr val="D2D2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" name="Freeform 132"/>
          <p:cNvSpPr>
            <a:spLocks/>
          </p:cNvSpPr>
          <p:nvPr/>
        </p:nvSpPr>
        <p:spPr bwMode="blackWhite">
          <a:xfrm>
            <a:off x="3969544" y="3900199"/>
            <a:ext cx="293687" cy="236537"/>
          </a:xfrm>
          <a:custGeom>
            <a:avLst/>
            <a:gdLst>
              <a:gd name="T0" fmla="*/ 0 w 371"/>
              <a:gd name="T1" fmla="*/ 2147483647 h 297"/>
              <a:gd name="T2" fmla="*/ 0 w 371"/>
              <a:gd name="T3" fmla="*/ 2147483647 h 297"/>
              <a:gd name="T4" fmla="*/ 2147483647 w 371"/>
              <a:gd name="T5" fmla="*/ 2147483647 h 297"/>
              <a:gd name="T6" fmla="*/ 2147483647 w 371"/>
              <a:gd name="T7" fmla="*/ 2147483647 h 297"/>
              <a:gd name="T8" fmla="*/ 2147483647 w 371"/>
              <a:gd name="T9" fmla="*/ 2147483647 h 297"/>
              <a:gd name="T10" fmla="*/ 2147483647 w 371"/>
              <a:gd name="T11" fmla="*/ 0 h 297"/>
              <a:gd name="T12" fmla="*/ 2147483647 w 371"/>
              <a:gd name="T13" fmla="*/ 1515309382 h 297"/>
              <a:gd name="T14" fmla="*/ 2147483647 w 371"/>
              <a:gd name="T15" fmla="*/ 2147483647 h 297"/>
              <a:gd name="T16" fmla="*/ 2147483647 w 371"/>
              <a:gd name="T17" fmla="*/ 2147483647 h 297"/>
              <a:gd name="T18" fmla="*/ 2147483647 w 371"/>
              <a:gd name="T19" fmla="*/ 2147483647 h 297"/>
              <a:gd name="T20" fmla="*/ 2147483647 w 371"/>
              <a:gd name="T21" fmla="*/ 2147483647 h 297"/>
              <a:gd name="T22" fmla="*/ 2147483647 w 371"/>
              <a:gd name="T23" fmla="*/ 2147483647 h 297"/>
              <a:gd name="T24" fmla="*/ 2147483647 w 371"/>
              <a:gd name="T25" fmla="*/ 2147483647 h 297"/>
              <a:gd name="T26" fmla="*/ 2147483647 w 371"/>
              <a:gd name="T27" fmla="*/ 2147483647 h 297"/>
              <a:gd name="T28" fmla="*/ 2147483647 w 371"/>
              <a:gd name="T29" fmla="*/ 2147483647 h 297"/>
              <a:gd name="T30" fmla="*/ 2147483647 w 371"/>
              <a:gd name="T31" fmla="*/ 2147483647 h 297"/>
              <a:gd name="T32" fmla="*/ 2147483647 w 371"/>
              <a:gd name="T33" fmla="*/ 2147483647 h 297"/>
              <a:gd name="T34" fmla="*/ 2147483647 w 371"/>
              <a:gd name="T35" fmla="*/ 2147483647 h 297"/>
              <a:gd name="T36" fmla="*/ 2147483647 w 371"/>
              <a:gd name="T37" fmla="*/ 2147483647 h 297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71"/>
              <a:gd name="T58" fmla="*/ 0 h 297"/>
              <a:gd name="T59" fmla="*/ 371 w 371"/>
              <a:gd name="T60" fmla="*/ 297 h 297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71" h="297">
                <a:moveTo>
                  <a:pt x="0" y="179"/>
                </a:moveTo>
                <a:lnTo>
                  <a:pt x="0" y="124"/>
                </a:lnTo>
                <a:lnTo>
                  <a:pt x="21" y="78"/>
                </a:lnTo>
                <a:lnTo>
                  <a:pt x="45" y="40"/>
                </a:lnTo>
                <a:lnTo>
                  <a:pt x="83" y="15"/>
                </a:lnTo>
                <a:lnTo>
                  <a:pt x="135" y="0"/>
                </a:lnTo>
                <a:lnTo>
                  <a:pt x="222" y="3"/>
                </a:lnTo>
                <a:lnTo>
                  <a:pt x="275" y="26"/>
                </a:lnTo>
                <a:lnTo>
                  <a:pt x="327" y="74"/>
                </a:lnTo>
                <a:lnTo>
                  <a:pt x="340" y="124"/>
                </a:lnTo>
                <a:lnTo>
                  <a:pt x="345" y="157"/>
                </a:lnTo>
                <a:lnTo>
                  <a:pt x="371" y="195"/>
                </a:lnTo>
                <a:lnTo>
                  <a:pt x="357" y="242"/>
                </a:lnTo>
                <a:lnTo>
                  <a:pt x="345" y="259"/>
                </a:lnTo>
                <a:lnTo>
                  <a:pt x="324" y="273"/>
                </a:lnTo>
                <a:lnTo>
                  <a:pt x="270" y="283"/>
                </a:lnTo>
                <a:lnTo>
                  <a:pt x="199" y="297"/>
                </a:lnTo>
                <a:lnTo>
                  <a:pt x="116" y="261"/>
                </a:lnTo>
                <a:lnTo>
                  <a:pt x="64" y="21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" name="Freeform 133"/>
          <p:cNvSpPr>
            <a:spLocks/>
          </p:cNvSpPr>
          <p:nvPr/>
        </p:nvSpPr>
        <p:spPr bwMode="blackWhite">
          <a:xfrm>
            <a:off x="4055269" y="3841461"/>
            <a:ext cx="412750" cy="265113"/>
          </a:xfrm>
          <a:custGeom>
            <a:avLst/>
            <a:gdLst>
              <a:gd name="T0" fmla="*/ 0 w 520"/>
              <a:gd name="T1" fmla="*/ 2147483647 h 333"/>
              <a:gd name="T2" fmla="*/ 2147483647 w 520"/>
              <a:gd name="T3" fmla="*/ 0 h 333"/>
              <a:gd name="T4" fmla="*/ 2147483647 w 520"/>
              <a:gd name="T5" fmla="*/ 2147483647 h 333"/>
              <a:gd name="T6" fmla="*/ 2147483647 w 520"/>
              <a:gd name="T7" fmla="*/ 2147483647 h 333"/>
              <a:gd name="T8" fmla="*/ 2147483647 w 520"/>
              <a:gd name="T9" fmla="*/ 2147483647 h 333"/>
              <a:gd name="T10" fmla="*/ 2147483647 w 520"/>
              <a:gd name="T11" fmla="*/ 2147483647 h 333"/>
              <a:gd name="T12" fmla="*/ 2147483647 w 520"/>
              <a:gd name="T13" fmla="*/ 2147483647 h 333"/>
              <a:gd name="T14" fmla="*/ 2147483647 w 520"/>
              <a:gd name="T15" fmla="*/ 2147483647 h 333"/>
              <a:gd name="T16" fmla="*/ 2147483647 w 520"/>
              <a:gd name="T17" fmla="*/ 2147483647 h 333"/>
              <a:gd name="T18" fmla="*/ 2147483647 w 520"/>
              <a:gd name="T19" fmla="*/ 2147483647 h 333"/>
              <a:gd name="T20" fmla="*/ 2147483647 w 520"/>
              <a:gd name="T21" fmla="*/ 2147483647 h 333"/>
              <a:gd name="T22" fmla="*/ 2147483647 w 520"/>
              <a:gd name="T23" fmla="*/ 2147483647 h 333"/>
              <a:gd name="T24" fmla="*/ 2147483647 w 520"/>
              <a:gd name="T25" fmla="*/ 2147483647 h 333"/>
              <a:gd name="T26" fmla="*/ 2147483647 w 520"/>
              <a:gd name="T27" fmla="*/ 2147483647 h 333"/>
              <a:gd name="T28" fmla="*/ 2147483647 w 520"/>
              <a:gd name="T29" fmla="*/ 2147483647 h 333"/>
              <a:gd name="T30" fmla="*/ 2147483647 w 520"/>
              <a:gd name="T31" fmla="*/ 2147483647 h 333"/>
              <a:gd name="T32" fmla="*/ 2147483647 w 520"/>
              <a:gd name="T33" fmla="*/ 2147483647 h 333"/>
              <a:gd name="T34" fmla="*/ 2147483647 w 520"/>
              <a:gd name="T35" fmla="*/ 2147483647 h 333"/>
              <a:gd name="T36" fmla="*/ 2147483647 w 520"/>
              <a:gd name="T37" fmla="*/ 2147483647 h 333"/>
              <a:gd name="T38" fmla="*/ 2147483647 w 520"/>
              <a:gd name="T39" fmla="*/ 2147483647 h 333"/>
              <a:gd name="T40" fmla="*/ 2147483647 w 520"/>
              <a:gd name="T41" fmla="*/ 2147483647 h 333"/>
              <a:gd name="T42" fmla="*/ 0 w 520"/>
              <a:gd name="T43" fmla="*/ 2147483647 h 333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520"/>
              <a:gd name="T67" fmla="*/ 0 h 333"/>
              <a:gd name="T68" fmla="*/ 520 w 520"/>
              <a:gd name="T69" fmla="*/ 333 h 333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520" h="333">
                <a:moveTo>
                  <a:pt x="0" y="77"/>
                </a:moveTo>
                <a:lnTo>
                  <a:pt x="407" y="0"/>
                </a:lnTo>
                <a:lnTo>
                  <a:pt x="461" y="10"/>
                </a:lnTo>
                <a:lnTo>
                  <a:pt x="487" y="32"/>
                </a:lnTo>
                <a:lnTo>
                  <a:pt x="501" y="74"/>
                </a:lnTo>
                <a:lnTo>
                  <a:pt x="509" y="112"/>
                </a:lnTo>
                <a:lnTo>
                  <a:pt x="520" y="136"/>
                </a:lnTo>
                <a:lnTo>
                  <a:pt x="509" y="164"/>
                </a:lnTo>
                <a:lnTo>
                  <a:pt x="495" y="198"/>
                </a:lnTo>
                <a:lnTo>
                  <a:pt x="248" y="333"/>
                </a:lnTo>
                <a:lnTo>
                  <a:pt x="239" y="322"/>
                </a:lnTo>
                <a:lnTo>
                  <a:pt x="236" y="276"/>
                </a:lnTo>
                <a:lnTo>
                  <a:pt x="236" y="231"/>
                </a:lnTo>
                <a:lnTo>
                  <a:pt x="231" y="198"/>
                </a:lnTo>
                <a:lnTo>
                  <a:pt x="215" y="160"/>
                </a:lnTo>
                <a:lnTo>
                  <a:pt x="161" y="124"/>
                </a:lnTo>
                <a:lnTo>
                  <a:pt x="113" y="95"/>
                </a:lnTo>
                <a:lnTo>
                  <a:pt x="76" y="84"/>
                </a:lnTo>
                <a:lnTo>
                  <a:pt x="61" y="77"/>
                </a:lnTo>
                <a:lnTo>
                  <a:pt x="31" y="77"/>
                </a:lnTo>
                <a:lnTo>
                  <a:pt x="7" y="77"/>
                </a:lnTo>
                <a:lnTo>
                  <a:pt x="0" y="77"/>
                </a:lnTo>
                <a:close/>
              </a:path>
            </a:pathLst>
          </a:custGeom>
          <a:solidFill>
            <a:srgbClr val="F0F0F0"/>
          </a:solidFill>
          <a:ln w="1588">
            <a:solidFill>
              <a:srgbClr val="F0F0F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" name="Freeform 134"/>
          <p:cNvSpPr>
            <a:spLocks/>
          </p:cNvSpPr>
          <p:nvPr/>
        </p:nvSpPr>
        <p:spPr bwMode="blackWhite">
          <a:xfrm>
            <a:off x="4055269" y="3841461"/>
            <a:ext cx="412750" cy="265113"/>
          </a:xfrm>
          <a:custGeom>
            <a:avLst/>
            <a:gdLst>
              <a:gd name="T0" fmla="*/ 0 w 520"/>
              <a:gd name="T1" fmla="*/ 2147483647 h 333"/>
              <a:gd name="T2" fmla="*/ 2147483647 w 520"/>
              <a:gd name="T3" fmla="*/ 0 h 333"/>
              <a:gd name="T4" fmla="*/ 2147483647 w 520"/>
              <a:gd name="T5" fmla="*/ 2147483647 h 333"/>
              <a:gd name="T6" fmla="*/ 2147483647 w 520"/>
              <a:gd name="T7" fmla="*/ 2147483647 h 333"/>
              <a:gd name="T8" fmla="*/ 2147483647 w 520"/>
              <a:gd name="T9" fmla="*/ 2147483647 h 333"/>
              <a:gd name="T10" fmla="*/ 2147483647 w 520"/>
              <a:gd name="T11" fmla="*/ 2147483647 h 333"/>
              <a:gd name="T12" fmla="*/ 2147483647 w 520"/>
              <a:gd name="T13" fmla="*/ 2147483647 h 333"/>
              <a:gd name="T14" fmla="*/ 2147483647 w 520"/>
              <a:gd name="T15" fmla="*/ 2147483647 h 333"/>
              <a:gd name="T16" fmla="*/ 2147483647 w 520"/>
              <a:gd name="T17" fmla="*/ 2147483647 h 333"/>
              <a:gd name="T18" fmla="*/ 2147483647 w 520"/>
              <a:gd name="T19" fmla="*/ 2147483647 h 333"/>
              <a:gd name="T20" fmla="*/ 2147483647 w 520"/>
              <a:gd name="T21" fmla="*/ 2147483647 h 333"/>
              <a:gd name="T22" fmla="*/ 2147483647 w 520"/>
              <a:gd name="T23" fmla="*/ 2147483647 h 333"/>
              <a:gd name="T24" fmla="*/ 2147483647 w 520"/>
              <a:gd name="T25" fmla="*/ 2147483647 h 333"/>
              <a:gd name="T26" fmla="*/ 2147483647 w 520"/>
              <a:gd name="T27" fmla="*/ 2147483647 h 333"/>
              <a:gd name="T28" fmla="*/ 2147483647 w 520"/>
              <a:gd name="T29" fmla="*/ 2147483647 h 333"/>
              <a:gd name="T30" fmla="*/ 2147483647 w 520"/>
              <a:gd name="T31" fmla="*/ 2147483647 h 333"/>
              <a:gd name="T32" fmla="*/ 2147483647 w 520"/>
              <a:gd name="T33" fmla="*/ 2147483647 h 333"/>
              <a:gd name="T34" fmla="*/ 2147483647 w 520"/>
              <a:gd name="T35" fmla="*/ 2147483647 h 333"/>
              <a:gd name="T36" fmla="*/ 2147483647 w 520"/>
              <a:gd name="T37" fmla="*/ 2147483647 h 333"/>
              <a:gd name="T38" fmla="*/ 2147483647 w 520"/>
              <a:gd name="T39" fmla="*/ 2147483647 h 333"/>
              <a:gd name="T40" fmla="*/ 2147483647 w 520"/>
              <a:gd name="T41" fmla="*/ 2147483647 h 33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520"/>
              <a:gd name="T64" fmla="*/ 0 h 333"/>
              <a:gd name="T65" fmla="*/ 520 w 520"/>
              <a:gd name="T66" fmla="*/ 333 h 333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520" h="333">
                <a:moveTo>
                  <a:pt x="0" y="77"/>
                </a:moveTo>
                <a:lnTo>
                  <a:pt x="407" y="0"/>
                </a:lnTo>
                <a:lnTo>
                  <a:pt x="461" y="10"/>
                </a:lnTo>
                <a:lnTo>
                  <a:pt x="487" y="32"/>
                </a:lnTo>
                <a:lnTo>
                  <a:pt x="501" y="74"/>
                </a:lnTo>
                <a:lnTo>
                  <a:pt x="509" y="112"/>
                </a:lnTo>
                <a:lnTo>
                  <a:pt x="520" y="136"/>
                </a:lnTo>
                <a:lnTo>
                  <a:pt x="509" y="164"/>
                </a:lnTo>
                <a:lnTo>
                  <a:pt x="495" y="198"/>
                </a:lnTo>
                <a:lnTo>
                  <a:pt x="248" y="333"/>
                </a:lnTo>
                <a:lnTo>
                  <a:pt x="239" y="322"/>
                </a:lnTo>
                <a:lnTo>
                  <a:pt x="236" y="276"/>
                </a:lnTo>
                <a:lnTo>
                  <a:pt x="236" y="231"/>
                </a:lnTo>
                <a:lnTo>
                  <a:pt x="231" y="198"/>
                </a:lnTo>
                <a:lnTo>
                  <a:pt x="215" y="160"/>
                </a:lnTo>
                <a:lnTo>
                  <a:pt x="161" y="124"/>
                </a:lnTo>
                <a:lnTo>
                  <a:pt x="113" y="95"/>
                </a:lnTo>
                <a:lnTo>
                  <a:pt x="76" y="84"/>
                </a:lnTo>
                <a:lnTo>
                  <a:pt x="61" y="77"/>
                </a:lnTo>
                <a:lnTo>
                  <a:pt x="31" y="77"/>
                </a:lnTo>
                <a:lnTo>
                  <a:pt x="7" y="7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" name="Freeform 135"/>
          <p:cNvSpPr>
            <a:spLocks/>
          </p:cNvSpPr>
          <p:nvPr/>
        </p:nvSpPr>
        <p:spPr bwMode="blackWhite">
          <a:xfrm>
            <a:off x="3715544" y="3920836"/>
            <a:ext cx="520700" cy="479425"/>
          </a:xfrm>
          <a:custGeom>
            <a:avLst/>
            <a:gdLst>
              <a:gd name="T0" fmla="*/ 2147483647 w 656"/>
              <a:gd name="T1" fmla="*/ 2147483647 h 602"/>
              <a:gd name="T2" fmla="*/ 2147483647 w 656"/>
              <a:gd name="T3" fmla="*/ 2147483647 h 602"/>
              <a:gd name="T4" fmla="*/ 2147483647 w 656"/>
              <a:gd name="T5" fmla="*/ 2147483647 h 602"/>
              <a:gd name="T6" fmla="*/ 2147483647 w 656"/>
              <a:gd name="T7" fmla="*/ 2147483647 h 602"/>
              <a:gd name="T8" fmla="*/ 2147483647 w 656"/>
              <a:gd name="T9" fmla="*/ 2147483647 h 602"/>
              <a:gd name="T10" fmla="*/ 2147483647 w 656"/>
              <a:gd name="T11" fmla="*/ 2147483647 h 602"/>
              <a:gd name="T12" fmla="*/ 2147483647 w 656"/>
              <a:gd name="T13" fmla="*/ 2147483647 h 602"/>
              <a:gd name="T14" fmla="*/ 2147483647 w 656"/>
              <a:gd name="T15" fmla="*/ 2147483647 h 602"/>
              <a:gd name="T16" fmla="*/ 2147483647 w 656"/>
              <a:gd name="T17" fmla="*/ 2147483647 h 602"/>
              <a:gd name="T18" fmla="*/ 2147483647 w 656"/>
              <a:gd name="T19" fmla="*/ 2147483647 h 602"/>
              <a:gd name="T20" fmla="*/ 2147483647 w 656"/>
              <a:gd name="T21" fmla="*/ 2147483647 h 602"/>
              <a:gd name="T22" fmla="*/ 2147483647 w 656"/>
              <a:gd name="T23" fmla="*/ 2147483647 h 602"/>
              <a:gd name="T24" fmla="*/ 0 w 656"/>
              <a:gd name="T25" fmla="*/ 2147483647 h 602"/>
              <a:gd name="T26" fmla="*/ 2147483647 w 656"/>
              <a:gd name="T27" fmla="*/ 2147483647 h 602"/>
              <a:gd name="T28" fmla="*/ 2147483647 w 656"/>
              <a:gd name="T29" fmla="*/ 2147483647 h 602"/>
              <a:gd name="T30" fmla="*/ 2147483647 w 656"/>
              <a:gd name="T31" fmla="*/ 2147483647 h 602"/>
              <a:gd name="T32" fmla="*/ 2147483647 w 656"/>
              <a:gd name="T33" fmla="*/ 2147483647 h 602"/>
              <a:gd name="T34" fmla="*/ 2147483647 w 656"/>
              <a:gd name="T35" fmla="*/ 2147483647 h 602"/>
              <a:gd name="T36" fmla="*/ 2147483647 w 656"/>
              <a:gd name="T37" fmla="*/ 2147483647 h 602"/>
              <a:gd name="T38" fmla="*/ 2147483647 w 656"/>
              <a:gd name="T39" fmla="*/ 2147483647 h 602"/>
              <a:gd name="T40" fmla="*/ 2147483647 w 656"/>
              <a:gd name="T41" fmla="*/ 2147483647 h 602"/>
              <a:gd name="T42" fmla="*/ 2147483647 w 656"/>
              <a:gd name="T43" fmla="*/ 2147483647 h 602"/>
              <a:gd name="T44" fmla="*/ 2147483647 w 656"/>
              <a:gd name="T45" fmla="*/ 2147483647 h 602"/>
              <a:gd name="T46" fmla="*/ 2147483647 w 656"/>
              <a:gd name="T47" fmla="*/ 2147483647 h 602"/>
              <a:gd name="T48" fmla="*/ 2147483647 w 656"/>
              <a:gd name="T49" fmla="*/ 2147483647 h 602"/>
              <a:gd name="T50" fmla="*/ 2147483647 w 656"/>
              <a:gd name="T51" fmla="*/ 2147483647 h 602"/>
              <a:gd name="T52" fmla="*/ 2147483647 w 656"/>
              <a:gd name="T53" fmla="*/ 2147483647 h 602"/>
              <a:gd name="T54" fmla="*/ 2147483647 w 656"/>
              <a:gd name="T55" fmla="*/ 2147483647 h 602"/>
              <a:gd name="T56" fmla="*/ 2147483647 w 656"/>
              <a:gd name="T57" fmla="*/ 2147483647 h 602"/>
              <a:gd name="T58" fmla="*/ 2147483647 w 656"/>
              <a:gd name="T59" fmla="*/ 2147483647 h 602"/>
              <a:gd name="T60" fmla="*/ 2147483647 w 656"/>
              <a:gd name="T61" fmla="*/ 2147483647 h 602"/>
              <a:gd name="T62" fmla="*/ 2147483647 w 656"/>
              <a:gd name="T63" fmla="*/ 2147483647 h 602"/>
              <a:gd name="T64" fmla="*/ 2147483647 w 656"/>
              <a:gd name="T65" fmla="*/ 2147483647 h 602"/>
              <a:gd name="T66" fmla="*/ 2147483647 w 656"/>
              <a:gd name="T67" fmla="*/ 2147483647 h 602"/>
              <a:gd name="T68" fmla="*/ 2147483647 w 656"/>
              <a:gd name="T69" fmla="*/ 2147483647 h 602"/>
              <a:gd name="T70" fmla="*/ 2147483647 w 656"/>
              <a:gd name="T71" fmla="*/ 2147483647 h 602"/>
              <a:gd name="T72" fmla="*/ 2147483647 w 656"/>
              <a:gd name="T73" fmla="*/ 2147483647 h 602"/>
              <a:gd name="T74" fmla="*/ 2147483647 w 656"/>
              <a:gd name="T75" fmla="*/ 2147483647 h 602"/>
              <a:gd name="T76" fmla="*/ 2147483647 w 656"/>
              <a:gd name="T77" fmla="*/ 2147483647 h 602"/>
              <a:gd name="T78" fmla="*/ 2147483647 w 656"/>
              <a:gd name="T79" fmla="*/ 2147483647 h 602"/>
              <a:gd name="T80" fmla="*/ 2147483647 w 656"/>
              <a:gd name="T81" fmla="*/ 2147483647 h 602"/>
              <a:gd name="T82" fmla="*/ 2147483647 w 656"/>
              <a:gd name="T83" fmla="*/ 2147483647 h 602"/>
              <a:gd name="T84" fmla="*/ 2147483647 w 656"/>
              <a:gd name="T85" fmla="*/ 2147483647 h 602"/>
              <a:gd name="T86" fmla="*/ 2147483647 w 656"/>
              <a:gd name="T87" fmla="*/ 2147483647 h 602"/>
              <a:gd name="T88" fmla="*/ 2147483647 w 656"/>
              <a:gd name="T89" fmla="*/ 2147483647 h 602"/>
              <a:gd name="T90" fmla="*/ 2147483647 w 656"/>
              <a:gd name="T91" fmla="*/ 2147483647 h 602"/>
              <a:gd name="T92" fmla="*/ 2147483647 w 656"/>
              <a:gd name="T93" fmla="*/ 2147483647 h 602"/>
              <a:gd name="T94" fmla="*/ 2147483647 w 656"/>
              <a:gd name="T95" fmla="*/ 2147483647 h 602"/>
              <a:gd name="T96" fmla="*/ 2147483647 w 656"/>
              <a:gd name="T97" fmla="*/ 2147483647 h 602"/>
              <a:gd name="T98" fmla="*/ 2147483647 w 656"/>
              <a:gd name="T99" fmla="*/ 2147483647 h 602"/>
              <a:gd name="T100" fmla="*/ 2147483647 w 656"/>
              <a:gd name="T101" fmla="*/ 2147483647 h 602"/>
              <a:gd name="T102" fmla="*/ 2147483647 w 656"/>
              <a:gd name="T103" fmla="*/ 2147483647 h 602"/>
              <a:gd name="T104" fmla="*/ 2147483647 w 656"/>
              <a:gd name="T105" fmla="*/ 2147483647 h 602"/>
              <a:gd name="T106" fmla="*/ 2147483647 w 656"/>
              <a:gd name="T107" fmla="*/ 2147483647 h 602"/>
              <a:gd name="T108" fmla="*/ 2147483647 w 656"/>
              <a:gd name="T109" fmla="*/ 2147483647 h 602"/>
              <a:gd name="T110" fmla="*/ 2147483647 w 656"/>
              <a:gd name="T111" fmla="*/ 0 h 602"/>
              <a:gd name="T112" fmla="*/ 2147483647 w 656"/>
              <a:gd name="T113" fmla="*/ 2147483647 h 60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56"/>
              <a:gd name="T172" fmla="*/ 0 h 602"/>
              <a:gd name="T173" fmla="*/ 656 w 656"/>
              <a:gd name="T174" fmla="*/ 602 h 60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56" h="602">
                <a:moveTo>
                  <a:pt x="531" y="34"/>
                </a:moveTo>
                <a:lnTo>
                  <a:pt x="528" y="43"/>
                </a:lnTo>
                <a:lnTo>
                  <a:pt x="509" y="60"/>
                </a:lnTo>
                <a:lnTo>
                  <a:pt x="490" y="77"/>
                </a:lnTo>
                <a:lnTo>
                  <a:pt x="458" y="98"/>
                </a:lnTo>
                <a:lnTo>
                  <a:pt x="393" y="110"/>
                </a:lnTo>
                <a:lnTo>
                  <a:pt x="318" y="124"/>
                </a:lnTo>
                <a:lnTo>
                  <a:pt x="225" y="146"/>
                </a:lnTo>
                <a:lnTo>
                  <a:pt x="155" y="169"/>
                </a:lnTo>
                <a:lnTo>
                  <a:pt x="86" y="202"/>
                </a:lnTo>
                <a:lnTo>
                  <a:pt x="45" y="224"/>
                </a:lnTo>
                <a:lnTo>
                  <a:pt x="13" y="252"/>
                </a:lnTo>
                <a:lnTo>
                  <a:pt x="0" y="274"/>
                </a:lnTo>
                <a:lnTo>
                  <a:pt x="17" y="279"/>
                </a:lnTo>
                <a:lnTo>
                  <a:pt x="58" y="279"/>
                </a:lnTo>
                <a:lnTo>
                  <a:pt x="86" y="274"/>
                </a:lnTo>
                <a:lnTo>
                  <a:pt x="102" y="283"/>
                </a:lnTo>
                <a:lnTo>
                  <a:pt x="76" y="326"/>
                </a:lnTo>
                <a:lnTo>
                  <a:pt x="41" y="352"/>
                </a:lnTo>
                <a:lnTo>
                  <a:pt x="13" y="385"/>
                </a:lnTo>
                <a:lnTo>
                  <a:pt x="17" y="407"/>
                </a:lnTo>
                <a:lnTo>
                  <a:pt x="71" y="426"/>
                </a:lnTo>
                <a:lnTo>
                  <a:pt x="95" y="426"/>
                </a:lnTo>
                <a:lnTo>
                  <a:pt x="117" y="421"/>
                </a:lnTo>
                <a:lnTo>
                  <a:pt x="138" y="414"/>
                </a:lnTo>
                <a:lnTo>
                  <a:pt x="154" y="414"/>
                </a:lnTo>
                <a:lnTo>
                  <a:pt x="117" y="447"/>
                </a:lnTo>
                <a:lnTo>
                  <a:pt x="81" y="490"/>
                </a:lnTo>
                <a:lnTo>
                  <a:pt x="52" y="540"/>
                </a:lnTo>
                <a:lnTo>
                  <a:pt x="45" y="566"/>
                </a:lnTo>
                <a:lnTo>
                  <a:pt x="55" y="590"/>
                </a:lnTo>
                <a:lnTo>
                  <a:pt x="107" y="602"/>
                </a:lnTo>
                <a:lnTo>
                  <a:pt x="155" y="590"/>
                </a:lnTo>
                <a:lnTo>
                  <a:pt x="183" y="573"/>
                </a:lnTo>
                <a:lnTo>
                  <a:pt x="226" y="552"/>
                </a:lnTo>
                <a:lnTo>
                  <a:pt x="244" y="540"/>
                </a:lnTo>
                <a:lnTo>
                  <a:pt x="256" y="540"/>
                </a:lnTo>
                <a:lnTo>
                  <a:pt x="270" y="552"/>
                </a:lnTo>
                <a:lnTo>
                  <a:pt x="285" y="573"/>
                </a:lnTo>
                <a:lnTo>
                  <a:pt x="363" y="587"/>
                </a:lnTo>
                <a:lnTo>
                  <a:pt x="445" y="558"/>
                </a:lnTo>
                <a:lnTo>
                  <a:pt x="474" y="504"/>
                </a:lnTo>
                <a:lnTo>
                  <a:pt x="488" y="454"/>
                </a:lnTo>
                <a:lnTo>
                  <a:pt x="497" y="426"/>
                </a:lnTo>
                <a:lnTo>
                  <a:pt x="531" y="400"/>
                </a:lnTo>
                <a:lnTo>
                  <a:pt x="554" y="385"/>
                </a:lnTo>
                <a:lnTo>
                  <a:pt x="562" y="349"/>
                </a:lnTo>
                <a:lnTo>
                  <a:pt x="547" y="316"/>
                </a:lnTo>
                <a:lnTo>
                  <a:pt x="540" y="279"/>
                </a:lnTo>
                <a:lnTo>
                  <a:pt x="562" y="216"/>
                </a:lnTo>
                <a:lnTo>
                  <a:pt x="588" y="188"/>
                </a:lnTo>
                <a:lnTo>
                  <a:pt x="619" y="169"/>
                </a:lnTo>
                <a:lnTo>
                  <a:pt x="656" y="141"/>
                </a:lnTo>
                <a:lnTo>
                  <a:pt x="656" y="84"/>
                </a:lnTo>
                <a:lnTo>
                  <a:pt x="613" y="36"/>
                </a:lnTo>
                <a:lnTo>
                  <a:pt x="559" y="0"/>
                </a:lnTo>
                <a:lnTo>
                  <a:pt x="531" y="34"/>
                </a:lnTo>
                <a:close/>
              </a:path>
            </a:pathLst>
          </a:custGeom>
          <a:solidFill>
            <a:srgbClr val="82EBFF"/>
          </a:solidFill>
          <a:ln w="1588">
            <a:solidFill>
              <a:srgbClr val="82EB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" name="Freeform 136"/>
          <p:cNvSpPr>
            <a:spLocks/>
          </p:cNvSpPr>
          <p:nvPr/>
        </p:nvSpPr>
        <p:spPr bwMode="blackWhite">
          <a:xfrm>
            <a:off x="3715544" y="3920836"/>
            <a:ext cx="520700" cy="479425"/>
          </a:xfrm>
          <a:custGeom>
            <a:avLst/>
            <a:gdLst>
              <a:gd name="T0" fmla="*/ 2147483647 w 656"/>
              <a:gd name="T1" fmla="*/ 2147483647 h 602"/>
              <a:gd name="T2" fmla="*/ 2147483647 w 656"/>
              <a:gd name="T3" fmla="*/ 2147483647 h 602"/>
              <a:gd name="T4" fmla="*/ 2147483647 w 656"/>
              <a:gd name="T5" fmla="*/ 2147483647 h 602"/>
              <a:gd name="T6" fmla="*/ 2147483647 w 656"/>
              <a:gd name="T7" fmla="*/ 2147483647 h 602"/>
              <a:gd name="T8" fmla="*/ 2147483647 w 656"/>
              <a:gd name="T9" fmla="*/ 2147483647 h 602"/>
              <a:gd name="T10" fmla="*/ 2147483647 w 656"/>
              <a:gd name="T11" fmla="*/ 2147483647 h 602"/>
              <a:gd name="T12" fmla="*/ 2147483647 w 656"/>
              <a:gd name="T13" fmla="*/ 2147483647 h 602"/>
              <a:gd name="T14" fmla="*/ 2147483647 w 656"/>
              <a:gd name="T15" fmla="*/ 2147483647 h 602"/>
              <a:gd name="T16" fmla="*/ 2147483647 w 656"/>
              <a:gd name="T17" fmla="*/ 2147483647 h 602"/>
              <a:gd name="T18" fmla="*/ 2147483647 w 656"/>
              <a:gd name="T19" fmla="*/ 2147483647 h 602"/>
              <a:gd name="T20" fmla="*/ 2147483647 w 656"/>
              <a:gd name="T21" fmla="*/ 2147483647 h 602"/>
              <a:gd name="T22" fmla="*/ 2147483647 w 656"/>
              <a:gd name="T23" fmla="*/ 2147483647 h 602"/>
              <a:gd name="T24" fmla="*/ 0 w 656"/>
              <a:gd name="T25" fmla="*/ 2147483647 h 602"/>
              <a:gd name="T26" fmla="*/ 2147483647 w 656"/>
              <a:gd name="T27" fmla="*/ 2147483647 h 602"/>
              <a:gd name="T28" fmla="*/ 2147483647 w 656"/>
              <a:gd name="T29" fmla="*/ 2147483647 h 602"/>
              <a:gd name="T30" fmla="*/ 2147483647 w 656"/>
              <a:gd name="T31" fmla="*/ 2147483647 h 602"/>
              <a:gd name="T32" fmla="*/ 2147483647 w 656"/>
              <a:gd name="T33" fmla="*/ 2147483647 h 602"/>
              <a:gd name="T34" fmla="*/ 2147483647 w 656"/>
              <a:gd name="T35" fmla="*/ 2147483647 h 602"/>
              <a:gd name="T36" fmla="*/ 2147483647 w 656"/>
              <a:gd name="T37" fmla="*/ 2147483647 h 602"/>
              <a:gd name="T38" fmla="*/ 2147483647 w 656"/>
              <a:gd name="T39" fmla="*/ 2147483647 h 602"/>
              <a:gd name="T40" fmla="*/ 2147483647 w 656"/>
              <a:gd name="T41" fmla="*/ 2147483647 h 602"/>
              <a:gd name="T42" fmla="*/ 2147483647 w 656"/>
              <a:gd name="T43" fmla="*/ 2147483647 h 602"/>
              <a:gd name="T44" fmla="*/ 2147483647 w 656"/>
              <a:gd name="T45" fmla="*/ 2147483647 h 602"/>
              <a:gd name="T46" fmla="*/ 2147483647 w 656"/>
              <a:gd name="T47" fmla="*/ 2147483647 h 602"/>
              <a:gd name="T48" fmla="*/ 2147483647 w 656"/>
              <a:gd name="T49" fmla="*/ 2147483647 h 602"/>
              <a:gd name="T50" fmla="*/ 2147483647 w 656"/>
              <a:gd name="T51" fmla="*/ 2147483647 h 602"/>
              <a:gd name="T52" fmla="*/ 2147483647 w 656"/>
              <a:gd name="T53" fmla="*/ 2147483647 h 602"/>
              <a:gd name="T54" fmla="*/ 2147483647 w 656"/>
              <a:gd name="T55" fmla="*/ 2147483647 h 602"/>
              <a:gd name="T56" fmla="*/ 2147483647 w 656"/>
              <a:gd name="T57" fmla="*/ 2147483647 h 602"/>
              <a:gd name="T58" fmla="*/ 2147483647 w 656"/>
              <a:gd name="T59" fmla="*/ 2147483647 h 602"/>
              <a:gd name="T60" fmla="*/ 2147483647 w 656"/>
              <a:gd name="T61" fmla="*/ 2147483647 h 602"/>
              <a:gd name="T62" fmla="*/ 2147483647 w 656"/>
              <a:gd name="T63" fmla="*/ 2147483647 h 602"/>
              <a:gd name="T64" fmla="*/ 2147483647 w 656"/>
              <a:gd name="T65" fmla="*/ 2147483647 h 602"/>
              <a:gd name="T66" fmla="*/ 2147483647 w 656"/>
              <a:gd name="T67" fmla="*/ 2147483647 h 602"/>
              <a:gd name="T68" fmla="*/ 2147483647 w 656"/>
              <a:gd name="T69" fmla="*/ 2147483647 h 602"/>
              <a:gd name="T70" fmla="*/ 2147483647 w 656"/>
              <a:gd name="T71" fmla="*/ 2147483647 h 602"/>
              <a:gd name="T72" fmla="*/ 2147483647 w 656"/>
              <a:gd name="T73" fmla="*/ 2147483647 h 602"/>
              <a:gd name="T74" fmla="*/ 2147483647 w 656"/>
              <a:gd name="T75" fmla="*/ 2147483647 h 602"/>
              <a:gd name="T76" fmla="*/ 2147483647 w 656"/>
              <a:gd name="T77" fmla="*/ 2147483647 h 602"/>
              <a:gd name="T78" fmla="*/ 2147483647 w 656"/>
              <a:gd name="T79" fmla="*/ 2147483647 h 602"/>
              <a:gd name="T80" fmla="*/ 2147483647 w 656"/>
              <a:gd name="T81" fmla="*/ 2147483647 h 602"/>
              <a:gd name="T82" fmla="*/ 2147483647 w 656"/>
              <a:gd name="T83" fmla="*/ 2147483647 h 602"/>
              <a:gd name="T84" fmla="*/ 2147483647 w 656"/>
              <a:gd name="T85" fmla="*/ 2147483647 h 602"/>
              <a:gd name="T86" fmla="*/ 2147483647 w 656"/>
              <a:gd name="T87" fmla="*/ 2147483647 h 602"/>
              <a:gd name="T88" fmla="*/ 2147483647 w 656"/>
              <a:gd name="T89" fmla="*/ 2147483647 h 602"/>
              <a:gd name="T90" fmla="*/ 2147483647 w 656"/>
              <a:gd name="T91" fmla="*/ 2147483647 h 602"/>
              <a:gd name="T92" fmla="*/ 2147483647 w 656"/>
              <a:gd name="T93" fmla="*/ 2147483647 h 602"/>
              <a:gd name="T94" fmla="*/ 2147483647 w 656"/>
              <a:gd name="T95" fmla="*/ 2147483647 h 602"/>
              <a:gd name="T96" fmla="*/ 2147483647 w 656"/>
              <a:gd name="T97" fmla="*/ 2147483647 h 602"/>
              <a:gd name="T98" fmla="*/ 2147483647 w 656"/>
              <a:gd name="T99" fmla="*/ 2147483647 h 602"/>
              <a:gd name="T100" fmla="*/ 2147483647 w 656"/>
              <a:gd name="T101" fmla="*/ 2147483647 h 602"/>
              <a:gd name="T102" fmla="*/ 2147483647 w 656"/>
              <a:gd name="T103" fmla="*/ 2147483647 h 602"/>
              <a:gd name="T104" fmla="*/ 2147483647 w 656"/>
              <a:gd name="T105" fmla="*/ 2147483647 h 602"/>
              <a:gd name="T106" fmla="*/ 2147483647 w 656"/>
              <a:gd name="T107" fmla="*/ 2147483647 h 602"/>
              <a:gd name="T108" fmla="*/ 2147483647 w 656"/>
              <a:gd name="T109" fmla="*/ 2147483647 h 602"/>
              <a:gd name="T110" fmla="*/ 2147483647 w 656"/>
              <a:gd name="T111" fmla="*/ 0 h 60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656"/>
              <a:gd name="T169" fmla="*/ 0 h 602"/>
              <a:gd name="T170" fmla="*/ 656 w 656"/>
              <a:gd name="T171" fmla="*/ 602 h 60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656" h="602">
                <a:moveTo>
                  <a:pt x="531" y="34"/>
                </a:moveTo>
                <a:lnTo>
                  <a:pt x="528" y="43"/>
                </a:lnTo>
                <a:lnTo>
                  <a:pt x="509" y="60"/>
                </a:lnTo>
                <a:lnTo>
                  <a:pt x="490" y="77"/>
                </a:lnTo>
                <a:lnTo>
                  <a:pt x="458" y="98"/>
                </a:lnTo>
                <a:lnTo>
                  <a:pt x="393" y="110"/>
                </a:lnTo>
                <a:lnTo>
                  <a:pt x="318" y="124"/>
                </a:lnTo>
                <a:lnTo>
                  <a:pt x="225" y="146"/>
                </a:lnTo>
                <a:lnTo>
                  <a:pt x="155" y="169"/>
                </a:lnTo>
                <a:lnTo>
                  <a:pt x="86" y="202"/>
                </a:lnTo>
                <a:lnTo>
                  <a:pt x="45" y="224"/>
                </a:lnTo>
                <a:lnTo>
                  <a:pt x="13" y="252"/>
                </a:lnTo>
                <a:lnTo>
                  <a:pt x="0" y="274"/>
                </a:lnTo>
                <a:lnTo>
                  <a:pt x="17" y="279"/>
                </a:lnTo>
                <a:lnTo>
                  <a:pt x="58" y="279"/>
                </a:lnTo>
                <a:lnTo>
                  <a:pt x="86" y="274"/>
                </a:lnTo>
                <a:lnTo>
                  <a:pt x="102" y="283"/>
                </a:lnTo>
                <a:lnTo>
                  <a:pt x="76" y="326"/>
                </a:lnTo>
                <a:lnTo>
                  <a:pt x="41" y="352"/>
                </a:lnTo>
                <a:lnTo>
                  <a:pt x="13" y="385"/>
                </a:lnTo>
                <a:lnTo>
                  <a:pt x="17" y="407"/>
                </a:lnTo>
                <a:lnTo>
                  <a:pt x="71" y="426"/>
                </a:lnTo>
                <a:lnTo>
                  <a:pt x="95" y="426"/>
                </a:lnTo>
                <a:lnTo>
                  <a:pt x="117" y="421"/>
                </a:lnTo>
                <a:lnTo>
                  <a:pt x="138" y="414"/>
                </a:lnTo>
                <a:lnTo>
                  <a:pt x="154" y="414"/>
                </a:lnTo>
                <a:lnTo>
                  <a:pt x="117" y="447"/>
                </a:lnTo>
                <a:lnTo>
                  <a:pt x="81" y="490"/>
                </a:lnTo>
                <a:lnTo>
                  <a:pt x="52" y="540"/>
                </a:lnTo>
                <a:lnTo>
                  <a:pt x="45" y="566"/>
                </a:lnTo>
                <a:lnTo>
                  <a:pt x="55" y="590"/>
                </a:lnTo>
                <a:lnTo>
                  <a:pt x="107" y="602"/>
                </a:lnTo>
                <a:lnTo>
                  <a:pt x="155" y="590"/>
                </a:lnTo>
                <a:lnTo>
                  <a:pt x="183" y="573"/>
                </a:lnTo>
                <a:lnTo>
                  <a:pt x="226" y="552"/>
                </a:lnTo>
                <a:lnTo>
                  <a:pt x="244" y="540"/>
                </a:lnTo>
                <a:lnTo>
                  <a:pt x="256" y="540"/>
                </a:lnTo>
                <a:lnTo>
                  <a:pt x="270" y="552"/>
                </a:lnTo>
                <a:lnTo>
                  <a:pt x="285" y="573"/>
                </a:lnTo>
                <a:lnTo>
                  <a:pt x="363" y="587"/>
                </a:lnTo>
                <a:lnTo>
                  <a:pt x="445" y="558"/>
                </a:lnTo>
                <a:lnTo>
                  <a:pt x="474" y="504"/>
                </a:lnTo>
                <a:lnTo>
                  <a:pt x="488" y="454"/>
                </a:lnTo>
                <a:lnTo>
                  <a:pt x="497" y="426"/>
                </a:lnTo>
                <a:lnTo>
                  <a:pt x="531" y="400"/>
                </a:lnTo>
                <a:lnTo>
                  <a:pt x="554" y="385"/>
                </a:lnTo>
                <a:lnTo>
                  <a:pt x="562" y="349"/>
                </a:lnTo>
                <a:lnTo>
                  <a:pt x="547" y="316"/>
                </a:lnTo>
                <a:lnTo>
                  <a:pt x="540" y="279"/>
                </a:lnTo>
                <a:lnTo>
                  <a:pt x="562" y="216"/>
                </a:lnTo>
                <a:lnTo>
                  <a:pt x="588" y="188"/>
                </a:lnTo>
                <a:lnTo>
                  <a:pt x="619" y="169"/>
                </a:lnTo>
                <a:lnTo>
                  <a:pt x="656" y="141"/>
                </a:lnTo>
                <a:lnTo>
                  <a:pt x="656" y="84"/>
                </a:lnTo>
                <a:lnTo>
                  <a:pt x="613" y="36"/>
                </a:lnTo>
                <a:lnTo>
                  <a:pt x="559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7" name="Freeform 137"/>
          <p:cNvSpPr>
            <a:spLocks/>
          </p:cNvSpPr>
          <p:nvPr/>
        </p:nvSpPr>
        <p:spPr bwMode="blackWhite">
          <a:xfrm>
            <a:off x="3945731" y="4106574"/>
            <a:ext cx="123825" cy="133350"/>
          </a:xfrm>
          <a:custGeom>
            <a:avLst/>
            <a:gdLst>
              <a:gd name="T0" fmla="*/ 2147483647 w 156"/>
              <a:gd name="T1" fmla="*/ 0 h 167"/>
              <a:gd name="T2" fmla="*/ 2147483647 w 156"/>
              <a:gd name="T3" fmla="*/ 1018258204 h 167"/>
              <a:gd name="T4" fmla="*/ 2147483647 w 156"/>
              <a:gd name="T5" fmla="*/ 2147483647 h 167"/>
              <a:gd name="T6" fmla="*/ 2147483647 w 156"/>
              <a:gd name="T7" fmla="*/ 2147483647 h 167"/>
              <a:gd name="T8" fmla="*/ 2147483647 w 156"/>
              <a:gd name="T9" fmla="*/ 2147483647 h 167"/>
              <a:gd name="T10" fmla="*/ 0 w 156"/>
              <a:gd name="T11" fmla="*/ 2147483647 h 167"/>
              <a:gd name="T12" fmla="*/ 2147483647 w 156"/>
              <a:gd name="T13" fmla="*/ 2147483647 h 167"/>
              <a:gd name="T14" fmla="*/ 2147483647 w 156"/>
              <a:gd name="T15" fmla="*/ 2147483647 h 167"/>
              <a:gd name="T16" fmla="*/ 2147483647 w 156"/>
              <a:gd name="T17" fmla="*/ 2147483647 h 167"/>
              <a:gd name="T18" fmla="*/ 2147483647 w 156"/>
              <a:gd name="T19" fmla="*/ 2147483647 h 167"/>
              <a:gd name="T20" fmla="*/ 2147483647 w 156"/>
              <a:gd name="T21" fmla="*/ 2147483647 h 167"/>
              <a:gd name="T22" fmla="*/ 2147483647 w 156"/>
              <a:gd name="T23" fmla="*/ 2147483647 h 167"/>
              <a:gd name="T24" fmla="*/ 2147483647 w 156"/>
              <a:gd name="T25" fmla="*/ 0 h 16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6"/>
              <a:gd name="T40" fmla="*/ 0 h 167"/>
              <a:gd name="T41" fmla="*/ 156 w 156"/>
              <a:gd name="T42" fmla="*/ 167 h 16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6" h="167">
                <a:moveTo>
                  <a:pt x="145" y="0"/>
                </a:moveTo>
                <a:lnTo>
                  <a:pt x="145" y="2"/>
                </a:lnTo>
                <a:lnTo>
                  <a:pt x="107" y="38"/>
                </a:lnTo>
                <a:lnTo>
                  <a:pt x="50" y="74"/>
                </a:lnTo>
                <a:lnTo>
                  <a:pt x="15" y="107"/>
                </a:lnTo>
                <a:lnTo>
                  <a:pt x="0" y="145"/>
                </a:lnTo>
                <a:lnTo>
                  <a:pt x="15" y="167"/>
                </a:lnTo>
                <a:lnTo>
                  <a:pt x="59" y="160"/>
                </a:lnTo>
                <a:lnTo>
                  <a:pt x="93" y="129"/>
                </a:lnTo>
                <a:lnTo>
                  <a:pt x="107" y="78"/>
                </a:lnTo>
                <a:lnTo>
                  <a:pt x="126" y="50"/>
                </a:lnTo>
                <a:lnTo>
                  <a:pt x="156" y="19"/>
                </a:lnTo>
                <a:lnTo>
                  <a:pt x="145" y="0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8" name="Freeform 138"/>
          <p:cNvSpPr>
            <a:spLocks/>
          </p:cNvSpPr>
          <p:nvPr/>
        </p:nvSpPr>
        <p:spPr bwMode="blackWhite">
          <a:xfrm>
            <a:off x="3945731" y="4106574"/>
            <a:ext cx="123825" cy="133350"/>
          </a:xfrm>
          <a:custGeom>
            <a:avLst/>
            <a:gdLst>
              <a:gd name="T0" fmla="*/ 2147483647 w 156"/>
              <a:gd name="T1" fmla="*/ 0 h 167"/>
              <a:gd name="T2" fmla="*/ 2147483647 w 156"/>
              <a:gd name="T3" fmla="*/ 1018258204 h 167"/>
              <a:gd name="T4" fmla="*/ 2147483647 w 156"/>
              <a:gd name="T5" fmla="*/ 2147483647 h 167"/>
              <a:gd name="T6" fmla="*/ 2147483647 w 156"/>
              <a:gd name="T7" fmla="*/ 2147483647 h 167"/>
              <a:gd name="T8" fmla="*/ 2147483647 w 156"/>
              <a:gd name="T9" fmla="*/ 2147483647 h 167"/>
              <a:gd name="T10" fmla="*/ 0 w 156"/>
              <a:gd name="T11" fmla="*/ 2147483647 h 167"/>
              <a:gd name="T12" fmla="*/ 2147483647 w 156"/>
              <a:gd name="T13" fmla="*/ 2147483647 h 167"/>
              <a:gd name="T14" fmla="*/ 2147483647 w 156"/>
              <a:gd name="T15" fmla="*/ 2147483647 h 167"/>
              <a:gd name="T16" fmla="*/ 2147483647 w 156"/>
              <a:gd name="T17" fmla="*/ 2147483647 h 167"/>
              <a:gd name="T18" fmla="*/ 2147483647 w 156"/>
              <a:gd name="T19" fmla="*/ 2147483647 h 167"/>
              <a:gd name="T20" fmla="*/ 2147483647 w 156"/>
              <a:gd name="T21" fmla="*/ 2147483647 h 167"/>
              <a:gd name="T22" fmla="*/ 2147483647 w 156"/>
              <a:gd name="T23" fmla="*/ 2147483647 h 16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56"/>
              <a:gd name="T37" fmla="*/ 0 h 167"/>
              <a:gd name="T38" fmla="*/ 156 w 156"/>
              <a:gd name="T39" fmla="*/ 167 h 16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56" h="167">
                <a:moveTo>
                  <a:pt x="145" y="0"/>
                </a:moveTo>
                <a:lnTo>
                  <a:pt x="145" y="2"/>
                </a:lnTo>
                <a:lnTo>
                  <a:pt x="107" y="38"/>
                </a:lnTo>
                <a:lnTo>
                  <a:pt x="50" y="74"/>
                </a:lnTo>
                <a:lnTo>
                  <a:pt x="15" y="107"/>
                </a:lnTo>
                <a:lnTo>
                  <a:pt x="0" y="145"/>
                </a:lnTo>
                <a:lnTo>
                  <a:pt x="15" y="167"/>
                </a:lnTo>
                <a:lnTo>
                  <a:pt x="59" y="160"/>
                </a:lnTo>
                <a:lnTo>
                  <a:pt x="93" y="129"/>
                </a:lnTo>
                <a:lnTo>
                  <a:pt x="107" y="78"/>
                </a:lnTo>
                <a:lnTo>
                  <a:pt x="126" y="50"/>
                </a:lnTo>
                <a:lnTo>
                  <a:pt x="156" y="1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9" name="Freeform 139"/>
          <p:cNvSpPr>
            <a:spLocks/>
          </p:cNvSpPr>
          <p:nvPr/>
        </p:nvSpPr>
        <p:spPr bwMode="blackWhite">
          <a:xfrm>
            <a:off x="3688556" y="3962111"/>
            <a:ext cx="158750" cy="55563"/>
          </a:xfrm>
          <a:custGeom>
            <a:avLst/>
            <a:gdLst>
              <a:gd name="T0" fmla="*/ 2147483647 w 201"/>
              <a:gd name="T1" fmla="*/ 2147483647 h 69"/>
              <a:gd name="T2" fmla="*/ 2147483647 w 201"/>
              <a:gd name="T3" fmla="*/ 2147483647 h 69"/>
              <a:gd name="T4" fmla="*/ 2147483647 w 201"/>
              <a:gd name="T5" fmla="*/ 0 h 69"/>
              <a:gd name="T6" fmla="*/ 2147483647 w 201"/>
              <a:gd name="T7" fmla="*/ 0 h 69"/>
              <a:gd name="T8" fmla="*/ 2147483647 w 201"/>
              <a:gd name="T9" fmla="*/ 0 h 69"/>
              <a:gd name="T10" fmla="*/ 2147483647 w 201"/>
              <a:gd name="T11" fmla="*/ 2147483647 h 69"/>
              <a:gd name="T12" fmla="*/ 2147483647 w 201"/>
              <a:gd name="T13" fmla="*/ 2147483647 h 69"/>
              <a:gd name="T14" fmla="*/ 2147483647 w 201"/>
              <a:gd name="T15" fmla="*/ 2147483647 h 69"/>
              <a:gd name="T16" fmla="*/ 0 w 201"/>
              <a:gd name="T17" fmla="*/ 2147483647 h 69"/>
              <a:gd name="T18" fmla="*/ 0 w 201"/>
              <a:gd name="T19" fmla="*/ 2147483647 h 69"/>
              <a:gd name="T20" fmla="*/ 2147483647 w 201"/>
              <a:gd name="T21" fmla="*/ 2147483647 h 69"/>
              <a:gd name="T22" fmla="*/ 2147483647 w 201"/>
              <a:gd name="T23" fmla="*/ 2147483647 h 69"/>
              <a:gd name="T24" fmla="*/ 2147483647 w 201"/>
              <a:gd name="T25" fmla="*/ 2147483647 h 69"/>
              <a:gd name="T26" fmla="*/ 2147483647 w 201"/>
              <a:gd name="T27" fmla="*/ 2147483647 h 69"/>
              <a:gd name="T28" fmla="*/ 2147483647 w 201"/>
              <a:gd name="T29" fmla="*/ 2147483647 h 69"/>
              <a:gd name="T30" fmla="*/ 2147483647 w 201"/>
              <a:gd name="T31" fmla="*/ 2147483647 h 69"/>
              <a:gd name="T32" fmla="*/ 2147483647 w 201"/>
              <a:gd name="T33" fmla="*/ 2147483647 h 69"/>
              <a:gd name="T34" fmla="*/ 2147483647 w 201"/>
              <a:gd name="T35" fmla="*/ 2147483647 h 69"/>
              <a:gd name="T36" fmla="*/ 2147483647 w 201"/>
              <a:gd name="T37" fmla="*/ 2147483647 h 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01"/>
              <a:gd name="T58" fmla="*/ 0 h 69"/>
              <a:gd name="T59" fmla="*/ 201 w 201"/>
              <a:gd name="T60" fmla="*/ 69 h 6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01" h="69">
                <a:moveTo>
                  <a:pt x="201" y="8"/>
                </a:moveTo>
                <a:lnTo>
                  <a:pt x="190" y="8"/>
                </a:lnTo>
                <a:lnTo>
                  <a:pt x="159" y="0"/>
                </a:lnTo>
                <a:lnTo>
                  <a:pt x="130" y="0"/>
                </a:lnTo>
                <a:lnTo>
                  <a:pt x="93" y="0"/>
                </a:lnTo>
                <a:lnTo>
                  <a:pt x="64" y="8"/>
                </a:lnTo>
                <a:lnTo>
                  <a:pt x="35" y="12"/>
                </a:lnTo>
                <a:lnTo>
                  <a:pt x="10" y="25"/>
                </a:lnTo>
                <a:lnTo>
                  <a:pt x="0" y="46"/>
                </a:lnTo>
                <a:lnTo>
                  <a:pt x="0" y="53"/>
                </a:lnTo>
                <a:lnTo>
                  <a:pt x="5" y="65"/>
                </a:lnTo>
                <a:lnTo>
                  <a:pt x="22" y="69"/>
                </a:lnTo>
                <a:lnTo>
                  <a:pt x="41" y="65"/>
                </a:lnTo>
                <a:lnTo>
                  <a:pt x="80" y="48"/>
                </a:lnTo>
                <a:lnTo>
                  <a:pt x="111" y="32"/>
                </a:lnTo>
                <a:lnTo>
                  <a:pt x="130" y="17"/>
                </a:lnTo>
                <a:lnTo>
                  <a:pt x="142" y="8"/>
                </a:lnTo>
                <a:lnTo>
                  <a:pt x="152" y="8"/>
                </a:lnTo>
                <a:lnTo>
                  <a:pt x="166" y="8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0" name="Freeform 140"/>
          <p:cNvSpPr>
            <a:spLocks/>
          </p:cNvSpPr>
          <p:nvPr/>
        </p:nvSpPr>
        <p:spPr bwMode="blackWhite">
          <a:xfrm>
            <a:off x="3688556" y="3962111"/>
            <a:ext cx="158750" cy="55563"/>
          </a:xfrm>
          <a:custGeom>
            <a:avLst/>
            <a:gdLst>
              <a:gd name="T0" fmla="*/ 2147483647 w 201"/>
              <a:gd name="T1" fmla="*/ 2147483647 h 69"/>
              <a:gd name="T2" fmla="*/ 2147483647 w 201"/>
              <a:gd name="T3" fmla="*/ 2147483647 h 69"/>
              <a:gd name="T4" fmla="*/ 2147483647 w 201"/>
              <a:gd name="T5" fmla="*/ 0 h 69"/>
              <a:gd name="T6" fmla="*/ 2147483647 w 201"/>
              <a:gd name="T7" fmla="*/ 0 h 69"/>
              <a:gd name="T8" fmla="*/ 2147483647 w 201"/>
              <a:gd name="T9" fmla="*/ 0 h 69"/>
              <a:gd name="T10" fmla="*/ 2147483647 w 201"/>
              <a:gd name="T11" fmla="*/ 2147483647 h 69"/>
              <a:gd name="T12" fmla="*/ 2147483647 w 201"/>
              <a:gd name="T13" fmla="*/ 2147483647 h 69"/>
              <a:gd name="T14" fmla="*/ 2147483647 w 201"/>
              <a:gd name="T15" fmla="*/ 2147483647 h 69"/>
              <a:gd name="T16" fmla="*/ 0 w 201"/>
              <a:gd name="T17" fmla="*/ 2147483647 h 69"/>
              <a:gd name="T18" fmla="*/ 0 w 201"/>
              <a:gd name="T19" fmla="*/ 2147483647 h 69"/>
              <a:gd name="T20" fmla="*/ 2147483647 w 201"/>
              <a:gd name="T21" fmla="*/ 2147483647 h 69"/>
              <a:gd name="T22" fmla="*/ 2147483647 w 201"/>
              <a:gd name="T23" fmla="*/ 2147483647 h 69"/>
              <a:gd name="T24" fmla="*/ 2147483647 w 201"/>
              <a:gd name="T25" fmla="*/ 2147483647 h 69"/>
              <a:gd name="T26" fmla="*/ 2147483647 w 201"/>
              <a:gd name="T27" fmla="*/ 2147483647 h 69"/>
              <a:gd name="T28" fmla="*/ 2147483647 w 201"/>
              <a:gd name="T29" fmla="*/ 2147483647 h 69"/>
              <a:gd name="T30" fmla="*/ 2147483647 w 201"/>
              <a:gd name="T31" fmla="*/ 2147483647 h 69"/>
              <a:gd name="T32" fmla="*/ 2147483647 w 201"/>
              <a:gd name="T33" fmla="*/ 2147483647 h 69"/>
              <a:gd name="T34" fmla="*/ 2147483647 w 201"/>
              <a:gd name="T35" fmla="*/ 2147483647 h 69"/>
              <a:gd name="T36" fmla="*/ 2147483647 w 201"/>
              <a:gd name="T37" fmla="*/ 2147483647 h 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01"/>
              <a:gd name="T58" fmla="*/ 0 h 69"/>
              <a:gd name="T59" fmla="*/ 201 w 201"/>
              <a:gd name="T60" fmla="*/ 69 h 6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01" h="69">
                <a:moveTo>
                  <a:pt x="201" y="8"/>
                </a:moveTo>
                <a:lnTo>
                  <a:pt x="190" y="8"/>
                </a:lnTo>
                <a:lnTo>
                  <a:pt x="159" y="0"/>
                </a:lnTo>
                <a:lnTo>
                  <a:pt x="130" y="0"/>
                </a:lnTo>
                <a:lnTo>
                  <a:pt x="93" y="0"/>
                </a:lnTo>
                <a:lnTo>
                  <a:pt x="64" y="8"/>
                </a:lnTo>
                <a:lnTo>
                  <a:pt x="35" y="12"/>
                </a:lnTo>
                <a:lnTo>
                  <a:pt x="10" y="25"/>
                </a:lnTo>
                <a:lnTo>
                  <a:pt x="0" y="46"/>
                </a:lnTo>
                <a:lnTo>
                  <a:pt x="0" y="53"/>
                </a:lnTo>
                <a:lnTo>
                  <a:pt x="5" y="65"/>
                </a:lnTo>
                <a:lnTo>
                  <a:pt x="22" y="69"/>
                </a:lnTo>
                <a:lnTo>
                  <a:pt x="41" y="65"/>
                </a:lnTo>
                <a:lnTo>
                  <a:pt x="80" y="48"/>
                </a:lnTo>
                <a:lnTo>
                  <a:pt x="111" y="32"/>
                </a:lnTo>
                <a:lnTo>
                  <a:pt x="130" y="17"/>
                </a:lnTo>
                <a:lnTo>
                  <a:pt x="142" y="8"/>
                </a:lnTo>
                <a:lnTo>
                  <a:pt x="152" y="8"/>
                </a:lnTo>
                <a:lnTo>
                  <a:pt x="166" y="8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" name="Freeform 141"/>
          <p:cNvSpPr>
            <a:spLocks/>
          </p:cNvSpPr>
          <p:nvPr/>
        </p:nvSpPr>
        <p:spPr bwMode="blackWhite">
          <a:xfrm>
            <a:off x="3545681" y="4081174"/>
            <a:ext cx="80963" cy="107950"/>
          </a:xfrm>
          <a:custGeom>
            <a:avLst/>
            <a:gdLst>
              <a:gd name="T0" fmla="*/ 2147483647 w 102"/>
              <a:gd name="T1" fmla="*/ 0 h 134"/>
              <a:gd name="T2" fmla="*/ 2147483647 w 102"/>
              <a:gd name="T3" fmla="*/ 0 h 134"/>
              <a:gd name="T4" fmla="*/ 2147483647 w 102"/>
              <a:gd name="T5" fmla="*/ 2147483647 h 134"/>
              <a:gd name="T6" fmla="*/ 2147483647 w 102"/>
              <a:gd name="T7" fmla="*/ 2147483647 h 134"/>
              <a:gd name="T8" fmla="*/ 2147483647 w 102"/>
              <a:gd name="T9" fmla="*/ 2147483647 h 134"/>
              <a:gd name="T10" fmla="*/ 1000514560 w 102"/>
              <a:gd name="T11" fmla="*/ 2147483647 h 134"/>
              <a:gd name="T12" fmla="*/ 0 w 102"/>
              <a:gd name="T13" fmla="*/ 2147483647 h 134"/>
              <a:gd name="T14" fmla="*/ 2147483647 w 102"/>
              <a:gd name="T15" fmla="*/ 2147483647 h 134"/>
              <a:gd name="T16" fmla="*/ 2147483647 w 102"/>
              <a:gd name="T17" fmla="*/ 2147483647 h 134"/>
              <a:gd name="T18" fmla="*/ 2147483647 w 102"/>
              <a:gd name="T19" fmla="*/ 2147483647 h 134"/>
              <a:gd name="T20" fmla="*/ 2147483647 w 102"/>
              <a:gd name="T21" fmla="*/ 2147483647 h 134"/>
              <a:gd name="T22" fmla="*/ 2147483647 w 102"/>
              <a:gd name="T23" fmla="*/ 2147483647 h 134"/>
              <a:gd name="T24" fmla="*/ 2147483647 w 102"/>
              <a:gd name="T25" fmla="*/ 2147483647 h 134"/>
              <a:gd name="T26" fmla="*/ 2147483647 w 102"/>
              <a:gd name="T27" fmla="*/ 2147483647 h 134"/>
              <a:gd name="T28" fmla="*/ 2147483647 w 102"/>
              <a:gd name="T29" fmla="*/ 2147483647 h 134"/>
              <a:gd name="T30" fmla="*/ 2147483647 w 102"/>
              <a:gd name="T31" fmla="*/ 2147483647 h 134"/>
              <a:gd name="T32" fmla="*/ 2147483647 w 102"/>
              <a:gd name="T33" fmla="*/ 2147483647 h 134"/>
              <a:gd name="T34" fmla="*/ 2147483647 w 102"/>
              <a:gd name="T35" fmla="*/ 0 h 13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2"/>
              <a:gd name="T55" fmla="*/ 0 h 134"/>
              <a:gd name="T56" fmla="*/ 102 w 102"/>
              <a:gd name="T57" fmla="*/ 134 h 134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2" h="134">
                <a:moveTo>
                  <a:pt x="102" y="0"/>
                </a:moveTo>
                <a:lnTo>
                  <a:pt x="97" y="0"/>
                </a:lnTo>
                <a:lnTo>
                  <a:pt x="78" y="14"/>
                </a:lnTo>
                <a:lnTo>
                  <a:pt x="52" y="33"/>
                </a:lnTo>
                <a:lnTo>
                  <a:pt x="24" y="69"/>
                </a:lnTo>
                <a:lnTo>
                  <a:pt x="2" y="91"/>
                </a:lnTo>
                <a:lnTo>
                  <a:pt x="0" y="114"/>
                </a:lnTo>
                <a:lnTo>
                  <a:pt x="10" y="128"/>
                </a:lnTo>
                <a:lnTo>
                  <a:pt x="29" y="134"/>
                </a:lnTo>
                <a:lnTo>
                  <a:pt x="52" y="134"/>
                </a:lnTo>
                <a:lnTo>
                  <a:pt x="73" y="121"/>
                </a:lnTo>
                <a:lnTo>
                  <a:pt x="86" y="96"/>
                </a:lnTo>
                <a:lnTo>
                  <a:pt x="86" y="69"/>
                </a:lnTo>
                <a:lnTo>
                  <a:pt x="86" y="50"/>
                </a:lnTo>
                <a:lnTo>
                  <a:pt x="93" y="31"/>
                </a:lnTo>
                <a:lnTo>
                  <a:pt x="97" y="22"/>
                </a:lnTo>
                <a:lnTo>
                  <a:pt x="102" y="14"/>
                </a:lnTo>
                <a:lnTo>
                  <a:pt x="102" y="0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" name="Freeform 142"/>
          <p:cNvSpPr>
            <a:spLocks/>
          </p:cNvSpPr>
          <p:nvPr/>
        </p:nvSpPr>
        <p:spPr bwMode="blackWhite">
          <a:xfrm>
            <a:off x="3545681" y="4081174"/>
            <a:ext cx="80963" cy="107950"/>
          </a:xfrm>
          <a:custGeom>
            <a:avLst/>
            <a:gdLst>
              <a:gd name="T0" fmla="*/ 2147483647 w 102"/>
              <a:gd name="T1" fmla="*/ 0 h 134"/>
              <a:gd name="T2" fmla="*/ 2147483647 w 102"/>
              <a:gd name="T3" fmla="*/ 0 h 134"/>
              <a:gd name="T4" fmla="*/ 2147483647 w 102"/>
              <a:gd name="T5" fmla="*/ 2147483647 h 134"/>
              <a:gd name="T6" fmla="*/ 2147483647 w 102"/>
              <a:gd name="T7" fmla="*/ 2147483647 h 134"/>
              <a:gd name="T8" fmla="*/ 2147483647 w 102"/>
              <a:gd name="T9" fmla="*/ 2147483647 h 134"/>
              <a:gd name="T10" fmla="*/ 1000514560 w 102"/>
              <a:gd name="T11" fmla="*/ 2147483647 h 134"/>
              <a:gd name="T12" fmla="*/ 0 w 102"/>
              <a:gd name="T13" fmla="*/ 2147483647 h 134"/>
              <a:gd name="T14" fmla="*/ 2147483647 w 102"/>
              <a:gd name="T15" fmla="*/ 2147483647 h 134"/>
              <a:gd name="T16" fmla="*/ 2147483647 w 102"/>
              <a:gd name="T17" fmla="*/ 2147483647 h 134"/>
              <a:gd name="T18" fmla="*/ 2147483647 w 102"/>
              <a:gd name="T19" fmla="*/ 2147483647 h 134"/>
              <a:gd name="T20" fmla="*/ 2147483647 w 102"/>
              <a:gd name="T21" fmla="*/ 2147483647 h 134"/>
              <a:gd name="T22" fmla="*/ 2147483647 w 102"/>
              <a:gd name="T23" fmla="*/ 2147483647 h 134"/>
              <a:gd name="T24" fmla="*/ 2147483647 w 102"/>
              <a:gd name="T25" fmla="*/ 2147483647 h 134"/>
              <a:gd name="T26" fmla="*/ 2147483647 w 102"/>
              <a:gd name="T27" fmla="*/ 2147483647 h 134"/>
              <a:gd name="T28" fmla="*/ 2147483647 w 102"/>
              <a:gd name="T29" fmla="*/ 2147483647 h 134"/>
              <a:gd name="T30" fmla="*/ 2147483647 w 102"/>
              <a:gd name="T31" fmla="*/ 2147483647 h 134"/>
              <a:gd name="T32" fmla="*/ 2147483647 w 102"/>
              <a:gd name="T33" fmla="*/ 2147483647 h 13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2"/>
              <a:gd name="T52" fmla="*/ 0 h 134"/>
              <a:gd name="T53" fmla="*/ 102 w 102"/>
              <a:gd name="T54" fmla="*/ 134 h 13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2" h="134">
                <a:moveTo>
                  <a:pt x="102" y="0"/>
                </a:moveTo>
                <a:lnTo>
                  <a:pt x="97" y="0"/>
                </a:lnTo>
                <a:lnTo>
                  <a:pt x="78" y="14"/>
                </a:lnTo>
                <a:lnTo>
                  <a:pt x="52" y="33"/>
                </a:lnTo>
                <a:lnTo>
                  <a:pt x="24" y="69"/>
                </a:lnTo>
                <a:lnTo>
                  <a:pt x="2" y="91"/>
                </a:lnTo>
                <a:lnTo>
                  <a:pt x="0" y="114"/>
                </a:lnTo>
                <a:lnTo>
                  <a:pt x="10" y="128"/>
                </a:lnTo>
                <a:lnTo>
                  <a:pt x="29" y="134"/>
                </a:lnTo>
                <a:lnTo>
                  <a:pt x="52" y="134"/>
                </a:lnTo>
                <a:lnTo>
                  <a:pt x="73" y="121"/>
                </a:lnTo>
                <a:lnTo>
                  <a:pt x="86" y="96"/>
                </a:lnTo>
                <a:lnTo>
                  <a:pt x="86" y="69"/>
                </a:lnTo>
                <a:lnTo>
                  <a:pt x="86" y="50"/>
                </a:lnTo>
                <a:lnTo>
                  <a:pt x="93" y="31"/>
                </a:lnTo>
                <a:lnTo>
                  <a:pt x="97" y="22"/>
                </a:lnTo>
                <a:lnTo>
                  <a:pt x="102" y="1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" name="Freeform 143"/>
          <p:cNvSpPr>
            <a:spLocks/>
          </p:cNvSpPr>
          <p:nvPr/>
        </p:nvSpPr>
        <p:spPr bwMode="blackWhite">
          <a:xfrm>
            <a:off x="4491831" y="4151024"/>
            <a:ext cx="34925" cy="31750"/>
          </a:xfrm>
          <a:custGeom>
            <a:avLst/>
            <a:gdLst>
              <a:gd name="T0" fmla="*/ 2147483647 w 43"/>
              <a:gd name="T1" fmla="*/ 2147483647 h 42"/>
              <a:gd name="T2" fmla="*/ 2147483647 w 43"/>
              <a:gd name="T3" fmla="*/ 0 h 42"/>
              <a:gd name="T4" fmla="*/ 2147483647 w 43"/>
              <a:gd name="T5" fmla="*/ 2147483647 h 42"/>
              <a:gd name="T6" fmla="*/ 2147483647 w 43"/>
              <a:gd name="T7" fmla="*/ 2147483647 h 42"/>
              <a:gd name="T8" fmla="*/ 0 w 43"/>
              <a:gd name="T9" fmla="*/ 2147483647 h 42"/>
              <a:gd name="T10" fmla="*/ 2147483647 w 43"/>
              <a:gd name="T11" fmla="*/ 2147483647 h 42"/>
              <a:gd name="T12" fmla="*/ 2147483647 w 43"/>
              <a:gd name="T13" fmla="*/ 2147483647 h 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3"/>
              <a:gd name="T22" fmla="*/ 0 h 42"/>
              <a:gd name="T23" fmla="*/ 43 w 43"/>
              <a:gd name="T24" fmla="*/ 42 h 4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3" h="42">
                <a:moveTo>
                  <a:pt x="43" y="10"/>
                </a:moveTo>
                <a:lnTo>
                  <a:pt x="33" y="0"/>
                </a:lnTo>
                <a:lnTo>
                  <a:pt x="22" y="10"/>
                </a:lnTo>
                <a:lnTo>
                  <a:pt x="9" y="10"/>
                </a:lnTo>
                <a:lnTo>
                  <a:pt x="0" y="23"/>
                </a:lnTo>
                <a:lnTo>
                  <a:pt x="9" y="35"/>
                </a:lnTo>
                <a:lnTo>
                  <a:pt x="15" y="4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4" name="Freeform 144"/>
          <p:cNvSpPr>
            <a:spLocks/>
          </p:cNvSpPr>
          <p:nvPr/>
        </p:nvSpPr>
        <p:spPr bwMode="blackWhite">
          <a:xfrm>
            <a:off x="4709319" y="4158961"/>
            <a:ext cx="12700" cy="46038"/>
          </a:xfrm>
          <a:custGeom>
            <a:avLst/>
            <a:gdLst>
              <a:gd name="T0" fmla="*/ 0 w 16"/>
              <a:gd name="T1" fmla="*/ 0 h 59"/>
              <a:gd name="T2" fmla="*/ 0 w 16"/>
              <a:gd name="T3" fmla="*/ 2147483647 h 59"/>
              <a:gd name="T4" fmla="*/ 2147483647 w 16"/>
              <a:gd name="T5" fmla="*/ 2147483647 h 59"/>
              <a:gd name="T6" fmla="*/ 2147483647 w 16"/>
              <a:gd name="T7" fmla="*/ 2147483647 h 59"/>
              <a:gd name="T8" fmla="*/ 2147483647 w 16"/>
              <a:gd name="T9" fmla="*/ 2147483647 h 59"/>
              <a:gd name="T10" fmla="*/ 2147483647 w 16"/>
              <a:gd name="T11" fmla="*/ 2147483647 h 59"/>
              <a:gd name="T12" fmla="*/ 0 w 16"/>
              <a:gd name="T13" fmla="*/ 2147483647 h 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"/>
              <a:gd name="T22" fmla="*/ 0 h 59"/>
              <a:gd name="T23" fmla="*/ 16 w 16"/>
              <a:gd name="T24" fmla="*/ 59 h 5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" h="59">
                <a:moveTo>
                  <a:pt x="0" y="0"/>
                </a:moveTo>
                <a:lnTo>
                  <a:pt x="0" y="9"/>
                </a:lnTo>
                <a:lnTo>
                  <a:pt x="16" y="25"/>
                </a:lnTo>
                <a:lnTo>
                  <a:pt x="16" y="32"/>
                </a:lnTo>
                <a:lnTo>
                  <a:pt x="16" y="51"/>
                </a:lnTo>
                <a:lnTo>
                  <a:pt x="13" y="54"/>
                </a:lnTo>
                <a:lnTo>
                  <a:pt x="0" y="5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5" name="Freeform 145"/>
          <p:cNvSpPr>
            <a:spLocks/>
          </p:cNvSpPr>
          <p:nvPr/>
        </p:nvSpPr>
        <p:spPr bwMode="blackWhite">
          <a:xfrm>
            <a:off x="4758531" y="3976399"/>
            <a:ext cx="609600" cy="104775"/>
          </a:xfrm>
          <a:custGeom>
            <a:avLst/>
            <a:gdLst>
              <a:gd name="T0" fmla="*/ 2147483647 w 767"/>
              <a:gd name="T1" fmla="*/ 2147483647 h 133"/>
              <a:gd name="T2" fmla="*/ 2147483647 w 767"/>
              <a:gd name="T3" fmla="*/ 2147483647 h 133"/>
              <a:gd name="T4" fmla="*/ 2147483647 w 767"/>
              <a:gd name="T5" fmla="*/ 2147483647 h 133"/>
              <a:gd name="T6" fmla="*/ 2147483647 w 767"/>
              <a:gd name="T7" fmla="*/ 2147483647 h 133"/>
              <a:gd name="T8" fmla="*/ 2147483647 w 767"/>
              <a:gd name="T9" fmla="*/ 2147483647 h 133"/>
              <a:gd name="T10" fmla="*/ 2147483647 w 767"/>
              <a:gd name="T11" fmla="*/ 2147483647 h 133"/>
              <a:gd name="T12" fmla="*/ 2147483647 w 767"/>
              <a:gd name="T13" fmla="*/ 2147483647 h 133"/>
              <a:gd name="T14" fmla="*/ 2147483647 w 767"/>
              <a:gd name="T15" fmla="*/ 2147483647 h 133"/>
              <a:gd name="T16" fmla="*/ 2147483647 w 767"/>
              <a:gd name="T17" fmla="*/ 2147483647 h 133"/>
              <a:gd name="T18" fmla="*/ 2147483647 w 767"/>
              <a:gd name="T19" fmla="*/ 2147483647 h 133"/>
              <a:gd name="T20" fmla="*/ 2147483647 w 767"/>
              <a:gd name="T21" fmla="*/ 1466478955 h 133"/>
              <a:gd name="T22" fmla="*/ 0 w 767"/>
              <a:gd name="T23" fmla="*/ 0 h 1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7"/>
              <a:gd name="T37" fmla="*/ 0 h 133"/>
              <a:gd name="T38" fmla="*/ 767 w 767"/>
              <a:gd name="T39" fmla="*/ 133 h 13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7" h="133">
                <a:moveTo>
                  <a:pt x="767" y="126"/>
                </a:moveTo>
                <a:lnTo>
                  <a:pt x="753" y="126"/>
                </a:lnTo>
                <a:lnTo>
                  <a:pt x="675" y="133"/>
                </a:lnTo>
                <a:lnTo>
                  <a:pt x="627" y="133"/>
                </a:lnTo>
                <a:lnTo>
                  <a:pt x="554" y="114"/>
                </a:lnTo>
                <a:lnTo>
                  <a:pt x="414" y="96"/>
                </a:lnTo>
                <a:lnTo>
                  <a:pt x="313" y="69"/>
                </a:lnTo>
                <a:lnTo>
                  <a:pt x="253" y="62"/>
                </a:lnTo>
                <a:lnTo>
                  <a:pt x="176" y="36"/>
                </a:lnTo>
                <a:lnTo>
                  <a:pt x="74" y="15"/>
                </a:lnTo>
                <a:lnTo>
                  <a:pt x="24" y="3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6" name="Line 146"/>
          <p:cNvSpPr>
            <a:spLocks noChangeShapeType="1"/>
          </p:cNvSpPr>
          <p:nvPr/>
        </p:nvSpPr>
        <p:spPr bwMode="blackWhite">
          <a:xfrm>
            <a:off x="4204494" y="2877849"/>
            <a:ext cx="47625" cy="30162"/>
          </a:xfrm>
          <a:prstGeom prst="line">
            <a:avLst/>
          </a:pr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7" name="Line 147"/>
          <p:cNvSpPr>
            <a:spLocks noChangeShapeType="1"/>
          </p:cNvSpPr>
          <p:nvPr/>
        </p:nvSpPr>
        <p:spPr bwMode="blackWhite">
          <a:xfrm>
            <a:off x="4744244" y="2580986"/>
            <a:ext cx="20637" cy="53975"/>
          </a:xfrm>
          <a:prstGeom prst="line">
            <a:avLst/>
          </a:pr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8" name="Line 148"/>
          <p:cNvSpPr>
            <a:spLocks noChangeShapeType="1"/>
          </p:cNvSpPr>
          <p:nvPr/>
        </p:nvSpPr>
        <p:spPr bwMode="blackWhite">
          <a:xfrm flipH="1">
            <a:off x="5533231" y="2531774"/>
            <a:ext cx="30163" cy="49212"/>
          </a:xfrm>
          <a:prstGeom prst="line">
            <a:avLst/>
          </a:pr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9" name="Line 149"/>
          <p:cNvSpPr>
            <a:spLocks noChangeShapeType="1"/>
          </p:cNvSpPr>
          <p:nvPr/>
        </p:nvSpPr>
        <p:spPr bwMode="blackWhite">
          <a:xfrm flipH="1">
            <a:off x="6028531" y="2790536"/>
            <a:ext cx="44450" cy="34925"/>
          </a:xfrm>
          <a:prstGeom prst="line">
            <a:avLst/>
          </a:pr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0" name="Line 150"/>
          <p:cNvSpPr>
            <a:spLocks noChangeShapeType="1"/>
          </p:cNvSpPr>
          <p:nvPr/>
        </p:nvSpPr>
        <p:spPr bwMode="blackWhite">
          <a:xfrm flipH="1">
            <a:off x="6187281" y="3123911"/>
            <a:ext cx="25400" cy="22225"/>
          </a:xfrm>
          <a:prstGeom prst="line">
            <a:avLst/>
          </a:pr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1" name="Freeform 151"/>
          <p:cNvSpPr>
            <a:spLocks/>
          </p:cNvSpPr>
          <p:nvPr/>
        </p:nvSpPr>
        <p:spPr bwMode="blackWhite">
          <a:xfrm>
            <a:off x="5541169" y="3596986"/>
            <a:ext cx="217487" cy="290513"/>
          </a:xfrm>
          <a:custGeom>
            <a:avLst/>
            <a:gdLst>
              <a:gd name="T0" fmla="*/ 2147483647 w 274"/>
              <a:gd name="T1" fmla="*/ 0 h 367"/>
              <a:gd name="T2" fmla="*/ 2147483647 w 274"/>
              <a:gd name="T3" fmla="*/ 2147483647 h 367"/>
              <a:gd name="T4" fmla="*/ 2147483647 w 274"/>
              <a:gd name="T5" fmla="*/ 2147483647 h 367"/>
              <a:gd name="T6" fmla="*/ 2147483647 w 274"/>
              <a:gd name="T7" fmla="*/ 2147483647 h 367"/>
              <a:gd name="T8" fmla="*/ 2147483647 w 274"/>
              <a:gd name="T9" fmla="*/ 2147483647 h 367"/>
              <a:gd name="T10" fmla="*/ 2147483647 w 274"/>
              <a:gd name="T11" fmla="*/ 2147483647 h 367"/>
              <a:gd name="T12" fmla="*/ 2147483647 w 274"/>
              <a:gd name="T13" fmla="*/ 2147483647 h 367"/>
              <a:gd name="T14" fmla="*/ 2147483647 w 274"/>
              <a:gd name="T15" fmla="*/ 2147483647 h 367"/>
              <a:gd name="T16" fmla="*/ 0 w 274"/>
              <a:gd name="T17" fmla="*/ 2147483647 h 367"/>
              <a:gd name="T18" fmla="*/ 2147483647 w 274"/>
              <a:gd name="T19" fmla="*/ 2147483647 h 367"/>
              <a:gd name="T20" fmla="*/ 2147483647 w 274"/>
              <a:gd name="T21" fmla="*/ 2147483647 h 367"/>
              <a:gd name="T22" fmla="*/ 2147483647 w 274"/>
              <a:gd name="T23" fmla="*/ 0 h 36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74"/>
              <a:gd name="T37" fmla="*/ 0 h 367"/>
              <a:gd name="T38" fmla="*/ 274 w 274"/>
              <a:gd name="T39" fmla="*/ 367 h 36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74" h="367">
                <a:moveTo>
                  <a:pt x="144" y="0"/>
                </a:moveTo>
                <a:lnTo>
                  <a:pt x="144" y="80"/>
                </a:lnTo>
                <a:lnTo>
                  <a:pt x="156" y="164"/>
                </a:lnTo>
                <a:lnTo>
                  <a:pt x="177" y="211"/>
                </a:lnTo>
                <a:lnTo>
                  <a:pt x="225" y="247"/>
                </a:lnTo>
                <a:lnTo>
                  <a:pt x="274" y="277"/>
                </a:lnTo>
                <a:lnTo>
                  <a:pt x="225" y="367"/>
                </a:lnTo>
                <a:lnTo>
                  <a:pt x="49" y="310"/>
                </a:lnTo>
                <a:lnTo>
                  <a:pt x="0" y="215"/>
                </a:lnTo>
                <a:lnTo>
                  <a:pt x="21" y="128"/>
                </a:lnTo>
                <a:lnTo>
                  <a:pt x="71" y="37"/>
                </a:lnTo>
                <a:lnTo>
                  <a:pt x="144" y="0"/>
                </a:lnTo>
                <a:close/>
              </a:path>
            </a:pathLst>
          </a:custGeom>
          <a:solidFill>
            <a:srgbClr val="005100"/>
          </a:solidFill>
          <a:ln w="1588">
            <a:solidFill>
              <a:srgbClr val="0051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" name="Freeform 152"/>
          <p:cNvSpPr>
            <a:spLocks/>
          </p:cNvSpPr>
          <p:nvPr/>
        </p:nvSpPr>
        <p:spPr bwMode="blackWhite">
          <a:xfrm>
            <a:off x="5541169" y="3596986"/>
            <a:ext cx="217487" cy="290513"/>
          </a:xfrm>
          <a:custGeom>
            <a:avLst/>
            <a:gdLst>
              <a:gd name="T0" fmla="*/ 2147483647 w 274"/>
              <a:gd name="T1" fmla="*/ 0 h 367"/>
              <a:gd name="T2" fmla="*/ 2147483647 w 274"/>
              <a:gd name="T3" fmla="*/ 2147483647 h 367"/>
              <a:gd name="T4" fmla="*/ 2147483647 w 274"/>
              <a:gd name="T5" fmla="*/ 2147483647 h 367"/>
              <a:gd name="T6" fmla="*/ 2147483647 w 274"/>
              <a:gd name="T7" fmla="*/ 2147483647 h 367"/>
              <a:gd name="T8" fmla="*/ 2147483647 w 274"/>
              <a:gd name="T9" fmla="*/ 2147483647 h 367"/>
              <a:gd name="T10" fmla="*/ 2147483647 w 274"/>
              <a:gd name="T11" fmla="*/ 2147483647 h 367"/>
              <a:gd name="T12" fmla="*/ 2147483647 w 274"/>
              <a:gd name="T13" fmla="*/ 2147483647 h 367"/>
              <a:gd name="T14" fmla="*/ 2147483647 w 274"/>
              <a:gd name="T15" fmla="*/ 2147483647 h 367"/>
              <a:gd name="T16" fmla="*/ 0 w 274"/>
              <a:gd name="T17" fmla="*/ 2147483647 h 367"/>
              <a:gd name="T18" fmla="*/ 2147483647 w 274"/>
              <a:gd name="T19" fmla="*/ 2147483647 h 367"/>
              <a:gd name="T20" fmla="*/ 2147483647 w 274"/>
              <a:gd name="T21" fmla="*/ 2147483647 h 36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74"/>
              <a:gd name="T34" fmla="*/ 0 h 367"/>
              <a:gd name="T35" fmla="*/ 274 w 274"/>
              <a:gd name="T36" fmla="*/ 367 h 36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74" h="367">
                <a:moveTo>
                  <a:pt x="144" y="0"/>
                </a:moveTo>
                <a:lnTo>
                  <a:pt x="144" y="80"/>
                </a:lnTo>
                <a:lnTo>
                  <a:pt x="156" y="164"/>
                </a:lnTo>
                <a:lnTo>
                  <a:pt x="177" y="211"/>
                </a:lnTo>
                <a:lnTo>
                  <a:pt x="225" y="247"/>
                </a:lnTo>
                <a:lnTo>
                  <a:pt x="274" y="277"/>
                </a:lnTo>
                <a:lnTo>
                  <a:pt x="225" y="367"/>
                </a:lnTo>
                <a:lnTo>
                  <a:pt x="49" y="310"/>
                </a:lnTo>
                <a:lnTo>
                  <a:pt x="0" y="215"/>
                </a:lnTo>
                <a:lnTo>
                  <a:pt x="21" y="128"/>
                </a:lnTo>
                <a:lnTo>
                  <a:pt x="71" y="3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3" name="Freeform 153"/>
          <p:cNvSpPr>
            <a:spLocks/>
          </p:cNvSpPr>
          <p:nvPr/>
        </p:nvSpPr>
        <p:spPr bwMode="blackWhite">
          <a:xfrm>
            <a:off x="5655469" y="3763674"/>
            <a:ext cx="404812" cy="261937"/>
          </a:xfrm>
          <a:custGeom>
            <a:avLst/>
            <a:gdLst>
              <a:gd name="T0" fmla="*/ 2147483647 w 511"/>
              <a:gd name="T1" fmla="*/ 0 h 330"/>
              <a:gd name="T2" fmla="*/ 2147483647 w 511"/>
              <a:gd name="T3" fmla="*/ 2147483647 h 330"/>
              <a:gd name="T4" fmla="*/ 2147483647 w 511"/>
              <a:gd name="T5" fmla="*/ 2147483647 h 330"/>
              <a:gd name="T6" fmla="*/ 0 w 511"/>
              <a:gd name="T7" fmla="*/ 2147483647 h 330"/>
              <a:gd name="T8" fmla="*/ 2147483647 w 511"/>
              <a:gd name="T9" fmla="*/ 2147483647 h 330"/>
              <a:gd name="T10" fmla="*/ 2147483647 w 511"/>
              <a:gd name="T11" fmla="*/ 2147483647 h 330"/>
              <a:gd name="T12" fmla="*/ 2147483647 w 511"/>
              <a:gd name="T13" fmla="*/ 2147483647 h 330"/>
              <a:gd name="T14" fmla="*/ 2147483647 w 511"/>
              <a:gd name="T15" fmla="*/ 2147483647 h 330"/>
              <a:gd name="T16" fmla="*/ 2147483647 w 511"/>
              <a:gd name="T17" fmla="*/ 2147483647 h 330"/>
              <a:gd name="T18" fmla="*/ 2147483647 w 511"/>
              <a:gd name="T19" fmla="*/ 2147483647 h 330"/>
              <a:gd name="T20" fmla="*/ 2147483647 w 511"/>
              <a:gd name="T21" fmla="*/ 2147483647 h 330"/>
              <a:gd name="T22" fmla="*/ 2147483647 w 511"/>
              <a:gd name="T23" fmla="*/ 2147483647 h 330"/>
              <a:gd name="T24" fmla="*/ 2147483647 w 511"/>
              <a:gd name="T25" fmla="*/ 2147483647 h 330"/>
              <a:gd name="T26" fmla="*/ 2147483647 w 511"/>
              <a:gd name="T27" fmla="*/ 2147483647 h 330"/>
              <a:gd name="T28" fmla="*/ 2147483647 w 511"/>
              <a:gd name="T29" fmla="*/ 2147483647 h 330"/>
              <a:gd name="T30" fmla="*/ 2147483647 w 511"/>
              <a:gd name="T31" fmla="*/ 2000366038 h 330"/>
              <a:gd name="T32" fmla="*/ 2147483647 w 511"/>
              <a:gd name="T33" fmla="*/ 0 h 33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11"/>
              <a:gd name="T52" fmla="*/ 0 h 330"/>
              <a:gd name="T53" fmla="*/ 511 w 511"/>
              <a:gd name="T54" fmla="*/ 330 h 33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11" h="330">
                <a:moveTo>
                  <a:pt x="171" y="0"/>
                </a:moveTo>
                <a:lnTo>
                  <a:pt x="126" y="54"/>
                </a:lnTo>
                <a:lnTo>
                  <a:pt x="62" y="131"/>
                </a:lnTo>
                <a:lnTo>
                  <a:pt x="0" y="206"/>
                </a:lnTo>
                <a:lnTo>
                  <a:pt x="21" y="268"/>
                </a:lnTo>
                <a:lnTo>
                  <a:pt x="74" y="320"/>
                </a:lnTo>
                <a:lnTo>
                  <a:pt x="130" y="330"/>
                </a:lnTo>
                <a:lnTo>
                  <a:pt x="187" y="323"/>
                </a:lnTo>
                <a:lnTo>
                  <a:pt x="218" y="316"/>
                </a:lnTo>
                <a:lnTo>
                  <a:pt x="235" y="304"/>
                </a:lnTo>
                <a:lnTo>
                  <a:pt x="511" y="156"/>
                </a:lnTo>
                <a:lnTo>
                  <a:pt x="511" y="128"/>
                </a:lnTo>
                <a:lnTo>
                  <a:pt x="457" y="81"/>
                </a:lnTo>
                <a:lnTo>
                  <a:pt x="358" y="31"/>
                </a:lnTo>
                <a:lnTo>
                  <a:pt x="235" y="9"/>
                </a:lnTo>
                <a:lnTo>
                  <a:pt x="159" y="4"/>
                </a:lnTo>
                <a:lnTo>
                  <a:pt x="171" y="0"/>
                </a:lnTo>
                <a:close/>
              </a:path>
            </a:pathLst>
          </a:custGeom>
          <a:solidFill>
            <a:srgbClr val="DCDCDC"/>
          </a:solidFill>
          <a:ln w="1588">
            <a:solidFill>
              <a:srgbClr val="DCDCD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" name="Freeform 154"/>
          <p:cNvSpPr>
            <a:spLocks/>
          </p:cNvSpPr>
          <p:nvPr/>
        </p:nvSpPr>
        <p:spPr bwMode="blackWhite">
          <a:xfrm>
            <a:off x="5655469" y="3763674"/>
            <a:ext cx="404812" cy="261937"/>
          </a:xfrm>
          <a:custGeom>
            <a:avLst/>
            <a:gdLst>
              <a:gd name="T0" fmla="*/ 2147483647 w 511"/>
              <a:gd name="T1" fmla="*/ 0 h 330"/>
              <a:gd name="T2" fmla="*/ 2147483647 w 511"/>
              <a:gd name="T3" fmla="*/ 2147483647 h 330"/>
              <a:gd name="T4" fmla="*/ 2147483647 w 511"/>
              <a:gd name="T5" fmla="*/ 2147483647 h 330"/>
              <a:gd name="T6" fmla="*/ 0 w 511"/>
              <a:gd name="T7" fmla="*/ 2147483647 h 330"/>
              <a:gd name="T8" fmla="*/ 2147483647 w 511"/>
              <a:gd name="T9" fmla="*/ 2147483647 h 330"/>
              <a:gd name="T10" fmla="*/ 2147483647 w 511"/>
              <a:gd name="T11" fmla="*/ 2147483647 h 330"/>
              <a:gd name="T12" fmla="*/ 2147483647 w 511"/>
              <a:gd name="T13" fmla="*/ 2147483647 h 330"/>
              <a:gd name="T14" fmla="*/ 2147483647 w 511"/>
              <a:gd name="T15" fmla="*/ 2147483647 h 330"/>
              <a:gd name="T16" fmla="*/ 2147483647 w 511"/>
              <a:gd name="T17" fmla="*/ 2147483647 h 330"/>
              <a:gd name="T18" fmla="*/ 2147483647 w 511"/>
              <a:gd name="T19" fmla="*/ 2147483647 h 330"/>
              <a:gd name="T20" fmla="*/ 2147483647 w 511"/>
              <a:gd name="T21" fmla="*/ 2147483647 h 330"/>
              <a:gd name="T22" fmla="*/ 2147483647 w 511"/>
              <a:gd name="T23" fmla="*/ 2147483647 h 330"/>
              <a:gd name="T24" fmla="*/ 2147483647 w 511"/>
              <a:gd name="T25" fmla="*/ 2147483647 h 330"/>
              <a:gd name="T26" fmla="*/ 2147483647 w 511"/>
              <a:gd name="T27" fmla="*/ 2147483647 h 330"/>
              <a:gd name="T28" fmla="*/ 2147483647 w 511"/>
              <a:gd name="T29" fmla="*/ 2147483647 h 330"/>
              <a:gd name="T30" fmla="*/ 2147483647 w 511"/>
              <a:gd name="T31" fmla="*/ 2000366038 h 33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11"/>
              <a:gd name="T49" fmla="*/ 0 h 330"/>
              <a:gd name="T50" fmla="*/ 511 w 511"/>
              <a:gd name="T51" fmla="*/ 330 h 33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11" h="330">
                <a:moveTo>
                  <a:pt x="171" y="0"/>
                </a:moveTo>
                <a:lnTo>
                  <a:pt x="126" y="54"/>
                </a:lnTo>
                <a:lnTo>
                  <a:pt x="62" y="131"/>
                </a:lnTo>
                <a:lnTo>
                  <a:pt x="0" y="206"/>
                </a:lnTo>
                <a:lnTo>
                  <a:pt x="21" y="268"/>
                </a:lnTo>
                <a:lnTo>
                  <a:pt x="74" y="320"/>
                </a:lnTo>
                <a:lnTo>
                  <a:pt x="130" y="330"/>
                </a:lnTo>
                <a:lnTo>
                  <a:pt x="187" y="323"/>
                </a:lnTo>
                <a:lnTo>
                  <a:pt x="218" y="316"/>
                </a:lnTo>
                <a:lnTo>
                  <a:pt x="235" y="304"/>
                </a:lnTo>
                <a:lnTo>
                  <a:pt x="511" y="156"/>
                </a:lnTo>
                <a:lnTo>
                  <a:pt x="511" y="128"/>
                </a:lnTo>
                <a:lnTo>
                  <a:pt x="457" y="81"/>
                </a:lnTo>
                <a:lnTo>
                  <a:pt x="358" y="31"/>
                </a:lnTo>
                <a:lnTo>
                  <a:pt x="235" y="9"/>
                </a:lnTo>
                <a:lnTo>
                  <a:pt x="159" y="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5" name="Freeform 155"/>
          <p:cNvSpPr>
            <a:spLocks/>
          </p:cNvSpPr>
          <p:nvPr/>
        </p:nvSpPr>
        <p:spPr bwMode="blackWhite">
          <a:xfrm>
            <a:off x="5828506" y="3949411"/>
            <a:ext cx="25400" cy="60325"/>
          </a:xfrm>
          <a:custGeom>
            <a:avLst/>
            <a:gdLst>
              <a:gd name="T0" fmla="*/ 0 w 33"/>
              <a:gd name="T1" fmla="*/ 0 h 74"/>
              <a:gd name="T2" fmla="*/ 1367928545 w 33"/>
              <a:gd name="T3" fmla="*/ 0 h 74"/>
              <a:gd name="T4" fmla="*/ 2147483647 w 33"/>
              <a:gd name="T5" fmla="*/ 2147483647 h 74"/>
              <a:gd name="T6" fmla="*/ 2147483647 w 33"/>
              <a:gd name="T7" fmla="*/ 2147483647 h 74"/>
              <a:gd name="T8" fmla="*/ 2147483647 w 33"/>
              <a:gd name="T9" fmla="*/ 2147483647 h 74"/>
              <a:gd name="T10" fmla="*/ 2147483647 w 33"/>
              <a:gd name="T11" fmla="*/ 2147483647 h 74"/>
              <a:gd name="T12" fmla="*/ 2147483647 w 33"/>
              <a:gd name="T13" fmla="*/ 2147483647 h 7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"/>
              <a:gd name="T22" fmla="*/ 0 h 74"/>
              <a:gd name="T23" fmla="*/ 33 w 33"/>
              <a:gd name="T24" fmla="*/ 74 h 7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" h="74">
                <a:moveTo>
                  <a:pt x="0" y="0"/>
                </a:moveTo>
                <a:lnTo>
                  <a:pt x="3" y="0"/>
                </a:lnTo>
                <a:lnTo>
                  <a:pt x="17" y="16"/>
                </a:lnTo>
                <a:lnTo>
                  <a:pt x="31" y="28"/>
                </a:lnTo>
                <a:lnTo>
                  <a:pt x="33" y="48"/>
                </a:lnTo>
                <a:lnTo>
                  <a:pt x="31" y="62"/>
                </a:lnTo>
                <a:lnTo>
                  <a:pt x="24" y="7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" name="Freeform 156"/>
          <p:cNvSpPr>
            <a:spLocks/>
          </p:cNvSpPr>
          <p:nvPr/>
        </p:nvSpPr>
        <p:spPr bwMode="blackWhite">
          <a:xfrm>
            <a:off x="5634831" y="3865274"/>
            <a:ext cx="193675" cy="139700"/>
          </a:xfrm>
          <a:custGeom>
            <a:avLst/>
            <a:gdLst>
              <a:gd name="T0" fmla="*/ 0 w 244"/>
              <a:gd name="T1" fmla="*/ 2147483647 h 176"/>
              <a:gd name="T2" fmla="*/ 0 w 244"/>
              <a:gd name="T3" fmla="*/ 2147483647 h 176"/>
              <a:gd name="T4" fmla="*/ 0 w 244"/>
              <a:gd name="T5" fmla="*/ 2147483647 h 176"/>
              <a:gd name="T6" fmla="*/ 2147483647 w 244"/>
              <a:gd name="T7" fmla="*/ 2147483647 h 176"/>
              <a:gd name="T8" fmla="*/ 2147483647 w 244"/>
              <a:gd name="T9" fmla="*/ 2147483647 h 176"/>
              <a:gd name="T10" fmla="*/ 2147483647 w 244"/>
              <a:gd name="T11" fmla="*/ 2147483647 h 176"/>
              <a:gd name="T12" fmla="*/ 2147483647 w 244"/>
              <a:gd name="T13" fmla="*/ 2147483647 h 176"/>
              <a:gd name="T14" fmla="*/ 2147483647 w 244"/>
              <a:gd name="T15" fmla="*/ 2147483647 h 176"/>
              <a:gd name="T16" fmla="*/ 2147483647 w 244"/>
              <a:gd name="T17" fmla="*/ 2147483647 h 176"/>
              <a:gd name="T18" fmla="*/ 2147483647 w 244"/>
              <a:gd name="T19" fmla="*/ 2147483647 h 176"/>
              <a:gd name="T20" fmla="*/ 2147483647 w 244"/>
              <a:gd name="T21" fmla="*/ 2147483647 h 176"/>
              <a:gd name="T22" fmla="*/ 2147483647 w 244"/>
              <a:gd name="T23" fmla="*/ 2147483647 h 176"/>
              <a:gd name="T24" fmla="*/ 2147483647 w 244"/>
              <a:gd name="T25" fmla="*/ 2147483647 h 176"/>
              <a:gd name="T26" fmla="*/ 2147483647 w 244"/>
              <a:gd name="T27" fmla="*/ 2147483647 h 176"/>
              <a:gd name="T28" fmla="*/ 2147483647 w 244"/>
              <a:gd name="T29" fmla="*/ 2147483647 h 176"/>
              <a:gd name="T30" fmla="*/ 2147483647 w 244"/>
              <a:gd name="T31" fmla="*/ 2147483647 h 176"/>
              <a:gd name="T32" fmla="*/ 2147483647 w 244"/>
              <a:gd name="T33" fmla="*/ 2147483647 h 176"/>
              <a:gd name="T34" fmla="*/ 2147483647 w 244"/>
              <a:gd name="T35" fmla="*/ 2147483647 h 176"/>
              <a:gd name="T36" fmla="*/ 2147483647 w 244"/>
              <a:gd name="T37" fmla="*/ 2147483647 h 176"/>
              <a:gd name="T38" fmla="*/ 2147483647 w 244"/>
              <a:gd name="T39" fmla="*/ 2147483647 h 176"/>
              <a:gd name="T40" fmla="*/ 2147483647 w 244"/>
              <a:gd name="T41" fmla="*/ 2147483647 h 176"/>
              <a:gd name="T42" fmla="*/ 2147483647 w 244"/>
              <a:gd name="T43" fmla="*/ 2147483647 h 176"/>
              <a:gd name="T44" fmla="*/ 2147483647 w 244"/>
              <a:gd name="T45" fmla="*/ 2147483647 h 176"/>
              <a:gd name="T46" fmla="*/ 2147483647 w 244"/>
              <a:gd name="T47" fmla="*/ 2147483647 h 176"/>
              <a:gd name="T48" fmla="*/ 2147483647 w 244"/>
              <a:gd name="T49" fmla="*/ 2147483647 h 176"/>
              <a:gd name="T50" fmla="*/ 2147483647 w 244"/>
              <a:gd name="T51" fmla="*/ 2147483647 h 176"/>
              <a:gd name="T52" fmla="*/ 2147483647 w 244"/>
              <a:gd name="T53" fmla="*/ 2147483647 h 176"/>
              <a:gd name="T54" fmla="*/ 2147483647 w 244"/>
              <a:gd name="T55" fmla="*/ 0 h 176"/>
              <a:gd name="T56" fmla="*/ 2147483647 w 244"/>
              <a:gd name="T57" fmla="*/ 2147483647 h 176"/>
              <a:gd name="T58" fmla="*/ 2147483647 w 244"/>
              <a:gd name="T59" fmla="*/ 2147483647 h 176"/>
              <a:gd name="T60" fmla="*/ 2147483647 w 244"/>
              <a:gd name="T61" fmla="*/ 2147483647 h 176"/>
              <a:gd name="T62" fmla="*/ 2147483647 w 244"/>
              <a:gd name="T63" fmla="*/ 2147483647 h 176"/>
              <a:gd name="T64" fmla="*/ 2147483647 w 244"/>
              <a:gd name="T65" fmla="*/ 1500123206 h 176"/>
              <a:gd name="T66" fmla="*/ 0 w 244"/>
              <a:gd name="T67" fmla="*/ 2147483647 h 17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44"/>
              <a:gd name="T103" fmla="*/ 0 h 176"/>
              <a:gd name="T104" fmla="*/ 244 w 244"/>
              <a:gd name="T105" fmla="*/ 176 h 17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44" h="176">
                <a:moveTo>
                  <a:pt x="0" y="60"/>
                </a:moveTo>
                <a:lnTo>
                  <a:pt x="0" y="83"/>
                </a:lnTo>
                <a:lnTo>
                  <a:pt x="0" y="95"/>
                </a:lnTo>
                <a:lnTo>
                  <a:pt x="15" y="131"/>
                </a:lnTo>
                <a:lnTo>
                  <a:pt x="29" y="143"/>
                </a:lnTo>
                <a:lnTo>
                  <a:pt x="59" y="169"/>
                </a:lnTo>
                <a:lnTo>
                  <a:pt x="79" y="171"/>
                </a:lnTo>
                <a:lnTo>
                  <a:pt x="100" y="176"/>
                </a:lnTo>
                <a:lnTo>
                  <a:pt x="119" y="176"/>
                </a:lnTo>
                <a:lnTo>
                  <a:pt x="124" y="171"/>
                </a:lnTo>
                <a:lnTo>
                  <a:pt x="142" y="169"/>
                </a:lnTo>
                <a:lnTo>
                  <a:pt x="161" y="169"/>
                </a:lnTo>
                <a:lnTo>
                  <a:pt x="182" y="161"/>
                </a:lnTo>
                <a:lnTo>
                  <a:pt x="185" y="155"/>
                </a:lnTo>
                <a:lnTo>
                  <a:pt x="190" y="143"/>
                </a:lnTo>
                <a:lnTo>
                  <a:pt x="206" y="140"/>
                </a:lnTo>
                <a:lnTo>
                  <a:pt x="228" y="135"/>
                </a:lnTo>
                <a:lnTo>
                  <a:pt x="244" y="131"/>
                </a:lnTo>
                <a:lnTo>
                  <a:pt x="234" y="114"/>
                </a:lnTo>
                <a:lnTo>
                  <a:pt x="206" y="95"/>
                </a:lnTo>
                <a:lnTo>
                  <a:pt x="182" y="85"/>
                </a:lnTo>
                <a:lnTo>
                  <a:pt x="161" y="71"/>
                </a:lnTo>
                <a:lnTo>
                  <a:pt x="161" y="60"/>
                </a:lnTo>
                <a:lnTo>
                  <a:pt x="175" y="48"/>
                </a:lnTo>
                <a:lnTo>
                  <a:pt x="197" y="38"/>
                </a:lnTo>
                <a:lnTo>
                  <a:pt x="225" y="29"/>
                </a:lnTo>
                <a:lnTo>
                  <a:pt x="228" y="14"/>
                </a:lnTo>
                <a:lnTo>
                  <a:pt x="228" y="0"/>
                </a:lnTo>
                <a:lnTo>
                  <a:pt x="124" y="15"/>
                </a:lnTo>
                <a:lnTo>
                  <a:pt x="111" y="15"/>
                </a:lnTo>
                <a:lnTo>
                  <a:pt x="100" y="15"/>
                </a:lnTo>
                <a:lnTo>
                  <a:pt x="76" y="7"/>
                </a:lnTo>
                <a:lnTo>
                  <a:pt x="48" y="3"/>
                </a:lnTo>
                <a:lnTo>
                  <a:pt x="0" y="60"/>
                </a:lnTo>
                <a:close/>
              </a:path>
            </a:pathLst>
          </a:custGeom>
          <a:solidFill>
            <a:srgbClr val="FFE0D2"/>
          </a:solidFill>
          <a:ln w="1588">
            <a:solidFill>
              <a:srgbClr val="FFE0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7" name="Freeform 157"/>
          <p:cNvSpPr>
            <a:spLocks/>
          </p:cNvSpPr>
          <p:nvPr/>
        </p:nvSpPr>
        <p:spPr bwMode="blackWhite">
          <a:xfrm>
            <a:off x="5634831" y="3865274"/>
            <a:ext cx="193675" cy="139700"/>
          </a:xfrm>
          <a:custGeom>
            <a:avLst/>
            <a:gdLst>
              <a:gd name="T0" fmla="*/ 0 w 244"/>
              <a:gd name="T1" fmla="*/ 2147483647 h 176"/>
              <a:gd name="T2" fmla="*/ 0 w 244"/>
              <a:gd name="T3" fmla="*/ 2147483647 h 176"/>
              <a:gd name="T4" fmla="*/ 0 w 244"/>
              <a:gd name="T5" fmla="*/ 2147483647 h 176"/>
              <a:gd name="T6" fmla="*/ 2147483647 w 244"/>
              <a:gd name="T7" fmla="*/ 2147483647 h 176"/>
              <a:gd name="T8" fmla="*/ 2147483647 w 244"/>
              <a:gd name="T9" fmla="*/ 2147483647 h 176"/>
              <a:gd name="T10" fmla="*/ 2147483647 w 244"/>
              <a:gd name="T11" fmla="*/ 2147483647 h 176"/>
              <a:gd name="T12" fmla="*/ 2147483647 w 244"/>
              <a:gd name="T13" fmla="*/ 2147483647 h 176"/>
              <a:gd name="T14" fmla="*/ 2147483647 w 244"/>
              <a:gd name="T15" fmla="*/ 2147483647 h 176"/>
              <a:gd name="T16" fmla="*/ 2147483647 w 244"/>
              <a:gd name="T17" fmla="*/ 2147483647 h 176"/>
              <a:gd name="T18" fmla="*/ 2147483647 w 244"/>
              <a:gd name="T19" fmla="*/ 2147483647 h 176"/>
              <a:gd name="T20" fmla="*/ 2147483647 w 244"/>
              <a:gd name="T21" fmla="*/ 2147483647 h 176"/>
              <a:gd name="T22" fmla="*/ 2147483647 w 244"/>
              <a:gd name="T23" fmla="*/ 2147483647 h 176"/>
              <a:gd name="T24" fmla="*/ 2147483647 w 244"/>
              <a:gd name="T25" fmla="*/ 2147483647 h 176"/>
              <a:gd name="T26" fmla="*/ 2147483647 w 244"/>
              <a:gd name="T27" fmla="*/ 2147483647 h 176"/>
              <a:gd name="T28" fmla="*/ 2147483647 w 244"/>
              <a:gd name="T29" fmla="*/ 2147483647 h 176"/>
              <a:gd name="T30" fmla="*/ 2147483647 w 244"/>
              <a:gd name="T31" fmla="*/ 2147483647 h 176"/>
              <a:gd name="T32" fmla="*/ 2147483647 w 244"/>
              <a:gd name="T33" fmla="*/ 2147483647 h 176"/>
              <a:gd name="T34" fmla="*/ 2147483647 w 244"/>
              <a:gd name="T35" fmla="*/ 2147483647 h 176"/>
              <a:gd name="T36" fmla="*/ 2147483647 w 244"/>
              <a:gd name="T37" fmla="*/ 2147483647 h 176"/>
              <a:gd name="T38" fmla="*/ 2147483647 w 244"/>
              <a:gd name="T39" fmla="*/ 2147483647 h 176"/>
              <a:gd name="T40" fmla="*/ 2147483647 w 244"/>
              <a:gd name="T41" fmla="*/ 2147483647 h 176"/>
              <a:gd name="T42" fmla="*/ 2147483647 w 244"/>
              <a:gd name="T43" fmla="*/ 2147483647 h 176"/>
              <a:gd name="T44" fmla="*/ 2147483647 w 244"/>
              <a:gd name="T45" fmla="*/ 2147483647 h 176"/>
              <a:gd name="T46" fmla="*/ 2147483647 w 244"/>
              <a:gd name="T47" fmla="*/ 2147483647 h 176"/>
              <a:gd name="T48" fmla="*/ 2147483647 w 244"/>
              <a:gd name="T49" fmla="*/ 2147483647 h 176"/>
              <a:gd name="T50" fmla="*/ 2147483647 w 244"/>
              <a:gd name="T51" fmla="*/ 2147483647 h 176"/>
              <a:gd name="T52" fmla="*/ 2147483647 w 244"/>
              <a:gd name="T53" fmla="*/ 2147483647 h 176"/>
              <a:gd name="T54" fmla="*/ 2147483647 w 244"/>
              <a:gd name="T55" fmla="*/ 0 h 176"/>
              <a:gd name="T56" fmla="*/ 2147483647 w 244"/>
              <a:gd name="T57" fmla="*/ 2147483647 h 176"/>
              <a:gd name="T58" fmla="*/ 2147483647 w 244"/>
              <a:gd name="T59" fmla="*/ 2147483647 h 176"/>
              <a:gd name="T60" fmla="*/ 2147483647 w 244"/>
              <a:gd name="T61" fmla="*/ 2147483647 h 176"/>
              <a:gd name="T62" fmla="*/ 2147483647 w 244"/>
              <a:gd name="T63" fmla="*/ 2147483647 h 176"/>
              <a:gd name="T64" fmla="*/ 2147483647 w 244"/>
              <a:gd name="T65" fmla="*/ 1500123206 h 17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44"/>
              <a:gd name="T100" fmla="*/ 0 h 176"/>
              <a:gd name="T101" fmla="*/ 244 w 244"/>
              <a:gd name="T102" fmla="*/ 176 h 17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44" h="176">
                <a:moveTo>
                  <a:pt x="0" y="60"/>
                </a:moveTo>
                <a:lnTo>
                  <a:pt x="0" y="83"/>
                </a:lnTo>
                <a:lnTo>
                  <a:pt x="0" y="95"/>
                </a:lnTo>
                <a:lnTo>
                  <a:pt x="15" y="131"/>
                </a:lnTo>
                <a:lnTo>
                  <a:pt x="29" y="143"/>
                </a:lnTo>
                <a:lnTo>
                  <a:pt x="59" y="169"/>
                </a:lnTo>
                <a:lnTo>
                  <a:pt x="79" y="171"/>
                </a:lnTo>
                <a:lnTo>
                  <a:pt x="100" y="176"/>
                </a:lnTo>
                <a:lnTo>
                  <a:pt x="119" y="176"/>
                </a:lnTo>
                <a:lnTo>
                  <a:pt x="124" y="171"/>
                </a:lnTo>
                <a:lnTo>
                  <a:pt x="142" y="169"/>
                </a:lnTo>
                <a:lnTo>
                  <a:pt x="161" y="169"/>
                </a:lnTo>
                <a:lnTo>
                  <a:pt x="182" y="161"/>
                </a:lnTo>
                <a:lnTo>
                  <a:pt x="185" y="155"/>
                </a:lnTo>
                <a:lnTo>
                  <a:pt x="190" y="143"/>
                </a:lnTo>
                <a:lnTo>
                  <a:pt x="206" y="140"/>
                </a:lnTo>
                <a:lnTo>
                  <a:pt x="228" y="135"/>
                </a:lnTo>
                <a:lnTo>
                  <a:pt x="244" y="131"/>
                </a:lnTo>
                <a:lnTo>
                  <a:pt x="234" y="114"/>
                </a:lnTo>
                <a:lnTo>
                  <a:pt x="206" y="95"/>
                </a:lnTo>
                <a:lnTo>
                  <a:pt x="182" y="85"/>
                </a:lnTo>
                <a:lnTo>
                  <a:pt x="161" y="71"/>
                </a:lnTo>
                <a:lnTo>
                  <a:pt x="161" y="60"/>
                </a:lnTo>
                <a:lnTo>
                  <a:pt x="175" y="48"/>
                </a:lnTo>
                <a:lnTo>
                  <a:pt x="197" y="38"/>
                </a:lnTo>
                <a:lnTo>
                  <a:pt x="225" y="29"/>
                </a:lnTo>
                <a:lnTo>
                  <a:pt x="228" y="14"/>
                </a:lnTo>
                <a:lnTo>
                  <a:pt x="228" y="0"/>
                </a:lnTo>
                <a:lnTo>
                  <a:pt x="124" y="15"/>
                </a:lnTo>
                <a:lnTo>
                  <a:pt x="111" y="15"/>
                </a:lnTo>
                <a:lnTo>
                  <a:pt x="100" y="15"/>
                </a:lnTo>
                <a:lnTo>
                  <a:pt x="76" y="7"/>
                </a:lnTo>
                <a:lnTo>
                  <a:pt x="48" y="3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8" name="Freeform 158"/>
          <p:cNvSpPr>
            <a:spLocks/>
          </p:cNvSpPr>
          <p:nvPr/>
        </p:nvSpPr>
        <p:spPr bwMode="blackWhite">
          <a:xfrm>
            <a:off x="4933156" y="3717636"/>
            <a:ext cx="531813" cy="481013"/>
          </a:xfrm>
          <a:custGeom>
            <a:avLst/>
            <a:gdLst>
              <a:gd name="T0" fmla="*/ 2147483647 w 670"/>
              <a:gd name="T1" fmla="*/ 2147483647 h 607"/>
              <a:gd name="T2" fmla="*/ 2147483647 w 670"/>
              <a:gd name="T3" fmla="*/ 2147483647 h 607"/>
              <a:gd name="T4" fmla="*/ 2147483647 w 670"/>
              <a:gd name="T5" fmla="*/ 2147483647 h 607"/>
              <a:gd name="T6" fmla="*/ 2147483647 w 670"/>
              <a:gd name="T7" fmla="*/ 2147483647 h 607"/>
              <a:gd name="T8" fmla="*/ 2147483647 w 670"/>
              <a:gd name="T9" fmla="*/ 2147483647 h 607"/>
              <a:gd name="T10" fmla="*/ 2147483647 w 670"/>
              <a:gd name="T11" fmla="*/ 2147483647 h 607"/>
              <a:gd name="T12" fmla="*/ 2147483647 w 670"/>
              <a:gd name="T13" fmla="*/ 2147483647 h 607"/>
              <a:gd name="T14" fmla="*/ 2147483647 w 670"/>
              <a:gd name="T15" fmla="*/ 2147483647 h 607"/>
              <a:gd name="T16" fmla="*/ 2147483647 w 670"/>
              <a:gd name="T17" fmla="*/ 2147483647 h 607"/>
              <a:gd name="T18" fmla="*/ 2147483647 w 670"/>
              <a:gd name="T19" fmla="*/ 2147483647 h 607"/>
              <a:gd name="T20" fmla="*/ 2147483647 w 670"/>
              <a:gd name="T21" fmla="*/ 2147483647 h 607"/>
              <a:gd name="T22" fmla="*/ 2147483647 w 670"/>
              <a:gd name="T23" fmla="*/ 2147483647 h 607"/>
              <a:gd name="T24" fmla="*/ 2147483647 w 670"/>
              <a:gd name="T25" fmla="*/ 2147483647 h 607"/>
              <a:gd name="T26" fmla="*/ 2147483647 w 670"/>
              <a:gd name="T27" fmla="*/ 2147483647 h 607"/>
              <a:gd name="T28" fmla="*/ 2147483647 w 670"/>
              <a:gd name="T29" fmla="*/ 2147483647 h 607"/>
              <a:gd name="T30" fmla="*/ 2147483647 w 670"/>
              <a:gd name="T31" fmla="*/ 2147483647 h 607"/>
              <a:gd name="T32" fmla="*/ 2147483647 w 670"/>
              <a:gd name="T33" fmla="*/ 2147483647 h 607"/>
              <a:gd name="T34" fmla="*/ 2147483647 w 670"/>
              <a:gd name="T35" fmla="*/ 2147483647 h 607"/>
              <a:gd name="T36" fmla="*/ 2147483647 w 670"/>
              <a:gd name="T37" fmla="*/ 2147483647 h 607"/>
              <a:gd name="T38" fmla="*/ 2147483647 w 670"/>
              <a:gd name="T39" fmla="*/ 2147483647 h 607"/>
              <a:gd name="T40" fmla="*/ 2147483647 w 670"/>
              <a:gd name="T41" fmla="*/ 2147483647 h 607"/>
              <a:gd name="T42" fmla="*/ 2147483647 w 670"/>
              <a:gd name="T43" fmla="*/ 2147483647 h 607"/>
              <a:gd name="T44" fmla="*/ 2147483647 w 670"/>
              <a:gd name="T45" fmla="*/ 2147483647 h 607"/>
              <a:gd name="T46" fmla="*/ 2147483647 w 670"/>
              <a:gd name="T47" fmla="*/ 2147483647 h 607"/>
              <a:gd name="T48" fmla="*/ 2147483647 w 670"/>
              <a:gd name="T49" fmla="*/ 2147483647 h 607"/>
              <a:gd name="T50" fmla="*/ 2147483647 w 670"/>
              <a:gd name="T51" fmla="*/ 2147483647 h 607"/>
              <a:gd name="T52" fmla="*/ 2147483647 w 670"/>
              <a:gd name="T53" fmla="*/ 2147483647 h 607"/>
              <a:gd name="T54" fmla="*/ 2147483647 w 670"/>
              <a:gd name="T55" fmla="*/ 2147483647 h 607"/>
              <a:gd name="T56" fmla="*/ 2147483647 w 670"/>
              <a:gd name="T57" fmla="*/ 2147483647 h 607"/>
              <a:gd name="T58" fmla="*/ 2147483647 w 670"/>
              <a:gd name="T59" fmla="*/ 2147483647 h 607"/>
              <a:gd name="T60" fmla="*/ 2147483647 w 670"/>
              <a:gd name="T61" fmla="*/ 2147483647 h 607"/>
              <a:gd name="T62" fmla="*/ 2147483647 w 670"/>
              <a:gd name="T63" fmla="*/ 0 h 60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670"/>
              <a:gd name="T97" fmla="*/ 0 h 607"/>
              <a:gd name="T98" fmla="*/ 670 w 670"/>
              <a:gd name="T99" fmla="*/ 607 h 607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670" h="607">
                <a:moveTo>
                  <a:pt x="145" y="26"/>
                </a:moveTo>
                <a:lnTo>
                  <a:pt x="133" y="42"/>
                </a:lnTo>
                <a:lnTo>
                  <a:pt x="109" y="80"/>
                </a:lnTo>
                <a:lnTo>
                  <a:pt x="91" y="120"/>
                </a:lnTo>
                <a:lnTo>
                  <a:pt x="76" y="152"/>
                </a:lnTo>
                <a:lnTo>
                  <a:pt x="72" y="178"/>
                </a:lnTo>
                <a:lnTo>
                  <a:pt x="66" y="201"/>
                </a:lnTo>
                <a:lnTo>
                  <a:pt x="62" y="223"/>
                </a:lnTo>
                <a:lnTo>
                  <a:pt x="66" y="247"/>
                </a:lnTo>
                <a:lnTo>
                  <a:pt x="76" y="272"/>
                </a:lnTo>
                <a:lnTo>
                  <a:pt x="93" y="327"/>
                </a:lnTo>
                <a:lnTo>
                  <a:pt x="93" y="368"/>
                </a:lnTo>
                <a:lnTo>
                  <a:pt x="93" y="399"/>
                </a:lnTo>
                <a:lnTo>
                  <a:pt x="93" y="427"/>
                </a:lnTo>
                <a:lnTo>
                  <a:pt x="93" y="461"/>
                </a:lnTo>
                <a:lnTo>
                  <a:pt x="81" y="491"/>
                </a:lnTo>
                <a:lnTo>
                  <a:pt x="62" y="529"/>
                </a:lnTo>
                <a:lnTo>
                  <a:pt x="50" y="537"/>
                </a:lnTo>
                <a:lnTo>
                  <a:pt x="31" y="551"/>
                </a:lnTo>
                <a:lnTo>
                  <a:pt x="8" y="565"/>
                </a:lnTo>
                <a:lnTo>
                  <a:pt x="0" y="598"/>
                </a:lnTo>
                <a:lnTo>
                  <a:pt x="50" y="607"/>
                </a:lnTo>
                <a:lnTo>
                  <a:pt x="116" y="607"/>
                </a:lnTo>
                <a:lnTo>
                  <a:pt x="168" y="598"/>
                </a:lnTo>
                <a:lnTo>
                  <a:pt x="194" y="594"/>
                </a:lnTo>
                <a:lnTo>
                  <a:pt x="208" y="584"/>
                </a:lnTo>
                <a:lnTo>
                  <a:pt x="239" y="546"/>
                </a:lnTo>
                <a:lnTo>
                  <a:pt x="251" y="529"/>
                </a:lnTo>
                <a:lnTo>
                  <a:pt x="268" y="493"/>
                </a:lnTo>
                <a:lnTo>
                  <a:pt x="294" y="461"/>
                </a:lnTo>
                <a:lnTo>
                  <a:pt x="306" y="441"/>
                </a:lnTo>
                <a:lnTo>
                  <a:pt x="320" y="404"/>
                </a:lnTo>
                <a:lnTo>
                  <a:pt x="324" y="356"/>
                </a:lnTo>
                <a:lnTo>
                  <a:pt x="324" y="330"/>
                </a:lnTo>
                <a:lnTo>
                  <a:pt x="324" y="310"/>
                </a:lnTo>
                <a:lnTo>
                  <a:pt x="334" y="294"/>
                </a:lnTo>
                <a:lnTo>
                  <a:pt x="351" y="292"/>
                </a:lnTo>
                <a:lnTo>
                  <a:pt x="365" y="318"/>
                </a:lnTo>
                <a:lnTo>
                  <a:pt x="389" y="335"/>
                </a:lnTo>
                <a:lnTo>
                  <a:pt x="407" y="358"/>
                </a:lnTo>
                <a:lnTo>
                  <a:pt x="424" y="375"/>
                </a:lnTo>
                <a:lnTo>
                  <a:pt x="438" y="382"/>
                </a:lnTo>
                <a:lnTo>
                  <a:pt x="450" y="389"/>
                </a:lnTo>
                <a:lnTo>
                  <a:pt x="455" y="411"/>
                </a:lnTo>
                <a:lnTo>
                  <a:pt x="455" y="427"/>
                </a:lnTo>
                <a:lnTo>
                  <a:pt x="438" y="446"/>
                </a:lnTo>
                <a:lnTo>
                  <a:pt x="431" y="460"/>
                </a:lnTo>
                <a:lnTo>
                  <a:pt x="431" y="468"/>
                </a:lnTo>
                <a:lnTo>
                  <a:pt x="438" y="491"/>
                </a:lnTo>
                <a:lnTo>
                  <a:pt x="469" y="505"/>
                </a:lnTo>
                <a:lnTo>
                  <a:pt x="526" y="529"/>
                </a:lnTo>
                <a:lnTo>
                  <a:pt x="594" y="518"/>
                </a:lnTo>
                <a:lnTo>
                  <a:pt x="625" y="482"/>
                </a:lnTo>
                <a:lnTo>
                  <a:pt x="651" y="441"/>
                </a:lnTo>
                <a:lnTo>
                  <a:pt x="670" y="396"/>
                </a:lnTo>
                <a:lnTo>
                  <a:pt x="670" y="382"/>
                </a:lnTo>
                <a:lnTo>
                  <a:pt x="654" y="330"/>
                </a:lnTo>
                <a:lnTo>
                  <a:pt x="604" y="265"/>
                </a:lnTo>
                <a:lnTo>
                  <a:pt x="578" y="223"/>
                </a:lnTo>
                <a:lnTo>
                  <a:pt x="562" y="190"/>
                </a:lnTo>
                <a:lnTo>
                  <a:pt x="540" y="173"/>
                </a:lnTo>
                <a:lnTo>
                  <a:pt x="481" y="137"/>
                </a:lnTo>
                <a:lnTo>
                  <a:pt x="396" y="95"/>
                </a:lnTo>
                <a:lnTo>
                  <a:pt x="289" y="0"/>
                </a:lnTo>
                <a:lnTo>
                  <a:pt x="145" y="26"/>
                </a:lnTo>
                <a:close/>
              </a:path>
            </a:pathLst>
          </a:custGeom>
          <a:solidFill>
            <a:srgbClr val="BE0E00"/>
          </a:solidFill>
          <a:ln w="1588">
            <a:solidFill>
              <a:srgbClr val="BE0E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9" name="Freeform 159"/>
          <p:cNvSpPr>
            <a:spLocks/>
          </p:cNvSpPr>
          <p:nvPr/>
        </p:nvSpPr>
        <p:spPr bwMode="blackWhite">
          <a:xfrm>
            <a:off x="4933156" y="3717636"/>
            <a:ext cx="531813" cy="481013"/>
          </a:xfrm>
          <a:custGeom>
            <a:avLst/>
            <a:gdLst>
              <a:gd name="T0" fmla="*/ 2147483647 w 670"/>
              <a:gd name="T1" fmla="*/ 2147483647 h 607"/>
              <a:gd name="T2" fmla="*/ 2147483647 w 670"/>
              <a:gd name="T3" fmla="*/ 2147483647 h 607"/>
              <a:gd name="T4" fmla="*/ 2147483647 w 670"/>
              <a:gd name="T5" fmla="*/ 2147483647 h 607"/>
              <a:gd name="T6" fmla="*/ 2147483647 w 670"/>
              <a:gd name="T7" fmla="*/ 2147483647 h 607"/>
              <a:gd name="T8" fmla="*/ 2147483647 w 670"/>
              <a:gd name="T9" fmla="*/ 2147483647 h 607"/>
              <a:gd name="T10" fmla="*/ 2147483647 w 670"/>
              <a:gd name="T11" fmla="*/ 2147483647 h 607"/>
              <a:gd name="T12" fmla="*/ 2147483647 w 670"/>
              <a:gd name="T13" fmla="*/ 2147483647 h 607"/>
              <a:gd name="T14" fmla="*/ 2147483647 w 670"/>
              <a:gd name="T15" fmla="*/ 2147483647 h 607"/>
              <a:gd name="T16" fmla="*/ 2147483647 w 670"/>
              <a:gd name="T17" fmla="*/ 2147483647 h 607"/>
              <a:gd name="T18" fmla="*/ 2147483647 w 670"/>
              <a:gd name="T19" fmla="*/ 2147483647 h 607"/>
              <a:gd name="T20" fmla="*/ 2147483647 w 670"/>
              <a:gd name="T21" fmla="*/ 2147483647 h 607"/>
              <a:gd name="T22" fmla="*/ 2147483647 w 670"/>
              <a:gd name="T23" fmla="*/ 2147483647 h 607"/>
              <a:gd name="T24" fmla="*/ 2147483647 w 670"/>
              <a:gd name="T25" fmla="*/ 2147483647 h 607"/>
              <a:gd name="T26" fmla="*/ 2147483647 w 670"/>
              <a:gd name="T27" fmla="*/ 2147483647 h 607"/>
              <a:gd name="T28" fmla="*/ 2147483647 w 670"/>
              <a:gd name="T29" fmla="*/ 2147483647 h 607"/>
              <a:gd name="T30" fmla="*/ 2147483647 w 670"/>
              <a:gd name="T31" fmla="*/ 2147483647 h 607"/>
              <a:gd name="T32" fmla="*/ 2147483647 w 670"/>
              <a:gd name="T33" fmla="*/ 2147483647 h 607"/>
              <a:gd name="T34" fmla="*/ 2147483647 w 670"/>
              <a:gd name="T35" fmla="*/ 2147483647 h 607"/>
              <a:gd name="T36" fmla="*/ 2147483647 w 670"/>
              <a:gd name="T37" fmla="*/ 2147483647 h 607"/>
              <a:gd name="T38" fmla="*/ 2147483647 w 670"/>
              <a:gd name="T39" fmla="*/ 2147483647 h 607"/>
              <a:gd name="T40" fmla="*/ 2147483647 w 670"/>
              <a:gd name="T41" fmla="*/ 2147483647 h 607"/>
              <a:gd name="T42" fmla="*/ 2147483647 w 670"/>
              <a:gd name="T43" fmla="*/ 2147483647 h 607"/>
              <a:gd name="T44" fmla="*/ 2147483647 w 670"/>
              <a:gd name="T45" fmla="*/ 2147483647 h 607"/>
              <a:gd name="T46" fmla="*/ 2147483647 w 670"/>
              <a:gd name="T47" fmla="*/ 2147483647 h 607"/>
              <a:gd name="T48" fmla="*/ 2147483647 w 670"/>
              <a:gd name="T49" fmla="*/ 2147483647 h 607"/>
              <a:gd name="T50" fmla="*/ 2147483647 w 670"/>
              <a:gd name="T51" fmla="*/ 2147483647 h 607"/>
              <a:gd name="T52" fmla="*/ 2147483647 w 670"/>
              <a:gd name="T53" fmla="*/ 2147483647 h 607"/>
              <a:gd name="T54" fmla="*/ 2147483647 w 670"/>
              <a:gd name="T55" fmla="*/ 2147483647 h 607"/>
              <a:gd name="T56" fmla="*/ 2147483647 w 670"/>
              <a:gd name="T57" fmla="*/ 2147483647 h 607"/>
              <a:gd name="T58" fmla="*/ 2147483647 w 670"/>
              <a:gd name="T59" fmla="*/ 2147483647 h 607"/>
              <a:gd name="T60" fmla="*/ 2147483647 w 670"/>
              <a:gd name="T61" fmla="*/ 2147483647 h 607"/>
              <a:gd name="T62" fmla="*/ 2147483647 w 670"/>
              <a:gd name="T63" fmla="*/ 0 h 60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670"/>
              <a:gd name="T97" fmla="*/ 0 h 607"/>
              <a:gd name="T98" fmla="*/ 670 w 670"/>
              <a:gd name="T99" fmla="*/ 607 h 607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670" h="607">
                <a:moveTo>
                  <a:pt x="145" y="26"/>
                </a:moveTo>
                <a:lnTo>
                  <a:pt x="133" y="42"/>
                </a:lnTo>
                <a:lnTo>
                  <a:pt x="109" y="80"/>
                </a:lnTo>
                <a:lnTo>
                  <a:pt x="91" y="120"/>
                </a:lnTo>
                <a:lnTo>
                  <a:pt x="76" y="152"/>
                </a:lnTo>
                <a:lnTo>
                  <a:pt x="72" y="178"/>
                </a:lnTo>
                <a:lnTo>
                  <a:pt x="66" y="201"/>
                </a:lnTo>
                <a:lnTo>
                  <a:pt x="62" y="223"/>
                </a:lnTo>
                <a:lnTo>
                  <a:pt x="66" y="247"/>
                </a:lnTo>
                <a:lnTo>
                  <a:pt x="76" y="272"/>
                </a:lnTo>
                <a:lnTo>
                  <a:pt x="93" y="327"/>
                </a:lnTo>
                <a:lnTo>
                  <a:pt x="93" y="368"/>
                </a:lnTo>
                <a:lnTo>
                  <a:pt x="93" y="399"/>
                </a:lnTo>
                <a:lnTo>
                  <a:pt x="93" y="427"/>
                </a:lnTo>
                <a:lnTo>
                  <a:pt x="93" y="461"/>
                </a:lnTo>
                <a:lnTo>
                  <a:pt x="81" y="491"/>
                </a:lnTo>
                <a:lnTo>
                  <a:pt x="62" y="529"/>
                </a:lnTo>
                <a:lnTo>
                  <a:pt x="50" y="537"/>
                </a:lnTo>
                <a:lnTo>
                  <a:pt x="31" y="551"/>
                </a:lnTo>
                <a:lnTo>
                  <a:pt x="8" y="565"/>
                </a:lnTo>
                <a:lnTo>
                  <a:pt x="0" y="598"/>
                </a:lnTo>
                <a:lnTo>
                  <a:pt x="50" y="607"/>
                </a:lnTo>
                <a:lnTo>
                  <a:pt x="116" y="607"/>
                </a:lnTo>
                <a:lnTo>
                  <a:pt x="168" y="598"/>
                </a:lnTo>
                <a:lnTo>
                  <a:pt x="194" y="594"/>
                </a:lnTo>
                <a:lnTo>
                  <a:pt x="208" y="584"/>
                </a:lnTo>
                <a:lnTo>
                  <a:pt x="239" y="546"/>
                </a:lnTo>
                <a:lnTo>
                  <a:pt x="251" y="529"/>
                </a:lnTo>
                <a:lnTo>
                  <a:pt x="268" y="493"/>
                </a:lnTo>
                <a:lnTo>
                  <a:pt x="294" y="461"/>
                </a:lnTo>
                <a:lnTo>
                  <a:pt x="306" y="441"/>
                </a:lnTo>
                <a:lnTo>
                  <a:pt x="320" y="404"/>
                </a:lnTo>
                <a:lnTo>
                  <a:pt x="324" y="356"/>
                </a:lnTo>
                <a:lnTo>
                  <a:pt x="324" y="330"/>
                </a:lnTo>
                <a:lnTo>
                  <a:pt x="324" y="310"/>
                </a:lnTo>
                <a:lnTo>
                  <a:pt x="334" y="294"/>
                </a:lnTo>
                <a:lnTo>
                  <a:pt x="351" y="292"/>
                </a:lnTo>
                <a:lnTo>
                  <a:pt x="365" y="318"/>
                </a:lnTo>
                <a:lnTo>
                  <a:pt x="389" y="335"/>
                </a:lnTo>
                <a:lnTo>
                  <a:pt x="407" y="358"/>
                </a:lnTo>
                <a:lnTo>
                  <a:pt x="424" y="375"/>
                </a:lnTo>
                <a:lnTo>
                  <a:pt x="438" y="382"/>
                </a:lnTo>
                <a:lnTo>
                  <a:pt x="450" y="389"/>
                </a:lnTo>
                <a:lnTo>
                  <a:pt x="455" y="411"/>
                </a:lnTo>
                <a:lnTo>
                  <a:pt x="455" y="427"/>
                </a:lnTo>
                <a:lnTo>
                  <a:pt x="438" y="446"/>
                </a:lnTo>
                <a:lnTo>
                  <a:pt x="431" y="460"/>
                </a:lnTo>
                <a:lnTo>
                  <a:pt x="431" y="468"/>
                </a:lnTo>
                <a:lnTo>
                  <a:pt x="438" y="491"/>
                </a:lnTo>
                <a:lnTo>
                  <a:pt x="469" y="505"/>
                </a:lnTo>
                <a:lnTo>
                  <a:pt x="526" y="529"/>
                </a:lnTo>
                <a:lnTo>
                  <a:pt x="594" y="518"/>
                </a:lnTo>
                <a:lnTo>
                  <a:pt x="625" y="482"/>
                </a:lnTo>
                <a:lnTo>
                  <a:pt x="651" y="441"/>
                </a:lnTo>
                <a:lnTo>
                  <a:pt x="670" y="396"/>
                </a:lnTo>
                <a:lnTo>
                  <a:pt x="670" y="382"/>
                </a:lnTo>
                <a:lnTo>
                  <a:pt x="654" y="330"/>
                </a:lnTo>
                <a:lnTo>
                  <a:pt x="604" y="265"/>
                </a:lnTo>
                <a:lnTo>
                  <a:pt x="578" y="223"/>
                </a:lnTo>
                <a:lnTo>
                  <a:pt x="562" y="190"/>
                </a:lnTo>
                <a:lnTo>
                  <a:pt x="540" y="173"/>
                </a:lnTo>
                <a:lnTo>
                  <a:pt x="481" y="137"/>
                </a:lnTo>
                <a:lnTo>
                  <a:pt x="396" y="95"/>
                </a:lnTo>
                <a:lnTo>
                  <a:pt x="289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0" name="Freeform 160"/>
          <p:cNvSpPr>
            <a:spLocks/>
          </p:cNvSpPr>
          <p:nvPr/>
        </p:nvSpPr>
        <p:spPr bwMode="blackWhite">
          <a:xfrm>
            <a:off x="5533231" y="3395374"/>
            <a:ext cx="357188" cy="211137"/>
          </a:xfrm>
          <a:custGeom>
            <a:avLst/>
            <a:gdLst>
              <a:gd name="T0" fmla="*/ 2147483647 w 450"/>
              <a:gd name="T1" fmla="*/ 2147483647 h 266"/>
              <a:gd name="T2" fmla="*/ 2147483647 w 450"/>
              <a:gd name="T3" fmla="*/ 2147483647 h 266"/>
              <a:gd name="T4" fmla="*/ 2147483647 w 450"/>
              <a:gd name="T5" fmla="*/ 2147483647 h 266"/>
              <a:gd name="T6" fmla="*/ 2147483647 w 450"/>
              <a:gd name="T7" fmla="*/ 2147483647 h 266"/>
              <a:gd name="T8" fmla="*/ 2147483647 w 450"/>
              <a:gd name="T9" fmla="*/ 2147483647 h 266"/>
              <a:gd name="T10" fmla="*/ 2147483647 w 450"/>
              <a:gd name="T11" fmla="*/ 2147483647 h 266"/>
              <a:gd name="T12" fmla="*/ 2147483647 w 450"/>
              <a:gd name="T13" fmla="*/ 2147483647 h 266"/>
              <a:gd name="T14" fmla="*/ 2147483647 w 450"/>
              <a:gd name="T15" fmla="*/ 2147483647 h 266"/>
              <a:gd name="T16" fmla="*/ 2147483647 w 450"/>
              <a:gd name="T17" fmla="*/ 2147483647 h 266"/>
              <a:gd name="T18" fmla="*/ 2147483647 w 450"/>
              <a:gd name="T19" fmla="*/ 2147483647 h 266"/>
              <a:gd name="T20" fmla="*/ 2147483647 w 450"/>
              <a:gd name="T21" fmla="*/ 2147483647 h 266"/>
              <a:gd name="T22" fmla="*/ 2147483647 w 450"/>
              <a:gd name="T23" fmla="*/ 2147483647 h 266"/>
              <a:gd name="T24" fmla="*/ 2147483647 w 450"/>
              <a:gd name="T25" fmla="*/ 2147483647 h 266"/>
              <a:gd name="T26" fmla="*/ 2147483647 w 450"/>
              <a:gd name="T27" fmla="*/ 2147483647 h 266"/>
              <a:gd name="T28" fmla="*/ 2147483647 w 450"/>
              <a:gd name="T29" fmla="*/ 2147483647 h 266"/>
              <a:gd name="T30" fmla="*/ 2147483647 w 450"/>
              <a:gd name="T31" fmla="*/ 2147483647 h 266"/>
              <a:gd name="T32" fmla="*/ 2147483647 w 450"/>
              <a:gd name="T33" fmla="*/ 2147483647 h 266"/>
              <a:gd name="T34" fmla="*/ 2147483647 w 450"/>
              <a:gd name="T35" fmla="*/ 2147483647 h 266"/>
              <a:gd name="T36" fmla="*/ 2147483647 w 450"/>
              <a:gd name="T37" fmla="*/ 2147483647 h 266"/>
              <a:gd name="T38" fmla="*/ 2147483647 w 450"/>
              <a:gd name="T39" fmla="*/ 0 h 266"/>
              <a:gd name="T40" fmla="*/ 2147483647 w 450"/>
              <a:gd name="T41" fmla="*/ 2147483647 h 266"/>
              <a:gd name="T42" fmla="*/ 0 w 450"/>
              <a:gd name="T43" fmla="*/ 2147483647 h 266"/>
              <a:gd name="T44" fmla="*/ 2147483647 w 450"/>
              <a:gd name="T45" fmla="*/ 2147483647 h 26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0"/>
              <a:gd name="T70" fmla="*/ 0 h 266"/>
              <a:gd name="T71" fmla="*/ 450 w 450"/>
              <a:gd name="T72" fmla="*/ 266 h 26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0" h="266">
                <a:moveTo>
                  <a:pt x="5" y="138"/>
                </a:moveTo>
                <a:lnTo>
                  <a:pt x="59" y="207"/>
                </a:lnTo>
                <a:lnTo>
                  <a:pt x="124" y="243"/>
                </a:lnTo>
                <a:lnTo>
                  <a:pt x="157" y="253"/>
                </a:lnTo>
                <a:lnTo>
                  <a:pt x="216" y="238"/>
                </a:lnTo>
                <a:lnTo>
                  <a:pt x="247" y="253"/>
                </a:lnTo>
                <a:lnTo>
                  <a:pt x="310" y="250"/>
                </a:lnTo>
                <a:lnTo>
                  <a:pt x="318" y="253"/>
                </a:lnTo>
                <a:lnTo>
                  <a:pt x="346" y="257"/>
                </a:lnTo>
                <a:lnTo>
                  <a:pt x="356" y="266"/>
                </a:lnTo>
                <a:lnTo>
                  <a:pt x="372" y="262"/>
                </a:lnTo>
                <a:lnTo>
                  <a:pt x="396" y="262"/>
                </a:lnTo>
                <a:lnTo>
                  <a:pt x="403" y="243"/>
                </a:lnTo>
                <a:lnTo>
                  <a:pt x="396" y="221"/>
                </a:lnTo>
                <a:lnTo>
                  <a:pt x="396" y="209"/>
                </a:lnTo>
                <a:lnTo>
                  <a:pt x="405" y="174"/>
                </a:lnTo>
                <a:lnTo>
                  <a:pt x="419" y="152"/>
                </a:lnTo>
                <a:lnTo>
                  <a:pt x="431" y="131"/>
                </a:lnTo>
                <a:lnTo>
                  <a:pt x="450" y="84"/>
                </a:lnTo>
                <a:lnTo>
                  <a:pt x="313" y="0"/>
                </a:lnTo>
                <a:lnTo>
                  <a:pt x="116" y="32"/>
                </a:lnTo>
                <a:lnTo>
                  <a:pt x="0" y="105"/>
                </a:lnTo>
                <a:lnTo>
                  <a:pt x="5" y="138"/>
                </a:lnTo>
                <a:close/>
              </a:path>
            </a:pathLst>
          </a:custGeom>
          <a:solidFill>
            <a:srgbClr val="FFE0D2"/>
          </a:solidFill>
          <a:ln w="1588">
            <a:solidFill>
              <a:srgbClr val="FFE0D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1" name="Freeform 161"/>
          <p:cNvSpPr>
            <a:spLocks/>
          </p:cNvSpPr>
          <p:nvPr/>
        </p:nvSpPr>
        <p:spPr bwMode="blackWhite">
          <a:xfrm>
            <a:off x="5533231" y="3395374"/>
            <a:ext cx="357188" cy="211137"/>
          </a:xfrm>
          <a:custGeom>
            <a:avLst/>
            <a:gdLst>
              <a:gd name="T0" fmla="*/ 2147483647 w 450"/>
              <a:gd name="T1" fmla="*/ 2147483647 h 266"/>
              <a:gd name="T2" fmla="*/ 2147483647 w 450"/>
              <a:gd name="T3" fmla="*/ 2147483647 h 266"/>
              <a:gd name="T4" fmla="*/ 2147483647 w 450"/>
              <a:gd name="T5" fmla="*/ 2147483647 h 266"/>
              <a:gd name="T6" fmla="*/ 2147483647 w 450"/>
              <a:gd name="T7" fmla="*/ 2147483647 h 266"/>
              <a:gd name="T8" fmla="*/ 2147483647 w 450"/>
              <a:gd name="T9" fmla="*/ 2147483647 h 266"/>
              <a:gd name="T10" fmla="*/ 2147483647 w 450"/>
              <a:gd name="T11" fmla="*/ 2147483647 h 266"/>
              <a:gd name="T12" fmla="*/ 2147483647 w 450"/>
              <a:gd name="T13" fmla="*/ 2147483647 h 266"/>
              <a:gd name="T14" fmla="*/ 2147483647 w 450"/>
              <a:gd name="T15" fmla="*/ 2147483647 h 266"/>
              <a:gd name="T16" fmla="*/ 2147483647 w 450"/>
              <a:gd name="T17" fmla="*/ 2147483647 h 266"/>
              <a:gd name="T18" fmla="*/ 2147483647 w 450"/>
              <a:gd name="T19" fmla="*/ 2147483647 h 266"/>
              <a:gd name="T20" fmla="*/ 2147483647 w 450"/>
              <a:gd name="T21" fmla="*/ 2147483647 h 266"/>
              <a:gd name="T22" fmla="*/ 2147483647 w 450"/>
              <a:gd name="T23" fmla="*/ 2147483647 h 266"/>
              <a:gd name="T24" fmla="*/ 2147483647 w 450"/>
              <a:gd name="T25" fmla="*/ 2147483647 h 266"/>
              <a:gd name="T26" fmla="*/ 2147483647 w 450"/>
              <a:gd name="T27" fmla="*/ 2147483647 h 266"/>
              <a:gd name="T28" fmla="*/ 2147483647 w 450"/>
              <a:gd name="T29" fmla="*/ 2147483647 h 266"/>
              <a:gd name="T30" fmla="*/ 2147483647 w 450"/>
              <a:gd name="T31" fmla="*/ 2147483647 h 266"/>
              <a:gd name="T32" fmla="*/ 2147483647 w 450"/>
              <a:gd name="T33" fmla="*/ 2147483647 h 266"/>
              <a:gd name="T34" fmla="*/ 2147483647 w 450"/>
              <a:gd name="T35" fmla="*/ 2147483647 h 266"/>
              <a:gd name="T36" fmla="*/ 2147483647 w 450"/>
              <a:gd name="T37" fmla="*/ 2147483647 h 266"/>
              <a:gd name="T38" fmla="*/ 2147483647 w 450"/>
              <a:gd name="T39" fmla="*/ 0 h 266"/>
              <a:gd name="T40" fmla="*/ 2147483647 w 450"/>
              <a:gd name="T41" fmla="*/ 2147483647 h 266"/>
              <a:gd name="T42" fmla="*/ 0 w 450"/>
              <a:gd name="T43" fmla="*/ 2147483647 h 26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450"/>
              <a:gd name="T67" fmla="*/ 0 h 266"/>
              <a:gd name="T68" fmla="*/ 450 w 450"/>
              <a:gd name="T69" fmla="*/ 266 h 26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450" h="266">
                <a:moveTo>
                  <a:pt x="5" y="138"/>
                </a:moveTo>
                <a:lnTo>
                  <a:pt x="59" y="207"/>
                </a:lnTo>
                <a:lnTo>
                  <a:pt x="124" y="243"/>
                </a:lnTo>
                <a:lnTo>
                  <a:pt x="157" y="253"/>
                </a:lnTo>
                <a:lnTo>
                  <a:pt x="216" y="238"/>
                </a:lnTo>
                <a:lnTo>
                  <a:pt x="247" y="253"/>
                </a:lnTo>
                <a:lnTo>
                  <a:pt x="310" y="250"/>
                </a:lnTo>
                <a:lnTo>
                  <a:pt x="318" y="253"/>
                </a:lnTo>
                <a:lnTo>
                  <a:pt x="346" y="257"/>
                </a:lnTo>
                <a:lnTo>
                  <a:pt x="356" y="266"/>
                </a:lnTo>
                <a:lnTo>
                  <a:pt x="372" y="262"/>
                </a:lnTo>
                <a:lnTo>
                  <a:pt x="396" y="262"/>
                </a:lnTo>
                <a:lnTo>
                  <a:pt x="403" y="243"/>
                </a:lnTo>
                <a:lnTo>
                  <a:pt x="396" y="221"/>
                </a:lnTo>
                <a:lnTo>
                  <a:pt x="396" y="209"/>
                </a:lnTo>
                <a:lnTo>
                  <a:pt x="405" y="174"/>
                </a:lnTo>
                <a:lnTo>
                  <a:pt x="419" y="152"/>
                </a:lnTo>
                <a:lnTo>
                  <a:pt x="431" y="131"/>
                </a:lnTo>
                <a:lnTo>
                  <a:pt x="450" y="84"/>
                </a:lnTo>
                <a:lnTo>
                  <a:pt x="313" y="0"/>
                </a:lnTo>
                <a:lnTo>
                  <a:pt x="116" y="32"/>
                </a:lnTo>
                <a:lnTo>
                  <a:pt x="0" y="105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" name="Freeform 162"/>
          <p:cNvSpPr>
            <a:spLocks/>
          </p:cNvSpPr>
          <p:nvPr/>
        </p:nvSpPr>
        <p:spPr bwMode="blackWhite">
          <a:xfrm>
            <a:off x="5482431" y="3331874"/>
            <a:ext cx="452438" cy="182562"/>
          </a:xfrm>
          <a:custGeom>
            <a:avLst/>
            <a:gdLst>
              <a:gd name="T0" fmla="*/ 2147483647 w 569"/>
              <a:gd name="T1" fmla="*/ 2147483647 h 230"/>
              <a:gd name="T2" fmla="*/ 2147483647 w 569"/>
              <a:gd name="T3" fmla="*/ 2147483647 h 230"/>
              <a:gd name="T4" fmla="*/ 2147483647 w 569"/>
              <a:gd name="T5" fmla="*/ 2147483647 h 230"/>
              <a:gd name="T6" fmla="*/ 2147483647 w 569"/>
              <a:gd name="T7" fmla="*/ 2147483647 h 230"/>
              <a:gd name="T8" fmla="*/ 2147483647 w 569"/>
              <a:gd name="T9" fmla="*/ 2147483647 h 230"/>
              <a:gd name="T10" fmla="*/ 2147483647 w 569"/>
              <a:gd name="T11" fmla="*/ 2147483647 h 230"/>
              <a:gd name="T12" fmla="*/ 2147483647 w 569"/>
              <a:gd name="T13" fmla="*/ 2147483647 h 230"/>
              <a:gd name="T14" fmla="*/ 2147483647 w 569"/>
              <a:gd name="T15" fmla="*/ 2147483647 h 230"/>
              <a:gd name="T16" fmla="*/ 2147483647 w 569"/>
              <a:gd name="T17" fmla="*/ 2147483647 h 230"/>
              <a:gd name="T18" fmla="*/ 2147483647 w 569"/>
              <a:gd name="T19" fmla="*/ 2147483647 h 230"/>
              <a:gd name="T20" fmla="*/ 2147483647 w 569"/>
              <a:gd name="T21" fmla="*/ 2147483647 h 230"/>
              <a:gd name="T22" fmla="*/ 2147483647 w 569"/>
              <a:gd name="T23" fmla="*/ 2147483647 h 230"/>
              <a:gd name="T24" fmla="*/ 2147483647 w 569"/>
              <a:gd name="T25" fmla="*/ 2147483647 h 230"/>
              <a:gd name="T26" fmla="*/ 2147483647 w 569"/>
              <a:gd name="T27" fmla="*/ 2147483647 h 230"/>
              <a:gd name="T28" fmla="*/ 2147483647 w 569"/>
              <a:gd name="T29" fmla="*/ 2147483647 h 230"/>
              <a:gd name="T30" fmla="*/ 2147483647 w 569"/>
              <a:gd name="T31" fmla="*/ 2147483647 h 230"/>
              <a:gd name="T32" fmla="*/ 2147483647 w 569"/>
              <a:gd name="T33" fmla="*/ 2147483647 h 230"/>
              <a:gd name="T34" fmla="*/ 2147483647 w 569"/>
              <a:gd name="T35" fmla="*/ 2147483647 h 230"/>
              <a:gd name="T36" fmla="*/ 2147483647 w 569"/>
              <a:gd name="T37" fmla="*/ 2147483647 h 230"/>
              <a:gd name="T38" fmla="*/ 2147483647 w 569"/>
              <a:gd name="T39" fmla="*/ 2147483647 h 230"/>
              <a:gd name="T40" fmla="*/ 2147483647 w 569"/>
              <a:gd name="T41" fmla="*/ 2147483647 h 230"/>
              <a:gd name="T42" fmla="*/ 2147483647 w 569"/>
              <a:gd name="T43" fmla="*/ 2147483647 h 230"/>
              <a:gd name="T44" fmla="*/ 2147483647 w 569"/>
              <a:gd name="T45" fmla="*/ 2147483647 h 230"/>
              <a:gd name="T46" fmla="*/ 2147483647 w 569"/>
              <a:gd name="T47" fmla="*/ 2147483647 h 230"/>
              <a:gd name="T48" fmla="*/ 2147483647 w 569"/>
              <a:gd name="T49" fmla="*/ 2147483647 h 230"/>
              <a:gd name="T50" fmla="*/ 2147483647 w 569"/>
              <a:gd name="T51" fmla="*/ 0 h 230"/>
              <a:gd name="T52" fmla="*/ 2147483647 w 569"/>
              <a:gd name="T53" fmla="*/ 0 h 230"/>
              <a:gd name="T54" fmla="*/ 2147483647 w 569"/>
              <a:gd name="T55" fmla="*/ 2147483647 h 230"/>
              <a:gd name="T56" fmla="*/ 2147483647 w 569"/>
              <a:gd name="T57" fmla="*/ 2147483647 h 230"/>
              <a:gd name="T58" fmla="*/ 2147483647 w 569"/>
              <a:gd name="T59" fmla="*/ 2147483647 h 230"/>
              <a:gd name="T60" fmla="*/ 2147483647 w 569"/>
              <a:gd name="T61" fmla="*/ 2147483647 h 230"/>
              <a:gd name="T62" fmla="*/ 2147483647 w 569"/>
              <a:gd name="T63" fmla="*/ 2147483647 h 230"/>
              <a:gd name="T64" fmla="*/ 2147483647 w 569"/>
              <a:gd name="T65" fmla="*/ 2147483647 h 230"/>
              <a:gd name="T66" fmla="*/ 2147483647 w 569"/>
              <a:gd name="T67" fmla="*/ 2147483647 h 230"/>
              <a:gd name="T68" fmla="*/ 2147483647 w 569"/>
              <a:gd name="T69" fmla="*/ 2147483647 h 230"/>
              <a:gd name="T70" fmla="*/ 0 w 569"/>
              <a:gd name="T71" fmla="*/ 2147483647 h 230"/>
              <a:gd name="T72" fmla="*/ 2147483647 w 569"/>
              <a:gd name="T73" fmla="*/ 2147483647 h 230"/>
              <a:gd name="T74" fmla="*/ 2147483647 w 569"/>
              <a:gd name="T75" fmla="*/ 2147483647 h 230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69"/>
              <a:gd name="T115" fmla="*/ 0 h 230"/>
              <a:gd name="T116" fmla="*/ 569 w 569"/>
              <a:gd name="T117" fmla="*/ 230 h 230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69" h="230">
                <a:moveTo>
                  <a:pt x="52" y="223"/>
                </a:moveTo>
                <a:lnTo>
                  <a:pt x="74" y="223"/>
                </a:lnTo>
                <a:lnTo>
                  <a:pt x="123" y="204"/>
                </a:lnTo>
                <a:lnTo>
                  <a:pt x="166" y="169"/>
                </a:lnTo>
                <a:lnTo>
                  <a:pt x="192" y="154"/>
                </a:lnTo>
                <a:lnTo>
                  <a:pt x="207" y="145"/>
                </a:lnTo>
                <a:lnTo>
                  <a:pt x="218" y="154"/>
                </a:lnTo>
                <a:lnTo>
                  <a:pt x="221" y="164"/>
                </a:lnTo>
                <a:lnTo>
                  <a:pt x="251" y="176"/>
                </a:lnTo>
                <a:lnTo>
                  <a:pt x="292" y="169"/>
                </a:lnTo>
                <a:lnTo>
                  <a:pt x="311" y="157"/>
                </a:lnTo>
                <a:lnTo>
                  <a:pt x="334" y="149"/>
                </a:lnTo>
                <a:lnTo>
                  <a:pt x="360" y="137"/>
                </a:lnTo>
                <a:lnTo>
                  <a:pt x="405" y="149"/>
                </a:lnTo>
                <a:lnTo>
                  <a:pt x="426" y="154"/>
                </a:lnTo>
                <a:lnTo>
                  <a:pt x="467" y="169"/>
                </a:lnTo>
                <a:lnTo>
                  <a:pt x="495" y="176"/>
                </a:lnTo>
                <a:lnTo>
                  <a:pt x="524" y="169"/>
                </a:lnTo>
                <a:lnTo>
                  <a:pt x="562" y="137"/>
                </a:lnTo>
                <a:lnTo>
                  <a:pt x="569" y="99"/>
                </a:lnTo>
                <a:lnTo>
                  <a:pt x="554" y="86"/>
                </a:lnTo>
                <a:lnTo>
                  <a:pt x="533" y="64"/>
                </a:lnTo>
                <a:lnTo>
                  <a:pt x="502" y="43"/>
                </a:lnTo>
                <a:lnTo>
                  <a:pt x="439" y="28"/>
                </a:lnTo>
                <a:lnTo>
                  <a:pt x="360" y="14"/>
                </a:lnTo>
                <a:lnTo>
                  <a:pt x="322" y="0"/>
                </a:lnTo>
                <a:lnTo>
                  <a:pt x="240" y="0"/>
                </a:lnTo>
                <a:lnTo>
                  <a:pt x="192" y="16"/>
                </a:lnTo>
                <a:lnTo>
                  <a:pt x="159" y="31"/>
                </a:lnTo>
                <a:lnTo>
                  <a:pt x="123" y="59"/>
                </a:lnTo>
                <a:lnTo>
                  <a:pt x="84" y="99"/>
                </a:lnTo>
                <a:lnTo>
                  <a:pt x="52" y="137"/>
                </a:lnTo>
                <a:lnTo>
                  <a:pt x="43" y="157"/>
                </a:lnTo>
                <a:lnTo>
                  <a:pt x="19" y="185"/>
                </a:lnTo>
                <a:lnTo>
                  <a:pt x="8" y="202"/>
                </a:lnTo>
                <a:lnTo>
                  <a:pt x="0" y="223"/>
                </a:lnTo>
                <a:lnTo>
                  <a:pt x="33" y="230"/>
                </a:lnTo>
                <a:lnTo>
                  <a:pt x="52" y="223"/>
                </a:lnTo>
                <a:close/>
              </a:path>
            </a:pathLst>
          </a:custGeom>
          <a:solidFill>
            <a:srgbClr val="E8EC80"/>
          </a:solidFill>
          <a:ln w="1588">
            <a:solidFill>
              <a:srgbClr val="E8EC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3" name="Freeform 163"/>
          <p:cNvSpPr>
            <a:spLocks/>
          </p:cNvSpPr>
          <p:nvPr/>
        </p:nvSpPr>
        <p:spPr bwMode="blackWhite">
          <a:xfrm>
            <a:off x="5482431" y="3331874"/>
            <a:ext cx="452438" cy="182562"/>
          </a:xfrm>
          <a:custGeom>
            <a:avLst/>
            <a:gdLst>
              <a:gd name="T0" fmla="*/ 2147483647 w 569"/>
              <a:gd name="T1" fmla="*/ 2147483647 h 230"/>
              <a:gd name="T2" fmla="*/ 2147483647 w 569"/>
              <a:gd name="T3" fmla="*/ 2147483647 h 230"/>
              <a:gd name="T4" fmla="*/ 2147483647 w 569"/>
              <a:gd name="T5" fmla="*/ 2147483647 h 230"/>
              <a:gd name="T6" fmla="*/ 2147483647 w 569"/>
              <a:gd name="T7" fmla="*/ 2147483647 h 230"/>
              <a:gd name="T8" fmla="*/ 2147483647 w 569"/>
              <a:gd name="T9" fmla="*/ 2147483647 h 230"/>
              <a:gd name="T10" fmla="*/ 2147483647 w 569"/>
              <a:gd name="T11" fmla="*/ 2147483647 h 230"/>
              <a:gd name="T12" fmla="*/ 2147483647 w 569"/>
              <a:gd name="T13" fmla="*/ 2147483647 h 230"/>
              <a:gd name="T14" fmla="*/ 2147483647 w 569"/>
              <a:gd name="T15" fmla="*/ 2147483647 h 230"/>
              <a:gd name="T16" fmla="*/ 2147483647 w 569"/>
              <a:gd name="T17" fmla="*/ 2147483647 h 230"/>
              <a:gd name="T18" fmla="*/ 2147483647 w 569"/>
              <a:gd name="T19" fmla="*/ 2147483647 h 230"/>
              <a:gd name="T20" fmla="*/ 2147483647 w 569"/>
              <a:gd name="T21" fmla="*/ 2147483647 h 230"/>
              <a:gd name="T22" fmla="*/ 2147483647 w 569"/>
              <a:gd name="T23" fmla="*/ 2147483647 h 230"/>
              <a:gd name="T24" fmla="*/ 2147483647 w 569"/>
              <a:gd name="T25" fmla="*/ 2147483647 h 230"/>
              <a:gd name="T26" fmla="*/ 2147483647 w 569"/>
              <a:gd name="T27" fmla="*/ 2147483647 h 230"/>
              <a:gd name="T28" fmla="*/ 2147483647 w 569"/>
              <a:gd name="T29" fmla="*/ 2147483647 h 230"/>
              <a:gd name="T30" fmla="*/ 2147483647 w 569"/>
              <a:gd name="T31" fmla="*/ 2147483647 h 230"/>
              <a:gd name="T32" fmla="*/ 2147483647 w 569"/>
              <a:gd name="T33" fmla="*/ 2147483647 h 230"/>
              <a:gd name="T34" fmla="*/ 2147483647 w 569"/>
              <a:gd name="T35" fmla="*/ 2147483647 h 230"/>
              <a:gd name="T36" fmla="*/ 2147483647 w 569"/>
              <a:gd name="T37" fmla="*/ 2147483647 h 230"/>
              <a:gd name="T38" fmla="*/ 2147483647 w 569"/>
              <a:gd name="T39" fmla="*/ 2147483647 h 230"/>
              <a:gd name="T40" fmla="*/ 2147483647 w 569"/>
              <a:gd name="T41" fmla="*/ 2147483647 h 230"/>
              <a:gd name="T42" fmla="*/ 2147483647 w 569"/>
              <a:gd name="T43" fmla="*/ 2147483647 h 230"/>
              <a:gd name="T44" fmla="*/ 2147483647 w 569"/>
              <a:gd name="T45" fmla="*/ 2147483647 h 230"/>
              <a:gd name="T46" fmla="*/ 2147483647 w 569"/>
              <a:gd name="T47" fmla="*/ 2147483647 h 230"/>
              <a:gd name="T48" fmla="*/ 2147483647 w 569"/>
              <a:gd name="T49" fmla="*/ 2147483647 h 230"/>
              <a:gd name="T50" fmla="*/ 2147483647 w 569"/>
              <a:gd name="T51" fmla="*/ 0 h 230"/>
              <a:gd name="T52" fmla="*/ 2147483647 w 569"/>
              <a:gd name="T53" fmla="*/ 0 h 230"/>
              <a:gd name="T54" fmla="*/ 2147483647 w 569"/>
              <a:gd name="T55" fmla="*/ 2147483647 h 230"/>
              <a:gd name="T56" fmla="*/ 2147483647 w 569"/>
              <a:gd name="T57" fmla="*/ 2147483647 h 230"/>
              <a:gd name="T58" fmla="*/ 2147483647 w 569"/>
              <a:gd name="T59" fmla="*/ 2147483647 h 230"/>
              <a:gd name="T60" fmla="*/ 2147483647 w 569"/>
              <a:gd name="T61" fmla="*/ 2147483647 h 230"/>
              <a:gd name="T62" fmla="*/ 2147483647 w 569"/>
              <a:gd name="T63" fmla="*/ 2147483647 h 230"/>
              <a:gd name="T64" fmla="*/ 2147483647 w 569"/>
              <a:gd name="T65" fmla="*/ 2147483647 h 230"/>
              <a:gd name="T66" fmla="*/ 2147483647 w 569"/>
              <a:gd name="T67" fmla="*/ 2147483647 h 230"/>
              <a:gd name="T68" fmla="*/ 2147483647 w 569"/>
              <a:gd name="T69" fmla="*/ 2147483647 h 230"/>
              <a:gd name="T70" fmla="*/ 0 w 569"/>
              <a:gd name="T71" fmla="*/ 2147483647 h 230"/>
              <a:gd name="T72" fmla="*/ 2147483647 w 569"/>
              <a:gd name="T73" fmla="*/ 2147483647 h 23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569"/>
              <a:gd name="T112" fmla="*/ 0 h 230"/>
              <a:gd name="T113" fmla="*/ 569 w 569"/>
              <a:gd name="T114" fmla="*/ 230 h 23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569" h="230">
                <a:moveTo>
                  <a:pt x="52" y="223"/>
                </a:moveTo>
                <a:lnTo>
                  <a:pt x="74" y="223"/>
                </a:lnTo>
                <a:lnTo>
                  <a:pt x="123" y="204"/>
                </a:lnTo>
                <a:lnTo>
                  <a:pt x="166" y="169"/>
                </a:lnTo>
                <a:lnTo>
                  <a:pt x="192" y="154"/>
                </a:lnTo>
                <a:lnTo>
                  <a:pt x="207" y="145"/>
                </a:lnTo>
                <a:lnTo>
                  <a:pt x="218" y="154"/>
                </a:lnTo>
                <a:lnTo>
                  <a:pt x="221" y="164"/>
                </a:lnTo>
                <a:lnTo>
                  <a:pt x="251" y="176"/>
                </a:lnTo>
                <a:lnTo>
                  <a:pt x="292" y="169"/>
                </a:lnTo>
                <a:lnTo>
                  <a:pt x="311" y="157"/>
                </a:lnTo>
                <a:lnTo>
                  <a:pt x="334" y="149"/>
                </a:lnTo>
                <a:lnTo>
                  <a:pt x="360" y="137"/>
                </a:lnTo>
                <a:lnTo>
                  <a:pt x="405" y="149"/>
                </a:lnTo>
                <a:lnTo>
                  <a:pt x="426" y="154"/>
                </a:lnTo>
                <a:lnTo>
                  <a:pt x="467" y="169"/>
                </a:lnTo>
                <a:lnTo>
                  <a:pt x="495" y="176"/>
                </a:lnTo>
                <a:lnTo>
                  <a:pt x="524" y="169"/>
                </a:lnTo>
                <a:lnTo>
                  <a:pt x="562" y="137"/>
                </a:lnTo>
                <a:lnTo>
                  <a:pt x="569" y="99"/>
                </a:lnTo>
                <a:lnTo>
                  <a:pt x="554" y="86"/>
                </a:lnTo>
                <a:lnTo>
                  <a:pt x="533" y="64"/>
                </a:lnTo>
                <a:lnTo>
                  <a:pt x="502" y="43"/>
                </a:lnTo>
                <a:lnTo>
                  <a:pt x="439" y="28"/>
                </a:lnTo>
                <a:lnTo>
                  <a:pt x="360" y="14"/>
                </a:lnTo>
                <a:lnTo>
                  <a:pt x="322" y="0"/>
                </a:lnTo>
                <a:lnTo>
                  <a:pt x="240" y="0"/>
                </a:lnTo>
                <a:lnTo>
                  <a:pt x="192" y="16"/>
                </a:lnTo>
                <a:lnTo>
                  <a:pt x="159" y="31"/>
                </a:lnTo>
                <a:lnTo>
                  <a:pt x="123" y="59"/>
                </a:lnTo>
                <a:lnTo>
                  <a:pt x="84" y="99"/>
                </a:lnTo>
                <a:lnTo>
                  <a:pt x="52" y="137"/>
                </a:lnTo>
                <a:lnTo>
                  <a:pt x="43" y="157"/>
                </a:lnTo>
                <a:lnTo>
                  <a:pt x="19" y="185"/>
                </a:lnTo>
                <a:lnTo>
                  <a:pt x="8" y="202"/>
                </a:lnTo>
                <a:lnTo>
                  <a:pt x="0" y="223"/>
                </a:lnTo>
                <a:lnTo>
                  <a:pt x="33" y="23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4" name="Freeform 164"/>
          <p:cNvSpPr>
            <a:spLocks/>
          </p:cNvSpPr>
          <p:nvPr/>
        </p:nvSpPr>
        <p:spPr bwMode="blackWhite">
          <a:xfrm>
            <a:off x="5006181" y="3514436"/>
            <a:ext cx="682625" cy="398463"/>
          </a:xfrm>
          <a:custGeom>
            <a:avLst/>
            <a:gdLst>
              <a:gd name="T0" fmla="*/ 2147483647 w 859"/>
              <a:gd name="T1" fmla="*/ 2147483647 h 502"/>
              <a:gd name="T2" fmla="*/ 2147483647 w 859"/>
              <a:gd name="T3" fmla="*/ 0 h 502"/>
              <a:gd name="T4" fmla="*/ 2147483647 w 859"/>
              <a:gd name="T5" fmla="*/ 1000504874 h 502"/>
              <a:gd name="T6" fmla="*/ 2147483647 w 859"/>
              <a:gd name="T7" fmla="*/ 2147483647 h 502"/>
              <a:gd name="T8" fmla="*/ 2147483647 w 859"/>
              <a:gd name="T9" fmla="*/ 2147483647 h 502"/>
              <a:gd name="T10" fmla="*/ 2147483647 w 859"/>
              <a:gd name="T11" fmla="*/ 2147483647 h 502"/>
              <a:gd name="T12" fmla="*/ 2147483647 w 859"/>
              <a:gd name="T13" fmla="*/ 2147483647 h 502"/>
              <a:gd name="T14" fmla="*/ 2147483647 w 859"/>
              <a:gd name="T15" fmla="*/ 2147483647 h 502"/>
              <a:gd name="T16" fmla="*/ 1003464313 w 859"/>
              <a:gd name="T17" fmla="*/ 2147483647 h 502"/>
              <a:gd name="T18" fmla="*/ 0 w 859"/>
              <a:gd name="T19" fmla="*/ 2147483647 h 502"/>
              <a:gd name="T20" fmla="*/ 2147483647 w 859"/>
              <a:gd name="T21" fmla="*/ 2147483647 h 502"/>
              <a:gd name="T22" fmla="*/ 2147483647 w 859"/>
              <a:gd name="T23" fmla="*/ 2147483647 h 502"/>
              <a:gd name="T24" fmla="*/ 2147483647 w 859"/>
              <a:gd name="T25" fmla="*/ 2147483647 h 502"/>
              <a:gd name="T26" fmla="*/ 2147483647 w 859"/>
              <a:gd name="T27" fmla="*/ 2147483647 h 502"/>
              <a:gd name="T28" fmla="*/ 2147483647 w 859"/>
              <a:gd name="T29" fmla="*/ 2147483647 h 502"/>
              <a:gd name="T30" fmla="*/ 2147483647 w 859"/>
              <a:gd name="T31" fmla="*/ 2147483647 h 502"/>
              <a:gd name="T32" fmla="*/ 2147483647 w 859"/>
              <a:gd name="T33" fmla="*/ 2147483647 h 502"/>
              <a:gd name="T34" fmla="*/ 2147483647 w 859"/>
              <a:gd name="T35" fmla="*/ 2147483647 h 502"/>
              <a:gd name="T36" fmla="*/ 2147483647 w 859"/>
              <a:gd name="T37" fmla="*/ 2147483647 h 502"/>
              <a:gd name="T38" fmla="*/ 2147483647 w 859"/>
              <a:gd name="T39" fmla="*/ 2147483647 h 502"/>
              <a:gd name="T40" fmla="*/ 2147483647 w 859"/>
              <a:gd name="T41" fmla="*/ 2147483647 h 502"/>
              <a:gd name="T42" fmla="*/ 2147483647 w 859"/>
              <a:gd name="T43" fmla="*/ 2147483647 h 502"/>
              <a:gd name="T44" fmla="*/ 2147483647 w 859"/>
              <a:gd name="T45" fmla="*/ 2147483647 h 502"/>
              <a:gd name="T46" fmla="*/ 2147483647 w 859"/>
              <a:gd name="T47" fmla="*/ 2147483647 h 502"/>
              <a:gd name="T48" fmla="*/ 2147483647 w 859"/>
              <a:gd name="T49" fmla="*/ 2147483647 h 502"/>
              <a:gd name="T50" fmla="*/ 2147483647 w 859"/>
              <a:gd name="T51" fmla="*/ 2147483647 h 502"/>
              <a:gd name="T52" fmla="*/ 2147483647 w 859"/>
              <a:gd name="T53" fmla="*/ 2147483647 h 502"/>
              <a:gd name="T54" fmla="*/ 2147483647 w 859"/>
              <a:gd name="T55" fmla="*/ 2147483647 h 502"/>
              <a:gd name="T56" fmla="*/ 2147483647 w 859"/>
              <a:gd name="T57" fmla="*/ 2147483647 h 502"/>
              <a:gd name="T58" fmla="*/ 2147483647 w 859"/>
              <a:gd name="T59" fmla="*/ 2147483647 h 502"/>
              <a:gd name="T60" fmla="*/ 2147483647 w 859"/>
              <a:gd name="T61" fmla="*/ 2147483647 h 502"/>
              <a:gd name="T62" fmla="*/ 2147483647 w 859"/>
              <a:gd name="T63" fmla="*/ 2147483647 h 502"/>
              <a:gd name="T64" fmla="*/ 2147483647 w 859"/>
              <a:gd name="T65" fmla="*/ 2147483647 h 502"/>
              <a:gd name="T66" fmla="*/ 2147483647 w 859"/>
              <a:gd name="T67" fmla="*/ 2147483647 h 502"/>
              <a:gd name="T68" fmla="*/ 2147483647 w 859"/>
              <a:gd name="T69" fmla="*/ 2147483647 h 502"/>
              <a:gd name="T70" fmla="*/ 2147483647 w 859"/>
              <a:gd name="T71" fmla="*/ 2147483647 h 502"/>
              <a:gd name="T72" fmla="*/ 2147483647 w 859"/>
              <a:gd name="T73" fmla="*/ 2147483647 h 502"/>
              <a:gd name="T74" fmla="*/ 2147483647 w 859"/>
              <a:gd name="T75" fmla="*/ 2147483647 h 502"/>
              <a:gd name="T76" fmla="*/ 2147483647 w 859"/>
              <a:gd name="T77" fmla="*/ 2147483647 h 502"/>
              <a:gd name="T78" fmla="*/ 2147483647 w 859"/>
              <a:gd name="T79" fmla="*/ 2147483647 h 502"/>
              <a:gd name="T80" fmla="*/ 2147483647 w 859"/>
              <a:gd name="T81" fmla="*/ 2147483647 h 502"/>
              <a:gd name="T82" fmla="*/ 2147483647 w 859"/>
              <a:gd name="T83" fmla="*/ 2147483647 h 502"/>
              <a:gd name="T84" fmla="*/ 2147483647 w 859"/>
              <a:gd name="T85" fmla="*/ 2147483647 h 502"/>
              <a:gd name="T86" fmla="*/ 2147483647 w 859"/>
              <a:gd name="T87" fmla="*/ 2147483647 h 502"/>
              <a:gd name="T88" fmla="*/ 2147483647 w 859"/>
              <a:gd name="T89" fmla="*/ 2147483647 h 502"/>
              <a:gd name="T90" fmla="*/ 2147483647 w 859"/>
              <a:gd name="T91" fmla="*/ 2147483647 h 502"/>
              <a:gd name="T92" fmla="*/ 2147483647 w 859"/>
              <a:gd name="T93" fmla="*/ 2147483647 h 502"/>
              <a:gd name="T94" fmla="*/ 2147483647 w 859"/>
              <a:gd name="T95" fmla="*/ 2147483647 h 502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859"/>
              <a:gd name="T145" fmla="*/ 0 h 502"/>
              <a:gd name="T146" fmla="*/ 859 w 859"/>
              <a:gd name="T147" fmla="*/ 502 h 502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859" h="502">
                <a:moveTo>
                  <a:pt x="702" y="52"/>
                </a:moveTo>
                <a:lnTo>
                  <a:pt x="669" y="0"/>
                </a:lnTo>
                <a:lnTo>
                  <a:pt x="620" y="2"/>
                </a:lnTo>
                <a:lnTo>
                  <a:pt x="465" y="38"/>
                </a:lnTo>
                <a:lnTo>
                  <a:pt x="298" y="93"/>
                </a:lnTo>
                <a:lnTo>
                  <a:pt x="191" y="143"/>
                </a:lnTo>
                <a:lnTo>
                  <a:pt x="103" y="178"/>
                </a:lnTo>
                <a:lnTo>
                  <a:pt x="42" y="204"/>
                </a:lnTo>
                <a:lnTo>
                  <a:pt x="2" y="231"/>
                </a:lnTo>
                <a:lnTo>
                  <a:pt x="0" y="267"/>
                </a:lnTo>
                <a:lnTo>
                  <a:pt x="33" y="288"/>
                </a:lnTo>
                <a:lnTo>
                  <a:pt x="80" y="297"/>
                </a:lnTo>
                <a:lnTo>
                  <a:pt x="118" y="309"/>
                </a:lnTo>
                <a:lnTo>
                  <a:pt x="149" y="345"/>
                </a:lnTo>
                <a:lnTo>
                  <a:pt x="160" y="368"/>
                </a:lnTo>
                <a:lnTo>
                  <a:pt x="177" y="387"/>
                </a:lnTo>
                <a:lnTo>
                  <a:pt x="243" y="402"/>
                </a:lnTo>
                <a:lnTo>
                  <a:pt x="274" y="407"/>
                </a:lnTo>
                <a:lnTo>
                  <a:pt x="304" y="413"/>
                </a:lnTo>
                <a:lnTo>
                  <a:pt x="319" y="428"/>
                </a:lnTo>
                <a:lnTo>
                  <a:pt x="364" y="449"/>
                </a:lnTo>
                <a:lnTo>
                  <a:pt x="435" y="456"/>
                </a:lnTo>
                <a:lnTo>
                  <a:pt x="449" y="445"/>
                </a:lnTo>
                <a:lnTo>
                  <a:pt x="475" y="423"/>
                </a:lnTo>
                <a:lnTo>
                  <a:pt x="475" y="387"/>
                </a:lnTo>
                <a:lnTo>
                  <a:pt x="494" y="338"/>
                </a:lnTo>
                <a:lnTo>
                  <a:pt x="504" y="323"/>
                </a:lnTo>
                <a:lnTo>
                  <a:pt x="563" y="267"/>
                </a:lnTo>
                <a:lnTo>
                  <a:pt x="579" y="302"/>
                </a:lnTo>
                <a:lnTo>
                  <a:pt x="577" y="350"/>
                </a:lnTo>
                <a:lnTo>
                  <a:pt x="563" y="392"/>
                </a:lnTo>
                <a:lnTo>
                  <a:pt x="577" y="413"/>
                </a:lnTo>
                <a:lnTo>
                  <a:pt x="674" y="471"/>
                </a:lnTo>
                <a:lnTo>
                  <a:pt x="749" y="487"/>
                </a:lnTo>
                <a:lnTo>
                  <a:pt x="776" y="497"/>
                </a:lnTo>
                <a:lnTo>
                  <a:pt x="792" y="502"/>
                </a:lnTo>
                <a:lnTo>
                  <a:pt x="809" y="502"/>
                </a:lnTo>
                <a:lnTo>
                  <a:pt x="840" y="480"/>
                </a:lnTo>
                <a:lnTo>
                  <a:pt x="859" y="457"/>
                </a:lnTo>
                <a:lnTo>
                  <a:pt x="840" y="433"/>
                </a:lnTo>
                <a:lnTo>
                  <a:pt x="766" y="380"/>
                </a:lnTo>
                <a:lnTo>
                  <a:pt x="723" y="350"/>
                </a:lnTo>
                <a:lnTo>
                  <a:pt x="723" y="276"/>
                </a:lnTo>
                <a:lnTo>
                  <a:pt x="757" y="217"/>
                </a:lnTo>
                <a:lnTo>
                  <a:pt x="776" y="166"/>
                </a:lnTo>
                <a:lnTo>
                  <a:pt x="780" y="129"/>
                </a:lnTo>
                <a:lnTo>
                  <a:pt x="780" y="103"/>
                </a:lnTo>
                <a:lnTo>
                  <a:pt x="702" y="52"/>
                </a:lnTo>
                <a:close/>
              </a:path>
            </a:pathLst>
          </a:custGeom>
          <a:solidFill>
            <a:srgbClr val="008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5" name="Freeform 165"/>
          <p:cNvSpPr>
            <a:spLocks/>
          </p:cNvSpPr>
          <p:nvPr/>
        </p:nvSpPr>
        <p:spPr bwMode="blackWhite">
          <a:xfrm>
            <a:off x="5006181" y="3514436"/>
            <a:ext cx="682625" cy="398463"/>
          </a:xfrm>
          <a:custGeom>
            <a:avLst/>
            <a:gdLst>
              <a:gd name="T0" fmla="*/ 2147483647 w 859"/>
              <a:gd name="T1" fmla="*/ 2147483647 h 502"/>
              <a:gd name="T2" fmla="*/ 2147483647 w 859"/>
              <a:gd name="T3" fmla="*/ 0 h 502"/>
              <a:gd name="T4" fmla="*/ 2147483647 w 859"/>
              <a:gd name="T5" fmla="*/ 1000504874 h 502"/>
              <a:gd name="T6" fmla="*/ 2147483647 w 859"/>
              <a:gd name="T7" fmla="*/ 2147483647 h 502"/>
              <a:gd name="T8" fmla="*/ 2147483647 w 859"/>
              <a:gd name="T9" fmla="*/ 2147483647 h 502"/>
              <a:gd name="T10" fmla="*/ 2147483647 w 859"/>
              <a:gd name="T11" fmla="*/ 2147483647 h 502"/>
              <a:gd name="T12" fmla="*/ 2147483647 w 859"/>
              <a:gd name="T13" fmla="*/ 2147483647 h 502"/>
              <a:gd name="T14" fmla="*/ 2147483647 w 859"/>
              <a:gd name="T15" fmla="*/ 2147483647 h 502"/>
              <a:gd name="T16" fmla="*/ 1003464313 w 859"/>
              <a:gd name="T17" fmla="*/ 2147483647 h 502"/>
              <a:gd name="T18" fmla="*/ 0 w 859"/>
              <a:gd name="T19" fmla="*/ 2147483647 h 502"/>
              <a:gd name="T20" fmla="*/ 2147483647 w 859"/>
              <a:gd name="T21" fmla="*/ 2147483647 h 502"/>
              <a:gd name="T22" fmla="*/ 2147483647 w 859"/>
              <a:gd name="T23" fmla="*/ 2147483647 h 502"/>
              <a:gd name="T24" fmla="*/ 2147483647 w 859"/>
              <a:gd name="T25" fmla="*/ 2147483647 h 502"/>
              <a:gd name="T26" fmla="*/ 2147483647 w 859"/>
              <a:gd name="T27" fmla="*/ 2147483647 h 502"/>
              <a:gd name="T28" fmla="*/ 2147483647 w 859"/>
              <a:gd name="T29" fmla="*/ 2147483647 h 502"/>
              <a:gd name="T30" fmla="*/ 2147483647 w 859"/>
              <a:gd name="T31" fmla="*/ 2147483647 h 502"/>
              <a:gd name="T32" fmla="*/ 2147483647 w 859"/>
              <a:gd name="T33" fmla="*/ 2147483647 h 502"/>
              <a:gd name="T34" fmla="*/ 2147483647 w 859"/>
              <a:gd name="T35" fmla="*/ 2147483647 h 502"/>
              <a:gd name="T36" fmla="*/ 2147483647 w 859"/>
              <a:gd name="T37" fmla="*/ 2147483647 h 502"/>
              <a:gd name="T38" fmla="*/ 2147483647 w 859"/>
              <a:gd name="T39" fmla="*/ 2147483647 h 502"/>
              <a:gd name="T40" fmla="*/ 2147483647 w 859"/>
              <a:gd name="T41" fmla="*/ 2147483647 h 502"/>
              <a:gd name="T42" fmla="*/ 2147483647 w 859"/>
              <a:gd name="T43" fmla="*/ 2147483647 h 502"/>
              <a:gd name="T44" fmla="*/ 2147483647 w 859"/>
              <a:gd name="T45" fmla="*/ 2147483647 h 502"/>
              <a:gd name="T46" fmla="*/ 2147483647 w 859"/>
              <a:gd name="T47" fmla="*/ 2147483647 h 502"/>
              <a:gd name="T48" fmla="*/ 2147483647 w 859"/>
              <a:gd name="T49" fmla="*/ 2147483647 h 502"/>
              <a:gd name="T50" fmla="*/ 2147483647 w 859"/>
              <a:gd name="T51" fmla="*/ 2147483647 h 502"/>
              <a:gd name="T52" fmla="*/ 2147483647 w 859"/>
              <a:gd name="T53" fmla="*/ 2147483647 h 502"/>
              <a:gd name="T54" fmla="*/ 2147483647 w 859"/>
              <a:gd name="T55" fmla="*/ 2147483647 h 502"/>
              <a:gd name="T56" fmla="*/ 2147483647 w 859"/>
              <a:gd name="T57" fmla="*/ 2147483647 h 502"/>
              <a:gd name="T58" fmla="*/ 2147483647 w 859"/>
              <a:gd name="T59" fmla="*/ 2147483647 h 502"/>
              <a:gd name="T60" fmla="*/ 2147483647 w 859"/>
              <a:gd name="T61" fmla="*/ 2147483647 h 502"/>
              <a:gd name="T62" fmla="*/ 2147483647 w 859"/>
              <a:gd name="T63" fmla="*/ 2147483647 h 502"/>
              <a:gd name="T64" fmla="*/ 2147483647 w 859"/>
              <a:gd name="T65" fmla="*/ 2147483647 h 502"/>
              <a:gd name="T66" fmla="*/ 2147483647 w 859"/>
              <a:gd name="T67" fmla="*/ 2147483647 h 502"/>
              <a:gd name="T68" fmla="*/ 2147483647 w 859"/>
              <a:gd name="T69" fmla="*/ 2147483647 h 502"/>
              <a:gd name="T70" fmla="*/ 2147483647 w 859"/>
              <a:gd name="T71" fmla="*/ 2147483647 h 502"/>
              <a:gd name="T72" fmla="*/ 2147483647 w 859"/>
              <a:gd name="T73" fmla="*/ 2147483647 h 502"/>
              <a:gd name="T74" fmla="*/ 2147483647 w 859"/>
              <a:gd name="T75" fmla="*/ 2147483647 h 502"/>
              <a:gd name="T76" fmla="*/ 2147483647 w 859"/>
              <a:gd name="T77" fmla="*/ 2147483647 h 502"/>
              <a:gd name="T78" fmla="*/ 2147483647 w 859"/>
              <a:gd name="T79" fmla="*/ 2147483647 h 502"/>
              <a:gd name="T80" fmla="*/ 2147483647 w 859"/>
              <a:gd name="T81" fmla="*/ 2147483647 h 502"/>
              <a:gd name="T82" fmla="*/ 2147483647 w 859"/>
              <a:gd name="T83" fmla="*/ 2147483647 h 502"/>
              <a:gd name="T84" fmla="*/ 2147483647 w 859"/>
              <a:gd name="T85" fmla="*/ 2147483647 h 502"/>
              <a:gd name="T86" fmla="*/ 2147483647 w 859"/>
              <a:gd name="T87" fmla="*/ 2147483647 h 502"/>
              <a:gd name="T88" fmla="*/ 2147483647 w 859"/>
              <a:gd name="T89" fmla="*/ 2147483647 h 502"/>
              <a:gd name="T90" fmla="*/ 2147483647 w 859"/>
              <a:gd name="T91" fmla="*/ 2147483647 h 502"/>
              <a:gd name="T92" fmla="*/ 2147483647 w 859"/>
              <a:gd name="T93" fmla="*/ 2147483647 h 50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859"/>
              <a:gd name="T142" fmla="*/ 0 h 502"/>
              <a:gd name="T143" fmla="*/ 859 w 859"/>
              <a:gd name="T144" fmla="*/ 502 h 502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859" h="502">
                <a:moveTo>
                  <a:pt x="702" y="52"/>
                </a:moveTo>
                <a:lnTo>
                  <a:pt x="669" y="0"/>
                </a:lnTo>
                <a:lnTo>
                  <a:pt x="620" y="2"/>
                </a:lnTo>
                <a:lnTo>
                  <a:pt x="465" y="38"/>
                </a:lnTo>
                <a:lnTo>
                  <a:pt x="298" y="93"/>
                </a:lnTo>
                <a:lnTo>
                  <a:pt x="191" y="143"/>
                </a:lnTo>
                <a:lnTo>
                  <a:pt x="103" y="178"/>
                </a:lnTo>
                <a:lnTo>
                  <a:pt x="42" y="204"/>
                </a:lnTo>
                <a:lnTo>
                  <a:pt x="2" y="231"/>
                </a:lnTo>
                <a:lnTo>
                  <a:pt x="0" y="267"/>
                </a:lnTo>
                <a:lnTo>
                  <a:pt x="33" y="288"/>
                </a:lnTo>
                <a:lnTo>
                  <a:pt x="80" y="297"/>
                </a:lnTo>
                <a:lnTo>
                  <a:pt x="118" y="309"/>
                </a:lnTo>
                <a:lnTo>
                  <a:pt x="149" y="345"/>
                </a:lnTo>
                <a:lnTo>
                  <a:pt x="160" y="368"/>
                </a:lnTo>
                <a:lnTo>
                  <a:pt x="177" y="387"/>
                </a:lnTo>
                <a:lnTo>
                  <a:pt x="243" y="402"/>
                </a:lnTo>
                <a:lnTo>
                  <a:pt x="274" y="407"/>
                </a:lnTo>
                <a:lnTo>
                  <a:pt x="304" y="413"/>
                </a:lnTo>
                <a:lnTo>
                  <a:pt x="319" y="428"/>
                </a:lnTo>
                <a:lnTo>
                  <a:pt x="364" y="449"/>
                </a:lnTo>
                <a:lnTo>
                  <a:pt x="435" y="456"/>
                </a:lnTo>
                <a:lnTo>
                  <a:pt x="449" y="445"/>
                </a:lnTo>
                <a:lnTo>
                  <a:pt x="475" y="423"/>
                </a:lnTo>
                <a:lnTo>
                  <a:pt x="475" y="387"/>
                </a:lnTo>
                <a:lnTo>
                  <a:pt x="494" y="338"/>
                </a:lnTo>
                <a:lnTo>
                  <a:pt x="504" y="323"/>
                </a:lnTo>
                <a:lnTo>
                  <a:pt x="563" y="267"/>
                </a:lnTo>
                <a:lnTo>
                  <a:pt x="579" y="302"/>
                </a:lnTo>
                <a:lnTo>
                  <a:pt x="577" y="350"/>
                </a:lnTo>
                <a:lnTo>
                  <a:pt x="563" y="392"/>
                </a:lnTo>
                <a:lnTo>
                  <a:pt x="577" y="413"/>
                </a:lnTo>
                <a:lnTo>
                  <a:pt x="674" y="471"/>
                </a:lnTo>
                <a:lnTo>
                  <a:pt x="749" y="487"/>
                </a:lnTo>
                <a:lnTo>
                  <a:pt x="776" y="497"/>
                </a:lnTo>
                <a:lnTo>
                  <a:pt x="792" y="502"/>
                </a:lnTo>
                <a:lnTo>
                  <a:pt x="809" y="502"/>
                </a:lnTo>
                <a:lnTo>
                  <a:pt x="840" y="480"/>
                </a:lnTo>
                <a:lnTo>
                  <a:pt x="859" y="457"/>
                </a:lnTo>
                <a:lnTo>
                  <a:pt x="840" y="433"/>
                </a:lnTo>
                <a:lnTo>
                  <a:pt x="766" y="380"/>
                </a:lnTo>
                <a:lnTo>
                  <a:pt x="723" y="350"/>
                </a:lnTo>
                <a:lnTo>
                  <a:pt x="723" y="276"/>
                </a:lnTo>
                <a:lnTo>
                  <a:pt x="757" y="217"/>
                </a:lnTo>
                <a:lnTo>
                  <a:pt x="776" y="166"/>
                </a:lnTo>
                <a:lnTo>
                  <a:pt x="780" y="129"/>
                </a:lnTo>
                <a:lnTo>
                  <a:pt x="780" y="103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6" name="Freeform 166"/>
          <p:cNvSpPr>
            <a:spLocks/>
          </p:cNvSpPr>
          <p:nvPr/>
        </p:nvSpPr>
        <p:spPr bwMode="blackWhite">
          <a:xfrm>
            <a:off x="4883944" y="4108161"/>
            <a:ext cx="203200" cy="90488"/>
          </a:xfrm>
          <a:custGeom>
            <a:avLst/>
            <a:gdLst>
              <a:gd name="T0" fmla="*/ 2147483647 w 257"/>
              <a:gd name="T1" fmla="*/ 2147483647 h 114"/>
              <a:gd name="T2" fmla="*/ 2147483647 w 257"/>
              <a:gd name="T3" fmla="*/ 0 h 114"/>
              <a:gd name="T4" fmla="*/ 2147483647 w 257"/>
              <a:gd name="T5" fmla="*/ 0 h 114"/>
              <a:gd name="T6" fmla="*/ 2147483647 w 257"/>
              <a:gd name="T7" fmla="*/ 2147483647 h 114"/>
              <a:gd name="T8" fmla="*/ 1977335247 w 257"/>
              <a:gd name="T9" fmla="*/ 2147483647 h 114"/>
              <a:gd name="T10" fmla="*/ 0 w 257"/>
              <a:gd name="T11" fmla="*/ 2147483647 h 114"/>
              <a:gd name="T12" fmla="*/ 2147483647 w 257"/>
              <a:gd name="T13" fmla="*/ 2147483647 h 114"/>
              <a:gd name="T14" fmla="*/ 2147483647 w 257"/>
              <a:gd name="T15" fmla="*/ 2147483647 h 114"/>
              <a:gd name="T16" fmla="*/ 2147483647 w 257"/>
              <a:gd name="T17" fmla="*/ 2147483647 h 114"/>
              <a:gd name="T18" fmla="*/ 2147483647 w 257"/>
              <a:gd name="T19" fmla="*/ 2147483647 h 114"/>
              <a:gd name="T20" fmla="*/ 2147483647 w 257"/>
              <a:gd name="T21" fmla="*/ 2147483647 h 114"/>
              <a:gd name="T22" fmla="*/ 2147483647 w 257"/>
              <a:gd name="T23" fmla="*/ 2147483647 h 11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57"/>
              <a:gd name="T37" fmla="*/ 0 h 114"/>
              <a:gd name="T38" fmla="*/ 257 w 257"/>
              <a:gd name="T39" fmla="*/ 114 h 11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57" h="114">
                <a:moveTo>
                  <a:pt x="113" y="8"/>
                </a:moveTo>
                <a:lnTo>
                  <a:pt x="94" y="0"/>
                </a:lnTo>
                <a:lnTo>
                  <a:pt x="63" y="0"/>
                </a:lnTo>
                <a:lnTo>
                  <a:pt x="30" y="17"/>
                </a:lnTo>
                <a:lnTo>
                  <a:pt x="4" y="39"/>
                </a:lnTo>
                <a:lnTo>
                  <a:pt x="0" y="63"/>
                </a:lnTo>
                <a:lnTo>
                  <a:pt x="19" y="88"/>
                </a:lnTo>
                <a:lnTo>
                  <a:pt x="66" y="101"/>
                </a:lnTo>
                <a:lnTo>
                  <a:pt x="129" y="114"/>
                </a:lnTo>
                <a:lnTo>
                  <a:pt x="187" y="114"/>
                </a:lnTo>
                <a:lnTo>
                  <a:pt x="234" y="105"/>
                </a:lnTo>
                <a:lnTo>
                  <a:pt x="257" y="101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7" name="Freeform 167"/>
          <p:cNvSpPr>
            <a:spLocks/>
          </p:cNvSpPr>
          <p:nvPr/>
        </p:nvSpPr>
        <p:spPr bwMode="blackWhite">
          <a:xfrm>
            <a:off x="5231606" y="4062124"/>
            <a:ext cx="233363" cy="92075"/>
          </a:xfrm>
          <a:custGeom>
            <a:avLst/>
            <a:gdLst>
              <a:gd name="T0" fmla="*/ 2147483647 w 295"/>
              <a:gd name="T1" fmla="*/ 0 h 115"/>
              <a:gd name="T2" fmla="*/ 2147483647 w 295"/>
              <a:gd name="T3" fmla="*/ 2147483647 h 115"/>
              <a:gd name="T4" fmla="*/ 2147483647 w 295"/>
              <a:gd name="T5" fmla="*/ 2147483647 h 115"/>
              <a:gd name="T6" fmla="*/ 2147483647 w 295"/>
              <a:gd name="T7" fmla="*/ 2147483647 h 115"/>
              <a:gd name="T8" fmla="*/ 0 w 295"/>
              <a:gd name="T9" fmla="*/ 2147483647 h 115"/>
              <a:gd name="T10" fmla="*/ 0 w 295"/>
              <a:gd name="T11" fmla="*/ 2147483647 h 115"/>
              <a:gd name="T12" fmla="*/ 2147483647 w 295"/>
              <a:gd name="T13" fmla="*/ 2147483647 h 115"/>
              <a:gd name="T14" fmla="*/ 2147483647 w 295"/>
              <a:gd name="T15" fmla="*/ 2147483647 h 115"/>
              <a:gd name="T16" fmla="*/ 2147483647 w 295"/>
              <a:gd name="T17" fmla="*/ 2147483647 h 115"/>
              <a:gd name="T18" fmla="*/ 2147483647 w 295"/>
              <a:gd name="T19" fmla="*/ 2147483647 h 115"/>
              <a:gd name="T20" fmla="*/ 2147483647 w 295"/>
              <a:gd name="T21" fmla="*/ 2147483647 h 115"/>
              <a:gd name="T22" fmla="*/ 2147483647 w 295"/>
              <a:gd name="T23" fmla="*/ 2147483647 h 115"/>
              <a:gd name="T24" fmla="*/ 2147483647 w 295"/>
              <a:gd name="T25" fmla="*/ 2147483647 h 115"/>
              <a:gd name="T26" fmla="*/ 2147483647 w 295"/>
              <a:gd name="T27" fmla="*/ 2147483647 h 115"/>
              <a:gd name="T28" fmla="*/ 2147483647 w 295"/>
              <a:gd name="T29" fmla="*/ 2147483647 h 1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95"/>
              <a:gd name="T46" fmla="*/ 0 h 115"/>
              <a:gd name="T47" fmla="*/ 295 w 295"/>
              <a:gd name="T48" fmla="*/ 115 h 1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95" h="115">
                <a:moveTo>
                  <a:pt x="56" y="0"/>
                </a:moveTo>
                <a:lnTo>
                  <a:pt x="45" y="5"/>
                </a:lnTo>
                <a:lnTo>
                  <a:pt x="21" y="17"/>
                </a:lnTo>
                <a:lnTo>
                  <a:pt x="14" y="24"/>
                </a:lnTo>
                <a:lnTo>
                  <a:pt x="0" y="44"/>
                </a:lnTo>
                <a:lnTo>
                  <a:pt x="0" y="65"/>
                </a:lnTo>
                <a:lnTo>
                  <a:pt x="20" y="93"/>
                </a:lnTo>
                <a:lnTo>
                  <a:pt x="63" y="101"/>
                </a:lnTo>
                <a:lnTo>
                  <a:pt x="144" y="115"/>
                </a:lnTo>
                <a:lnTo>
                  <a:pt x="203" y="115"/>
                </a:lnTo>
                <a:lnTo>
                  <a:pt x="260" y="110"/>
                </a:lnTo>
                <a:lnTo>
                  <a:pt x="279" y="101"/>
                </a:lnTo>
                <a:lnTo>
                  <a:pt x="293" y="96"/>
                </a:lnTo>
                <a:lnTo>
                  <a:pt x="295" y="82"/>
                </a:lnTo>
                <a:lnTo>
                  <a:pt x="295" y="7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8" name="Freeform 168"/>
          <p:cNvSpPr>
            <a:spLocks/>
          </p:cNvSpPr>
          <p:nvPr/>
        </p:nvSpPr>
        <p:spPr bwMode="blackWhite">
          <a:xfrm>
            <a:off x="5861844" y="3682711"/>
            <a:ext cx="965200" cy="296863"/>
          </a:xfrm>
          <a:custGeom>
            <a:avLst/>
            <a:gdLst>
              <a:gd name="T0" fmla="*/ 2147483647 w 1215"/>
              <a:gd name="T1" fmla="*/ 2147483647 h 373"/>
              <a:gd name="T2" fmla="*/ 2147483647 w 1215"/>
              <a:gd name="T3" fmla="*/ 2147483647 h 373"/>
              <a:gd name="T4" fmla="*/ 2147483647 w 1215"/>
              <a:gd name="T5" fmla="*/ 0 h 373"/>
              <a:gd name="T6" fmla="*/ 2147483647 w 1215"/>
              <a:gd name="T7" fmla="*/ 2147483647 h 373"/>
              <a:gd name="T8" fmla="*/ 2147483647 w 1215"/>
              <a:gd name="T9" fmla="*/ 2147483647 h 373"/>
              <a:gd name="T10" fmla="*/ 2147483647 w 1215"/>
              <a:gd name="T11" fmla="*/ 2147483647 h 373"/>
              <a:gd name="T12" fmla="*/ 2147483647 w 1215"/>
              <a:gd name="T13" fmla="*/ 2147483647 h 373"/>
              <a:gd name="T14" fmla="*/ 2147483647 w 1215"/>
              <a:gd name="T15" fmla="*/ 2147483647 h 373"/>
              <a:gd name="T16" fmla="*/ 2147483647 w 1215"/>
              <a:gd name="T17" fmla="*/ 0 h 373"/>
              <a:gd name="T18" fmla="*/ 2147483647 w 1215"/>
              <a:gd name="T19" fmla="*/ 2147483647 h 373"/>
              <a:gd name="T20" fmla="*/ 2147483647 w 1215"/>
              <a:gd name="T21" fmla="*/ 2147483647 h 373"/>
              <a:gd name="T22" fmla="*/ 2147483647 w 1215"/>
              <a:gd name="T23" fmla="*/ 2147483647 h 373"/>
              <a:gd name="T24" fmla="*/ 2147483647 w 1215"/>
              <a:gd name="T25" fmla="*/ 2147483647 h 373"/>
              <a:gd name="T26" fmla="*/ 2147483647 w 1215"/>
              <a:gd name="T27" fmla="*/ 2147483647 h 373"/>
              <a:gd name="T28" fmla="*/ 2147483647 w 1215"/>
              <a:gd name="T29" fmla="*/ 2147483647 h 373"/>
              <a:gd name="T30" fmla="*/ 2147483647 w 1215"/>
              <a:gd name="T31" fmla="*/ 2147483647 h 373"/>
              <a:gd name="T32" fmla="*/ 2147483647 w 1215"/>
              <a:gd name="T33" fmla="*/ 2147483647 h 373"/>
              <a:gd name="T34" fmla="*/ 2147483647 w 1215"/>
              <a:gd name="T35" fmla="*/ 2147483647 h 373"/>
              <a:gd name="T36" fmla="*/ 2147483647 w 1215"/>
              <a:gd name="T37" fmla="*/ 2147483647 h 373"/>
              <a:gd name="T38" fmla="*/ 2147483647 w 1215"/>
              <a:gd name="T39" fmla="*/ 2147483647 h 373"/>
              <a:gd name="T40" fmla="*/ 2147483647 w 1215"/>
              <a:gd name="T41" fmla="*/ 2147483647 h 373"/>
              <a:gd name="T42" fmla="*/ 2147483647 w 1215"/>
              <a:gd name="T43" fmla="*/ 2147483647 h 373"/>
              <a:gd name="T44" fmla="*/ 2147483647 w 1215"/>
              <a:gd name="T45" fmla="*/ 2147483647 h 373"/>
              <a:gd name="T46" fmla="*/ 2147483647 w 1215"/>
              <a:gd name="T47" fmla="*/ 2147483647 h 373"/>
              <a:gd name="T48" fmla="*/ 2147483647 w 1215"/>
              <a:gd name="T49" fmla="*/ 2147483647 h 373"/>
              <a:gd name="T50" fmla="*/ 2147483647 w 1215"/>
              <a:gd name="T51" fmla="*/ 2147483647 h 373"/>
              <a:gd name="T52" fmla="*/ 2147483647 w 1215"/>
              <a:gd name="T53" fmla="*/ 2147483647 h 373"/>
              <a:gd name="T54" fmla="*/ 2147483647 w 1215"/>
              <a:gd name="T55" fmla="*/ 2147483647 h 373"/>
              <a:gd name="T56" fmla="*/ 2147483647 w 1215"/>
              <a:gd name="T57" fmla="*/ 2147483647 h 373"/>
              <a:gd name="T58" fmla="*/ 2147483647 w 1215"/>
              <a:gd name="T59" fmla="*/ 2147483647 h 373"/>
              <a:gd name="T60" fmla="*/ 2147483647 w 1215"/>
              <a:gd name="T61" fmla="*/ 2147483647 h 373"/>
              <a:gd name="T62" fmla="*/ 2147483647 w 1215"/>
              <a:gd name="T63" fmla="*/ 2147483647 h 373"/>
              <a:gd name="T64" fmla="*/ 0 w 1215"/>
              <a:gd name="T65" fmla="*/ 2147483647 h 3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215"/>
              <a:gd name="T100" fmla="*/ 0 h 373"/>
              <a:gd name="T101" fmla="*/ 1215 w 1215"/>
              <a:gd name="T102" fmla="*/ 373 h 3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215" h="373">
                <a:moveTo>
                  <a:pt x="34" y="102"/>
                </a:moveTo>
                <a:lnTo>
                  <a:pt x="46" y="90"/>
                </a:lnTo>
                <a:lnTo>
                  <a:pt x="98" y="64"/>
                </a:lnTo>
                <a:lnTo>
                  <a:pt x="126" y="50"/>
                </a:lnTo>
                <a:lnTo>
                  <a:pt x="150" y="28"/>
                </a:lnTo>
                <a:lnTo>
                  <a:pt x="197" y="0"/>
                </a:lnTo>
                <a:lnTo>
                  <a:pt x="204" y="0"/>
                </a:lnTo>
                <a:lnTo>
                  <a:pt x="209" y="5"/>
                </a:lnTo>
                <a:lnTo>
                  <a:pt x="197" y="19"/>
                </a:lnTo>
                <a:lnTo>
                  <a:pt x="190" y="28"/>
                </a:lnTo>
                <a:lnTo>
                  <a:pt x="166" y="43"/>
                </a:lnTo>
                <a:lnTo>
                  <a:pt x="150" y="55"/>
                </a:lnTo>
                <a:lnTo>
                  <a:pt x="166" y="64"/>
                </a:lnTo>
                <a:lnTo>
                  <a:pt x="214" y="55"/>
                </a:lnTo>
                <a:lnTo>
                  <a:pt x="297" y="36"/>
                </a:lnTo>
                <a:lnTo>
                  <a:pt x="367" y="19"/>
                </a:lnTo>
                <a:lnTo>
                  <a:pt x="410" y="5"/>
                </a:lnTo>
                <a:lnTo>
                  <a:pt x="453" y="0"/>
                </a:lnTo>
                <a:lnTo>
                  <a:pt x="474" y="0"/>
                </a:lnTo>
                <a:lnTo>
                  <a:pt x="486" y="5"/>
                </a:lnTo>
                <a:lnTo>
                  <a:pt x="493" y="12"/>
                </a:lnTo>
                <a:lnTo>
                  <a:pt x="493" y="19"/>
                </a:lnTo>
                <a:lnTo>
                  <a:pt x="493" y="33"/>
                </a:lnTo>
                <a:lnTo>
                  <a:pt x="519" y="50"/>
                </a:lnTo>
                <a:lnTo>
                  <a:pt x="625" y="50"/>
                </a:lnTo>
                <a:lnTo>
                  <a:pt x="716" y="50"/>
                </a:lnTo>
                <a:lnTo>
                  <a:pt x="784" y="43"/>
                </a:lnTo>
                <a:lnTo>
                  <a:pt x="841" y="50"/>
                </a:lnTo>
                <a:lnTo>
                  <a:pt x="903" y="57"/>
                </a:lnTo>
                <a:lnTo>
                  <a:pt x="912" y="76"/>
                </a:lnTo>
                <a:lnTo>
                  <a:pt x="917" y="90"/>
                </a:lnTo>
                <a:lnTo>
                  <a:pt x="912" y="106"/>
                </a:lnTo>
                <a:lnTo>
                  <a:pt x="891" y="126"/>
                </a:lnTo>
                <a:lnTo>
                  <a:pt x="881" y="156"/>
                </a:lnTo>
                <a:lnTo>
                  <a:pt x="891" y="163"/>
                </a:lnTo>
                <a:lnTo>
                  <a:pt x="945" y="163"/>
                </a:lnTo>
                <a:lnTo>
                  <a:pt x="995" y="161"/>
                </a:lnTo>
                <a:lnTo>
                  <a:pt x="1071" y="163"/>
                </a:lnTo>
                <a:lnTo>
                  <a:pt x="1134" y="190"/>
                </a:lnTo>
                <a:lnTo>
                  <a:pt x="1184" y="216"/>
                </a:lnTo>
                <a:lnTo>
                  <a:pt x="1208" y="237"/>
                </a:lnTo>
                <a:lnTo>
                  <a:pt x="1215" y="266"/>
                </a:lnTo>
                <a:lnTo>
                  <a:pt x="1208" y="285"/>
                </a:lnTo>
                <a:lnTo>
                  <a:pt x="1163" y="290"/>
                </a:lnTo>
                <a:lnTo>
                  <a:pt x="1083" y="290"/>
                </a:lnTo>
                <a:lnTo>
                  <a:pt x="995" y="285"/>
                </a:lnTo>
                <a:lnTo>
                  <a:pt x="945" y="290"/>
                </a:lnTo>
                <a:lnTo>
                  <a:pt x="912" y="308"/>
                </a:lnTo>
                <a:lnTo>
                  <a:pt x="870" y="335"/>
                </a:lnTo>
                <a:lnTo>
                  <a:pt x="836" y="361"/>
                </a:lnTo>
                <a:lnTo>
                  <a:pt x="779" y="373"/>
                </a:lnTo>
                <a:lnTo>
                  <a:pt x="749" y="373"/>
                </a:lnTo>
                <a:lnTo>
                  <a:pt x="704" y="365"/>
                </a:lnTo>
                <a:lnTo>
                  <a:pt x="619" y="325"/>
                </a:lnTo>
                <a:lnTo>
                  <a:pt x="524" y="285"/>
                </a:lnTo>
                <a:lnTo>
                  <a:pt x="465" y="266"/>
                </a:lnTo>
                <a:lnTo>
                  <a:pt x="410" y="259"/>
                </a:lnTo>
                <a:lnTo>
                  <a:pt x="351" y="259"/>
                </a:lnTo>
                <a:lnTo>
                  <a:pt x="320" y="259"/>
                </a:lnTo>
                <a:lnTo>
                  <a:pt x="292" y="245"/>
                </a:lnTo>
                <a:lnTo>
                  <a:pt x="273" y="244"/>
                </a:lnTo>
                <a:lnTo>
                  <a:pt x="266" y="230"/>
                </a:lnTo>
                <a:lnTo>
                  <a:pt x="232" y="207"/>
                </a:lnTo>
                <a:lnTo>
                  <a:pt x="166" y="168"/>
                </a:lnTo>
                <a:lnTo>
                  <a:pt x="84" y="138"/>
                </a:lnTo>
                <a:lnTo>
                  <a:pt x="0" y="111"/>
                </a:lnTo>
                <a:lnTo>
                  <a:pt x="34" y="102"/>
                </a:lnTo>
                <a:close/>
              </a:path>
            </a:pathLst>
          </a:custGeom>
          <a:solidFill>
            <a:srgbClr val="82EBFF"/>
          </a:solidFill>
          <a:ln w="1588">
            <a:solidFill>
              <a:srgbClr val="82EB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9" name="Freeform 169"/>
          <p:cNvSpPr>
            <a:spLocks/>
          </p:cNvSpPr>
          <p:nvPr/>
        </p:nvSpPr>
        <p:spPr bwMode="blackWhite">
          <a:xfrm>
            <a:off x="5861844" y="3682711"/>
            <a:ext cx="965200" cy="296863"/>
          </a:xfrm>
          <a:custGeom>
            <a:avLst/>
            <a:gdLst>
              <a:gd name="T0" fmla="*/ 2147483647 w 1215"/>
              <a:gd name="T1" fmla="*/ 2147483647 h 373"/>
              <a:gd name="T2" fmla="*/ 2147483647 w 1215"/>
              <a:gd name="T3" fmla="*/ 2147483647 h 373"/>
              <a:gd name="T4" fmla="*/ 2147483647 w 1215"/>
              <a:gd name="T5" fmla="*/ 0 h 373"/>
              <a:gd name="T6" fmla="*/ 2147483647 w 1215"/>
              <a:gd name="T7" fmla="*/ 2147483647 h 373"/>
              <a:gd name="T8" fmla="*/ 2147483647 w 1215"/>
              <a:gd name="T9" fmla="*/ 2147483647 h 373"/>
              <a:gd name="T10" fmla="*/ 2147483647 w 1215"/>
              <a:gd name="T11" fmla="*/ 2147483647 h 373"/>
              <a:gd name="T12" fmla="*/ 2147483647 w 1215"/>
              <a:gd name="T13" fmla="*/ 2147483647 h 373"/>
              <a:gd name="T14" fmla="*/ 2147483647 w 1215"/>
              <a:gd name="T15" fmla="*/ 2147483647 h 373"/>
              <a:gd name="T16" fmla="*/ 2147483647 w 1215"/>
              <a:gd name="T17" fmla="*/ 0 h 373"/>
              <a:gd name="T18" fmla="*/ 2147483647 w 1215"/>
              <a:gd name="T19" fmla="*/ 2147483647 h 373"/>
              <a:gd name="T20" fmla="*/ 2147483647 w 1215"/>
              <a:gd name="T21" fmla="*/ 2147483647 h 373"/>
              <a:gd name="T22" fmla="*/ 2147483647 w 1215"/>
              <a:gd name="T23" fmla="*/ 2147483647 h 373"/>
              <a:gd name="T24" fmla="*/ 2147483647 w 1215"/>
              <a:gd name="T25" fmla="*/ 2147483647 h 373"/>
              <a:gd name="T26" fmla="*/ 2147483647 w 1215"/>
              <a:gd name="T27" fmla="*/ 2147483647 h 373"/>
              <a:gd name="T28" fmla="*/ 2147483647 w 1215"/>
              <a:gd name="T29" fmla="*/ 2147483647 h 373"/>
              <a:gd name="T30" fmla="*/ 2147483647 w 1215"/>
              <a:gd name="T31" fmla="*/ 2147483647 h 373"/>
              <a:gd name="T32" fmla="*/ 2147483647 w 1215"/>
              <a:gd name="T33" fmla="*/ 2147483647 h 373"/>
              <a:gd name="T34" fmla="*/ 2147483647 w 1215"/>
              <a:gd name="T35" fmla="*/ 2147483647 h 373"/>
              <a:gd name="T36" fmla="*/ 2147483647 w 1215"/>
              <a:gd name="T37" fmla="*/ 2147483647 h 373"/>
              <a:gd name="T38" fmla="*/ 2147483647 w 1215"/>
              <a:gd name="T39" fmla="*/ 2147483647 h 373"/>
              <a:gd name="T40" fmla="*/ 2147483647 w 1215"/>
              <a:gd name="T41" fmla="*/ 2147483647 h 373"/>
              <a:gd name="T42" fmla="*/ 2147483647 w 1215"/>
              <a:gd name="T43" fmla="*/ 2147483647 h 373"/>
              <a:gd name="T44" fmla="*/ 2147483647 w 1215"/>
              <a:gd name="T45" fmla="*/ 2147483647 h 373"/>
              <a:gd name="T46" fmla="*/ 2147483647 w 1215"/>
              <a:gd name="T47" fmla="*/ 2147483647 h 373"/>
              <a:gd name="T48" fmla="*/ 2147483647 w 1215"/>
              <a:gd name="T49" fmla="*/ 2147483647 h 373"/>
              <a:gd name="T50" fmla="*/ 2147483647 w 1215"/>
              <a:gd name="T51" fmla="*/ 2147483647 h 373"/>
              <a:gd name="T52" fmla="*/ 2147483647 w 1215"/>
              <a:gd name="T53" fmla="*/ 2147483647 h 373"/>
              <a:gd name="T54" fmla="*/ 2147483647 w 1215"/>
              <a:gd name="T55" fmla="*/ 2147483647 h 373"/>
              <a:gd name="T56" fmla="*/ 2147483647 w 1215"/>
              <a:gd name="T57" fmla="*/ 2147483647 h 373"/>
              <a:gd name="T58" fmla="*/ 2147483647 w 1215"/>
              <a:gd name="T59" fmla="*/ 2147483647 h 373"/>
              <a:gd name="T60" fmla="*/ 2147483647 w 1215"/>
              <a:gd name="T61" fmla="*/ 2147483647 h 373"/>
              <a:gd name="T62" fmla="*/ 2147483647 w 1215"/>
              <a:gd name="T63" fmla="*/ 2147483647 h 373"/>
              <a:gd name="T64" fmla="*/ 0 w 1215"/>
              <a:gd name="T65" fmla="*/ 2147483647 h 3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215"/>
              <a:gd name="T100" fmla="*/ 0 h 373"/>
              <a:gd name="T101" fmla="*/ 1215 w 1215"/>
              <a:gd name="T102" fmla="*/ 373 h 3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215" h="373">
                <a:moveTo>
                  <a:pt x="34" y="102"/>
                </a:moveTo>
                <a:lnTo>
                  <a:pt x="46" y="90"/>
                </a:lnTo>
                <a:lnTo>
                  <a:pt x="98" y="64"/>
                </a:lnTo>
                <a:lnTo>
                  <a:pt x="126" y="50"/>
                </a:lnTo>
                <a:lnTo>
                  <a:pt x="150" y="28"/>
                </a:lnTo>
                <a:lnTo>
                  <a:pt x="197" y="0"/>
                </a:lnTo>
                <a:lnTo>
                  <a:pt x="204" y="0"/>
                </a:lnTo>
                <a:lnTo>
                  <a:pt x="209" y="5"/>
                </a:lnTo>
                <a:lnTo>
                  <a:pt x="197" y="19"/>
                </a:lnTo>
                <a:lnTo>
                  <a:pt x="190" y="28"/>
                </a:lnTo>
                <a:lnTo>
                  <a:pt x="166" y="43"/>
                </a:lnTo>
                <a:lnTo>
                  <a:pt x="150" y="55"/>
                </a:lnTo>
                <a:lnTo>
                  <a:pt x="166" y="64"/>
                </a:lnTo>
                <a:lnTo>
                  <a:pt x="214" y="55"/>
                </a:lnTo>
                <a:lnTo>
                  <a:pt x="297" y="36"/>
                </a:lnTo>
                <a:lnTo>
                  <a:pt x="367" y="19"/>
                </a:lnTo>
                <a:lnTo>
                  <a:pt x="410" y="5"/>
                </a:lnTo>
                <a:lnTo>
                  <a:pt x="453" y="0"/>
                </a:lnTo>
                <a:lnTo>
                  <a:pt x="474" y="0"/>
                </a:lnTo>
                <a:lnTo>
                  <a:pt x="486" y="5"/>
                </a:lnTo>
                <a:lnTo>
                  <a:pt x="493" y="12"/>
                </a:lnTo>
                <a:lnTo>
                  <a:pt x="493" y="19"/>
                </a:lnTo>
                <a:lnTo>
                  <a:pt x="493" y="33"/>
                </a:lnTo>
                <a:lnTo>
                  <a:pt x="519" y="50"/>
                </a:lnTo>
                <a:lnTo>
                  <a:pt x="625" y="50"/>
                </a:lnTo>
                <a:lnTo>
                  <a:pt x="716" y="50"/>
                </a:lnTo>
                <a:lnTo>
                  <a:pt x="784" y="43"/>
                </a:lnTo>
                <a:lnTo>
                  <a:pt x="841" y="50"/>
                </a:lnTo>
                <a:lnTo>
                  <a:pt x="903" y="57"/>
                </a:lnTo>
                <a:lnTo>
                  <a:pt x="912" y="76"/>
                </a:lnTo>
                <a:lnTo>
                  <a:pt x="917" y="90"/>
                </a:lnTo>
                <a:lnTo>
                  <a:pt x="912" y="106"/>
                </a:lnTo>
                <a:lnTo>
                  <a:pt x="891" y="126"/>
                </a:lnTo>
                <a:lnTo>
                  <a:pt x="881" y="156"/>
                </a:lnTo>
                <a:lnTo>
                  <a:pt x="891" y="163"/>
                </a:lnTo>
                <a:lnTo>
                  <a:pt x="945" y="163"/>
                </a:lnTo>
                <a:lnTo>
                  <a:pt x="995" y="161"/>
                </a:lnTo>
                <a:lnTo>
                  <a:pt x="1071" y="163"/>
                </a:lnTo>
                <a:lnTo>
                  <a:pt x="1134" y="190"/>
                </a:lnTo>
                <a:lnTo>
                  <a:pt x="1184" y="216"/>
                </a:lnTo>
                <a:lnTo>
                  <a:pt x="1208" y="237"/>
                </a:lnTo>
                <a:lnTo>
                  <a:pt x="1215" y="266"/>
                </a:lnTo>
                <a:lnTo>
                  <a:pt x="1208" y="285"/>
                </a:lnTo>
                <a:lnTo>
                  <a:pt x="1163" y="290"/>
                </a:lnTo>
                <a:lnTo>
                  <a:pt x="1083" y="290"/>
                </a:lnTo>
                <a:lnTo>
                  <a:pt x="995" y="285"/>
                </a:lnTo>
                <a:lnTo>
                  <a:pt x="945" y="290"/>
                </a:lnTo>
                <a:lnTo>
                  <a:pt x="912" y="308"/>
                </a:lnTo>
                <a:lnTo>
                  <a:pt x="870" y="335"/>
                </a:lnTo>
                <a:lnTo>
                  <a:pt x="836" y="361"/>
                </a:lnTo>
                <a:lnTo>
                  <a:pt x="779" y="373"/>
                </a:lnTo>
                <a:lnTo>
                  <a:pt x="749" y="373"/>
                </a:lnTo>
                <a:lnTo>
                  <a:pt x="704" y="365"/>
                </a:lnTo>
                <a:lnTo>
                  <a:pt x="619" y="325"/>
                </a:lnTo>
                <a:lnTo>
                  <a:pt x="524" y="285"/>
                </a:lnTo>
                <a:lnTo>
                  <a:pt x="465" y="266"/>
                </a:lnTo>
                <a:lnTo>
                  <a:pt x="410" y="259"/>
                </a:lnTo>
                <a:lnTo>
                  <a:pt x="351" y="259"/>
                </a:lnTo>
                <a:lnTo>
                  <a:pt x="320" y="259"/>
                </a:lnTo>
                <a:lnTo>
                  <a:pt x="292" y="245"/>
                </a:lnTo>
                <a:lnTo>
                  <a:pt x="273" y="244"/>
                </a:lnTo>
                <a:lnTo>
                  <a:pt x="266" y="230"/>
                </a:lnTo>
                <a:lnTo>
                  <a:pt x="232" y="207"/>
                </a:lnTo>
                <a:lnTo>
                  <a:pt x="166" y="168"/>
                </a:lnTo>
                <a:lnTo>
                  <a:pt x="84" y="138"/>
                </a:lnTo>
                <a:lnTo>
                  <a:pt x="0" y="111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0" name="Freeform 170"/>
          <p:cNvSpPr>
            <a:spLocks/>
          </p:cNvSpPr>
          <p:nvPr/>
        </p:nvSpPr>
        <p:spPr bwMode="blackWhite">
          <a:xfrm>
            <a:off x="6112669" y="3779549"/>
            <a:ext cx="304800" cy="85725"/>
          </a:xfrm>
          <a:custGeom>
            <a:avLst/>
            <a:gdLst>
              <a:gd name="T0" fmla="*/ 0 w 383"/>
              <a:gd name="T1" fmla="*/ 2147483647 h 107"/>
              <a:gd name="T2" fmla="*/ 2147483647 w 383"/>
              <a:gd name="T3" fmla="*/ 2147483647 h 107"/>
              <a:gd name="T4" fmla="*/ 2147483647 w 383"/>
              <a:gd name="T5" fmla="*/ 2147483647 h 107"/>
              <a:gd name="T6" fmla="*/ 2147483647 w 383"/>
              <a:gd name="T7" fmla="*/ 2147483647 h 107"/>
              <a:gd name="T8" fmla="*/ 2147483647 w 383"/>
              <a:gd name="T9" fmla="*/ 1543057211 h 107"/>
              <a:gd name="T10" fmla="*/ 2147483647 w 383"/>
              <a:gd name="T11" fmla="*/ 0 h 107"/>
              <a:gd name="T12" fmla="*/ 2147483647 w 383"/>
              <a:gd name="T13" fmla="*/ 0 h 107"/>
              <a:gd name="T14" fmla="*/ 2147483647 w 383"/>
              <a:gd name="T15" fmla="*/ 2147483647 h 107"/>
              <a:gd name="T16" fmla="*/ 2147483647 w 383"/>
              <a:gd name="T17" fmla="*/ 2147483647 h 107"/>
              <a:gd name="T18" fmla="*/ 2147483647 w 383"/>
              <a:gd name="T19" fmla="*/ 2147483647 h 107"/>
              <a:gd name="T20" fmla="*/ 2147483647 w 383"/>
              <a:gd name="T21" fmla="*/ 2147483647 h 107"/>
              <a:gd name="T22" fmla="*/ 2147483647 w 383"/>
              <a:gd name="T23" fmla="*/ 2147483647 h 107"/>
              <a:gd name="T24" fmla="*/ 2147483647 w 383"/>
              <a:gd name="T25" fmla="*/ 2147483647 h 10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83"/>
              <a:gd name="T40" fmla="*/ 0 h 107"/>
              <a:gd name="T41" fmla="*/ 383 w 383"/>
              <a:gd name="T42" fmla="*/ 107 h 10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83" h="107">
                <a:moveTo>
                  <a:pt x="0" y="10"/>
                </a:moveTo>
                <a:lnTo>
                  <a:pt x="13" y="10"/>
                </a:lnTo>
                <a:lnTo>
                  <a:pt x="64" y="19"/>
                </a:lnTo>
                <a:lnTo>
                  <a:pt x="137" y="19"/>
                </a:lnTo>
                <a:lnTo>
                  <a:pt x="200" y="3"/>
                </a:lnTo>
                <a:lnTo>
                  <a:pt x="269" y="0"/>
                </a:lnTo>
                <a:lnTo>
                  <a:pt x="295" y="0"/>
                </a:lnTo>
                <a:lnTo>
                  <a:pt x="324" y="10"/>
                </a:lnTo>
                <a:lnTo>
                  <a:pt x="324" y="40"/>
                </a:lnTo>
                <a:lnTo>
                  <a:pt x="324" y="60"/>
                </a:lnTo>
                <a:lnTo>
                  <a:pt x="316" y="78"/>
                </a:lnTo>
                <a:lnTo>
                  <a:pt x="345" y="98"/>
                </a:lnTo>
                <a:lnTo>
                  <a:pt x="383" y="107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1" name="Freeform 171"/>
          <p:cNvSpPr>
            <a:spLocks/>
          </p:cNvSpPr>
          <p:nvPr/>
        </p:nvSpPr>
        <p:spPr bwMode="blackWhite">
          <a:xfrm>
            <a:off x="6761956" y="3744624"/>
            <a:ext cx="182563" cy="55562"/>
          </a:xfrm>
          <a:custGeom>
            <a:avLst/>
            <a:gdLst>
              <a:gd name="T0" fmla="*/ 0 w 230"/>
              <a:gd name="T1" fmla="*/ 2147483647 h 71"/>
              <a:gd name="T2" fmla="*/ 2147483647 w 230"/>
              <a:gd name="T3" fmla="*/ 2147483647 h 71"/>
              <a:gd name="T4" fmla="*/ 2147483647 w 230"/>
              <a:gd name="T5" fmla="*/ 2147483647 h 71"/>
              <a:gd name="T6" fmla="*/ 2147483647 w 230"/>
              <a:gd name="T7" fmla="*/ 0 h 71"/>
              <a:gd name="T8" fmla="*/ 2147483647 w 230"/>
              <a:gd name="T9" fmla="*/ 2147483647 h 71"/>
              <a:gd name="T10" fmla="*/ 2147483647 w 230"/>
              <a:gd name="T11" fmla="*/ 2147483647 h 71"/>
              <a:gd name="T12" fmla="*/ 2147483647 w 230"/>
              <a:gd name="T13" fmla="*/ 2147483647 h 71"/>
              <a:gd name="T14" fmla="*/ 2147483647 w 230"/>
              <a:gd name="T15" fmla="*/ 2147483647 h 71"/>
              <a:gd name="T16" fmla="*/ 2147483647 w 230"/>
              <a:gd name="T17" fmla="*/ 2147483647 h 71"/>
              <a:gd name="T18" fmla="*/ 2147483647 w 230"/>
              <a:gd name="T19" fmla="*/ 2147483647 h 71"/>
              <a:gd name="T20" fmla="*/ 2147483647 w 230"/>
              <a:gd name="T21" fmla="*/ 2147483647 h 71"/>
              <a:gd name="T22" fmla="*/ 2147483647 w 230"/>
              <a:gd name="T23" fmla="*/ 2147483647 h 71"/>
              <a:gd name="T24" fmla="*/ 2147483647 w 230"/>
              <a:gd name="T25" fmla="*/ 2147483647 h 71"/>
              <a:gd name="T26" fmla="*/ 2147483647 w 230"/>
              <a:gd name="T27" fmla="*/ 2147483647 h 71"/>
              <a:gd name="T28" fmla="*/ 2147483647 w 230"/>
              <a:gd name="T29" fmla="*/ 2147483647 h 71"/>
              <a:gd name="T30" fmla="*/ 0 w 230"/>
              <a:gd name="T31" fmla="*/ 2147483647 h 7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30"/>
              <a:gd name="T49" fmla="*/ 0 h 71"/>
              <a:gd name="T50" fmla="*/ 230 w 230"/>
              <a:gd name="T51" fmla="*/ 71 h 7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30" h="71">
                <a:moveTo>
                  <a:pt x="0" y="28"/>
                </a:moveTo>
                <a:lnTo>
                  <a:pt x="17" y="28"/>
                </a:lnTo>
                <a:lnTo>
                  <a:pt x="67" y="7"/>
                </a:lnTo>
                <a:lnTo>
                  <a:pt x="126" y="0"/>
                </a:lnTo>
                <a:lnTo>
                  <a:pt x="199" y="7"/>
                </a:lnTo>
                <a:lnTo>
                  <a:pt x="218" y="19"/>
                </a:lnTo>
                <a:lnTo>
                  <a:pt x="230" y="33"/>
                </a:lnTo>
                <a:lnTo>
                  <a:pt x="230" y="48"/>
                </a:lnTo>
                <a:lnTo>
                  <a:pt x="218" y="64"/>
                </a:lnTo>
                <a:lnTo>
                  <a:pt x="204" y="71"/>
                </a:lnTo>
                <a:lnTo>
                  <a:pt x="168" y="64"/>
                </a:lnTo>
                <a:lnTo>
                  <a:pt x="136" y="55"/>
                </a:lnTo>
                <a:lnTo>
                  <a:pt x="81" y="28"/>
                </a:lnTo>
                <a:lnTo>
                  <a:pt x="57" y="24"/>
                </a:lnTo>
                <a:lnTo>
                  <a:pt x="29" y="24"/>
                </a:lnTo>
                <a:lnTo>
                  <a:pt x="0" y="28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2" name="Freeform 172"/>
          <p:cNvSpPr>
            <a:spLocks/>
          </p:cNvSpPr>
          <p:nvPr/>
        </p:nvSpPr>
        <p:spPr bwMode="blackWhite">
          <a:xfrm>
            <a:off x="6761956" y="3744624"/>
            <a:ext cx="182563" cy="55562"/>
          </a:xfrm>
          <a:custGeom>
            <a:avLst/>
            <a:gdLst>
              <a:gd name="T0" fmla="*/ 0 w 230"/>
              <a:gd name="T1" fmla="*/ 2147483647 h 71"/>
              <a:gd name="T2" fmla="*/ 2147483647 w 230"/>
              <a:gd name="T3" fmla="*/ 2147483647 h 71"/>
              <a:gd name="T4" fmla="*/ 2147483647 w 230"/>
              <a:gd name="T5" fmla="*/ 2147483647 h 71"/>
              <a:gd name="T6" fmla="*/ 2147483647 w 230"/>
              <a:gd name="T7" fmla="*/ 0 h 71"/>
              <a:gd name="T8" fmla="*/ 2147483647 w 230"/>
              <a:gd name="T9" fmla="*/ 2147483647 h 71"/>
              <a:gd name="T10" fmla="*/ 2147483647 w 230"/>
              <a:gd name="T11" fmla="*/ 2147483647 h 71"/>
              <a:gd name="T12" fmla="*/ 2147483647 w 230"/>
              <a:gd name="T13" fmla="*/ 2147483647 h 71"/>
              <a:gd name="T14" fmla="*/ 2147483647 w 230"/>
              <a:gd name="T15" fmla="*/ 2147483647 h 71"/>
              <a:gd name="T16" fmla="*/ 2147483647 w 230"/>
              <a:gd name="T17" fmla="*/ 2147483647 h 71"/>
              <a:gd name="T18" fmla="*/ 2147483647 w 230"/>
              <a:gd name="T19" fmla="*/ 2147483647 h 71"/>
              <a:gd name="T20" fmla="*/ 2147483647 w 230"/>
              <a:gd name="T21" fmla="*/ 2147483647 h 71"/>
              <a:gd name="T22" fmla="*/ 2147483647 w 230"/>
              <a:gd name="T23" fmla="*/ 2147483647 h 71"/>
              <a:gd name="T24" fmla="*/ 2147483647 w 230"/>
              <a:gd name="T25" fmla="*/ 2147483647 h 71"/>
              <a:gd name="T26" fmla="*/ 2147483647 w 230"/>
              <a:gd name="T27" fmla="*/ 2147483647 h 71"/>
              <a:gd name="T28" fmla="*/ 2147483647 w 230"/>
              <a:gd name="T29" fmla="*/ 2147483647 h 7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30"/>
              <a:gd name="T46" fmla="*/ 0 h 71"/>
              <a:gd name="T47" fmla="*/ 230 w 230"/>
              <a:gd name="T48" fmla="*/ 71 h 71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30" h="71">
                <a:moveTo>
                  <a:pt x="0" y="28"/>
                </a:moveTo>
                <a:lnTo>
                  <a:pt x="17" y="28"/>
                </a:lnTo>
                <a:lnTo>
                  <a:pt x="67" y="7"/>
                </a:lnTo>
                <a:lnTo>
                  <a:pt x="126" y="0"/>
                </a:lnTo>
                <a:lnTo>
                  <a:pt x="199" y="7"/>
                </a:lnTo>
                <a:lnTo>
                  <a:pt x="218" y="19"/>
                </a:lnTo>
                <a:lnTo>
                  <a:pt x="230" y="33"/>
                </a:lnTo>
                <a:lnTo>
                  <a:pt x="230" y="48"/>
                </a:lnTo>
                <a:lnTo>
                  <a:pt x="218" y="64"/>
                </a:lnTo>
                <a:lnTo>
                  <a:pt x="204" y="71"/>
                </a:lnTo>
                <a:lnTo>
                  <a:pt x="168" y="64"/>
                </a:lnTo>
                <a:lnTo>
                  <a:pt x="136" y="55"/>
                </a:lnTo>
                <a:lnTo>
                  <a:pt x="81" y="28"/>
                </a:lnTo>
                <a:lnTo>
                  <a:pt x="57" y="24"/>
                </a:lnTo>
                <a:lnTo>
                  <a:pt x="29" y="24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" name="Freeform 173"/>
          <p:cNvSpPr>
            <a:spLocks/>
          </p:cNvSpPr>
          <p:nvPr/>
        </p:nvSpPr>
        <p:spPr bwMode="blackWhite">
          <a:xfrm>
            <a:off x="6934994" y="3903374"/>
            <a:ext cx="92075" cy="85725"/>
          </a:xfrm>
          <a:custGeom>
            <a:avLst/>
            <a:gdLst>
              <a:gd name="T0" fmla="*/ 0 w 116"/>
              <a:gd name="T1" fmla="*/ 0 h 107"/>
              <a:gd name="T2" fmla="*/ 1000502031 w 116"/>
              <a:gd name="T3" fmla="*/ 2147483647 h 107"/>
              <a:gd name="T4" fmla="*/ 2147483647 w 116"/>
              <a:gd name="T5" fmla="*/ 2147483647 h 107"/>
              <a:gd name="T6" fmla="*/ 2147483647 w 116"/>
              <a:gd name="T7" fmla="*/ 2147483647 h 107"/>
              <a:gd name="T8" fmla="*/ 2147483647 w 116"/>
              <a:gd name="T9" fmla="*/ 2147483647 h 107"/>
              <a:gd name="T10" fmla="*/ 2147483647 w 116"/>
              <a:gd name="T11" fmla="*/ 2147483647 h 107"/>
              <a:gd name="T12" fmla="*/ 2147483647 w 116"/>
              <a:gd name="T13" fmla="*/ 2147483647 h 107"/>
              <a:gd name="T14" fmla="*/ 2147483647 w 116"/>
              <a:gd name="T15" fmla="*/ 2147483647 h 107"/>
              <a:gd name="T16" fmla="*/ 2147483647 w 116"/>
              <a:gd name="T17" fmla="*/ 2147483647 h 107"/>
              <a:gd name="T18" fmla="*/ 2147483647 w 116"/>
              <a:gd name="T19" fmla="*/ 2147483647 h 107"/>
              <a:gd name="T20" fmla="*/ 2147483647 w 116"/>
              <a:gd name="T21" fmla="*/ 2147483647 h 107"/>
              <a:gd name="T22" fmla="*/ 2147483647 w 116"/>
              <a:gd name="T23" fmla="*/ 2147483647 h 107"/>
              <a:gd name="T24" fmla="*/ 2147483647 w 116"/>
              <a:gd name="T25" fmla="*/ 2147483647 h 107"/>
              <a:gd name="T26" fmla="*/ 2147483647 w 116"/>
              <a:gd name="T27" fmla="*/ 2147483647 h 107"/>
              <a:gd name="T28" fmla="*/ 2147483647 w 116"/>
              <a:gd name="T29" fmla="*/ 2147483647 h 107"/>
              <a:gd name="T30" fmla="*/ 2147483647 w 116"/>
              <a:gd name="T31" fmla="*/ 2147483647 h 107"/>
              <a:gd name="T32" fmla="*/ 0 w 116"/>
              <a:gd name="T33" fmla="*/ 0 h 10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07"/>
              <a:gd name="T53" fmla="*/ 116 w 116"/>
              <a:gd name="T54" fmla="*/ 107 h 10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07">
                <a:moveTo>
                  <a:pt x="0" y="0"/>
                </a:moveTo>
                <a:lnTo>
                  <a:pt x="2" y="7"/>
                </a:lnTo>
                <a:lnTo>
                  <a:pt x="34" y="12"/>
                </a:lnTo>
                <a:lnTo>
                  <a:pt x="73" y="18"/>
                </a:lnTo>
                <a:lnTo>
                  <a:pt x="95" y="37"/>
                </a:lnTo>
                <a:lnTo>
                  <a:pt x="116" y="75"/>
                </a:lnTo>
                <a:lnTo>
                  <a:pt x="116" y="92"/>
                </a:lnTo>
                <a:lnTo>
                  <a:pt x="102" y="100"/>
                </a:lnTo>
                <a:lnTo>
                  <a:pt x="86" y="107"/>
                </a:lnTo>
                <a:lnTo>
                  <a:pt x="64" y="107"/>
                </a:lnTo>
                <a:lnTo>
                  <a:pt x="50" y="92"/>
                </a:lnTo>
                <a:lnTo>
                  <a:pt x="50" y="75"/>
                </a:lnTo>
                <a:lnTo>
                  <a:pt x="48" y="47"/>
                </a:lnTo>
                <a:lnTo>
                  <a:pt x="34" y="37"/>
                </a:lnTo>
                <a:lnTo>
                  <a:pt x="31" y="23"/>
                </a:lnTo>
                <a:lnTo>
                  <a:pt x="17" y="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4" name="Freeform 174"/>
          <p:cNvSpPr>
            <a:spLocks/>
          </p:cNvSpPr>
          <p:nvPr/>
        </p:nvSpPr>
        <p:spPr bwMode="blackWhite">
          <a:xfrm>
            <a:off x="6934994" y="3903374"/>
            <a:ext cx="92075" cy="85725"/>
          </a:xfrm>
          <a:custGeom>
            <a:avLst/>
            <a:gdLst>
              <a:gd name="T0" fmla="*/ 0 w 116"/>
              <a:gd name="T1" fmla="*/ 0 h 107"/>
              <a:gd name="T2" fmla="*/ 1000502031 w 116"/>
              <a:gd name="T3" fmla="*/ 2147483647 h 107"/>
              <a:gd name="T4" fmla="*/ 2147483647 w 116"/>
              <a:gd name="T5" fmla="*/ 2147483647 h 107"/>
              <a:gd name="T6" fmla="*/ 2147483647 w 116"/>
              <a:gd name="T7" fmla="*/ 2147483647 h 107"/>
              <a:gd name="T8" fmla="*/ 2147483647 w 116"/>
              <a:gd name="T9" fmla="*/ 2147483647 h 107"/>
              <a:gd name="T10" fmla="*/ 2147483647 w 116"/>
              <a:gd name="T11" fmla="*/ 2147483647 h 107"/>
              <a:gd name="T12" fmla="*/ 2147483647 w 116"/>
              <a:gd name="T13" fmla="*/ 2147483647 h 107"/>
              <a:gd name="T14" fmla="*/ 2147483647 w 116"/>
              <a:gd name="T15" fmla="*/ 2147483647 h 107"/>
              <a:gd name="T16" fmla="*/ 2147483647 w 116"/>
              <a:gd name="T17" fmla="*/ 2147483647 h 107"/>
              <a:gd name="T18" fmla="*/ 2147483647 w 116"/>
              <a:gd name="T19" fmla="*/ 2147483647 h 107"/>
              <a:gd name="T20" fmla="*/ 2147483647 w 116"/>
              <a:gd name="T21" fmla="*/ 2147483647 h 107"/>
              <a:gd name="T22" fmla="*/ 2147483647 w 116"/>
              <a:gd name="T23" fmla="*/ 2147483647 h 107"/>
              <a:gd name="T24" fmla="*/ 2147483647 w 116"/>
              <a:gd name="T25" fmla="*/ 2147483647 h 107"/>
              <a:gd name="T26" fmla="*/ 2147483647 w 116"/>
              <a:gd name="T27" fmla="*/ 2147483647 h 107"/>
              <a:gd name="T28" fmla="*/ 2147483647 w 116"/>
              <a:gd name="T29" fmla="*/ 2147483647 h 107"/>
              <a:gd name="T30" fmla="*/ 2147483647 w 116"/>
              <a:gd name="T31" fmla="*/ 2147483647 h 10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16"/>
              <a:gd name="T49" fmla="*/ 0 h 107"/>
              <a:gd name="T50" fmla="*/ 116 w 116"/>
              <a:gd name="T51" fmla="*/ 107 h 10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16" h="107">
                <a:moveTo>
                  <a:pt x="0" y="0"/>
                </a:moveTo>
                <a:lnTo>
                  <a:pt x="2" y="7"/>
                </a:lnTo>
                <a:lnTo>
                  <a:pt x="34" y="12"/>
                </a:lnTo>
                <a:lnTo>
                  <a:pt x="73" y="18"/>
                </a:lnTo>
                <a:lnTo>
                  <a:pt x="95" y="37"/>
                </a:lnTo>
                <a:lnTo>
                  <a:pt x="116" y="75"/>
                </a:lnTo>
                <a:lnTo>
                  <a:pt x="116" y="92"/>
                </a:lnTo>
                <a:lnTo>
                  <a:pt x="102" y="100"/>
                </a:lnTo>
                <a:lnTo>
                  <a:pt x="86" y="107"/>
                </a:lnTo>
                <a:lnTo>
                  <a:pt x="64" y="107"/>
                </a:lnTo>
                <a:lnTo>
                  <a:pt x="50" y="92"/>
                </a:lnTo>
                <a:lnTo>
                  <a:pt x="50" y="75"/>
                </a:lnTo>
                <a:lnTo>
                  <a:pt x="48" y="47"/>
                </a:lnTo>
                <a:lnTo>
                  <a:pt x="34" y="37"/>
                </a:lnTo>
                <a:lnTo>
                  <a:pt x="31" y="23"/>
                </a:lnTo>
                <a:lnTo>
                  <a:pt x="17" y="1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5" name="Freeform 175"/>
          <p:cNvSpPr>
            <a:spLocks/>
          </p:cNvSpPr>
          <p:nvPr/>
        </p:nvSpPr>
        <p:spPr bwMode="blackWhite">
          <a:xfrm>
            <a:off x="5782469" y="3476336"/>
            <a:ext cx="71437" cy="11113"/>
          </a:xfrm>
          <a:custGeom>
            <a:avLst/>
            <a:gdLst>
              <a:gd name="T0" fmla="*/ 2147483647 w 92"/>
              <a:gd name="T1" fmla="*/ 2147483647 h 16"/>
              <a:gd name="T2" fmla="*/ 2147483647 w 92"/>
              <a:gd name="T3" fmla="*/ 2147483647 h 16"/>
              <a:gd name="T4" fmla="*/ 2147483647 w 92"/>
              <a:gd name="T5" fmla="*/ 2147483647 h 16"/>
              <a:gd name="T6" fmla="*/ 2147483647 w 92"/>
              <a:gd name="T7" fmla="*/ 2147483647 h 16"/>
              <a:gd name="T8" fmla="*/ 2147483647 w 92"/>
              <a:gd name="T9" fmla="*/ 0 h 16"/>
              <a:gd name="T10" fmla="*/ 2147483647 w 92"/>
              <a:gd name="T11" fmla="*/ 1340154176 h 16"/>
              <a:gd name="T12" fmla="*/ 2147483647 w 92"/>
              <a:gd name="T13" fmla="*/ 0 h 16"/>
              <a:gd name="T14" fmla="*/ 0 w 92"/>
              <a:gd name="T15" fmla="*/ 0 h 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2"/>
              <a:gd name="T25" fmla="*/ 0 h 16"/>
              <a:gd name="T26" fmla="*/ 92 w 92"/>
              <a:gd name="T27" fmla="*/ 16 h 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2" h="16">
                <a:moveTo>
                  <a:pt x="92" y="16"/>
                </a:moveTo>
                <a:lnTo>
                  <a:pt x="90" y="16"/>
                </a:lnTo>
                <a:lnTo>
                  <a:pt x="76" y="9"/>
                </a:lnTo>
                <a:lnTo>
                  <a:pt x="59" y="9"/>
                </a:lnTo>
                <a:lnTo>
                  <a:pt x="40" y="0"/>
                </a:lnTo>
                <a:lnTo>
                  <a:pt x="21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6" name="Freeform 176"/>
          <p:cNvSpPr>
            <a:spLocks/>
          </p:cNvSpPr>
          <p:nvPr/>
        </p:nvSpPr>
        <p:spPr bwMode="blackWhite">
          <a:xfrm>
            <a:off x="5812631" y="3493799"/>
            <a:ext cx="30163" cy="22225"/>
          </a:xfrm>
          <a:custGeom>
            <a:avLst/>
            <a:gdLst>
              <a:gd name="T0" fmla="*/ 2147483647 w 36"/>
              <a:gd name="T1" fmla="*/ 2147483647 h 28"/>
              <a:gd name="T2" fmla="*/ 2147483647 w 36"/>
              <a:gd name="T3" fmla="*/ 0 h 28"/>
              <a:gd name="T4" fmla="*/ 2147483647 w 36"/>
              <a:gd name="T5" fmla="*/ 0 h 28"/>
              <a:gd name="T6" fmla="*/ 1764856401 w 36"/>
              <a:gd name="T7" fmla="*/ 2147483647 h 28"/>
              <a:gd name="T8" fmla="*/ 0 w 36"/>
              <a:gd name="T9" fmla="*/ 2147483647 h 28"/>
              <a:gd name="T10" fmla="*/ 1764856401 w 36"/>
              <a:gd name="T11" fmla="*/ 2147483647 h 28"/>
              <a:gd name="T12" fmla="*/ 2147483647 w 36"/>
              <a:gd name="T13" fmla="*/ 2147483647 h 28"/>
              <a:gd name="T14" fmla="*/ 2147483647 w 36"/>
              <a:gd name="T15" fmla="*/ 2147483647 h 28"/>
              <a:gd name="T16" fmla="*/ 2147483647 w 36"/>
              <a:gd name="T17" fmla="*/ 2147483647 h 28"/>
              <a:gd name="T18" fmla="*/ 2147483647 w 36"/>
              <a:gd name="T19" fmla="*/ 2147483647 h 2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6"/>
              <a:gd name="T31" fmla="*/ 0 h 28"/>
              <a:gd name="T32" fmla="*/ 36 w 36"/>
              <a:gd name="T33" fmla="*/ 28 h 2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6" h="28">
                <a:moveTo>
                  <a:pt x="36" y="7"/>
                </a:moveTo>
                <a:lnTo>
                  <a:pt x="28" y="0"/>
                </a:lnTo>
                <a:lnTo>
                  <a:pt x="22" y="0"/>
                </a:lnTo>
                <a:lnTo>
                  <a:pt x="3" y="7"/>
                </a:lnTo>
                <a:lnTo>
                  <a:pt x="0" y="19"/>
                </a:lnTo>
                <a:lnTo>
                  <a:pt x="3" y="28"/>
                </a:lnTo>
                <a:lnTo>
                  <a:pt x="22" y="28"/>
                </a:lnTo>
                <a:lnTo>
                  <a:pt x="28" y="19"/>
                </a:lnTo>
                <a:lnTo>
                  <a:pt x="36" y="14"/>
                </a:lnTo>
                <a:lnTo>
                  <a:pt x="36" y="7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7" name="Freeform 177"/>
          <p:cNvSpPr>
            <a:spLocks/>
          </p:cNvSpPr>
          <p:nvPr/>
        </p:nvSpPr>
        <p:spPr bwMode="blackWhite">
          <a:xfrm>
            <a:off x="5820569" y="3498561"/>
            <a:ext cx="33337" cy="22225"/>
          </a:xfrm>
          <a:custGeom>
            <a:avLst/>
            <a:gdLst>
              <a:gd name="T0" fmla="*/ 2147483647 w 41"/>
              <a:gd name="T1" fmla="*/ 2147483647 h 27"/>
              <a:gd name="T2" fmla="*/ 2147483647 w 41"/>
              <a:gd name="T3" fmla="*/ 0 h 27"/>
              <a:gd name="T4" fmla="*/ 2147483647 w 41"/>
              <a:gd name="T5" fmla="*/ 0 h 27"/>
              <a:gd name="T6" fmla="*/ 2147483647 w 41"/>
              <a:gd name="T7" fmla="*/ 2147483647 h 27"/>
              <a:gd name="T8" fmla="*/ 0 w 41"/>
              <a:gd name="T9" fmla="*/ 2147483647 h 27"/>
              <a:gd name="T10" fmla="*/ 2147483647 w 41"/>
              <a:gd name="T11" fmla="*/ 2147483647 h 27"/>
              <a:gd name="T12" fmla="*/ 2147483647 w 41"/>
              <a:gd name="T13" fmla="*/ 2147483647 h 27"/>
              <a:gd name="T14" fmla="*/ 2147483647 w 41"/>
              <a:gd name="T15" fmla="*/ 2147483647 h 27"/>
              <a:gd name="T16" fmla="*/ 2147483647 w 41"/>
              <a:gd name="T17" fmla="*/ 2147483647 h 27"/>
              <a:gd name="T18" fmla="*/ 2147483647 w 41"/>
              <a:gd name="T19" fmla="*/ 2147483647 h 2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1"/>
              <a:gd name="T31" fmla="*/ 0 h 27"/>
              <a:gd name="T32" fmla="*/ 41 w 41"/>
              <a:gd name="T33" fmla="*/ 27 h 2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1" h="27">
                <a:moveTo>
                  <a:pt x="41" y="7"/>
                </a:moveTo>
                <a:lnTo>
                  <a:pt x="34" y="0"/>
                </a:lnTo>
                <a:lnTo>
                  <a:pt x="27" y="0"/>
                </a:lnTo>
                <a:lnTo>
                  <a:pt x="10" y="7"/>
                </a:lnTo>
                <a:lnTo>
                  <a:pt x="0" y="19"/>
                </a:lnTo>
                <a:lnTo>
                  <a:pt x="10" y="27"/>
                </a:lnTo>
                <a:lnTo>
                  <a:pt x="27" y="27"/>
                </a:lnTo>
                <a:lnTo>
                  <a:pt x="34" y="19"/>
                </a:lnTo>
                <a:lnTo>
                  <a:pt x="41" y="12"/>
                </a:lnTo>
                <a:lnTo>
                  <a:pt x="41" y="7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8" name="Freeform 178"/>
          <p:cNvSpPr>
            <a:spLocks/>
          </p:cNvSpPr>
          <p:nvPr/>
        </p:nvSpPr>
        <p:spPr bwMode="blackWhite">
          <a:xfrm>
            <a:off x="5772944" y="3577936"/>
            <a:ext cx="6350" cy="15875"/>
          </a:xfrm>
          <a:custGeom>
            <a:avLst/>
            <a:gdLst>
              <a:gd name="T0" fmla="*/ 2147483647 w 7"/>
              <a:gd name="T1" fmla="*/ 2147483647 h 21"/>
              <a:gd name="T2" fmla="*/ 0 w 7"/>
              <a:gd name="T3" fmla="*/ 2147483647 h 21"/>
              <a:gd name="T4" fmla="*/ 0 w 7"/>
              <a:gd name="T5" fmla="*/ 0 h 21"/>
              <a:gd name="T6" fmla="*/ 0 60000 65536"/>
              <a:gd name="T7" fmla="*/ 0 60000 65536"/>
              <a:gd name="T8" fmla="*/ 0 60000 65536"/>
              <a:gd name="T9" fmla="*/ 0 w 7"/>
              <a:gd name="T10" fmla="*/ 0 h 21"/>
              <a:gd name="T11" fmla="*/ 7 w 7"/>
              <a:gd name="T12" fmla="*/ 21 h 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21">
                <a:moveTo>
                  <a:pt x="7" y="21"/>
                </a:moveTo>
                <a:lnTo>
                  <a:pt x="0" y="14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9" name="Line 179"/>
          <p:cNvSpPr>
            <a:spLocks noChangeShapeType="1"/>
          </p:cNvSpPr>
          <p:nvPr/>
        </p:nvSpPr>
        <p:spPr bwMode="blackWhite">
          <a:xfrm flipH="1" flipV="1">
            <a:off x="5680869" y="3560474"/>
            <a:ext cx="26987" cy="23812"/>
          </a:xfrm>
          <a:prstGeom prst="line">
            <a:avLst/>
          </a:pr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0" name="Freeform 180"/>
          <p:cNvSpPr>
            <a:spLocks/>
          </p:cNvSpPr>
          <p:nvPr/>
        </p:nvSpPr>
        <p:spPr bwMode="blackWhite">
          <a:xfrm>
            <a:off x="6296819" y="4257386"/>
            <a:ext cx="96837" cy="122238"/>
          </a:xfrm>
          <a:custGeom>
            <a:avLst/>
            <a:gdLst>
              <a:gd name="T0" fmla="*/ 2147483647 w 122"/>
              <a:gd name="T1" fmla="*/ 2147483647 h 154"/>
              <a:gd name="T2" fmla="*/ 2147483647 w 122"/>
              <a:gd name="T3" fmla="*/ 1500135692 h 154"/>
              <a:gd name="T4" fmla="*/ 2147483647 w 122"/>
              <a:gd name="T5" fmla="*/ 0 h 154"/>
              <a:gd name="T6" fmla="*/ 2147483647 w 122"/>
              <a:gd name="T7" fmla="*/ 0 h 154"/>
              <a:gd name="T8" fmla="*/ 2147483647 w 122"/>
              <a:gd name="T9" fmla="*/ 0 h 154"/>
              <a:gd name="T10" fmla="*/ 2147483647 w 122"/>
              <a:gd name="T11" fmla="*/ 0 h 154"/>
              <a:gd name="T12" fmla="*/ 2147483647 w 122"/>
              <a:gd name="T13" fmla="*/ 1500135692 h 154"/>
              <a:gd name="T14" fmla="*/ 2147483647 w 122"/>
              <a:gd name="T15" fmla="*/ 2147483647 h 154"/>
              <a:gd name="T16" fmla="*/ 2147483647 w 122"/>
              <a:gd name="T17" fmla="*/ 2147483647 h 154"/>
              <a:gd name="T18" fmla="*/ 2147483647 w 122"/>
              <a:gd name="T19" fmla="*/ 2147483647 h 154"/>
              <a:gd name="T20" fmla="*/ 2147483647 w 122"/>
              <a:gd name="T21" fmla="*/ 2147483647 h 154"/>
              <a:gd name="T22" fmla="*/ 2000353178 w 122"/>
              <a:gd name="T23" fmla="*/ 2147483647 h 154"/>
              <a:gd name="T24" fmla="*/ 0 w 122"/>
              <a:gd name="T25" fmla="*/ 2147483647 h 154"/>
              <a:gd name="T26" fmla="*/ 0 w 122"/>
              <a:gd name="T27" fmla="*/ 2147483647 h 154"/>
              <a:gd name="T28" fmla="*/ 0 w 122"/>
              <a:gd name="T29" fmla="*/ 2147483647 h 154"/>
              <a:gd name="T30" fmla="*/ 0 w 122"/>
              <a:gd name="T31" fmla="*/ 2147483647 h 154"/>
              <a:gd name="T32" fmla="*/ 0 w 122"/>
              <a:gd name="T33" fmla="*/ 2147483647 h 154"/>
              <a:gd name="T34" fmla="*/ 0 w 122"/>
              <a:gd name="T35" fmla="*/ 2147483647 h 154"/>
              <a:gd name="T36" fmla="*/ 0 w 122"/>
              <a:gd name="T37" fmla="*/ 2147483647 h 154"/>
              <a:gd name="T38" fmla="*/ 0 w 122"/>
              <a:gd name="T39" fmla="*/ 2147483647 h 154"/>
              <a:gd name="T40" fmla="*/ 0 w 122"/>
              <a:gd name="T41" fmla="*/ 2147483647 h 154"/>
              <a:gd name="T42" fmla="*/ 0 w 122"/>
              <a:gd name="T43" fmla="*/ 2147483647 h 154"/>
              <a:gd name="T44" fmla="*/ 0 w 122"/>
              <a:gd name="T45" fmla="*/ 2147483647 h 154"/>
              <a:gd name="T46" fmla="*/ 2000353178 w 122"/>
              <a:gd name="T47" fmla="*/ 2147483647 h 154"/>
              <a:gd name="T48" fmla="*/ 2000353178 w 122"/>
              <a:gd name="T49" fmla="*/ 2147483647 h 154"/>
              <a:gd name="T50" fmla="*/ 2147483647 w 122"/>
              <a:gd name="T51" fmla="*/ 2147483647 h 154"/>
              <a:gd name="T52" fmla="*/ 2147483647 w 122"/>
              <a:gd name="T53" fmla="*/ 2147483647 h 154"/>
              <a:gd name="T54" fmla="*/ 2147483647 w 122"/>
              <a:gd name="T55" fmla="*/ 2147483647 h 154"/>
              <a:gd name="T56" fmla="*/ 2147483647 w 122"/>
              <a:gd name="T57" fmla="*/ 2147483647 h 154"/>
              <a:gd name="T58" fmla="*/ 2147483647 w 122"/>
              <a:gd name="T59" fmla="*/ 2147483647 h 154"/>
              <a:gd name="T60" fmla="*/ 2147483647 w 122"/>
              <a:gd name="T61" fmla="*/ 2147483647 h 154"/>
              <a:gd name="T62" fmla="*/ 2147483647 w 122"/>
              <a:gd name="T63" fmla="*/ 2147483647 h 154"/>
              <a:gd name="T64" fmla="*/ 2147483647 w 122"/>
              <a:gd name="T65" fmla="*/ 2147483647 h 154"/>
              <a:gd name="T66" fmla="*/ 2147483647 w 122"/>
              <a:gd name="T67" fmla="*/ 2147483647 h 154"/>
              <a:gd name="T68" fmla="*/ 2147483647 w 122"/>
              <a:gd name="T69" fmla="*/ 2147483647 h 154"/>
              <a:gd name="T70" fmla="*/ 2147483647 w 122"/>
              <a:gd name="T71" fmla="*/ 2147483647 h 154"/>
              <a:gd name="T72" fmla="*/ 2147483647 w 122"/>
              <a:gd name="T73" fmla="*/ 2147483647 h 154"/>
              <a:gd name="T74" fmla="*/ 2147483647 w 122"/>
              <a:gd name="T75" fmla="*/ 2147483647 h 154"/>
              <a:gd name="T76" fmla="*/ 2147483647 w 122"/>
              <a:gd name="T77" fmla="*/ 2147483647 h 154"/>
              <a:gd name="T78" fmla="*/ 2147483647 w 122"/>
              <a:gd name="T79" fmla="*/ 2147483647 h 154"/>
              <a:gd name="T80" fmla="*/ 2147483647 w 122"/>
              <a:gd name="T81" fmla="*/ 2147483647 h 154"/>
              <a:gd name="T82" fmla="*/ 2147483647 w 122"/>
              <a:gd name="T83" fmla="*/ 2147483647 h 154"/>
              <a:gd name="T84" fmla="*/ 2147483647 w 122"/>
              <a:gd name="T85" fmla="*/ 2147483647 h 154"/>
              <a:gd name="T86" fmla="*/ 2147483647 w 122"/>
              <a:gd name="T87" fmla="*/ 2147483647 h 15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22"/>
              <a:gd name="T133" fmla="*/ 0 h 154"/>
              <a:gd name="T134" fmla="*/ 122 w 122"/>
              <a:gd name="T135" fmla="*/ 154 h 15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22" h="154">
                <a:moveTo>
                  <a:pt x="89" y="10"/>
                </a:moveTo>
                <a:lnTo>
                  <a:pt x="78" y="10"/>
                </a:lnTo>
                <a:lnTo>
                  <a:pt x="77" y="7"/>
                </a:lnTo>
                <a:lnTo>
                  <a:pt x="71" y="3"/>
                </a:lnTo>
                <a:lnTo>
                  <a:pt x="64" y="0"/>
                </a:lnTo>
                <a:lnTo>
                  <a:pt x="63" y="0"/>
                </a:lnTo>
                <a:lnTo>
                  <a:pt x="59" y="0"/>
                </a:lnTo>
                <a:lnTo>
                  <a:pt x="56" y="0"/>
                </a:lnTo>
                <a:lnTo>
                  <a:pt x="49" y="0"/>
                </a:lnTo>
                <a:lnTo>
                  <a:pt x="47" y="0"/>
                </a:lnTo>
                <a:lnTo>
                  <a:pt x="45" y="0"/>
                </a:lnTo>
                <a:lnTo>
                  <a:pt x="37" y="0"/>
                </a:lnTo>
                <a:lnTo>
                  <a:pt x="35" y="0"/>
                </a:lnTo>
                <a:lnTo>
                  <a:pt x="33" y="3"/>
                </a:lnTo>
                <a:lnTo>
                  <a:pt x="30" y="7"/>
                </a:lnTo>
                <a:lnTo>
                  <a:pt x="26" y="10"/>
                </a:lnTo>
                <a:lnTo>
                  <a:pt x="21" y="12"/>
                </a:lnTo>
                <a:lnTo>
                  <a:pt x="18" y="12"/>
                </a:lnTo>
                <a:lnTo>
                  <a:pt x="18" y="17"/>
                </a:lnTo>
                <a:lnTo>
                  <a:pt x="13" y="19"/>
                </a:lnTo>
                <a:lnTo>
                  <a:pt x="13" y="22"/>
                </a:lnTo>
                <a:lnTo>
                  <a:pt x="6" y="24"/>
                </a:lnTo>
                <a:lnTo>
                  <a:pt x="6" y="29"/>
                </a:lnTo>
                <a:lnTo>
                  <a:pt x="4" y="31"/>
                </a:lnTo>
                <a:lnTo>
                  <a:pt x="4" y="33"/>
                </a:lnTo>
                <a:lnTo>
                  <a:pt x="0" y="36"/>
                </a:lnTo>
                <a:lnTo>
                  <a:pt x="0" y="40"/>
                </a:lnTo>
                <a:lnTo>
                  <a:pt x="0" y="43"/>
                </a:lnTo>
                <a:lnTo>
                  <a:pt x="0" y="45"/>
                </a:lnTo>
                <a:lnTo>
                  <a:pt x="0" y="48"/>
                </a:lnTo>
                <a:lnTo>
                  <a:pt x="0" y="53"/>
                </a:lnTo>
                <a:lnTo>
                  <a:pt x="0" y="55"/>
                </a:lnTo>
                <a:lnTo>
                  <a:pt x="0" y="57"/>
                </a:lnTo>
                <a:lnTo>
                  <a:pt x="0" y="62"/>
                </a:lnTo>
                <a:lnTo>
                  <a:pt x="0" y="64"/>
                </a:lnTo>
                <a:lnTo>
                  <a:pt x="0" y="67"/>
                </a:lnTo>
                <a:lnTo>
                  <a:pt x="0" y="69"/>
                </a:lnTo>
                <a:lnTo>
                  <a:pt x="0" y="72"/>
                </a:lnTo>
                <a:lnTo>
                  <a:pt x="0" y="76"/>
                </a:lnTo>
                <a:lnTo>
                  <a:pt x="0" y="78"/>
                </a:lnTo>
                <a:lnTo>
                  <a:pt x="0" y="81"/>
                </a:lnTo>
                <a:lnTo>
                  <a:pt x="0" y="84"/>
                </a:lnTo>
                <a:lnTo>
                  <a:pt x="0" y="90"/>
                </a:lnTo>
                <a:lnTo>
                  <a:pt x="0" y="95"/>
                </a:lnTo>
                <a:lnTo>
                  <a:pt x="0" y="97"/>
                </a:lnTo>
                <a:lnTo>
                  <a:pt x="0" y="100"/>
                </a:lnTo>
                <a:lnTo>
                  <a:pt x="0" y="105"/>
                </a:lnTo>
                <a:lnTo>
                  <a:pt x="4" y="105"/>
                </a:lnTo>
                <a:lnTo>
                  <a:pt x="4" y="109"/>
                </a:lnTo>
                <a:lnTo>
                  <a:pt x="4" y="114"/>
                </a:lnTo>
                <a:lnTo>
                  <a:pt x="6" y="117"/>
                </a:lnTo>
                <a:lnTo>
                  <a:pt x="13" y="122"/>
                </a:lnTo>
                <a:lnTo>
                  <a:pt x="13" y="128"/>
                </a:lnTo>
                <a:lnTo>
                  <a:pt x="18" y="129"/>
                </a:lnTo>
                <a:lnTo>
                  <a:pt x="18" y="133"/>
                </a:lnTo>
                <a:lnTo>
                  <a:pt x="18" y="135"/>
                </a:lnTo>
                <a:lnTo>
                  <a:pt x="21" y="140"/>
                </a:lnTo>
                <a:lnTo>
                  <a:pt x="26" y="141"/>
                </a:lnTo>
                <a:lnTo>
                  <a:pt x="30" y="141"/>
                </a:lnTo>
                <a:lnTo>
                  <a:pt x="33" y="143"/>
                </a:lnTo>
                <a:lnTo>
                  <a:pt x="33" y="147"/>
                </a:lnTo>
                <a:lnTo>
                  <a:pt x="35" y="147"/>
                </a:lnTo>
                <a:lnTo>
                  <a:pt x="37" y="150"/>
                </a:lnTo>
                <a:lnTo>
                  <a:pt x="45" y="150"/>
                </a:lnTo>
                <a:lnTo>
                  <a:pt x="47" y="150"/>
                </a:lnTo>
                <a:lnTo>
                  <a:pt x="49" y="150"/>
                </a:lnTo>
                <a:lnTo>
                  <a:pt x="56" y="154"/>
                </a:lnTo>
                <a:lnTo>
                  <a:pt x="59" y="154"/>
                </a:lnTo>
                <a:lnTo>
                  <a:pt x="63" y="154"/>
                </a:lnTo>
                <a:lnTo>
                  <a:pt x="64" y="154"/>
                </a:lnTo>
                <a:lnTo>
                  <a:pt x="71" y="154"/>
                </a:lnTo>
                <a:lnTo>
                  <a:pt x="77" y="154"/>
                </a:lnTo>
                <a:lnTo>
                  <a:pt x="78" y="150"/>
                </a:lnTo>
                <a:lnTo>
                  <a:pt x="84" y="150"/>
                </a:lnTo>
                <a:lnTo>
                  <a:pt x="89" y="150"/>
                </a:lnTo>
                <a:lnTo>
                  <a:pt x="92" y="150"/>
                </a:lnTo>
                <a:lnTo>
                  <a:pt x="92" y="147"/>
                </a:lnTo>
                <a:lnTo>
                  <a:pt x="92" y="143"/>
                </a:lnTo>
                <a:lnTo>
                  <a:pt x="96" y="143"/>
                </a:lnTo>
                <a:lnTo>
                  <a:pt x="103" y="141"/>
                </a:lnTo>
                <a:lnTo>
                  <a:pt x="106" y="140"/>
                </a:lnTo>
                <a:lnTo>
                  <a:pt x="106" y="135"/>
                </a:lnTo>
                <a:lnTo>
                  <a:pt x="106" y="133"/>
                </a:lnTo>
                <a:lnTo>
                  <a:pt x="110" y="129"/>
                </a:lnTo>
                <a:lnTo>
                  <a:pt x="113" y="129"/>
                </a:lnTo>
                <a:lnTo>
                  <a:pt x="113" y="128"/>
                </a:lnTo>
                <a:lnTo>
                  <a:pt x="113" y="122"/>
                </a:lnTo>
                <a:lnTo>
                  <a:pt x="118" y="117"/>
                </a:lnTo>
                <a:lnTo>
                  <a:pt x="122" y="11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1" name="Freeform 181"/>
          <p:cNvSpPr>
            <a:spLocks/>
          </p:cNvSpPr>
          <p:nvPr/>
        </p:nvSpPr>
        <p:spPr bwMode="blackWhite">
          <a:xfrm>
            <a:off x="6333331" y="4281199"/>
            <a:ext cx="20638" cy="73025"/>
          </a:xfrm>
          <a:custGeom>
            <a:avLst/>
            <a:gdLst>
              <a:gd name="T0" fmla="*/ 0 w 26"/>
              <a:gd name="T1" fmla="*/ 0 h 91"/>
              <a:gd name="T2" fmla="*/ 0 w 26"/>
              <a:gd name="T3" fmla="*/ 2147483647 h 91"/>
              <a:gd name="T4" fmla="*/ 0 w 26"/>
              <a:gd name="T5" fmla="*/ 2147483647 h 91"/>
              <a:gd name="T6" fmla="*/ 1000550878 w 26"/>
              <a:gd name="T7" fmla="*/ 2147483647 h 91"/>
              <a:gd name="T8" fmla="*/ 1000550878 w 26"/>
              <a:gd name="T9" fmla="*/ 2147483647 h 91"/>
              <a:gd name="T10" fmla="*/ 2147483647 w 26"/>
              <a:gd name="T11" fmla="*/ 2147483647 h 91"/>
              <a:gd name="T12" fmla="*/ 2147483647 w 26"/>
              <a:gd name="T13" fmla="*/ 2147483647 h 91"/>
              <a:gd name="T14" fmla="*/ 2147483647 w 26"/>
              <a:gd name="T15" fmla="*/ 2147483647 h 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"/>
              <a:gd name="T25" fmla="*/ 0 h 91"/>
              <a:gd name="T26" fmla="*/ 26 w 26"/>
              <a:gd name="T27" fmla="*/ 91 h 9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" h="91">
                <a:moveTo>
                  <a:pt x="0" y="0"/>
                </a:moveTo>
                <a:lnTo>
                  <a:pt x="0" y="14"/>
                </a:lnTo>
                <a:lnTo>
                  <a:pt x="0" y="26"/>
                </a:lnTo>
                <a:lnTo>
                  <a:pt x="2" y="38"/>
                </a:lnTo>
                <a:lnTo>
                  <a:pt x="2" y="53"/>
                </a:lnTo>
                <a:lnTo>
                  <a:pt x="11" y="66"/>
                </a:lnTo>
                <a:lnTo>
                  <a:pt x="18" y="78"/>
                </a:lnTo>
                <a:lnTo>
                  <a:pt x="26" y="91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2" name="Freeform 182"/>
          <p:cNvSpPr>
            <a:spLocks/>
          </p:cNvSpPr>
          <p:nvPr/>
        </p:nvSpPr>
        <p:spPr bwMode="blackWhite">
          <a:xfrm>
            <a:off x="6325394" y="4281199"/>
            <a:ext cx="111125" cy="42862"/>
          </a:xfrm>
          <a:custGeom>
            <a:avLst/>
            <a:gdLst>
              <a:gd name="T0" fmla="*/ 0 w 140"/>
              <a:gd name="T1" fmla="*/ 2147483647 h 53"/>
              <a:gd name="T2" fmla="*/ 2147483647 w 140"/>
              <a:gd name="T3" fmla="*/ 2147483647 h 53"/>
              <a:gd name="T4" fmla="*/ 2147483647 w 140"/>
              <a:gd name="T5" fmla="*/ 2147483647 h 53"/>
              <a:gd name="T6" fmla="*/ 2147483647 w 140"/>
              <a:gd name="T7" fmla="*/ 2147483647 h 53"/>
              <a:gd name="T8" fmla="*/ 2147483647 w 140"/>
              <a:gd name="T9" fmla="*/ 2147483647 h 53"/>
              <a:gd name="T10" fmla="*/ 2147483647 w 140"/>
              <a:gd name="T11" fmla="*/ 2147483647 h 53"/>
              <a:gd name="T12" fmla="*/ 2147483647 w 140"/>
              <a:gd name="T13" fmla="*/ 2147483647 h 53"/>
              <a:gd name="T14" fmla="*/ 2147483647 w 140"/>
              <a:gd name="T15" fmla="*/ 2147483647 h 53"/>
              <a:gd name="T16" fmla="*/ 2147483647 w 140"/>
              <a:gd name="T17" fmla="*/ 2147483647 h 53"/>
              <a:gd name="T18" fmla="*/ 2147483647 w 140"/>
              <a:gd name="T19" fmla="*/ 2147483647 h 53"/>
              <a:gd name="T20" fmla="*/ 2147483647 w 140"/>
              <a:gd name="T21" fmla="*/ 2147483647 h 53"/>
              <a:gd name="T22" fmla="*/ 2147483647 w 140"/>
              <a:gd name="T23" fmla="*/ 2147483647 h 53"/>
              <a:gd name="T24" fmla="*/ 2147483647 w 140"/>
              <a:gd name="T25" fmla="*/ 2147483647 h 53"/>
              <a:gd name="T26" fmla="*/ 2147483647 w 140"/>
              <a:gd name="T27" fmla="*/ 2147483647 h 53"/>
              <a:gd name="T28" fmla="*/ 2147483647 w 140"/>
              <a:gd name="T29" fmla="*/ 0 h 5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40"/>
              <a:gd name="T46" fmla="*/ 0 h 53"/>
              <a:gd name="T47" fmla="*/ 140 w 140"/>
              <a:gd name="T48" fmla="*/ 53 h 5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40" h="53">
                <a:moveTo>
                  <a:pt x="0" y="53"/>
                </a:moveTo>
                <a:lnTo>
                  <a:pt x="10" y="50"/>
                </a:lnTo>
                <a:lnTo>
                  <a:pt x="14" y="45"/>
                </a:lnTo>
                <a:lnTo>
                  <a:pt x="28" y="38"/>
                </a:lnTo>
                <a:lnTo>
                  <a:pt x="42" y="38"/>
                </a:lnTo>
                <a:lnTo>
                  <a:pt x="54" y="36"/>
                </a:lnTo>
                <a:lnTo>
                  <a:pt x="57" y="33"/>
                </a:lnTo>
                <a:lnTo>
                  <a:pt x="71" y="31"/>
                </a:lnTo>
                <a:lnTo>
                  <a:pt x="83" y="26"/>
                </a:lnTo>
                <a:lnTo>
                  <a:pt x="95" y="26"/>
                </a:lnTo>
                <a:lnTo>
                  <a:pt x="104" y="24"/>
                </a:lnTo>
                <a:lnTo>
                  <a:pt x="116" y="17"/>
                </a:lnTo>
                <a:lnTo>
                  <a:pt x="121" y="14"/>
                </a:lnTo>
                <a:lnTo>
                  <a:pt x="133" y="5"/>
                </a:lnTo>
                <a:lnTo>
                  <a:pt x="140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" name="Freeform 183"/>
          <p:cNvSpPr>
            <a:spLocks/>
          </p:cNvSpPr>
          <p:nvPr/>
        </p:nvSpPr>
        <p:spPr bwMode="blackWhite">
          <a:xfrm>
            <a:off x="6384131" y="4274849"/>
            <a:ext cx="15875" cy="49212"/>
          </a:xfrm>
          <a:custGeom>
            <a:avLst/>
            <a:gdLst>
              <a:gd name="T0" fmla="*/ 1500123206 w 20"/>
              <a:gd name="T1" fmla="*/ 0 h 62"/>
              <a:gd name="T2" fmla="*/ 0 w 20"/>
              <a:gd name="T3" fmla="*/ 2147483647 h 62"/>
              <a:gd name="T4" fmla="*/ 0 w 20"/>
              <a:gd name="T5" fmla="*/ 2147483647 h 62"/>
              <a:gd name="T6" fmla="*/ 1500123206 w 20"/>
              <a:gd name="T7" fmla="*/ 2147483647 h 62"/>
              <a:gd name="T8" fmla="*/ 2147483647 w 20"/>
              <a:gd name="T9" fmla="*/ 2147483647 h 62"/>
              <a:gd name="T10" fmla="*/ 2147483647 w 20"/>
              <a:gd name="T11" fmla="*/ 2147483647 h 62"/>
              <a:gd name="T12" fmla="*/ 2147483647 w 20"/>
              <a:gd name="T13" fmla="*/ 2147483647 h 62"/>
              <a:gd name="T14" fmla="*/ 2147483647 w 20"/>
              <a:gd name="T15" fmla="*/ 2147483647 h 6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0"/>
              <a:gd name="T25" fmla="*/ 0 h 62"/>
              <a:gd name="T26" fmla="*/ 20 w 20"/>
              <a:gd name="T27" fmla="*/ 62 h 6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0" h="62">
                <a:moveTo>
                  <a:pt x="3" y="0"/>
                </a:moveTo>
                <a:lnTo>
                  <a:pt x="0" y="9"/>
                </a:lnTo>
                <a:lnTo>
                  <a:pt x="0" y="18"/>
                </a:lnTo>
                <a:lnTo>
                  <a:pt x="3" y="26"/>
                </a:lnTo>
                <a:lnTo>
                  <a:pt x="8" y="35"/>
                </a:lnTo>
                <a:lnTo>
                  <a:pt x="12" y="47"/>
                </a:lnTo>
                <a:lnTo>
                  <a:pt x="15" y="56"/>
                </a:lnTo>
                <a:lnTo>
                  <a:pt x="20" y="62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4" name="Freeform 184"/>
          <p:cNvSpPr>
            <a:spLocks/>
          </p:cNvSpPr>
          <p:nvPr/>
        </p:nvSpPr>
        <p:spPr bwMode="blackWhite">
          <a:xfrm>
            <a:off x="6296819" y="4266911"/>
            <a:ext cx="60325" cy="109538"/>
          </a:xfrm>
          <a:custGeom>
            <a:avLst/>
            <a:gdLst>
              <a:gd name="T0" fmla="*/ 2147483647 w 77"/>
              <a:gd name="T1" fmla="*/ 0 h 138"/>
              <a:gd name="T2" fmla="*/ 2147483647 w 77"/>
              <a:gd name="T3" fmla="*/ 2147483647 h 138"/>
              <a:gd name="T4" fmla="*/ 2147483647 w 77"/>
              <a:gd name="T5" fmla="*/ 2147483647 h 138"/>
              <a:gd name="T6" fmla="*/ 2147483647 w 77"/>
              <a:gd name="T7" fmla="*/ 2147483647 h 138"/>
              <a:gd name="T8" fmla="*/ 2147483647 w 77"/>
              <a:gd name="T9" fmla="*/ 2147483647 h 138"/>
              <a:gd name="T10" fmla="*/ 2147483647 w 77"/>
              <a:gd name="T11" fmla="*/ 2147483647 h 138"/>
              <a:gd name="T12" fmla="*/ 2147483647 w 77"/>
              <a:gd name="T13" fmla="*/ 2147483647 h 138"/>
              <a:gd name="T14" fmla="*/ 1923588759 w 77"/>
              <a:gd name="T15" fmla="*/ 2147483647 h 138"/>
              <a:gd name="T16" fmla="*/ 1923588759 w 77"/>
              <a:gd name="T17" fmla="*/ 2147483647 h 138"/>
              <a:gd name="T18" fmla="*/ 1923588759 w 77"/>
              <a:gd name="T19" fmla="*/ 2147483647 h 138"/>
              <a:gd name="T20" fmla="*/ 0 w 77"/>
              <a:gd name="T21" fmla="*/ 2147483647 h 138"/>
              <a:gd name="T22" fmla="*/ 0 w 77"/>
              <a:gd name="T23" fmla="*/ 2147483647 h 138"/>
              <a:gd name="T24" fmla="*/ 1923588759 w 77"/>
              <a:gd name="T25" fmla="*/ 2147483647 h 138"/>
              <a:gd name="T26" fmla="*/ 1923588759 w 77"/>
              <a:gd name="T27" fmla="*/ 2147483647 h 138"/>
              <a:gd name="T28" fmla="*/ 1923588759 w 77"/>
              <a:gd name="T29" fmla="*/ 2147483647 h 138"/>
              <a:gd name="T30" fmla="*/ 1923588759 w 77"/>
              <a:gd name="T31" fmla="*/ 2147483647 h 138"/>
              <a:gd name="T32" fmla="*/ 2147483647 w 77"/>
              <a:gd name="T33" fmla="*/ 2147483647 h 138"/>
              <a:gd name="T34" fmla="*/ 2147483647 w 77"/>
              <a:gd name="T35" fmla="*/ 2147483647 h 138"/>
              <a:gd name="T36" fmla="*/ 2147483647 w 77"/>
              <a:gd name="T37" fmla="*/ 2147483647 h 138"/>
              <a:gd name="T38" fmla="*/ 2147483647 w 77"/>
              <a:gd name="T39" fmla="*/ 2147483647 h 138"/>
              <a:gd name="T40" fmla="*/ 2147483647 w 77"/>
              <a:gd name="T41" fmla="*/ 2147483647 h 138"/>
              <a:gd name="T42" fmla="*/ 2147483647 w 77"/>
              <a:gd name="T43" fmla="*/ 2147483647 h 138"/>
              <a:gd name="T44" fmla="*/ 2147483647 w 77"/>
              <a:gd name="T45" fmla="*/ 2147483647 h 138"/>
              <a:gd name="T46" fmla="*/ 2147483647 w 77"/>
              <a:gd name="T47" fmla="*/ 2147483647 h 138"/>
              <a:gd name="T48" fmla="*/ 2147483647 w 77"/>
              <a:gd name="T49" fmla="*/ 2147483647 h 138"/>
              <a:gd name="T50" fmla="*/ 2147483647 w 77"/>
              <a:gd name="T51" fmla="*/ 2147483647 h 138"/>
              <a:gd name="T52" fmla="*/ 2147483647 w 77"/>
              <a:gd name="T53" fmla="*/ 2147483647 h 138"/>
              <a:gd name="T54" fmla="*/ 2147483647 w 77"/>
              <a:gd name="T55" fmla="*/ 2147483647 h 138"/>
              <a:gd name="T56" fmla="*/ 2147483647 w 77"/>
              <a:gd name="T57" fmla="*/ 2147483647 h 138"/>
              <a:gd name="T58" fmla="*/ 2147483647 w 77"/>
              <a:gd name="T59" fmla="*/ 2147483647 h 138"/>
              <a:gd name="T60" fmla="*/ 2147483647 w 77"/>
              <a:gd name="T61" fmla="*/ 2147483647 h 138"/>
              <a:gd name="T62" fmla="*/ 2147483647 w 77"/>
              <a:gd name="T63" fmla="*/ 2147483647 h 13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77"/>
              <a:gd name="T97" fmla="*/ 0 h 138"/>
              <a:gd name="T98" fmla="*/ 77 w 77"/>
              <a:gd name="T99" fmla="*/ 138 h 13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77" h="138">
                <a:moveTo>
                  <a:pt x="30" y="0"/>
                </a:moveTo>
                <a:lnTo>
                  <a:pt x="21" y="5"/>
                </a:lnTo>
                <a:lnTo>
                  <a:pt x="18" y="10"/>
                </a:lnTo>
                <a:lnTo>
                  <a:pt x="18" y="12"/>
                </a:lnTo>
                <a:lnTo>
                  <a:pt x="13" y="21"/>
                </a:lnTo>
                <a:lnTo>
                  <a:pt x="6" y="24"/>
                </a:lnTo>
                <a:lnTo>
                  <a:pt x="6" y="31"/>
                </a:lnTo>
                <a:lnTo>
                  <a:pt x="4" y="33"/>
                </a:lnTo>
                <a:lnTo>
                  <a:pt x="4" y="41"/>
                </a:lnTo>
                <a:lnTo>
                  <a:pt x="4" y="45"/>
                </a:lnTo>
                <a:lnTo>
                  <a:pt x="0" y="52"/>
                </a:lnTo>
                <a:lnTo>
                  <a:pt x="0" y="57"/>
                </a:lnTo>
                <a:lnTo>
                  <a:pt x="4" y="60"/>
                </a:lnTo>
                <a:lnTo>
                  <a:pt x="4" y="69"/>
                </a:lnTo>
                <a:lnTo>
                  <a:pt x="4" y="72"/>
                </a:lnTo>
                <a:lnTo>
                  <a:pt x="4" y="78"/>
                </a:lnTo>
                <a:lnTo>
                  <a:pt x="6" y="83"/>
                </a:lnTo>
                <a:lnTo>
                  <a:pt x="6" y="90"/>
                </a:lnTo>
                <a:lnTo>
                  <a:pt x="13" y="93"/>
                </a:lnTo>
                <a:lnTo>
                  <a:pt x="18" y="98"/>
                </a:lnTo>
                <a:lnTo>
                  <a:pt x="18" y="105"/>
                </a:lnTo>
                <a:lnTo>
                  <a:pt x="18" y="112"/>
                </a:lnTo>
                <a:lnTo>
                  <a:pt x="21" y="117"/>
                </a:lnTo>
                <a:lnTo>
                  <a:pt x="26" y="121"/>
                </a:lnTo>
                <a:lnTo>
                  <a:pt x="33" y="128"/>
                </a:lnTo>
                <a:lnTo>
                  <a:pt x="33" y="129"/>
                </a:lnTo>
                <a:lnTo>
                  <a:pt x="37" y="131"/>
                </a:lnTo>
                <a:lnTo>
                  <a:pt x="47" y="135"/>
                </a:lnTo>
                <a:lnTo>
                  <a:pt x="49" y="138"/>
                </a:lnTo>
                <a:lnTo>
                  <a:pt x="59" y="138"/>
                </a:lnTo>
                <a:lnTo>
                  <a:pt x="63" y="138"/>
                </a:lnTo>
                <a:lnTo>
                  <a:pt x="77" y="138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5" name="Freeform 185"/>
          <p:cNvSpPr>
            <a:spLocks/>
          </p:cNvSpPr>
          <p:nvPr/>
        </p:nvSpPr>
        <p:spPr bwMode="blackWhite">
          <a:xfrm>
            <a:off x="6334919" y="4281199"/>
            <a:ext cx="22225" cy="69850"/>
          </a:xfrm>
          <a:custGeom>
            <a:avLst/>
            <a:gdLst>
              <a:gd name="T0" fmla="*/ 0 w 30"/>
              <a:gd name="T1" fmla="*/ 0 h 86"/>
              <a:gd name="T2" fmla="*/ 0 w 30"/>
              <a:gd name="T3" fmla="*/ 2147483647 h 86"/>
              <a:gd name="T4" fmla="*/ 0 w 30"/>
              <a:gd name="T5" fmla="*/ 2147483647 h 86"/>
              <a:gd name="T6" fmla="*/ 0 w 30"/>
              <a:gd name="T7" fmla="*/ 2147483647 h 86"/>
              <a:gd name="T8" fmla="*/ 813372029 w 30"/>
              <a:gd name="T9" fmla="*/ 2147483647 h 86"/>
              <a:gd name="T10" fmla="*/ 2147483647 w 30"/>
              <a:gd name="T11" fmla="*/ 2147483647 h 86"/>
              <a:gd name="T12" fmla="*/ 2147483647 w 30"/>
              <a:gd name="T13" fmla="*/ 2147483647 h 86"/>
              <a:gd name="T14" fmla="*/ 2147483647 w 30"/>
              <a:gd name="T15" fmla="*/ 2147483647 h 8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86"/>
              <a:gd name="T26" fmla="*/ 30 w 30"/>
              <a:gd name="T27" fmla="*/ 86 h 8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86">
                <a:moveTo>
                  <a:pt x="0" y="0"/>
                </a:moveTo>
                <a:lnTo>
                  <a:pt x="0" y="14"/>
                </a:lnTo>
                <a:lnTo>
                  <a:pt x="0" y="26"/>
                </a:lnTo>
                <a:lnTo>
                  <a:pt x="0" y="38"/>
                </a:lnTo>
                <a:lnTo>
                  <a:pt x="2" y="50"/>
                </a:lnTo>
                <a:lnTo>
                  <a:pt x="12" y="66"/>
                </a:lnTo>
                <a:lnTo>
                  <a:pt x="16" y="78"/>
                </a:lnTo>
                <a:lnTo>
                  <a:pt x="30" y="86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" name="Freeform 186"/>
          <p:cNvSpPr>
            <a:spLocks/>
          </p:cNvSpPr>
          <p:nvPr/>
        </p:nvSpPr>
        <p:spPr bwMode="blackWhite">
          <a:xfrm>
            <a:off x="6390481" y="4274849"/>
            <a:ext cx="14288" cy="46037"/>
          </a:xfrm>
          <a:custGeom>
            <a:avLst/>
            <a:gdLst>
              <a:gd name="T0" fmla="*/ 0 w 17"/>
              <a:gd name="T1" fmla="*/ 0 h 59"/>
              <a:gd name="T2" fmla="*/ 0 w 17"/>
              <a:gd name="T3" fmla="*/ 2147483647 h 59"/>
              <a:gd name="T4" fmla="*/ 0 w 17"/>
              <a:gd name="T5" fmla="*/ 2147483647 h 59"/>
              <a:gd name="T6" fmla="*/ 2147483647 w 17"/>
              <a:gd name="T7" fmla="*/ 2147483647 h 59"/>
              <a:gd name="T8" fmla="*/ 2147483647 w 17"/>
              <a:gd name="T9" fmla="*/ 2147483647 h 59"/>
              <a:gd name="T10" fmla="*/ 2147483647 w 17"/>
              <a:gd name="T11" fmla="*/ 2147483647 h 59"/>
              <a:gd name="T12" fmla="*/ 2147483647 w 17"/>
              <a:gd name="T13" fmla="*/ 2147483647 h 59"/>
              <a:gd name="T14" fmla="*/ 2147483647 w 17"/>
              <a:gd name="T15" fmla="*/ 2147483647 h 59"/>
              <a:gd name="T16" fmla="*/ 2147483647 w 17"/>
              <a:gd name="T17" fmla="*/ 2147483647 h 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59"/>
              <a:gd name="T29" fmla="*/ 17 w 17"/>
              <a:gd name="T30" fmla="*/ 59 h 5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59">
                <a:moveTo>
                  <a:pt x="0" y="0"/>
                </a:moveTo>
                <a:lnTo>
                  <a:pt x="0" y="9"/>
                </a:lnTo>
                <a:lnTo>
                  <a:pt x="0" y="14"/>
                </a:lnTo>
                <a:lnTo>
                  <a:pt x="4" y="23"/>
                </a:lnTo>
                <a:lnTo>
                  <a:pt x="4" y="33"/>
                </a:lnTo>
                <a:lnTo>
                  <a:pt x="4" y="40"/>
                </a:lnTo>
                <a:lnTo>
                  <a:pt x="7" y="47"/>
                </a:lnTo>
                <a:lnTo>
                  <a:pt x="12" y="54"/>
                </a:lnTo>
                <a:lnTo>
                  <a:pt x="17" y="59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7" name="Freeform 187"/>
          <p:cNvSpPr>
            <a:spLocks/>
          </p:cNvSpPr>
          <p:nvPr/>
        </p:nvSpPr>
        <p:spPr bwMode="blackWhite">
          <a:xfrm>
            <a:off x="6323806" y="4289136"/>
            <a:ext cx="104775" cy="42863"/>
          </a:xfrm>
          <a:custGeom>
            <a:avLst/>
            <a:gdLst>
              <a:gd name="T0" fmla="*/ 956186033 w 134"/>
              <a:gd name="T1" fmla="*/ 2147483647 h 55"/>
              <a:gd name="T2" fmla="*/ 0 w 134"/>
              <a:gd name="T3" fmla="*/ 2147483647 h 55"/>
              <a:gd name="T4" fmla="*/ 0 w 134"/>
              <a:gd name="T5" fmla="*/ 2147483647 h 55"/>
              <a:gd name="T6" fmla="*/ 956186033 w 134"/>
              <a:gd name="T7" fmla="*/ 2147483647 h 55"/>
              <a:gd name="T8" fmla="*/ 956186033 w 134"/>
              <a:gd name="T9" fmla="*/ 2147483647 h 55"/>
              <a:gd name="T10" fmla="*/ 1912372066 w 134"/>
              <a:gd name="T11" fmla="*/ 2147483647 h 55"/>
              <a:gd name="T12" fmla="*/ 2147483647 w 134"/>
              <a:gd name="T13" fmla="*/ 2147483647 h 55"/>
              <a:gd name="T14" fmla="*/ 2147483647 w 134"/>
              <a:gd name="T15" fmla="*/ 2147483647 h 55"/>
              <a:gd name="T16" fmla="*/ 2147483647 w 134"/>
              <a:gd name="T17" fmla="*/ 2147483647 h 55"/>
              <a:gd name="T18" fmla="*/ 2147483647 w 134"/>
              <a:gd name="T19" fmla="*/ 2147483647 h 55"/>
              <a:gd name="T20" fmla="*/ 2147483647 w 134"/>
              <a:gd name="T21" fmla="*/ 2147483647 h 55"/>
              <a:gd name="T22" fmla="*/ 2147483647 w 134"/>
              <a:gd name="T23" fmla="*/ 2147483647 h 55"/>
              <a:gd name="T24" fmla="*/ 2147483647 w 134"/>
              <a:gd name="T25" fmla="*/ 2147483647 h 55"/>
              <a:gd name="T26" fmla="*/ 2147483647 w 134"/>
              <a:gd name="T27" fmla="*/ 2147483647 h 55"/>
              <a:gd name="T28" fmla="*/ 2147483647 w 134"/>
              <a:gd name="T29" fmla="*/ 2147483647 h 55"/>
              <a:gd name="T30" fmla="*/ 2147483647 w 134"/>
              <a:gd name="T31" fmla="*/ 2147483647 h 55"/>
              <a:gd name="T32" fmla="*/ 2147483647 w 134"/>
              <a:gd name="T33" fmla="*/ 2147483647 h 55"/>
              <a:gd name="T34" fmla="*/ 2147483647 w 134"/>
              <a:gd name="T35" fmla="*/ 2147483647 h 55"/>
              <a:gd name="T36" fmla="*/ 2147483647 w 134"/>
              <a:gd name="T37" fmla="*/ 2147483647 h 55"/>
              <a:gd name="T38" fmla="*/ 2147483647 w 134"/>
              <a:gd name="T39" fmla="*/ 2147483647 h 55"/>
              <a:gd name="T40" fmla="*/ 2147483647 w 134"/>
              <a:gd name="T41" fmla="*/ 2147483647 h 55"/>
              <a:gd name="T42" fmla="*/ 2147483647 w 134"/>
              <a:gd name="T43" fmla="*/ 2147483647 h 55"/>
              <a:gd name="T44" fmla="*/ 2147483647 w 134"/>
              <a:gd name="T45" fmla="*/ 2147483647 h 55"/>
              <a:gd name="T46" fmla="*/ 2147483647 w 134"/>
              <a:gd name="T47" fmla="*/ 2147483647 h 55"/>
              <a:gd name="T48" fmla="*/ 2147483647 w 134"/>
              <a:gd name="T49" fmla="*/ 2147483647 h 55"/>
              <a:gd name="T50" fmla="*/ 2147483647 w 134"/>
              <a:gd name="T51" fmla="*/ 2147483647 h 55"/>
              <a:gd name="T52" fmla="*/ 2147483647 w 134"/>
              <a:gd name="T53" fmla="*/ 2147483647 h 55"/>
              <a:gd name="T54" fmla="*/ 2147483647 w 134"/>
              <a:gd name="T55" fmla="*/ 2147483647 h 55"/>
              <a:gd name="T56" fmla="*/ 2147483647 w 134"/>
              <a:gd name="T57" fmla="*/ 2147483647 h 55"/>
              <a:gd name="T58" fmla="*/ 2147483647 w 134"/>
              <a:gd name="T59" fmla="*/ 2147483647 h 55"/>
              <a:gd name="T60" fmla="*/ 2147483647 w 134"/>
              <a:gd name="T61" fmla="*/ 2147483647 h 55"/>
              <a:gd name="T62" fmla="*/ 2147483647 w 134"/>
              <a:gd name="T63" fmla="*/ 2147483647 h 55"/>
              <a:gd name="T64" fmla="*/ 2147483647 w 134"/>
              <a:gd name="T65" fmla="*/ 2147483647 h 55"/>
              <a:gd name="T66" fmla="*/ 2147483647 w 134"/>
              <a:gd name="T67" fmla="*/ 2147483647 h 55"/>
              <a:gd name="T68" fmla="*/ 2147483647 w 134"/>
              <a:gd name="T69" fmla="*/ 2147483647 h 55"/>
              <a:gd name="T70" fmla="*/ 2147483647 w 134"/>
              <a:gd name="T71" fmla="*/ 2147483647 h 55"/>
              <a:gd name="T72" fmla="*/ 2147483647 w 134"/>
              <a:gd name="T73" fmla="*/ 2147483647 h 55"/>
              <a:gd name="T74" fmla="*/ 2147483647 w 134"/>
              <a:gd name="T75" fmla="*/ 2147483647 h 55"/>
              <a:gd name="T76" fmla="*/ 2147483647 w 134"/>
              <a:gd name="T77" fmla="*/ 2147483647 h 55"/>
              <a:gd name="T78" fmla="*/ 2147483647 w 134"/>
              <a:gd name="T79" fmla="*/ 2147483647 h 55"/>
              <a:gd name="T80" fmla="*/ 2147483647 w 134"/>
              <a:gd name="T81" fmla="*/ 2147483647 h 55"/>
              <a:gd name="T82" fmla="*/ 2147483647 w 134"/>
              <a:gd name="T83" fmla="*/ 2147483647 h 55"/>
              <a:gd name="T84" fmla="*/ 2147483647 w 134"/>
              <a:gd name="T85" fmla="*/ 2147483647 h 55"/>
              <a:gd name="T86" fmla="*/ 2147483647 w 134"/>
              <a:gd name="T87" fmla="*/ 2147483647 h 55"/>
              <a:gd name="T88" fmla="*/ 2147483647 w 134"/>
              <a:gd name="T89" fmla="*/ 2147483647 h 55"/>
              <a:gd name="T90" fmla="*/ 2147483647 w 134"/>
              <a:gd name="T91" fmla="*/ 2147483647 h 55"/>
              <a:gd name="T92" fmla="*/ 2147483647 w 134"/>
              <a:gd name="T93" fmla="*/ 1419986506 h 55"/>
              <a:gd name="T94" fmla="*/ 2147483647 w 134"/>
              <a:gd name="T95" fmla="*/ 0 h 5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34"/>
              <a:gd name="T145" fmla="*/ 0 h 55"/>
              <a:gd name="T146" fmla="*/ 134 w 134"/>
              <a:gd name="T147" fmla="*/ 55 h 5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34" h="55">
                <a:moveTo>
                  <a:pt x="2" y="44"/>
                </a:moveTo>
                <a:lnTo>
                  <a:pt x="0" y="50"/>
                </a:lnTo>
                <a:lnTo>
                  <a:pt x="0" y="55"/>
                </a:lnTo>
                <a:lnTo>
                  <a:pt x="2" y="50"/>
                </a:lnTo>
                <a:lnTo>
                  <a:pt x="2" y="55"/>
                </a:lnTo>
                <a:lnTo>
                  <a:pt x="4" y="50"/>
                </a:lnTo>
                <a:lnTo>
                  <a:pt x="12" y="50"/>
                </a:lnTo>
                <a:lnTo>
                  <a:pt x="14" y="50"/>
                </a:lnTo>
                <a:lnTo>
                  <a:pt x="14" y="44"/>
                </a:lnTo>
                <a:lnTo>
                  <a:pt x="16" y="44"/>
                </a:lnTo>
                <a:lnTo>
                  <a:pt x="23" y="41"/>
                </a:lnTo>
                <a:lnTo>
                  <a:pt x="26" y="41"/>
                </a:lnTo>
                <a:lnTo>
                  <a:pt x="30" y="41"/>
                </a:lnTo>
                <a:lnTo>
                  <a:pt x="31" y="41"/>
                </a:lnTo>
                <a:lnTo>
                  <a:pt x="31" y="38"/>
                </a:lnTo>
                <a:lnTo>
                  <a:pt x="38" y="38"/>
                </a:lnTo>
                <a:lnTo>
                  <a:pt x="38" y="36"/>
                </a:lnTo>
                <a:lnTo>
                  <a:pt x="44" y="36"/>
                </a:lnTo>
                <a:lnTo>
                  <a:pt x="44" y="32"/>
                </a:lnTo>
                <a:lnTo>
                  <a:pt x="45" y="29"/>
                </a:lnTo>
                <a:lnTo>
                  <a:pt x="51" y="29"/>
                </a:lnTo>
                <a:lnTo>
                  <a:pt x="56" y="29"/>
                </a:lnTo>
                <a:lnTo>
                  <a:pt x="59" y="29"/>
                </a:lnTo>
                <a:lnTo>
                  <a:pt x="63" y="29"/>
                </a:lnTo>
                <a:lnTo>
                  <a:pt x="70" y="29"/>
                </a:lnTo>
                <a:lnTo>
                  <a:pt x="73" y="29"/>
                </a:lnTo>
                <a:lnTo>
                  <a:pt x="73" y="27"/>
                </a:lnTo>
                <a:lnTo>
                  <a:pt x="77" y="27"/>
                </a:lnTo>
                <a:lnTo>
                  <a:pt x="80" y="27"/>
                </a:lnTo>
                <a:lnTo>
                  <a:pt x="85" y="27"/>
                </a:lnTo>
                <a:lnTo>
                  <a:pt x="89" y="24"/>
                </a:lnTo>
                <a:lnTo>
                  <a:pt x="89" y="27"/>
                </a:lnTo>
                <a:lnTo>
                  <a:pt x="92" y="27"/>
                </a:lnTo>
                <a:lnTo>
                  <a:pt x="97" y="27"/>
                </a:lnTo>
                <a:lnTo>
                  <a:pt x="102" y="27"/>
                </a:lnTo>
                <a:lnTo>
                  <a:pt x="106" y="24"/>
                </a:lnTo>
                <a:lnTo>
                  <a:pt x="109" y="22"/>
                </a:lnTo>
                <a:lnTo>
                  <a:pt x="109" y="17"/>
                </a:lnTo>
                <a:lnTo>
                  <a:pt x="111" y="17"/>
                </a:lnTo>
                <a:lnTo>
                  <a:pt x="118" y="17"/>
                </a:lnTo>
                <a:lnTo>
                  <a:pt x="118" y="15"/>
                </a:lnTo>
                <a:lnTo>
                  <a:pt x="118" y="13"/>
                </a:lnTo>
                <a:lnTo>
                  <a:pt x="118" y="8"/>
                </a:lnTo>
                <a:lnTo>
                  <a:pt x="118" y="5"/>
                </a:lnTo>
                <a:lnTo>
                  <a:pt x="123" y="5"/>
                </a:lnTo>
                <a:lnTo>
                  <a:pt x="127" y="5"/>
                </a:lnTo>
                <a:lnTo>
                  <a:pt x="127" y="3"/>
                </a:lnTo>
                <a:lnTo>
                  <a:pt x="134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8" name="Freeform 188"/>
          <p:cNvSpPr>
            <a:spLocks/>
          </p:cNvSpPr>
          <p:nvPr/>
        </p:nvSpPr>
        <p:spPr bwMode="blackWhite">
          <a:xfrm>
            <a:off x="6296819" y="4265324"/>
            <a:ext cx="50800" cy="111125"/>
          </a:xfrm>
          <a:custGeom>
            <a:avLst/>
            <a:gdLst>
              <a:gd name="T0" fmla="*/ 2147483647 w 64"/>
              <a:gd name="T1" fmla="*/ 0 h 140"/>
              <a:gd name="T2" fmla="*/ 2147483647 w 64"/>
              <a:gd name="T3" fmla="*/ 2147483647 h 140"/>
              <a:gd name="T4" fmla="*/ 0 w 64"/>
              <a:gd name="T5" fmla="*/ 2147483647 h 140"/>
              <a:gd name="T6" fmla="*/ 0 w 64"/>
              <a:gd name="T7" fmla="*/ 2147483647 h 140"/>
              <a:gd name="T8" fmla="*/ 0 w 64"/>
              <a:gd name="T9" fmla="*/ 2147483647 h 140"/>
              <a:gd name="T10" fmla="*/ 2147483647 w 64"/>
              <a:gd name="T11" fmla="*/ 2147483647 h 140"/>
              <a:gd name="T12" fmla="*/ 2147483647 w 64"/>
              <a:gd name="T13" fmla="*/ 2147483647 h 140"/>
              <a:gd name="T14" fmla="*/ 2147483647 w 64"/>
              <a:gd name="T15" fmla="*/ 2147483647 h 140"/>
              <a:gd name="T16" fmla="*/ 2147483647 w 64"/>
              <a:gd name="T17" fmla="*/ 2147483647 h 140"/>
              <a:gd name="T18" fmla="*/ 2147483647 w 64"/>
              <a:gd name="T19" fmla="*/ 2147483647 h 140"/>
              <a:gd name="T20" fmla="*/ 2147483647 w 64"/>
              <a:gd name="T21" fmla="*/ 2147483647 h 140"/>
              <a:gd name="T22" fmla="*/ 2147483647 w 64"/>
              <a:gd name="T23" fmla="*/ 2147483647 h 140"/>
              <a:gd name="T24" fmla="*/ 2147483647 w 64"/>
              <a:gd name="T25" fmla="*/ 2147483647 h 140"/>
              <a:gd name="T26" fmla="*/ 2147483647 w 64"/>
              <a:gd name="T27" fmla="*/ 2147483647 h 140"/>
              <a:gd name="T28" fmla="*/ 2147483647 w 64"/>
              <a:gd name="T29" fmla="*/ 2147483647 h 140"/>
              <a:gd name="T30" fmla="*/ 2147483647 w 64"/>
              <a:gd name="T31" fmla="*/ 2147483647 h 140"/>
              <a:gd name="T32" fmla="*/ 2147483647 w 64"/>
              <a:gd name="T33" fmla="*/ 2147483647 h 140"/>
              <a:gd name="T34" fmla="*/ 2000373825 w 64"/>
              <a:gd name="T35" fmla="*/ 2147483647 h 140"/>
              <a:gd name="T36" fmla="*/ 2000373825 w 64"/>
              <a:gd name="T37" fmla="*/ 2147483647 h 140"/>
              <a:gd name="T38" fmla="*/ 2147483647 w 64"/>
              <a:gd name="T39" fmla="*/ 2147483647 h 140"/>
              <a:gd name="T40" fmla="*/ 2147483647 w 64"/>
              <a:gd name="T41" fmla="*/ 2147483647 h 140"/>
              <a:gd name="T42" fmla="*/ 2147483647 w 64"/>
              <a:gd name="T43" fmla="*/ 1000502031 h 140"/>
              <a:gd name="T44" fmla="*/ 2147483647 w 64"/>
              <a:gd name="T45" fmla="*/ 0 h 140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4"/>
              <a:gd name="T70" fmla="*/ 0 h 140"/>
              <a:gd name="T71" fmla="*/ 64 w 64"/>
              <a:gd name="T72" fmla="*/ 140 h 140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4" h="140">
                <a:moveTo>
                  <a:pt x="26" y="0"/>
                </a:moveTo>
                <a:lnTo>
                  <a:pt x="18" y="12"/>
                </a:lnTo>
                <a:lnTo>
                  <a:pt x="0" y="35"/>
                </a:lnTo>
                <a:lnTo>
                  <a:pt x="0" y="57"/>
                </a:lnTo>
                <a:lnTo>
                  <a:pt x="0" y="74"/>
                </a:lnTo>
                <a:lnTo>
                  <a:pt x="6" y="95"/>
                </a:lnTo>
                <a:lnTo>
                  <a:pt x="18" y="119"/>
                </a:lnTo>
                <a:lnTo>
                  <a:pt x="26" y="130"/>
                </a:lnTo>
                <a:lnTo>
                  <a:pt x="35" y="133"/>
                </a:lnTo>
                <a:lnTo>
                  <a:pt x="49" y="140"/>
                </a:lnTo>
                <a:lnTo>
                  <a:pt x="64" y="140"/>
                </a:lnTo>
                <a:lnTo>
                  <a:pt x="59" y="140"/>
                </a:lnTo>
                <a:lnTo>
                  <a:pt x="45" y="133"/>
                </a:lnTo>
                <a:lnTo>
                  <a:pt x="33" y="125"/>
                </a:lnTo>
                <a:lnTo>
                  <a:pt x="21" y="118"/>
                </a:lnTo>
                <a:lnTo>
                  <a:pt x="18" y="99"/>
                </a:lnTo>
                <a:lnTo>
                  <a:pt x="13" y="85"/>
                </a:lnTo>
                <a:lnTo>
                  <a:pt x="4" y="62"/>
                </a:lnTo>
                <a:lnTo>
                  <a:pt x="4" y="52"/>
                </a:lnTo>
                <a:lnTo>
                  <a:pt x="6" y="33"/>
                </a:lnTo>
                <a:lnTo>
                  <a:pt x="18" y="14"/>
                </a:lnTo>
                <a:lnTo>
                  <a:pt x="26" y="2"/>
                </a:lnTo>
                <a:lnTo>
                  <a:pt x="26" y="0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9" name="Freeform 189"/>
          <p:cNvSpPr>
            <a:spLocks/>
          </p:cNvSpPr>
          <p:nvPr/>
        </p:nvSpPr>
        <p:spPr bwMode="blackWhite">
          <a:xfrm>
            <a:off x="6325394" y="4276436"/>
            <a:ext cx="103187" cy="82550"/>
          </a:xfrm>
          <a:custGeom>
            <a:avLst/>
            <a:gdLst>
              <a:gd name="T0" fmla="*/ 2147483647 w 132"/>
              <a:gd name="T1" fmla="*/ 0 h 104"/>
              <a:gd name="T2" fmla="*/ 2147483647 w 132"/>
              <a:gd name="T3" fmla="*/ 0 h 104"/>
              <a:gd name="T4" fmla="*/ 2147483647 w 132"/>
              <a:gd name="T5" fmla="*/ 2147483647 h 104"/>
              <a:gd name="T6" fmla="*/ 2147483647 w 132"/>
              <a:gd name="T7" fmla="*/ 2147483647 h 104"/>
              <a:gd name="T8" fmla="*/ 2147483647 w 132"/>
              <a:gd name="T9" fmla="*/ 2147483647 h 104"/>
              <a:gd name="T10" fmla="*/ 2147483647 w 132"/>
              <a:gd name="T11" fmla="*/ 2147483647 h 104"/>
              <a:gd name="T12" fmla="*/ 2147483647 w 132"/>
              <a:gd name="T13" fmla="*/ 2147483647 h 104"/>
              <a:gd name="T14" fmla="*/ 0 w 132"/>
              <a:gd name="T15" fmla="*/ 2147483647 h 104"/>
              <a:gd name="T16" fmla="*/ 0 w 132"/>
              <a:gd name="T17" fmla="*/ 2147483647 h 104"/>
              <a:gd name="T18" fmla="*/ 2147483647 w 132"/>
              <a:gd name="T19" fmla="*/ 2147483647 h 104"/>
              <a:gd name="T20" fmla="*/ 2147483647 w 132"/>
              <a:gd name="T21" fmla="*/ 2147483647 h 104"/>
              <a:gd name="T22" fmla="*/ 2147483647 w 132"/>
              <a:gd name="T23" fmla="*/ 2147483647 h 104"/>
              <a:gd name="T24" fmla="*/ 2147483647 w 132"/>
              <a:gd name="T25" fmla="*/ 2147483647 h 104"/>
              <a:gd name="T26" fmla="*/ 2147483647 w 132"/>
              <a:gd name="T27" fmla="*/ 2147483647 h 104"/>
              <a:gd name="T28" fmla="*/ 2147483647 w 132"/>
              <a:gd name="T29" fmla="*/ 2147483647 h 104"/>
              <a:gd name="T30" fmla="*/ 2147483647 w 132"/>
              <a:gd name="T31" fmla="*/ 2147483647 h 104"/>
              <a:gd name="T32" fmla="*/ 2147483647 w 132"/>
              <a:gd name="T33" fmla="*/ 2147483647 h 104"/>
              <a:gd name="T34" fmla="*/ 2147483647 w 132"/>
              <a:gd name="T35" fmla="*/ 2147483647 h 104"/>
              <a:gd name="T36" fmla="*/ 2147483647 w 132"/>
              <a:gd name="T37" fmla="*/ 2147483647 h 104"/>
              <a:gd name="T38" fmla="*/ 2147483647 w 132"/>
              <a:gd name="T39" fmla="*/ 2147483647 h 104"/>
              <a:gd name="T40" fmla="*/ 2147483647 w 132"/>
              <a:gd name="T41" fmla="*/ 2147483647 h 104"/>
              <a:gd name="T42" fmla="*/ 2147483647 w 132"/>
              <a:gd name="T43" fmla="*/ 2147483647 h 104"/>
              <a:gd name="T44" fmla="*/ 2147483647 w 132"/>
              <a:gd name="T45" fmla="*/ 2147483647 h 104"/>
              <a:gd name="T46" fmla="*/ 2147483647 w 132"/>
              <a:gd name="T47" fmla="*/ 2147483647 h 104"/>
              <a:gd name="T48" fmla="*/ 2147483647 w 132"/>
              <a:gd name="T49" fmla="*/ 2147483647 h 104"/>
              <a:gd name="T50" fmla="*/ 2147483647 w 132"/>
              <a:gd name="T51" fmla="*/ 2147483647 h 104"/>
              <a:gd name="T52" fmla="*/ 2147483647 w 132"/>
              <a:gd name="T53" fmla="*/ 2147483647 h 104"/>
              <a:gd name="T54" fmla="*/ 2147483647 w 132"/>
              <a:gd name="T55" fmla="*/ 2147483647 h 104"/>
              <a:gd name="T56" fmla="*/ 2147483647 w 132"/>
              <a:gd name="T57" fmla="*/ 2147483647 h 104"/>
              <a:gd name="T58" fmla="*/ 2147483647 w 132"/>
              <a:gd name="T59" fmla="*/ 2147483647 h 104"/>
              <a:gd name="T60" fmla="*/ 2147483647 w 132"/>
              <a:gd name="T61" fmla="*/ 2147483647 h 104"/>
              <a:gd name="T62" fmla="*/ 2147483647 w 132"/>
              <a:gd name="T63" fmla="*/ 2147483647 h 104"/>
              <a:gd name="T64" fmla="*/ 2147483647 w 132"/>
              <a:gd name="T65" fmla="*/ 2147483647 h 104"/>
              <a:gd name="T66" fmla="*/ 2147483647 w 132"/>
              <a:gd name="T67" fmla="*/ 2147483647 h 104"/>
              <a:gd name="T68" fmla="*/ 2147483647 w 132"/>
              <a:gd name="T69" fmla="*/ 2147483647 h 104"/>
              <a:gd name="T70" fmla="*/ 2147483647 w 132"/>
              <a:gd name="T71" fmla="*/ 2147483647 h 104"/>
              <a:gd name="T72" fmla="*/ 2147483647 w 132"/>
              <a:gd name="T73" fmla="*/ 2147483647 h 104"/>
              <a:gd name="T74" fmla="*/ 2147483647 w 132"/>
              <a:gd name="T75" fmla="*/ 2147483647 h 104"/>
              <a:gd name="T76" fmla="*/ 2147483647 w 132"/>
              <a:gd name="T77" fmla="*/ 2147483647 h 104"/>
              <a:gd name="T78" fmla="*/ 2147483647 w 132"/>
              <a:gd name="T79" fmla="*/ 2147483647 h 104"/>
              <a:gd name="T80" fmla="*/ 2147483647 w 132"/>
              <a:gd name="T81" fmla="*/ 2147483647 h 104"/>
              <a:gd name="T82" fmla="*/ 2147483647 w 132"/>
              <a:gd name="T83" fmla="*/ 2147483647 h 104"/>
              <a:gd name="T84" fmla="*/ 2147483647 w 132"/>
              <a:gd name="T85" fmla="*/ 2147483647 h 104"/>
              <a:gd name="T86" fmla="*/ 2147483647 w 132"/>
              <a:gd name="T87" fmla="*/ 2147483647 h 104"/>
              <a:gd name="T88" fmla="*/ 2147483647 w 132"/>
              <a:gd name="T89" fmla="*/ 2147483647 h 104"/>
              <a:gd name="T90" fmla="*/ 2147483647 w 132"/>
              <a:gd name="T91" fmla="*/ 2147483647 h 104"/>
              <a:gd name="T92" fmla="*/ 2147483647 w 132"/>
              <a:gd name="T93" fmla="*/ 2147483647 h 104"/>
              <a:gd name="T94" fmla="*/ 2147483647 w 132"/>
              <a:gd name="T95" fmla="*/ 0 h 104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32"/>
              <a:gd name="T145" fmla="*/ 0 h 104"/>
              <a:gd name="T146" fmla="*/ 132 w 132"/>
              <a:gd name="T147" fmla="*/ 104 h 104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32" h="104">
                <a:moveTo>
                  <a:pt x="12" y="0"/>
                </a:moveTo>
                <a:lnTo>
                  <a:pt x="10" y="0"/>
                </a:lnTo>
                <a:lnTo>
                  <a:pt x="10" y="16"/>
                </a:lnTo>
                <a:lnTo>
                  <a:pt x="10" y="31"/>
                </a:lnTo>
                <a:lnTo>
                  <a:pt x="12" y="45"/>
                </a:lnTo>
                <a:lnTo>
                  <a:pt x="12" y="57"/>
                </a:lnTo>
                <a:lnTo>
                  <a:pt x="10" y="57"/>
                </a:lnTo>
                <a:lnTo>
                  <a:pt x="0" y="60"/>
                </a:lnTo>
                <a:lnTo>
                  <a:pt x="0" y="66"/>
                </a:lnTo>
                <a:lnTo>
                  <a:pt x="10" y="66"/>
                </a:lnTo>
                <a:lnTo>
                  <a:pt x="14" y="60"/>
                </a:lnTo>
                <a:lnTo>
                  <a:pt x="14" y="66"/>
                </a:lnTo>
                <a:lnTo>
                  <a:pt x="24" y="78"/>
                </a:lnTo>
                <a:lnTo>
                  <a:pt x="29" y="86"/>
                </a:lnTo>
                <a:lnTo>
                  <a:pt x="36" y="104"/>
                </a:lnTo>
                <a:lnTo>
                  <a:pt x="42" y="93"/>
                </a:lnTo>
                <a:lnTo>
                  <a:pt x="29" y="81"/>
                </a:lnTo>
                <a:lnTo>
                  <a:pt x="24" y="71"/>
                </a:lnTo>
                <a:lnTo>
                  <a:pt x="21" y="60"/>
                </a:lnTo>
                <a:lnTo>
                  <a:pt x="28" y="57"/>
                </a:lnTo>
                <a:lnTo>
                  <a:pt x="36" y="54"/>
                </a:lnTo>
                <a:lnTo>
                  <a:pt x="49" y="45"/>
                </a:lnTo>
                <a:lnTo>
                  <a:pt x="61" y="45"/>
                </a:lnTo>
                <a:lnTo>
                  <a:pt x="71" y="43"/>
                </a:lnTo>
                <a:lnTo>
                  <a:pt x="87" y="40"/>
                </a:lnTo>
                <a:lnTo>
                  <a:pt x="95" y="57"/>
                </a:lnTo>
                <a:lnTo>
                  <a:pt x="95" y="60"/>
                </a:lnTo>
                <a:lnTo>
                  <a:pt x="100" y="57"/>
                </a:lnTo>
                <a:lnTo>
                  <a:pt x="90" y="40"/>
                </a:lnTo>
                <a:lnTo>
                  <a:pt x="100" y="40"/>
                </a:lnTo>
                <a:lnTo>
                  <a:pt x="116" y="33"/>
                </a:lnTo>
                <a:lnTo>
                  <a:pt x="121" y="21"/>
                </a:lnTo>
                <a:lnTo>
                  <a:pt x="132" y="16"/>
                </a:lnTo>
                <a:lnTo>
                  <a:pt x="121" y="21"/>
                </a:lnTo>
                <a:lnTo>
                  <a:pt x="109" y="31"/>
                </a:lnTo>
                <a:lnTo>
                  <a:pt x="100" y="33"/>
                </a:lnTo>
                <a:lnTo>
                  <a:pt x="90" y="38"/>
                </a:lnTo>
                <a:lnTo>
                  <a:pt x="83" y="40"/>
                </a:lnTo>
                <a:lnTo>
                  <a:pt x="68" y="40"/>
                </a:lnTo>
                <a:lnTo>
                  <a:pt x="57" y="43"/>
                </a:lnTo>
                <a:lnTo>
                  <a:pt x="42" y="43"/>
                </a:lnTo>
                <a:lnTo>
                  <a:pt x="28" y="45"/>
                </a:lnTo>
                <a:lnTo>
                  <a:pt x="14" y="54"/>
                </a:lnTo>
                <a:lnTo>
                  <a:pt x="12" y="40"/>
                </a:lnTo>
                <a:lnTo>
                  <a:pt x="12" y="24"/>
                </a:lnTo>
                <a:lnTo>
                  <a:pt x="12" y="9"/>
                </a:lnTo>
                <a:lnTo>
                  <a:pt x="12" y="7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0" name="Freeform 190"/>
          <p:cNvSpPr>
            <a:spLocks/>
          </p:cNvSpPr>
          <p:nvPr/>
        </p:nvSpPr>
        <p:spPr bwMode="blackWhite">
          <a:xfrm>
            <a:off x="6385719" y="4274849"/>
            <a:ext cx="11112" cy="33337"/>
          </a:xfrm>
          <a:custGeom>
            <a:avLst/>
            <a:gdLst>
              <a:gd name="T0" fmla="*/ 0 w 12"/>
              <a:gd name="T1" fmla="*/ 0 h 42"/>
              <a:gd name="T2" fmla="*/ 2147483647 w 12"/>
              <a:gd name="T3" fmla="*/ 0 h 42"/>
              <a:gd name="T4" fmla="*/ 2147483647 w 12"/>
              <a:gd name="T5" fmla="*/ 2147483647 h 42"/>
              <a:gd name="T6" fmla="*/ 2147483647 w 12"/>
              <a:gd name="T7" fmla="*/ 2147483647 h 42"/>
              <a:gd name="T8" fmla="*/ 2147483647 w 12"/>
              <a:gd name="T9" fmla="*/ 2147483647 h 42"/>
              <a:gd name="T10" fmla="*/ 2147483647 w 12"/>
              <a:gd name="T11" fmla="*/ 2147483647 h 42"/>
              <a:gd name="T12" fmla="*/ 2147483647 w 12"/>
              <a:gd name="T13" fmla="*/ 2147483647 h 42"/>
              <a:gd name="T14" fmla="*/ 2147483647 w 12"/>
              <a:gd name="T15" fmla="*/ 2147483647 h 42"/>
              <a:gd name="T16" fmla="*/ 0 w 12"/>
              <a:gd name="T17" fmla="*/ 999841717 h 42"/>
              <a:gd name="T18" fmla="*/ 0 w 12"/>
              <a:gd name="T19" fmla="*/ 0 h 4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"/>
              <a:gd name="T31" fmla="*/ 0 h 42"/>
              <a:gd name="T32" fmla="*/ 12 w 12"/>
              <a:gd name="T33" fmla="*/ 42 h 4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" h="42">
                <a:moveTo>
                  <a:pt x="0" y="0"/>
                </a:moveTo>
                <a:lnTo>
                  <a:pt x="5" y="0"/>
                </a:lnTo>
                <a:lnTo>
                  <a:pt x="5" y="11"/>
                </a:lnTo>
                <a:lnTo>
                  <a:pt x="9" y="23"/>
                </a:lnTo>
                <a:lnTo>
                  <a:pt x="12" y="40"/>
                </a:lnTo>
                <a:lnTo>
                  <a:pt x="9" y="42"/>
                </a:lnTo>
                <a:lnTo>
                  <a:pt x="5" y="26"/>
                </a:lnTo>
                <a:lnTo>
                  <a:pt x="5" y="18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1" name="Freeform 191"/>
          <p:cNvSpPr>
            <a:spLocks/>
          </p:cNvSpPr>
          <p:nvPr/>
        </p:nvSpPr>
        <p:spPr bwMode="blackWhite">
          <a:xfrm>
            <a:off x="6314281" y="4257386"/>
            <a:ext cx="20638" cy="14288"/>
          </a:xfrm>
          <a:custGeom>
            <a:avLst/>
            <a:gdLst>
              <a:gd name="T0" fmla="*/ 0 w 28"/>
              <a:gd name="T1" fmla="*/ 2147483647 h 17"/>
              <a:gd name="T2" fmla="*/ 2001965604 w 28"/>
              <a:gd name="T3" fmla="*/ 2147483647 h 17"/>
              <a:gd name="T4" fmla="*/ 2147483647 w 28"/>
              <a:gd name="T5" fmla="*/ 2147483647 h 17"/>
              <a:gd name="T6" fmla="*/ 2147483647 w 28"/>
              <a:gd name="T7" fmla="*/ 2147483647 h 17"/>
              <a:gd name="T8" fmla="*/ 2147483647 w 28"/>
              <a:gd name="T9" fmla="*/ 2147483647 h 17"/>
              <a:gd name="T10" fmla="*/ 2147483647 w 28"/>
              <a:gd name="T11" fmla="*/ 1780810935 h 17"/>
              <a:gd name="T12" fmla="*/ 2147483647 w 28"/>
              <a:gd name="T13" fmla="*/ 0 h 17"/>
              <a:gd name="T14" fmla="*/ 2147483647 w 28"/>
              <a:gd name="T15" fmla="*/ 0 h 17"/>
              <a:gd name="T16" fmla="*/ 2147483647 w 28"/>
              <a:gd name="T17" fmla="*/ 0 h 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8"/>
              <a:gd name="T28" fmla="*/ 0 h 17"/>
              <a:gd name="T29" fmla="*/ 28 w 28"/>
              <a:gd name="T30" fmla="*/ 17 h 1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8" h="17">
                <a:moveTo>
                  <a:pt x="0" y="17"/>
                </a:moveTo>
                <a:lnTo>
                  <a:pt x="5" y="12"/>
                </a:lnTo>
                <a:lnTo>
                  <a:pt x="9" y="12"/>
                </a:lnTo>
                <a:lnTo>
                  <a:pt x="12" y="10"/>
                </a:lnTo>
                <a:lnTo>
                  <a:pt x="12" y="7"/>
                </a:lnTo>
                <a:lnTo>
                  <a:pt x="14" y="3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" name="Freeform 192"/>
          <p:cNvSpPr>
            <a:spLocks/>
          </p:cNvSpPr>
          <p:nvPr/>
        </p:nvSpPr>
        <p:spPr bwMode="blackWhite">
          <a:xfrm>
            <a:off x="6344444" y="4362161"/>
            <a:ext cx="36512" cy="14288"/>
          </a:xfrm>
          <a:custGeom>
            <a:avLst/>
            <a:gdLst>
              <a:gd name="T0" fmla="*/ 0 w 47"/>
              <a:gd name="T1" fmla="*/ 2147483647 h 17"/>
              <a:gd name="T2" fmla="*/ 1875066768 w 47"/>
              <a:gd name="T3" fmla="*/ 2147483647 h 17"/>
              <a:gd name="T4" fmla="*/ 2147483647 w 47"/>
              <a:gd name="T5" fmla="*/ 2147483647 h 17"/>
              <a:gd name="T6" fmla="*/ 2147483647 w 47"/>
              <a:gd name="T7" fmla="*/ 2147483647 h 17"/>
              <a:gd name="T8" fmla="*/ 2147483647 w 47"/>
              <a:gd name="T9" fmla="*/ 2147483647 h 17"/>
              <a:gd name="T10" fmla="*/ 2147483647 w 47"/>
              <a:gd name="T11" fmla="*/ 2147483647 h 17"/>
              <a:gd name="T12" fmla="*/ 2147483647 w 47"/>
              <a:gd name="T13" fmla="*/ 2147483647 h 17"/>
              <a:gd name="T14" fmla="*/ 2147483647 w 47"/>
              <a:gd name="T15" fmla="*/ 2147483647 h 17"/>
              <a:gd name="T16" fmla="*/ 2147483647 w 47"/>
              <a:gd name="T17" fmla="*/ 2147483647 h 17"/>
              <a:gd name="T18" fmla="*/ 2147483647 w 47"/>
              <a:gd name="T19" fmla="*/ 2147483647 h 17"/>
              <a:gd name="T20" fmla="*/ 2147483647 w 47"/>
              <a:gd name="T21" fmla="*/ 2147483647 h 17"/>
              <a:gd name="T22" fmla="*/ 2147483647 w 47"/>
              <a:gd name="T23" fmla="*/ 2147483647 h 17"/>
              <a:gd name="T24" fmla="*/ 2147483647 w 47"/>
              <a:gd name="T25" fmla="*/ 2147483647 h 17"/>
              <a:gd name="T26" fmla="*/ 2147483647 w 47"/>
              <a:gd name="T27" fmla="*/ 2147483647 h 17"/>
              <a:gd name="T28" fmla="*/ 2147483647 w 47"/>
              <a:gd name="T29" fmla="*/ 2147483647 h 17"/>
              <a:gd name="T30" fmla="*/ 2147483647 w 47"/>
              <a:gd name="T31" fmla="*/ 0 h 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7"/>
              <a:gd name="T49" fmla="*/ 0 h 17"/>
              <a:gd name="T50" fmla="*/ 47 w 47"/>
              <a:gd name="T51" fmla="*/ 17 h 1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7" h="17">
                <a:moveTo>
                  <a:pt x="0" y="17"/>
                </a:moveTo>
                <a:lnTo>
                  <a:pt x="4" y="17"/>
                </a:lnTo>
                <a:lnTo>
                  <a:pt x="5" y="17"/>
                </a:lnTo>
                <a:lnTo>
                  <a:pt x="12" y="17"/>
                </a:lnTo>
                <a:lnTo>
                  <a:pt x="18" y="17"/>
                </a:lnTo>
                <a:lnTo>
                  <a:pt x="19" y="17"/>
                </a:lnTo>
                <a:lnTo>
                  <a:pt x="25" y="17"/>
                </a:lnTo>
                <a:lnTo>
                  <a:pt x="30" y="17"/>
                </a:lnTo>
                <a:lnTo>
                  <a:pt x="33" y="17"/>
                </a:lnTo>
                <a:lnTo>
                  <a:pt x="33" y="14"/>
                </a:lnTo>
                <a:lnTo>
                  <a:pt x="33" y="10"/>
                </a:lnTo>
                <a:lnTo>
                  <a:pt x="37" y="8"/>
                </a:lnTo>
                <a:lnTo>
                  <a:pt x="44" y="8"/>
                </a:lnTo>
                <a:lnTo>
                  <a:pt x="44" y="7"/>
                </a:lnTo>
                <a:lnTo>
                  <a:pt x="47" y="7"/>
                </a:lnTo>
                <a:lnTo>
                  <a:pt x="47" y="0"/>
                </a:lnTo>
              </a:path>
            </a:pathLst>
          </a:custGeom>
          <a:noFill/>
          <a:ln w="15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" name="Freeform 193"/>
          <p:cNvSpPr>
            <a:spLocks/>
          </p:cNvSpPr>
          <p:nvPr/>
        </p:nvSpPr>
        <p:spPr bwMode="blackWhite">
          <a:xfrm>
            <a:off x="1724819" y="793461"/>
            <a:ext cx="3886200" cy="1143000"/>
          </a:xfrm>
          <a:custGeom>
            <a:avLst/>
            <a:gdLst>
              <a:gd name="T0" fmla="*/ 2147483647 w 2719"/>
              <a:gd name="T1" fmla="*/ 2147483647 h 1153"/>
              <a:gd name="T2" fmla="*/ 2147483647 w 2719"/>
              <a:gd name="T3" fmla="*/ 2147483647 h 1153"/>
              <a:gd name="T4" fmla="*/ 2147483647 w 2719"/>
              <a:gd name="T5" fmla="*/ 2147483647 h 1153"/>
              <a:gd name="T6" fmla="*/ 2147483647 w 2719"/>
              <a:gd name="T7" fmla="*/ 2147483647 h 1153"/>
              <a:gd name="T8" fmla="*/ 2147483647 w 2719"/>
              <a:gd name="T9" fmla="*/ 2147483647 h 1153"/>
              <a:gd name="T10" fmla="*/ 2147483647 w 2719"/>
              <a:gd name="T11" fmla="*/ 2147483647 h 1153"/>
              <a:gd name="T12" fmla="*/ 2147483647 w 2719"/>
              <a:gd name="T13" fmla="*/ 2147483647 h 1153"/>
              <a:gd name="T14" fmla="*/ 2147483647 w 2719"/>
              <a:gd name="T15" fmla="*/ 2147483647 h 1153"/>
              <a:gd name="T16" fmla="*/ 2147483647 w 2719"/>
              <a:gd name="T17" fmla="*/ 2147483647 h 1153"/>
              <a:gd name="T18" fmla="*/ 2147483647 w 2719"/>
              <a:gd name="T19" fmla="*/ 2147483647 h 1153"/>
              <a:gd name="T20" fmla="*/ 2147483647 w 2719"/>
              <a:gd name="T21" fmla="*/ 2147483647 h 1153"/>
              <a:gd name="T22" fmla="*/ 2147483647 w 2719"/>
              <a:gd name="T23" fmla="*/ 2147483647 h 1153"/>
              <a:gd name="T24" fmla="*/ 2147483647 w 2719"/>
              <a:gd name="T25" fmla="*/ 2147483647 h 1153"/>
              <a:gd name="T26" fmla="*/ 2147483647 w 2719"/>
              <a:gd name="T27" fmla="*/ 0 h 1153"/>
              <a:gd name="T28" fmla="*/ 2147483647 w 2719"/>
              <a:gd name="T29" fmla="*/ 2147483647 h 1153"/>
              <a:gd name="T30" fmla="*/ 2147483647 w 2719"/>
              <a:gd name="T31" fmla="*/ 2147483647 h 1153"/>
              <a:gd name="T32" fmla="*/ 2147483647 w 2719"/>
              <a:gd name="T33" fmla="*/ 2147483647 h 1153"/>
              <a:gd name="T34" fmla="*/ 2147483647 w 2719"/>
              <a:gd name="T35" fmla="*/ 2147483647 h 1153"/>
              <a:gd name="T36" fmla="*/ 2147483647 w 2719"/>
              <a:gd name="T37" fmla="*/ 2147483647 h 1153"/>
              <a:gd name="T38" fmla="*/ 2147483647 w 2719"/>
              <a:gd name="T39" fmla="*/ 2147483647 h 1153"/>
              <a:gd name="T40" fmla="*/ 2147483647 w 2719"/>
              <a:gd name="T41" fmla="*/ 2147483647 h 1153"/>
              <a:gd name="T42" fmla="*/ 2147483647 w 2719"/>
              <a:gd name="T43" fmla="*/ 2147483647 h 1153"/>
              <a:gd name="T44" fmla="*/ 2147483647 w 2719"/>
              <a:gd name="T45" fmla="*/ 2147483647 h 1153"/>
              <a:gd name="T46" fmla="*/ 2147483647 w 2719"/>
              <a:gd name="T47" fmla="*/ 2147483647 h 1153"/>
              <a:gd name="T48" fmla="*/ 2147483647 w 2719"/>
              <a:gd name="T49" fmla="*/ 2147483647 h 1153"/>
              <a:gd name="T50" fmla="*/ 2147483647 w 2719"/>
              <a:gd name="T51" fmla="*/ 2147483647 h 1153"/>
              <a:gd name="T52" fmla="*/ 2147483647 w 2719"/>
              <a:gd name="T53" fmla="*/ 2147483647 h 1153"/>
              <a:gd name="T54" fmla="*/ 0 w 2719"/>
              <a:gd name="T55" fmla="*/ 2147483647 h 1153"/>
              <a:gd name="T56" fmla="*/ 2147483647 w 2719"/>
              <a:gd name="T57" fmla="*/ 2147483647 h 1153"/>
              <a:gd name="T58" fmla="*/ 2147483647 w 2719"/>
              <a:gd name="T59" fmla="*/ 2147483647 h 1153"/>
              <a:gd name="T60" fmla="*/ 2147483647 w 2719"/>
              <a:gd name="T61" fmla="*/ 2147483647 h 1153"/>
              <a:gd name="T62" fmla="*/ 2147483647 w 2719"/>
              <a:gd name="T63" fmla="*/ 2147483647 h 1153"/>
              <a:gd name="T64" fmla="*/ 2147483647 w 2719"/>
              <a:gd name="T65" fmla="*/ 2147483647 h 1153"/>
              <a:gd name="T66" fmla="*/ 2147483647 w 2719"/>
              <a:gd name="T67" fmla="*/ 2147483647 h 1153"/>
              <a:gd name="T68" fmla="*/ 2147483647 w 2719"/>
              <a:gd name="T69" fmla="*/ 2147483647 h 1153"/>
              <a:gd name="T70" fmla="*/ 2147483647 w 2719"/>
              <a:gd name="T71" fmla="*/ 2147483647 h 1153"/>
              <a:gd name="T72" fmla="*/ 2147483647 w 2719"/>
              <a:gd name="T73" fmla="*/ 2147483647 h 1153"/>
              <a:gd name="T74" fmla="*/ 2147483647 w 2719"/>
              <a:gd name="T75" fmla="*/ 2147483647 h 1153"/>
              <a:gd name="T76" fmla="*/ 2147483647 w 2719"/>
              <a:gd name="T77" fmla="*/ 2147483647 h 1153"/>
              <a:gd name="T78" fmla="*/ 2147483647 w 2719"/>
              <a:gd name="T79" fmla="*/ 2147483647 h 1153"/>
              <a:gd name="T80" fmla="*/ 2147483647 w 2719"/>
              <a:gd name="T81" fmla="*/ 2147483647 h 1153"/>
              <a:gd name="T82" fmla="*/ 2147483647 w 2719"/>
              <a:gd name="T83" fmla="*/ 2147483647 h 1153"/>
              <a:gd name="T84" fmla="*/ 2147483647 w 2719"/>
              <a:gd name="T85" fmla="*/ 2147483647 h 1153"/>
              <a:gd name="T86" fmla="*/ 2147483647 w 2719"/>
              <a:gd name="T87" fmla="*/ 2147483647 h 1153"/>
              <a:gd name="T88" fmla="*/ 2147483647 w 2719"/>
              <a:gd name="T89" fmla="*/ 2147483647 h 1153"/>
              <a:gd name="T90" fmla="*/ 2147483647 w 2719"/>
              <a:gd name="T91" fmla="*/ 2147483647 h 1153"/>
              <a:gd name="T92" fmla="*/ 2147483647 w 2719"/>
              <a:gd name="T93" fmla="*/ 2147483647 h 1153"/>
              <a:gd name="T94" fmla="*/ 2147483647 w 2719"/>
              <a:gd name="T95" fmla="*/ 2147483647 h 1153"/>
              <a:gd name="T96" fmla="*/ 2147483647 w 2719"/>
              <a:gd name="T97" fmla="*/ 2147483647 h 1153"/>
              <a:gd name="T98" fmla="*/ 2147483647 w 2719"/>
              <a:gd name="T99" fmla="*/ 2147483647 h 1153"/>
              <a:gd name="T100" fmla="*/ 2147483647 w 2719"/>
              <a:gd name="T101" fmla="*/ 2147483647 h 1153"/>
              <a:gd name="T102" fmla="*/ 2147483647 w 2719"/>
              <a:gd name="T103" fmla="*/ 2147483647 h 1153"/>
              <a:gd name="T104" fmla="*/ 2147483647 w 2719"/>
              <a:gd name="T105" fmla="*/ 2147483647 h 1153"/>
              <a:gd name="T106" fmla="*/ 2147483647 w 2719"/>
              <a:gd name="T107" fmla="*/ 2147483647 h 1153"/>
              <a:gd name="T108" fmla="*/ 2147483647 w 2719"/>
              <a:gd name="T109" fmla="*/ 2147483647 h 1153"/>
              <a:gd name="T110" fmla="*/ 2147483647 w 2719"/>
              <a:gd name="T111" fmla="*/ 2147483647 h 1153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719"/>
              <a:gd name="T169" fmla="*/ 0 h 1153"/>
              <a:gd name="T170" fmla="*/ 2719 w 2719"/>
              <a:gd name="T171" fmla="*/ 1153 h 1153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719" h="1153">
                <a:moveTo>
                  <a:pt x="2719" y="578"/>
                </a:moveTo>
                <a:lnTo>
                  <a:pt x="2713" y="544"/>
                </a:lnTo>
                <a:lnTo>
                  <a:pt x="2710" y="514"/>
                </a:lnTo>
                <a:lnTo>
                  <a:pt x="2698" y="482"/>
                </a:lnTo>
                <a:lnTo>
                  <a:pt x="2682" y="447"/>
                </a:lnTo>
                <a:lnTo>
                  <a:pt x="2668" y="419"/>
                </a:lnTo>
                <a:lnTo>
                  <a:pt x="2639" y="387"/>
                </a:lnTo>
                <a:lnTo>
                  <a:pt x="2615" y="354"/>
                </a:lnTo>
                <a:lnTo>
                  <a:pt x="2584" y="328"/>
                </a:lnTo>
                <a:lnTo>
                  <a:pt x="2542" y="295"/>
                </a:lnTo>
                <a:lnTo>
                  <a:pt x="2507" y="271"/>
                </a:lnTo>
                <a:lnTo>
                  <a:pt x="2466" y="242"/>
                </a:lnTo>
                <a:lnTo>
                  <a:pt x="2419" y="217"/>
                </a:lnTo>
                <a:lnTo>
                  <a:pt x="2365" y="188"/>
                </a:lnTo>
                <a:lnTo>
                  <a:pt x="2312" y="166"/>
                </a:lnTo>
                <a:lnTo>
                  <a:pt x="2256" y="143"/>
                </a:lnTo>
                <a:lnTo>
                  <a:pt x="2197" y="122"/>
                </a:lnTo>
                <a:lnTo>
                  <a:pt x="2137" y="105"/>
                </a:lnTo>
                <a:lnTo>
                  <a:pt x="2074" y="86"/>
                </a:lnTo>
                <a:lnTo>
                  <a:pt x="2005" y="72"/>
                </a:lnTo>
                <a:lnTo>
                  <a:pt x="1936" y="59"/>
                </a:lnTo>
                <a:lnTo>
                  <a:pt x="1865" y="41"/>
                </a:lnTo>
                <a:lnTo>
                  <a:pt x="1790" y="33"/>
                </a:lnTo>
                <a:lnTo>
                  <a:pt x="1721" y="26"/>
                </a:lnTo>
                <a:lnTo>
                  <a:pt x="1643" y="12"/>
                </a:lnTo>
                <a:lnTo>
                  <a:pt x="1572" y="8"/>
                </a:lnTo>
                <a:lnTo>
                  <a:pt x="1491" y="3"/>
                </a:lnTo>
                <a:lnTo>
                  <a:pt x="1416" y="0"/>
                </a:lnTo>
                <a:lnTo>
                  <a:pt x="1342" y="0"/>
                </a:lnTo>
                <a:lnTo>
                  <a:pt x="1262" y="3"/>
                </a:lnTo>
                <a:lnTo>
                  <a:pt x="1184" y="7"/>
                </a:lnTo>
                <a:lnTo>
                  <a:pt x="1112" y="12"/>
                </a:lnTo>
                <a:lnTo>
                  <a:pt x="1034" y="17"/>
                </a:lnTo>
                <a:lnTo>
                  <a:pt x="958" y="27"/>
                </a:lnTo>
                <a:lnTo>
                  <a:pt x="887" y="36"/>
                </a:lnTo>
                <a:lnTo>
                  <a:pt x="816" y="48"/>
                </a:lnTo>
                <a:lnTo>
                  <a:pt x="745" y="64"/>
                </a:lnTo>
                <a:lnTo>
                  <a:pt x="679" y="78"/>
                </a:lnTo>
                <a:lnTo>
                  <a:pt x="613" y="95"/>
                </a:lnTo>
                <a:lnTo>
                  <a:pt x="549" y="114"/>
                </a:lnTo>
                <a:lnTo>
                  <a:pt x="487" y="136"/>
                </a:lnTo>
                <a:lnTo>
                  <a:pt x="433" y="155"/>
                </a:lnTo>
                <a:lnTo>
                  <a:pt x="376" y="178"/>
                </a:lnTo>
                <a:lnTo>
                  <a:pt x="324" y="202"/>
                </a:lnTo>
                <a:lnTo>
                  <a:pt x="277" y="231"/>
                </a:lnTo>
                <a:lnTo>
                  <a:pt x="232" y="255"/>
                </a:lnTo>
                <a:lnTo>
                  <a:pt x="185" y="283"/>
                </a:lnTo>
                <a:lnTo>
                  <a:pt x="152" y="309"/>
                </a:lnTo>
                <a:lnTo>
                  <a:pt x="118" y="342"/>
                </a:lnTo>
                <a:lnTo>
                  <a:pt x="87" y="371"/>
                </a:lnTo>
                <a:lnTo>
                  <a:pt x="64" y="399"/>
                </a:lnTo>
                <a:lnTo>
                  <a:pt x="40" y="432"/>
                </a:lnTo>
                <a:lnTo>
                  <a:pt x="24" y="464"/>
                </a:lnTo>
                <a:lnTo>
                  <a:pt x="10" y="495"/>
                </a:lnTo>
                <a:lnTo>
                  <a:pt x="7" y="530"/>
                </a:lnTo>
                <a:lnTo>
                  <a:pt x="0" y="563"/>
                </a:lnTo>
                <a:lnTo>
                  <a:pt x="0" y="596"/>
                </a:lnTo>
                <a:lnTo>
                  <a:pt x="7" y="625"/>
                </a:lnTo>
                <a:lnTo>
                  <a:pt x="10" y="658"/>
                </a:lnTo>
                <a:lnTo>
                  <a:pt x="24" y="691"/>
                </a:lnTo>
                <a:lnTo>
                  <a:pt x="40" y="723"/>
                </a:lnTo>
                <a:lnTo>
                  <a:pt x="64" y="754"/>
                </a:lnTo>
                <a:lnTo>
                  <a:pt x="87" y="787"/>
                </a:lnTo>
                <a:lnTo>
                  <a:pt x="118" y="813"/>
                </a:lnTo>
                <a:lnTo>
                  <a:pt x="152" y="844"/>
                </a:lnTo>
                <a:lnTo>
                  <a:pt x="185" y="872"/>
                </a:lnTo>
                <a:lnTo>
                  <a:pt x="232" y="901"/>
                </a:lnTo>
                <a:lnTo>
                  <a:pt x="277" y="927"/>
                </a:lnTo>
                <a:lnTo>
                  <a:pt x="324" y="951"/>
                </a:lnTo>
                <a:lnTo>
                  <a:pt x="376" y="976"/>
                </a:lnTo>
                <a:lnTo>
                  <a:pt x="433" y="998"/>
                </a:lnTo>
                <a:lnTo>
                  <a:pt x="487" y="1020"/>
                </a:lnTo>
                <a:lnTo>
                  <a:pt x="549" y="1043"/>
                </a:lnTo>
                <a:lnTo>
                  <a:pt x="613" y="1060"/>
                </a:lnTo>
                <a:lnTo>
                  <a:pt x="679" y="1077"/>
                </a:lnTo>
                <a:lnTo>
                  <a:pt x="745" y="1090"/>
                </a:lnTo>
                <a:lnTo>
                  <a:pt x="816" y="1107"/>
                </a:lnTo>
                <a:lnTo>
                  <a:pt x="887" y="1117"/>
                </a:lnTo>
                <a:lnTo>
                  <a:pt x="958" y="1128"/>
                </a:lnTo>
                <a:lnTo>
                  <a:pt x="1034" y="1140"/>
                </a:lnTo>
                <a:lnTo>
                  <a:pt x="1112" y="1145"/>
                </a:lnTo>
                <a:lnTo>
                  <a:pt x="1184" y="1152"/>
                </a:lnTo>
                <a:lnTo>
                  <a:pt x="1262" y="1152"/>
                </a:lnTo>
                <a:lnTo>
                  <a:pt x="1342" y="1153"/>
                </a:lnTo>
                <a:lnTo>
                  <a:pt x="1416" y="1153"/>
                </a:lnTo>
                <a:lnTo>
                  <a:pt x="1491" y="1152"/>
                </a:lnTo>
                <a:lnTo>
                  <a:pt x="1572" y="1148"/>
                </a:lnTo>
                <a:lnTo>
                  <a:pt x="1643" y="1141"/>
                </a:lnTo>
                <a:lnTo>
                  <a:pt x="1721" y="1133"/>
                </a:lnTo>
                <a:lnTo>
                  <a:pt x="1790" y="1122"/>
                </a:lnTo>
                <a:lnTo>
                  <a:pt x="1865" y="1115"/>
                </a:lnTo>
                <a:lnTo>
                  <a:pt x="1936" y="1100"/>
                </a:lnTo>
                <a:lnTo>
                  <a:pt x="2005" y="1084"/>
                </a:lnTo>
                <a:lnTo>
                  <a:pt x="2074" y="1067"/>
                </a:lnTo>
                <a:lnTo>
                  <a:pt x="2137" y="1052"/>
                </a:lnTo>
                <a:lnTo>
                  <a:pt x="2197" y="1034"/>
                </a:lnTo>
                <a:lnTo>
                  <a:pt x="2256" y="1010"/>
                </a:lnTo>
                <a:lnTo>
                  <a:pt x="2312" y="988"/>
                </a:lnTo>
                <a:lnTo>
                  <a:pt x="2365" y="965"/>
                </a:lnTo>
                <a:lnTo>
                  <a:pt x="2419" y="938"/>
                </a:lnTo>
                <a:lnTo>
                  <a:pt x="2466" y="913"/>
                </a:lnTo>
                <a:lnTo>
                  <a:pt x="2507" y="886"/>
                </a:lnTo>
                <a:lnTo>
                  <a:pt x="2542" y="860"/>
                </a:lnTo>
                <a:lnTo>
                  <a:pt x="2584" y="830"/>
                </a:lnTo>
                <a:lnTo>
                  <a:pt x="2615" y="799"/>
                </a:lnTo>
                <a:lnTo>
                  <a:pt x="2639" y="768"/>
                </a:lnTo>
                <a:lnTo>
                  <a:pt x="2668" y="739"/>
                </a:lnTo>
                <a:lnTo>
                  <a:pt x="2682" y="706"/>
                </a:lnTo>
                <a:lnTo>
                  <a:pt x="2698" y="675"/>
                </a:lnTo>
                <a:lnTo>
                  <a:pt x="2710" y="642"/>
                </a:lnTo>
                <a:lnTo>
                  <a:pt x="2713" y="609"/>
                </a:lnTo>
                <a:lnTo>
                  <a:pt x="2719" y="578"/>
                </a:lnTo>
              </a:path>
            </a:pathLst>
          </a:custGeom>
          <a:solidFill>
            <a:schemeClr val="bg1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" name="Freeform 194"/>
          <p:cNvSpPr>
            <a:spLocks/>
          </p:cNvSpPr>
          <p:nvPr/>
        </p:nvSpPr>
        <p:spPr bwMode="blackWhite">
          <a:xfrm>
            <a:off x="1680369" y="1566574"/>
            <a:ext cx="349250" cy="187325"/>
          </a:xfrm>
          <a:custGeom>
            <a:avLst/>
            <a:gdLst>
              <a:gd name="T0" fmla="*/ 2147483647 w 189"/>
              <a:gd name="T1" fmla="*/ 0 h 178"/>
              <a:gd name="T2" fmla="*/ 0 w 189"/>
              <a:gd name="T3" fmla="*/ 2147483647 h 178"/>
              <a:gd name="T4" fmla="*/ 2147483647 w 189"/>
              <a:gd name="T5" fmla="*/ 2147483647 h 178"/>
              <a:gd name="T6" fmla="*/ 2147483647 w 189"/>
              <a:gd name="T7" fmla="*/ 2147483647 h 178"/>
              <a:gd name="T8" fmla="*/ 0 60000 65536"/>
              <a:gd name="T9" fmla="*/ 0 60000 65536"/>
              <a:gd name="T10" fmla="*/ 0 60000 65536"/>
              <a:gd name="T11" fmla="*/ 0 60000 65536"/>
              <a:gd name="T12" fmla="*/ 0 w 189"/>
              <a:gd name="T13" fmla="*/ 0 h 178"/>
              <a:gd name="T14" fmla="*/ 189 w 189"/>
              <a:gd name="T15" fmla="*/ 178 h 17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9" h="178">
                <a:moveTo>
                  <a:pt x="123" y="0"/>
                </a:moveTo>
                <a:lnTo>
                  <a:pt x="0" y="163"/>
                </a:lnTo>
                <a:lnTo>
                  <a:pt x="123" y="178"/>
                </a:lnTo>
                <a:lnTo>
                  <a:pt x="189" y="97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5" name="Freeform 195"/>
          <p:cNvSpPr>
            <a:spLocks/>
          </p:cNvSpPr>
          <p:nvPr/>
        </p:nvSpPr>
        <p:spPr bwMode="blackWhite">
          <a:xfrm>
            <a:off x="1496219" y="1741199"/>
            <a:ext cx="184150" cy="690562"/>
          </a:xfrm>
          <a:custGeom>
            <a:avLst/>
            <a:gdLst>
              <a:gd name="T0" fmla="*/ 2147483647 w 232"/>
              <a:gd name="T1" fmla="*/ 0 h 868"/>
              <a:gd name="T2" fmla="*/ 2147483647 w 232"/>
              <a:gd name="T3" fmla="*/ 2147483647 h 868"/>
              <a:gd name="T4" fmla="*/ 2147483647 w 232"/>
              <a:gd name="T5" fmla="*/ 2147483647 h 868"/>
              <a:gd name="T6" fmla="*/ 2147483647 w 232"/>
              <a:gd name="T7" fmla="*/ 2147483647 h 868"/>
              <a:gd name="T8" fmla="*/ 2147483647 w 232"/>
              <a:gd name="T9" fmla="*/ 2147483647 h 868"/>
              <a:gd name="T10" fmla="*/ 2147483647 w 232"/>
              <a:gd name="T11" fmla="*/ 2147483647 h 868"/>
              <a:gd name="T12" fmla="*/ 2147483647 w 232"/>
              <a:gd name="T13" fmla="*/ 2147483647 h 868"/>
              <a:gd name="T14" fmla="*/ 2147483647 w 232"/>
              <a:gd name="T15" fmla="*/ 2147483647 h 868"/>
              <a:gd name="T16" fmla="*/ 1000502031 w 232"/>
              <a:gd name="T17" fmla="*/ 2147483647 h 868"/>
              <a:gd name="T18" fmla="*/ 0 w 232"/>
              <a:gd name="T19" fmla="*/ 2147483647 h 868"/>
              <a:gd name="T20" fmla="*/ 0 w 232"/>
              <a:gd name="T21" fmla="*/ 2147483647 h 868"/>
              <a:gd name="T22" fmla="*/ 1000502031 w 232"/>
              <a:gd name="T23" fmla="*/ 2147483647 h 868"/>
              <a:gd name="T24" fmla="*/ 2147483647 w 232"/>
              <a:gd name="T25" fmla="*/ 2147483647 h 868"/>
              <a:gd name="T26" fmla="*/ 2147483647 w 232"/>
              <a:gd name="T27" fmla="*/ 2147483647 h 868"/>
              <a:gd name="T28" fmla="*/ 2147483647 w 232"/>
              <a:gd name="T29" fmla="*/ 2147483647 h 868"/>
              <a:gd name="T30" fmla="*/ 2147483647 w 232"/>
              <a:gd name="T31" fmla="*/ 2147483647 h 868"/>
              <a:gd name="T32" fmla="*/ 2147483647 w 232"/>
              <a:gd name="T33" fmla="*/ 2147483647 h 868"/>
              <a:gd name="T34" fmla="*/ 2147483647 w 232"/>
              <a:gd name="T35" fmla="*/ 2147483647 h 868"/>
              <a:gd name="T36" fmla="*/ 2147483647 w 232"/>
              <a:gd name="T37" fmla="*/ 2147483647 h 868"/>
              <a:gd name="T38" fmla="*/ 2147483647 w 232"/>
              <a:gd name="T39" fmla="*/ 2147483647 h 86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2"/>
              <a:gd name="T61" fmla="*/ 0 h 868"/>
              <a:gd name="T62" fmla="*/ 232 w 232"/>
              <a:gd name="T63" fmla="*/ 868 h 86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2" h="868">
                <a:moveTo>
                  <a:pt x="232" y="0"/>
                </a:moveTo>
                <a:lnTo>
                  <a:pt x="184" y="40"/>
                </a:lnTo>
                <a:lnTo>
                  <a:pt x="144" y="78"/>
                </a:lnTo>
                <a:lnTo>
                  <a:pt x="113" y="122"/>
                </a:lnTo>
                <a:lnTo>
                  <a:pt x="81" y="169"/>
                </a:lnTo>
                <a:lnTo>
                  <a:pt x="54" y="214"/>
                </a:lnTo>
                <a:lnTo>
                  <a:pt x="33" y="262"/>
                </a:lnTo>
                <a:lnTo>
                  <a:pt x="16" y="311"/>
                </a:lnTo>
                <a:lnTo>
                  <a:pt x="2" y="361"/>
                </a:lnTo>
                <a:lnTo>
                  <a:pt x="0" y="413"/>
                </a:lnTo>
                <a:lnTo>
                  <a:pt x="0" y="463"/>
                </a:lnTo>
                <a:lnTo>
                  <a:pt x="2" y="509"/>
                </a:lnTo>
                <a:lnTo>
                  <a:pt x="12" y="563"/>
                </a:lnTo>
                <a:lnTo>
                  <a:pt x="30" y="611"/>
                </a:lnTo>
                <a:lnTo>
                  <a:pt x="54" y="658"/>
                </a:lnTo>
                <a:lnTo>
                  <a:pt x="81" y="706"/>
                </a:lnTo>
                <a:lnTo>
                  <a:pt x="113" y="748"/>
                </a:lnTo>
                <a:lnTo>
                  <a:pt x="151" y="791"/>
                </a:lnTo>
                <a:lnTo>
                  <a:pt x="185" y="834"/>
                </a:lnTo>
                <a:lnTo>
                  <a:pt x="232" y="868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6" name="Rectangle 196"/>
          <p:cNvSpPr>
            <a:spLocks noChangeArrowheads="1"/>
          </p:cNvSpPr>
          <p:nvPr/>
        </p:nvSpPr>
        <p:spPr bwMode="blackWhite">
          <a:xfrm>
            <a:off x="2240756" y="945861"/>
            <a:ext cx="30241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2800" dirty="0">
                <a:latin typeface="Garamond" pitchFamily="18" charset="0"/>
              </a:rPr>
              <a:t>I'm glad that the hole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77" name="Rectangle 197"/>
          <p:cNvSpPr>
            <a:spLocks noChangeArrowheads="1"/>
          </p:cNvSpPr>
          <p:nvPr/>
        </p:nvSpPr>
        <p:spPr bwMode="blackWhite">
          <a:xfrm>
            <a:off x="2416969" y="1357024"/>
            <a:ext cx="24828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2800">
                <a:latin typeface="Garamond" pitchFamily="18" charset="0"/>
              </a:rPr>
              <a:t>is not on our side!</a:t>
            </a:r>
          </a:p>
        </p:txBody>
      </p:sp>
    </p:spTree>
    <p:extLst>
      <p:ext uri="{BB962C8B-B14F-4D97-AF65-F5344CB8AC3E}">
        <p14:creationId xmlns:p14="http://schemas.microsoft.com/office/powerpoint/2010/main" val="400818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Keuntungan</a:t>
            </a:r>
            <a:r>
              <a:rPr lang="en-US" dirty="0" smtClean="0"/>
              <a:t> supply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0"/>
            <a:ext cx="3733800" cy="2286000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n-US" sz="1900" dirty="0" err="1" smtClean="0"/>
              <a:t>Mengurangi</a:t>
            </a:r>
            <a:r>
              <a:rPr lang="en-US" sz="1900" dirty="0" smtClean="0"/>
              <a:t> inventory </a:t>
            </a:r>
            <a:r>
              <a:rPr lang="en-US" sz="1900" dirty="0" err="1" smtClean="0"/>
              <a:t>barang</a:t>
            </a:r>
            <a:r>
              <a:rPr lang="en-US" sz="1900" dirty="0" smtClean="0"/>
              <a:t> </a:t>
            </a:r>
            <a:r>
              <a:rPr lang="en-US" sz="1900" dirty="0" err="1" smtClean="0"/>
              <a:t>dengan</a:t>
            </a:r>
            <a:r>
              <a:rPr lang="en-US" sz="1900" dirty="0" smtClean="0"/>
              <a:t> </a:t>
            </a:r>
            <a:r>
              <a:rPr lang="en-US" sz="1900" dirty="0" err="1" smtClean="0"/>
              <a:t>berbagai</a:t>
            </a:r>
            <a:r>
              <a:rPr lang="en-US" sz="1900" dirty="0" smtClean="0"/>
              <a:t> </a:t>
            </a:r>
            <a:r>
              <a:rPr lang="en-US" sz="1900" dirty="0" err="1" smtClean="0"/>
              <a:t>cara</a:t>
            </a:r>
            <a:endParaRPr lang="en-US" sz="1900" dirty="0" smtClean="0"/>
          </a:p>
          <a:p>
            <a:pPr marL="868680" lvl="1" indent="-457200">
              <a:buFont typeface="+mj-lt"/>
              <a:buAutoNum type="alphaLcPeriod"/>
            </a:pPr>
            <a:r>
              <a:rPr lang="en-US" sz="1600" dirty="0" smtClean="0"/>
              <a:t>Inventory </a:t>
            </a:r>
            <a:r>
              <a:rPr lang="en-US" sz="1600" dirty="0" err="1" smtClean="0"/>
              <a:t>merupakan</a:t>
            </a:r>
            <a:r>
              <a:rPr lang="en-US" sz="1600" dirty="0" smtClean="0"/>
              <a:t> </a:t>
            </a:r>
            <a:r>
              <a:rPr lang="en-US" sz="1600" dirty="0" err="1" smtClean="0"/>
              <a:t>bagian</a:t>
            </a:r>
            <a:r>
              <a:rPr lang="en-US" sz="1600" dirty="0" smtClean="0"/>
              <a:t> </a:t>
            </a:r>
            <a:r>
              <a:rPr lang="en-US" sz="1600" dirty="0" err="1" smtClean="0"/>
              <a:t>besar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aset</a:t>
            </a:r>
            <a:r>
              <a:rPr lang="en-US" sz="1600" dirty="0" smtClean="0"/>
              <a:t> </a:t>
            </a:r>
            <a:r>
              <a:rPr lang="en-US" sz="1600" dirty="0" err="1" smtClean="0"/>
              <a:t>perusahaan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berkisar</a:t>
            </a:r>
            <a:r>
              <a:rPr lang="en-US" sz="1600" dirty="0" smtClean="0"/>
              <a:t> 30%-40%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00600" y="1943100"/>
            <a:ext cx="3733800" cy="2381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68680" lvl="1" indent="-457200">
              <a:buFont typeface="+mj-lt"/>
              <a:buAutoNum type="alphaLcPeriod" startAt="2"/>
            </a:pP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penyimpanan</a:t>
            </a:r>
            <a:r>
              <a:rPr lang="en-US" sz="1600" dirty="0" smtClean="0"/>
              <a:t> </a:t>
            </a:r>
            <a:r>
              <a:rPr lang="en-US" sz="1600" dirty="0" err="1" smtClean="0"/>
              <a:t>barang</a:t>
            </a:r>
            <a:r>
              <a:rPr lang="en-US" sz="1600" dirty="0" smtClean="0"/>
              <a:t> </a:t>
            </a:r>
            <a:r>
              <a:rPr lang="en-US" sz="1600" dirty="0" err="1" smtClean="0"/>
              <a:t>berkisar</a:t>
            </a:r>
            <a:r>
              <a:rPr lang="en-US" sz="1600" dirty="0" smtClean="0"/>
              <a:t> 20%-40%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</a:t>
            </a:r>
            <a:r>
              <a:rPr lang="en-US" sz="1600" dirty="0" err="1" smtClean="0"/>
              <a:t>barang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disimpan</a:t>
            </a:r>
            <a:endParaRPr lang="en-US" sz="1600" dirty="0" smtClean="0"/>
          </a:p>
          <a:p>
            <a:pPr marL="868680" lvl="1" indent="-457200">
              <a:buFont typeface="+mj-lt"/>
              <a:buAutoNum type="alphaLcPeriod" startAt="2"/>
            </a:pPr>
            <a:r>
              <a:rPr lang="en-US" sz="1600" dirty="0" err="1" smtClean="0"/>
              <a:t>Perlu</a:t>
            </a:r>
            <a:r>
              <a:rPr lang="en-US" sz="1600" dirty="0" smtClean="0"/>
              <a:t> </a:t>
            </a:r>
            <a:r>
              <a:rPr lang="en-US" sz="1600" dirty="0" err="1" smtClean="0"/>
              <a:t>ditekan</a:t>
            </a:r>
            <a:r>
              <a:rPr lang="en-US" sz="1600" dirty="0" smtClean="0"/>
              <a:t> </a:t>
            </a:r>
            <a:r>
              <a:rPr lang="en-US" sz="1600" dirty="0" err="1" smtClean="0"/>
              <a:t>penimbunan</a:t>
            </a:r>
            <a:r>
              <a:rPr lang="en-US" sz="1600" dirty="0" smtClean="0"/>
              <a:t> </a:t>
            </a:r>
            <a:r>
              <a:rPr lang="en-US" sz="1600" dirty="0" err="1" smtClean="0"/>
              <a:t>barang</a:t>
            </a:r>
            <a:r>
              <a:rPr lang="en-US" sz="1600" dirty="0" smtClean="0"/>
              <a:t> di </a:t>
            </a:r>
            <a:r>
              <a:rPr lang="en-US" sz="1600" dirty="0" err="1" smtClean="0"/>
              <a:t>gudang</a:t>
            </a:r>
            <a:r>
              <a:rPr lang="en-US" sz="1600" dirty="0" smtClean="0"/>
              <a:t> agar </a:t>
            </a: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simpannya</a:t>
            </a:r>
            <a:r>
              <a:rPr lang="en-US" sz="1600" dirty="0" smtClean="0"/>
              <a:t> </a:t>
            </a:r>
            <a:r>
              <a:rPr lang="en-US" sz="1600" dirty="0" err="1" smtClean="0"/>
              <a:t>rendah</a:t>
            </a:r>
            <a:endParaRPr lang="en-US" sz="1600" dirty="0" smtClean="0"/>
          </a:p>
          <a:p>
            <a:pPr marL="114300" indent="0">
              <a:buFont typeface="Arial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6760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Keuntungan</a:t>
            </a:r>
            <a:r>
              <a:rPr lang="en-US" dirty="0" smtClean="0"/>
              <a:t> supply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1657350"/>
            <a:ext cx="3733800" cy="23622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1900" dirty="0" smtClean="0"/>
              <a:t>3. </a:t>
            </a:r>
            <a:r>
              <a:rPr lang="en-US" sz="1900" dirty="0" err="1" smtClean="0"/>
              <a:t>Menjamin</a:t>
            </a:r>
            <a:r>
              <a:rPr lang="en-US" sz="1900" dirty="0" smtClean="0"/>
              <a:t> </a:t>
            </a:r>
            <a:r>
              <a:rPr lang="en-US" sz="1900" dirty="0" err="1" smtClean="0"/>
              <a:t>Mutu</a:t>
            </a:r>
            <a:endParaRPr lang="en-US" sz="1900" dirty="0" smtClean="0"/>
          </a:p>
          <a:p>
            <a:pPr marL="411480" lvl="1" indent="0">
              <a:buNone/>
            </a:pPr>
            <a:r>
              <a:rPr lang="en-US" sz="1600" dirty="0" err="1" smtClean="0"/>
              <a:t>Mutu</a:t>
            </a:r>
            <a:r>
              <a:rPr lang="en-US" sz="1600" dirty="0" smtClean="0"/>
              <a:t> </a:t>
            </a:r>
            <a:r>
              <a:rPr lang="en-US" sz="1600" dirty="0" err="1" smtClean="0"/>
              <a:t>barang</a:t>
            </a:r>
            <a:r>
              <a:rPr lang="en-US" sz="1600" dirty="0" smtClean="0"/>
              <a:t> </a:t>
            </a:r>
            <a:r>
              <a:rPr lang="en-US" sz="1600" dirty="0" err="1" smtClean="0"/>
              <a:t>jadi</a:t>
            </a:r>
            <a:r>
              <a:rPr lang="en-US" sz="1600" dirty="0" smtClean="0"/>
              <a:t> </a:t>
            </a:r>
            <a:r>
              <a:rPr lang="en-US" sz="1600" dirty="0" err="1" smtClean="0"/>
              <a:t>ditentukan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proses </a:t>
            </a:r>
            <a:r>
              <a:rPr lang="en-US" sz="1600" dirty="0" err="1" smtClean="0"/>
              <a:t>produksi</a:t>
            </a:r>
            <a:r>
              <a:rPr lang="en-US" sz="1600" dirty="0" smtClean="0"/>
              <a:t>, </a:t>
            </a:r>
            <a:r>
              <a:rPr lang="en-US" sz="1600" dirty="0" err="1" smtClean="0"/>
              <a:t>mutu</a:t>
            </a:r>
            <a:r>
              <a:rPr lang="en-US" sz="1600" dirty="0" smtClean="0"/>
              <a:t> </a:t>
            </a:r>
            <a:r>
              <a:rPr lang="en-US" sz="1600" dirty="0" err="1" smtClean="0"/>
              <a:t>bahan</a:t>
            </a:r>
            <a:r>
              <a:rPr lang="en-US" sz="1600" dirty="0" smtClean="0"/>
              <a:t> </a:t>
            </a:r>
            <a:r>
              <a:rPr lang="en-US" sz="1600" dirty="0" err="1" smtClean="0"/>
              <a:t>baku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mutu</a:t>
            </a:r>
            <a:r>
              <a:rPr lang="en-US" sz="1600" dirty="0" smtClean="0"/>
              <a:t> </a:t>
            </a:r>
            <a:r>
              <a:rPr lang="en-US" sz="1600" dirty="0" err="1" smtClean="0"/>
              <a:t>keamanan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pengiriman</a:t>
            </a:r>
            <a:endParaRPr lang="en-US" sz="1600" dirty="0" smtClean="0"/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57350"/>
            <a:ext cx="3886200" cy="381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en-US" sz="1900" dirty="0" smtClean="0"/>
              <a:t>2. </a:t>
            </a:r>
            <a:r>
              <a:rPr lang="en-US" sz="1900" dirty="0" err="1" smtClean="0"/>
              <a:t>Menjamin</a:t>
            </a:r>
            <a:r>
              <a:rPr lang="en-US" sz="1900" dirty="0" smtClean="0"/>
              <a:t> </a:t>
            </a:r>
            <a:r>
              <a:rPr lang="en-US" sz="1900" dirty="0" err="1" smtClean="0"/>
              <a:t>kelancaran</a:t>
            </a:r>
            <a:r>
              <a:rPr lang="en-US" sz="1900" dirty="0" smtClean="0"/>
              <a:t> </a:t>
            </a:r>
            <a:r>
              <a:rPr lang="en-US" sz="1900" dirty="0" err="1" smtClean="0"/>
              <a:t>penyediaan</a:t>
            </a:r>
            <a:r>
              <a:rPr lang="en-US" sz="1900" dirty="0" smtClean="0"/>
              <a:t> </a:t>
            </a:r>
            <a:r>
              <a:rPr lang="en-US" sz="1900" dirty="0" err="1" smtClean="0"/>
              <a:t>barang</a:t>
            </a:r>
            <a:endParaRPr lang="en-US" sz="1900" dirty="0" smtClean="0"/>
          </a:p>
          <a:p>
            <a:pPr marL="411480" lvl="1" indent="0">
              <a:buNone/>
            </a:pPr>
            <a:endParaRPr lang="en-US" sz="1600" dirty="0" smtClean="0"/>
          </a:p>
          <a:p>
            <a:pPr marL="411480" lvl="1" indent="0">
              <a:buNone/>
            </a:pPr>
            <a:r>
              <a:rPr lang="en-US" sz="1600" dirty="0" err="1" smtClean="0"/>
              <a:t>Kelancaran</a:t>
            </a:r>
            <a:r>
              <a:rPr lang="en-US" sz="1600" dirty="0" smtClean="0"/>
              <a:t> </a:t>
            </a:r>
            <a:r>
              <a:rPr lang="en-US" sz="1600" dirty="0" err="1" smtClean="0"/>
              <a:t>barang</a:t>
            </a:r>
            <a:r>
              <a:rPr lang="en-US" sz="1600" dirty="0" smtClean="0"/>
              <a:t> yang </a:t>
            </a:r>
            <a:r>
              <a:rPr lang="en-US" sz="1600" dirty="0" err="1" smtClean="0"/>
              <a:t>perlu</a:t>
            </a:r>
            <a:r>
              <a:rPr lang="en-US" sz="1600" dirty="0" smtClean="0"/>
              <a:t> </a:t>
            </a:r>
            <a:r>
              <a:rPr lang="en-US" sz="1600" dirty="0" err="1" smtClean="0"/>
              <a:t>dijamin</a:t>
            </a:r>
            <a:r>
              <a:rPr lang="en-US" sz="1600" dirty="0" smtClean="0"/>
              <a:t> </a:t>
            </a:r>
            <a:r>
              <a:rPr lang="en-US" sz="1600" dirty="0" err="1" smtClean="0"/>
              <a:t>mulai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barang</a:t>
            </a:r>
            <a:r>
              <a:rPr lang="en-US" sz="1600" dirty="0" smtClean="0"/>
              <a:t> </a:t>
            </a:r>
            <a:r>
              <a:rPr lang="en-US" sz="1600" dirty="0" err="1" smtClean="0"/>
              <a:t>asal</a:t>
            </a:r>
            <a:r>
              <a:rPr lang="en-US" sz="1600" dirty="0" smtClean="0"/>
              <a:t> (</a:t>
            </a:r>
            <a:r>
              <a:rPr lang="en-US" sz="1600" dirty="0" err="1" smtClean="0"/>
              <a:t>pabrik</a:t>
            </a:r>
            <a:r>
              <a:rPr lang="en-US" sz="1600" dirty="0" smtClean="0"/>
              <a:t> </a:t>
            </a:r>
            <a:r>
              <a:rPr lang="en-US" sz="1600" dirty="0" err="1" smtClean="0"/>
              <a:t>pembuat</a:t>
            </a:r>
            <a:r>
              <a:rPr lang="en-US" sz="1600" dirty="0" smtClean="0"/>
              <a:t>), supplier, </a:t>
            </a:r>
            <a:r>
              <a:rPr lang="en-US" sz="1600" dirty="0" err="1" smtClean="0"/>
              <a:t>perusahaan</a:t>
            </a:r>
            <a:r>
              <a:rPr lang="en-US" sz="1600" dirty="0" smtClean="0"/>
              <a:t> </a:t>
            </a:r>
            <a:r>
              <a:rPr lang="en-US" sz="1600" dirty="0" err="1" smtClean="0"/>
              <a:t>sendiri</a:t>
            </a:r>
            <a:r>
              <a:rPr lang="en-US" sz="1600" dirty="0" smtClean="0"/>
              <a:t>, </a:t>
            </a:r>
            <a:r>
              <a:rPr lang="en-US" sz="1600" dirty="0" err="1" smtClean="0"/>
              <a:t>wholesaler,retailer</a:t>
            </a:r>
            <a:r>
              <a:rPr lang="en-US" sz="1600" dirty="0" smtClean="0"/>
              <a:t> </a:t>
            </a:r>
            <a:r>
              <a:rPr lang="en-US" sz="1600" dirty="0" err="1" smtClean="0"/>
              <a:t>sampai</a:t>
            </a:r>
            <a:r>
              <a:rPr lang="en-US" sz="1600" dirty="0" smtClean="0"/>
              <a:t> final customer</a:t>
            </a:r>
          </a:p>
        </p:txBody>
      </p:sp>
    </p:spTree>
    <p:extLst>
      <p:ext uri="{BB962C8B-B14F-4D97-AF65-F5344CB8AC3E}">
        <p14:creationId xmlns:p14="http://schemas.microsoft.com/office/powerpoint/2010/main" val="3083992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Supply chain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750"/>
            <a:ext cx="6019800" cy="3280172"/>
          </a:xfrm>
        </p:spPr>
        <p:txBody>
          <a:bodyPr>
            <a:normAutofit/>
          </a:bodyPr>
          <a:lstStyle/>
          <a:p>
            <a:r>
              <a:rPr lang="en-US" sz="2000" dirty="0"/>
              <a:t>SCM </a:t>
            </a:r>
            <a:r>
              <a:rPr lang="en-US" sz="2000" dirty="0" err="1"/>
              <a:t>dianggap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distribusi</a:t>
            </a:r>
            <a:r>
              <a:rPr lang="en-US" sz="2000" dirty="0"/>
              <a:t>,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logistik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proses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memindahkan</a:t>
            </a:r>
            <a:r>
              <a:rPr lang="en-US" sz="2000" dirty="0"/>
              <a:t> material, </a:t>
            </a:r>
            <a:r>
              <a:rPr lang="en-US" sz="2000" dirty="0" err="1"/>
              <a:t>komponen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, </a:t>
            </a:r>
            <a:r>
              <a:rPr lang="en-US" sz="2000" dirty="0" err="1"/>
              <a:t>lokasi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bersaing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kompetitor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200400" y="1352550"/>
            <a:ext cx="5562600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b="1" i="1" dirty="0">
                <a:solidFill>
                  <a:srgbClr val="0070C0"/>
                </a:solidFill>
              </a:rPr>
              <a:t>Fortune Magazine (</a:t>
            </a:r>
            <a:r>
              <a:rPr lang="en-US" b="1" i="1" dirty="0" err="1">
                <a:solidFill>
                  <a:srgbClr val="0070C0"/>
                </a:solidFill>
              </a:rPr>
              <a:t>artikel</a:t>
            </a:r>
            <a:r>
              <a:rPr lang="en-US" b="1" i="1" dirty="0">
                <a:solidFill>
                  <a:srgbClr val="0070C0"/>
                </a:solidFill>
              </a:rPr>
              <a:t> Henkoff,1994):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284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639</TotalTime>
  <Words>801</Words>
  <Application>Microsoft Office PowerPoint</Application>
  <PresentationFormat>On-screen Show (16:9)</PresentationFormat>
  <Paragraphs>119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Apothecary</vt:lpstr>
      <vt:lpstr>SUPPLY CHAIN</vt:lpstr>
      <vt:lpstr>konsep Rantai Pasokan</vt:lpstr>
      <vt:lpstr>PowerPoint Presentation</vt:lpstr>
      <vt:lpstr>PowerPoint Presentation</vt:lpstr>
      <vt:lpstr>Sudut pandang baru</vt:lpstr>
      <vt:lpstr>PowerPoint Presentation</vt:lpstr>
      <vt:lpstr>Keuntungan supply chain</vt:lpstr>
      <vt:lpstr>Keuntungan supply chain</vt:lpstr>
      <vt:lpstr>Supply chain management</vt:lpstr>
      <vt:lpstr>PowerPoint Presentation</vt:lpstr>
      <vt:lpstr>PowerPoint Presentation</vt:lpstr>
      <vt:lpstr>PowerPoint Presentation</vt:lpstr>
      <vt:lpstr>PowerPoint Presentation</vt:lpstr>
      <vt:lpstr>Supply chain</vt:lpstr>
      <vt:lpstr>Konsep supply chain</vt:lpstr>
      <vt:lpstr>PowerPoint Presentation</vt:lpstr>
      <vt:lpstr>Konsep supply chain</vt:lpstr>
      <vt:lpstr>Konsep supply chain</vt:lpstr>
      <vt:lpstr>Konsep supply chain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 SUPPLY CHAIN</dc:title>
  <dc:creator>Lenovo</dc:creator>
  <cp:lastModifiedBy>Lenovo</cp:lastModifiedBy>
  <cp:revision>23</cp:revision>
  <dcterms:created xsi:type="dcterms:W3CDTF">2015-09-06T08:13:09Z</dcterms:created>
  <dcterms:modified xsi:type="dcterms:W3CDTF">2015-09-07T07:56:07Z</dcterms:modified>
</cp:coreProperties>
</file>