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B07863-7D6B-4A99-948B-FD52F5FDB4CD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C787D0-DA0E-471B-AEC3-950663023B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UAS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Nomor</a:t>
            </a:r>
            <a:r>
              <a:rPr lang="en-US" sz="3200" dirty="0" smtClean="0"/>
              <a:t> 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err="1"/>
              <a:t>jaringan</a:t>
            </a:r>
            <a:r>
              <a:rPr lang="en-US" sz="2800" dirty="0"/>
              <a:t> 192.168.24.0/24 </a:t>
            </a:r>
            <a:r>
              <a:rPr lang="en-US" sz="2800" dirty="0" err="1"/>
              <a:t>menjadi</a:t>
            </a:r>
            <a:r>
              <a:rPr lang="en-US" sz="2800" dirty="0"/>
              <a:t> 16 subnet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host yang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subnet. </a:t>
            </a:r>
            <a:r>
              <a:rPr lang="en-US" sz="2800" dirty="0" err="1"/>
              <a:t>Sebutkan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err="1" smtClean="0"/>
              <a:t>jaringan</a:t>
            </a:r>
            <a:r>
              <a:rPr lang="en-US" sz="2800" dirty="0" smtClean="0"/>
              <a:t> (NA),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smtClean="0"/>
              <a:t>broadcast (BA)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smtClean="0"/>
              <a:t>host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subnet </a:t>
            </a:r>
            <a:r>
              <a:rPr lang="en-US" sz="2800" dirty="0" err="1"/>
              <a:t>tsb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991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IP 192.168.24.0/24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14600"/>
            <a:ext cx="8472834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482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lakukan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konfigurasi</a:t>
            </a:r>
            <a:r>
              <a:rPr lang="en-US" sz="2800" dirty="0"/>
              <a:t> IP address </a:t>
            </a:r>
            <a:r>
              <a:rPr lang="en-US" sz="2800" dirty="0" err="1"/>
              <a:t>dinamis</a:t>
            </a:r>
            <a:r>
              <a:rPr lang="en-US" sz="2800" dirty="0"/>
              <a:t>?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951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 err="1"/>
              <a:t>Jelaskan</a:t>
            </a:r>
            <a:r>
              <a:rPr lang="en-US" sz="2800" dirty="0"/>
              <a:t> </a:t>
            </a:r>
            <a:r>
              <a:rPr lang="en-US" sz="2800" dirty="0" err="1"/>
              <a:t>perbedaan</a:t>
            </a:r>
            <a:r>
              <a:rPr lang="en-US" sz="2800" dirty="0"/>
              <a:t> routing static </a:t>
            </a:r>
            <a:r>
              <a:rPr lang="en-US" sz="2800" dirty="0" err="1"/>
              <a:t>dan</a:t>
            </a:r>
            <a:r>
              <a:rPr lang="en-US" sz="2800" dirty="0"/>
              <a:t> dynamic. </a:t>
            </a:r>
            <a:r>
              <a:rPr lang="en-US" sz="2800" dirty="0" err="1"/>
              <a:t>Sebutkan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routing dynamic yang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ketahui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901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IP address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PC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( IP, </a:t>
            </a:r>
            <a:r>
              <a:rPr lang="en-US" dirty="0" err="1"/>
              <a:t>subnetmask</a:t>
            </a:r>
            <a:r>
              <a:rPr lang="en-US" dirty="0"/>
              <a:t>, default gateway)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67" y="2438400"/>
            <a:ext cx="8188681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76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alamat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termasuk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node address, NA </a:t>
            </a:r>
            <a:r>
              <a:rPr lang="en-US" sz="2800" dirty="0" err="1"/>
              <a:t>atau</a:t>
            </a:r>
            <a:r>
              <a:rPr lang="en-US" sz="2800" dirty="0"/>
              <a:t> BA : (</a:t>
            </a:r>
            <a:r>
              <a:rPr lang="en-US" sz="2800" dirty="0" err="1"/>
              <a:t>sertakan</a:t>
            </a:r>
            <a:r>
              <a:rPr lang="en-US" sz="2800" dirty="0"/>
              <a:t> </a:t>
            </a:r>
            <a:r>
              <a:rPr lang="en-US" sz="2800" dirty="0" err="1"/>
              <a:t>caranya</a:t>
            </a:r>
            <a:r>
              <a:rPr lang="en-US" sz="2800" dirty="0"/>
              <a:t>)</a:t>
            </a:r>
          </a:p>
          <a:p>
            <a:pPr marL="0" lvl="0" indent="0">
              <a:buNone/>
            </a:pPr>
            <a:r>
              <a:rPr lang="en-US" dirty="0" smtClean="0"/>
              <a:t>a. IP</a:t>
            </a:r>
            <a:r>
              <a:rPr lang="en-US" dirty="0"/>
              <a:t>: 179.52.255.255 / Subnet Mask : 255.255.0.0	</a:t>
            </a:r>
          </a:p>
          <a:p>
            <a:pPr marL="0" lvl="0" indent="0">
              <a:buNone/>
            </a:pPr>
            <a:r>
              <a:rPr lang="en-US" dirty="0" smtClean="0"/>
              <a:t>b. IP</a:t>
            </a:r>
            <a:r>
              <a:rPr lang="en-US" dirty="0"/>
              <a:t>: 202.7.10.0 / Subnet Mask : 255.255.255.0		</a:t>
            </a:r>
          </a:p>
          <a:p>
            <a:pPr marL="0" lvl="0" indent="0">
              <a:buNone/>
            </a:pPr>
            <a:r>
              <a:rPr lang="en-US" dirty="0" smtClean="0"/>
              <a:t>c. IP</a:t>
            </a:r>
            <a:r>
              <a:rPr lang="en-US" dirty="0"/>
              <a:t>: 20.20.10.0 / Subnet Mask : 255.0.0.0</a:t>
            </a:r>
          </a:p>
          <a:p>
            <a:pPr marL="0" lvl="0" indent="0">
              <a:buNone/>
            </a:pPr>
            <a:r>
              <a:rPr lang="en-US" dirty="0" smtClean="0"/>
              <a:t>d. IP </a:t>
            </a:r>
            <a:r>
              <a:rPr lang="en-US" dirty="0"/>
              <a:t>: 192.168.5.3 / Subnet Mask : 255.255.255.252</a:t>
            </a:r>
          </a:p>
          <a:p>
            <a:pPr marL="0" lvl="0" indent="0">
              <a:buNone/>
            </a:pPr>
            <a:r>
              <a:rPr lang="en-US" dirty="0" smtClean="0"/>
              <a:t>e. IP </a:t>
            </a:r>
            <a:r>
              <a:rPr lang="en-US" dirty="0"/>
              <a:t>: 172.16.30.34 / Subnet Mask : 255.255.255.224</a:t>
            </a:r>
          </a:p>
          <a:p>
            <a:pPr marL="0" lvl="0" indent="0">
              <a:buNone/>
            </a:pPr>
            <a:r>
              <a:rPr lang="en-US" dirty="0" smtClean="0"/>
              <a:t>f. IP </a:t>
            </a:r>
            <a:r>
              <a:rPr lang="en-US" dirty="0"/>
              <a:t>: 192.168.5.3 / Subnet Mask : 255.255.255.252</a:t>
            </a:r>
          </a:p>
          <a:p>
            <a:pPr marL="0" lvl="0" indent="0">
              <a:buNone/>
            </a:pPr>
            <a:r>
              <a:rPr lang="en-US" dirty="0" smtClean="0"/>
              <a:t>g. IP </a:t>
            </a:r>
            <a:r>
              <a:rPr lang="en-US" dirty="0"/>
              <a:t>: 203.150.238.94 / Subnet Mask : </a:t>
            </a:r>
            <a:r>
              <a:rPr lang="en-US" dirty="0" smtClean="0"/>
              <a:t>255.255.255.240</a:t>
            </a:r>
          </a:p>
          <a:p>
            <a:pPr marL="0" lvl="0" indent="0">
              <a:buNone/>
            </a:pPr>
            <a:r>
              <a:rPr lang="en-US" dirty="0" smtClean="0"/>
              <a:t>h. IP : 192.168.1.255 / Subnet Mask : 255.255.254.0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3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0782"/>
            <a:ext cx="7772400" cy="1143000"/>
          </a:xfrm>
        </p:spPr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9906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topologi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 </a:t>
            </a:r>
          </a:p>
          <a:p>
            <a:pPr marL="0" indent="0">
              <a:buNone/>
            </a:pPr>
            <a:r>
              <a:rPr lang="en-US" dirty="0" err="1" smtClean="0"/>
              <a:t>Konfigurasikan</a:t>
            </a:r>
            <a:r>
              <a:rPr lang="en-US" dirty="0" smtClean="0"/>
              <a:t> routing static (NIM </a:t>
            </a:r>
            <a:r>
              <a:rPr lang="en-US" dirty="0" err="1" smtClean="0"/>
              <a:t>ganjil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routing dynamic RIP2 (NIM </a:t>
            </a:r>
            <a:r>
              <a:rPr lang="en-US" dirty="0" err="1" smtClean="0"/>
              <a:t>genap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router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1"/>
            <a:ext cx="8061452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148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Nomor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saudara</a:t>
            </a:r>
            <a:r>
              <a:rPr lang="en-US" sz="2800" dirty="0" smtClean="0"/>
              <a:t> </a:t>
            </a:r>
            <a:r>
              <a:rPr lang="en-US" sz="2800" dirty="0" err="1" smtClean="0"/>
              <a:t>ketahui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DNS? </a:t>
            </a:r>
            <a:r>
              <a:rPr lang="en-US" sz="2800" dirty="0" err="1" smtClean="0"/>
              <a:t>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kata-kata kalian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dimaksud</a:t>
            </a:r>
            <a:r>
              <a:rPr lang="en-US" sz="2800" dirty="0" smtClean="0"/>
              <a:t> iterative </a:t>
            </a:r>
            <a:r>
              <a:rPr lang="en-US" sz="2800" dirty="0" err="1" smtClean="0"/>
              <a:t>dan</a:t>
            </a:r>
            <a:r>
              <a:rPr lang="en-US" sz="2800" dirty="0" smtClean="0"/>
              <a:t> recursive </a:t>
            </a:r>
            <a:r>
              <a:rPr lang="en-US" sz="2800" dirty="0" err="1" smtClean="0"/>
              <a:t>saat</a:t>
            </a:r>
            <a:r>
              <a:rPr lang="en-US" sz="2800" dirty="0" smtClean="0"/>
              <a:t> DNS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813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324</TotalTime>
  <Words>181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Latihan persiapan UAS</vt:lpstr>
      <vt:lpstr>Nomor 1</vt:lpstr>
      <vt:lpstr>Nomor 2</vt:lpstr>
      <vt:lpstr>Nomor 3</vt:lpstr>
      <vt:lpstr>Nomor 4</vt:lpstr>
      <vt:lpstr>Nomor 5</vt:lpstr>
      <vt:lpstr>Nomor 6</vt:lpstr>
      <vt:lpstr>Nomor 7</vt:lpstr>
      <vt:lpstr>Nomor 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 persiapan UAS</dc:title>
  <dc:creator>rifki</dc:creator>
  <cp:lastModifiedBy>rifki</cp:lastModifiedBy>
  <cp:revision>8</cp:revision>
  <dcterms:created xsi:type="dcterms:W3CDTF">2015-06-10T02:35:40Z</dcterms:created>
  <dcterms:modified xsi:type="dcterms:W3CDTF">2015-06-10T07:59:44Z</dcterms:modified>
</cp:coreProperties>
</file>