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0" r:id="rId7"/>
    <p:sldId id="264" r:id="rId8"/>
    <p:sldId id="265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8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5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2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9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6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2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7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9A6A-6759-4719-A057-696EF8315D29}" type="datetimeFigureOut">
              <a:rPr lang="en-US" smtClean="0"/>
              <a:t>20-Apr-18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35940-4245-4DB6-851C-8F287C848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3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Pendalaman</a:t>
            </a:r>
            <a:r>
              <a:rPr lang="en-US" dirty="0" smtClean="0"/>
              <a:t> SQL bag.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128058"/>
              </p:ext>
            </p:extLst>
          </p:nvPr>
        </p:nvGraphicFramePr>
        <p:xfrm>
          <a:off x="457200" y="1859280"/>
          <a:ext cx="8229600" cy="11125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057400"/>
                <a:gridCol w="3048000"/>
                <a:gridCol w="3124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Manager_id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Informatics (IT)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459468"/>
            <a:ext cx="1855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 department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487816"/>
              </p:ext>
            </p:extLst>
          </p:nvPr>
        </p:nvGraphicFramePr>
        <p:xfrm>
          <a:off x="533400" y="3657600"/>
          <a:ext cx="8077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00200"/>
                <a:gridCol w="1600200"/>
                <a:gridCol w="16002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Employee_id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Manager_id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Department_id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Herry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Samuel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0246" y="3288268"/>
            <a:ext cx="1656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 Employee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28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Tampilkan</a:t>
            </a:r>
            <a:r>
              <a:rPr lang="en-US" dirty="0"/>
              <a:t> employee id, </a:t>
            </a:r>
            <a:r>
              <a:rPr lang="en-US" dirty="0">
                <a:solidFill>
                  <a:srgbClr val="FF0000"/>
                </a:solidFill>
              </a:rPr>
              <a:t>(last)</a:t>
            </a:r>
            <a:r>
              <a:rPr lang="en-US" dirty="0"/>
              <a:t>name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/>
              <a:t>departemen</a:t>
            </a:r>
            <a:r>
              <a:rPr lang="en-US" dirty="0"/>
              <a:t> id, department name </a:t>
            </a:r>
            <a:r>
              <a:rPr lang="en-US" dirty="0" err="1"/>
              <a:t>dan</a:t>
            </a:r>
            <a:r>
              <a:rPr lang="en-US" dirty="0"/>
              <a:t> rata-rata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employee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/>
              <a:t>usul.employee_id,asal.Department_id,asal.Department_name,usul.name,usul.salary,asal.rata2 FROM (</a:t>
            </a:r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b.Department_id,b.Department_name,AVG</a:t>
            </a:r>
            <a:r>
              <a:rPr lang="en-US" dirty="0"/>
              <a:t>(Salary) AS rata2 FROM `Employee` AS </a:t>
            </a:r>
            <a:r>
              <a:rPr lang="en-US" dirty="0" err="1"/>
              <a:t>a,`department</a:t>
            </a:r>
            <a:r>
              <a:rPr lang="en-US" dirty="0"/>
              <a:t>` AS b WHERE </a:t>
            </a:r>
            <a:r>
              <a:rPr lang="en-US" dirty="0" err="1"/>
              <a:t>a.Department_id</a:t>
            </a:r>
            <a:r>
              <a:rPr lang="en-US" dirty="0"/>
              <a:t>=</a:t>
            </a:r>
            <a:r>
              <a:rPr lang="en-US" dirty="0" err="1"/>
              <a:t>b.Department_id</a:t>
            </a:r>
            <a:r>
              <a:rPr lang="en-US" dirty="0"/>
              <a:t> GROUP BY </a:t>
            </a:r>
            <a:r>
              <a:rPr lang="en-US" dirty="0" err="1"/>
              <a:t>b.Department_id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) AS </a:t>
            </a:r>
            <a:r>
              <a:rPr lang="en-US" dirty="0" err="1"/>
              <a:t>asal</a:t>
            </a:r>
            <a:r>
              <a:rPr lang="en-US" dirty="0"/>
              <a:t>,`employee` AS </a:t>
            </a:r>
            <a:r>
              <a:rPr lang="en-US" dirty="0" err="1"/>
              <a:t>usul</a:t>
            </a:r>
            <a:r>
              <a:rPr lang="en-US" dirty="0"/>
              <a:t> WHERE </a:t>
            </a:r>
            <a:r>
              <a:rPr lang="en-US" dirty="0" err="1"/>
              <a:t>asal.Department_id</a:t>
            </a:r>
            <a:r>
              <a:rPr lang="en-US" dirty="0"/>
              <a:t>=</a:t>
            </a:r>
            <a:r>
              <a:rPr lang="en-US" dirty="0" err="1"/>
              <a:t>usul.Department_id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419600"/>
            <a:ext cx="6505296" cy="211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4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ntuk</a:t>
            </a:r>
            <a:r>
              <a:rPr lang="en-US" dirty="0" smtClean="0"/>
              <a:t> </a:t>
            </a:r>
            <a:r>
              <a:rPr lang="en-US" dirty="0" err="1" smtClean="0"/>
              <a:t>dicoba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salary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8000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id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diakhiri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huruf</a:t>
            </a:r>
            <a:r>
              <a:rPr lang="en-US" sz="2400" dirty="0" smtClean="0"/>
              <a:t> i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manager di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IT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Bambang</a:t>
            </a:r>
            <a:endParaRPr lang="en-US" sz="24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id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bernama</a:t>
            </a:r>
            <a:r>
              <a:rPr lang="en-US" sz="2400" dirty="0" smtClean="0"/>
              <a:t> Budi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nama-nama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di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id yang total salary </a:t>
            </a:r>
            <a:r>
              <a:rPr lang="en-US" sz="2400" dirty="0" err="1" smtClean="0"/>
              <a:t>semua</a:t>
            </a:r>
            <a:r>
              <a:rPr lang="en-US" sz="2400" dirty="0" smtClean="0"/>
              <a:t> employee yang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departement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20000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400" dirty="0" err="1" smtClean="0"/>
              <a:t>Tampilkan</a:t>
            </a:r>
            <a:r>
              <a:rPr lang="en-US" sz="2400" dirty="0" smtClean="0"/>
              <a:t> employee id, </a:t>
            </a:r>
            <a:r>
              <a:rPr lang="en-US" sz="2400" dirty="0" smtClean="0">
                <a:solidFill>
                  <a:srgbClr val="FF0000"/>
                </a:solidFill>
              </a:rPr>
              <a:t>(last)</a:t>
            </a:r>
            <a:r>
              <a:rPr lang="en-US" sz="2400" dirty="0" smtClean="0"/>
              <a:t>name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id, department name </a:t>
            </a:r>
            <a:r>
              <a:rPr lang="en-US" sz="2400" dirty="0" err="1" smtClean="0"/>
              <a:t>dan</a:t>
            </a:r>
            <a:r>
              <a:rPr lang="en-US" sz="2400" dirty="0" smtClean="0"/>
              <a:t> rata-rata </a:t>
            </a:r>
            <a:r>
              <a:rPr lang="en-US" sz="2400" dirty="0" err="1" smtClean="0"/>
              <a:t>gaji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employee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departemen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510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salary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8000 </a:t>
            </a:r>
            <a:endParaRPr lang="en-US" dirty="0" smtClean="0"/>
          </a:p>
          <a:p>
            <a:pPr marL="0" indent="0">
              <a:buNone/>
            </a:pPr>
            <a:r>
              <a:rPr lang="en-US" sz="2800" b="1" dirty="0" smtClean="0"/>
              <a:t>SELECT</a:t>
            </a:r>
            <a:r>
              <a:rPr lang="en-US" sz="2800" dirty="0" smtClean="0"/>
              <a:t> </a:t>
            </a:r>
            <a:r>
              <a:rPr lang="en-US" sz="2800" dirty="0" smtClean="0"/>
              <a:t>name </a:t>
            </a:r>
            <a:r>
              <a:rPr lang="en-US" sz="2800" dirty="0"/>
              <a:t>FROM </a:t>
            </a:r>
            <a:r>
              <a:rPr lang="en-US" sz="2800" dirty="0" smtClean="0"/>
              <a:t>employee </a:t>
            </a:r>
            <a:r>
              <a:rPr lang="en-US" sz="2800" b="1" dirty="0" smtClean="0"/>
              <a:t>WHERE</a:t>
            </a:r>
            <a:r>
              <a:rPr lang="en-US" sz="2800" dirty="0" smtClean="0"/>
              <a:t> salary </a:t>
            </a:r>
            <a:r>
              <a:rPr lang="en-US" sz="2800" dirty="0"/>
              <a:t>&gt; </a:t>
            </a:r>
            <a:r>
              <a:rPr lang="en-US" sz="2800" dirty="0" smtClean="0"/>
              <a:t>8000 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581400"/>
            <a:ext cx="4503471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73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2. </a:t>
            </a:r>
            <a:r>
              <a:rPr lang="en-US" dirty="0" err="1"/>
              <a:t>Tampilkan</a:t>
            </a:r>
            <a:r>
              <a:rPr lang="en-US" dirty="0"/>
              <a:t> id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diakhiri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select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employee_id,name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employee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name like "%i“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27" y="3429000"/>
            <a:ext cx="6658898" cy="213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9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3. </a:t>
            </a:r>
            <a:r>
              <a:rPr lang="en-US" cap="all" dirty="0" err="1" smtClean="0"/>
              <a:t>T</a:t>
            </a:r>
            <a:r>
              <a:rPr lang="en-US" dirty="0" err="1" smtClean="0"/>
              <a:t>ampilkan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employee yang </a:t>
            </a:r>
            <a:r>
              <a:rPr lang="en-US" dirty="0" err="1"/>
              <a:t>menjadi</a:t>
            </a:r>
            <a:r>
              <a:rPr lang="en-US" dirty="0"/>
              <a:t> manager di </a:t>
            </a:r>
            <a:r>
              <a:rPr lang="en-US" dirty="0" err="1"/>
              <a:t>departemen</a:t>
            </a:r>
            <a:r>
              <a:rPr lang="en-US" dirty="0"/>
              <a:t> IT </a:t>
            </a:r>
            <a:r>
              <a:rPr lang="en-US" dirty="0" smtClean="0"/>
              <a:t>(informatics)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select e.name from employee e, department d where </a:t>
            </a:r>
            <a:r>
              <a:rPr lang="en-US" dirty="0" err="1"/>
              <a:t>e.manager_id</a:t>
            </a:r>
            <a:r>
              <a:rPr lang="en-US" dirty="0"/>
              <a:t>=</a:t>
            </a:r>
            <a:r>
              <a:rPr lang="en-US" dirty="0" err="1"/>
              <a:t>d.manager_id</a:t>
            </a:r>
            <a:r>
              <a:rPr lang="en-US" dirty="0"/>
              <a:t> and </a:t>
            </a:r>
            <a:r>
              <a:rPr lang="en-US" dirty="0" err="1"/>
              <a:t>d.department_name</a:t>
            </a:r>
            <a:r>
              <a:rPr lang="en-US" dirty="0"/>
              <a:t>=</a:t>
            </a:r>
            <a:r>
              <a:rPr lang="en-US" dirty="0" smtClean="0"/>
              <a:t>'informatics‘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962400"/>
            <a:ext cx="5257800" cy="222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6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employee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 smtClean="0"/>
              <a:t>Bambang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SELECT count(*) from employee where name like </a:t>
            </a:r>
            <a:r>
              <a:rPr lang="en-US" dirty="0" smtClean="0"/>
              <a:t>"%</a:t>
            </a:r>
            <a:r>
              <a:rPr lang="en-US" dirty="0" err="1" smtClean="0"/>
              <a:t>Bambang</a:t>
            </a:r>
            <a:r>
              <a:rPr lang="en-US" dirty="0" smtClean="0"/>
              <a:t>%“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895600"/>
            <a:ext cx="1712124" cy="124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71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</a:t>
            </a:r>
            <a:r>
              <a:rPr lang="en-US" b="1" dirty="0"/>
              <a:t> </a:t>
            </a:r>
            <a:r>
              <a:rPr lang="en-US" dirty="0" err="1"/>
              <a:t>Tampilkan</a:t>
            </a:r>
            <a:r>
              <a:rPr lang="en-US" dirty="0"/>
              <a:t> id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employee yang </a:t>
            </a:r>
            <a:r>
              <a:rPr lang="en-US" dirty="0" err="1"/>
              <a:t>bernama</a:t>
            </a:r>
            <a:r>
              <a:rPr lang="en-US" dirty="0"/>
              <a:t> Budi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d.department_id,d.department_name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department d, employee e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d.department_id</a:t>
            </a:r>
            <a:r>
              <a:rPr lang="en-US" dirty="0"/>
              <a:t>=</a:t>
            </a:r>
            <a:r>
              <a:rPr lang="en-US" dirty="0" err="1"/>
              <a:t>e.department_id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AND e.name='</a:t>
            </a:r>
            <a:r>
              <a:rPr lang="en-US" dirty="0" err="1"/>
              <a:t>budi</a:t>
            </a:r>
            <a:r>
              <a:rPr lang="en-US" dirty="0"/>
              <a:t>'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495800"/>
            <a:ext cx="5242617" cy="132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2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nama-nama</a:t>
            </a:r>
            <a:r>
              <a:rPr lang="en-US" dirty="0"/>
              <a:t> employee yang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d.department_name</a:t>
            </a:r>
            <a:r>
              <a:rPr lang="en-US" dirty="0"/>
              <a:t>, e.name from employee e inner join department d on </a:t>
            </a:r>
            <a:r>
              <a:rPr lang="en-US" dirty="0" err="1"/>
              <a:t>e.department_id</a:t>
            </a:r>
            <a:r>
              <a:rPr lang="en-US" dirty="0"/>
              <a:t>=</a:t>
            </a:r>
            <a:r>
              <a:rPr lang="en-US" dirty="0" err="1"/>
              <a:t>d.department_id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810000"/>
            <a:ext cx="3581400" cy="286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3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id yang total salary </a:t>
            </a:r>
            <a:r>
              <a:rPr lang="en-US" dirty="0" err="1"/>
              <a:t>semua</a:t>
            </a:r>
            <a:r>
              <a:rPr lang="en-US" dirty="0"/>
              <a:t> employee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departement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20000 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b.Department_id,SUM</a:t>
            </a:r>
            <a:r>
              <a:rPr lang="en-US" dirty="0"/>
              <a:t>(Salary) AS </a:t>
            </a:r>
            <a:r>
              <a:rPr lang="en-US" dirty="0" err="1"/>
              <a:t>jumlah</a:t>
            </a:r>
            <a:r>
              <a:rPr lang="en-US" dirty="0"/>
              <a:t> FROM `employee` AS </a:t>
            </a:r>
            <a:r>
              <a:rPr lang="en-US" dirty="0" err="1"/>
              <a:t>a,`department</a:t>
            </a:r>
            <a:r>
              <a:rPr lang="en-US" dirty="0"/>
              <a:t>` AS b WHERE </a:t>
            </a:r>
            <a:r>
              <a:rPr lang="en-US" dirty="0" err="1"/>
              <a:t>a.Department_id</a:t>
            </a:r>
            <a:r>
              <a:rPr lang="en-US" dirty="0"/>
              <a:t>=</a:t>
            </a:r>
            <a:r>
              <a:rPr lang="en-US" dirty="0" err="1"/>
              <a:t>b.Department_id</a:t>
            </a:r>
            <a:r>
              <a:rPr lang="en-US" dirty="0"/>
              <a:t> GROUP BY </a:t>
            </a:r>
            <a:r>
              <a:rPr lang="en-US" dirty="0" err="1"/>
              <a:t>b.Department_id</a:t>
            </a:r>
            <a:r>
              <a:rPr lang="en-US" dirty="0"/>
              <a:t> HAVING SUM(Salary) &gt; </a:t>
            </a:r>
            <a:r>
              <a:rPr lang="en-US" dirty="0" smtClean="0"/>
              <a:t>20000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419600"/>
            <a:ext cx="4174701" cy="186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6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409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Pendalaman SQL bag. 1</vt:lpstr>
      <vt:lpstr>Soal untuk dicoba</vt:lpstr>
      <vt:lpstr>Solusi alternatif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Pendalaman SQL bag. 1</dc:title>
  <dc:creator>Rifuki Indra</dc:creator>
  <cp:lastModifiedBy>Rifuki Indra</cp:lastModifiedBy>
  <cp:revision>49</cp:revision>
  <dcterms:created xsi:type="dcterms:W3CDTF">2018-04-16T06:21:18Z</dcterms:created>
  <dcterms:modified xsi:type="dcterms:W3CDTF">2018-04-20T03:00:24Z</dcterms:modified>
</cp:coreProperties>
</file>