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5" r:id="rId1"/>
  </p:sldMasterIdLst>
  <p:notesMasterIdLst>
    <p:notesMasterId r:id="rId34"/>
  </p:notesMasterIdLst>
  <p:sldIdLst>
    <p:sldId id="256" r:id="rId2"/>
    <p:sldId id="258" r:id="rId3"/>
    <p:sldId id="260" r:id="rId4"/>
    <p:sldId id="316" r:id="rId5"/>
    <p:sldId id="262" r:id="rId6"/>
    <p:sldId id="263" r:id="rId7"/>
    <p:sldId id="317" r:id="rId8"/>
    <p:sldId id="318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5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319" r:id="rId29"/>
    <p:sldId id="320" r:id="rId30"/>
    <p:sldId id="321" r:id="rId31"/>
    <p:sldId id="322" r:id="rId32"/>
    <p:sldId id="301" r:id="rId33"/>
  </p:sldIdLst>
  <p:sldSz cx="9144000" cy="6858000" type="screen4x3"/>
  <p:notesSz cx="6858000" cy="9313863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3138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Arial" charset="0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Arial" charset="0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451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1725" y="698500"/>
            <a:ext cx="4654550" cy="34909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424363"/>
            <a:ext cx="5484813" cy="4189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847138"/>
            <a:ext cx="2970213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Arial" charset="0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847138"/>
            <a:ext cx="2970212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Arial" charset="0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fld id="{CFB3DBE3-0564-4C2C-BB92-A22706B24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121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AD1B4AC-858C-40D2-AF12-98CC09A7CA35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A894C75-895D-4FA7-88D4-A3B6D9A33995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79875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7987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3B4BB85-F25C-4E75-993F-BFCFD22E5794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80899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8090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E081BEA-2063-4FE7-AA88-00F579A4293C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81923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8192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AE676E1-B512-4343-9D16-F38C03554ACC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83971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8397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801F850-7B85-4135-91C7-39540B1BE8B2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84995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849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3496370-3F6E-41F8-B4CA-C9ADE98AF690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88067" name="Text Box 1"/>
          <p:cNvSpPr txBox="1">
            <a:spLocks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D42B6DB-CA3C-4644-B47F-581E251345A9}" type="slidenum">
              <a:rPr lang="en-GB" sz="1200">
                <a:solidFill>
                  <a:srgbClr val="000000"/>
                </a:solidFill>
                <a:ea typeface="DejaVuSans" charset="0"/>
                <a:cs typeface="DejaVuSans" charset="0"/>
              </a:rPr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18</a:t>
            </a:fld>
            <a:endParaRPr lang="en-GB" sz="1200">
              <a:solidFill>
                <a:srgbClr val="000000"/>
              </a:solidFill>
              <a:ea typeface="DejaVuSans" charset="0"/>
              <a:cs typeface="DejaVuSans" charset="0"/>
            </a:endParaRPr>
          </a:p>
        </p:txBody>
      </p:sp>
      <p:sp>
        <p:nvSpPr>
          <p:cNvPr id="88068" name="Text Box 2"/>
          <p:cNvSpPr txBox="1">
            <a:spLocks noChangeArrowheads="1"/>
          </p:cNvSpPr>
          <p:nvPr/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>
              <a:solidFill>
                <a:srgbClr val="000000"/>
              </a:solidFill>
              <a:ea typeface="DejaVuSans" charset="0"/>
              <a:cs typeface="DejaVuSans" charset="0"/>
            </a:endParaRPr>
          </a:p>
        </p:txBody>
      </p:sp>
      <p:sp>
        <p:nvSpPr>
          <p:cNvPr id="88069" name="Text Box 3"/>
          <p:cNvSpPr txBox="1">
            <a:spLocks noChangeArrowheads="1"/>
          </p:cNvSpPr>
          <p:nvPr/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>
              <a:solidFill>
                <a:srgbClr val="000000"/>
              </a:solidFill>
              <a:ea typeface="DejaVuSans" charset="0"/>
              <a:cs typeface="DejaVuSans" charset="0"/>
            </a:endParaRPr>
          </a:p>
        </p:txBody>
      </p:sp>
      <p:sp>
        <p:nvSpPr>
          <p:cNvPr id="88070" name="Text Box 4"/>
          <p:cNvSpPr txBox="1">
            <a:spLocks noChangeArrowheads="1"/>
          </p:cNvSpPr>
          <p:nvPr/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>
              <a:solidFill>
                <a:srgbClr val="000000"/>
              </a:solidFill>
              <a:ea typeface="DejaVuSans" charset="0"/>
              <a:cs typeface="DejaVuSans" charset="0"/>
            </a:endParaRPr>
          </a:p>
        </p:txBody>
      </p:sp>
      <p:sp>
        <p:nvSpPr>
          <p:cNvPr id="88071" name="Text Box 5"/>
          <p:cNvSpPr txBox="1">
            <a:spLocks noChangeArrowheads="1"/>
          </p:cNvSpPr>
          <p:nvPr/>
        </p:nvSpPr>
        <p:spPr bwMode="auto">
          <a:xfrm>
            <a:off x="1100138" y="698500"/>
            <a:ext cx="4657725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88072" name="Rectangle 6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307DB8D-8882-40D6-AE85-E5DAB3A8E5F9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89091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890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E96D5C-2B99-467D-B855-5189F7D63F6C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90115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901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6316B6-66D3-457A-A0A6-DD887521E011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91139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911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BDDA32F-6E57-44B6-83AA-7961D4C61179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92163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921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5133B39-30E8-4462-99D1-AC7F80A0A53E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858510B-D4C3-456B-ABAA-CBF424276864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93187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931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74367CE-89D1-4B4F-BCD2-9CBAA402AAE4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94211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9421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851A14-CEE5-4BC0-B431-62A6A6F24D8E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9523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D0B1ABA-7025-4D11-93EE-A49B48BD51F8}" type="slidenum">
              <a:rPr lang="en-GB" smtClean="0"/>
              <a:pPr/>
              <a:t>26</a:t>
            </a:fld>
            <a:endParaRPr lang="en-GB" smtClean="0"/>
          </a:p>
        </p:txBody>
      </p:sp>
      <p:sp>
        <p:nvSpPr>
          <p:cNvPr id="96259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962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DDE967E-7C45-4F20-ABCB-8F9973993DD1}" type="slidenum">
              <a:rPr lang="en-GB" smtClean="0"/>
              <a:pPr/>
              <a:t>27</a:t>
            </a:fld>
            <a:endParaRPr lang="en-GB" smtClean="0"/>
          </a:p>
        </p:txBody>
      </p:sp>
      <p:sp>
        <p:nvSpPr>
          <p:cNvPr id="972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1725" y="698500"/>
            <a:ext cx="4656138" cy="3492500"/>
          </a:xfrm>
          <a:ln/>
        </p:spPr>
      </p:sp>
      <p:sp>
        <p:nvSpPr>
          <p:cNvPr id="972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1790E3F-047E-42DF-90DC-7653FB2E1A7D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63D1BA4-D4F4-4588-B558-6E5FF54D57B7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7F0300C-DD9A-4048-B38A-5F68614DA3E0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72707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65577CE-908D-4842-99B3-CC0C098AFA88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4D6DD25-F4E6-4DAC-A75B-6398F8829113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76803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87AC737-D136-4DB9-BDFB-37CD42714261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77827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661FA54-0DA6-41CA-B91D-2DC99C45012C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78851" name="Text Box 1"/>
          <p:cNvSpPr txBox="1">
            <a:spLocks noChangeArrowheads="1"/>
          </p:cNvSpPr>
          <p:nvPr/>
        </p:nvSpPr>
        <p:spPr bwMode="auto">
          <a:xfrm>
            <a:off x="1101725" y="698500"/>
            <a:ext cx="4656138" cy="3492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7885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424363"/>
            <a:ext cx="5486400" cy="41925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DEE1737-3BFF-4B38-8D21-80610948FA6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D8E3249-B47F-4B2F-A6A3-8DACC96EA27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A049CF-76A8-48B1-B028-AF8C9F21B38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35B01-60A7-41D0-867E-5397ADEED3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B824567-7366-4722-9662-AEE55736272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5C97973-14BB-4386-A35E-B6CA6A5B61C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42CE3E-11C9-4F15-AB02-C4C471F204D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89C752-BE69-4D1C-BDD2-D99A6029526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F166A2C-EC0B-42C8-81A0-1708B34DA9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B01211-9539-43FC-8290-AF1168F6CDA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B3136C-7F5F-434B-B611-F55CA50D4ED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C1B15CD-6DF6-443B-A69E-16DEDE08BE5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2844BAE-FDA6-4502-81BB-BB4430DE45D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PIGEONHOLE PRINCIPLE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 eaLnBrk="1" hangingPunct="1"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419600" cy="458311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FFFF00"/>
              </a:buClr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/>
          </a:p>
          <a:p>
            <a:pPr eaLnBrk="1" hangingPunct="1">
              <a:spcBef>
                <a:spcPct val="0"/>
              </a:spcBef>
              <a:buClr>
                <a:srgbClr val="FFFF00"/>
              </a:buClr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1" dirty="0" smtClean="0">
                <a:solidFill>
                  <a:srgbClr val="A52907"/>
                </a:solidFill>
              </a:rPr>
              <a:t>	</a:t>
            </a:r>
            <a:r>
              <a:rPr lang="en-GB" dirty="0" smtClean="0"/>
              <a:t>Di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kelas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61 </a:t>
            </a:r>
            <a:r>
              <a:rPr lang="en-GB" dirty="0" err="1" smtClean="0"/>
              <a:t>mahasiswa</a:t>
            </a:r>
            <a:r>
              <a:rPr lang="en-GB" dirty="0" smtClean="0"/>
              <a:t>, paling </a:t>
            </a:r>
            <a:r>
              <a:rPr lang="en-GB" dirty="0" err="1" smtClean="0"/>
              <a:t>sedikit</a:t>
            </a:r>
            <a:r>
              <a:rPr lang="en-GB" dirty="0" smtClean="0"/>
              <a:t> 13 </a:t>
            </a:r>
            <a:r>
              <a:rPr lang="en-GB" dirty="0" err="1" smtClean="0"/>
              <a:t>mahasiswa</a:t>
            </a:r>
            <a:r>
              <a:rPr lang="en-GB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memperoleh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yang </a:t>
            </a:r>
            <a:r>
              <a:rPr lang="en-GB" dirty="0" err="1" smtClean="0"/>
              <a:t>sama</a:t>
            </a:r>
            <a:r>
              <a:rPr lang="en-GB" dirty="0" smtClean="0"/>
              <a:t>.</a:t>
            </a:r>
          </a:p>
          <a:p>
            <a:pPr eaLnBrk="1" hangingPunct="1">
              <a:spcBef>
                <a:spcPct val="0"/>
              </a:spcBef>
              <a:buClr>
                <a:srgbClr val="FFFF00"/>
              </a:buClr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/>
          </a:p>
          <a:p>
            <a:pPr eaLnBrk="1" hangingPunct="1">
              <a:spcBef>
                <a:spcPct val="0"/>
              </a:spcBef>
              <a:buClr>
                <a:srgbClr val="FFFF00"/>
              </a:buClr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Catatan</a:t>
            </a:r>
            <a:r>
              <a:rPr lang="en-GB" dirty="0" smtClean="0"/>
              <a:t> :</a:t>
            </a:r>
          </a:p>
          <a:p>
            <a:pPr eaLnBrk="1" hangingPunct="1">
              <a:spcBef>
                <a:spcPct val="0"/>
              </a:spcBef>
              <a:buClr>
                <a:srgbClr val="FFFF00"/>
              </a:buClr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Kemungkinan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A, B, C, D </a:t>
            </a:r>
            <a:r>
              <a:rPr lang="en-GB" dirty="0" err="1" smtClean="0"/>
              <a:t>dan</a:t>
            </a:r>
            <a:r>
              <a:rPr lang="en-GB" dirty="0" smtClean="0"/>
              <a:t> E</a:t>
            </a:r>
          </a:p>
          <a:p>
            <a:pPr eaLnBrk="1" hangingPunct="1"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/>
          </a:p>
        </p:txBody>
      </p:sp>
      <p:sp>
        <p:nvSpPr>
          <p:cNvPr id="1638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1638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Contoh:</a:t>
            </a: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533400"/>
            <a:ext cx="2657475" cy="250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5257800" cy="4525963"/>
          </a:xfrm>
        </p:spPr>
        <p:txBody>
          <a:bodyPr/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penduduk</a:t>
            </a:r>
            <a:r>
              <a:rPr lang="en-GB" dirty="0" smtClean="0"/>
              <a:t> </a:t>
            </a:r>
            <a:r>
              <a:rPr lang="en-GB" dirty="0" err="1" smtClean="0"/>
              <a:t>kota</a:t>
            </a:r>
            <a:r>
              <a:rPr lang="en-GB" dirty="0" smtClean="0"/>
              <a:t> </a:t>
            </a:r>
            <a:r>
              <a:rPr lang="en-GB" dirty="0" err="1" smtClean="0"/>
              <a:t>Cimahi</a:t>
            </a:r>
            <a:r>
              <a:rPr lang="en-GB" dirty="0" smtClean="0"/>
              <a:t> </a:t>
            </a:r>
            <a:r>
              <a:rPr lang="en-GB" dirty="0" err="1" smtClean="0"/>
              <a:t>berjumlah</a:t>
            </a:r>
            <a:r>
              <a:rPr lang="en-GB" dirty="0" smtClean="0"/>
              <a:t> 1,5 </a:t>
            </a:r>
            <a:r>
              <a:rPr lang="en-GB" dirty="0" err="1" smtClean="0"/>
              <a:t>juta</a:t>
            </a:r>
            <a:r>
              <a:rPr lang="en-GB" dirty="0" smtClean="0"/>
              <a:t>, </a:t>
            </a:r>
            <a:r>
              <a:rPr lang="en-GB" dirty="0" err="1" smtClean="0"/>
              <a:t>buktikan</a:t>
            </a:r>
            <a:r>
              <a:rPr lang="en-GB" dirty="0" smtClean="0"/>
              <a:t> paling </a:t>
            </a:r>
            <a:r>
              <a:rPr lang="en-GB" dirty="0" err="1" smtClean="0"/>
              <a:t>sedikit</a:t>
            </a:r>
            <a:r>
              <a:rPr lang="en-GB" dirty="0" smtClean="0"/>
              <a:t> </a:t>
            </a:r>
            <a:r>
              <a:rPr lang="en-GB" dirty="0" err="1" smtClean="0"/>
              <a:t>terdapat</a:t>
            </a:r>
            <a:r>
              <a:rPr lang="en-GB" dirty="0" smtClean="0"/>
              <a:t> 7 </a:t>
            </a:r>
            <a:r>
              <a:rPr lang="en-GB" dirty="0" err="1" smtClean="0"/>
              <a:t>orang</a:t>
            </a:r>
            <a:r>
              <a:rPr lang="en-GB" dirty="0" smtClean="0"/>
              <a:t> yang </a:t>
            </a:r>
            <a:r>
              <a:rPr lang="en-GB" dirty="0" err="1" smtClean="0"/>
              <a:t>mempunyai</a:t>
            </a:r>
            <a:r>
              <a:rPr lang="en-GB" dirty="0" smtClean="0"/>
              <a:t> </a:t>
            </a:r>
            <a:r>
              <a:rPr lang="en-GB" dirty="0" err="1" smtClean="0"/>
              <a:t>inisial</a:t>
            </a:r>
            <a:r>
              <a:rPr lang="en-GB" dirty="0" smtClean="0"/>
              <a:t> </a:t>
            </a:r>
            <a:r>
              <a:rPr lang="en-GB" dirty="0" err="1" smtClean="0"/>
              <a:t>nama</a:t>
            </a:r>
            <a:r>
              <a:rPr lang="en-GB" dirty="0" smtClean="0"/>
              <a:t> </a:t>
            </a:r>
            <a:r>
              <a:rPr lang="en-GB" dirty="0" err="1" smtClean="0"/>
              <a:t>depan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nama</a:t>
            </a:r>
            <a:r>
              <a:rPr lang="en-GB" dirty="0" smtClean="0"/>
              <a:t> </a:t>
            </a:r>
            <a:r>
              <a:rPr lang="en-GB" dirty="0" err="1" smtClean="0"/>
              <a:t>belakang</a:t>
            </a:r>
            <a:r>
              <a:rPr lang="en-GB" dirty="0" smtClean="0"/>
              <a:t> yang </a:t>
            </a:r>
            <a:r>
              <a:rPr lang="en-GB" dirty="0" err="1" smtClean="0"/>
              <a:t>sama</a:t>
            </a:r>
            <a:r>
              <a:rPr lang="en-GB" dirty="0" smtClean="0"/>
              <a:t> </a:t>
            </a:r>
            <a:r>
              <a:rPr lang="en-GB" dirty="0" err="1" smtClean="0"/>
              <a:t>serta</a:t>
            </a:r>
            <a:r>
              <a:rPr lang="en-GB" dirty="0" smtClean="0"/>
              <a:t> </a:t>
            </a:r>
            <a:r>
              <a:rPr lang="en-GB" dirty="0" err="1" smtClean="0"/>
              <a:t>memiliki</a:t>
            </a:r>
            <a:r>
              <a:rPr lang="en-GB" dirty="0" smtClean="0"/>
              <a:t> </a:t>
            </a:r>
            <a:r>
              <a:rPr lang="en-GB" dirty="0" err="1" smtClean="0"/>
              <a:t>tanggal</a:t>
            </a:r>
            <a:r>
              <a:rPr lang="en-GB" dirty="0" smtClean="0"/>
              <a:t> </a:t>
            </a:r>
            <a:r>
              <a:rPr lang="en-GB" dirty="0" err="1" smtClean="0"/>
              <a:t>lahir</a:t>
            </a:r>
            <a:r>
              <a:rPr lang="en-GB" dirty="0" smtClean="0"/>
              <a:t> yang </a:t>
            </a:r>
            <a:r>
              <a:rPr lang="en-GB" dirty="0" err="1" smtClean="0"/>
              <a:t>sama</a:t>
            </a:r>
            <a:r>
              <a:rPr lang="en-GB" dirty="0" smtClean="0"/>
              <a:t>. </a:t>
            </a:r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1741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Latihan:</a:t>
            </a:r>
          </a:p>
        </p:txBody>
      </p:sp>
      <p:pic>
        <p:nvPicPr>
          <p:cNvPr id="6" name="Picture 4" descr="C:\Program Files\Common Files\Microsoft Shared\Clipart\cagcat50\bd06662_.wmf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53200" y="381000"/>
            <a:ext cx="2326538" cy="205959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smtClean="0"/>
              <a:t>Banyaknya kemungkin inisial nama depan dan nama belakang serta tanggal lahir adalah</a:t>
            </a:r>
          </a:p>
          <a:p>
            <a:pPr eaLnBrk="1" hangingPunct="1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smtClean="0"/>
              <a:t>	26.26.365</a:t>
            </a:r>
          </a:p>
          <a:p>
            <a:pPr eaLnBrk="1" hangingPunct="1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smtClean="0"/>
              <a:t>Dengan menggunakan prinsip sarang merpati, banyaknya orang yang mempunyai inisial nama depan dan nama belakang yang sama serta memiliki tanggal lahir yang sama di kota Cimahi adalah</a:t>
            </a:r>
          </a:p>
          <a:p>
            <a:pPr eaLnBrk="1" hangingPunct="1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smtClean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10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Jawab:</a:t>
            </a:r>
          </a:p>
        </p:txBody>
      </p:sp>
      <p:sp>
        <p:nvSpPr>
          <p:cNvPr id="1031" name="Rectangle 3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267200" y="5791200"/>
          <a:ext cx="22098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4" imgW="1234800" imgH="379080" progId="Equation.3">
                  <p:embed/>
                </p:oleObj>
              </mc:Choice>
              <mc:Fallback>
                <p:oleObj r:id="rId4" imgW="1234800" imgH="3790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791200"/>
                        <a:ext cx="220980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mtClean="0"/>
              <a:t>Berapa banyak bilangan yang harus dipilih dari himpunan {1,3,5,7,9,11,13,15} untuk menjamin bahwa </a:t>
            </a:r>
            <a:r>
              <a:rPr lang="en-GB" b="1" smtClean="0"/>
              <a:t>paling sedikit satu pasang bilangan</a:t>
            </a:r>
            <a:r>
              <a:rPr lang="en-GB" smtClean="0"/>
              <a:t> memiliki jumlah </a:t>
            </a:r>
            <a:r>
              <a:rPr lang="en-GB" b="1" smtClean="0"/>
              <a:t>16</a:t>
            </a:r>
            <a:r>
              <a:rPr lang="en-GB" smtClean="0"/>
              <a:t>?</a:t>
            </a:r>
          </a:p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mtClean="0"/>
              <a:t>Gunakan prinsip sarang merpati untuk menjelaskan jawaban Anda. </a:t>
            </a:r>
          </a:p>
        </p:txBody>
      </p:sp>
      <p:sp>
        <p:nvSpPr>
          <p:cNvPr id="1843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1843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Latihan:</a:t>
            </a: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3600" y="0"/>
            <a:ext cx="1930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/>
              <a:t>Pandang </a:t>
            </a:r>
            <a:r>
              <a:rPr lang="en-GB" sz="2800" dirty="0" err="1" smtClean="0"/>
              <a:t>empat</a:t>
            </a:r>
            <a:r>
              <a:rPr lang="en-GB" sz="2800" dirty="0" smtClean="0"/>
              <a:t> </a:t>
            </a:r>
            <a:r>
              <a:rPr lang="en-GB" sz="2800" dirty="0" err="1" smtClean="0"/>
              <a:t>subhimpunan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mempartisi</a:t>
            </a:r>
            <a:r>
              <a:rPr lang="en-GB" sz="2800" dirty="0" smtClean="0"/>
              <a:t> {1,3,5,7,9,11,13,15} </a:t>
            </a:r>
            <a:r>
              <a:rPr lang="en-GB" sz="2800" dirty="0" err="1" smtClean="0"/>
              <a:t>berikut</a:t>
            </a:r>
            <a:r>
              <a:rPr lang="en-GB" sz="2800" dirty="0" smtClean="0"/>
              <a:t>: {1,15}, {3,13}, {5,11}, {7,9}</a:t>
            </a:r>
          </a:p>
          <a:p>
            <a:pPr eaLnBrk="1" hangingPunct="1">
              <a:lnSpc>
                <a:spcPct val="11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err="1" smtClean="0"/>
              <a:t>Anggota-anggota</a:t>
            </a:r>
            <a:r>
              <a:rPr lang="en-GB" sz="2800" dirty="0" smtClean="0"/>
              <a:t> </a:t>
            </a:r>
            <a:r>
              <a:rPr lang="en-GB" sz="2800" dirty="0" err="1" smtClean="0"/>
              <a:t>dari</a:t>
            </a:r>
            <a:r>
              <a:rPr lang="en-GB" sz="2800" dirty="0" smtClean="0"/>
              <a:t> </a:t>
            </a:r>
            <a:r>
              <a:rPr lang="en-GB" sz="2800" dirty="0" err="1" smtClean="0"/>
              <a:t>keempat</a:t>
            </a:r>
            <a:r>
              <a:rPr lang="en-GB" sz="2800" dirty="0" smtClean="0"/>
              <a:t> </a:t>
            </a:r>
            <a:r>
              <a:rPr lang="en-GB" sz="2800" dirty="0" err="1" smtClean="0"/>
              <a:t>subhimpunan</a:t>
            </a:r>
            <a:r>
              <a:rPr lang="en-GB" sz="2800" dirty="0" smtClean="0"/>
              <a:t> </a:t>
            </a:r>
            <a:r>
              <a:rPr lang="en-GB" sz="2800" dirty="0" err="1" smtClean="0"/>
              <a:t>tersebut</a:t>
            </a:r>
            <a:r>
              <a:rPr lang="en-GB" sz="2800" dirty="0" smtClean="0"/>
              <a:t>, </a:t>
            </a:r>
            <a:r>
              <a:rPr lang="en-GB" sz="2800" dirty="0" err="1" smtClean="0"/>
              <a:t>bila</a:t>
            </a:r>
            <a:r>
              <a:rPr lang="en-GB" sz="2800" dirty="0" smtClean="0"/>
              <a:t> </a:t>
            </a:r>
            <a:r>
              <a:rPr lang="en-GB" sz="2800" dirty="0" err="1" smtClean="0"/>
              <a:t>dijumlahkan</a:t>
            </a:r>
            <a:r>
              <a:rPr lang="en-GB" sz="2800" dirty="0" smtClean="0"/>
              <a:t>, </a:t>
            </a:r>
            <a:r>
              <a:rPr lang="en-GB" sz="2800" dirty="0" err="1" smtClean="0"/>
              <a:t>akan</a:t>
            </a:r>
            <a:r>
              <a:rPr lang="en-GB" sz="2800" dirty="0" smtClean="0"/>
              <a:t> </a:t>
            </a:r>
            <a:r>
              <a:rPr lang="en-GB" sz="2800" dirty="0" err="1" smtClean="0"/>
              <a:t>tepat</a:t>
            </a:r>
            <a:r>
              <a:rPr lang="en-GB" sz="2800" dirty="0" smtClean="0"/>
              <a:t> </a:t>
            </a:r>
            <a:r>
              <a:rPr lang="en-GB" sz="2800" dirty="0" err="1" smtClean="0"/>
              <a:t>sama</a:t>
            </a:r>
            <a:r>
              <a:rPr lang="en-GB" sz="2800" dirty="0" smtClean="0"/>
              <a:t> </a:t>
            </a:r>
            <a:r>
              <a:rPr lang="en-GB" sz="2800" dirty="0" err="1" smtClean="0"/>
              <a:t>dengan</a:t>
            </a:r>
            <a:r>
              <a:rPr lang="en-GB" sz="2800" dirty="0" smtClean="0"/>
              <a:t> 16.</a:t>
            </a:r>
          </a:p>
          <a:p>
            <a:pPr eaLnBrk="1" hangingPunct="1">
              <a:lnSpc>
                <a:spcPct val="11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err="1" smtClean="0"/>
              <a:t>Jadi</a:t>
            </a:r>
            <a:r>
              <a:rPr lang="en-GB" sz="2800" dirty="0" smtClean="0"/>
              <a:t>, </a:t>
            </a:r>
            <a:r>
              <a:rPr lang="en-GB" sz="2800" dirty="0" err="1" smtClean="0"/>
              <a:t>jika</a:t>
            </a:r>
            <a:r>
              <a:rPr lang="en-GB" sz="2800" dirty="0" smtClean="0"/>
              <a:t> </a:t>
            </a:r>
            <a:r>
              <a:rPr lang="en-GB" sz="2800" dirty="0" err="1" smtClean="0"/>
              <a:t>kita</a:t>
            </a:r>
            <a:r>
              <a:rPr lang="en-GB" sz="2800" dirty="0" smtClean="0"/>
              <a:t> </a:t>
            </a:r>
            <a:r>
              <a:rPr lang="en-GB" sz="2800" dirty="0" err="1" smtClean="0"/>
              <a:t>memilih</a:t>
            </a:r>
            <a:r>
              <a:rPr lang="en-GB" sz="2800" dirty="0" smtClean="0"/>
              <a:t> 5 </a:t>
            </a:r>
            <a:r>
              <a:rPr lang="en-GB" sz="2800" dirty="0" err="1" smtClean="0"/>
              <a:t>bilangan</a:t>
            </a:r>
            <a:r>
              <a:rPr lang="en-GB" sz="2800" dirty="0" smtClean="0"/>
              <a:t> </a:t>
            </a:r>
            <a:r>
              <a:rPr lang="en-GB" sz="2800" dirty="0" err="1" smtClean="0"/>
              <a:t>dari</a:t>
            </a:r>
            <a:r>
              <a:rPr lang="en-GB" sz="2800" dirty="0" smtClean="0"/>
              <a:t> {1,3,5,7,9,11,13,15}, </a:t>
            </a:r>
            <a:r>
              <a:rPr lang="en-GB" sz="2800" dirty="0" err="1" smtClean="0"/>
              <a:t>menurut</a:t>
            </a:r>
            <a:r>
              <a:rPr lang="en-GB" sz="2800" dirty="0" smtClean="0"/>
              <a:t> </a:t>
            </a:r>
            <a:r>
              <a:rPr lang="en-GB" sz="2800" dirty="0" err="1" smtClean="0"/>
              <a:t>prinsip</a:t>
            </a:r>
            <a:r>
              <a:rPr lang="en-GB" sz="2800" dirty="0" smtClean="0"/>
              <a:t> </a:t>
            </a:r>
            <a:r>
              <a:rPr lang="en-GB" sz="2800" dirty="0" err="1" smtClean="0"/>
              <a:t>sarang</a:t>
            </a:r>
            <a:r>
              <a:rPr lang="en-GB" sz="2800" dirty="0" smtClean="0"/>
              <a:t> </a:t>
            </a:r>
            <a:r>
              <a:rPr lang="en-GB" sz="2800" dirty="0" err="1" smtClean="0"/>
              <a:t>merpati</a:t>
            </a:r>
            <a:r>
              <a:rPr lang="en-GB" sz="2800" dirty="0" smtClean="0"/>
              <a:t>, paling </a:t>
            </a:r>
            <a:r>
              <a:rPr lang="en-GB" sz="2800" dirty="0" err="1" smtClean="0"/>
              <a:t>tidak</a:t>
            </a:r>
            <a:r>
              <a:rPr lang="en-GB" sz="2800" dirty="0" smtClean="0"/>
              <a:t> </a:t>
            </a:r>
            <a:r>
              <a:rPr lang="en-GB" sz="2800" dirty="0" err="1" smtClean="0"/>
              <a:t>terdapat</a:t>
            </a:r>
            <a:r>
              <a:rPr lang="en-GB" sz="2800" dirty="0" smtClean="0"/>
              <a:t> </a:t>
            </a:r>
            <a:r>
              <a:rPr lang="en-GB" sz="2800" dirty="0" err="1" smtClean="0"/>
              <a:t>sepasang</a:t>
            </a:r>
            <a:r>
              <a:rPr lang="en-GB" sz="2800" dirty="0" smtClean="0"/>
              <a:t> </a:t>
            </a:r>
            <a:r>
              <a:rPr lang="en-GB" sz="2800" dirty="0" err="1" smtClean="0"/>
              <a:t>bilangan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merupakan</a:t>
            </a:r>
            <a:r>
              <a:rPr lang="en-GB" sz="2800" dirty="0" smtClean="0"/>
              <a:t> </a:t>
            </a:r>
            <a:r>
              <a:rPr lang="en-GB" sz="2800" dirty="0" err="1" smtClean="0"/>
              <a:t>anggota</a:t>
            </a:r>
            <a:r>
              <a:rPr lang="en-GB" sz="2800" dirty="0" smtClean="0"/>
              <a:t> </a:t>
            </a:r>
            <a:r>
              <a:rPr lang="en-GB" sz="2800" dirty="0" err="1" smtClean="0"/>
              <a:t>dari</a:t>
            </a:r>
            <a:r>
              <a:rPr lang="en-GB" sz="2800" dirty="0" smtClean="0"/>
              <a:t> </a:t>
            </a:r>
            <a:r>
              <a:rPr lang="en-GB" sz="2800" dirty="0" err="1" smtClean="0"/>
              <a:t>subhimpunan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sama</a:t>
            </a:r>
            <a:r>
              <a:rPr lang="en-GB" sz="2800" dirty="0" smtClean="0"/>
              <a:t>. </a:t>
            </a:r>
            <a:r>
              <a:rPr lang="en-GB" sz="2800" dirty="0" err="1" smtClean="0"/>
              <a:t>Akibatnya</a:t>
            </a:r>
            <a:r>
              <a:rPr lang="en-GB" sz="2800" dirty="0" smtClean="0"/>
              <a:t>, </a:t>
            </a:r>
            <a:r>
              <a:rPr lang="en-GB" sz="2800" dirty="0" err="1" smtClean="0"/>
              <a:t>pasangan</a:t>
            </a:r>
            <a:r>
              <a:rPr lang="en-GB" sz="2800" dirty="0" smtClean="0"/>
              <a:t> </a:t>
            </a:r>
            <a:r>
              <a:rPr lang="en-GB" sz="2800" dirty="0" err="1" smtClean="0"/>
              <a:t>bilangan</a:t>
            </a:r>
            <a:r>
              <a:rPr lang="en-GB" sz="2800" dirty="0" smtClean="0"/>
              <a:t> </a:t>
            </a:r>
            <a:r>
              <a:rPr lang="en-GB" sz="2800" dirty="0" err="1" smtClean="0"/>
              <a:t>tersebut</a:t>
            </a:r>
            <a:r>
              <a:rPr lang="en-GB" sz="2800" dirty="0" smtClean="0"/>
              <a:t> </a:t>
            </a:r>
            <a:r>
              <a:rPr lang="en-GB" sz="2800" dirty="0" err="1" smtClean="0"/>
              <a:t>jumlahnya</a:t>
            </a:r>
            <a:r>
              <a:rPr lang="en-GB" sz="2800" dirty="0" smtClean="0"/>
              <a:t> </a:t>
            </a:r>
            <a:r>
              <a:rPr lang="en-GB" sz="2800" dirty="0" err="1" smtClean="0"/>
              <a:t>sama</a:t>
            </a:r>
            <a:r>
              <a:rPr lang="en-GB" sz="2800" dirty="0" smtClean="0"/>
              <a:t> </a:t>
            </a:r>
            <a:r>
              <a:rPr lang="en-GB" sz="2800" dirty="0" err="1" smtClean="0"/>
              <a:t>dengan</a:t>
            </a:r>
            <a:r>
              <a:rPr lang="en-GB" sz="2800" dirty="0" smtClean="0"/>
              <a:t> 16. </a:t>
            </a:r>
          </a:p>
        </p:txBody>
      </p:sp>
      <p:sp>
        <p:nvSpPr>
          <p:cNvPr id="1945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1946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Jawab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GB" smtClean="0"/>
              <a:t>{1,3,5,7,9,11,13,15}</a:t>
            </a:r>
          </a:p>
          <a:p>
            <a:pPr eaLnBrk="1" hangingPunct="1">
              <a:buFont typeface="Arial" charset="0"/>
              <a:buNone/>
            </a:pPr>
            <a:r>
              <a:rPr lang="en-GB" smtClean="0"/>
              <a:t>11,9,13,7,15=9+7</a:t>
            </a:r>
          </a:p>
          <a:p>
            <a:pPr eaLnBrk="1" hangingPunct="1">
              <a:buFont typeface="Arial" charset="0"/>
              <a:buNone/>
            </a:pPr>
            <a:r>
              <a:rPr lang="en-GB" smtClean="0"/>
              <a:t>11,9,13,5,15=11+5</a:t>
            </a:r>
          </a:p>
          <a:p>
            <a:pPr eaLnBrk="1" hangingPunct="1">
              <a:buFont typeface="Arial" charset="0"/>
              <a:buNone/>
            </a:pPr>
            <a:r>
              <a:rPr lang="en-GB" smtClean="0"/>
              <a:t>1,9,13,7,15=15+1</a:t>
            </a:r>
          </a:p>
        </p:txBody>
      </p:sp>
      <p:sp>
        <p:nvSpPr>
          <p:cNvPr id="2048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2048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143000"/>
          </a:xfrm>
        </p:spPr>
        <p:txBody>
          <a:bodyPr lIns="0" tIns="0" rIns="0" bIns="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924800" cy="4343400"/>
          </a:xfrm>
        </p:spPr>
        <p:txBody>
          <a:bodyPr anchor="t"/>
          <a:lstStyle/>
          <a:p>
            <a:pPr algn="l"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/>
            </a:pPr>
            <a:r>
              <a:rPr lang="en-GB" sz="3200" dirty="0" err="1" smtClean="0"/>
              <a:t>Misalkan</a:t>
            </a:r>
            <a:r>
              <a:rPr lang="en-GB" sz="3200" dirty="0" smtClean="0"/>
              <a:t> </a:t>
            </a:r>
            <a:r>
              <a:rPr lang="en-GB" sz="3200" dirty="0" err="1" smtClean="0"/>
              <a:t>ada</a:t>
            </a:r>
            <a:r>
              <a:rPr lang="en-GB" sz="3200" dirty="0" smtClean="0"/>
              <a:t> </a:t>
            </a:r>
            <a:r>
              <a:rPr lang="en-GB" sz="3200" dirty="0" err="1" smtClean="0"/>
              <a:t>laci</a:t>
            </a:r>
            <a:r>
              <a:rPr lang="en-GB" sz="3200" dirty="0" smtClean="0"/>
              <a:t> yang </a:t>
            </a:r>
            <a:r>
              <a:rPr lang="en-GB" sz="3200" dirty="0" err="1" smtClean="0"/>
              <a:t>berisi</a:t>
            </a:r>
            <a:r>
              <a:rPr lang="en-GB" sz="3200" dirty="0" smtClean="0"/>
              <a:t> </a:t>
            </a:r>
            <a:r>
              <a:rPr lang="en-GB" sz="3200" dirty="0" err="1" smtClean="0"/>
              <a:t>selusin</a:t>
            </a:r>
            <a:r>
              <a:rPr lang="en-GB" sz="3200" dirty="0" smtClean="0"/>
              <a:t> </a:t>
            </a:r>
            <a:r>
              <a:rPr lang="en-GB" sz="3200" dirty="0" err="1" smtClean="0"/>
              <a:t>kaus</a:t>
            </a:r>
            <a:r>
              <a:rPr lang="en-GB" sz="3200" dirty="0" smtClean="0"/>
              <a:t> kaki </a:t>
            </a:r>
            <a:r>
              <a:rPr lang="en-GB" sz="3200" dirty="0" err="1" smtClean="0"/>
              <a:t>coklat</a:t>
            </a:r>
            <a:r>
              <a:rPr lang="en-GB" sz="3200" dirty="0" smtClean="0"/>
              <a:t> </a:t>
            </a:r>
            <a:r>
              <a:rPr lang="en-GB" sz="3200" dirty="0" err="1" smtClean="0"/>
              <a:t>dan</a:t>
            </a:r>
            <a:r>
              <a:rPr lang="en-GB" sz="3200" dirty="0" smtClean="0"/>
              <a:t> </a:t>
            </a:r>
            <a:r>
              <a:rPr lang="en-GB" sz="3200" dirty="0" err="1" smtClean="0"/>
              <a:t>selusin</a:t>
            </a:r>
            <a:r>
              <a:rPr lang="en-GB" sz="3200" dirty="0" smtClean="0"/>
              <a:t> </a:t>
            </a:r>
            <a:r>
              <a:rPr lang="en-GB" sz="3200" dirty="0" err="1" smtClean="0"/>
              <a:t>kaus</a:t>
            </a:r>
            <a:r>
              <a:rPr lang="en-GB" sz="3200" dirty="0" smtClean="0"/>
              <a:t> kaki </a:t>
            </a:r>
            <a:r>
              <a:rPr lang="en-GB" sz="3200" dirty="0" err="1" smtClean="0"/>
              <a:t>hitam</a:t>
            </a:r>
            <a:r>
              <a:rPr lang="en-GB" sz="3200" dirty="0" smtClean="0"/>
              <a:t> yang </a:t>
            </a:r>
            <a:r>
              <a:rPr lang="en-GB" sz="3200" dirty="0" err="1" smtClean="0"/>
              <a:t>didistribusikan</a:t>
            </a:r>
            <a:r>
              <a:rPr lang="en-GB" sz="3200" dirty="0" smtClean="0"/>
              <a:t> </a:t>
            </a:r>
            <a:r>
              <a:rPr lang="en-GB" sz="3200" dirty="0" err="1" smtClean="0"/>
              <a:t>secara</a:t>
            </a:r>
            <a:r>
              <a:rPr lang="en-GB" sz="3200" dirty="0" smtClean="0"/>
              <a:t> </a:t>
            </a:r>
            <a:r>
              <a:rPr lang="en-GB" sz="3200" dirty="0" err="1" smtClean="0"/>
              <a:t>acak</a:t>
            </a:r>
            <a:r>
              <a:rPr lang="en-GB" sz="3200" dirty="0" smtClean="0"/>
              <a:t>. </a:t>
            </a:r>
            <a:r>
              <a:rPr lang="en-GB" sz="3200" dirty="0" err="1" smtClean="0"/>
              <a:t>Pada</a:t>
            </a:r>
            <a:r>
              <a:rPr lang="en-GB" sz="3200" dirty="0" smtClean="0"/>
              <a:t> </a:t>
            </a:r>
            <a:r>
              <a:rPr lang="en-GB" sz="3200" dirty="0" err="1" smtClean="0"/>
              <a:t>saat</a:t>
            </a:r>
            <a:r>
              <a:rPr lang="en-GB" sz="3200" dirty="0" smtClean="0"/>
              <a:t> </a:t>
            </a:r>
            <a:r>
              <a:rPr lang="en-GB" sz="3200" dirty="0" err="1" smtClean="0"/>
              <a:t>listrik</a:t>
            </a:r>
            <a:r>
              <a:rPr lang="en-GB" sz="3200" dirty="0" smtClean="0"/>
              <a:t> </a:t>
            </a:r>
            <a:r>
              <a:rPr lang="en-GB" sz="3200" dirty="0" err="1" smtClean="0"/>
              <a:t>padam</a:t>
            </a:r>
            <a:r>
              <a:rPr lang="en-GB" sz="3200" dirty="0" smtClean="0"/>
              <a:t>, </a:t>
            </a:r>
            <a:r>
              <a:rPr lang="en-GB" sz="3200" dirty="0" err="1" smtClean="0"/>
              <a:t>berapa</a:t>
            </a:r>
            <a:r>
              <a:rPr lang="en-GB" sz="3200" dirty="0" smtClean="0"/>
              <a:t> </a:t>
            </a:r>
            <a:r>
              <a:rPr lang="en-GB" sz="3200" dirty="0" err="1" smtClean="0"/>
              <a:t>kaus</a:t>
            </a:r>
            <a:r>
              <a:rPr lang="en-GB" sz="3200" dirty="0" smtClean="0"/>
              <a:t> kaki yang </a:t>
            </a:r>
            <a:r>
              <a:rPr lang="en-GB" sz="3200" dirty="0" err="1" smtClean="0"/>
              <a:t>harus</a:t>
            </a:r>
            <a:r>
              <a:rPr lang="en-GB" sz="3200" dirty="0" smtClean="0"/>
              <a:t> </a:t>
            </a:r>
            <a:r>
              <a:rPr lang="en-GB" sz="3200" dirty="0" err="1" smtClean="0"/>
              <a:t>anda</a:t>
            </a:r>
            <a:r>
              <a:rPr lang="en-GB" sz="3200" dirty="0" smtClean="0"/>
              <a:t> </a:t>
            </a:r>
            <a:r>
              <a:rPr lang="en-GB" sz="3200" dirty="0" err="1" smtClean="0"/>
              <a:t>ambil</a:t>
            </a:r>
            <a:r>
              <a:rPr lang="en-GB" sz="3200" dirty="0" smtClean="0"/>
              <a:t> </a:t>
            </a:r>
            <a:r>
              <a:rPr lang="en-GB" sz="3200" dirty="0" err="1" smtClean="0"/>
              <a:t>untuk</a:t>
            </a:r>
            <a:r>
              <a:rPr lang="en-GB" sz="3200" dirty="0" smtClean="0"/>
              <a:t> </a:t>
            </a:r>
            <a:r>
              <a:rPr lang="en-GB" sz="3200" dirty="0" err="1" smtClean="0"/>
              <a:t>memastikan</a:t>
            </a:r>
            <a:r>
              <a:rPr lang="en-GB" sz="3200" dirty="0" smtClean="0"/>
              <a:t> </a:t>
            </a:r>
            <a:r>
              <a:rPr lang="en-GB" sz="3200" dirty="0" err="1" smtClean="0"/>
              <a:t>bahwa</a:t>
            </a:r>
            <a:r>
              <a:rPr lang="en-GB" sz="3200" dirty="0" smtClean="0"/>
              <a:t> </a:t>
            </a:r>
            <a:r>
              <a:rPr lang="en-GB" sz="3200" dirty="0" err="1" smtClean="0"/>
              <a:t>di</a:t>
            </a:r>
            <a:r>
              <a:rPr lang="en-GB" sz="3200" dirty="0" smtClean="0"/>
              <a:t> </a:t>
            </a:r>
            <a:r>
              <a:rPr lang="en-GB" sz="3200" dirty="0" err="1" smtClean="0"/>
              <a:t>antaranya</a:t>
            </a:r>
            <a:r>
              <a:rPr lang="en-GB" sz="3200" dirty="0" smtClean="0"/>
              <a:t> </a:t>
            </a:r>
            <a:r>
              <a:rPr lang="en-GB" sz="3200" dirty="0" err="1" smtClean="0"/>
              <a:t>terdapat</a:t>
            </a:r>
            <a:r>
              <a:rPr lang="en-GB" sz="3200" dirty="0" smtClean="0"/>
              <a:t> </a:t>
            </a:r>
            <a:r>
              <a:rPr lang="en-GB" sz="3200" dirty="0" err="1" smtClean="0"/>
              <a:t>sepasang</a:t>
            </a:r>
            <a:r>
              <a:rPr lang="en-GB" sz="3200" dirty="0" smtClean="0"/>
              <a:t> </a:t>
            </a:r>
            <a:r>
              <a:rPr lang="en-GB" sz="3200" dirty="0" err="1" smtClean="0"/>
              <a:t>kaus</a:t>
            </a:r>
            <a:r>
              <a:rPr lang="en-GB" sz="3200" dirty="0" smtClean="0"/>
              <a:t> yang </a:t>
            </a:r>
            <a:r>
              <a:rPr lang="en-GB" sz="3200" dirty="0" err="1" smtClean="0"/>
              <a:t>sewarna</a:t>
            </a:r>
            <a:r>
              <a:rPr lang="en-GB" sz="3200" dirty="0" smtClean="0"/>
              <a:t>?</a:t>
            </a:r>
          </a:p>
          <a:p>
            <a:pPr algn="l" eaLnBrk="1" hangingPunct="1">
              <a:buClr>
                <a:srgbClr val="FFFF00"/>
              </a:buCl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/>
            </a:pPr>
            <a:endParaRPr lang="en-GB" sz="3200" dirty="0" smtClean="0"/>
          </a:p>
        </p:txBody>
      </p:sp>
      <p:sp>
        <p:nvSpPr>
          <p:cNvPr id="2253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9250"/>
            <a:ext cx="8162925" cy="763588"/>
          </a:xfrm>
        </p:spPr>
        <p:txBody>
          <a:bodyPr anchor="ctr"/>
          <a:lstStyle/>
          <a:p>
            <a:pPr marL="0" indent="0" eaLnBrk="1" hangingPunct="1">
              <a:spcBef>
                <a:spcPct val="0"/>
              </a:spcBef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400" b="1" smtClean="0"/>
              <a:t>Latihan</a:t>
            </a: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8311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FFFF00"/>
              </a:buClr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Terdapat</a:t>
            </a:r>
            <a:r>
              <a:rPr lang="en-GB" dirty="0" smtClean="0"/>
              <a:t>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tipe</a:t>
            </a:r>
            <a:r>
              <a:rPr lang="en-GB" dirty="0" smtClean="0"/>
              <a:t> </a:t>
            </a:r>
            <a:r>
              <a:rPr lang="en-GB" dirty="0" err="1" smtClean="0"/>
              <a:t>kaus</a:t>
            </a:r>
            <a:r>
              <a:rPr lang="en-GB" dirty="0" smtClean="0"/>
              <a:t> kaki, </a:t>
            </a:r>
            <a:r>
              <a:rPr lang="en-GB" dirty="0" err="1" smtClean="0"/>
              <a:t>jadi</a:t>
            </a:r>
            <a:r>
              <a:rPr lang="en-GB" dirty="0" smtClean="0"/>
              <a:t> </a:t>
            </a: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anda</a:t>
            </a:r>
            <a:r>
              <a:rPr lang="en-GB" dirty="0" smtClean="0"/>
              <a:t> </a:t>
            </a:r>
            <a:r>
              <a:rPr lang="en-GB" dirty="0" err="1" smtClean="0"/>
              <a:t>memilih</a:t>
            </a:r>
            <a:r>
              <a:rPr lang="en-GB" dirty="0" smtClean="0"/>
              <a:t> paling </a:t>
            </a:r>
            <a:r>
              <a:rPr lang="en-GB" dirty="0" err="1" smtClean="0"/>
              <a:t>sedikit</a:t>
            </a:r>
            <a:r>
              <a:rPr lang="en-GB" dirty="0" smtClean="0"/>
              <a:t> 3 </a:t>
            </a:r>
            <a:r>
              <a:rPr lang="en-GB" dirty="0" err="1" smtClean="0"/>
              <a:t>kaus</a:t>
            </a:r>
            <a:r>
              <a:rPr lang="en-GB" dirty="0" smtClean="0"/>
              <a:t> kaki, </a:t>
            </a:r>
            <a:r>
              <a:rPr lang="en-GB" dirty="0" err="1" smtClean="0"/>
              <a:t>haruslah</a:t>
            </a:r>
            <a:r>
              <a:rPr lang="en-GB" dirty="0" smtClean="0"/>
              <a:t> </a:t>
            </a:r>
            <a:r>
              <a:rPr lang="en-GB" dirty="0" err="1" smtClean="0"/>
              <a:t>terdapat</a:t>
            </a:r>
            <a:r>
              <a:rPr lang="en-GB" dirty="0" smtClean="0"/>
              <a:t> paling </a:t>
            </a:r>
            <a:r>
              <a:rPr lang="en-GB" dirty="0" err="1" smtClean="0"/>
              <a:t>sedikit</a:t>
            </a:r>
            <a:r>
              <a:rPr lang="en-GB" dirty="0" smtClean="0"/>
              <a:t>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kaus</a:t>
            </a:r>
            <a:r>
              <a:rPr lang="en-GB" dirty="0" smtClean="0"/>
              <a:t> kaki </a:t>
            </a:r>
            <a:r>
              <a:rPr lang="en-GB" dirty="0" err="1" smtClean="0"/>
              <a:t>coklat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paling </a:t>
            </a:r>
            <a:r>
              <a:rPr lang="en-GB" dirty="0" err="1" smtClean="0"/>
              <a:t>sedikit</a:t>
            </a:r>
            <a:r>
              <a:rPr lang="en-GB" dirty="0" smtClean="0"/>
              <a:t>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kaus</a:t>
            </a:r>
            <a:r>
              <a:rPr lang="en-GB" dirty="0" smtClean="0"/>
              <a:t> kaki </a:t>
            </a:r>
            <a:r>
              <a:rPr lang="en-GB" dirty="0" err="1" smtClean="0"/>
              <a:t>hitam</a:t>
            </a:r>
            <a:r>
              <a:rPr lang="en-GB" dirty="0" smtClean="0"/>
              <a:t> .</a:t>
            </a:r>
          </a:p>
          <a:p>
            <a:pPr eaLnBrk="1" hangingPunct="1">
              <a:spcBef>
                <a:spcPct val="0"/>
              </a:spcBef>
              <a:buClr>
                <a:srgbClr val="FFFF00"/>
              </a:buClr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/>
          </a:p>
          <a:p>
            <a:pPr eaLnBrk="1" hangingPunct="1"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/>
          </a:p>
        </p:txBody>
      </p:sp>
      <p:sp>
        <p:nvSpPr>
          <p:cNvPr id="2355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2355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Jawab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76962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universitas</a:t>
            </a:r>
            <a:r>
              <a:rPr lang="en-GB" dirty="0" smtClean="0"/>
              <a:t> </a:t>
            </a:r>
            <a:r>
              <a:rPr lang="en-GB" dirty="0" err="1" smtClean="0"/>
              <a:t>memiliki</a:t>
            </a:r>
            <a:r>
              <a:rPr lang="en-GB" dirty="0" smtClean="0"/>
              <a:t> 35000 </a:t>
            </a:r>
            <a:r>
              <a:rPr lang="en-GB" dirty="0" err="1" smtClean="0"/>
              <a:t>mahasiswa</a:t>
            </a:r>
            <a:r>
              <a:rPr lang="en-GB" dirty="0" smtClean="0"/>
              <a:t>. </a:t>
            </a:r>
            <a:r>
              <a:rPr lang="en-GB" dirty="0" err="1" smtClean="0"/>
              <a:t>Setiap</a:t>
            </a:r>
            <a:r>
              <a:rPr lang="en-GB" dirty="0" smtClean="0"/>
              <a:t> </a:t>
            </a:r>
            <a:r>
              <a:rPr lang="en-GB" dirty="0" err="1" smtClean="0"/>
              <a:t>mahasiswa</a:t>
            </a:r>
            <a:r>
              <a:rPr lang="en-GB" dirty="0" smtClean="0"/>
              <a:t> </a:t>
            </a:r>
            <a:r>
              <a:rPr lang="en-GB" dirty="0" err="1" smtClean="0"/>
              <a:t>mengambil</a:t>
            </a:r>
            <a:r>
              <a:rPr lang="en-GB" dirty="0" smtClean="0"/>
              <a:t> 4 </a:t>
            </a:r>
            <a:r>
              <a:rPr lang="en-GB" dirty="0" err="1" smtClean="0"/>
              <a:t>matakuliah</a:t>
            </a:r>
            <a:r>
              <a:rPr lang="en-GB" dirty="0" smtClean="0"/>
              <a:t>.  </a:t>
            </a:r>
            <a:r>
              <a:rPr lang="en-GB" dirty="0" err="1" smtClean="0"/>
              <a:t>Informasi</a:t>
            </a:r>
            <a:r>
              <a:rPr lang="en-GB" dirty="0" smtClean="0"/>
              <a:t> </a:t>
            </a:r>
            <a:r>
              <a:rPr lang="en-GB" dirty="0" err="1" smtClean="0"/>
              <a:t>menunjukkan</a:t>
            </a:r>
            <a:r>
              <a:rPr lang="en-GB" dirty="0" smtClean="0"/>
              <a:t> </a:t>
            </a:r>
            <a:r>
              <a:rPr lang="en-GB" dirty="0" err="1" smtClean="0"/>
              <a:t>bahwa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1000 </a:t>
            </a:r>
            <a:r>
              <a:rPr lang="en-GB" dirty="0" err="1" smtClean="0"/>
              <a:t>matakuliah</a:t>
            </a:r>
            <a:r>
              <a:rPr lang="en-GB" dirty="0" smtClean="0"/>
              <a:t> yang </a:t>
            </a:r>
            <a:r>
              <a:rPr lang="en-GB" dirty="0" err="1" smtClean="0"/>
              <a:t>ditawarkan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kelas</a:t>
            </a:r>
            <a:r>
              <a:rPr lang="en-GB" dirty="0" smtClean="0"/>
              <a:t> </a:t>
            </a:r>
            <a:r>
              <a:rPr lang="en-GB" dirty="0" err="1" smtClean="0"/>
              <a:t>terbesar</a:t>
            </a:r>
            <a:r>
              <a:rPr lang="en-GB" dirty="0" smtClean="0"/>
              <a:t> </a:t>
            </a:r>
            <a:r>
              <a:rPr lang="en-GB" dirty="0" err="1" smtClean="0"/>
              <a:t>matakuliah</a:t>
            </a:r>
            <a:r>
              <a:rPr lang="en-GB" dirty="0" smtClean="0"/>
              <a:t> </a:t>
            </a:r>
            <a:r>
              <a:rPr lang="en-GB" dirty="0" err="1" smtClean="0"/>
              <a:t>bisa</a:t>
            </a:r>
            <a:r>
              <a:rPr lang="en-GB" dirty="0" smtClean="0"/>
              <a:t> </a:t>
            </a:r>
            <a:r>
              <a:rPr lang="en-GB" dirty="0" err="1" smtClean="0"/>
              <a:t>diambil</a:t>
            </a:r>
            <a:r>
              <a:rPr lang="en-GB" dirty="0" smtClean="0"/>
              <a:t> </a:t>
            </a:r>
            <a:r>
              <a:rPr lang="en-GB" dirty="0" err="1" smtClean="0"/>
              <a:t>maksimal</a:t>
            </a:r>
            <a:r>
              <a:rPr lang="en-GB" dirty="0" smtClean="0"/>
              <a:t> </a:t>
            </a:r>
            <a:r>
              <a:rPr lang="en-GB" dirty="0" err="1" smtClean="0"/>
              <a:t>oleh</a:t>
            </a:r>
            <a:r>
              <a:rPr lang="en-GB" dirty="0" smtClean="0"/>
              <a:t> 135 </a:t>
            </a:r>
            <a:r>
              <a:rPr lang="en-GB" dirty="0" err="1" smtClean="0"/>
              <a:t>mahasiswa</a:t>
            </a:r>
            <a:r>
              <a:rPr lang="en-GB" dirty="0" smtClean="0"/>
              <a:t>. </a:t>
            </a:r>
            <a:r>
              <a:rPr lang="en-GB" dirty="0" err="1" smtClean="0"/>
              <a:t>Mahasiswa</a:t>
            </a:r>
            <a:r>
              <a:rPr lang="en-GB" dirty="0" smtClean="0"/>
              <a:t> yang </a:t>
            </a:r>
            <a:r>
              <a:rPr lang="en-GB" dirty="0" err="1" smtClean="0"/>
              <a:t>mengambil</a:t>
            </a:r>
            <a:r>
              <a:rPr lang="en-GB" dirty="0" smtClean="0"/>
              <a:t> </a:t>
            </a:r>
            <a:r>
              <a:rPr lang="en-GB" dirty="0" err="1" smtClean="0"/>
              <a:t>matakuliah</a:t>
            </a:r>
            <a:r>
              <a:rPr lang="en-GB" dirty="0" smtClean="0"/>
              <a:t> </a:t>
            </a:r>
            <a:r>
              <a:rPr lang="en-GB" dirty="0" err="1" smtClean="0"/>
              <a:t>pasti</a:t>
            </a:r>
            <a:r>
              <a:rPr lang="en-GB" dirty="0" smtClean="0"/>
              <a:t> </a:t>
            </a:r>
            <a:r>
              <a:rPr lang="en-GB" dirty="0" err="1" smtClean="0"/>
              <a:t>tahu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masalah</a:t>
            </a:r>
            <a:r>
              <a:rPr lang="en-GB" dirty="0" smtClean="0"/>
              <a:t>. </a:t>
            </a:r>
            <a:r>
              <a:rPr lang="en-GB" dirty="0" err="1" smtClean="0"/>
              <a:t>Apa</a:t>
            </a:r>
            <a:r>
              <a:rPr lang="en-GB" dirty="0" smtClean="0"/>
              <a:t> </a:t>
            </a:r>
            <a:r>
              <a:rPr lang="en-GB" dirty="0" err="1" smtClean="0"/>
              <a:t>itu</a:t>
            </a:r>
            <a:r>
              <a:rPr lang="en-GB" dirty="0" smtClean="0"/>
              <a:t>? </a:t>
            </a:r>
          </a:p>
        </p:txBody>
      </p:sp>
      <p:sp>
        <p:nvSpPr>
          <p:cNvPr id="2662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2662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19075"/>
            <a:ext cx="8229600" cy="763588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Latihan</a:t>
            </a: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3250" y="0"/>
            <a:ext cx="219075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mtClean="0"/>
              <a:t>35000 mahasiswa mengambil 4 matakuliah </a:t>
            </a:r>
          </a:p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mtClean="0"/>
              <a:t>1000 matakuliah maksimal 135 mahasiswa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mtClean="0"/>
              <a:t>Pigeon	= 35000x4	=140000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mtClean="0"/>
              <a:t>Hole		= 1000x135	=135000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mtClean="0"/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mtClean="0"/>
          </a:p>
        </p:txBody>
      </p:sp>
      <p:sp>
        <p:nvSpPr>
          <p:cNvPr id="2765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2765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Jawab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2133600"/>
          </a:xfrm>
        </p:spPr>
        <p:txBody>
          <a:bodyPr/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n </a:t>
            </a:r>
            <a:r>
              <a:rPr lang="en-GB" dirty="0" err="1" smtClean="0"/>
              <a:t>ekor</a:t>
            </a:r>
            <a:r>
              <a:rPr lang="en-GB" dirty="0" smtClean="0"/>
              <a:t> </a:t>
            </a:r>
            <a:r>
              <a:rPr lang="en-GB" dirty="0" err="1" smtClean="0"/>
              <a:t>merpati</a:t>
            </a:r>
            <a:r>
              <a:rPr lang="en-GB" dirty="0" smtClean="0"/>
              <a:t> </a:t>
            </a:r>
            <a:r>
              <a:rPr lang="en-GB" dirty="0" err="1" smtClean="0"/>
              <a:t>terbang</a:t>
            </a:r>
            <a:r>
              <a:rPr lang="en-GB" dirty="0" smtClean="0"/>
              <a:t> </a:t>
            </a:r>
            <a:r>
              <a:rPr lang="en-GB" dirty="0" err="1" smtClean="0"/>
              <a:t>ke</a:t>
            </a:r>
            <a:r>
              <a:rPr lang="en-GB" dirty="0" smtClean="0"/>
              <a:t> m </a:t>
            </a:r>
            <a:r>
              <a:rPr lang="en-GB" dirty="0" err="1" smtClean="0"/>
              <a:t>buah</a:t>
            </a:r>
            <a:r>
              <a:rPr lang="en-GB" dirty="0" smtClean="0"/>
              <a:t> </a:t>
            </a:r>
            <a:r>
              <a:rPr lang="en-GB" dirty="0" err="1" smtClean="0"/>
              <a:t>kandang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n&gt;m, </a:t>
            </a:r>
            <a:r>
              <a:rPr lang="en-GB" dirty="0" err="1" smtClean="0"/>
              <a:t>maka</a:t>
            </a:r>
            <a:r>
              <a:rPr lang="en-GB" dirty="0" smtClean="0"/>
              <a:t> </a:t>
            </a:r>
            <a:r>
              <a:rPr lang="en-GB" dirty="0" err="1" smtClean="0"/>
              <a:t>pasti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paling </a:t>
            </a:r>
            <a:r>
              <a:rPr lang="en-GB" dirty="0" err="1" smtClean="0"/>
              <a:t>sedikit</a:t>
            </a:r>
            <a:r>
              <a:rPr lang="en-GB" dirty="0" smtClean="0"/>
              <a:t> </a:t>
            </a:r>
            <a:r>
              <a:rPr lang="en-GB" dirty="0" err="1" smtClean="0"/>
              <a:t>satu</a:t>
            </a:r>
            <a:r>
              <a:rPr lang="en-GB" dirty="0" smtClean="0"/>
              <a:t> </a:t>
            </a:r>
            <a:r>
              <a:rPr lang="en-GB" dirty="0" err="1" smtClean="0"/>
              <a:t>buah</a:t>
            </a:r>
            <a:r>
              <a:rPr lang="en-GB" dirty="0" smtClean="0"/>
              <a:t> </a:t>
            </a:r>
            <a:r>
              <a:rPr lang="en-GB" dirty="0" err="1" smtClean="0"/>
              <a:t>kandang</a:t>
            </a:r>
            <a:r>
              <a:rPr lang="en-GB" dirty="0" smtClean="0"/>
              <a:t> yang </a:t>
            </a:r>
            <a:r>
              <a:rPr lang="en-GB" dirty="0" err="1" smtClean="0"/>
              <a:t>ditempati</a:t>
            </a:r>
            <a:r>
              <a:rPr lang="en-GB" dirty="0" smtClean="0"/>
              <a:t>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merpati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.</a:t>
            </a:r>
          </a:p>
        </p:txBody>
      </p:sp>
      <p:sp>
        <p:nvSpPr>
          <p:cNvPr id="717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717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 smtClean="0"/>
              <a:t>Prinsip</a:t>
            </a:r>
            <a:r>
              <a:rPr lang="en-GB" b="1" dirty="0" smtClean="0"/>
              <a:t> </a:t>
            </a:r>
            <a:r>
              <a:rPr lang="en-GB" b="1" dirty="0" err="1" smtClean="0"/>
              <a:t>sarang</a:t>
            </a:r>
            <a:r>
              <a:rPr lang="en-GB" b="1" dirty="0" smtClean="0"/>
              <a:t> </a:t>
            </a:r>
            <a:r>
              <a:rPr lang="en-GB" b="1" dirty="0" err="1" smtClean="0"/>
              <a:t>merpati</a:t>
            </a:r>
            <a:endParaRPr lang="en-GB" b="1" dirty="0" smtClean="0"/>
          </a:p>
        </p:txBody>
      </p:sp>
      <p:pic>
        <p:nvPicPr>
          <p:cNvPr id="717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962400"/>
            <a:ext cx="2895600" cy="2476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838200" y="3124200"/>
            <a:ext cx="4800600" cy="3505200"/>
            <a:chOff x="1981200" y="2057400"/>
            <a:chExt cx="4800600" cy="3505200"/>
          </a:xfrm>
        </p:grpSpPr>
        <p:sp>
          <p:nvSpPr>
            <p:cNvPr id="8" name="Oval 3"/>
            <p:cNvSpPr>
              <a:spLocks noChangeArrowheads="1"/>
            </p:cNvSpPr>
            <p:nvPr/>
          </p:nvSpPr>
          <p:spPr bwMode="auto">
            <a:xfrm>
              <a:off x="1981200" y="2057400"/>
              <a:ext cx="1828800" cy="35052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dist="107933" dir="13500000" algn="ctr" rotWithShape="0">
                <a:srgbClr val="808080">
                  <a:alpha val="50027"/>
                </a:srgb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X1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X2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>
                  <a:solidFill>
                    <a:srgbClr val="000000"/>
                  </a:solidFill>
                </a:rPr>
                <a:t>X</a:t>
              </a:r>
              <a:r>
                <a:rPr lang="en-GB" dirty="0" smtClean="0">
                  <a:solidFill>
                    <a:srgbClr val="000000"/>
                  </a:solidFill>
                </a:rPr>
                <a:t>3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X4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X5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X6</a:t>
              </a:r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4953000" y="2057400"/>
              <a:ext cx="1828800" cy="35052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dist="107933" dir="13500000" algn="ctr" rotWithShape="0">
                <a:srgbClr val="808080">
                  <a:alpha val="50027"/>
                </a:srgb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Y1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Y2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Y3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Y4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3048000" y="2514600"/>
              <a:ext cx="2590800" cy="16002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V="1">
              <a:off x="3124200" y="2436813"/>
              <a:ext cx="2590800" cy="16795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3048000" y="2971800"/>
              <a:ext cx="2667000" cy="3048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>
              <a:off x="3124200" y="3581400"/>
              <a:ext cx="2590800" cy="12954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3124200" y="4113213"/>
              <a:ext cx="2590800" cy="5365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3124200" y="4951413"/>
              <a:ext cx="2590800" cy="2317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6477000" cy="4525963"/>
          </a:xfrm>
        </p:spPr>
        <p:txBody>
          <a:bodyPr/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pertandingan</a:t>
            </a:r>
            <a:r>
              <a:rPr lang="en-GB" dirty="0" smtClean="0"/>
              <a:t> bola basket </a:t>
            </a:r>
            <a:r>
              <a:rPr lang="en-GB" dirty="0" err="1" smtClean="0"/>
              <a:t>diikuti</a:t>
            </a:r>
            <a:r>
              <a:rPr lang="en-GB" dirty="0" smtClean="0"/>
              <a:t> n </a:t>
            </a:r>
            <a:r>
              <a:rPr lang="en-GB" dirty="0" err="1" smtClean="0"/>
              <a:t>tim</a:t>
            </a:r>
            <a:r>
              <a:rPr lang="en-GB" dirty="0" smtClean="0"/>
              <a:t>, </a:t>
            </a:r>
            <a:r>
              <a:rPr lang="en-GB" dirty="0" err="1" smtClean="0"/>
              <a:t>setiap</a:t>
            </a:r>
            <a:r>
              <a:rPr lang="en-GB" dirty="0" smtClean="0"/>
              <a:t> </a:t>
            </a:r>
            <a:r>
              <a:rPr lang="en-GB" dirty="0" err="1" smtClean="0"/>
              <a:t>tim</a:t>
            </a:r>
            <a:r>
              <a:rPr lang="en-GB" dirty="0" smtClean="0"/>
              <a:t> </a:t>
            </a:r>
            <a:r>
              <a:rPr lang="en-GB" dirty="0" err="1" smtClean="0"/>
              <a:t>memperoleh</a:t>
            </a:r>
            <a:r>
              <a:rPr lang="en-GB" dirty="0" smtClean="0"/>
              <a:t> minimal 1 </a:t>
            </a:r>
            <a:r>
              <a:rPr lang="en-GB" dirty="0" err="1" smtClean="0"/>
              <a:t>kemenangan</a:t>
            </a:r>
            <a:r>
              <a:rPr lang="en-GB" dirty="0" smtClean="0"/>
              <a:t>. </a:t>
            </a:r>
            <a:r>
              <a:rPr lang="en-GB" dirty="0" err="1" smtClean="0"/>
              <a:t>Tunjukkan</a:t>
            </a:r>
            <a:r>
              <a:rPr lang="en-GB" dirty="0" smtClean="0"/>
              <a:t> minimal </a:t>
            </a:r>
            <a:r>
              <a:rPr lang="en-GB" dirty="0" err="1" smtClean="0"/>
              <a:t>ada</a:t>
            </a:r>
            <a:r>
              <a:rPr lang="en-GB" dirty="0" smtClean="0"/>
              <a:t> 2 </a:t>
            </a:r>
            <a:r>
              <a:rPr lang="en-GB" dirty="0" err="1" smtClean="0"/>
              <a:t>tim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 </a:t>
            </a:r>
            <a:r>
              <a:rPr lang="en-GB" dirty="0" err="1" smtClean="0"/>
              <a:t>jumlah</a:t>
            </a:r>
            <a:r>
              <a:rPr lang="en-GB" dirty="0" smtClean="0"/>
              <a:t> </a:t>
            </a:r>
            <a:r>
              <a:rPr lang="en-GB" dirty="0" err="1" smtClean="0"/>
              <a:t>kemenangan</a:t>
            </a:r>
            <a:r>
              <a:rPr lang="en-GB" dirty="0" smtClean="0"/>
              <a:t> yang </a:t>
            </a:r>
            <a:r>
              <a:rPr lang="en-GB" dirty="0" err="1" smtClean="0"/>
              <a:t>sama</a:t>
            </a:r>
            <a:r>
              <a:rPr lang="en-GB" dirty="0" smtClean="0"/>
              <a:t>.</a:t>
            </a:r>
          </a:p>
        </p:txBody>
      </p:sp>
      <p:sp>
        <p:nvSpPr>
          <p:cNvPr id="2867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2867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Latihan</a:t>
            </a: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7620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tim</a:t>
            </a:r>
            <a:r>
              <a:rPr lang="en-GB" dirty="0" smtClean="0"/>
              <a:t> </a:t>
            </a:r>
            <a:r>
              <a:rPr lang="en-GB" dirty="0" err="1" smtClean="0"/>
              <a:t>menang</a:t>
            </a:r>
            <a:r>
              <a:rPr lang="en-GB" dirty="0" smtClean="0"/>
              <a:t> minimal 1 kali</a:t>
            </a:r>
          </a:p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tim</a:t>
            </a:r>
            <a:r>
              <a:rPr lang="en-GB" dirty="0" smtClean="0"/>
              <a:t> </a:t>
            </a:r>
            <a:r>
              <a:rPr lang="en-GB" dirty="0" err="1" smtClean="0"/>
              <a:t>menang</a:t>
            </a:r>
            <a:r>
              <a:rPr lang="en-GB" dirty="0" smtClean="0"/>
              <a:t> </a:t>
            </a:r>
            <a:r>
              <a:rPr lang="en-GB" dirty="0" err="1" smtClean="0"/>
              <a:t>maksimal</a:t>
            </a:r>
            <a:r>
              <a:rPr lang="en-GB" dirty="0" smtClean="0"/>
              <a:t> n-1 kali</a:t>
            </a:r>
          </a:p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Terdapat</a:t>
            </a:r>
            <a:r>
              <a:rPr lang="en-GB" dirty="0" smtClean="0"/>
              <a:t> </a:t>
            </a:r>
            <a:r>
              <a:rPr lang="en-GB" dirty="0" err="1" smtClean="0"/>
              <a:t>bilangan</a:t>
            </a:r>
            <a:r>
              <a:rPr lang="en-GB" dirty="0" smtClean="0"/>
              <a:t> </a:t>
            </a:r>
            <a:r>
              <a:rPr lang="en-GB" dirty="0" err="1" smtClean="0"/>
              <a:t>kemenangan</a:t>
            </a:r>
            <a:r>
              <a:rPr lang="en-GB" dirty="0" smtClean="0"/>
              <a:t> yang </a:t>
            </a:r>
            <a:r>
              <a:rPr lang="en-GB" dirty="0" err="1" smtClean="0"/>
              <a:t>mungkin</a:t>
            </a:r>
            <a:r>
              <a:rPr lang="en-GB" dirty="0" smtClean="0"/>
              <a:t>, </a:t>
            </a:r>
            <a:r>
              <a:rPr lang="en-GB" dirty="0" err="1" smtClean="0"/>
              <a:t>yaitu</a:t>
            </a:r>
            <a:endParaRPr lang="en-GB" dirty="0" smtClean="0"/>
          </a:p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1,2,3,4, ...., n-1</a:t>
            </a:r>
          </a:p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Kemungkinan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kemenangan</a:t>
            </a:r>
            <a:r>
              <a:rPr lang="en-GB" dirty="0" smtClean="0"/>
              <a:t> = n-1 (hole)</a:t>
            </a:r>
            <a:r>
              <a:rPr lang="ar-SA" dirty="0" smtClean="0">
                <a:cs typeface="Arial" charset="0"/>
              </a:rPr>
              <a:t>‏</a:t>
            </a:r>
            <a:endParaRPr lang="en-GB" dirty="0" smtClean="0"/>
          </a:p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Jumlah</a:t>
            </a:r>
            <a:r>
              <a:rPr lang="en-GB" dirty="0" smtClean="0"/>
              <a:t> </a:t>
            </a:r>
            <a:r>
              <a:rPr lang="en-GB" dirty="0" err="1" smtClean="0"/>
              <a:t>tim</a:t>
            </a:r>
            <a:r>
              <a:rPr lang="en-GB" dirty="0" smtClean="0"/>
              <a:t>= n</a:t>
            </a:r>
          </a:p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Jadi</a:t>
            </a:r>
            <a:r>
              <a:rPr lang="en-GB" dirty="0" smtClean="0"/>
              <a:t>, </a:t>
            </a:r>
            <a:r>
              <a:rPr lang="en-GB" dirty="0" err="1" smtClean="0"/>
              <a:t>ada</a:t>
            </a:r>
            <a:r>
              <a:rPr lang="en-GB" dirty="0" smtClean="0"/>
              <a:t> 2 </a:t>
            </a:r>
            <a:r>
              <a:rPr lang="en-GB" dirty="0" err="1" smtClean="0"/>
              <a:t>tim</a:t>
            </a:r>
            <a:r>
              <a:rPr lang="en-GB" dirty="0" smtClean="0"/>
              <a:t> yang </a:t>
            </a:r>
            <a:r>
              <a:rPr lang="en-GB" dirty="0" err="1" smtClean="0"/>
              <a:t>memperoleh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kemenangan</a:t>
            </a:r>
            <a:r>
              <a:rPr lang="en-GB" dirty="0" smtClean="0"/>
              <a:t> yang </a:t>
            </a:r>
            <a:r>
              <a:rPr lang="en-GB" dirty="0" err="1" smtClean="0"/>
              <a:t>sama</a:t>
            </a:r>
            <a:endParaRPr lang="en-GB" dirty="0" smtClean="0"/>
          </a:p>
        </p:txBody>
      </p:sp>
      <p:sp>
        <p:nvSpPr>
          <p:cNvPr id="296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2970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Jawab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5562600" cy="4525963"/>
          </a:xfrm>
        </p:spPr>
        <p:txBody>
          <a:bodyPr/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/>
              <a:t>Tunjukkan</a:t>
            </a:r>
            <a:r>
              <a:rPr lang="en-GB" dirty="0" smtClean="0"/>
              <a:t> </a:t>
            </a:r>
            <a:r>
              <a:rPr lang="en-GB" dirty="0" err="1" smtClean="0"/>
              <a:t>bahwa</a:t>
            </a:r>
            <a:r>
              <a:rPr lang="en-GB" dirty="0" smtClean="0"/>
              <a:t> </a:t>
            </a:r>
            <a:r>
              <a:rPr lang="en-GB" dirty="0" err="1" smtClean="0"/>
              <a:t>diantara</a:t>
            </a:r>
            <a:r>
              <a:rPr lang="en-GB" dirty="0" smtClean="0"/>
              <a:t> n+1 </a:t>
            </a:r>
            <a:r>
              <a:rPr lang="en-GB" dirty="0" err="1" smtClean="0"/>
              <a:t>bilangan</a:t>
            </a:r>
            <a:r>
              <a:rPr lang="en-GB" dirty="0" smtClean="0"/>
              <a:t>, </a:t>
            </a:r>
            <a:r>
              <a:rPr lang="en-GB" dirty="0" err="1" smtClean="0"/>
              <a:t>ada</a:t>
            </a:r>
            <a:r>
              <a:rPr lang="en-GB" dirty="0" smtClean="0"/>
              <a:t> 2 </a:t>
            </a:r>
            <a:r>
              <a:rPr lang="en-GB" dirty="0" err="1" smtClean="0"/>
              <a:t>bilangan</a:t>
            </a:r>
            <a:r>
              <a:rPr lang="en-GB" dirty="0" smtClean="0"/>
              <a:t> yang </a:t>
            </a:r>
            <a:r>
              <a:rPr lang="en-GB" dirty="0" err="1" smtClean="0"/>
              <a:t>selisihnya</a:t>
            </a:r>
            <a:r>
              <a:rPr lang="en-GB" dirty="0" smtClean="0"/>
              <a:t> </a:t>
            </a:r>
            <a:r>
              <a:rPr lang="en-GB" dirty="0" err="1" smtClean="0"/>
              <a:t>habis</a:t>
            </a:r>
            <a:r>
              <a:rPr lang="en-GB" dirty="0" smtClean="0"/>
              <a:t> </a:t>
            </a:r>
            <a:r>
              <a:rPr lang="en-GB" dirty="0" err="1" smtClean="0"/>
              <a:t>dibagi</a:t>
            </a:r>
            <a:r>
              <a:rPr lang="en-GB" dirty="0" smtClean="0"/>
              <a:t> n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/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/>
          </a:p>
        </p:txBody>
      </p:sp>
      <p:sp>
        <p:nvSpPr>
          <p:cNvPr id="3072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3072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Latihan</a:t>
            </a: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533400"/>
            <a:ext cx="2286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608013" indent="-608013" eaLnBrk="1" hangingPunct="1"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dirty="0" err="1" smtClean="0"/>
              <a:t>Ilustrasi</a:t>
            </a:r>
            <a:endParaRPr lang="en-GB" dirty="0" smtClean="0"/>
          </a:p>
          <a:p>
            <a:pPr marL="608013" indent="-608013" eaLnBrk="1" hangingPunct="1"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dirty="0" smtClean="0"/>
              <a:t>n=6</a:t>
            </a:r>
          </a:p>
          <a:p>
            <a:pPr marL="608013" indent="-608013" eaLnBrk="1" hangingPunct="1"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dirty="0" smtClean="0"/>
              <a:t>7	25		37	45	15	11	16</a:t>
            </a:r>
          </a:p>
          <a:p>
            <a:pPr marL="608013" indent="-608013" eaLnBrk="1" hangingPunct="1">
              <a:spcBef>
                <a:spcPts val="3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1200" dirty="0" smtClean="0"/>
              <a:t>6.1+1      6.4+1 	6.6+1	 6.7+3	 6.2+3	 6.1+4	 6.2+4 </a:t>
            </a:r>
          </a:p>
          <a:p>
            <a:pPr marL="608013" indent="-608013" eaLnBrk="1" hangingPunct="1">
              <a:spcBef>
                <a:spcPts val="3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endParaRPr lang="en-GB" sz="1200" dirty="0" smtClean="0"/>
          </a:p>
          <a:p>
            <a:pPr marL="608013" indent="-608013" eaLnBrk="1" hangingPunct="1">
              <a:spcBef>
                <a:spcPts val="5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000" dirty="0" err="1" smtClean="0"/>
              <a:t>Selisihnya</a:t>
            </a:r>
            <a:r>
              <a:rPr lang="en-GB" sz="2000" dirty="0" smtClean="0"/>
              <a:t> </a:t>
            </a:r>
            <a:r>
              <a:rPr lang="en-GB" sz="2000" dirty="0" err="1" smtClean="0"/>
              <a:t>habis</a:t>
            </a:r>
            <a:r>
              <a:rPr lang="en-GB" sz="2000" dirty="0" smtClean="0"/>
              <a:t> </a:t>
            </a:r>
            <a:r>
              <a:rPr lang="en-GB" sz="2000" dirty="0" err="1" smtClean="0"/>
              <a:t>dibagi</a:t>
            </a:r>
            <a:r>
              <a:rPr lang="en-GB" sz="2000" dirty="0" smtClean="0"/>
              <a:t> n</a:t>
            </a:r>
          </a:p>
          <a:p>
            <a:pPr marL="608013" indent="-608013" eaLnBrk="1" hangingPunct="1">
              <a:spcBef>
                <a:spcPts val="5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000" dirty="0" smtClean="0"/>
              <a:t>25-7=18/6	</a:t>
            </a:r>
            <a:r>
              <a:rPr lang="en-GB" sz="2000" dirty="0" smtClean="0">
                <a:latin typeface="Wingdings" pitchFamily="2" charset="2"/>
              </a:rPr>
              <a:t></a:t>
            </a:r>
            <a:r>
              <a:rPr lang="en-GB" sz="2000" dirty="0" err="1" smtClean="0"/>
              <a:t>habis</a:t>
            </a:r>
            <a:r>
              <a:rPr lang="en-GB" sz="2000" dirty="0" smtClean="0"/>
              <a:t> </a:t>
            </a:r>
            <a:r>
              <a:rPr lang="en-GB" sz="2000" dirty="0" err="1" smtClean="0"/>
              <a:t>dibagi</a:t>
            </a:r>
            <a:r>
              <a:rPr lang="en-GB" sz="2000" dirty="0" smtClean="0"/>
              <a:t> n</a:t>
            </a:r>
          </a:p>
          <a:p>
            <a:pPr marL="608013" indent="-608013" eaLnBrk="1" hangingPunct="1">
              <a:spcBef>
                <a:spcPts val="3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000" dirty="0" smtClean="0"/>
              <a:t>15-11=6/6	</a:t>
            </a:r>
            <a:r>
              <a:rPr lang="en-GB" sz="2000" dirty="0" smtClean="0">
                <a:latin typeface="Wingdings" pitchFamily="2" charset="2"/>
              </a:rPr>
              <a:t></a:t>
            </a:r>
            <a:r>
              <a:rPr lang="en-GB" sz="2000" dirty="0" smtClean="0"/>
              <a:t> </a:t>
            </a:r>
            <a:r>
              <a:rPr lang="en-GB" sz="2000" dirty="0" err="1" smtClean="0"/>
              <a:t>habis</a:t>
            </a:r>
            <a:r>
              <a:rPr lang="en-GB" sz="2000" dirty="0" smtClean="0"/>
              <a:t> </a:t>
            </a:r>
            <a:r>
              <a:rPr lang="en-GB" sz="2000" dirty="0" err="1" smtClean="0"/>
              <a:t>dibagi</a:t>
            </a:r>
            <a:r>
              <a:rPr lang="en-GB" sz="2000" dirty="0" smtClean="0"/>
              <a:t> n</a:t>
            </a:r>
            <a:r>
              <a:rPr lang="en-GB" sz="1200" dirty="0" smtClean="0"/>
              <a:t>	</a:t>
            </a:r>
          </a:p>
        </p:txBody>
      </p:sp>
      <p:sp>
        <p:nvSpPr>
          <p:cNvPr id="3174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3174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 smtClean="0"/>
              <a:t>Jawab</a:t>
            </a:r>
            <a:endParaRPr lang="en-GB" b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164138"/>
          </a:xfrm>
        </p:spPr>
        <p:txBody>
          <a:bodyPr/>
          <a:lstStyle/>
          <a:p>
            <a:pPr marL="608013" indent="-608013"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800" dirty="0" err="1" smtClean="0"/>
              <a:t>Solusi</a:t>
            </a:r>
            <a:r>
              <a:rPr lang="en-GB" sz="2800" dirty="0" smtClean="0"/>
              <a:t> </a:t>
            </a:r>
          </a:p>
          <a:p>
            <a:pPr marL="608013" indent="-608013"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800" dirty="0" err="1" smtClean="0"/>
              <a:t>Asumsi</a:t>
            </a:r>
            <a:r>
              <a:rPr lang="en-GB" sz="2800" dirty="0" smtClean="0"/>
              <a:t> </a:t>
            </a:r>
            <a:r>
              <a:rPr lang="en-GB" sz="2800" dirty="0" err="1" smtClean="0"/>
              <a:t>terdapat</a:t>
            </a:r>
            <a:r>
              <a:rPr lang="en-GB" sz="2800" dirty="0" smtClean="0"/>
              <a:t> n+1 </a:t>
            </a:r>
            <a:r>
              <a:rPr lang="en-GB" sz="2800" dirty="0" err="1" smtClean="0"/>
              <a:t>bilangan</a:t>
            </a:r>
            <a:endParaRPr lang="en-GB" sz="2800" dirty="0" smtClean="0"/>
          </a:p>
          <a:p>
            <a:pPr marL="608013" indent="-608013"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800" dirty="0" smtClean="0"/>
              <a:t>a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 		</a:t>
            </a:r>
            <a:r>
              <a:rPr lang="en-GB" sz="2800" dirty="0" smtClean="0">
                <a:latin typeface="Wingdings" pitchFamily="2" charset="2"/>
              </a:rPr>
              <a:t></a:t>
            </a:r>
            <a:r>
              <a:rPr lang="en-GB" sz="2800" dirty="0" smtClean="0"/>
              <a:t> 		b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.n+s</a:t>
            </a:r>
            <a:r>
              <a:rPr lang="en-GB" sz="2800" baseline="-25000" dirty="0" smtClean="0"/>
              <a:t>1</a:t>
            </a:r>
          </a:p>
          <a:p>
            <a:pPr marL="608013" indent="-608013"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800" dirty="0" smtClean="0"/>
              <a:t>a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 		</a:t>
            </a:r>
            <a:r>
              <a:rPr lang="en-GB" sz="2800" dirty="0" smtClean="0">
                <a:latin typeface="Wingdings" pitchFamily="2" charset="2"/>
              </a:rPr>
              <a:t></a:t>
            </a:r>
            <a:r>
              <a:rPr lang="en-GB" sz="2800" dirty="0" smtClean="0"/>
              <a:t> 		b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.n+s</a:t>
            </a:r>
            <a:r>
              <a:rPr lang="en-GB" sz="2800" baseline="-25000" dirty="0" smtClean="0"/>
              <a:t>2</a:t>
            </a:r>
          </a:p>
          <a:p>
            <a:pPr marL="608013" indent="-608013"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800" dirty="0" smtClean="0"/>
              <a:t>a</a:t>
            </a:r>
            <a:r>
              <a:rPr lang="en-GB" sz="2800" baseline="-25000" dirty="0" smtClean="0"/>
              <a:t>3</a:t>
            </a:r>
            <a:r>
              <a:rPr lang="en-GB" sz="2800" dirty="0" smtClean="0"/>
              <a:t> 		</a:t>
            </a:r>
            <a:r>
              <a:rPr lang="en-GB" sz="2800" dirty="0" smtClean="0">
                <a:latin typeface="Wingdings" pitchFamily="2" charset="2"/>
              </a:rPr>
              <a:t></a:t>
            </a:r>
            <a:r>
              <a:rPr lang="en-GB" sz="2800" dirty="0" smtClean="0"/>
              <a:t> 		b</a:t>
            </a:r>
            <a:r>
              <a:rPr lang="en-GB" sz="2800" baseline="-25000" dirty="0" smtClean="0"/>
              <a:t>3</a:t>
            </a:r>
            <a:r>
              <a:rPr lang="en-GB" sz="2800" dirty="0" smtClean="0"/>
              <a:t>.n+s</a:t>
            </a:r>
            <a:r>
              <a:rPr lang="en-GB" sz="2800" baseline="-25000" dirty="0" smtClean="0"/>
              <a:t>3</a:t>
            </a:r>
          </a:p>
          <a:p>
            <a:pPr marL="608013" indent="-608013"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800" dirty="0" smtClean="0"/>
              <a:t>a</a:t>
            </a:r>
            <a:r>
              <a:rPr lang="en-GB" sz="2800" baseline="-25000" dirty="0" smtClean="0"/>
              <a:t>4</a:t>
            </a:r>
            <a:r>
              <a:rPr lang="en-GB" sz="2800" dirty="0" smtClean="0"/>
              <a:t> 		</a:t>
            </a:r>
            <a:r>
              <a:rPr lang="en-GB" sz="2800" dirty="0" smtClean="0">
                <a:latin typeface="Wingdings" pitchFamily="2" charset="2"/>
              </a:rPr>
              <a:t></a:t>
            </a:r>
            <a:r>
              <a:rPr lang="en-GB" sz="2800" dirty="0" smtClean="0"/>
              <a:t> 		b</a:t>
            </a:r>
            <a:r>
              <a:rPr lang="en-GB" sz="2800" baseline="-25000" dirty="0" smtClean="0"/>
              <a:t>4</a:t>
            </a:r>
            <a:r>
              <a:rPr lang="en-GB" sz="2800" dirty="0" smtClean="0"/>
              <a:t>.n+s</a:t>
            </a:r>
            <a:r>
              <a:rPr lang="en-GB" sz="2800" baseline="-25000" dirty="0" smtClean="0"/>
              <a:t>4</a:t>
            </a:r>
          </a:p>
          <a:p>
            <a:pPr marL="608013" indent="-608013"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800" dirty="0" smtClean="0"/>
              <a:t>a</a:t>
            </a:r>
            <a:r>
              <a:rPr lang="en-GB" sz="2800" baseline="-25000" dirty="0" smtClean="0"/>
              <a:t>n</a:t>
            </a:r>
            <a:r>
              <a:rPr lang="en-GB" sz="2800" dirty="0" smtClean="0"/>
              <a:t> 		</a:t>
            </a:r>
            <a:r>
              <a:rPr lang="en-GB" sz="2800" dirty="0" smtClean="0">
                <a:latin typeface="Wingdings" pitchFamily="2" charset="2"/>
              </a:rPr>
              <a:t></a:t>
            </a:r>
            <a:r>
              <a:rPr lang="en-GB" sz="2800" dirty="0" smtClean="0"/>
              <a:t> 		</a:t>
            </a:r>
            <a:r>
              <a:rPr lang="en-GB" sz="2800" dirty="0" err="1" smtClean="0"/>
              <a:t>b</a:t>
            </a:r>
            <a:r>
              <a:rPr lang="en-GB" sz="2800" baseline="-25000" dirty="0" err="1" smtClean="0"/>
              <a:t>n</a:t>
            </a:r>
            <a:r>
              <a:rPr lang="en-GB" sz="2800" dirty="0" err="1" smtClean="0"/>
              <a:t>.n+s</a:t>
            </a:r>
            <a:r>
              <a:rPr lang="en-GB" sz="2800" baseline="-25000" dirty="0" err="1" smtClean="0"/>
              <a:t>n</a:t>
            </a:r>
            <a:endParaRPr lang="en-GB" sz="2800" baseline="-25000" dirty="0" smtClean="0"/>
          </a:p>
          <a:p>
            <a:pPr marL="608013" indent="-608013"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800" dirty="0" smtClean="0"/>
              <a:t>a</a:t>
            </a:r>
            <a:r>
              <a:rPr lang="en-GB" sz="2800" baseline="-25000" dirty="0" smtClean="0"/>
              <a:t>n+1</a:t>
            </a:r>
            <a:r>
              <a:rPr lang="en-GB" sz="2800" dirty="0" smtClean="0"/>
              <a:t> 	</a:t>
            </a:r>
            <a:r>
              <a:rPr lang="en-GB" sz="2800" dirty="0" smtClean="0">
                <a:latin typeface="Wingdings" pitchFamily="2" charset="2"/>
              </a:rPr>
              <a:t></a:t>
            </a:r>
            <a:r>
              <a:rPr lang="en-GB" sz="2800" dirty="0" smtClean="0"/>
              <a:t> 		b</a:t>
            </a:r>
            <a:r>
              <a:rPr lang="en-GB" sz="2800" baseline="-25000" dirty="0" smtClean="0"/>
              <a:t>n+1</a:t>
            </a:r>
            <a:r>
              <a:rPr lang="en-GB" sz="2800" dirty="0" smtClean="0"/>
              <a:t>.n+s</a:t>
            </a:r>
            <a:r>
              <a:rPr lang="en-GB" sz="2800" baseline="-25000" dirty="0" smtClean="0"/>
              <a:t>n+1</a:t>
            </a:r>
          </a:p>
          <a:p>
            <a:pPr marL="608013" indent="-608013" eaLnBrk="1" hangingPunct="1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sz="2800" dirty="0" smtClean="0"/>
              <a:t>				</a:t>
            </a:r>
            <a:r>
              <a:rPr lang="en-GB" sz="2800" dirty="0" err="1" smtClean="0"/>
              <a:t>terdapat</a:t>
            </a:r>
            <a:r>
              <a:rPr lang="en-GB" sz="2800" dirty="0" smtClean="0"/>
              <a:t> n+1 </a:t>
            </a:r>
            <a:r>
              <a:rPr lang="en-GB" sz="2800" dirty="0" err="1" smtClean="0"/>
              <a:t>banyaknya</a:t>
            </a:r>
            <a:r>
              <a:rPr lang="en-GB" sz="2800" dirty="0" smtClean="0"/>
              <a:t> </a:t>
            </a:r>
            <a:r>
              <a:rPr lang="en-GB" sz="2800" dirty="0" err="1" smtClean="0"/>
              <a:t>sisa</a:t>
            </a:r>
            <a:endParaRPr lang="en-GB" sz="2800" dirty="0" smtClean="0"/>
          </a:p>
        </p:txBody>
      </p:sp>
      <p:sp>
        <p:nvSpPr>
          <p:cNvPr id="3277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3277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 smtClean="0"/>
              <a:t>Jawab</a:t>
            </a:r>
            <a:endParaRPr lang="en-GB" b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602163"/>
          </a:xfrm>
        </p:spPr>
        <p:txBody>
          <a:bodyPr/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/>
              <a:t>Kemungkinan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sisa</a:t>
            </a:r>
            <a:r>
              <a:rPr lang="en-GB" dirty="0" smtClean="0"/>
              <a:t> =n, </a:t>
            </a:r>
            <a:r>
              <a:rPr lang="en-GB" dirty="0" err="1" smtClean="0"/>
              <a:t>pasti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2 </a:t>
            </a:r>
            <a:r>
              <a:rPr lang="en-GB" dirty="0" err="1" smtClean="0"/>
              <a:t>bilangan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sisa</a:t>
            </a:r>
            <a:r>
              <a:rPr lang="en-GB" dirty="0" smtClean="0"/>
              <a:t> yang </a:t>
            </a:r>
            <a:r>
              <a:rPr lang="en-GB" dirty="0" err="1" smtClean="0"/>
              <a:t>sama</a:t>
            </a:r>
            <a:r>
              <a:rPr lang="en-GB" dirty="0" smtClean="0"/>
              <a:t>.</a:t>
            </a:r>
          </a:p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a</a:t>
            </a:r>
            <a:r>
              <a:rPr lang="en-GB" baseline="-25000" dirty="0" err="1" smtClean="0"/>
              <a:t>i</a:t>
            </a:r>
            <a:r>
              <a:rPr lang="en-GB" dirty="0" smtClean="0"/>
              <a:t> 		= 	</a:t>
            </a:r>
            <a:r>
              <a:rPr lang="en-GB" dirty="0" err="1" smtClean="0"/>
              <a:t>b</a:t>
            </a:r>
            <a:r>
              <a:rPr lang="en-GB" baseline="-25000" dirty="0" err="1" smtClean="0"/>
              <a:t>i</a:t>
            </a:r>
            <a:r>
              <a:rPr lang="en-GB" dirty="0" err="1" smtClean="0"/>
              <a:t>.n+s</a:t>
            </a:r>
            <a:r>
              <a:rPr lang="en-GB" baseline="-25000" dirty="0" err="1" smtClean="0"/>
              <a:t>i</a:t>
            </a:r>
            <a:endParaRPr lang="en-GB" baseline="-25000" dirty="0" smtClean="0"/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a</a:t>
            </a:r>
            <a:r>
              <a:rPr lang="en-GB" baseline="-25000" dirty="0" err="1" smtClean="0"/>
              <a:t>j</a:t>
            </a:r>
            <a:r>
              <a:rPr lang="en-GB" dirty="0" smtClean="0"/>
              <a:t> 		=	</a:t>
            </a:r>
            <a:r>
              <a:rPr lang="en-GB" dirty="0" err="1" smtClean="0"/>
              <a:t>b</a:t>
            </a:r>
            <a:r>
              <a:rPr lang="en-GB" baseline="-25000" dirty="0" err="1" smtClean="0"/>
              <a:t>j</a:t>
            </a:r>
            <a:r>
              <a:rPr lang="en-GB" dirty="0" err="1" smtClean="0"/>
              <a:t>.n+s</a:t>
            </a:r>
            <a:r>
              <a:rPr lang="en-GB" baseline="-25000" dirty="0" err="1" smtClean="0"/>
              <a:t>j</a:t>
            </a:r>
            <a:endParaRPr lang="en-GB" baseline="-25000" dirty="0" smtClean="0"/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a</a:t>
            </a:r>
            <a:r>
              <a:rPr lang="en-GB" baseline="-25000" dirty="0" err="1" smtClean="0"/>
              <a:t>i</a:t>
            </a:r>
            <a:r>
              <a:rPr lang="en-GB" dirty="0" err="1" smtClean="0"/>
              <a:t>-a</a:t>
            </a:r>
            <a:r>
              <a:rPr lang="en-GB" baseline="-25000" dirty="0" err="1" smtClean="0"/>
              <a:t>j</a:t>
            </a:r>
            <a:r>
              <a:rPr lang="en-GB" dirty="0" smtClean="0"/>
              <a:t>	=	(b</a:t>
            </a:r>
            <a:r>
              <a:rPr lang="en-GB" baseline="-25000" dirty="0" smtClean="0"/>
              <a:t>i</a:t>
            </a:r>
            <a:r>
              <a:rPr lang="en-GB" dirty="0" smtClean="0"/>
              <a:t>-</a:t>
            </a:r>
            <a:r>
              <a:rPr lang="en-GB" dirty="0" err="1" smtClean="0"/>
              <a:t>b</a:t>
            </a:r>
            <a:r>
              <a:rPr lang="en-GB" baseline="-25000" dirty="0" err="1" smtClean="0"/>
              <a:t>j</a:t>
            </a:r>
            <a:r>
              <a:rPr lang="en-GB" dirty="0" smtClean="0"/>
              <a:t>)n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		</a:t>
            </a:r>
            <a:r>
              <a:rPr lang="en-GB" dirty="0" err="1" smtClean="0"/>
              <a:t>habis</a:t>
            </a:r>
            <a:r>
              <a:rPr lang="en-GB" dirty="0" smtClean="0"/>
              <a:t> </a:t>
            </a:r>
            <a:r>
              <a:rPr lang="en-GB" dirty="0" err="1" smtClean="0"/>
              <a:t>dibagi</a:t>
            </a:r>
            <a:r>
              <a:rPr lang="en-GB" dirty="0" smtClean="0"/>
              <a:t> n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Jadi</a:t>
            </a:r>
            <a:r>
              <a:rPr lang="en-GB" dirty="0" smtClean="0"/>
              <a:t>, </a:t>
            </a:r>
            <a:r>
              <a:rPr lang="en-GB" dirty="0" err="1" smtClean="0"/>
              <a:t>terdapat</a:t>
            </a:r>
            <a:r>
              <a:rPr lang="en-GB" dirty="0" smtClean="0"/>
              <a:t> 2 </a:t>
            </a:r>
            <a:r>
              <a:rPr lang="en-GB" dirty="0" err="1" smtClean="0"/>
              <a:t>bilangan</a:t>
            </a:r>
            <a:r>
              <a:rPr lang="en-GB" dirty="0" smtClean="0"/>
              <a:t> yang </a:t>
            </a:r>
            <a:r>
              <a:rPr lang="en-GB" dirty="0" err="1" smtClean="0"/>
              <a:t>dibagi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sisa</a:t>
            </a:r>
            <a:r>
              <a:rPr lang="en-GB" dirty="0" smtClean="0"/>
              <a:t> yang </a:t>
            </a:r>
            <a:r>
              <a:rPr lang="en-GB" dirty="0" err="1" smtClean="0"/>
              <a:t>sama</a:t>
            </a:r>
            <a:endParaRPr lang="en-GB" dirty="0" smtClean="0"/>
          </a:p>
        </p:txBody>
      </p:sp>
      <p:sp>
        <p:nvSpPr>
          <p:cNvPr id="3379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3379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Jawab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667000"/>
            <a:ext cx="8229600" cy="4003675"/>
          </a:xfrm>
        </p:spPr>
        <p:txBody>
          <a:bodyPr/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/>
              <a:t>Seorang</a:t>
            </a:r>
            <a:r>
              <a:rPr lang="en-GB" dirty="0" smtClean="0"/>
              <a:t> </a:t>
            </a:r>
            <a:r>
              <a:rPr lang="en-GB" dirty="0" err="1" smtClean="0"/>
              <a:t>pemain</a:t>
            </a:r>
            <a:r>
              <a:rPr lang="en-GB" dirty="0" smtClean="0"/>
              <a:t> </a:t>
            </a:r>
            <a:r>
              <a:rPr lang="en-GB" dirty="0" err="1" smtClean="0"/>
              <a:t>catur</a:t>
            </a:r>
            <a:r>
              <a:rPr lang="en-GB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menyiapkan</a:t>
            </a:r>
            <a:r>
              <a:rPr lang="en-GB" dirty="0" smtClean="0"/>
              <a:t> </a:t>
            </a:r>
            <a:r>
              <a:rPr lang="en-GB" dirty="0" err="1" smtClean="0"/>
              <a:t>diri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kejuaraan</a:t>
            </a:r>
            <a:r>
              <a:rPr lang="en-GB" dirty="0" smtClean="0"/>
              <a:t> </a:t>
            </a:r>
            <a:r>
              <a:rPr lang="en-GB" dirty="0" err="1" smtClean="0"/>
              <a:t>catur</a:t>
            </a:r>
            <a:r>
              <a:rPr lang="en-GB" dirty="0" smtClean="0"/>
              <a:t> </a:t>
            </a:r>
            <a:r>
              <a:rPr lang="en-GB" dirty="0" err="1" smtClean="0"/>
              <a:t>dunia</a:t>
            </a:r>
            <a:r>
              <a:rPr lang="en-GB" dirty="0" smtClean="0"/>
              <a:t>,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berlatih</a:t>
            </a:r>
            <a:r>
              <a:rPr lang="en-GB" dirty="0" smtClean="0"/>
              <a:t> </a:t>
            </a:r>
            <a:r>
              <a:rPr lang="en-GB" dirty="0" err="1" smtClean="0"/>
              <a:t>selama</a:t>
            </a:r>
            <a:r>
              <a:rPr lang="en-GB" dirty="0" smtClean="0"/>
              <a:t> </a:t>
            </a:r>
            <a:r>
              <a:rPr lang="en-GB" b="1" dirty="0" smtClean="0"/>
              <a:t>77</a:t>
            </a:r>
            <a:r>
              <a:rPr lang="en-GB" dirty="0" smtClean="0"/>
              <a:t> </a:t>
            </a:r>
            <a:r>
              <a:rPr lang="en-GB" dirty="0" err="1" smtClean="0"/>
              <a:t>hari</a:t>
            </a:r>
            <a:r>
              <a:rPr lang="en-GB" dirty="0" smtClean="0"/>
              <a:t>. </a:t>
            </a:r>
            <a:r>
              <a:rPr lang="en-GB" dirty="0" err="1" smtClean="0"/>
              <a:t>Ia</a:t>
            </a:r>
            <a:r>
              <a:rPr lang="en-GB" dirty="0" smtClean="0"/>
              <a:t> </a:t>
            </a:r>
            <a:r>
              <a:rPr lang="en-GB" dirty="0" err="1" smtClean="0"/>
              <a:t>memainkan</a:t>
            </a:r>
            <a:r>
              <a:rPr lang="en-GB" dirty="0" smtClean="0"/>
              <a:t> </a:t>
            </a:r>
            <a:r>
              <a:rPr lang="en-GB" dirty="0" err="1" smtClean="0"/>
              <a:t>sedikitnya</a:t>
            </a:r>
            <a:r>
              <a:rPr lang="en-GB" dirty="0" smtClean="0"/>
              <a:t> </a:t>
            </a:r>
            <a:r>
              <a:rPr lang="en-GB" dirty="0" err="1" smtClean="0"/>
              <a:t>satu</a:t>
            </a:r>
            <a:r>
              <a:rPr lang="en-GB" dirty="0" smtClean="0"/>
              <a:t> </a:t>
            </a:r>
            <a:r>
              <a:rPr lang="en-GB" dirty="0" err="1" smtClean="0"/>
              <a:t>latihan</a:t>
            </a:r>
            <a:r>
              <a:rPr lang="en-GB" dirty="0" smtClean="0"/>
              <a:t> </a:t>
            </a:r>
            <a:r>
              <a:rPr lang="en-GB" dirty="0" err="1" smtClean="0"/>
              <a:t>sehari</a:t>
            </a:r>
            <a:r>
              <a:rPr lang="en-GB" dirty="0" smtClean="0"/>
              <a:t>. Total </a:t>
            </a:r>
            <a:r>
              <a:rPr lang="en-GB" dirty="0" err="1" smtClean="0"/>
              <a:t>latihan</a:t>
            </a:r>
            <a:r>
              <a:rPr lang="en-GB" dirty="0" smtClean="0"/>
              <a:t> </a:t>
            </a:r>
            <a:r>
              <a:rPr lang="en-GB" dirty="0" err="1" smtClean="0"/>
              <a:t>selama</a:t>
            </a:r>
            <a:r>
              <a:rPr lang="en-GB" dirty="0" smtClean="0"/>
              <a:t> </a:t>
            </a:r>
            <a:r>
              <a:rPr lang="en-GB" dirty="0" err="1" smtClean="0"/>
              <a:t>periode</a:t>
            </a:r>
            <a:r>
              <a:rPr lang="en-GB" dirty="0" smtClean="0"/>
              <a:t> </a:t>
            </a:r>
            <a:r>
              <a:rPr lang="en-GB" dirty="0" err="1" smtClean="0"/>
              <a:t>tersebut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b="1" dirty="0" smtClean="0"/>
              <a:t>132</a:t>
            </a:r>
            <a:r>
              <a:rPr lang="en-GB" dirty="0" smtClean="0"/>
              <a:t> </a:t>
            </a:r>
            <a:r>
              <a:rPr lang="en-GB" dirty="0" err="1" smtClean="0"/>
              <a:t>latihan</a:t>
            </a:r>
            <a:r>
              <a:rPr lang="en-GB" dirty="0" smtClean="0"/>
              <a:t>. </a:t>
            </a:r>
            <a:r>
              <a:rPr lang="en-GB" dirty="0" err="1" smtClean="0"/>
              <a:t>Buktikan</a:t>
            </a:r>
            <a:r>
              <a:rPr lang="en-GB" dirty="0" smtClean="0"/>
              <a:t> </a:t>
            </a:r>
            <a:r>
              <a:rPr lang="en-GB" dirty="0" err="1" smtClean="0"/>
              <a:t>bahwa</a:t>
            </a:r>
            <a:r>
              <a:rPr lang="en-GB" dirty="0" smtClean="0"/>
              <a:t> </a:t>
            </a:r>
            <a:r>
              <a:rPr lang="en-GB" dirty="0" err="1" smtClean="0"/>
              <a:t>bagaimanapun</a:t>
            </a:r>
            <a:r>
              <a:rPr lang="en-GB" dirty="0" smtClean="0"/>
              <a:t> </a:t>
            </a:r>
            <a:r>
              <a:rPr lang="en-GB" dirty="0" err="1" smtClean="0"/>
              <a:t>jadwal</a:t>
            </a:r>
            <a:r>
              <a:rPr lang="en-GB" dirty="0" smtClean="0"/>
              <a:t> </a:t>
            </a:r>
            <a:r>
              <a:rPr lang="en-GB" dirty="0" err="1" smtClean="0"/>
              <a:t>latihannya</a:t>
            </a:r>
            <a:r>
              <a:rPr lang="en-GB" dirty="0" smtClean="0"/>
              <a:t>, </a:t>
            </a:r>
            <a:r>
              <a:rPr lang="en-GB" dirty="0" err="1" smtClean="0"/>
              <a:t>pasti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beberapa</a:t>
            </a:r>
            <a:r>
              <a:rPr lang="en-GB" dirty="0" smtClean="0"/>
              <a:t> </a:t>
            </a:r>
            <a:r>
              <a:rPr lang="en-GB" dirty="0" err="1" smtClean="0"/>
              <a:t>hari</a:t>
            </a:r>
            <a:r>
              <a:rPr lang="en-GB" dirty="0" smtClean="0"/>
              <a:t> </a:t>
            </a:r>
            <a:r>
              <a:rPr lang="en-GB" dirty="0" err="1" smtClean="0"/>
              <a:t>berturutan</a:t>
            </a:r>
            <a:r>
              <a:rPr lang="en-GB" dirty="0" smtClean="0"/>
              <a:t> </a:t>
            </a:r>
            <a:r>
              <a:rPr lang="en-GB" dirty="0" err="1" smtClean="0"/>
              <a:t>ia</a:t>
            </a:r>
            <a:r>
              <a:rPr lang="en-GB" dirty="0" smtClean="0"/>
              <a:t> </a:t>
            </a:r>
            <a:r>
              <a:rPr lang="en-GB" dirty="0" err="1" smtClean="0"/>
              <a:t>memainkan</a:t>
            </a:r>
            <a:r>
              <a:rPr lang="en-GB" dirty="0" smtClean="0"/>
              <a:t> </a:t>
            </a:r>
            <a:r>
              <a:rPr lang="en-GB" dirty="0" err="1" smtClean="0"/>
              <a:t>tepat</a:t>
            </a:r>
            <a:r>
              <a:rPr lang="en-GB" dirty="0" smtClean="0"/>
              <a:t> </a:t>
            </a:r>
            <a:r>
              <a:rPr lang="en-GB" b="1" dirty="0" smtClean="0"/>
              <a:t>21 </a:t>
            </a:r>
            <a:r>
              <a:rPr lang="en-GB" dirty="0" err="1" smtClean="0"/>
              <a:t>latihan</a:t>
            </a:r>
            <a:r>
              <a:rPr lang="en-GB" dirty="0" smtClean="0"/>
              <a:t>.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/>
          </a:p>
        </p:txBody>
      </p:sp>
      <p:sp>
        <p:nvSpPr>
          <p:cNvPr id="3481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3482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Latihan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9875" y="0"/>
            <a:ext cx="25241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6737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None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700"/>
              </a:spcBef>
            </a:pPr>
            <a:r>
              <a:rPr lang="en-GB" sz="2800" dirty="0" smtClean="0"/>
              <a:t>132 </a:t>
            </a:r>
            <a:r>
              <a:rPr lang="en-GB" sz="2800" dirty="0" err="1" smtClean="0"/>
              <a:t>latihan</a:t>
            </a:r>
            <a:r>
              <a:rPr lang="en-GB" sz="2800" dirty="0" smtClean="0"/>
              <a:t> </a:t>
            </a:r>
            <a:r>
              <a:rPr lang="en-GB" sz="2800" dirty="0" err="1" smtClean="0"/>
              <a:t>selama</a:t>
            </a:r>
            <a:r>
              <a:rPr lang="en-GB" sz="2800" dirty="0" smtClean="0"/>
              <a:t> 77 </a:t>
            </a:r>
            <a:r>
              <a:rPr lang="en-GB" sz="2800" dirty="0" err="1" smtClean="0"/>
              <a:t>hari</a:t>
            </a: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r>
              <a:rPr lang="en-GB" sz="2800" dirty="0" smtClean="0"/>
              <a:t>1&lt;……………………….&lt;132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r>
              <a:rPr lang="en-GB" sz="2800" dirty="0" smtClean="0"/>
              <a:t>1+21&lt;……………………&lt;132+21=153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r>
              <a:rPr lang="en-GB" sz="2800" dirty="0" smtClean="0"/>
              <a:t>77*2=154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r>
              <a:rPr lang="en-GB" sz="2800" dirty="0" smtClean="0"/>
              <a:t>154&lt;153? </a:t>
            </a:r>
            <a:r>
              <a:rPr lang="en-GB" sz="2800" dirty="0" err="1" smtClean="0"/>
              <a:t>Tidak</a:t>
            </a: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r>
              <a:rPr lang="en-GB" sz="2800" b="1" dirty="0" smtClean="0"/>
              <a:t>153&lt;154</a:t>
            </a:r>
            <a:r>
              <a:rPr lang="en-GB" sz="2800" dirty="0" smtClean="0"/>
              <a:t>? </a:t>
            </a:r>
            <a:r>
              <a:rPr lang="en-GB" sz="2800" dirty="0" err="1" smtClean="0"/>
              <a:t>Ya</a:t>
            </a:r>
            <a:r>
              <a:rPr lang="en-GB" sz="2800" dirty="0" smtClean="0"/>
              <a:t> 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endParaRPr lang="en-GB" sz="2800" dirty="0" smtClean="0"/>
          </a:p>
        </p:txBody>
      </p:sp>
      <p:sp>
        <p:nvSpPr>
          <p:cNvPr id="3584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3584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143000"/>
          </a:xfrm>
        </p:spPr>
        <p:txBody>
          <a:bodyPr lIns="0" tIns="0" rIns="0" bIns="0"/>
          <a:lstStyle/>
          <a:p>
            <a:pPr eaLnBrk="1" hangingPunct="1"/>
            <a:r>
              <a:rPr lang="en-US" dirty="0" err="1" smtClean="0"/>
              <a:t>Jawab</a:t>
            </a: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id-ID" dirty="0" smtClean="0"/>
              <a:t>Misalkan </a:t>
            </a:r>
            <a:r>
              <a:rPr lang="id-ID" dirty="0"/>
              <a:t>di rumahmu ada sebuah laci dan di dalam laci tersebut ada kaos kaki: 12 hitam dan 10 putih yang tersebar secara acak. Suatu hari, lampu di rumahmu mati, maka </a:t>
            </a:r>
            <a:endParaRPr lang="id-ID" dirty="0" smtClean="0"/>
          </a:p>
          <a:p>
            <a:pPr marL="624078" indent="-514350">
              <a:buFont typeface="+mj-lt"/>
              <a:buAutoNum type="alphaLcParenR"/>
            </a:pPr>
            <a:r>
              <a:rPr lang="id-ID" dirty="0" smtClean="0"/>
              <a:t>berapa </a:t>
            </a:r>
            <a:r>
              <a:rPr lang="id-ID" dirty="0"/>
              <a:t>kaos kaki MINIMAL yang harus kamu ambil agar dapat memperoleh sepasang kaos kaki dengan warna yang sama</a:t>
            </a:r>
            <a:r>
              <a:rPr lang="id-ID" dirty="0" smtClean="0"/>
              <a:t>??</a:t>
            </a:r>
          </a:p>
          <a:p>
            <a:pPr marL="624078" indent="-514350">
              <a:buFont typeface="+mj-lt"/>
              <a:buAutoNum type="alphaLcParenR"/>
            </a:pPr>
            <a:r>
              <a:rPr lang="id-ID" dirty="0" smtClean="0"/>
              <a:t>berapa </a:t>
            </a:r>
            <a:r>
              <a:rPr lang="id-ID" dirty="0"/>
              <a:t>kaos kaki MINIMAL yang harus kamu ambil agar dapat memperoleh sepasang kaos kaki dengan warna yang BERBEDA??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 / latihan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474351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id-ID" dirty="0" smtClean="0"/>
              <a:t>Di </a:t>
            </a:r>
            <a:r>
              <a:rPr lang="id-ID" dirty="0"/>
              <a:t>laci ada 12 kaos kaki hitam, 13 kaos kaki putih, 20 kaos kaki biru, 5 kaos kaki merah, 1 kaos kaki hijau, dan 1 kaos kaki kuning. Berapa banyak kaos kaki minimal yang harus diambil agar setidaknya</a:t>
            </a:r>
            <a:r>
              <a:rPr lang="id-ID" dirty="0" smtClean="0"/>
              <a:t>:</a:t>
            </a:r>
          </a:p>
          <a:p>
            <a:pPr marL="624078" indent="-514350">
              <a:buFont typeface="+mj-lt"/>
              <a:buAutoNum type="alphaLcParenR"/>
            </a:pPr>
            <a:r>
              <a:rPr lang="id-ID" dirty="0" smtClean="0"/>
              <a:t>terdapat </a:t>
            </a:r>
            <a:r>
              <a:rPr lang="id-ID" dirty="0"/>
              <a:t>2 kaos kaki yang memiliki warna yang </a:t>
            </a:r>
            <a:r>
              <a:rPr lang="id-ID" dirty="0" smtClean="0"/>
              <a:t>sama</a:t>
            </a:r>
            <a:endParaRPr lang="id-ID" dirty="0"/>
          </a:p>
          <a:p>
            <a:pPr marL="624078" indent="-514350">
              <a:buFont typeface="+mj-lt"/>
              <a:buAutoNum type="alphaLcParenR"/>
            </a:pPr>
            <a:r>
              <a:rPr lang="id-ID" dirty="0"/>
              <a:t>t</a:t>
            </a:r>
            <a:r>
              <a:rPr lang="id-ID" dirty="0" smtClean="0"/>
              <a:t>erdapat </a:t>
            </a:r>
            <a:r>
              <a:rPr lang="id-ID" dirty="0"/>
              <a:t>2 kaos kaki yang memiliki warna yang berbeda.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PR / latihan</a:t>
            </a:r>
          </a:p>
        </p:txBody>
      </p:sp>
    </p:spTree>
    <p:extLst>
      <p:ext uri="{BB962C8B-B14F-4D97-AF65-F5344CB8AC3E}">
        <p14:creationId xmlns:p14="http://schemas.microsoft.com/office/powerpoint/2010/main" val="17176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3657600"/>
            <a:ext cx="8229600" cy="2971800"/>
          </a:xfrm>
        </p:spPr>
        <p:txBody>
          <a:bodyPr>
            <a:normAutofit fontScale="92500"/>
          </a:bodyPr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konteks</a:t>
            </a:r>
            <a:r>
              <a:rPr lang="en-GB" dirty="0" smtClean="0"/>
              <a:t> </a:t>
            </a:r>
            <a:r>
              <a:rPr lang="en-GB" dirty="0" err="1" smtClean="0"/>
              <a:t>fungsi</a:t>
            </a:r>
            <a:r>
              <a:rPr lang="en-GB" dirty="0" smtClean="0"/>
              <a:t> :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X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himpunan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n </a:t>
            </a:r>
            <a:r>
              <a:rPr lang="en-GB" dirty="0" err="1" smtClean="0"/>
              <a:t>anggota</a:t>
            </a:r>
            <a:r>
              <a:rPr lang="en-GB" dirty="0" smtClean="0"/>
              <a:t> (|X|=n)</a:t>
            </a:r>
            <a:r>
              <a:rPr lang="ar-SA" dirty="0" smtClean="0">
                <a:cs typeface="Arial" charset="0"/>
              </a:rPr>
              <a:t>‏</a:t>
            </a:r>
            <a:endParaRPr lang="en-GB" dirty="0" smtClean="0"/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Y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himpunan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m </a:t>
            </a:r>
            <a:r>
              <a:rPr lang="en-GB" dirty="0" err="1" smtClean="0"/>
              <a:t>anggota</a:t>
            </a:r>
            <a:r>
              <a:rPr lang="en-GB" dirty="0" smtClean="0"/>
              <a:t>   (|Y|=m), </a:t>
            </a:r>
            <a:r>
              <a:rPr lang="en-GB" dirty="0" err="1" smtClean="0"/>
              <a:t>dengan</a:t>
            </a:r>
            <a:r>
              <a:rPr lang="en-GB" dirty="0" smtClean="0"/>
              <a:t> n&gt;m</a:t>
            </a:r>
          </a:p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Maka</a:t>
            </a:r>
            <a:r>
              <a:rPr lang="en-GB" dirty="0" smtClean="0"/>
              <a:t> </a:t>
            </a:r>
            <a:r>
              <a:rPr lang="en-GB" dirty="0" err="1" smtClean="0"/>
              <a:t>fungsi</a:t>
            </a:r>
            <a:r>
              <a:rPr lang="en-GB" dirty="0" smtClean="0"/>
              <a:t> f:X</a:t>
            </a:r>
            <a:r>
              <a:rPr lang="en-GB" dirty="0" smtClean="0">
                <a:latin typeface="Wingdings" pitchFamily="2" charset="2"/>
              </a:rPr>
              <a:t></a:t>
            </a:r>
            <a:r>
              <a:rPr lang="en-GB" dirty="0" smtClean="0"/>
              <a:t>Y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mungkin</a:t>
            </a:r>
            <a:r>
              <a:rPr lang="en-GB" dirty="0" smtClean="0"/>
              <a:t> </a:t>
            </a:r>
            <a:r>
              <a:rPr lang="id-ID" dirty="0" smtClean="0"/>
              <a:t>one to one/ </a:t>
            </a:r>
            <a:r>
              <a:rPr lang="en-GB" dirty="0" err="1" smtClean="0"/>
              <a:t>injektif</a:t>
            </a:r>
            <a:r>
              <a:rPr lang="en-GB" dirty="0" smtClean="0"/>
              <a:t> </a:t>
            </a:r>
            <a:r>
              <a:rPr lang="en-GB" dirty="0" err="1" smtClean="0"/>
              <a:t>karena</a:t>
            </a:r>
            <a:r>
              <a:rPr lang="en-GB" dirty="0" smtClean="0"/>
              <a:t> </a:t>
            </a:r>
            <a:r>
              <a:rPr lang="en-GB" dirty="0" err="1" smtClean="0"/>
              <a:t>pasti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paling </a:t>
            </a:r>
            <a:r>
              <a:rPr lang="en-GB" dirty="0" err="1" smtClean="0"/>
              <a:t>sedikit</a:t>
            </a:r>
            <a:r>
              <a:rPr lang="en-GB" dirty="0" smtClean="0"/>
              <a:t> 2 </a:t>
            </a:r>
            <a:r>
              <a:rPr lang="en-GB" dirty="0" err="1" smtClean="0"/>
              <a:t>elemen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X yang </a:t>
            </a:r>
            <a:r>
              <a:rPr lang="en-GB" dirty="0" err="1" smtClean="0"/>
              <a:t>mempunyai</a:t>
            </a:r>
            <a:r>
              <a:rPr lang="en-GB" dirty="0" smtClean="0"/>
              <a:t> </a:t>
            </a:r>
            <a:r>
              <a:rPr lang="en-GB" dirty="0" err="1" smtClean="0"/>
              <a:t>kawan</a:t>
            </a:r>
            <a:r>
              <a:rPr lang="en-GB" dirty="0" smtClean="0"/>
              <a:t> </a:t>
            </a:r>
            <a:r>
              <a:rPr lang="en-GB" dirty="0" err="1" smtClean="0"/>
              <a:t>sama</a:t>
            </a:r>
            <a:r>
              <a:rPr lang="en-GB" dirty="0" smtClean="0"/>
              <a:t> di Y.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/>
          </a:p>
        </p:txBody>
      </p:sp>
      <p:sp>
        <p:nvSpPr>
          <p:cNvPr id="921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922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smtClean="0"/>
              <a:t>Pigeon Hole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343400" y="228600"/>
            <a:ext cx="4800600" cy="3505200"/>
            <a:chOff x="1981200" y="2057400"/>
            <a:chExt cx="4800600" cy="3505200"/>
          </a:xfrm>
        </p:grpSpPr>
        <p:sp>
          <p:nvSpPr>
            <p:cNvPr id="7" name="Oval 3"/>
            <p:cNvSpPr>
              <a:spLocks noChangeArrowheads="1"/>
            </p:cNvSpPr>
            <p:nvPr/>
          </p:nvSpPr>
          <p:spPr bwMode="auto">
            <a:xfrm>
              <a:off x="1981200" y="2057400"/>
              <a:ext cx="1828800" cy="35052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dist="107933" dir="13500000" algn="ctr" rotWithShape="0">
                <a:srgbClr val="808080">
                  <a:alpha val="50027"/>
                </a:srgb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X1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X2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>
                  <a:solidFill>
                    <a:srgbClr val="000000"/>
                  </a:solidFill>
                </a:rPr>
                <a:t>X</a:t>
              </a:r>
              <a:r>
                <a:rPr lang="en-GB" dirty="0" smtClean="0">
                  <a:solidFill>
                    <a:srgbClr val="000000"/>
                  </a:solidFill>
                </a:rPr>
                <a:t>3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X4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X5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X6</a:t>
              </a:r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8" name="Oval 4"/>
            <p:cNvSpPr>
              <a:spLocks noChangeArrowheads="1"/>
            </p:cNvSpPr>
            <p:nvPr/>
          </p:nvSpPr>
          <p:spPr bwMode="auto">
            <a:xfrm>
              <a:off x="4953000" y="2057400"/>
              <a:ext cx="1828800" cy="35052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dist="107933" dir="13500000" algn="ctr" rotWithShape="0">
                <a:srgbClr val="808080">
                  <a:alpha val="50027"/>
                </a:srgb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Y1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Y2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Y3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buFont typeface="Arial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dirty="0" smtClean="0">
                  <a:solidFill>
                    <a:srgbClr val="000000"/>
                  </a:solidFill>
                </a:rPr>
                <a:t>Y4</a:t>
              </a: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3048000" y="2514600"/>
              <a:ext cx="2590800" cy="16002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3124200" y="2436813"/>
              <a:ext cx="2590800" cy="16795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3048000" y="2971800"/>
              <a:ext cx="2667000" cy="3048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3124200" y="3581400"/>
              <a:ext cx="2590800" cy="12954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 flipV="1">
              <a:off x="3124200" y="4113213"/>
              <a:ext cx="2590800" cy="5365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3124200" y="4951413"/>
              <a:ext cx="2590800" cy="2317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id-ID" dirty="0" smtClean="0"/>
              <a:t>Diberikan </a:t>
            </a:r>
            <a:r>
              <a:rPr lang="id-ID" dirty="0"/>
              <a:t>barisan bilangan dari 1,2,3,...,100. Jika dari barisan bilangan tersebut diambil 51 bilangan, buktikan bahwa paling tidak ada 2 bilangan yang selisihnya 50.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PR / latihan</a:t>
            </a:r>
          </a:p>
        </p:txBody>
      </p:sp>
    </p:spTree>
    <p:extLst>
      <p:ext uri="{BB962C8B-B14F-4D97-AF65-F5344CB8AC3E}">
        <p14:creationId xmlns:p14="http://schemas.microsoft.com/office/powerpoint/2010/main" val="2157661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id-ID" dirty="0"/>
              <a:t>Misalkan A adalah himpunan dua puluh bilangan berbeda yang dipilih dari himpunan B = {1, 4, 7, …, 100}. Buktikan bahwa paling tidak ada dua anggota A berbeda yang jumlahnya 104.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PR / latihan</a:t>
            </a:r>
          </a:p>
        </p:txBody>
      </p:sp>
    </p:spTree>
    <p:extLst>
      <p:ext uri="{BB962C8B-B14F-4D97-AF65-F5344CB8AC3E}">
        <p14:creationId xmlns:p14="http://schemas.microsoft.com/office/powerpoint/2010/main" val="10795991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fontScale="77500" lnSpcReduction="20000"/>
          </a:bodyPr>
          <a:lstStyle/>
          <a:p>
            <a:pPr marL="109728" indent="0">
              <a:lnSpc>
                <a:spcPct val="120000"/>
              </a:lnSpc>
              <a:buNone/>
            </a:pPr>
            <a:r>
              <a:rPr lang="en-US" sz="4800" dirty="0" err="1" smtClean="0"/>
              <a:t>Selama</a:t>
            </a:r>
            <a:r>
              <a:rPr lang="en-US" sz="4800" dirty="0" smtClean="0"/>
              <a:t> 30 </a:t>
            </a:r>
            <a:r>
              <a:rPr lang="en-US" sz="4800" dirty="0" err="1" smtClean="0"/>
              <a:t>hari</a:t>
            </a:r>
            <a:r>
              <a:rPr lang="en-US" sz="4800" dirty="0" smtClean="0"/>
              <a:t> </a:t>
            </a:r>
            <a:r>
              <a:rPr lang="en-US" sz="4800" dirty="0" err="1" smtClean="0"/>
              <a:t>seorang</a:t>
            </a:r>
            <a:r>
              <a:rPr lang="en-US" sz="4800" dirty="0" smtClean="0"/>
              <a:t> </a:t>
            </a:r>
            <a:r>
              <a:rPr lang="en-US" sz="4800" dirty="0" err="1" smtClean="0"/>
              <a:t>pedagang</a:t>
            </a:r>
            <a:r>
              <a:rPr lang="en-US" sz="4800" dirty="0" smtClean="0"/>
              <a:t> </a:t>
            </a:r>
            <a:r>
              <a:rPr lang="en-US" sz="4800" dirty="0" err="1" smtClean="0"/>
              <a:t>keliling</a:t>
            </a:r>
            <a:r>
              <a:rPr lang="en-US" sz="4800" dirty="0" smtClean="0"/>
              <a:t> </a:t>
            </a:r>
            <a:r>
              <a:rPr lang="en-US" sz="4800" dirty="0" err="1" smtClean="0"/>
              <a:t>sedikitnya</a:t>
            </a:r>
            <a:r>
              <a:rPr lang="en-US" sz="4800" dirty="0" smtClean="0"/>
              <a:t> </a:t>
            </a:r>
            <a:r>
              <a:rPr lang="en-US" sz="4800" dirty="0" err="1" smtClean="0"/>
              <a:t>satu</a:t>
            </a:r>
            <a:r>
              <a:rPr lang="en-US" sz="4800" dirty="0" smtClean="0"/>
              <a:t> kali </a:t>
            </a:r>
            <a:r>
              <a:rPr lang="en-US" sz="4800" dirty="0" err="1" smtClean="0"/>
              <a:t>mengunjungi</a:t>
            </a:r>
            <a:r>
              <a:rPr lang="en-US" sz="4800" dirty="0" smtClean="0"/>
              <a:t> </a:t>
            </a:r>
            <a:r>
              <a:rPr lang="en-US" sz="4800" dirty="0" err="1" smtClean="0"/>
              <a:t>sebuah</a:t>
            </a:r>
            <a:r>
              <a:rPr lang="en-US" sz="4800" dirty="0" smtClean="0"/>
              <a:t> </a:t>
            </a:r>
            <a:r>
              <a:rPr lang="en-US" sz="4800" dirty="0" err="1" smtClean="0"/>
              <a:t>rumah</a:t>
            </a:r>
            <a:r>
              <a:rPr lang="en-US" sz="4800" dirty="0" smtClean="0"/>
              <a:t> </a:t>
            </a:r>
            <a:r>
              <a:rPr lang="en-US" sz="4800" dirty="0" err="1" smtClean="0"/>
              <a:t>menjajaki</a:t>
            </a:r>
            <a:r>
              <a:rPr lang="en-US" sz="4800" dirty="0" smtClean="0"/>
              <a:t> </a:t>
            </a:r>
            <a:r>
              <a:rPr lang="en-US" sz="4800" dirty="0" err="1" smtClean="0"/>
              <a:t>dagangannya</a:t>
            </a:r>
            <a:r>
              <a:rPr lang="en-US" sz="4800" dirty="0" smtClean="0"/>
              <a:t>, </a:t>
            </a:r>
            <a:r>
              <a:rPr lang="en-US" sz="4800" dirty="0" err="1" smtClean="0"/>
              <a:t>tetapi</a:t>
            </a:r>
            <a:r>
              <a:rPr lang="en-US" sz="4800" dirty="0" smtClean="0"/>
              <a:t> </a:t>
            </a:r>
            <a:r>
              <a:rPr lang="en-US" sz="4800" dirty="0" err="1" smtClean="0"/>
              <a:t>dalam</a:t>
            </a:r>
            <a:r>
              <a:rPr lang="en-US" sz="4800" dirty="0" smtClean="0"/>
              <a:t> 30 </a:t>
            </a:r>
            <a:r>
              <a:rPr lang="en-US" sz="4800" dirty="0" err="1" smtClean="0"/>
              <a:t>hari</a:t>
            </a:r>
            <a:r>
              <a:rPr lang="en-US" sz="4800" dirty="0" smtClean="0"/>
              <a:t> </a:t>
            </a:r>
            <a:r>
              <a:rPr lang="en-US" sz="4800" dirty="0" err="1" smtClean="0"/>
              <a:t>itu</a:t>
            </a:r>
            <a:r>
              <a:rPr lang="en-US" sz="4800" dirty="0" smtClean="0"/>
              <a:t> </a:t>
            </a:r>
            <a:r>
              <a:rPr lang="en-US" sz="4800" dirty="0" err="1" smtClean="0"/>
              <a:t>tidak</a:t>
            </a:r>
            <a:r>
              <a:rPr lang="en-US" sz="4800" dirty="0" smtClean="0"/>
              <a:t> </a:t>
            </a:r>
            <a:r>
              <a:rPr lang="en-US" sz="4800" dirty="0" err="1" smtClean="0"/>
              <a:t>lebih</a:t>
            </a:r>
            <a:r>
              <a:rPr lang="en-US" sz="4800" dirty="0" smtClean="0"/>
              <a:t> </a:t>
            </a:r>
            <a:r>
              <a:rPr lang="en-US" sz="4800" dirty="0" err="1" smtClean="0"/>
              <a:t>dari</a:t>
            </a:r>
            <a:r>
              <a:rPr lang="en-US" sz="4800" dirty="0" smtClean="0"/>
              <a:t> 45 kali. </a:t>
            </a:r>
            <a:r>
              <a:rPr lang="en-US" sz="4800" dirty="0" err="1" smtClean="0"/>
              <a:t>Buktikan</a:t>
            </a:r>
            <a:r>
              <a:rPr lang="en-US" sz="4800" dirty="0" smtClean="0"/>
              <a:t> </a:t>
            </a:r>
            <a:r>
              <a:rPr lang="en-US" sz="4800" dirty="0" err="1" smtClean="0"/>
              <a:t>bahwa</a:t>
            </a:r>
            <a:r>
              <a:rPr lang="en-US" sz="4800" dirty="0" smtClean="0"/>
              <a:t> </a:t>
            </a:r>
            <a:r>
              <a:rPr lang="en-US" sz="4800" dirty="0" err="1" smtClean="0"/>
              <a:t>pasti</a:t>
            </a:r>
            <a:r>
              <a:rPr lang="en-US" sz="4800" dirty="0" smtClean="0"/>
              <a:t> </a:t>
            </a:r>
            <a:r>
              <a:rPr lang="en-US" sz="4800" dirty="0" err="1" smtClean="0"/>
              <a:t>ada</a:t>
            </a:r>
            <a:r>
              <a:rPr lang="en-US" sz="4800" dirty="0" smtClean="0"/>
              <a:t> </a:t>
            </a:r>
            <a:r>
              <a:rPr lang="en-US" sz="4800" dirty="0" err="1" smtClean="0"/>
              <a:t>satu</a:t>
            </a:r>
            <a:r>
              <a:rPr lang="en-US" sz="4800" dirty="0" smtClean="0"/>
              <a:t> </a:t>
            </a:r>
            <a:r>
              <a:rPr lang="en-US" sz="4800" dirty="0" err="1" smtClean="0"/>
              <a:t>perioda</a:t>
            </a:r>
            <a:r>
              <a:rPr lang="en-US" sz="4800" dirty="0" smtClean="0"/>
              <a:t> (</a:t>
            </a:r>
            <a:r>
              <a:rPr lang="en-US" sz="4800" dirty="0" err="1" smtClean="0"/>
              <a:t>beberapa</a:t>
            </a:r>
            <a:r>
              <a:rPr lang="en-US" sz="4800" dirty="0" smtClean="0"/>
              <a:t> </a:t>
            </a:r>
            <a:r>
              <a:rPr lang="en-US" sz="4800" dirty="0" err="1" smtClean="0"/>
              <a:t>hari</a:t>
            </a:r>
            <a:r>
              <a:rPr lang="en-US" sz="4800" dirty="0" smtClean="0"/>
              <a:t> </a:t>
            </a:r>
            <a:r>
              <a:rPr lang="en-US" sz="4800" dirty="0" err="1" smtClean="0"/>
              <a:t>berturut</a:t>
            </a:r>
            <a:r>
              <a:rPr lang="en-US" sz="4800" dirty="0" smtClean="0"/>
              <a:t> </a:t>
            </a:r>
            <a:r>
              <a:rPr lang="en-US" sz="4800" dirty="0" err="1" smtClean="0"/>
              <a:t>turut</a:t>
            </a:r>
            <a:r>
              <a:rPr lang="en-US" sz="4800" dirty="0" smtClean="0"/>
              <a:t>) </a:t>
            </a:r>
            <a:r>
              <a:rPr lang="en-US" sz="4800" dirty="0" err="1" smtClean="0"/>
              <a:t>ia</a:t>
            </a:r>
            <a:r>
              <a:rPr lang="en-US" sz="4800" dirty="0" smtClean="0"/>
              <a:t> </a:t>
            </a:r>
            <a:r>
              <a:rPr lang="en-US" sz="4800" dirty="0" err="1" smtClean="0"/>
              <a:t>mengunjungi</a:t>
            </a:r>
            <a:r>
              <a:rPr lang="en-US" sz="4800" dirty="0" smtClean="0"/>
              <a:t> </a:t>
            </a:r>
            <a:r>
              <a:rPr lang="en-US" sz="4800" dirty="0" err="1" smtClean="0"/>
              <a:t>tepat</a:t>
            </a:r>
            <a:r>
              <a:rPr lang="en-US" sz="4800" dirty="0" smtClean="0"/>
              <a:t> 14 </a:t>
            </a:r>
            <a:r>
              <a:rPr lang="en-US" sz="4800" dirty="0" err="1" smtClean="0"/>
              <a:t>rumah</a:t>
            </a:r>
            <a:r>
              <a:rPr lang="en-US" sz="4800" dirty="0" smtClean="0"/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 </a:t>
            </a:r>
            <a:r>
              <a:rPr lang="id-ID" dirty="0"/>
              <a:t>/ latihan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895600"/>
            <a:ext cx="8229600" cy="4614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3200" dirty="0" smtClean="0"/>
              <a:t>	</a:t>
            </a:r>
            <a:r>
              <a:rPr lang="en-GB" sz="3200" dirty="0" err="1" smtClean="0"/>
              <a:t>Jika</a:t>
            </a:r>
            <a:r>
              <a:rPr lang="en-GB" sz="3200" dirty="0" smtClean="0"/>
              <a:t> </a:t>
            </a:r>
            <a:r>
              <a:rPr lang="en-GB" sz="3200" dirty="0" err="1" smtClean="0"/>
              <a:t>anda</a:t>
            </a:r>
            <a:r>
              <a:rPr lang="en-GB" sz="3200" dirty="0" smtClean="0"/>
              <a:t> </a:t>
            </a:r>
            <a:r>
              <a:rPr lang="en-GB" sz="3200" dirty="0" err="1" smtClean="0"/>
              <a:t>menghadiri</a:t>
            </a:r>
            <a:r>
              <a:rPr lang="en-GB" sz="3200" dirty="0" smtClean="0"/>
              <a:t> 6 </a:t>
            </a:r>
            <a:r>
              <a:rPr lang="en-GB" sz="3200" dirty="0" err="1" smtClean="0"/>
              <a:t>kuliah</a:t>
            </a:r>
            <a:r>
              <a:rPr lang="en-GB" sz="3200" dirty="0" smtClean="0"/>
              <a:t> </a:t>
            </a:r>
            <a:r>
              <a:rPr lang="en-GB" sz="3200" dirty="0" err="1" smtClean="0"/>
              <a:t>dalam</a:t>
            </a:r>
            <a:r>
              <a:rPr lang="en-GB" sz="3200" dirty="0" smtClean="0"/>
              <a:t> </a:t>
            </a:r>
            <a:r>
              <a:rPr lang="en-GB" sz="3200" dirty="0" err="1" smtClean="0"/>
              <a:t>selang</a:t>
            </a:r>
            <a:r>
              <a:rPr lang="en-GB" sz="3200" dirty="0" smtClean="0"/>
              <a:t> </a:t>
            </a:r>
            <a:r>
              <a:rPr lang="en-GB" sz="3200" dirty="0" err="1" smtClean="0"/>
              <a:t>waktu</a:t>
            </a:r>
            <a:r>
              <a:rPr lang="en-GB" sz="3200" dirty="0" smtClean="0"/>
              <a:t> </a:t>
            </a:r>
            <a:r>
              <a:rPr lang="en-GB" sz="3200" dirty="0" err="1" smtClean="0"/>
              <a:t>Senin</a:t>
            </a:r>
            <a:r>
              <a:rPr lang="en-GB" sz="3200" dirty="0" smtClean="0"/>
              <a:t> </a:t>
            </a:r>
            <a:r>
              <a:rPr lang="en-GB" sz="3200" dirty="0" err="1" smtClean="0"/>
              <a:t>sampai</a:t>
            </a:r>
            <a:r>
              <a:rPr lang="en-GB" sz="3200" dirty="0" smtClean="0"/>
              <a:t> </a:t>
            </a:r>
            <a:r>
              <a:rPr lang="en-GB" sz="3200" dirty="0" err="1" smtClean="0"/>
              <a:t>Jumat</a:t>
            </a:r>
            <a:r>
              <a:rPr lang="en-GB" sz="3200" dirty="0" smtClean="0"/>
              <a:t>, </a:t>
            </a:r>
            <a:r>
              <a:rPr lang="en-GB" sz="3200" dirty="0" err="1" smtClean="0"/>
              <a:t>maka</a:t>
            </a:r>
            <a:r>
              <a:rPr lang="en-GB" sz="3200" dirty="0" smtClean="0"/>
              <a:t> </a:t>
            </a:r>
            <a:r>
              <a:rPr lang="en-GB" sz="3200" dirty="0" err="1" smtClean="0"/>
              <a:t>haruslah</a:t>
            </a:r>
            <a:r>
              <a:rPr lang="en-GB" sz="3200" dirty="0" smtClean="0"/>
              <a:t> </a:t>
            </a:r>
            <a:r>
              <a:rPr lang="en-GB" sz="3200" dirty="0" err="1" smtClean="0"/>
              <a:t>terdapat</a:t>
            </a:r>
            <a:r>
              <a:rPr lang="en-GB" sz="3200" dirty="0" smtClean="0"/>
              <a:t> paling </a:t>
            </a:r>
            <a:r>
              <a:rPr lang="en-GB" sz="3200" dirty="0" err="1" smtClean="0"/>
              <a:t>sedikit</a:t>
            </a:r>
            <a:r>
              <a:rPr lang="en-GB" sz="3200" dirty="0" smtClean="0"/>
              <a:t> </a:t>
            </a:r>
            <a:r>
              <a:rPr lang="en-GB" sz="3200" dirty="0" err="1" smtClean="0"/>
              <a:t>satu</a:t>
            </a:r>
            <a:r>
              <a:rPr lang="en-GB" sz="3200" dirty="0" smtClean="0"/>
              <a:t> </a:t>
            </a:r>
            <a:r>
              <a:rPr lang="en-GB" sz="3200" dirty="0" err="1" smtClean="0"/>
              <a:t>hari</a:t>
            </a:r>
            <a:r>
              <a:rPr lang="en-GB" sz="3200" dirty="0" smtClean="0"/>
              <a:t> </a:t>
            </a:r>
            <a:r>
              <a:rPr lang="en-GB" sz="3200" dirty="0" err="1" smtClean="0"/>
              <a:t>ketika</a:t>
            </a:r>
            <a:r>
              <a:rPr lang="en-GB" sz="3200" dirty="0" smtClean="0"/>
              <a:t> </a:t>
            </a:r>
            <a:r>
              <a:rPr lang="en-GB" sz="3200" dirty="0" err="1" smtClean="0"/>
              <a:t>anda</a:t>
            </a:r>
            <a:r>
              <a:rPr lang="en-GB" sz="3200" dirty="0" smtClean="0"/>
              <a:t> </a:t>
            </a:r>
            <a:r>
              <a:rPr lang="en-GB" sz="3200" dirty="0" err="1" smtClean="0"/>
              <a:t>menghadiri</a:t>
            </a:r>
            <a:r>
              <a:rPr lang="en-GB" sz="3200" dirty="0" smtClean="0"/>
              <a:t> paling </a:t>
            </a:r>
            <a:r>
              <a:rPr lang="en-GB" sz="3200" dirty="0" err="1" smtClean="0"/>
              <a:t>sedikit</a:t>
            </a:r>
            <a:r>
              <a:rPr lang="en-GB" sz="3200" dirty="0" smtClean="0"/>
              <a:t> </a:t>
            </a:r>
            <a:r>
              <a:rPr lang="en-GB" sz="3200" dirty="0" err="1" smtClean="0"/>
              <a:t>dua</a:t>
            </a:r>
            <a:r>
              <a:rPr lang="en-GB" sz="3200" dirty="0" smtClean="0"/>
              <a:t> </a:t>
            </a:r>
            <a:r>
              <a:rPr lang="en-GB" sz="3200" dirty="0" err="1" smtClean="0"/>
              <a:t>kelas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pic>
        <p:nvPicPr>
          <p:cNvPr id="1157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8700" y="0"/>
            <a:ext cx="33653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2819400"/>
            <a:ext cx="7772400" cy="35052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ct val="0"/>
              </a:spcBef>
              <a:buClr>
                <a:srgbClr val="FFFF00"/>
              </a:buClr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3200" dirty="0" err="1" smtClean="0"/>
              <a:t>Jika</a:t>
            </a:r>
            <a:r>
              <a:rPr lang="en-GB" sz="3200" dirty="0" smtClean="0"/>
              <a:t> </a:t>
            </a:r>
            <a:r>
              <a:rPr lang="en-GB" sz="3200" dirty="0" err="1" smtClean="0"/>
              <a:t>terdapat</a:t>
            </a:r>
            <a:r>
              <a:rPr lang="en-GB" sz="3200" dirty="0" smtClean="0"/>
              <a:t> 11 </a:t>
            </a:r>
            <a:r>
              <a:rPr lang="en-GB" sz="3200" dirty="0" err="1" smtClean="0"/>
              <a:t>pemain</a:t>
            </a:r>
            <a:r>
              <a:rPr lang="en-GB" sz="3200" dirty="0" smtClean="0"/>
              <a:t> </a:t>
            </a:r>
            <a:r>
              <a:rPr lang="en-GB" sz="3200" dirty="0" err="1" smtClean="0"/>
              <a:t>dalam</a:t>
            </a:r>
            <a:r>
              <a:rPr lang="en-GB" sz="3200" dirty="0" smtClean="0"/>
              <a:t> </a:t>
            </a:r>
            <a:r>
              <a:rPr lang="en-GB" sz="3200" dirty="0" err="1" smtClean="0"/>
              <a:t>sebuah</a:t>
            </a:r>
            <a:r>
              <a:rPr lang="en-GB" sz="3200" dirty="0" smtClean="0"/>
              <a:t> </a:t>
            </a:r>
            <a:r>
              <a:rPr lang="en-GB" sz="3200" dirty="0" err="1" smtClean="0"/>
              <a:t>tim</a:t>
            </a:r>
            <a:r>
              <a:rPr lang="en-GB" sz="3200" dirty="0" smtClean="0"/>
              <a:t> </a:t>
            </a:r>
            <a:r>
              <a:rPr lang="en-GB" sz="3200" dirty="0" err="1" smtClean="0"/>
              <a:t>sepakbola</a:t>
            </a:r>
            <a:r>
              <a:rPr lang="en-GB" sz="3200" dirty="0" smtClean="0"/>
              <a:t> yang </a:t>
            </a:r>
            <a:r>
              <a:rPr lang="en-GB" sz="3200" dirty="0" err="1" smtClean="0"/>
              <a:t>menang</a:t>
            </a:r>
            <a:r>
              <a:rPr lang="en-GB" sz="3200" dirty="0" smtClean="0"/>
              <a:t> </a:t>
            </a:r>
            <a:r>
              <a:rPr lang="en-GB" sz="3200" dirty="0" err="1" smtClean="0"/>
              <a:t>dengan</a:t>
            </a:r>
            <a:r>
              <a:rPr lang="en-GB" sz="3200" dirty="0" smtClean="0"/>
              <a:t> </a:t>
            </a:r>
            <a:r>
              <a:rPr lang="en-GB" sz="3200" dirty="0" err="1" smtClean="0"/>
              <a:t>angka</a:t>
            </a:r>
            <a:r>
              <a:rPr lang="en-GB" sz="3200" dirty="0" smtClean="0"/>
              <a:t> 12-0, </a:t>
            </a:r>
            <a:r>
              <a:rPr lang="en-GB" sz="3200" dirty="0" err="1" smtClean="0"/>
              <a:t>maka</a:t>
            </a:r>
            <a:r>
              <a:rPr lang="en-GB" sz="3200" dirty="0" smtClean="0"/>
              <a:t> </a:t>
            </a:r>
            <a:r>
              <a:rPr lang="en-GB" sz="3200" dirty="0" err="1" smtClean="0"/>
              <a:t>haruslah</a:t>
            </a:r>
            <a:r>
              <a:rPr lang="en-GB" sz="3200" dirty="0" smtClean="0"/>
              <a:t> </a:t>
            </a:r>
            <a:r>
              <a:rPr lang="en-GB" sz="3200" dirty="0" err="1" smtClean="0"/>
              <a:t>terdapat</a:t>
            </a:r>
            <a:r>
              <a:rPr lang="en-GB" sz="3200" dirty="0" smtClean="0"/>
              <a:t> paling </a:t>
            </a:r>
            <a:r>
              <a:rPr lang="en-GB" sz="3200" dirty="0" err="1" smtClean="0"/>
              <a:t>sedikit</a:t>
            </a:r>
            <a:r>
              <a:rPr lang="en-GB" sz="3200" dirty="0" smtClean="0"/>
              <a:t> </a:t>
            </a:r>
            <a:r>
              <a:rPr lang="en-GB" sz="3200" dirty="0" err="1" smtClean="0"/>
              <a:t>satu</a:t>
            </a:r>
            <a:r>
              <a:rPr lang="en-GB" sz="3200" dirty="0" smtClean="0"/>
              <a:t> </a:t>
            </a:r>
            <a:r>
              <a:rPr lang="en-GB" sz="3200" dirty="0" err="1" smtClean="0"/>
              <a:t>pemain</a:t>
            </a:r>
            <a:r>
              <a:rPr lang="en-GB" sz="3200" dirty="0" smtClean="0"/>
              <a:t> </a:t>
            </a:r>
            <a:r>
              <a:rPr lang="en-GB" sz="3200" dirty="0" err="1" smtClean="0"/>
              <a:t>dalam</a:t>
            </a:r>
            <a:r>
              <a:rPr lang="en-GB" sz="3200" dirty="0" smtClean="0"/>
              <a:t> </a:t>
            </a:r>
            <a:r>
              <a:rPr lang="en-GB" sz="3200" dirty="0" err="1" smtClean="0"/>
              <a:t>tim</a:t>
            </a:r>
            <a:r>
              <a:rPr lang="en-GB" sz="3200" dirty="0" smtClean="0"/>
              <a:t> yang </a:t>
            </a:r>
            <a:r>
              <a:rPr lang="en-GB" sz="3200" dirty="0" err="1" smtClean="0"/>
              <a:t>membuat</a:t>
            </a:r>
            <a:r>
              <a:rPr lang="en-GB" sz="3200" dirty="0" smtClean="0"/>
              <a:t> </a:t>
            </a:r>
            <a:r>
              <a:rPr lang="en-GB" sz="3200" dirty="0" err="1" smtClean="0"/>
              <a:t>gol</a:t>
            </a:r>
            <a:r>
              <a:rPr lang="en-GB" sz="3200" dirty="0" smtClean="0"/>
              <a:t> paling </a:t>
            </a:r>
            <a:r>
              <a:rPr lang="en-GB" sz="3200" dirty="0" err="1" smtClean="0"/>
              <a:t>sedikit</a:t>
            </a:r>
            <a:r>
              <a:rPr lang="en-GB" sz="3200" dirty="0" smtClean="0"/>
              <a:t> </a:t>
            </a:r>
            <a:r>
              <a:rPr lang="en-GB" sz="3200" dirty="0" err="1" smtClean="0"/>
              <a:t>dua</a:t>
            </a:r>
            <a:r>
              <a:rPr lang="en-GB" sz="3200" dirty="0" smtClean="0"/>
              <a:t> kali.</a:t>
            </a:r>
          </a:p>
          <a:p>
            <a:pPr marL="0" indent="0" eaLnBrk="1" hangingPunct="1">
              <a:spcBef>
                <a:spcPct val="0"/>
              </a:spcBef>
              <a:buClr>
                <a:srgbClr val="FFFF00"/>
              </a:buClr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3200" dirty="0" smtClean="0"/>
          </a:p>
        </p:txBody>
      </p:sp>
      <p:sp>
        <p:nvSpPr>
          <p:cNvPr id="1126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1126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25450"/>
            <a:ext cx="7772400" cy="763588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 smtClean="0"/>
              <a:t>Contoh</a:t>
            </a:r>
            <a:r>
              <a:rPr lang="en-GB" b="1" dirty="0" smtClean="0"/>
              <a:t>:</a:t>
            </a:r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76200"/>
            <a:ext cx="4133850" cy="2623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1229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Contoh:</a:t>
            </a:r>
          </a:p>
        </p:txBody>
      </p:sp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1524000"/>
            <a:ext cx="2438400" cy="306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524000"/>
            <a:ext cx="6019800" cy="2502091"/>
          </a:xfrm>
        </p:spPr>
        <p:txBody>
          <a:bodyPr/>
          <a:lstStyle/>
          <a:p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kelompok</a:t>
            </a:r>
            <a:r>
              <a:rPr lang="en-GB" sz="2400" dirty="0" smtClean="0"/>
              <a:t> yang </a:t>
            </a:r>
            <a:r>
              <a:rPr lang="en-GB" sz="2400" dirty="0" err="1" smtClean="0"/>
              <a:t>terdiri</a:t>
            </a:r>
            <a:r>
              <a:rPr lang="en-GB" sz="2400" dirty="0" smtClean="0"/>
              <a:t> </a:t>
            </a:r>
            <a:r>
              <a:rPr lang="en-GB" sz="2400" dirty="0" err="1" smtClean="0"/>
              <a:t>dari</a:t>
            </a:r>
            <a:r>
              <a:rPr lang="en-GB" sz="2400" dirty="0" smtClean="0"/>
              <a:t> 13 </a:t>
            </a:r>
            <a:r>
              <a:rPr lang="en-GB" sz="2400" dirty="0" err="1" smtClean="0"/>
              <a:t>orang</a:t>
            </a:r>
            <a:r>
              <a:rPr lang="en-GB" sz="2400" dirty="0" smtClean="0"/>
              <a:t>, </a:t>
            </a:r>
            <a:r>
              <a:rPr lang="en-GB" sz="2400" b="1" dirty="0" err="1" smtClean="0"/>
              <a:t>pasti</a:t>
            </a:r>
            <a:r>
              <a:rPr lang="en-GB" sz="2400" dirty="0" smtClean="0"/>
              <a:t> </a:t>
            </a:r>
            <a:r>
              <a:rPr lang="en-GB" sz="2400" dirty="0" err="1" smtClean="0"/>
              <a:t>ada</a:t>
            </a:r>
            <a:r>
              <a:rPr lang="en-GB" sz="2400" dirty="0" smtClean="0"/>
              <a:t> 2 </a:t>
            </a:r>
            <a:r>
              <a:rPr lang="en-GB" sz="2400" dirty="0" err="1" smtClean="0"/>
              <a:t>orang</a:t>
            </a:r>
            <a:r>
              <a:rPr lang="en-GB" sz="2400" dirty="0" smtClean="0"/>
              <a:t> </a:t>
            </a:r>
            <a:r>
              <a:rPr lang="en-GB" sz="2400" dirty="0" err="1" smtClean="0"/>
              <a:t>atau</a:t>
            </a:r>
            <a:r>
              <a:rPr lang="en-GB" sz="2400" dirty="0" smtClean="0"/>
              <a:t> </a:t>
            </a:r>
            <a:r>
              <a:rPr lang="en-GB" sz="2400" dirty="0" err="1" smtClean="0"/>
              <a:t>lebih</a:t>
            </a:r>
            <a:r>
              <a:rPr lang="en-GB" sz="2400" dirty="0" smtClean="0"/>
              <a:t> </a:t>
            </a:r>
            <a:r>
              <a:rPr lang="en-GB" sz="2400" dirty="0" err="1" smtClean="0"/>
              <a:t>diantaranya</a:t>
            </a:r>
            <a:r>
              <a:rPr lang="en-GB" sz="2400" dirty="0" smtClean="0"/>
              <a:t> yang </a:t>
            </a:r>
            <a:r>
              <a:rPr lang="en-GB" sz="2400" dirty="0" err="1" smtClean="0"/>
              <a:t>lahir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bulan</a:t>
            </a:r>
            <a:r>
              <a:rPr lang="en-GB" sz="2400" dirty="0" smtClean="0"/>
              <a:t> yang </a:t>
            </a:r>
            <a:r>
              <a:rPr lang="en-GB" sz="2400" dirty="0" err="1" smtClean="0"/>
              <a:t>sama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305800" cy="1284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chemeClr val="tx1"/>
                </a:solidFill>
              </a:rPr>
              <a:t>Bentuk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umum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prinsip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rumah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merpati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spcBef>
                <a:spcPct val="25000"/>
              </a:spcBef>
            </a:pPr>
            <a:r>
              <a:rPr lang="en-US" sz="2800" b="1" dirty="0">
                <a:solidFill>
                  <a:schemeClr val="tx1"/>
                </a:solidFill>
              </a:rPr>
              <a:t>(</a:t>
            </a:r>
            <a:r>
              <a:rPr lang="en-US" sz="2800" b="1" i="1" dirty="0">
                <a:solidFill>
                  <a:schemeClr val="tx1"/>
                </a:solidFill>
              </a:rPr>
              <a:t>the Generalized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Pigeonhole Principle</a:t>
            </a:r>
            <a:r>
              <a:rPr lang="en-US" sz="2800" b="1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5000"/>
              </a:lnSpc>
              <a:spcBef>
                <a:spcPct val="50000"/>
              </a:spcBef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57200" y="1828800"/>
            <a:ext cx="8153400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chemeClr val="tx1"/>
                </a:solidFill>
              </a:rPr>
              <a:t>Jika</a:t>
            </a:r>
            <a:r>
              <a:rPr lang="en-US" b="1" dirty="0" smtClean="0">
                <a:solidFill>
                  <a:schemeClr val="tx1"/>
                </a:solidFill>
              </a:rPr>
              <a:t> N </a:t>
            </a:r>
            <a:r>
              <a:rPr lang="en-US" b="1" dirty="0" err="1" smtClean="0">
                <a:solidFill>
                  <a:schemeClr val="tx1"/>
                </a:solidFill>
              </a:rPr>
              <a:t>obyek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ditempatkan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k </a:t>
            </a:r>
            <a:r>
              <a:rPr lang="en-US" b="1" dirty="0" err="1" smtClean="0">
                <a:solidFill>
                  <a:schemeClr val="tx1"/>
                </a:solidFill>
              </a:rPr>
              <a:t>kotak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maka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paling </a:t>
            </a:r>
            <a:r>
              <a:rPr lang="en-US" b="1" u="sng" dirty="0" err="1" smtClean="0">
                <a:solidFill>
                  <a:schemeClr val="tx1"/>
                </a:solidFill>
              </a:rPr>
              <a:t>sedikit</a:t>
            </a:r>
            <a:r>
              <a:rPr lang="en-US" b="1" u="sng" dirty="0" smtClean="0">
                <a:solidFill>
                  <a:schemeClr val="tx1"/>
                </a:solidFill>
              </a:rPr>
              <a:t> </a:t>
            </a:r>
            <a:r>
              <a:rPr lang="en-US" b="1" u="sng" dirty="0" err="1" smtClean="0">
                <a:solidFill>
                  <a:schemeClr val="tx1"/>
                </a:solidFill>
              </a:rPr>
              <a:t>satu</a:t>
            </a:r>
            <a:r>
              <a:rPr lang="en-US" b="1" u="sng" dirty="0" smtClean="0">
                <a:solidFill>
                  <a:schemeClr val="tx1"/>
                </a:solidFill>
              </a:rPr>
              <a:t> </a:t>
            </a:r>
            <a:r>
              <a:rPr lang="en-US" b="1" u="sng" dirty="0" err="1" smtClean="0">
                <a:solidFill>
                  <a:schemeClr val="tx1"/>
                </a:solidFill>
              </a:rPr>
              <a:t>kotak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berisi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paling </a:t>
            </a:r>
            <a:r>
              <a:rPr lang="en-US" b="1" u="sng" dirty="0" err="1" smtClean="0">
                <a:solidFill>
                  <a:schemeClr val="tx1"/>
                </a:solidFill>
              </a:rPr>
              <a:t>sedikit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</a:t>
            </a:r>
            <a:r>
              <a:rPr lang="en-US" b="1" dirty="0" smtClean="0">
                <a:solidFill>
                  <a:schemeClr val="tx1"/>
                </a:solidFill>
              </a:rPr>
              <a:t>N/k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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obyek</a:t>
            </a:r>
            <a:endParaRPr lang="en-US" b="1" dirty="0" smtClean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chemeClr val="tx1"/>
                </a:solidFill>
              </a:rPr>
              <a:t>Contoh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10 </a:t>
            </a:r>
            <a:r>
              <a:rPr lang="en-US" b="1" dirty="0" err="1">
                <a:solidFill>
                  <a:schemeClr val="tx1"/>
                </a:solidFill>
              </a:rPr>
              <a:t>buah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jeruk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ditempatkan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6 </a:t>
            </a:r>
            <a:r>
              <a:rPr lang="en-US" b="1" dirty="0" err="1">
                <a:solidFill>
                  <a:schemeClr val="tx1"/>
                </a:solidFill>
              </a:rPr>
              <a:t>keranjang</a:t>
            </a:r>
            <a:endParaRPr lang="en-US" b="1" dirty="0">
              <a:solidFill>
                <a:schemeClr val="tx1"/>
              </a:solidFill>
            </a:endParaRPr>
          </a:p>
          <a:p>
            <a:pPr lvl="4">
              <a:spcBef>
                <a:spcPct val="50000"/>
              </a:spcBef>
            </a:pPr>
            <a:r>
              <a:rPr lang="en-US" sz="2800" b="1" dirty="0">
                <a:solidFill>
                  <a:schemeClr val="tx1"/>
                </a:solidFill>
              </a:rPr>
              <a:t>N = 10, k = 6</a:t>
            </a:r>
          </a:p>
          <a:p>
            <a:pPr>
              <a:spcBef>
                <a:spcPct val="50000"/>
              </a:spcBef>
            </a:pPr>
            <a:r>
              <a:rPr lang="en-US" b="1" dirty="0" err="1">
                <a:solidFill>
                  <a:schemeClr val="tx1"/>
                </a:solidFill>
              </a:rPr>
              <a:t>Kalau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penempatannya</a:t>
            </a:r>
            <a:r>
              <a:rPr lang="en-US" b="1" dirty="0">
                <a:solidFill>
                  <a:schemeClr val="tx1"/>
                </a:solidFill>
              </a:rPr>
              <a:t> “</a:t>
            </a:r>
            <a:r>
              <a:rPr lang="en-US" b="1" dirty="0" err="1">
                <a:solidFill>
                  <a:schemeClr val="tx1"/>
                </a:solidFill>
              </a:rPr>
              <a:t>merata</a:t>
            </a:r>
            <a:r>
              <a:rPr lang="en-US" b="1" dirty="0">
                <a:solidFill>
                  <a:schemeClr val="tx1"/>
                </a:solidFill>
              </a:rPr>
              <a:t>”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tidak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ada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keranjang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kosong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maka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distribusinya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sbb</a:t>
            </a:r>
            <a:r>
              <a:rPr lang="en-US" b="1" dirty="0">
                <a:solidFill>
                  <a:schemeClr val="tx1"/>
                </a:solidFill>
              </a:rPr>
              <a:t>.:</a:t>
            </a:r>
          </a:p>
        </p:txBody>
      </p:sp>
      <p:sp>
        <p:nvSpPr>
          <p:cNvPr id="40964" name="Rectangle 5"/>
          <p:cNvSpPr>
            <a:spLocks noChangeArrowheads="1"/>
          </p:cNvSpPr>
          <p:nvPr/>
        </p:nvSpPr>
        <p:spPr bwMode="auto">
          <a:xfrm>
            <a:off x="1600200" y="5791200"/>
            <a:ext cx="60198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Line 6"/>
          <p:cNvSpPr>
            <a:spLocks noChangeShapeType="1"/>
          </p:cNvSpPr>
          <p:nvPr/>
        </p:nvSpPr>
        <p:spPr bwMode="auto">
          <a:xfrm>
            <a:off x="4648200" y="579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6" name="Line 10"/>
          <p:cNvSpPr>
            <a:spLocks noChangeShapeType="1"/>
          </p:cNvSpPr>
          <p:nvPr/>
        </p:nvSpPr>
        <p:spPr bwMode="auto">
          <a:xfrm>
            <a:off x="3581400" y="579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7" name="Line 11"/>
          <p:cNvSpPr>
            <a:spLocks noChangeShapeType="1"/>
          </p:cNvSpPr>
          <p:nvPr/>
        </p:nvSpPr>
        <p:spPr bwMode="auto">
          <a:xfrm>
            <a:off x="2590800" y="579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8" name="Line 12"/>
          <p:cNvSpPr>
            <a:spLocks noChangeShapeType="1"/>
          </p:cNvSpPr>
          <p:nvPr/>
        </p:nvSpPr>
        <p:spPr bwMode="auto">
          <a:xfrm>
            <a:off x="5638800" y="579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9" name="Line 13"/>
          <p:cNvSpPr>
            <a:spLocks noChangeShapeType="1"/>
          </p:cNvSpPr>
          <p:nvPr/>
        </p:nvSpPr>
        <p:spPr bwMode="auto">
          <a:xfrm>
            <a:off x="6629400" y="579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0" name="Text Box 16"/>
          <p:cNvSpPr txBox="1">
            <a:spLocks noChangeArrowheads="1"/>
          </p:cNvSpPr>
          <p:nvPr/>
        </p:nvSpPr>
        <p:spPr bwMode="auto">
          <a:xfrm>
            <a:off x="1524000" y="5935663"/>
            <a:ext cx="632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</a:t>
            </a:r>
            <a:r>
              <a:rPr lang="en-US" b="1">
                <a:solidFill>
                  <a:srgbClr val="BC2400"/>
                </a:solidFill>
              </a:rPr>
              <a:t>1	       1	        2	         2	           2           2</a:t>
            </a:r>
          </a:p>
        </p:txBody>
      </p:sp>
      <p:sp>
        <p:nvSpPr>
          <p:cNvPr id="40971" name="Line 17"/>
          <p:cNvSpPr>
            <a:spLocks noChangeShapeType="1"/>
          </p:cNvSpPr>
          <p:nvPr/>
        </p:nvSpPr>
        <p:spPr bwMode="auto">
          <a:xfrm flipH="1">
            <a:off x="7620000" y="6096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4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Di </a:t>
            </a:r>
            <a:r>
              <a:rPr lang="en-US" sz="3200" b="1" dirty="0" err="1" smtClean="0"/>
              <a:t>antara</a:t>
            </a:r>
            <a:r>
              <a:rPr lang="en-US" sz="3200" b="1" dirty="0" smtClean="0"/>
              <a:t> 100 </a:t>
            </a:r>
            <a:r>
              <a:rPr lang="en-US" sz="3200" b="1" dirty="0" err="1" smtClean="0"/>
              <a:t>orang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ada</a:t>
            </a:r>
            <a:r>
              <a:rPr lang="en-US" sz="3200" b="1" dirty="0" smtClean="0"/>
              <a:t> paling </a:t>
            </a:r>
            <a:r>
              <a:rPr lang="en-US" sz="3200" b="1" dirty="0" err="1" smtClean="0"/>
              <a:t>sedikit</a:t>
            </a:r>
            <a:r>
              <a:rPr lang="en-US" sz="3200" b="1" dirty="0" smtClean="0"/>
              <a:t>  </a:t>
            </a:r>
            <a:r>
              <a:rPr lang="en-US" sz="3200" b="1" dirty="0" smtClean="0">
                <a:sym typeface="Symbol" pitchFamily="18" charset="2"/>
              </a:rPr>
              <a:t></a:t>
            </a:r>
            <a:r>
              <a:rPr lang="en-US" sz="3200" b="1" dirty="0" smtClean="0"/>
              <a:t>100 / 12</a:t>
            </a:r>
            <a:r>
              <a:rPr lang="en-US" sz="3200" b="1" dirty="0" smtClean="0">
                <a:sym typeface="Symbol" pitchFamily="18" charset="2"/>
              </a:rPr>
              <a:t></a:t>
            </a:r>
            <a:r>
              <a:rPr lang="en-US" sz="3200" b="1" dirty="0" smtClean="0"/>
              <a:t> = 9 </a:t>
            </a:r>
            <a:r>
              <a:rPr lang="en-US" sz="3200" b="1" dirty="0" err="1" smtClean="0"/>
              <a:t>orang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lahir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bulan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sama</a:t>
            </a:r>
            <a:r>
              <a:rPr lang="en-US" sz="3200" b="1" dirty="0" smtClean="0"/>
              <a:t>.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/>
          <a:lstStyle/>
          <a:p>
            <a:pPr eaLnBrk="1" hangingPunct="1">
              <a:buClr>
                <a:srgbClr val="A52907"/>
              </a:buClr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Diantara</a:t>
            </a:r>
            <a:r>
              <a:rPr lang="en-GB" dirty="0" smtClean="0"/>
              <a:t> </a:t>
            </a:r>
            <a:r>
              <a:rPr lang="en-GB" dirty="0" err="1" smtClean="0"/>
              <a:t>penduduk</a:t>
            </a:r>
            <a:r>
              <a:rPr lang="en-GB" dirty="0" smtClean="0"/>
              <a:t> x yang </a:t>
            </a:r>
            <a:r>
              <a:rPr lang="en-GB" dirty="0" err="1" smtClean="0"/>
              <a:t>jumlahnya</a:t>
            </a:r>
            <a:r>
              <a:rPr lang="en-GB" dirty="0" smtClean="0"/>
              <a:t> 2 </a:t>
            </a:r>
            <a:r>
              <a:rPr lang="en-GB" dirty="0" err="1" smtClean="0"/>
              <a:t>juta</a:t>
            </a:r>
            <a:r>
              <a:rPr lang="en-GB" dirty="0" smtClean="0"/>
              <a:t> </a:t>
            </a:r>
            <a:r>
              <a:rPr lang="en-GB" dirty="0" err="1" smtClean="0"/>
              <a:t>orang</a:t>
            </a:r>
            <a:r>
              <a:rPr lang="en-GB" dirty="0" smtClean="0"/>
              <a:t>, </a:t>
            </a:r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pasti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paling </a:t>
            </a:r>
            <a:r>
              <a:rPr lang="en-GB" dirty="0" err="1" smtClean="0"/>
              <a:t>sedikit</a:t>
            </a:r>
            <a:r>
              <a:rPr lang="en-GB" dirty="0" smtClean="0"/>
              <a:t> 2 </a:t>
            </a:r>
            <a:r>
              <a:rPr lang="en-GB" dirty="0" err="1" smtClean="0"/>
              <a:t>orang</a:t>
            </a:r>
            <a:r>
              <a:rPr lang="en-GB" dirty="0" smtClean="0"/>
              <a:t> yang </a:t>
            </a:r>
            <a:r>
              <a:rPr lang="en-GB" dirty="0" err="1" smtClean="0"/>
              <a:t>mempunyai</a:t>
            </a:r>
            <a:r>
              <a:rPr lang="en-GB" dirty="0" smtClean="0"/>
              <a:t> </a:t>
            </a:r>
            <a:r>
              <a:rPr lang="en-GB" dirty="0" err="1" smtClean="0"/>
              <a:t>jumlah</a:t>
            </a:r>
            <a:r>
              <a:rPr lang="en-GB" dirty="0" smtClean="0"/>
              <a:t> </a:t>
            </a:r>
            <a:r>
              <a:rPr lang="en-GB" dirty="0" err="1" smtClean="0"/>
              <a:t>rambut</a:t>
            </a:r>
            <a:r>
              <a:rPr lang="en-GB" dirty="0" smtClean="0"/>
              <a:t> </a:t>
            </a:r>
            <a:r>
              <a:rPr lang="en-GB" dirty="0" err="1" smtClean="0"/>
              <a:t>kepala</a:t>
            </a:r>
            <a:r>
              <a:rPr lang="en-GB" dirty="0" smtClean="0"/>
              <a:t> </a:t>
            </a:r>
            <a:r>
              <a:rPr lang="en-GB" dirty="0" err="1" smtClean="0"/>
              <a:t>sama</a:t>
            </a:r>
            <a:r>
              <a:rPr lang="en-GB" dirty="0" smtClean="0"/>
              <a:t>?</a:t>
            </a:r>
          </a:p>
          <a:p>
            <a:pPr eaLnBrk="1" hangingPunct="1">
              <a:buFont typeface="Arial" charset="0"/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	</a:t>
            </a:r>
            <a:r>
              <a:rPr lang="en-GB" dirty="0" err="1" smtClean="0"/>
              <a:t>catatan</a:t>
            </a:r>
            <a:r>
              <a:rPr lang="en-GB" dirty="0" smtClean="0"/>
              <a:t> : </a:t>
            </a:r>
            <a:r>
              <a:rPr lang="en-GB" dirty="0" err="1" smtClean="0"/>
              <a:t>Jumlah</a:t>
            </a:r>
            <a:r>
              <a:rPr lang="en-GB" dirty="0" smtClean="0"/>
              <a:t> </a:t>
            </a:r>
            <a:r>
              <a:rPr lang="en-GB" dirty="0" err="1" smtClean="0"/>
              <a:t>rambut</a:t>
            </a:r>
            <a:r>
              <a:rPr lang="en-GB" dirty="0" smtClean="0"/>
              <a:t> </a:t>
            </a:r>
            <a:r>
              <a:rPr lang="en-GB" dirty="0" err="1" smtClean="0"/>
              <a:t>manusia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300.000 </a:t>
            </a:r>
            <a:r>
              <a:rPr lang="en-GB" dirty="0" err="1" smtClean="0"/>
              <a:t>helai</a:t>
            </a:r>
            <a:endParaRPr lang="en-GB" dirty="0" smtClean="0"/>
          </a:p>
        </p:txBody>
      </p:sp>
      <p:sp>
        <p:nvSpPr>
          <p:cNvPr id="1536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/>
              <a:t> </a:t>
            </a:r>
          </a:p>
        </p:txBody>
      </p:sp>
      <p:sp>
        <p:nvSpPr>
          <p:cNvPr id="1536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smtClean="0"/>
              <a:t>Contoh:</a:t>
            </a:r>
          </a:p>
        </p:txBody>
      </p:sp>
      <p:pic>
        <p:nvPicPr>
          <p:cNvPr id="6" name="Picture 4" descr="C:\Program Files\Common Files\Microsoft Shared\Clipart\cagcat50\bd06662_.wmf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53200" y="381000"/>
            <a:ext cx="2326538" cy="205959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185</TotalTime>
  <Words>953</Words>
  <Application>Microsoft Office PowerPoint</Application>
  <PresentationFormat>On-screen Show (4:3)</PresentationFormat>
  <Paragraphs>251</Paragraphs>
  <Slides>32</Slides>
  <Notes>24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Concourse</vt:lpstr>
      <vt:lpstr>Microsoft Equation 3.0</vt:lpstr>
      <vt:lpstr>PIGEONHOLE PRINCIPLE</vt:lpstr>
      <vt:lpstr>Prinsip sarang merpati</vt:lpstr>
      <vt:lpstr>Pigeon Hole</vt:lpstr>
      <vt:lpstr>Contoh</vt:lpstr>
      <vt:lpstr>Contoh:</vt:lpstr>
      <vt:lpstr>Contoh:</vt:lpstr>
      <vt:lpstr>PowerPoint Presentation</vt:lpstr>
      <vt:lpstr>Contoh</vt:lpstr>
      <vt:lpstr>Contoh:</vt:lpstr>
      <vt:lpstr>Contoh:</vt:lpstr>
      <vt:lpstr>Latihan:</vt:lpstr>
      <vt:lpstr>Jawab:</vt:lpstr>
      <vt:lpstr>Latihan:</vt:lpstr>
      <vt:lpstr>Jawab</vt:lpstr>
      <vt:lpstr>PowerPoint Presentation</vt:lpstr>
      <vt:lpstr>Latihan</vt:lpstr>
      <vt:lpstr>Jawab</vt:lpstr>
      <vt:lpstr>Latihan</vt:lpstr>
      <vt:lpstr>Jawab</vt:lpstr>
      <vt:lpstr>Latihan</vt:lpstr>
      <vt:lpstr>Jawab</vt:lpstr>
      <vt:lpstr>Latihan</vt:lpstr>
      <vt:lpstr>Jawab</vt:lpstr>
      <vt:lpstr>Jawab</vt:lpstr>
      <vt:lpstr>Jawab</vt:lpstr>
      <vt:lpstr>Latihan</vt:lpstr>
      <vt:lpstr>Jawab</vt:lpstr>
      <vt:lpstr>PR / latihan</vt:lpstr>
      <vt:lpstr>PR / latihan</vt:lpstr>
      <vt:lpstr>PR / latihan</vt:lpstr>
      <vt:lpstr>PR / latihan</vt:lpstr>
      <vt:lpstr>PR / latihan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 Sarang Merpati</dc:title>
  <dc:creator>Dosen</dc:creator>
  <cp:lastModifiedBy>user7</cp:lastModifiedBy>
  <cp:revision>20</cp:revision>
  <dcterms:modified xsi:type="dcterms:W3CDTF">2016-09-27T00:31:06Z</dcterms:modified>
</cp:coreProperties>
</file>