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8" r:id="rId2"/>
    <p:sldMasterId id="2147483710" r:id="rId3"/>
    <p:sldMasterId id="2147483722" r:id="rId4"/>
    <p:sldMasterId id="2147483734" r:id="rId5"/>
    <p:sldMasterId id="2147483746" r:id="rId6"/>
    <p:sldMasterId id="2147483818" r:id="rId7"/>
    <p:sldMasterId id="2147483830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7" r:id="rId18"/>
    <p:sldId id="265" r:id="rId19"/>
    <p:sldId id="268" r:id="rId20"/>
    <p:sldId id="269" r:id="rId21"/>
    <p:sldId id="266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9144000" cy="5143500" type="screen16x9"/>
  <p:notesSz cx="6858000" cy="9144000"/>
  <p:defaultTextStyle>
    <a:defPPr>
      <a:defRPr lang="en-US"/>
    </a:defPPr>
    <a:lvl1pPr marL="0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8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39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07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75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91433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A10CFB-F17B-40D6-A16A-EEC828CCC401}" type="doc">
      <dgm:prSet loTypeId="urn:microsoft.com/office/officeart/2005/8/layout/pyramid2" loCatId="list" qsTypeId="urn:microsoft.com/office/officeart/2009/2/quickstyle/3d8" qsCatId="3D" csTypeId="urn:microsoft.com/office/officeart/2005/8/colors/accent6_2" csCatId="accent6" phldr="1"/>
      <dgm:spPr/>
    </dgm:pt>
    <dgm:pt modelId="{859C8794-699D-4297-ACE5-153C0917C38D}">
      <dgm:prSet phldrT="[Text]" custT="1"/>
      <dgm:spPr/>
      <dgm:t>
        <a:bodyPr/>
        <a:lstStyle/>
        <a:p>
          <a:r>
            <a:rPr lang="en-US" sz="1800" b="1" dirty="0" err="1" smtClean="0">
              <a:latin typeface="Cambria" pitchFamily="18" charset="0"/>
            </a:rPr>
            <a:t>hukum</a:t>
          </a:r>
          <a:endParaRPr lang="en-US" b="1" dirty="0"/>
        </a:p>
      </dgm:t>
    </dgm:pt>
    <dgm:pt modelId="{CC26DCCC-6A36-46D6-ADB7-E6FF95EC62D9}" type="parTrans" cxnId="{573BE5F6-D855-44F6-88A5-E6CD9E6FC378}">
      <dgm:prSet/>
      <dgm:spPr/>
      <dgm:t>
        <a:bodyPr/>
        <a:lstStyle/>
        <a:p>
          <a:endParaRPr lang="en-US"/>
        </a:p>
      </dgm:t>
    </dgm:pt>
    <dgm:pt modelId="{919595F8-1870-48A8-82CA-4ABF99F27BED}" type="sibTrans" cxnId="{573BE5F6-D855-44F6-88A5-E6CD9E6FC378}">
      <dgm:prSet/>
      <dgm:spPr/>
      <dgm:t>
        <a:bodyPr/>
        <a:lstStyle/>
        <a:p>
          <a:endParaRPr lang="en-US"/>
        </a:p>
      </dgm:t>
    </dgm:pt>
    <dgm:pt modelId="{91EDE979-7220-4AA5-A3D5-5E0B252A8A6F}">
      <dgm:prSet phldrT="[Text]" custT="1"/>
      <dgm:spPr/>
      <dgm:t>
        <a:bodyPr/>
        <a:lstStyle/>
        <a:p>
          <a:r>
            <a:rPr lang="en-US" sz="1800" b="1" dirty="0" err="1" smtClean="0">
              <a:latin typeface="Cambria" pitchFamily="18" charset="0"/>
            </a:rPr>
            <a:t>peraturan</a:t>
          </a:r>
          <a:r>
            <a:rPr lang="en-US" sz="1800" b="1" dirty="0" smtClean="0">
              <a:latin typeface="Cambria" pitchFamily="18" charset="0"/>
            </a:rPr>
            <a:t> (</a:t>
          </a:r>
          <a:r>
            <a:rPr lang="en-US" sz="1800" b="1" dirty="0" err="1" smtClean="0">
              <a:latin typeface="Cambria" pitchFamily="18" charset="0"/>
            </a:rPr>
            <a:t>pemerintah</a:t>
          </a:r>
          <a:r>
            <a:rPr lang="en-US" sz="1800" b="1" dirty="0" smtClean="0">
              <a:latin typeface="Cambria" pitchFamily="18" charset="0"/>
            </a:rPr>
            <a:t>) formal</a:t>
          </a:r>
          <a:endParaRPr lang="en-US" b="1" dirty="0"/>
        </a:p>
      </dgm:t>
    </dgm:pt>
    <dgm:pt modelId="{38E1E27A-3779-4B59-A746-BA10A07A391A}" type="parTrans" cxnId="{BE353D7D-DDB5-4154-9198-F8886051D47E}">
      <dgm:prSet/>
      <dgm:spPr/>
      <dgm:t>
        <a:bodyPr/>
        <a:lstStyle/>
        <a:p>
          <a:endParaRPr lang="en-US"/>
        </a:p>
      </dgm:t>
    </dgm:pt>
    <dgm:pt modelId="{2EEB6BE3-14F9-4BDF-8ACB-D55C1B7D183A}" type="sibTrans" cxnId="{BE353D7D-DDB5-4154-9198-F8886051D47E}">
      <dgm:prSet/>
      <dgm:spPr/>
      <dgm:t>
        <a:bodyPr/>
        <a:lstStyle/>
        <a:p>
          <a:endParaRPr lang="en-US"/>
        </a:p>
      </dgm:t>
    </dgm:pt>
    <dgm:pt modelId="{D66A16F7-48E6-46A0-B17B-39473C27F76C}">
      <dgm:prSet phldrT="[Text]" custT="1"/>
      <dgm:spPr/>
      <dgm:t>
        <a:bodyPr/>
        <a:lstStyle/>
        <a:p>
          <a:r>
            <a:rPr lang="en-US" sz="1800" b="1" dirty="0" err="1" smtClean="0">
              <a:latin typeface="Cambria" pitchFamily="18" charset="0"/>
            </a:rPr>
            <a:t>norma</a:t>
          </a:r>
          <a:r>
            <a:rPr lang="en-US" sz="1800" b="1" dirty="0" smtClean="0">
              <a:latin typeface="Cambria" pitchFamily="18" charset="0"/>
            </a:rPr>
            <a:t> </a:t>
          </a:r>
          <a:r>
            <a:rPr lang="en-US" sz="1800" b="1" dirty="0" err="1" smtClean="0">
              <a:latin typeface="Cambria" pitchFamily="18" charset="0"/>
            </a:rPr>
            <a:t>sosial</a:t>
          </a:r>
          <a:endParaRPr lang="en-US" b="1" dirty="0"/>
        </a:p>
      </dgm:t>
    </dgm:pt>
    <dgm:pt modelId="{A8182E10-D435-45CF-BBE6-E0DD1AC9A4B8}" type="parTrans" cxnId="{3530D1D5-EA0F-4683-B47E-CE89CDF61567}">
      <dgm:prSet/>
      <dgm:spPr/>
      <dgm:t>
        <a:bodyPr/>
        <a:lstStyle/>
        <a:p>
          <a:endParaRPr lang="en-US"/>
        </a:p>
      </dgm:t>
    </dgm:pt>
    <dgm:pt modelId="{90CE002A-BAD5-4C3C-AF54-E30066B10C06}" type="sibTrans" cxnId="{3530D1D5-EA0F-4683-B47E-CE89CDF61567}">
      <dgm:prSet/>
      <dgm:spPr/>
      <dgm:t>
        <a:bodyPr/>
        <a:lstStyle/>
        <a:p>
          <a:endParaRPr lang="en-US"/>
        </a:p>
      </dgm:t>
    </dgm:pt>
    <dgm:pt modelId="{5A65E915-93BA-43EB-947C-6933AA2F0326}">
      <dgm:prSet custT="1"/>
      <dgm:spPr/>
      <dgm:t>
        <a:bodyPr/>
        <a:lstStyle/>
        <a:p>
          <a:r>
            <a:rPr lang="en-US" sz="1800" b="1" dirty="0" err="1" smtClean="0">
              <a:latin typeface="Cambria" pitchFamily="18" charset="0"/>
            </a:rPr>
            <a:t>konvensi</a:t>
          </a:r>
          <a:endParaRPr lang="en-US" b="1" dirty="0"/>
        </a:p>
      </dgm:t>
    </dgm:pt>
    <dgm:pt modelId="{A90C9A9B-DF1E-4F09-B5D2-325C21ECC6C3}" type="parTrans" cxnId="{09C64767-4279-4F84-BBB0-C0120BBBBE7B}">
      <dgm:prSet/>
      <dgm:spPr/>
      <dgm:t>
        <a:bodyPr/>
        <a:lstStyle/>
        <a:p>
          <a:endParaRPr lang="en-US"/>
        </a:p>
      </dgm:t>
    </dgm:pt>
    <dgm:pt modelId="{896B475B-57DA-4896-9036-5B5CA5199818}" type="sibTrans" cxnId="{09C64767-4279-4F84-BBB0-C0120BBBBE7B}">
      <dgm:prSet/>
      <dgm:spPr/>
      <dgm:t>
        <a:bodyPr/>
        <a:lstStyle/>
        <a:p>
          <a:endParaRPr lang="en-US"/>
        </a:p>
      </dgm:t>
    </dgm:pt>
    <dgm:pt modelId="{56524A6A-CBE4-4849-8C69-4DDD1B42D327}">
      <dgm:prSet custT="1"/>
      <dgm:spPr/>
      <dgm:t>
        <a:bodyPr/>
        <a:lstStyle/>
        <a:p>
          <a:r>
            <a:rPr lang="en-US" sz="1800" b="1" dirty="0" err="1" smtClean="0">
              <a:latin typeface="Cambria" pitchFamily="18" charset="0"/>
            </a:rPr>
            <a:t>adat</a:t>
          </a:r>
          <a:r>
            <a:rPr lang="en-US" sz="1800" b="1" dirty="0" smtClean="0">
              <a:latin typeface="Cambria" pitchFamily="18" charset="0"/>
            </a:rPr>
            <a:t> </a:t>
          </a:r>
          <a:r>
            <a:rPr lang="en-US" sz="1800" b="1" dirty="0" err="1" smtClean="0">
              <a:latin typeface="Cambria" pitchFamily="18" charset="0"/>
            </a:rPr>
            <a:t>istiadat</a:t>
          </a:r>
          <a:endParaRPr lang="en-US" b="1" dirty="0"/>
        </a:p>
      </dgm:t>
    </dgm:pt>
    <dgm:pt modelId="{FA8D7FE6-35B0-48F5-904C-9265EFF299DB}" type="parTrans" cxnId="{DDB35E4F-71B8-4496-BACC-427BCD7ED9AE}">
      <dgm:prSet/>
      <dgm:spPr/>
      <dgm:t>
        <a:bodyPr/>
        <a:lstStyle/>
        <a:p>
          <a:endParaRPr lang="en-US"/>
        </a:p>
      </dgm:t>
    </dgm:pt>
    <dgm:pt modelId="{1CCAC967-37F7-4D1E-90EC-F0F928F215F1}" type="sibTrans" cxnId="{DDB35E4F-71B8-4496-BACC-427BCD7ED9AE}">
      <dgm:prSet/>
      <dgm:spPr/>
      <dgm:t>
        <a:bodyPr/>
        <a:lstStyle/>
        <a:p>
          <a:endParaRPr lang="en-US"/>
        </a:p>
      </dgm:t>
    </dgm:pt>
    <dgm:pt modelId="{F68B7B4D-FA25-42D1-9A50-26A5FC017809}">
      <dgm:prSet custT="1"/>
      <dgm:spPr/>
      <dgm:t>
        <a:bodyPr/>
        <a:lstStyle/>
        <a:p>
          <a:r>
            <a:rPr lang="en-US" sz="1800" b="1" dirty="0" err="1" smtClean="0">
              <a:latin typeface="Cambria" pitchFamily="18" charset="0"/>
            </a:rPr>
            <a:t>Kode</a:t>
          </a:r>
          <a:r>
            <a:rPr lang="en-US" sz="1800" b="1" dirty="0" smtClean="0">
              <a:latin typeface="Cambria" pitchFamily="18" charset="0"/>
            </a:rPr>
            <a:t> </a:t>
          </a:r>
          <a:r>
            <a:rPr lang="en-US" sz="1800" b="1" dirty="0" err="1" smtClean="0">
              <a:latin typeface="Cambria" pitchFamily="18" charset="0"/>
            </a:rPr>
            <a:t>etik</a:t>
          </a:r>
          <a:endParaRPr lang="en-US" b="1" dirty="0"/>
        </a:p>
      </dgm:t>
    </dgm:pt>
    <dgm:pt modelId="{4A46131A-1887-426F-A5C4-E6B419B354FC}" type="parTrans" cxnId="{CC66455D-B8F4-4E48-AF8A-E7F1102968B6}">
      <dgm:prSet/>
      <dgm:spPr/>
      <dgm:t>
        <a:bodyPr/>
        <a:lstStyle/>
        <a:p>
          <a:endParaRPr lang="en-US"/>
        </a:p>
      </dgm:t>
    </dgm:pt>
    <dgm:pt modelId="{CF9EB373-D279-4510-8679-4A8ADCE5F3C3}" type="sibTrans" cxnId="{CC66455D-B8F4-4E48-AF8A-E7F1102968B6}">
      <dgm:prSet/>
      <dgm:spPr/>
      <dgm:t>
        <a:bodyPr/>
        <a:lstStyle/>
        <a:p>
          <a:endParaRPr lang="en-US"/>
        </a:p>
      </dgm:t>
    </dgm:pt>
    <dgm:pt modelId="{B25D1E17-E30D-47B0-A0D9-671ACB885B4B}" type="pres">
      <dgm:prSet presAssocID="{F3A10CFB-F17B-40D6-A16A-EEC828CCC401}" presName="compositeShape" presStyleCnt="0">
        <dgm:presLayoutVars>
          <dgm:dir/>
          <dgm:resizeHandles/>
        </dgm:presLayoutVars>
      </dgm:prSet>
      <dgm:spPr/>
    </dgm:pt>
    <dgm:pt modelId="{9DAC5EDA-2945-4BB5-B7A6-F0D04A1628B3}" type="pres">
      <dgm:prSet presAssocID="{F3A10CFB-F17B-40D6-A16A-EEC828CCC401}" presName="pyramid" presStyleLbl="node1" presStyleIdx="0" presStyleCnt="1"/>
      <dgm:spPr/>
    </dgm:pt>
    <dgm:pt modelId="{1D413329-79D6-439E-8255-A85CD8A114C3}" type="pres">
      <dgm:prSet presAssocID="{F3A10CFB-F17B-40D6-A16A-EEC828CCC401}" presName="theList" presStyleCnt="0"/>
      <dgm:spPr/>
    </dgm:pt>
    <dgm:pt modelId="{580C7F63-9DAE-4D1F-A0C2-3BD5E4A635F6}" type="pres">
      <dgm:prSet presAssocID="{859C8794-699D-4297-ACE5-153C0917C38D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2335C-6850-4979-906E-186144BD9648}" type="pres">
      <dgm:prSet presAssocID="{859C8794-699D-4297-ACE5-153C0917C38D}" presName="aSpace" presStyleCnt="0"/>
      <dgm:spPr/>
    </dgm:pt>
    <dgm:pt modelId="{485482E6-08AB-4756-9103-47A417228B29}" type="pres">
      <dgm:prSet presAssocID="{91EDE979-7220-4AA5-A3D5-5E0B252A8A6F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C6564-683F-4665-B99A-C21D40D49D36}" type="pres">
      <dgm:prSet presAssocID="{91EDE979-7220-4AA5-A3D5-5E0B252A8A6F}" presName="aSpace" presStyleCnt="0"/>
      <dgm:spPr/>
    </dgm:pt>
    <dgm:pt modelId="{86A5052E-983B-4CF1-A330-2C55D19C91D9}" type="pres">
      <dgm:prSet presAssocID="{56524A6A-CBE4-4849-8C69-4DDD1B42D327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616C20-F07B-4E04-B964-C5C07DE9E6D2}" type="pres">
      <dgm:prSet presAssocID="{56524A6A-CBE4-4849-8C69-4DDD1B42D327}" presName="aSpace" presStyleCnt="0"/>
      <dgm:spPr/>
    </dgm:pt>
    <dgm:pt modelId="{D2A488A8-1B18-40FB-80C2-CEAB2782D307}" type="pres">
      <dgm:prSet presAssocID="{5A65E915-93BA-43EB-947C-6933AA2F0326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953D6-87AA-4852-B2DE-ED29DBE30009}" type="pres">
      <dgm:prSet presAssocID="{5A65E915-93BA-43EB-947C-6933AA2F0326}" presName="aSpace" presStyleCnt="0"/>
      <dgm:spPr/>
    </dgm:pt>
    <dgm:pt modelId="{5F3715B2-AEDA-4D4F-ADBA-D710C621AA12}" type="pres">
      <dgm:prSet presAssocID="{D66A16F7-48E6-46A0-B17B-39473C27F76C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8A9A5-694D-48AB-8A8B-68C3D5D7E23C}" type="pres">
      <dgm:prSet presAssocID="{D66A16F7-48E6-46A0-B17B-39473C27F76C}" presName="aSpace" presStyleCnt="0"/>
      <dgm:spPr/>
    </dgm:pt>
    <dgm:pt modelId="{B68ADC5D-5001-4D91-8570-E5DFE7D79945}" type="pres">
      <dgm:prSet presAssocID="{F68B7B4D-FA25-42D1-9A50-26A5FC017809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3CAEB-21A0-425C-8626-82533A2958B7}" type="pres">
      <dgm:prSet presAssocID="{F68B7B4D-FA25-42D1-9A50-26A5FC017809}" presName="aSpace" presStyleCnt="0"/>
      <dgm:spPr/>
    </dgm:pt>
  </dgm:ptLst>
  <dgm:cxnLst>
    <dgm:cxn modelId="{DDB35E4F-71B8-4496-BACC-427BCD7ED9AE}" srcId="{F3A10CFB-F17B-40D6-A16A-EEC828CCC401}" destId="{56524A6A-CBE4-4849-8C69-4DDD1B42D327}" srcOrd="2" destOrd="0" parTransId="{FA8D7FE6-35B0-48F5-904C-9265EFF299DB}" sibTransId="{1CCAC967-37F7-4D1E-90EC-F0F928F215F1}"/>
    <dgm:cxn modelId="{846B3533-1356-4528-BD52-AE439B5D81B3}" type="presOf" srcId="{F3A10CFB-F17B-40D6-A16A-EEC828CCC401}" destId="{B25D1E17-E30D-47B0-A0D9-671ACB885B4B}" srcOrd="0" destOrd="0" presId="urn:microsoft.com/office/officeart/2005/8/layout/pyramid2"/>
    <dgm:cxn modelId="{089D389E-7050-4A08-BC12-7E92C5AC7CA0}" type="presOf" srcId="{56524A6A-CBE4-4849-8C69-4DDD1B42D327}" destId="{86A5052E-983B-4CF1-A330-2C55D19C91D9}" srcOrd="0" destOrd="0" presId="urn:microsoft.com/office/officeart/2005/8/layout/pyramid2"/>
    <dgm:cxn modelId="{4C7229CD-286C-4A5F-BA48-65B11D1A3284}" type="presOf" srcId="{5A65E915-93BA-43EB-947C-6933AA2F0326}" destId="{D2A488A8-1B18-40FB-80C2-CEAB2782D307}" srcOrd="0" destOrd="0" presId="urn:microsoft.com/office/officeart/2005/8/layout/pyramid2"/>
    <dgm:cxn modelId="{27FC5FC5-F18B-4B10-A9C0-9FB8028AAF0B}" type="presOf" srcId="{91EDE979-7220-4AA5-A3D5-5E0B252A8A6F}" destId="{485482E6-08AB-4756-9103-47A417228B29}" srcOrd="0" destOrd="0" presId="urn:microsoft.com/office/officeart/2005/8/layout/pyramid2"/>
    <dgm:cxn modelId="{573BE5F6-D855-44F6-88A5-E6CD9E6FC378}" srcId="{F3A10CFB-F17B-40D6-A16A-EEC828CCC401}" destId="{859C8794-699D-4297-ACE5-153C0917C38D}" srcOrd="0" destOrd="0" parTransId="{CC26DCCC-6A36-46D6-ADB7-E6FF95EC62D9}" sibTransId="{919595F8-1870-48A8-82CA-4ABF99F27BED}"/>
    <dgm:cxn modelId="{93BE9E93-1165-42EC-92CC-7D115AAC9137}" type="presOf" srcId="{D66A16F7-48E6-46A0-B17B-39473C27F76C}" destId="{5F3715B2-AEDA-4D4F-ADBA-D710C621AA12}" srcOrd="0" destOrd="0" presId="urn:microsoft.com/office/officeart/2005/8/layout/pyramid2"/>
    <dgm:cxn modelId="{CC66455D-B8F4-4E48-AF8A-E7F1102968B6}" srcId="{F3A10CFB-F17B-40D6-A16A-EEC828CCC401}" destId="{F68B7B4D-FA25-42D1-9A50-26A5FC017809}" srcOrd="5" destOrd="0" parTransId="{4A46131A-1887-426F-A5C4-E6B419B354FC}" sibTransId="{CF9EB373-D279-4510-8679-4A8ADCE5F3C3}"/>
    <dgm:cxn modelId="{0C765DE0-89CF-4159-964C-0131DC2DEB0D}" type="presOf" srcId="{859C8794-699D-4297-ACE5-153C0917C38D}" destId="{580C7F63-9DAE-4D1F-A0C2-3BD5E4A635F6}" srcOrd="0" destOrd="0" presId="urn:microsoft.com/office/officeart/2005/8/layout/pyramid2"/>
    <dgm:cxn modelId="{60563830-8929-415B-B243-9AFBF2C9E157}" type="presOf" srcId="{F68B7B4D-FA25-42D1-9A50-26A5FC017809}" destId="{B68ADC5D-5001-4D91-8570-E5DFE7D79945}" srcOrd="0" destOrd="0" presId="urn:microsoft.com/office/officeart/2005/8/layout/pyramid2"/>
    <dgm:cxn modelId="{BE353D7D-DDB5-4154-9198-F8886051D47E}" srcId="{F3A10CFB-F17B-40D6-A16A-EEC828CCC401}" destId="{91EDE979-7220-4AA5-A3D5-5E0B252A8A6F}" srcOrd="1" destOrd="0" parTransId="{38E1E27A-3779-4B59-A746-BA10A07A391A}" sibTransId="{2EEB6BE3-14F9-4BDF-8ACB-D55C1B7D183A}"/>
    <dgm:cxn modelId="{09C64767-4279-4F84-BBB0-C0120BBBBE7B}" srcId="{F3A10CFB-F17B-40D6-A16A-EEC828CCC401}" destId="{5A65E915-93BA-43EB-947C-6933AA2F0326}" srcOrd="3" destOrd="0" parTransId="{A90C9A9B-DF1E-4F09-B5D2-325C21ECC6C3}" sibTransId="{896B475B-57DA-4896-9036-5B5CA5199818}"/>
    <dgm:cxn modelId="{3530D1D5-EA0F-4683-B47E-CE89CDF61567}" srcId="{F3A10CFB-F17B-40D6-A16A-EEC828CCC401}" destId="{D66A16F7-48E6-46A0-B17B-39473C27F76C}" srcOrd="4" destOrd="0" parTransId="{A8182E10-D435-45CF-BBE6-E0DD1AC9A4B8}" sibTransId="{90CE002A-BAD5-4C3C-AF54-E30066B10C06}"/>
    <dgm:cxn modelId="{A7DD0F2B-D3C2-4F5D-9CCE-4C49237244B2}" type="presParOf" srcId="{B25D1E17-E30D-47B0-A0D9-671ACB885B4B}" destId="{9DAC5EDA-2945-4BB5-B7A6-F0D04A1628B3}" srcOrd="0" destOrd="0" presId="urn:microsoft.com/office/officeart/2005/8/layout/pyramid2"/>
    <dgm:cxn modelId="{6652C1A2-B49C-4821-A049-437B10FD0CFB}" type="presParOf" srcId="{B25D1E17-E30D-47B0-A0D9-671ACB885B4B}" destId="{1D413329-79D6-439E-8255-A85CD8A114C3}" srcOrd="1" destOrd="0" presId="urn:microsoft.com/office/officeart/2005/8/layout/pyramid2"/>
    <dgm:cxn modelId="{17C41DEF-62D7-4D3C-AD47-09B48935B08B}" type="presParOf" srcId="{1D413329-79D6-439E-8255-A85CD8A114C3}" destId="{580C7F63-9DAE-4D1F-A0C2-3BD5E4A635F6}" srcOrd="0" destOrd="0" presId="urn:microsoft.com/office/officeart/2005/8/layout/pyramid2"/>
    <dgm:cxn modelId="{4FA03611-CB69-486B-87BC-08F4C3E72090}" type="presParOf" srcId="{1D413329-79D6-439E-8255-A85CD8A114C3}" destId="{5432335C-6850-4979-906E-186144BD9648}" srcOrd="1" destOrd="0" presId="urn:microsoft.com/office/officeart/2005/8/layout/pyramid2"/>
    <dgm:cxn modelId="{83DD9319-0301-4E50-AFC1-58FE0BA95999}" type="presParOf" srcId="{1D413329-79D6-439E-8255-A85CD8A114C3}" destId="{485482E6-08AB-4756-9103-47A417228B29}" srcOrd="2" destOrd="0" presId="urn:microsoft.com/office/officeart/2005/8/layout/pyramid2"/>
    <dgm:cxn modelId="{BF74ACBB-BC1B-4F66-960D-C84513B2CEAB}" type="presParOf" srcId="{1D413329-79D6-439E-8255-A85CD8A114C3}" destId="{9DDC6564-683F-4665-B99A-C21D40D49D36}" srcOrd="3" destOrd="0" presId="urn:microsoft.com/office/officeart/2005/8/layout/pyramid2"/>
    <dgm:cxn modelId="{1962DD65-DBAA-4E80-A940-46CFEE13DFC4}" type="presParOf" srcId="{1D413329-79D6-439E-8255-A85CD8A114C3}" destId="{86A5052E-983B-4CF1-A330-2C55D19C91D9}" srcOrd="4" destOrd="0" presId="urn:microsoft.com/office/officeart/2005/8/layout/pyramid2"/>
    <dgm:cxn modelId="{1876EA69-D965-4D9B-8B4C-38EE8323AC40}" type="presParOf" srcId="{1D413329-79D6-439E-8255-A85CD8A114C3}" destId="{4B616C20-F07B-4E04-B964-C5C07DE9E6D2}" srcOrd="5" destOrd="0" presId="urn:microsoft.com/office/officeart/2005/8/layout/pyramid2"/>
    <dgm:cxn modelId="{E977A331-FBC2-4142-8BBA-570375384689}" type="presParOf" srcId="{1D413329-79D6-439E-8255-A85CD8A114C3}" destId="{D2A488A8-1B18-40FB-80C2-CEAB2782D307}" srcOrd="6" destOrd="0" presId="urn:microsoft.com/office/officeart/2005/8/layout/pyramid2"/>
    <dgm:cxn modelId="{3C8A057B-27FF-4CA8-AA0C-853499EC6221}" type="presParOf" srcId="{1D413329-79D6-439E-8255-A85CD8A114C3}" destId="{2A8953D6-87AA-4852-B2DE-ED29DBE30009}" srcOrd="7" destOrd="0" presId="urn:microsoft.com/office/officeart/2005/8/layout/pyramid2"/>
    <dgm:cxn modelId="{7B725488-669C-425F-9ED7-CD496708D9EF}" type="presParOf" srcId="{1D413329-79D6-439E-8255-A85CD8A114C3}" destId="{5F3715B2-AEDA-4D4F-ADBA-D710C621AA12}" srcOrd="8" destOrd="0" presId="urn:microsoft.com/office/officeart/2005/8/layout/pyramid2"/>
    <dgm:cxn modelId="{6ABCF95B-6353-4C72-B318-E4490F80116F}" type="presParOf" srcId="{1D413329-79D6-439E-8255-A85CD8A114C3}" destId="{A2F8A9A5-694D-48AB-8A8B-68C3D5D7E23C}" srcOrd="9" destOrd="0" presId="urn:microsoft.com/office/officeart/2005/8/layout/pyramid2"/>
    <dgm:cxn modelId="{C30AC272-3A9B-433C-B0DA-238509DF3B46}" type="presParOf" srcId="{1D413329-79D6-439E-8255-A85CD8A114C3}" destId="{B68ADC5D-5001-4D91-8570-E5DFE7D79945}" srcOrd="10" destOrd="0" presId="urn:microsoft.com/office/officeart/2005/8/layout/pyramid2"/>
    <dgm:cxn modelId="{507DD387-52C0-44CC-9626-B303B40B251A}" type="presParOf" srcId="{1D413329-79D6-439E-8255-A85CD8A114C3}" destId="{41E3CAEB-21A0-425C-8626-82533A2958B7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34CC97-E66E-4CD4-B3E9-3EC9640CDAA7}" type="doc">
      <dgm:prSet loTypeId="urn:microsoft.com/office/officeart/2005/8/layout/radial5" loCatId="cycle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BBA8870-D827-42C9-98FD-396F3398A392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Institusi</a:t>
          </a:r>
          <a:endParaRPr lang="en-US" b="1" dirty="0">
            <a:solidFill>
              <a:schemeClr val="tx1"/>
            </a:solidFill>
          </a:endParaRPr>
        </a:p>
      </dgm:t>
    </dgm:pt>
    <dgm:pt modelId="{5275C915-2AD2-4A8D-B12F-E58100C9730F}" type="parTrans" cxnId="{CAE76172-5CEC-4D49-B43B-A3DCD0466250}">
      <dgm:prSet/>
      <dgm:spPr/>
      <dgm:t>
        <a:bodyPr/>
        <a:lstStyle/>
        <a:p>
          <a:endParaRPr lang="en-US"/>
        </a:p>
      </dgm:t>
    </dgm:pt>
    <dgm:pt modelId="{4052CCB5-CC50-4B06-BD34-CB6999394D0C}" type="sibTrans" cxnId="{CAE76172-5CEC-4D49-B43B-A3DCD0466250}">
      <dgm:prSet/>
      <dgm:spPr/>
      <dgm:t>
        <a:bodyPr/>
        <a:lstStyle/>
        <a:p>
          <a:endParaRPr lang="en-US"/>
        </a:p>
      </dgm:t>
    </dgm:pt>
    <dgm:pt modelId="{6F96121A-1052-465F-8757-0FCF05735989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Institusi</a:t>
          </a:r>
          <a:endParaRPr lang="en-US" b="1" dirty="0" smtClean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Formal</a:t>
          </a:r>
          <a:endParaRPr lang="en-US" b="1" dirty="0">
            <a:solidFill>
              <a:schemeClr val="tx1"/>
            </a:solidFill>
          </a:endParaRPr>
        </a:p>
      </dgm:t>
    </dgm:pt>
    <dgm:pt modelId="{65323A84-D3FC-40A3-8930-DF3832AA8DC9}" type="parTrans" cxnId="{67B570B8-023F-4016-B699-CA34AF9DE091}">
      <dgm:prSet/>
      <dgm:spPr/>
      <dgm:t>
        <a:bodyPr/>
        <a:lstStyle/>
        <a:p>
          <a:endParaRPr lang="en-US"/>
        </a:p>
      </dgm:t>
    </dgm:pt>
    <dgm:pt modelId="{6C2C7356-21E8-4CC8-90EF-591EF25D1129}" type="sibTrans" cxnId="{67B570B8-023F-4016-B699-CA34AF9DE091}">
      <dgm:prSet/>
      <dgm:spPr/>
      <dgm:t>
        <a:bodyPr/>
        <a:lstStyle/>
        <a:p>
          <a:endParaRPr lang="en-US"/>
        </a:p>
      </dgm:t>
    </dgm:pt>
    <dgm:pt modelId="{ACA195B0-E8F6-46D5-8E93-BFC59F189EA7}">
      <dgm:prSet phldrT="[Tex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Institusi</a:t>
          </a:r>
          <a:endParaRPr lang="en-US" b="1" dirty="0" smtClean="0">
            <a:solidFill>
              <a:schemeClr val="tx1"/>
            </a:solidFill>
          </a:endParaRPr>
        </a:p>
        <a:p>
          <a:r>
            <a:rPr lang="en-US" b="1" dirty="0" smtClean="0">
              <a:solidFill>
                <a:schemeClr val="tx1"/>
              </a:solidFill>
            </a:rPr>
            <a:t>Informal</a:t>
          </a:r>
          <a:endParaRPr lang="en-US" b="1" dirty="0">
            <a:solidFill>
              <a:schemeClr val="tx1"/>
            </a:solidFill>
          </a:endParaRPr>
        </a:p>
      </dgm:t>
    </dgm:pt>
    <dgm:pt modelId="{5A06AE03-C07A-4751-A063-97BD1EF578C6}" type="parTrans" cxnId="{AECE9AB6-01A4-4B2C-8D92-2B2924BEC7FD}">
      <dgm:prSet/>
      <dgm:spPr/>
      <dgm:t>
        <a:bodyPr/>
        <a:lstStyle/>
        <a:p>
          <a:endParaRPr lang="en-US"/>
        </a:p>
      </dgm:t>
    </dgm:pt>
    <dgm:pt modelId="{F5AB7546-4FF6-4137-AC84-528583FC906F}" type="sibTrans" cxnId="{AECE9AB6-01A4-4B2C-8D92-2B2924BEC7FD}">
      <dgm:prSet/>
      <dgm:spPr/>
      <dgm:t>
        <a:bodyPr/>
        <a:lstStyle/>
        <a:p>
          <a:endParaRPr lang="en-US"/>
        </a:p>
      </dgm:t>
    </dgm:pt>
    <dgm:pt modelId="{E85322F3-30E7-4530-B09B-192984A247F3}" type="pres">
      <dgm:prSet presAssocID="{7E34CC97-E66E-4CD4-B3E9-3EC9640CDA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3ADBC7-3BA4-434D-A742-C30B8AD29582}" type="pres">
      <dgm:prSet presAssocID="{5BBA8870-D827-42C9-98FD-396F3398A392}" presName="centerShape" presStyleLbl="node0" presStyleIdx="0" presStyleCnt="1"/>
      <dgm:spPr/>
      <dgm:t>
        <a:bodyPr/>
        <a:lstStyle/>
        <a:p>
          <a:endParaRPr lang="en-US"/>
        </a:p>
      </dgm:t>
    </dgm:pt>
    <dgm:pt modelId="{7129FCC6-4328-4E1E-9958-ADEC4BA3B895}" type="pres">
      <dgm:prSet presAssocID="{65323A84-D3FC-40A3-8930-DF3832AA8DC9}" presName="parTrans" presStyleLbl="sibTrans2D1" presStyleIdx="0" presStyleCnt="2"/>
      <dgm:spPr/>
      <dgm:t>
        <a:bodyPr/>
        <a:lstStyle/>
        <a:p>
          <a:endParaRPr lang="en-US"/>
        </a:p>
      </dgm:t>
    </dgm:pt>
    <dgm:pt modelId="{E171CC98-9BE1-4A91-8673-F54FE6C33DB8}" type="pres">
      <dgm:prSet presAssocID="{65323A84-D3FC-40A3-8930-DF3832AA8DC9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28BCE73-1F43-44CF-BD16-0E84A5F7809E}" type="pres">
      <dgm:prSet presAssocID="{6F96121A-1052-465F-8757-0FCF0573598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77234-F503-4576-A3FE-BF32155123D3}" type="pres">
      <dgm:prSet presAssocID="{5A06AE03-C07A-4751-A063-97BD1EF578C6}" presName="parTrans" presStyleLbl="sibTrans2D1" presStyleIdx="1" presStyleCnt="2"/>
      <dgm:spPr/>
      <dgm:t>
        <a:bodyPr/>
        <a:lstStyle/>
        <a:p>
          <a:endParaRPr lang="en-US"/>
        </a:p>
      </dgm:t>
    </dgm:pt>
    <dgm:pt modelId="{899CFC65-941B-40D2-AB87-CA24B5130E05}" type="pres">
      <dgm:prSet presAssocID="{5A06AE03-C07A-4751-A063-97BD1EF578C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C37746D2-ABA9-42DE-9110-62D0F7CB7B55}" type="pres">
      <dgm:prSet presAssocID="{ACA195B0-E8F6-46D5-8E93-BFC59F189EA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E76172-5CEC-4D49-B43B-A3DCD0466250}" srcId="{7E34CC97-E66E-4CD4-B3E9-3EC9640CDAA7}" destId="{5BBA8870-D827-42C9-98FD-396F3398A392}" srcOrd="0" destOrd="0" parTransId="{5275C915-2AD2-4A8D-B12F-E58100C9730F}" sibTransId="{4052CCB5-CC50-4B06-BD34-CB6999394D0C}"/>
    <dgm:cxn modelId="{59E6B9FD-6DD1-447F-B493-72DB5DA79573}" type="presOf" srcId="{ACA195B0-E8F6-46D5-8E93-BFC59F189EA7}" destId="{C37746D2-ABA9-42DE-9110-62D0F7CB7B55}" srcOrd="0" destOrd="0" presId="urn:microsoft.com/office/officeart/2005/8/layout/radial5"/>
    <dgm:cxn modelId="{EC1D48F8-84AD-442C-9634-2A8FAB4A801C}" type="presOf" srcId="{65323A84-D3FC-40A3-8930-DF3832AA8DC9}" destId="{7129FCC6-4328-4E1E-9958-ADEC4BA3B895}" srcOrd="0" destOrd="0" presId="urn:microsoft.com/office/officeart/2005/8/layout/radial5"/>
    <dgm:cxn modelId="{EF4449D3-1AE7-40F0-AF95-7511AA5CB1FE}" type="presOf" srcId="{5A06AE03-C07A-4751-A063-97BD1EF578C6}" destId="{899CFC65-941B-40D2-AB87-CA24B5130E05}" srcOrd="1" destOrd="0" presId="urn:microsoft.com/office/officeart/2005/8/layout/radial5"/>
    <dgm:cxn modelId="{CA8F3BF3-623C-45FE-B047-EB23B1A6E3AB}" type="presOf" srcId="{65323A84-D3FC-40A3-8930-DF3832AA8DC9}" destId="{E171CC98-9BE1-4A91-8673-F54FE6C33DB8}" srcOrd="1" destOrd="0" presId="urn:microsoft.com/office/officeart/2005/8/layout/radial5"/>
    <dgm:cxn modelId="{F6A11BF5-8B4D-4331-8A68-BDC36FBEA1EE}" type="presOf" srcId="{7E34CC97-E66E-4CD4-B3E9-3EC9640CDAA7}" destId="{E85322F3-30E7-4530-B09B-192984A247F3}" srcOrd="0" destOrd="0" presId="urn:microsoft.com/office/officeart/2005/8/layout/radial5"/>
    <dgm:cxn modelId="{67B570B8-023F-4016-B699-CA34AF9DE091}" srcId="{5BBA8870-D827-42C9-98FD-396F3398A392}" destId="{6F96121A-1052-465F-8757-0FCF05735989}" srcOrd="0" destOrd="0" parTransId="{65323A84-D3FC-40A3-8930-DF3832AA8DC9}" sibTransId="{6C2C7356-21E8-4CC8-90EF-591EF25D1129}"/>
    <dgm:cxn modelId="{C2E32617-8DB7-419F-839B-8CF1007A42B2}" type="presOf" srcId="{5A06AE03-C07A-4751-A063-97BD1EF578C6}" destId="{6FE77234-F503-4576-A3FE-BF32155123D3}" srcOrd="0" destOrd="0" presId="urn:microsoft.com/office/officeart/2005/8/layout/radial5"/>
    <dgm:cxn modelId="{9C83F04D-79B9-4977-9E98-791699572F47}" type="presOf" srcId="{6F96121A-1052-465F-8757-0FCF05735989}" destId="{628BCE73-1F43-44CF-BD16-0E84A5F7809E}" srcOrd="0" destOrd="0" presId="urn:microsoft.com/office/officeart/2005/8/layout/radial5"/>
    <dgm:cxn modelId="{AECE9AB6-01A4-4B2C-8D92-2B2924BEC7FD}" srcId="{5BBA8870-D827-42C9-98FD-396F3398A392}" destId="{ACA195B0-E8F6-46D5-8E93-BFC59F189EA7}" srcOrd="1" destOrd="0" parTransId="{5A06AE03-C07A-4751-A063-97BD1EF578C6}" sibTransId="{F5AB7546-4FF6-4137-AC84-528583FC906F}"/>
    <dgm:cxn modelId="{268E1D59-270E-4ABB-BA37-B71730D62400}" type="presOf" srcId="{5BBA8870-D827-42C9-98FD-396F3398A392}" destId="{A93ADBC7-3BA4-434D-A742-C30B8AD29582}" srcOrd="0" destOrd="0" presId="urn:microsoft.com/office/officeart/2005/8/layout/radial5"/>
    <dgm:cxn modelId="{064E4F4D-30DB-4680-8190-C18E53A3646A}" type="presParOf" srcId="{E85322F3-30E7-4530-B09B-192984A247F3}" destId="{A93ADBC7-3BA4-434D-A742-C30B8AD29582}" srcOrd="0" destOrd="0" presId="urn:microsoft.com/office/officeart/2005/8/layout/radial5"/>
    <dgm:cxn modelId="{75C0BC7A-70A3-4830-A290-0A7CF0809FE1}" type="presParOf" srcId="{E85322F3-30E7-4530-B09B-192984A247F3}" destId="{7129FCC6-4328-4E1E-9958-ADEC4BA3B895}" srcOrd="1" destOrd="0" presId="urn:microsoft.com/office/officeart/2005/8/layout/radial5"/>
    <dgm:cxn modelId="{1BEB0A3F-077A-4F83-9685-5B11F5E6F438}" type="presParOf" srcId="{7129FCC6-4328-4E1E-9958-ADEC4BA3B895}" destId="{E171CC98-9BE1-4A91-8673-F54FE6C33DB8}" srcOrd="0" destOrd="0" presId="urn:microsoft.com/office/officeart/2005/8/layout/radial5"/>
    <dgm:cxn modelId="{0623B11B-503E-4EBC-9545-18D319D0E19E}" type="presParOf" srcId="{E85322F3-30E7-4530-B09B-192984A247F3}" destId="{628BCE73-1F43-44CF-BD16-0E84A5F7809E}" srcOrd="2" destOrd="0" presId="urn:microsoft.com/office/officeart/2005/8/layout/radial5"/>
    <dgm:cxn modelId="{E49F6A6A-4C7F-4E5F-BD93-568A074CC03C}" type="presParOf" srcId="{E85322F3-30E7-4530-B09B-192984A247F3}" destId="{6FE77234-F503-4576-A3FE-BF32155123D3}" srcOrd="3" destOrd="0" presId="urn:microsoft.com/office/officeart/2005/8/layout/radial5"/>
    <dgm:cxn modelId="{64F672E3-B7D5-4AC3-9ACD-130CBFC875F8}" type="presParOf" srcId="{6FE77234-F503-4576-A3FE-BF32155123D3}" destId="{899CFC65-941B-40D2-AB87-CA24B5130E05}" srcOrd="0" destOrd="0" presId="urn:microsoft.com/office/officeart/2005/8/layout/radial5"/>
    <dgm:cxn modelId="{33C6C35B-2C0B-4D1C-8DD1-455D5EEE4A52}" type="presParOf" srcId="{E85322F3-30E7-4530-B09B-192984A247F3}" destId="{C37746D2-ABA9-42DE-9110-62D0F7CB7B55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E79180-6F3F-4472-8728-29EE3666EB32}" type="doc">
      <dgm:prSet loTypeId="urn:microsoft.com/office/officeart/2005/8/layout/orgChart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40B3BF1-6D46-47F6-A0AE-7CE0D8B026A5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Cambria" pitchFamily="18" charset="0"/>
            </a:rPr>
            <a:t>Kriteria</a:t>
          </a:r>
          <a:r>
            <a:rPr lang="en-US" sz="2400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mbria" pitchFamily="18" charset="0"/>
            </a:rPr>
            <a:t>Penilaian</a:t>
          </a:r>
          <a:endParaRPr lang="en-US" sz="2400" dirty="0">
            <a:solidFill>
              <a:schemeClr val="tx1"/>
            </a:solidFill>
            <a:latin typeface="Cambria" pitchFamily="18" charset="0"/>
          </a:endParaRPr>
        </a:p>
      </dgm:t>
    </dgm:pt>
    <dgm:pt modelId="{41DF76C6-9315-4D3D-BC00-9134930D069A}" type="parTrans" cxnId="{152582BA-B0FA-4E5C-BC84-1DD47CFC604B}">
      <dgm:prSet/>
      <dgm:spPr/>
      <dgm:t>
        <a:bodyPr/>
        <a:lstStyle/>
        <a:p>
          <a:endParaRPr lang="en-US"/>
        </a:p>
      </dgm:t>
    </dgm:pt>
    <dgm:pt modelId="{9AA91903-BBC3-4E45-8F42-F87661C3CF86}" type="sibTrans" cxnId="{152582BA-B0FA-4E5C-BC84-1DD47CFC604B}">
      <dgm:prSet/>
      <dgm:spPr/>
      <dgm:t>
        <a:bodyPr/>
        <a:lstStyle/>
        <a:p>
          <a:endParaRPr lang="en-US"/>
        </a:p>
      </dgm:t>
    </dgm:pt>
    <dgm:pt modelId="{35667ACC-1C0B-4BE2-9839-ED7B3C0054CE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Cambria" pitchFamily="18" charset="0"/>
            </a:rPr>
            <a:t>Kemandirian</a:t>
          </a:r>
          <a:endParaRPr lang="en-US" sz="2400" dirty="0">
            <a:solidFill>
              <a:schemeClr val="tx1"/>
            </a:solidFill>
            <a:latin typeface="Cambria" pitchFamily="18" charset="0"/>
          </a:endParaRPr>
        </a:p>
      </dgm:t>
    </dgm:pt>
    <dgm:pt modelId="{462E283E-C85C-49D7-8906-7C94892153C9}" type="parTrans" cxnId="{16AA944A-9BFC-47B8-B8A1-F9D3444DB9DE}">
      <dgm:prSet/>
      <dgm:spPr/>
      <dgm:t>
        <a:bodyPr/>
        <a:lstStyle/>
        <a:p>
          <a:endParaRPr lang="en-US"/>
        </a:p>
      </dgm:t>
    </dgm:pt>
    <dgm:pt modelId="{D077F194-7E6A-4D43-BEBF-B881B7328908}" type="sibTrans" cxnId="{16AA944A-9BFC-47B8-B8A1-F9D3444DB9DE}">
      <dgm:prSet/>
      <dgm:spPr/>
      <dgm:t>
        <a:bodyPr/>
        <a:lstStyle/>
        <a:p>
          <a:endParaRPr lang="en-US"/>
        </a:p>
      </dgm:t>
    </dgm:pt>
    <dgm:pt modelId="{3FF6B5A1-D04E-4309-B3FA-C555582662C0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Cambria" pitchFamily="18" charset="0"/>
            </a:rPr>
            <a:t>Jangkauan</a:t>
          </a:r>
          <a:r>
            <a:rPr lang="en-US" sz="2400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mbria" pitchFamily="18" charset="0"/>
            </a:rPr>
            <a:t>terhadap</a:t>
          </a:r>
          <a:r>
            <a:rPr lang="en-US" sz="2400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Cambria" pitchFamily="18" charset="0"/>
            </a:rPr>
            <a:t>Klien</a:t>
          </a:r>
          <a:r>
            <a:rPr lang="en-US" sz="2400" dirty="0" smtClean="0">
              <a:solidFill>
                <a:schemeClr val="tx1"/>
              </a:solidFill>
              <a:latin typeface="Cambria" pitchFamily="18" charset="0"/>
            </a:rPr>
            <a:t> Target</a:t>
          </a:r>
          <a:endParaRPr lang="en-US" sz="2400" dirty="0">
            <a:solidFill>
              <a:schemeClr val="tx1"/>
            </a:solidFill>
            <a:latin typeface="Cambria" pitchFamily="18" charset="0"/>
          </a:endParaRPr>
        </a:p>
      </dgm:t>
    </dgm:pt>
    <dgm:pt modelId="{95A7F9B7-550B-4736-8C3F-7E9D343026F5}" type="parTrans" cxnId="{1B2F592B-45D5-443F-A86E-EEB613E3486C}">
      <dgm:prSet/>
      <dgm:spPr/>
      <dgm:t>
        <a:bodyPr/>
        <a:lstStyle/>
        <a:p>
          <a:endParaRPr lang="en-US"/>
        </a:p>
      </dgm:t>
    </dgm:pt>
    <dgm:pt modelId="{E0D28AE0-62D1-47B3-AAE1-A073D7E4E438}" type="sibTrans" cxnId="{1B2F592B-45D5-443F-A86E-EEB613E3486C}">
      <dgm:prSet/>
      <dgm:spPr/>
      <dgm:t>
        <a:bodyPr/>
        <a:lstStyle/>
        <a:p>
          <a:endParaRPr lang="en-US"/>
        </a:p>
      </dgm:t>
    </dgm:pt>
    <dgm:pt modelId="{F78FA578-7C16-4B8A-8364-01C391A0BF61}">
      <dgm:prSet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Cambria" pitchFamily="18" charset="0"/>
            </a:rPr>
            <a:t>Indeks</a:t>
          </a:r>
          <a:r>
            <a:rPr lang="en-US" sz="2000" b="1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Cambria" pitchFamily="18" charset="0"/>
            </a:rPr>
            <a:t>Ketergantungan</a:t>
          </a:r>
          <a:r>
            <a:rPr lang="en-US" sz="2000" b="1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Cambria" pitchFamily="18" charset="0"/>
            </a:rPr>
            <a:t>Subsidi</a:t>
          </a:r>
          <a:endParaRPr lang="en-US" sz="2000" b="1" dirty="0" smtClean="0">
            <a:solidFill>
              <a:schemeClr val="tx1"/>
            </a:solidFill>
            <a:latin typeface="Cambria" pitchFamily="18" charset="0"/>
          </a:endParaRPr>
        </a:p>
        <a:p>
          <a:r>
            <a:rPr lang="en-US" sz="1800" i="1" dirty="0" err="1" smtClean="0">
              <a:solidFill>
                <a:schemeClr val="tx1"/>
              </a:solidFill>
              <a:latin typeface="Cambria" pitchFamily="18" charset="0"/>
            </a:rPr>
            <a:t>Mengukur</a:t>
          </a:r>
          <a:r>
            <a:rPr lang="en-US" sz="1800" i="1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1800" i="1" dirty="0" err="1" smtClean="0">
              <a:solidFill>
                <a:schemeClr val="tx1"/>
              </a:solidFill>
              <a:latin typeface="Cambria" pitchFamily="18" charset="0"/>
            </a:rPr>
            <a:t>subsidi</a:t>
          </a:r>
          <a:r>
            <a:rPr lang="en-US" sz="1800" i="1" dirty="0" smtClean="0">
              <a:solidFill>
                <a:schemeClr val="tx1"/>
              </a:solidFill>
              <a:latin typeface="Cambria" pitchFamily="18" charset="0"/>
            </a:rPr>
            <a:t> yang </a:t>
          </a:r>
          <a:r>
            <a:rPr lang="en-US" sz="1800" i="1" dirty="0" err="1" smtClean="0">
              <a:solidFill>
                <a:schemeClr val="tx1"/>
              </a:solidFill>
              <a:latin typeface="Cambria" pitchFamily="18" charset="0"/>
            </a:rPr>
            <a:t>diterima</a:t>
          </a:r>
          <a:r>
            <a:rPr lang="en-US" sz="1800" i="1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1800" i="1" dirty="0" err="1" smtClean="0">
              <a:solidFill>
                <a:schemeClr val="tx1"/>
              </a:solidFill>
              <a:latin typeface="Cambria" pitchFamily="18" charset="0"/>
            </a:rPr>
            <a:t>berbanding</a:t>
          </a:r>
          <a:r>
            <a:rPr lang="en-US" sz="1800" i="1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1800" i="1" dirty="0" err="1" smtClean="0">
              <a:solidFill>
                <a:schemeClr val="tx1"/>
              </a:solidFill>
              <a:latin typeface="Cambria" pitchFamily="18" charset="0"/>
            </a:rPr>
            <a:t>bunga</a:t>
          </a:r>
          <a:r>
            <a:rPr lang="en-US" sz="1800" i="1" dirty="0" smtClean="0">
              <a:solidFill>
                <a:schemeClr val="tx1"/>
              </a:solidFill>
              <a:latin typeface="Cambria" pitchFamily="18" charset="0"/>
            </a:rPr>
            <a:t> yang </a:t>
          </a:r>
          <a:r>
            <a:rPr lang="en-US" sz="1800" i="1" dirty="0" err="1" smtClean="0">
              <a:solidFill>
                <a:schemeClr val="tx1"/>
              </a:solidFill>
              <a:latin typeface="Cambria" pitchFamily="18" charset="0"/>
            </a:rPr>
            <a:t>diperoleh</a:t>
          </a:r>
          <a:endParaRPr lang="en-US" sz="1800" i="1" dirty="0">
            <a:solidFill>
              <a:schemeClr val="tx1"/>
            </a:solidFill>
            <a:latin typeface="Cambria" pitchFamily="18" charset="0"/>
          </a:endParaRPr>
        </a:p>
      </dgm:t>
    </dgm:pt>
    <dgm:pt modelId="{FBFCC570-D9FC-4C55-8758-9E6F46A6C0EE}" type="parTrans" cxnId="{624000D7-7573-44A9-A9D6-04EBB01E6016}">
      <dgm:prSet/>
      <dgm:spPr/>
      <dgm:t>
        <a:bodyPr/>
        <a:lstStyle/>
        <a:p>
          <a:endParaRPr lang="en-US"/>
        </a:p>
      </dgm:t>
    </dgm:pt>
    <dgm:pt modelId="{0CFB515E-9006-41F5-B533-91793F9F5E91}" type="sibTrans" cxnId="{624000D7-7573-44A9-A9D6-04EBB01E6016}">
      <dgm:prSet/>
      <dgm:spPr/>
      <dgm:t>
        <a:bodyPr/>
        <a:lstStyle/>
        <a:p>
          <a:endParaRPr lang="en-US"/>
        </a:p>
      </dgm:t>
    </dgm:pt>
    <dgm:pt modelId="{00CD04FF-99FB-477C-8F39-A048740A5C59}">
      <dgm:prSet custT="1"/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Cambria" pitchFamily="18" charset="0"/>
            </a:rPr>
            <a:t>Indeks</a:t>
          </a:r>
          <a:r>
            <a:rPr lang="en-US" sz="2000" b="1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Cambria" pitchFamily="18" charset="0"/>
            </a:rPr>
            <a:t>Jangkauan</a:t>
          </a:r>
          <a:endParaRPr lang="en-US" sz="2000" b="1" dirty="0" smtClean="0">
            <a:solidFill>
              <a:schemeClr val="tx1"/>
            </a:solidFill>
            <a:latin typeface="Cambria" pitchFamily="18" charset="0"/>
          </a:endParaRPr>
        </a:p>
        <a:p>
          <a:r>
            <a:rPr lang="en-US" sz="1800" i="1" dirty="0" err="1" smtClean="0">
              <a:solidFill>
                <a:schemeClr val="tx1"/>
              </a:solidFill>
              <a:latin typeface="Cambria" pitchFamily="18" charset="0"/>
            </a:rPr>
            <a:t>Mengevaluasi</a:t>
          </a:r>
          <a:r>
            <a:rPr lang="en-US" sz="1800" i="1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1800" i="1" dirty="0" err="1" smtClean="0">
              <a:solidFill>
                <a:schemeClr val="tx1"/>
              </a:solidFill>
              <a:latin typeface="Cambria" pitchFamily="18" charset="0"/>
            </a:rPr>
            <a:t>jangkauan</a:t>
          </a:r>
          <a:r>
            <a:rPr lang="en-US" sz="1800" i="1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1800" i="1" dirty="0" err="1" smtClean="0">
              <a:solidFill>
                <a:schemeClr val="tx1"/>
              </a:solidFill>
              <a:latin typeface="Cambria" pitchFamily="18" charset="0"/>
            </a:rPr>
            <a:t>terhadap</a:t>
          </a:r>
          <a:r>
            <a:rPr lang="en-US" sz="1800" i="1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1800" i="1" dirty="0" err="1" smtClean="0">
              <a:solidFill>
                <a:schemeClr val="tx1"/>
              </a:solidFill>
              <a:latin typeface="Cambria" pitchFamily="18" charset="0"/>
            </a:rPr>
            <a:t>klien</a:t>
          </a:r>
          <a:r>
            <a:rPr lang="en-US" sz="1800" i="1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1800" i="1" dirty="0" err="1" smtClean="0">
              <a:solidFill>
                <a:schemeClr val="tx1"/>
              </a:solidFill>
              <a:latin typeface="Cambria" pitchFamily="18" charset="0"/>
            </a:rPr>
            <a:t>dan</a:t>
          </a:r>
          <a:r>
            <a:rPr lang="en-US" sz="1800" i="1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1800" i="1" dirty="0" err="1" smtClean="0">
              <a:solidFill>
                <a:schemeClr val="tx1"/>
              </a:solidFill>
              <a:latin typeface="Cambria" pitchFamily="18" charset="0"/>
            </a:rPr>
            <a:t>kualitas</a:t>
          </a:r>
          <a:r>
            <a:rPr lang="en-US" sz="1800" i="1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1800" i="1" dirty="0" err="1" smtClean="0">
              <a:solidFill>
                <a:schemeClr val="tx1"/>
              </a:solidFill>
              <a:latin typeface="Cambria" pitchFamily="18" charset="0"/>
            </a:rPr>
            <a:t>layanan</a:t>
          </a:r>
          <a:r>
            <a:rPr lang="en-US" sz="1800" i="1" dirty="0" smtClean="0">
              <a:solidFill>
                <a:schemeClr val="tx1"/>
              </a:solidFill>
              <a:latin typeface="Cambria" pitchFamily="18" charset="0"/>
            </a:rPr>
            <a:t> yang </a:t>
          </a:r>
          <a:r>
            <a:rPr lang="en-US" sz="1800" i="1" dirty="0" err="1" smtClean="0">
              <a:solidFill>
                <a:schemeClr val="tx1"/>
              </a:solidFill>
              <a:latin typeface="Cambria" pitchFamily="18" charset="0"/>
            </a:rPr>
            <a:t>diberikan</a:t>
          </a:r>
          <a:endParaRPr lang="en-US" sz="2100" dirty="0"/>
        </a:p>
      </dgm:t>
    </dgm:pt>
    <dgm:pt modelId="{81247A85-0A1B-4898-9185-76F7D51F0864}" type="parTrans" cxnId="{22138AB3-21AF-4C4B-B46E-F0D0586C3720}">
      <dgm:prSet/>
      <dgm:spPr/>
      <dgm:t>
        <a:bodyPr/>
        <a:lstStyle/>
        <a:p>
          <a:endParaRPr lang="en-US"/>
        </a:p>
      </dgm:t>
    </dgm:pt>
    <dgm:pt modelId="{30E9342D-D16B-4A86-862F-26B0D623A372}" type="sibTrans" cxnId="{22138AB3-21AF-4C4B-B46E-F0D0586C3720}">
      <dgm:prSet/>
      <dgm:spPr/>
      <dgm:t>
        <a:bodyPr/>
        <a:lstStyle/>
        <a:p>
          <a:endParaRPr lang="en-US"/>
        </a:p>
      </dgm:t>
    </dgm:pt>
    <dgm:pt modelId="{8B596A50-6F47-4403-9846-AE6C7588B837}" type="pres">
      <dgm:prSet presAssocID="{33E79180-6F3F-4472-8728-29EE3666EB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4FC4254-E1CC-4633-9C46-800381925A4A}" type="pres">
      <dgm:prSet presAssocID="{640B3BF1-6D46-47F6-A0AE-7CE0D8B026A5}" presName="hierRoot1" presStyleCnt="0">
        <dgm:presLayoutVars>
          <dgm:hierBranch val="init"/>
        </dgm:presLayoutVars>
      </dgm:prSet>
      <dgm:spPr/>
    </dgm:pt>
    <dgm:pt modelId="{791E171C-4B31-469B-AB10-72B2D7047A1D}" type="pres">
      <dgm:prSet presAssocID="{640B3BF1-6D46-47F6-A0AE-7CE0D8B026A5}" presName="rootComposite1" presStyleCnt="0"/>
      <dgm:spPr/>
    </dgm:pt>
    <dgm:pt modelId="{C05E5D55-8C52-43A7-B9CA-EEB6962C2ECE}" type="pres">
      <dgm:prSet presAssocID="{640B3BF1-6D46-47F6-A0AE-7CE0D8B026A5}" presName="rootText1" presStyleLbl="node0" presStyleIdx="0" presStyleCnt="1" custScaleX="129553" custScaleY="436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E98DE6-80C6-43A9-B6AD-4E3E25EAF712}" type="pres">
      <dgm:prSet presAssocID="{640B3BF1-6D46-47F6-A0AE-7CE0D8B026A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49A59A8-1A07-4A46-A49E-DD5C1270E041}" type="pres">
      <dgm:prSet presAssocID="{640B3BF1-6D46-47F6-A0AE-7CE0D8B026A5}" presName="hierChild2" presStyleCnt="0"/>
      <dgm:spPr/>
    </dgm:pt>
    <dgm:pt modelId="{FBE83B74-4D58-4E6E-9F43-AEA41E47C7F7}" type="pres">
      <dgm:prSet presAssocID="{462E283E-C85C-49D7-8906-7C94892153C9}" presName="Name37" presStyleLbl="parChTrans1D2" presStyleIdx="0" presStyleCnt="2"/>
      <dgm:spPr/>
      <dgm:t>
        <a:bodyPr/>
        <a:lstStyle/>
        <a:p>
          <a:endParaRPr lang="en-US"/>
        </a:p>
      </dgm:t>
    </dgm:pt>
    <dgm:pt modelId="{E7F66613-B7B7-4E5A-A895-C4D543405343}" type="pres">
      <dgm:prSet presAssocID="{35667ACC-1C0B-4BE2-9839-ED7B3C0054CE}" presName="hierRoot2" presStyleCnt="0">
        <dgm:presLayoutVars>
          <dgm:hierBranch val="init"/>
        </dgm:presLayoutVars>
      </dgm:prSet>
      <dgm:spPr/>
    </dgm:pt>
    <dgm:pt modelId="{24AE3C80-3526-4826-9BB0-27E6EA562E88}" type="pres">
      <dgm:prSet presAssocID="{35667ACC-1C0B-4BE2-9839-ED7B3C0054CE}" presName="rootComposite" presStyleCnt="0"/>
      <dgm:spPr/>
    </dgm:pt>
    <dgm:pt modelId="{D2E4E279-5585-4600-9BCD-69F6137AB473}" type="pres">
      <dgm:prSet presAssocID="{35667ACC-1C0B-4BE2-9839-ED7B3C0054CE}" presName="rootText" presStyleLbl="node2" presStyleIdx="0" presStyleCnt="2" custScaleY="48175" custLinFactNeighborX="4359" custLinFactNeighborY="13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8B6AFA-99A2-4DE6-85A1-88E435588826}" type="pres">
      <dgm:prSet presAssocID="{35667ACC-1C0B-4BE2-9839-ED7B3C0054CE}" presName="rootConnector" presStyleLbl="node2" presStyleIdx="0" presStyleCnt="2"/>
      <dgm:spPr/>
      <dgm:t>
        <a:bodyPr/>
        <a:lstStyle/>
        <a:p>
          <a:endParaRPr lang="en-US"/>
        </a:p>
      </dgm:t>
    </dgm:pt>
    <dgm:pt modelId="{B54ADFD1-A0D9-451D-9DFE-2C571843C9B7}" type="pres">
      <dgm:prSet presAssocID="{35667ACC-1C0B-4BE2-9839-ED7B3C0054CE}" presName="hierChild4" presStyleCnt="0"/>
      <dgm:spPr/>
    </dgm:pt>
    <dgm:pt modelId="{4C3489E7-C6A2-42B5-BC86-134CFFF0D68A}" type="pres">
      <dgm:prSet presAssocID="{FBFCC570-D9FC-4C55-8758-9E6F46A6C0EE}" presName="Name37" presStyleLbl="parChTrans1D3" presStyleIdx="0" presStyleCnt="2"/>
      <dgm:spPr/>
      <dgm:t>
        <a:bodyPr/>
        <a:lstStyle/>
        <a:p>
          <a:endParaRPr lang="en-US"/>
        </a:p>
      </dgm:t>
    </dgm:pt>
    <dgm:pt modelId="{330466CF-B099-4765-BBDC-FD78AD7EB471}" type="pres">
      <dgm:prSet presAssocID="{F78FA578-7C16-4B8A-8364-01C391A0BF61}" presName="hierRoot2" presStyleCnt="0">
        <dgm:presLayoutVars>
          <dgm:hierBranch val="init"/>
        </dgm:presLayoutVars>
      </dgm:prSet>
      <dgm:spPr/>
    </dgm:pt>
    <dgm:pt modelId="{0BC19C13-009C-4DFD-B16C-9D7CD0CB7A85}" type="pres">
      <dgm:prSet presAssocID="{F78FA578-7C16-4B8A-8364-01C391A0BF61}" presName="rootComposite" presStyleCnt="0"/>
      <dgm:spPr/>
    </dgm:pt>
    <dgm:pt modelId="{6CCD6E11-357C-4EF1-8842-92ED5A426A3F}" type="pres">
      <dgm:prSet presAssocID="{F78FA578-7C16-4B8A-8364-01C391A0BF61}" presName="rootText" presStyleLbl="node3" presStyleIdx="0" presStyleCnt="2" custScaleX="97696" custScaleY="74318" custLinFactNeighborX="-2213" custLinFactNeighborY="-61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6F51AA-1972-4FE7-8B29-CA6E8EF7EEB8}" type="pres">
      <dgm:prSet presAssocID="{F78FA578-7C16-4B8A-8364-01C391A0BF61}" presName="rootConnector" presStyleLbl="node3" presStyleIdx="0" presStyleCnt="2"/>
      <dgm:spPr/>
      <dgm:t>
        <a:bodyPr/>
        <a:lstStyle/>
        <a:p>
          <a:endParaRPr lang="en-US"/>
        </a:p>
      </dgm:t>
    </dgm:pt>
    <dgm:pt modelId="{696C9D95-6F28-4312-A34E-AEC6ABF10D24}" type="pres">
      <dgm:prSet presAssocID="{F78FA578-7C16-4B8A-8364-01C391A0BF61}" presName="hierChild4" presStyleCnt="0"/>
      <dgm:spPr/>
    </dgm:pt>
    <dgm:pt modelId="{F01EDFB8-89C9-402A-AA41-A0CCE262F055}" type="pres">
      <dgm:prSet presAssocID="{F78FA578-7C16-4B8A-8364-01C391A0BF61}" presName="hierChild5" presStyleCnt="0"/>
      <dgm:spPr/>
    </dgm:pt>
    <dgm:pt modelId="{4E2571B5-D229-4532-98FA-EE6246CF21C4}" type="pres">
      <dgm:prSet presAssocID="{35667ACC-1C0B-4BE2-9839-ED7B3C0054CE}" presName="hierChild5" presStyleCnt="0"/>
      <dgm:spPr/>
    </dgm:pt>
    <dgm:pt modelId="{8C5EC3A8-DF8E-4227-95DC-5A5F255AE9D1}" type="pres">
      <dgm:prSet presAssocID="{95A7F9B7-550B-4736-8C3F-7E9D343026F5}" presName="Name37" presStyleLbl="parChTrans1D2" presStyleIdx="1" presStyleCnt="2"/>
      <dgm:spPr/>
      <dgm:t>
        <a:bodyPr/>
        <a:lstStyle/>
        <a:p>
          <a:endParaRPr lang="en-US"/>
        </a:p>
      </dgm:t>
    </dgm:pt>
    <dgm:pt modelId="{0F6D953D-B7C7-4715-A9AC-0FDE459275BF}" type="pres">
      <dgm:prSet presAssocID="{3FF6B5A1-D04E-4309-B3FA-C555582662C0}" presName="hierRoot2" presStyleCnt="0">
        <dgm:presLayoutVars>
          <dgm:hierBranch val="init"/>
        </dgm:presLayoutVars>
      </dgm:prSet>
      <dgm:spPr/>
    </dgm:pt>
    <dgm:pt modelId="{FA03659B-1A71-44ED-94A3-406427522352}" type="pres">
      <dgm:prSet presAssocID="{3FF6B5A1-D04E-4309-B3FA-C555582662C0}" presName="rootComposite" presStyleCnt="0"/>
      <dgm:spPr/>
    </dgm:pt>
    <dgm:pt modelId="{CE8630DE-E6E5-4531-B90F-8356DB1182A7}" type="pres">
      <dgm:prSet presAssocID="{3FF6B5A1-D04E-4309-B3FA-C555582662C0}" presName="rootText" presStyleLbl="node2" presStyleIdx="1" presStyleCnt="2" custScaleX="103405" custScaleY="40751" custLinFactNeighborX="179" custLinFactNeighborY="58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A16065-C84B-4348-845A-F305B39173CE}" type="pres">
      <dgm:prSet presAssocID="{3FF6B5A1-D04E-4309-B3FA-C555582662C0}" presName="rootConnector" presStyleLbl="node2" presStyleIdx="1" presStyleCnt="2"/>
      <dgm:spPr/>
      <dgm:t>
        <a:bodyPr/>
        <a:lstStyle/>
        <a:p>
          <a:endParaRPr lang="en-US"/>
        </a:p>
      </dgm:t>
    </dgm:pt>
    <dgm:pt modelId="{567125EF-EADD-41FE-94CF-421971FBFAC3}" type="pres">
      <dgm:prSet presAssocID="{3FF6B5A1-D04E-4309-B3FA-C555582662C0}" presName="hierChild4" presStyleCnt="0"/>
      <dgm:spPr/>
    </dgm:pt>
    <dgm:pt modelId="{C19EDCF3-DB94-4650-AEA7-C1AC06F84D37}" type="pres">
      <dgm:prSet presAssocID="{81247A85-0A1B-4898-9185-76F7D51F0864}" presName="Name37" presStyleLbl="parChTrans1D3" presStyleIdx="1" presStyleCnt="2"/>
      <dgm:spPr/>
      <dgm:t>
        <a:bodyPr/>
        <a:lstStyle/>
        <a:p>
          <a:endParaRPr lang="en-US"/>
        </a:p>
      </dgm:t>
    </dgm:pt>
    <dgm:pt modelId="{368ED6F5-C7D4-43CB-ACA2-08C2D8D539DC}" type="pres">
      <dgm:prSet presAssocID="{00CD04FF-99FB-477C-8F39-A048740A5C59}" presName="hierRoot2" presStyleCnt="0">
        <dgm:presLayoutVars>
          <dgm:hierBranch val="init"/>
        </dgm:presLayoutVars>
      </dgm:prSet>
      <dgm:spPr/>
    </dgm:pt>
    <dgm:pt modelId="{23220FB4-7F77-4224-9E82-D54F7BA8CB25}" type="pres">
      <dgm:prSet presAssocID="{00CD04FF-99FB-477C-8F39-A048740A5C59}" presName="rootComposite" presStyleCnt="0"/>
      <dgm:spPr/>
    </dgm:pt>
    <dgm:pt modelId="{866122FB-CD52-4C1D-BD88-9805D59ACEB3}" type="pres">
      <dgm:prSet presAssocID="{00CD04FF-99FB-477C-8F39-A048740A5C59}" presName="rootText" presStyleLbl="node3" presStyleIdx="1" presStyleCnt="2" custScaleX="82296" custScaleY="70574" custLinFactNeighborY="501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8DBE34-A38C-426A-832B-858156066ED1}" type="pres">
      <dgm:prSet presAssocID="{00CD04FF-99FB-477C-8F39-A048740A5C59}" presName="rootConnector" presStyleLbl="node3" presStyleIdx="1" presStyleCnt="2"/>
      <dgm:spPr/>
      <dgm:t>
        <a:bodyPr/>
        <a:lstStyle/>
        <a:p>
          <a:endParaRPr lang="en-US"/>
        </a:p>
      </dgm:t>
    </dgm:pt>
    <dgm:pt modelId="{A702A603-F5D5-4FB3-8EF3-A9B44F94AFBF}" type="pres">
      <dgm:prSet presAssocID="{00CD04FF-99FB-477C-8F39-A048740A5C59}" presName="hierChild4" presStyleCnt="0"/>
      <dgm:spPr/>
    </dgm:pt>
    <dgm:pt modelId="{0A59156E-0FD8-4414-BA74-9E3B039321F2}" type="pres">
      <dgm:prSet presAssocID="{00CD04FF-99FB-477C-8F39-A048740A5C59}" presName="hierChild5" presStyleCnt="0"/>
      <dgm:spPr/>
    </dgm:pt>
    <dgm:pt modelId="{5365787C-369C-4D9D-8DDB-34EEAEE177E9}" type="pres">
      <dgm:prSet presAssocID="{3FF6B5A1-D04E-4309-B3FA-C555582662C0}" presName="hierChild5" presStyleCnt="0"/>
      <dgm:spPr/>
    </dgm:pt>
    <dgm:pt modelId="{0334F995-3A0C-47F6-90B0-57B139571A36}" type="pres">
      <dgm:prSet presAssocID="{640B3BF1-6D46-47F6-A0AE-7CE0D8B026A5}" presName="hierChild3" presStyleCnt="0"/>
      <dgm:spPr/>
    </dgm:pt>
  </dgm:ptLst>
  <dgm:cxnLst>
    <dgm:cxn modelId="{152582BA-B0FA-4E5C-BC84-1DD47CFC604B}" srcId="{33E79180-6F3F-4472-8728-29EE3666EB32}" destId="{640B3BF1-6D46-47F6-A0AE-7CE0D8B026A5}" srcOrd="0" destOrd="0" parTransId="{41DF76C6-9315-4D3D-BC00-9134930D069A}" sibTransId="{9AA91903-BBC3-4E45-8F42-F87661C3CF86}"/>
    <dgm:cxn modelId="{C287E512-E299-4468-98A6-1BA36CE56485}" type="presOf" srcId="{81247A85-0A1B-4898-9185-76F7D51F0864}" destId="{C19EDCF3-DB94-4650-AEA7-C1AC06F84D37}" srcOrd="0" destOrd="0" presId="urn:microsoft.com/office/officeart/2005/8/layout/orgChart1"/>
    <dgm:cxn modelId="{D5BE7DF4-9ACF-4341-AF1E-8E49A9C64F51}" type="presOf" srcId="{462E283E-C85C-49D7-8906-7C94892153C9}" destId="{FBE83B74-4D58-4E6E-9F43-AEA41E47C7F7}" srcOrd="0" destOrd="0" presId="urn:microsoft.com/office/officeart/2005/8/layout/orgChart1"/>
    <dgm:cxn modelId="{E195B2A1-889D-4186-B83E-80DDBD0980E1}" type="presOf" srcId="{00CD04FF-99FB-477C-8F39-A048740A5C59}" destId="{866122FB-CD52-4C1D-BD88-9805D59ACEB3}" srcOrd="0" destOrd="0" presId="urn:microsoft.com/office/officeart/2005/8/layout/orgChart1"/>
    <dgm:cxn modelId="{3F35B03E-EA11-4D4F-AB7E-35183D506360}" type="presOf" srcId="{F78FA578-7C16-4B8A-8364-01C391A0BF61}" destId="{6CCD6E11-357C-4EF1-8842-92ED5A426A3F}" srcOrd="0" destOrd="0" presId="urn:microsoft.com/office/officeart/2005/8/layout/orgChart1"/>
    <dgm:cxn modelId="{4166BEC0-DF85-4645-BD89-3334974B29D5}" type="presOf" srcId="{640B3BF1-6D46-47F6-A0AE-7CE0D8B026A5}" destId="{C05E5D55-8C52-43A7-B9CA-EEB6962C2ECE}" srcOrd="0" destOrd="0" presId="urn:microsoft.com/office/officeart/2005/8/layout/orgChart1"/>
    <dgm:cxn modelId="{3B32BF9E-7D55-4382-B9EB-0D58D096D6D1}" type="presOf" srcId="{95A7F9B7-550B-4736-8C3F-7E9D343026F5}" destId="{8C5EC3A8-DF8E-4227-95DC-5A5F255AE9D1}" srcOrd="0" destOrd="0" presId="urn:microsoft.com/office/officeart/2005/8/layout/orgChart1"/>
    <dgm:cxn modelId="{F3A186C5-C53F-4D53-9034-E7287F59305D}" type="presOf" srcId="{3FF6B5A1-D04E-4309-B3FA-C555582662C0}" destId="{03A16065-C84B-4348-845A-F305B39173CE}" srcOrd="1" destOrd="0" presId="urn:microsoft.com/office/officeart/2005/8/layout/orgChart1"/>
    <dgm:cxn modelId="{C8D53737-6B92-4A5C-8648-C6E0FE327342}" type="presOf" srcId="{35667ACC-1C0B-4BE2-9839-ED7B3C0054CE}" destId="{1B8B6AFA-99A2-4DE6-85A1-88E435588826}" srcOrd="1" destOrd="0" presId="urn:microsoft.com/office/officeart/2005/8/layout/orgChart1"/>
    <dgm:cxn modelId="{19CC90E6-CEC9-4B0A-985B-C22FA2BAB76D}" type="presOf" srcId="{3FF6B5A1-D04E-4309-B3FA-C555582662C0}" destId="{CE8630DE-E6E5-4531-B90F-8356DB1182A7}" srcOrd="0" destOrd="0" presId="urn:microsoft.com/office/officeart/2005/8/layout/orgChart1"/>
    <dgm:cxn modelId="{87571A82-6B33-4E5A-8825-354461932A4E}" type="presOf" srcId="{00CD04FF-99FB-477C-8F39-A048740A5C59}" destId="{448DBE34-A38C-426A-832B-858156066ED1}" srcOrd="1" destOrd="0" presId="urn:microsoft.com/office/officeart/2005/8/layout/orgChart1"/>
    <dgm:cxn modelId="{1B2F592B-45D5-443F-A86E-EEB613E3486C}" srcId="{640B3BF1-6D46-47F6-A0AE-7CE0D8B026A5}" destId="{3FF6B5A1-D04E-4309-B3FA-C555582662C0}" srcOrd="1" destOrd="0" parTransId="{95A7F9B7-550B-4736-8C3F-7E9D343026F5}" sibTransId="{E0D28AE0-62D1-47B3-AAE1-A073D7E4E438}"/>
    <dgm:cxn modelId="{7C72CA08-7766-466E-9A1F-A02C3236D469}" type="presOf" srcId="{640B3BF1-6D46-47F6-A0AE-7CE0D8B026A5}" destId="{85E98DE6-80C6-43A9-B6AD-4E3E25EAF712}" srcOrd="1" destOrd="0" presId="urn:microsoft.com/office/officeart/2005/8/layout/orgChart1"/>
    <dgm:cxn modelId="{E1F02940-14E9-4968-A99E-2D330B1C8C72}" type="presOf" srcId="{FBFCC570-D9FC-4C55-8758-9E6F46A6C0EE}" destId="{4C3489E7-C6A2-42B5-BC86-134CFFF0D68A}" srcOrd="0" destOrd="0" presId="urn:microsoft.com/office/officeart/2005/8/layout/orgChart1"/>
    <dgm:cxn modelId="{22138AB3-21AF-4C4B-B46E-F0D0586C3720}" srcId="{3FF6B5A1-D04E-4309-B3FA-C555582662C0}" destId="{00CD04FF-99FB-477C-8F39-A048740A5C59}" srcOrd="0" destOrd="0" parTransId="{81247A85-0A1B-4898-9185-76F7D51F0864}" sibTransId="{30E9342D-D16B-4A86-862F-26B0D623A372}"/>
    <dgm:cxn modelId="{5720F5CF-6971-4208-BC2E-90F7BEBDD9E0}" type="presOf" srcId="{35667ACC-1C0B-4BE2-9839-ED7B3C0054CE}" destId="{D2E4E279-5585-4600-9BCD-69F6137AB473}" srcOrd="0" destOrd="0" presId="urn:microsoft.com/office/officeart/2005/8/layout/orgChart1"/>
    <dgm:cxn modelId="{624000D7-7573-44A9-A9D6-04EBB01E6016}" srcId="{35667ACC-1C0B-4BE2-9839-ED7B3C0054CE}" destId="{F78FA578-7C16-4B8A-8364-01C391A0BF61}" srcOrd="0" destOrd="0" parTransId="{FBFCC570-D9FC-4C55-8758-9E6F46A6C0EE}" sibTransId="{0CFB515E-9006-41F5-B533-91793F9F5E91}"/>
    <dgm:cxn modelId="{16AA944A-9BFC-47B8-B8A1-F9D3444DB9DE}" srcId="{640B3BF1-6D46-47F6-A0AE-7CE0D8B026A5}" destId="{35667ACC-1C0B-4BE2-9839-ED7B3C0054CE}" srcOrd="0" destOrd="0" parTransId="{462E283E-C85C-49D7-8906-7C94892153C9}" sibTransId="{D077F194-7E6A-4D43-BEBF-B881B7328908}"/>
    <dgm:cxn modelId="{FE9F05C0-C9A3-4F41-A5E2-AA7853458333}" type="presOf" srcId="{F78FA578-7C16-4B8A-8364-01C391A0BF61}" destId="{E06F51AA-1972-4FE7-8B29-CA6E8EF7EEB8}" srcOrd="1" destOrd="0" presId="urn:microsoft.com/office/officeart/2005/8/layout/orgChart1"/>
    <dgm:cxn modelId="{66485E30-2EC3-4E21-A6A5-5213050ACFF8}" type="presOf" srcId="{33E79180-6F3F-4472-8728-29EE3666EB32}" destId="{8B596A50-6F47-4403-9846-AE6C7588B837}" srcOrd="0" destOrd="0" presId="urn:microsoft.com/office/officeart/2005/8/layout/orgChart1"/>
    <dgm:cxn modelId="{F78052C3-259B-4336-BF72-58CA14ADEC42}" type="presParOf" srcId="{8B596A50-6F47-4403-9846-AE6C7588B837}" destId="{44FC4254-E1CC-4633-9C46-800381925A4A}" srcOrd="0" destOrd="0" presId="urn:microsoft.com/office/officeart/2005/8/layout/orgChart1"/>
    <dgm:cxn modelId="{24C4ADF9-FA4A-4E0C-81D0-49833820AF2B}" type="presParOf" srcId="{44FC4254-E1CC-4633-9C46-800381925A4A}" destId="{791E171C-4B31-469B-AB10-72B2D7047A1D}" srcOrd="0" destOrd="0" presId="urn:microsoft.com/office/officeart/2005/8/layout/orgChart1"/>
    <dgm:cxn modelId="{A43B6FB5-D337-4AA6-A4C3-4FA0B06224F2}" type="presParOf" srcId="{791E171C-4B31-469B-AB10-72B2D7047A1D}" destId="{C05E5D55-8C52-43A7-B9CA-EEB6962C2ECE}" srcOrd="0" destOrd="0" presId="urn:microsoft.com/office/officeart/2005/8/layout/orgChart1"/>
    <dgm:cxn modelId="{766AE669-8F2E-48F2-8717-D9C62D15DD0E}" type="presParOf" srcId="{791E171C-4B31-469B-AB10-72B2D7047A1D}" destId="{85E98DE6-80C6-43A9-B6AD-4E3E25EAF712}" srcOrd="1" destOrd="0" presId="urn:microsoft.com/office/officeart/2005/8/layout/orgChart1"/>
    <dgm:cxn modelId="{4D075A1C-C070-4C75-8358-D8A3201B98D1}" type="presParOf" srcId="{44FC4254-E1CC-4633-9C46-800381925A4A}" destId="{E49A59A8-1A07-4A46-A49E-DD5C1270E041}" srcOrd="1" destOrd="0" presId="urn:microsoft.com/office/officeart/2005/8/layout/orgChart1"/>
    <dgm:cxn modelId="{6A898CB0-BD2E-4033-97D7-F181D1DD32AF}" type="presParOf" srcId="{E49A59A8-1A07-4A46-A49E-DD5C1270E041}" destId="{FBE83B74-4D58-4E6E-9F43-AEA41E47C7F7}" srcOrd="0" destOrd="0" presId="urn:microsoft.com/office/officeart/2005/8/layout/orgChart1"/>
    <dgm:cxn modelId="{263A09D6-9B79-4BD0-A441-52FFA7FB83A0}" type="presParOf" srcId="{E49A59A8-1A07-4A46-A49E-DD5C1270E041}" destId="{E7F66613-B7B7-4E5A-A895-C4D543405343}" srcOrd="1" destOrd="0" presId="urn:microsoft.com/office/officeart/2005/8/layout/orgChart1"/>
    <dgm:cxn modelId="{4145BE68-A12C-4E30-8FD8-D5B5EF91DB30}" type="presParOf" srcId="{E7F66613-B7B7-4E5A-A895-C4D543405343}" destId="{24AE3C80-3526-4826-9BB0-27E6EA562E88}" srcOrd="0" destOrd="0" presId="urn:microsoft.com/office/officeart/2005/8/layout/orgChart1"/>
    <dgm:cxn modelId="{DD628448-4912-4853-B4B8-1A5850A3037D}" type="presParOf" srcId="{24AE3C80-3526-4826-9BB0-27E6EA562E88}" destId="{D2E4E279-5585-4600-9BCD-69F6137AB473}" srcOrd="0" destOrd="0" presId="urn:microsoft.com/office/officeart/2005/8/layout/orgChart1"/>
    <dgm:cxn modelId="{65DAFE5F-949E-49AD-B90D-36E964C1567B}" type="presParOf" srcId="{24AE3C80-3526-4826-9BB0-27E6EA562E88}" destId="{1B8B6AFA-99A2-4DE6-85A1-88E435588826}" srcOrd="1" destOrd="0" presId="urn:microsoft.com/office/officeart/2005/8/layout/orgChart1"/>
    <dgm:cxn modelId="{F65B0C0F-6433-40F9-A721-ED8BC4E29549}" type="presParOf" srcId="{E7F66613-B7B7-4E5A-A895-C4D543405343}" destId="{B54ADFD1-A0D9-451D-9DFE-2C571843C9B7}" srcOrd="1" destOrd="0" presId="urn:microsoft.com/office/officeart/2005/8/layout/orgChart1"/>
    <dgm:cxn modelId="{2FE6E1A9-4554-4A23-8E78-1C374C584CD6}" type="presParOf" srcId="{B54ADFD1-A0D9-451D-9DFE-2C571843C9B7}" destId="{4C3489E7-C6A2-42B5-BC86-134CFFF0D68A}" srcOrd="0" destOrd="0" presId="urn:microsoft.com/office/officeart/2005/8/layout/orgChart1"/>
    <dgm:cxn modelId="{3DC7E4CD-DBFF-4862-800F-5CDB1BD1E8EA}" type="presParOf" srcId="{B54ADFD1-A0D9-451D-9DFE-2C571843C9B7}" destId="{330466CF-B099-4765-BBDC-FD78AD7EB471}" srcOrd="1" destOrd="0" presId="urn:microsoft.com/office/officeart/2005/8/layout/orgChart1"/>
    <dgm:cxn modelId="{BAB09A49-35BB-46EB-9B29-220113EC38E1}" type="presParOf" srcId="{330466CF-B099-4765-BBDC-FD78AD7EB471}" destId="{0BC19C13-009C-4DFD-B16C-9D7CD0CB7A85}" srcOrd="0" destOrd="0" presId="urn:microsoft.com/office/officeart/2005/8/layout/orgChart1"/>
    <dgm:cxn modelId="{353DFA86-ED32-4FD8-AD41-387BB5563E01}" type="presParOf" srcId="{0BC19C13-009C-4DFD-B16C-9D7CD0CB7A85}" destId="{6CCD6E11-357C-4EF1-8842-92ED5A426A3F}" srcOrd="0" destOrd="0" presId="urn:microsoft.com/office/officeart/2005/8/layout/orgChart1"/>
    <dgm:cxn modelId="{D3E3CE56-74BE-43B4-999B-F7F507745468}" type="presParOf" srcId="{0BC19C13-009C-4DFD-B16C-9D7CD0CB7A85}" destId="{E06F51AA-1972-4FE7-8B29-CA6E8EF7EEB8}" srcOrd="1" destOrd="0" presId="urn:microsoft.com/office/officeart/2005/8/layout/orgChart1"/>
    <dgm:cxn modelId="{05702949-20CE-4D72-A4B9-4F60126D61E5}" type="presParOf" srcId="{330466CF-B099-4765-BBDC-FD78AD7EB471}" destId="{696C9D95-6F28-4312-A34E-AEC6ABF10D24}" srcOrd="1" destOrd="0" presId="urn:microsoft.com/office/officeart/2005/8/layout/orgChart1"/>
    <dgm:cxn modelId="{31E4015E-8EA6-45FE-AADC-609BE3D3446D}" type="presParOf" srcId="{330466CF-B099-4765-BBDC-FD78AD7EB471}" destId="{F01EDFB8-89C9-402A-AA41-A0CCE262F055}" srcOrd="2" destOrd="0" presId="urn:microsoft.com/office/officeart/2005/8/layout/orgChart1"/>
    <dgm:cxn modelId="{4DB10DD8-4F4B-4FF2-8DC4-DF5CA714EFA9}" type="presParOf" srcId="{E7F66613-B7B7-4E5A-A895-C4D543405343}" destId="{4E2571B5-D229-4532-98FA-EE6246CF21C4}" srcOrd="2" destOrd="0" presId="urn:microsoft.com/office/officeart/2005/8/layout/orgChart1"/>
    <dgm:cxn modelId="{363DC391-123B-44BB-87EA-3BED87741D3D}" type="presParOf" srcId="{E49A59A8-1A07-4A46-A49E-DD5C1270E041}" destId="{8C5EC3A8-DF8E-4227-95DC-5A5F255AE9D1}" srcOrd="2" destOrd="0" presId="urn:microsoft.com/office/officeart/2005/8/layout/orgChart1"/>
    <dgm:cxn modelId="{B9EDDD28-74DA-43D3-98FE-916448311AE8}" type="presParOf" srcId="{E49A59A8-1A07-4A46-A49E-DD5C1270E041}" destId="{0F6D953D-B7C7-4715-A9AC-0FDE459275BF}" srcOrd="3" destOrd="0" presId="urn:microsoft.com/office/officeart/2005/8/layout/orgChart1"/>
    <dgm:cxn modelId="{395C7A9F-BB8C-495B-8413-A3525126692B}" type="presParOf" srcId="{0F6D953D-B7C7-4715-A9AC-0FDE459275BF}" destId="{FA03659B-1A71-44ED-94A3-406427522352}" srcOrd="0" destOrd="0" presId="urn:microsoft.com/office/officeart/2005/8/layout/orgChart1"/>
    <dgm:cxn modelId="{34FFC0A4-ACB2-475C-A81F-468A0CBB06AB}" type="presParOf" srcId="{FA03659B-1A71-44ED-94A3-406427522352}" destId="{CE8630DE-E6E5-4531-B90F-8356DB1182A7}" srcOrd="0" destOrd="0" presId="urn:microsoft.com/office/officeart/2005/8/layout/orgChart1"/>
    <dgm:cxn modelId="{F835A93B-4A97-4460-BA60-BC056C37FA1A}" type="presParOf" srcId="{FA03659B-1A71-44ED-94A3-406427522352}" destId="{03A16065-C84B-4348-845A-F305B39173CE}" srcOrd="1" destOrd="0" presId="urn:microsoft.com/office/officeart/2005/8/layout/orgChart1"/>
    <dgm:cxn modelId="{E6FBD0FB-03BE-41E0-85E1-3DCA0EF431DB}" type="presParOf" srcId="{0F6D953D-B7C7-4715-A9AC-0FDE459275BF}" destId="{567125EF-EADD-41FE-94CF-421971FBFAC3}" srcOrd="1" destOrd="0" presId="urn:microsoft.com/office/officeart/2005/8/layout/orgChart1"/>
    <dgm:cxn modelId="{6BAA455C-E622-4E03-BE67-329499E2B521}" type="presParOf" srcId="{567125EF-EADD-41FE-94CF-421971FBFAC3}" destId="{C19EDCF3-DB94-4650-AEA7-C1AC06F84D37}" srcOrd="0" destOrd="0" presId="urn:microsoft.com/office/officeart/2005/8/layout/orgChart1"/>
    <dgm:cxn modelId="{7A20068A-06CF-4350-A221-E2803D897A4B}" type="presParOf" srcId="{567125EF-EADD-41FE-94CF-421971FBFAC3}" destId="{368ED6F5-C7D4-43CB-ACA2-08C2D8D539DC}" srcOrd="1" destOrd="0" presId="urn:microsoft.com/office/officeart/2005/8/layout/orgChart1"/>
    <dgm:cxn modelId="{425A2D38-6642-4DDC-B218-CABB7A17E39A}" type="presParOf" srcId="{368ED6F5-C7D4-43CB-ACA2-08C2D8D539DC}" destId="{23220FB4-7F77-4224-9E82-D54F7BA8CB25}" srcOrd="0" destOrd="0" presId="urn:microsoft.com/office/officeart/2005/8/layout/orgChart1"/>
    <dgm:cxn modelId="{9B70F749-A1EE-4B76-A460-07DA8CC6FD3E}" type="presParOf" srcId="{23220FB4-7F77-4224-9E82-D54F7BA8CB25}" destId="{866122FB-CD52-4C1D-BD88-9805D59ACEB3}" srcOrd="0" destOrd="0" presId="urn:microsoft.com/office/officeart/2005/8/layout/orgChart1"/>
    <dgm:cxn modelId="{0437843B-CFC0-47A4-8D4E-0199DF4B2AD1}" type="presParOf" srcId="{23220FB4-7F77-4224-9E82-D54F7BA8CB25}" destId="{448DBE34-A38C-426A-832B-858156066ED1}" srcOrd="1" destOrd="0" presId="urn:microsoft.com/office/officeart/2005/8/layout/orgChart1"/>
    <dgm:cxn modelId="{286D0F67-E637-4428-AAE3-5CDA2B4187CA}" type="presParOf" srcId="{368ED6F5-C7D4-43CB-ACA2-08C2D8D539DC}" destId="{A702A603-F5D5-4FB3-8EF3-A9B44F94AFBF}" srcOrd="1" destOrd="0" presId="urn:microsoft.com/office/officeart/2005/8/layout/orgChart1"/>
    <dgm:cxn modelId="{4A7D598D-F64D-4D23-B7B6-89D5BD0A9EDC}" type="presParOf" srcId="{368ED6F5-C7D4-43CB-ACA2-08C2D8D539DC}" destId="{0A59156E-0FD8-4414-BA74-9E3B039321F2}" srcOrd="2" destOrd="0" presId="urn:microsoft.com/office/officeart/2005/8/layout/orgChart1"/>
    <dgm:cxn modelId="{7F81284F-1814-48E1-868C-477D923223CF}" type="presParOf" srcId="{0F6D953D-B7C7-4715-A9AC-0FDE459275BF}" destId="{5365787C-369C-4D9D-8DDB-34EEAEE177E9}" srcOrd="2" destOrd="0" presId="urn:microsoft.com/office/officeart/2005/8/layout/orgChart1"/>
    <dgm:cxn modelId="{D6B34EDF-08A3-40E2-9EA2-C1AE9B9EC24D}" type="presParOf" srcId="{44FC4254-E1CC-4633-9C46-800381925A4A}" destId="{0334F995-3A0C-47F6-90B0-57B139571A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E79180-6F3F-4472-8728-29EE3666EB32}" type="doc">
      <dgm:prSet loTypeId="urn:microsoft.com/office/officeart/2005/8/layout/orgChart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40B3BF1-6D46-47F6-A0AE-7CE0D8B026A5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  <a:latin typeface="Cambria" pitchFamily="18" charset="0"/>
            </a:rPr>
            <a:t>Jangkauan</a:t>
          </a:r>
          <a:endParaRPr lang="en-US" sz="1800" dirty="0">
            <a:solidFill>
              <a:schemeClr val="tx1"/>
            </a:solidFill>
            <a:latin typeface="Cambria" pitchFamily="18" charset="0"/>
          </a:endParaRPr>
        </a:p>
      </dgm:t>
    </dgm:pt>
    <dgm:pt modelId="{41DF76C6-9315-4D3D-BC00-9134930D069A}" type="parTrans" cxnId="{152582BA-B0FA-4E5C-BC84-1DD47CFC604B}">
      <dgm:prSet/>
      <dgm:spPr/>
      <dgm:t>
        <a:bodyPr/>
        <a:lstStyle/>
        <a:p>
          <a:endParaRPr lang="en-US" sz="1800">
            <a:latin typeface="Cambria" pitchFamily="18" charset="0"/>
          </a:endParaRPr>
        </a:p>
      </dgm:t>
    </dgm:pt>
    <dgm:pt modelId="{9AA91903-BBC3-4E45-8F42-F87661C3CF86}" type="sibTrans" cxnId="{152582BA-B0FA-4E5C-BC84-1DD47CFC604B}">
      <dgm:prSet/>
      <dgm:spPr/>
      <dgm:t>
        <a:bodyPr/>
        <a:lstStyle/>
        <a:p>
          <a:endParaRPr lang="en-US" sz="1800">
            <a:latin typeface="Cambria" pitchFamily="18" charset="0"/>
          </a:endParaRPr>
        </a:p>
      </dgm:t>
    </dgm:pt>
    <dgm:pt modelId="{35667ACC-1C0B-4BE2-9839-ED7B3C0054CE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  <a:latin typeface="Cambria" pitchFamily="18" charset="0"/>
            </a:rPr>
            <a:t>Skala</a:t>
          </a:r>
          <a:r>
            <a:rPr lang="en-US" sz="1800" dirty="0" smtClean="0">
              <a:solidFill>
                <a:schemeClr val="tx1"/>
              </a:solidFill>
              <a:latin typeface="Cambria" pitchFamily="18" charset="0"/>
            </a:rPr>
            <a:t> (scale) </a:t>
          </a:r>
          <a:r>
            <a:rPr lang="en-US" sz="1800" dirty="0" err="1" smtClean="0">
              <a:solidFill>
                <a:schemeClr val="tx1"/>
              </a:solidFill>
              <a:latin typeface="Cambria" pitchFamily="18" charset="0"/>
            </a:rPr>
            <a:t>Jangkauan</a:t>
          </a:r>
          <a:endParaRPr lang="en-US" sz="1800" dirty="0">
            <a:solidFill>
              <a:schemeClr val="tx1"/>
            </a:solidFill>
            <a:latin typeface="Cambria" pitchFamily="18" charset="0"/>
          </a:endParaRPr>
        </a:p>
      </dgm:t>
    </dgm:pt>
    <dgm:pt modelId="{462E283E-C85C-49D7-8906-7C94892153C9}" type="parTrans" cxnId="{16AA944A-9BFC-47B8-B8A1-F9D3444DB9DE}">
      <dgm:prSet/>
      <dgm:spPr/>
      <dgm:t>
        <a:bodyPr/>
        <a:lstStyle/>
        <a:p>
          <a:endParaRPr lang="en-US" sz="1800">
            <a:latin typeface="Cambria" pitchFamily="18" charset="0"/>
          </a:endParaRPr>
        </a:p>
      </dgm:t>
    </dgm:pt>
    <dgm:pt modelId="{D077F194-7E6A-4D43-BEBF-B881B7328908}" type="sibTrans" cxnId="{16AA944A-9BFC-47B8-B8A1-F9D3444DB9DE}">
      <dgm:prSet/>
      <dgm:spPr/>
      <dgm:t>
        <a:bodyPr/>
        <a:lstStyle/>
        <a:p>
          <a:endParaRPr lang="en-US" sz="1800">
            <a:latin typeface="Cambria" pitchFamily="18" charset="0"/>
          </a:endParaRPr>
        </a:p>
      </dgm:t>
    </dgm:pt>
    <dgm:pt modelId="{3FF6B5A1-D04E-4309-B3FA-C555582662C0}">
      <dgm:prSet phldrT="[Text]" custT="1"/>
      <dgm:spPr/>
      <dgm:t>
        <a:bodyPr/>
        <a:lstStyle/>
        <a:p>
          <a:r>
            <a:rPr lang="en-US" sz="1800" dirty="0" err="1" smtClean="0">
              <a:solidFill>
                <a:schemeClr val="tx1"/>
              </a:solidFill>
              <a:latin typeface="Cambria" pitchFamily="18" charset="0"/>
            </a:rPr>
            <a:t>Kedalaman</a:t>
          </a:r>
          <a:r>
            <a:rPr lang="en-US" sz="1800" dirty="0" smtClean="0">
              <a:solidFill>
                <a:schemeClr val="tx1"/>
              </a:solidFill>
              <a:latin typeface="Cambria" pitchFamily="18" charset="0"/>
            </a:rPr>
            <a:t> (depth) </a:t>
          </a:r>
          <a:r>
            <a:rPr lang="en-US" sz="1800" dirty="0" err="1" smtClean="0">
              <a:solidFill>
                <a:schemeClr val="tx1"/>
              </a:solidFill>
              <a:latin typeface="Cambria" pitchFamily="18" charset="0"/>
            </a:rPr>
            <a:t>Jangkauan</a:t>
          </a:r>
          <a:endParaRPr lang="en-US" sz="1800" dirty="0">
            <a:solidFill>
              <a:schemeClr val="tx1"/>
            </a:solidFill>
            <a:latin typeface="Cambria" pitchFamily="18" charset="0"/>
          </a:endParaRPr>
        </a:p>
      </dgm:t>
    </dgm:pt>
    <dgm:pt modelId="{95A7F9B7-550B-4736-8C3F-7E9D343026F5}" type="parTrans" cxnId="{1B2F592B-45D5-443F-A86E-EEB613E3486C}">
      <dgm:prSet/>
      <dgm:spPr/>
      <dgm:t>
        <a:bodyPr/>
        <a:lstStyle/>
        <a:p>
          <a:endParaRPr lang="en-US" sz="1800">
            <a:latin typeface="Cambria" pitchFamily="18" charset="0"/>
          </a:endParaRPr>
        </a:p>
      </dgm:t>
    </dgm:pt>
    <dgm:pt modelId="{E0D28AE0-62D1-47B3-AAE1-A073D7E4E438}" type="sibTrans" cxnId="{1B2F592B-45D5-443F-A86E-EEB613E3486C}">
      <dgm:prSet/>
      <dgm:spPr/>
      <dgm:t>
        <a:bodyPr/>
        <a:lstStyle/>
        <a:p>
          <a:endParaRPr lang="en-US" sz="1800">
            <a:latin typeface="Cambria" pitchFamily="18" charset="0"/>
          </a:endParaRPr>
        </a:p>
      </dgm:t>
    </dgm:pt>
    <dgm:pt modelId="{8B596A50-6F47-4403-9846-AE6C7588B837}" type="pres">
      <dgm:prSet presAssocID="{33E79180-6F3F-4472-8728-29EE3666EB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4FC4254-E1CC-4633-9C46-800381925A4A}" type="pres">
      <dgm:prSet presAssocID="{640B3BF1-6D46-47F6-A0AE-7CE0D8B026A5}" presName="hierRoot1" presStyleCnt="0">
        <dgm:presLayoutVars>
          <dgm:hierBranch val="init"/>
        </dgm:presLayoutVars>
      </dgm:prSet>
      <dgm:spPr/>
    </dgm:pt>
    <dgm:pt modelId="{791E171C-4B31-469B-AB10-72B2D7047A1D}" type="pres">
      <dgm:prSet presAssocID="{640B3BF1-6D46-47F6-A0AE-7CE0D8B026A5}" presName="rootComposite1" presStyleCnt="0"/>
      <dgm:spPr/>
    </dgm:pt>
    <dgm:pt modelId="{C05E5D55-8C52-43A7-B9CA-EEB6962C2ECE}" type="pres">
      <dgm:prSet presAssocID="{640B3BF1-6D46-47F6-A0AE-7CE0D8B026A5}" presName="rootText1" presStyleLbl="node0" presStyleIdx="0" presStyleCnt="1" custScaleX="129553" custScaleY="298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E98DE6-80C6-43A9-B6AD-4E3E25EAF712}" type="pres">
      <dgm:prSet presAssocID="{640B3BF1-6D46-47F6-A0AE-7CE0D8B026A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49A59A8-1A07-4A46-A49E-DD5C1270E041}" type="pres">
      <dgm:prSet presAssocID="{640B3BF1-6D46-47F6-A0AE-7CE0D8B026A5}" presName="hierChild2" presStyleCnt="0"/>
      <dgm:spPr/>
    </dgm:pt>
    <dgm:pt modelId="{FBE83B74-4D58-4E6E-9F43-AEA41E47C7F7}" type="pres">
      <dgm:prSet presAssocID="{462E283E-C85C-49D7-8906-7C94892153C9}" presName="Name37" presStyleLbl="parChTrans1D2" presStyleIdx="0" presStyleCnt="2"/>
      <dgm:spPr/>
      <dgm:t>
        <a:bodyPr/>
        <a:lstStyle/>
        <a:p>
          <a:endParaRPr lang="en-US"/>
        </a:p>
      </dgm:t>
    </dgm:pt>
    <dgm:pt modelId="{E7F66613-B7B7-4E5A-A895-C4D543405343}" type="pres">
      <dgm:prSet presAssocID="{35667ACC-1C0B-4BE2-9839-ED7B3C0054CE}" presName="hierRoot2" presStyleCnt="0">
        <dgm:presLayoutVars>
          <dgm:hierBranch val="init"/>
        </dgm:presLayoutVars>
      </dgm:prSet>
      <dgm:spPr/>
    </dgm:pt>
    <dgm:pt modelId="{24AE3C80-3526-4826-9BB0-27E6EA562E88}" type="pres">
      <dgm:prSet presAssocID="{35667ACC-1C0B-4BE2-9839-ED7B3C0054CE}" presName="rootComposite" presStyleCnt="0"/>
      <dgm:spPr/>
    </dgm:pt>
    <dgm:pt modelId="{D2E4E279-5585-4600-9BCD-69F6137AB473}" type="pres">
      <dgm:prSet presAssocID="{35667ACC-1C0B-4BE2-9839-ED7B3C0054CE}" presName="rootText" presStyleLbl="node2" presStyleIdx="0" presStyleCnt="2" custScaleY="30312" custLinFactNeighborX="4359" custLinFactNeighborY="13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8B6AFA-99A2-4DE6-85A1-88E435588826}" type="pres">
      <dgm:prSet presAssocID="{35667ACC-1C0B-4BE2-9839-ED7B3C0054CE}" presName="rootConnector" presStyleLbl="node2" presStyleIdx="0" presStyleCnt="2"/>
      <dgm:spPr/>
      <dgm:t>
        <a:bodyPr/>
        <a:lstStyle/>
        <a:p>
          <a:endParaRPr lang="en-US"/>
        </a:p>
      </dgm:t>
    </dgm:pt>
    <dgm:pt modelId="{B54ADFD1-A0D9-451D-9DFE-2C571843C9B7}" type="pres">
      <dgm:prSet presAssocID="{35667ACC-1C0B-4BE2-9839-ED7B3C0054CE}" presName="hierChild4" presStyleCnt="0"/>
      <dgm:spPr/>
    </dgm:pt>
    <dgm:pt modelId="{4E2571B5-D229-4532-98FA-EE6246CF21C4}" type="pres">
      <dgm:prSet presAssocID="{35667ACC-1C0B-4BE2-9839-ED7B3C0054CE}" presName="hierChild5" presStyleCnt="0"/>
      <dgm:spPr/>
    </dgm:pt>
    <dgm:pt modelId="{8C5EC3A8-DF8E-4227-95DC-5A5F255AE9D1}" type="pres">
      <dgm:prSet presAssocID="{95A7F9B7-550B-4736-8C3F-7E9D343026F5}" presName="Name37" presStyleLbl="parChTrans1D2" presStyleIdx="1" presStyleCnt="2"/>
      <dgm:spPr/>
      <dgm:t>
        <a:bodyPr/>
        <a:lstStyle/>
        <a:p>
          <a:endParaRPr lang="en-US"/>
        </a:p>
      </dgm:t>
    </dgm:pt>
    <dgm:pt modelId="{0F6D953D-B7C7-4715-A9AC-0FDE459275BF}" type="pres">
      <dgm:prSet presAssocID="{3FF6B5A1-D04E-4309-B3FA-C555582662C0}" presName="hierRoot2" presStyleCnt="0">
        <dgm:presLayoutVars>
          <dgm:hierBranch val="init"/>
        </dgm:presLayoutVars>
      </dgm:prSet>
      <dgm:spPr/>
    </dgm:pt>
    <dgm:pt modelId="{FA03659B-1A71-44ED-94A3-406427522352}" type="pres">
      <dgm:prSet presAssocID="{3FF6B5A1-D04E-4309-B3FA-C555582662C0}" presName="rootComposite" presStyleCnt="0"/>
      <dgm:spPr/>
    </dgm:pt>
    <dgm:pt modelId="{CE8630DE-E6E5-4531-B90F-8356DB1182A7}" type="pres">
      <dgm:prSet presAssocID="{3FF6B5A1-D04E-4309-B3FA-C555582662C0}" presName="rootText" presStyleLbl="node2" presStyleIdx="1" presStyleCnt="2" custScaleX="103405" custScaleY="27976" custLinFactNeighborX="17" custLinFactNeighborY="22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A16065-C84B-4348-845A-F305B39173CE}" type="pres">
      <dgm:prSet presAssocID="{3FF6B5A1-D04E-4309-B3FA-C555582662C0}" presName="rootConnector" presStyleLbl="node2" presStyleIdx="1" presStyleCnt="2"/>
      <dgm:spPr/>
      <dgm:t>
        <a:bodyPr/>
        <a:lstStyle/>
        <a:p>
          <a:endParaRPr lang="en-US"/>
        </a:p>
      </dgm:t>
    </dgm:pt>
    <dgm:pt modelId="{567125EF-EADD-41FE-94CF-421971FBFAC3}" type="pres">
      <dgm:prSet presAssocID="{3FF6B5A1-D04E-4309-B3FA-C555582662C0}" presName="hierChild4" presStyleCnt="0"/>
      <dgm:spPr/>
    </dgm:pt>
    <dgm:pt modelId="{5365787C-369C-4D9D-8DDB-34EEAEE177E9}" type="pres">
      <dgm:prSet presAssocID="{3FF6B5A1-D04E-4309-B3FA-C555582662C0}" presName="hierChild5" presStyleCnt="0"/>
      <dgm:spPr/>
    </dgm:pt>
    <dgm:pt modelId="{0334F995-3A0C-47F6-90B0-57B139571A36}" type="pres">
      <dgm:prSet presAssocID="{640B3BF1-6D46-47F6-A0AE-7CE0D8B026A5}" presName="hierChild3" presStyleCnt="0"/>
      <dgm:spPr/>
    </dgm:pt>
  </dgm:ptLst>
  <dgm:cxnLst>
    <dgm:cxn modelId="{FFAC2202-7260-465E-A857-E045B7C96584}" type="presOf" srcId="{462E283E-C85C-49D7-8906-7C94892153C9}" destId="{FBE83B74-4D58-4E6E-9F43-AEA41E47C7F7}" srcOrd="0" destOrd="0" presId="urn:microsoft.com/office/officeart/2005/8/layout/orgChart1"/>
    <dgm:cxn modelId="{1B2F592B-45D5-443F-A86E-EEB613E3486C}" srcId="{640B3BF1-6D46-47F6-A0AE-7CE0D8B026A5}" destId="{3FF6B5A1-D04E-4309-B3FA-C555582662C0}" srcOrd="1" destOrd="0" parTransId="{95A7F9B7-550B-4736-8C3F-7E9D343026F5}" sibTransId="{E0D28AE0-62D1-47B3-AAE1-A073D7E4E438}"/>
    <dgm:cxn modelId="{B0050FE0-6040-46A4-A131-9B283A348A7D}" type="presOf" srcId="{35667ACC-1C0B-4BE2-9839-ED7B3C0054CE}" destId="{D2E4E279-5585-4600-9BCD-69F6137AB473}" srcOrd="0" destOrd="0" presId="urn:microsoft.com/office/officeart/2005/8/layout/orgChart1"/>
    <dgm:cxn modelId="{E3B19B3C-5D6B-411E-8ED5-787E8726E6AD}" type="presOf" srcId="{95A7F9B7-550B-4736-8C3F-7E9D343026F5}" destId="{8C5EC3A8-DF8E-4227-95DC-5A5F255AE9D1}" srcOrd="0" destOrd="0" presId="urn:microsoft.com/office/officeart/2005/8/layout/orgChart1"/>
    <dgm:cxn modelId="{803AECCF-6746-4768-8893-651E0C4A968D}" type="presOf" srcId="{35667ACC-1C0B-4BE2-9839-ED7B3C0054CE}" destId="{1B8B6AFA-99A2-4DE6-85A1-88E435588826}" srcOrd="1" destOrd="0" presId="urn:microsoft.com/office/officeart/2005/8/layout/orgChart1"/>
    <dgm:cxn modelId="{A6610570-1F88-40A7-AF49-BAD179934ADF}" type="presOf" srcId="{640B3BF1-6D46-47F6-A0AE-7CE0D8B026A5}" destId="{C05E5D55-8C52-43A7-B9CA-EEB6962C2ECE}" srcOrd="0" destOrd="0" presId="urn:microsoft.com/office/officeart/2005/8/layout/orgChart1"/>
    <dgm:cxn modelId="{14C3962F-6F18-478D-9B3A-6C75F37DD81C}" type="presOf" srcId="{3FF6B5A1-D04E-4309-B3FA-C555582662C0}" destId="{CE8630DE-E6E5-4531-B90F-8356DB1182A7}" srcOrd="0" destOrd="0" presId="urn:microsoft.com/office/officeart/2005/8/layout/orgChart1"/>
    <dgm:cxn modelId="{C60730D5-5432-4D98-927E-019C3E7CD211}" type="presOf" srcId="{3FF6B5A1-D04E-4309-B3FA-C555582662C0}" destId="{03A16065-C84B-4348-845A-F305B39173CE}" srcOrd="1" destOrd="0" presId="urn:microsoft.com/office/officeart/2005/8/layout/orgChart1"/>
    <dgm:cxn modelId="{16AA944A-9BFC-47B8-B8A1-F9D3444DB9DE}" srcId="{640B3BF1-6D46-47F6-A0AE-7CE0D8B026A5}" destId="{35667ACC-1C0B-4BE2-9839-ED7B3C0054CE}" srcOrd="0" destOrd="0" parTransId="{462E283E-C85C-49D7-8906-7C94892153C9}" sibTransId="{D077F194-7E6A-4D43-BEBF-B881B7328908}"/>
    <dgm:cxn modelId="{152582BA-B0FA-4E5C-BC84-1DD47CFC604B}" srcId="{33E79180-6F3F-4472-8728-29EE3666EB32}" destId="{640B3BF1-6D46-47F6-A0AE-7CE0D8B026A5}" srcOrd="0" destOrd="0" parTransId="{41DF76C6-9315-4D3D-BC00-9134930D069A}" sibTransId="{9AA91903-BBC3-4E45-8F42-F87661C3CF86}"/>
    <dgm:cxn modelId="{6EA5A5F2-B28F-4E87-A2B2-4B563E2367D1}" type="presOf" srcId="{33E79180-6F3F-4472-8728-29EE3666EB32}" destId="{8B596A50-6F47-4403-9846-AE6C7588B837}" srcOrd="0" destOrd="0" presId="urn:microsoft.com/office/officeart/2005/8/layout/orgChart1"/>
    <dgm:cxn modelId="{CC9B1261-B972-4291-A8EF-BCDB4BC9BBA3}" type="presOf" srcId="{640B3BF1-6D46-47F6-A0AE-7CE0D8B026A5}" destId="{85E98DE6-80C6-43A9-B6AD-4E3E25EAF712}" srcOrd="1" destOrd="0" presId="urn:microsoft.com/office/officeart/2005/8/layout/orgChart1"/>
    <dgm:cxn modelId="{0F33B05F-038A-455D-BEF7-27C2650670A1}" type="presParOf" srcId="{8B596A50-6F47-4403-9846-AE6C7588B837}" destId="{44FC4254-E1CC-4633-9C46-800381925A4A}" srcOrd="0" destOrd="0" presId="urn:microsoft.com/office/officeart/2005/8/layout/orgChart1"/>
    <dgm:cxn modelId="{C74FBE26-606D-4B9C-969D-7D176E0E2770}" type="presParOf" srcId="{44FC4254-E1CC-4633-9C46-800381925A4A}" destId="{791E171C-4B31-469B-AB10-72B2D7047A1D}" srcOrd="0" destOrd="0" presId="urn:microsoft.com/office/officeart/2005/8/layout/orgChart1"/>
    <dgm:cxn modelId="{F81B5A0C-47BB-4401-8CF9-BF9F1E6CF50B}" type="presParOf" srcId="{791E171C-4B31-469B-AB10-72B2D7047A1D}" destId="{C05E5D55-8C52-43A7-B9CA-EEB6962C2ECE}" srcOrd="0" destOrd="0" presId="urn:microsoft.com/office/officeart/2005/8/layout/orgChart1"/>
    <dgm:cxn modelId="{A00EEEE5-8240-4E6B-AE9B-BD4292BEF353}" type="presParOf" srcId="{791E171C-4B31-469B-AB10-72B2D7047A1D}" destId="{85E98DE6-80C6-43A9-B6AD-4E3E25EAF712}" srcOrd="1" destOrd="0" presId="urn:microsoft.com/office/officeart/2005/8/layout/orgChart1"/>
    <dgm:cxn modelId="{C0F8FB6E-2680-4AD7-9483-C71918FEF29F}" type="presParOf" srcId="{44FC4254-E1CC-4633-9C46-800381925A4A}" destId="{E49A59A8-1A07-4A46-A49E-DD5C1270E041}" srcOrd="1" destOrd="0" presId="urn:microsoft.com/office/officeart/2005/8/layout/orgChart1"/>
    <dgm:cxn modelId="{23DD5DA0-90B1-4F56-959F-07694F867067}" type="presParOf" srcId="{E49A59A8-1A07-4A46-A49E-DD5C1270E041}" destId="{FBE83B74-4D58-4E6E-9F43-AEA41E47C7F7}" srcOrd="0" destOrd="0" presId="urn:microsoft.com/office/officeart/2005/8/layout/orgChart1"/>
    <dgm:cxn modelId="{4AA67928-09D3-4E14-8A7C-0CC75154B119}" type="presParOf" srcId="{E49A59A8-1A07-4A46-A49E-DD5C1270E041}" destId="{E7F66613-B7B7-4E5A-A895-C4D543405343}" srcOrd="1" destOrd="0" presId="urn:microsoft.com/office/officeart/2005/8/layout/orgChart1"/>
    <dgm:cxn modelId="{2BC0798A-2E5D-42E5-8A78-F7E4CBB15796}" type="presParOf" srcId="{E7F66613-B7B7-4E5A-A895-C4D543405343}" destId="{24AE3C80-3526-4826-9BB0-27E6EA562E88}" srcOrd="0" destOrd="0" presId="urn:microsoft.com/office/officeart/2005/8/layout/orgChart1"/>
    <dgm:cxn modelId="{1BD0DE5E-B1D2-46BC-9B69-35454AEA7E3C}" type="presParOf" srcId="{24AE3C80-3526-4826-9BB0-27E6EA562E88}" destId="{D2E4E279-5585-4600-9BCD-69F6137AB473}" srcOrd="0" destOrd="0" presId="urn:microsoft.com/office/officeart/2005/8/layout/orgChart1"/>
    <dgm:cxn modelId="{BEA1FBCF-4335-4B4F-9DE2-5B14C6B50D8C}" type="presParOf" srcId="{24AE3C80-3526-4826-9BB0-27E6EA562E88}" destId="{1B8B6AFA-99A2-4DE6-85A1-88E435588826}" srcOrd="1" destOrd="0" presId="urn:microsoft.com/office/officeart/2005/8/layout/orgChart1"/>
    <dgm:cxn modelId="{0894B615-C3B8-45C4-82AC-217BF5E6E236}" type="presParOf" srcId="{E7F66613-B7B7-4E5A-A895-C4D543405343}" destId="{B54ADFD1-A0D9-451D-9DFE-2C571843C9B7}" srcOrd="1" destOrd="0" presId="urn:microsoft.com/office/officeart/2005/8/layout/orgChart1"/>
    <dgm:cxn modelId="{B1B6A0D8-3C65-4F6D-9697-913E56F53C93}" type="presParOf" srcId="{E7F66613-B7B7-4E5A-A895-C4D543405343}" destId="{4E2571B5-D229-4532-98FA-EE6246CF21C4}" srcOrd="2" destOrd="0" presId="urn:microsoft.com/office/officeart/2005/8/layout/orgChart1"/>
    <dgm:cxn modelId="{2B58E9CA-F808-41AC-BD19-FF3EB0709BFC}" type="presParOf" srcId="{E49A59A8-1A07-4A46-A49E-DD5C1270E041}" destId="{8C5EC3A8-DF8E-4227-95DC-5A5F255AE9D1}" srcOrd="2" destOrd="0" presId="urn:microsoft.com/office/officeart/2005/8/layout/orgChart1"/>
    <dgm:cxn modelId="{D5C61E27-AF22-47B9-8552-9C9EED627824}" type="presParOf" srcId="{E49A59A8-1A07-4A46-A49E-DD5C1270E041}" destId="{0F6D953D-B7C7-4715-A9AC-0FDE459275BF}" srcOrd="3" destOrd="0" presId="urn:microsoft.com/office/officeart/2005/8/layout/orgChart1"/>
    <dgm:cxn modelId="{EA45AD2B-1309-4099-A5EB-325C99837608}" type="presParOf" srcId="{0F6D953D-B7C7-4715-A9AC-0FDE459275BF}" destId="{FA03659B-1A71-44ED-94A3-406427522352}" srcOrd="0" destOrd="0" presId="urn:microsoft.com/office/officeart/2005/8/layout/orgChart1"/>
    <dgm:cxn modelId="{AD68726E-5412-4A48-BFE3-7AEBAE64ED4E}" type="presParOf" srcId="{FA03659B-1A71-44ED-94A3-406427522352}" destId="{CE8630DE-E6E5-4531-B90F-8356DB1182A7}" srcOrd="0" destOrd="0" presId="urn:microsoft.com/office/officeart/2005/8/layout/orgChart1"/>
    <dgm:cxn modelId="{5AA454B7-0E26-4539-A726-4B553E05CA4E}" type="presParOf" srcId="{FA03659B-1A71-44ED-94A3-406427522352}" destId="{03A16065-C84B-4348-845A-F305B39173CE}" srcOrd="1" destOrd="0" presId="urn:microsoft.com/office/officeart/2005/8/layout/orgChart1"/>
    <dgm:cxn modelId="{E6BA2513-1E45-4640-A36B-991BB7E9F8A1}" type="presParOf" srcId="{0F6D953D-B7C7-4715-A9AC-0FDE459275BF}" destId="{567125EF-EADD-41FE-94CF-421971FBFAC3}" srcOrd="1" destOrd="0" presId="urn:microsoft.com/office/officeart/2005/8/layout/orgChart1"/>
    <dgm:cxn modelId="{A1B3A27E-9960-47AA-9359-871A5F776C48}" type="presParOf" srcId="{0F6D953D-B7C7-4715-A9AC-0FDE459275BF}" destId="{5365787C-369C-4D9D-8DDB-34EEAEE177E9}" srcOrd="2" destOrd="0" presId="urn:microsoft.com/office/officeart/2005/8/layout/orgChart1"/>
    <dgm:cxn modelId="{5682C207-2F3A-4E1E-BBFB-60AA4C26EB3E}" type="presParOf" srcId="{44FC4254-E1CC-4633-9C46-800381925A4A}" destId="{0334F995-3A0C-47F6-90B0-57B139571A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C5EDA-2945-4BB5-B7A6-F0D04A1628B3}">
      <dsp:nvSpPr>
        <dsp:cNvPr id="0" name=""/>
        <dsp:cNvSpPr/>
      </dsp:nvSpPr>
      <dsp:spPr>
        <a:xfrm>
          <a:off x="995679" y="0"/>
          <a:ext cx="4165600" cy="4165600"/>
        </a:xfrm>
        <a:prstGeom prst="triangl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0C7F63-9DAE-4D1F-A0C2-3BD5E4A635F6}">
      <dsp:nvSpPr>
        <dsp:cNvPr id="0" name=""/>
        <dsp:cNvSpPr/>
      </dsp:nvSpPr>
      <dsp:spPr>
        <a:xfrm>
          <a:off x="3078479" y="418797"/>
          <a:ext cx="2707640" cy="4930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ambria" pitchFamily="18" charset="0"/>
            </a:rPr>
            <a:t>hukum</a:t>
          </a:r>
          <a:endParaRPr lang="en-US" b="1" kern="1200" dirty="0"/>
        </a:p>
      </dsp:txBody>
      <dsp:txXfrm>
        <a:off x="3102547" y="442865"/>
        <a:ext cx="2659504" cy="444901"/>
      </dsp:txXfrm>
    </dsp:sp>
    <dsp:sp modelId="{485482E6-08AB-4756-9103-47A417228B29}">
      <dsp:nvSpPr>
        <dsp:cNvPr id="0" name=""/>
        <dsp:cNvSpPr/>
      </dsp:nvSpPr>
      <dsp:spPr>
        <a:xfrm>
          <a:off x="3078479" y="973464"/>
          <a:ext cx="2707640" cy="4930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ambria" pitchFamily="18" charset="0"/>
            </a:rPr>
            <a:t>peraturan</a:t>
          </a:r>
          <a:r>
            <a:rPr lang="en-US" sz="1800" b="1" kern="1200" dirty="0" smtClean="0">
              <a:latin typeface="Cambria" pitchFamily="18" charset="0"/>
            </a:rPr>
            <a:t> (</a:t>
          </a:r>
          <a:r>
            <a:rPr lang="en-US" sz="1800" b="1" kern="1200" dirty="0" err="1" smtClean="0">
              <a:latin typeface="Cambria" pitchFamily="18" charset="0"/>
            </a:rPr>
            <a:t>pemerintah</a:t>
          </a:r>
          <a:r>
            <a:rPr lang="en-US" sz="1800" b="1" kern="1200" dirty="0" smtClean="0">
              <a:latin typeface="Cambria" pitchFamily="18" charset="0"/>
            </a:rPr>
            <a:t>) formal</a:t>
          </a:r>
          <a:endParaRPr lang="en-US" b="1" kern="1200" dirty="0"/>
        </a:p>
      </dsp:txBody>
      <dsp:txXfrm>
        <a:off x="3102547" y="997532"/>
        <a:ext cx="2659504" cy="444901"/>
      </dsp:txXfrm>
    </dsp:sp>
    <dsp:sp modelId="{86A5052E-983B-4CF1-A330-2C55D19C91D9}">
      <dsp:nvSpPr>
        <dsp:cNvPr id="0" name=""/>
        <dsp:cNvSpPr/>
      </dsp:nvSpPr>
      <dsp:spPr>
        <a:xfrm>
          <a:off x="3078479" y="1528132"/>
          <a:ext cx="2707640" cy="4930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ambria" pitchFamily="18" charset="0"/>
            </a:rPr>
            <a:t>adat</a:t>
          </a:r>
          <a:r>
            <a:rPr lang="en-US" sz="1800" b="1" kern="1200" dirty="0" smtClean="0">
              <a:latin typeface="Cambria" pitchFamily="18" charset="0"/>
            </a:rPr>
            <a:t> </a:t>
          </a:r>
          <a:r>
            <a:rPr lang="en-US" sz="1800" b="1" kern="1200" dirty="0" err="1" smtClean="0">
              <a:latin typeface="Cambria" pitchFamily="18" charset="0"/>
            </a:rPr>
            <a:t>istiadat</a:t>
          </a:r>
          <a:endParaRPr lang="en-US" b="1" kern="1200" dirty="0"/>
        </a:p>
      </dsp:txBody>
      <dsp:txXfrm>
        <a:off x="3102547" y="1552200"/>
        <a:ext cx="2659504" cy="444901"/>
      </dsp:txXfrm>
    </dsp:sp>
    <dsp:sp modelId="{D2A488A8-1B18-40FB-80C2-CEAB2782D307}">
      <dsp:nvSpPr>
        <dsp:cNvPr id="0" name=""/>
        <dsp:cNvSpPr/>
      </dsp:nvSpPr>
      <dsp:spPr>
        <a:xfrm>
          <a:off x="3078479" y="2082800"/>
          <a:ext cx="2707640" cy="4930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ambria" pitchFamily="18" charset="0"/>
            </a:rPr>
            <a:t>konvensi</a:t>
          </a:r>
          <a:endParaRPr lang="en-US" b="1" kern="1200" dirty="0"/>
        </a:p>
      </dsp:txBody>
      <dsp:txXfrm>
        <a:off x="3102547" y="2106868"/>
        <a:ext cx="2659504" cy="444901"/>
      </dsp:txXfrm>
    </dsp:sp>
    <dsp:sp modelId="{5F3715B2-AEDA-4D4F-ADBA-D710C621AA12}">
      <dsp:nvSpPr>
        <dsp:cNvPr id="0" name=""/>
        <dsp:cNvSpPr/>
      </dsp:nvSpPr>
      <dsp:spPr>
        <a:xfrm>
          <a:off x="3078479" y="2637467"/>
          <a:ext cx="2707640" cy="4930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ambria" pitchFamily="18" charset="0"/>
            </a:rPr>
            <a:t>norma</a:t>
          </a:r>
          <a:r>
            <a:rPr lang="en-US" sz="1800" b="1" kern="1200" dirty="0" smtClean="0">
              <a:latin typeface="Cambria" pitchFamily="18" charset="0"/>
            </a:rPr>
            <a:t> </a:t>
          </a:r>
          <a:r>
            <a:rPr lang="en-US" sz="1800" b="1" kern="1200" dirty="0" err="1" smtClean="0">
              <a:latin typeface="Cambria" pitchFamily="18" charset="0"/>
            </a:rPr>
            <a:t>sosial</a:t>
          </a:r>
          <a:endParaRPr lang="en-US" b="1" kern="1200" dirty="0"/>
        </a:p>
      </dsp:txBody>
      <dsp:txXfrm>
        <a:off x="3102547" y="2661535"/>
        <a:ext cx="2659504" cy="444901"/>
      </dsp:txXfrm>
    </dsp:sp>
    <dsp:sp modelId="{B68ADC5D-5001-4D91-8570-E5DFE7D79945}">
      <dsp:nvSpPr>
        <dsp:cNvPr id="0" name=""/>
        <dsp:cNvSpPr/>
      </dsp:nvSpPr>
      <dsp:spPr>
        <a:xfrm>
          <a:off x="3078479" y="3192135"/>
          <a:ext cx="2707640" cy="4930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latin typeface="Cambria" pitchFamily="18" charset="0"/>
            </a:rPr>
            <a:t>Kode</a:t>
          </a:r>
          <a:r>
            <a:rPr lang="en-US" sz="1800" b="1" kern="1200" dirty="0" smtClean="0">
              <a:latin typeface="Cambria" pitchFamily="18" charset="0"/>
            </a:rPr>
            <a:t> </a:t>
          </a:r>
          <a:r>
            <a:rPr lang="en-US" sz="1800" b="1" kern="1200" dirty="0" err="1" smtClean="0">
              <a:latin typeface="Cambria" pitchFamily="18" charset="0"/>
            </a:rPr>
            <a:t>etik</a:t>
          </a:r>
          <a:endParaRPr lang="en-US" b="1" kern="1200" dirty="0"/>
        </a:p>
      </dsp:txBody>
      <dsp:txXfrm>
        <a:off x="3102547" y="3216203"/>
        <a:ext cx="2659504" cy="4449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ADBC7-3BA4-434D-A742-C30B8AD29582}">
      <dsp:nvSpPr>
        <dsp:cNvPr id="0" name=""/>
        <dsp:cNvSpPr/>
      </dsp:nvSpPr>
      <dsp:spPr>
        <a:xfrm>
          <a:off x="701859" y="1835334"/>
          <a:ext cx="1110881" cy="111088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>
              <a:solidFill>
                <a:schemeClr val="tx1"/>
              </a:solidFill>
            </a:rPr>
            <a:t>Institusi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864544" y="1998019"/>
        <a:ext cx="785511" cy="785511"/>
      </dsp:txXfrm>
    </dsp:sp>
    <dsp:sp modelId="{7129FCC6-4328-4E1E-9958-ADEC4BA3B895}">
      <dsp:nvSpPr>
        <dsp:cNvPr id="0" name=""/>
        <dsp:cNvSpPr/>
      </dsp:nvSpPr>
      <dsp:spPr>
        <a:xfrm rot="16200000">
          <a:off x="1138700" y="1429425"/>
          <a:ext cx="237198" cy="377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174280" y="1540545"/>
        <a:ext cx="166039" cy="226619"/>
      </dsp:txXfrm>
    </dsp:sp>
    <dsp:sp modelId="{628BCE73-1F43-44CF-BD16-0E84A5F7809E}">
      <dsp:nvSpPr>
        <dsp:cNvPr id="0" name=""/>
        <dsp:cNvSpPr/>
      </dsp:nvSpPr>
      <dsp:spPr>
        <a:xfrm>
          <a:off x="567338" y="7867"/>
          <a:ext cx="1379922" cy="137992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>
              <a:solidFill>
                <a:schemeClr val="tx1"/>
              </a:solidFill>
            </a:rPr>
            <a:t>Institusi</a:t>
          </a:r>
          <a:endParaRPr lang="en-US" sz="1700" b="1" kern="1200" dirty="0" smtClean="0">
            <a:solidFill>
              <a:schemeClr val="tx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Formal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769423" y="209952"/>
        <a:ext cx="975752" cy="975752"/>
      </dsp:txXfrm>
    </dsp:sp>
    <dsp:sp modelId="{6FE77234-F503-4576-A3FE-BF32155123D3}">
      <dsp:nvSpPr>
        <dsp:cNvPr id="0" name=""/>
        <dsp:cNvSpPr/>
      </dsp:nvSpPr>
      <dsp:spPr>
        <a:xfrm rot="5400000">
          <a:off x="1138700" y="2974424"/>
          <a:ext cx="237198" cy="3776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8171956"/>
            <a:satOff val="5577"/>
            <a:lumOff val="-1568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174280" y="3014385"/>
        <a:ext cx="166039" cy="226619"/>
      </dsp:txXfrm>
    </dsp:sp>
    <dsp:sp modelId="{C37746D2-ABA9-42DE-9110-62D0F7CB7B55}">
      <dsp:nvSpPr>
        <dsp:cNvPr id="0" name=""/>
        <dsp:cNvSpPr/>
      </dsp:nvSpPr>
      <dsp:spPr>
        <a:xfrm>
          <a:off x="567338" y="3393760"/>
          <a:ext cx="1379922" cy="1379922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err="1" smtClean="0">
              <a:solidFill>
                <a:schemeClr val="tx1"/>
              </a:solidFill>
            </a:rPr>
            <a:t>Institusi</a:t>
          </a:r>
          <a:endParaRPr lang="en-US" sz="1700" b="1" kern="1200" dirty="0" smtClean="0">
            <a:solidFill>
              <a:schemeClr val="tx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Informal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769423" y="3595845"/>
        <a:ext cx="975752" cy="9757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EDCF3-DB94-4650-AEA7-C1AC06F84D37}">
      <dsp:nvSpPr>
        <dsp:cNvPr id="0" name=""/>
        <dsp:cNvSpPr/>
      </dsp:nvSpPr>
      <dsp:spPr>
        <a:xfrm>
          <a:off x="4809998" y="2531727"/>
          <a:ext cx="560038" cy="1395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5789"/>
              </a:lnTo>
              <a:lnTo>
                <a:pt x="560038" y="1395789"/>
              </a:lnTo>
            </a:path>
          </a:pathLst>
        </a:custGeom>
        <a:noFill/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EC3A8-DF8E-4227-95DC-5A5F255AE9D1}">
      <dsp:nvSpPr>
        <dsp:cNvPr id="0" name=""/>
        <dsp:cNvSpPr/>
      </dsp:nvSpPr>
      <dsp:spPr>
        <a:xfrm>
          <a:off x="4104387" y="912989"/>
          <a:ext cx="2216482" cy="874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0918"/>
              </a:lnTo>
              <a:lnTo>
                <a:pt x="2216482" y="490918"/>
              </a:lnTo>
              <a:lnTo>
                <a:pt x="2216482" y="874462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489E7-C6A2-42B5-BC86-134CFFF0D68A}">
      <dsp:nvSpPr>
        <dsp:cNvPr id="0" name=""/>
        <dsp:cNvSpPr/>
      </dsp:nvSpPr>
      <dsp:spPr>
        <a:xfrm>
          <a:off x="530359" y="2585259"/>
          <a:ext cx="307858" cy="130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8067"/>
              </a:lnTo>
              <a:lnTo>
                <a:pt x="307858" y="1308067"/>
              </a:lnTo>
            </a:path>
          </a:pathLst>
        </a:custGeom>
        <a:noFill/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83B74-4D58-4E6E-9F43-AEA41E47C7F7}">
      <dsp:nvSpPr>
        <dsp:cNvPr id="0" name=""/>
        <dsp:cNvSpPr/>
      </dsp:nvSpPr>
      <dsp:spPr>
        <a:xfrm>
          <a:off x="1991480" y="912989"/>
          <a:ext cx="2112907" cy="792401"/>
        </a:xfrm>
        <a:custGeom>
          <a:avLst/>
          <a:gdLst/>
          <a:ahLst/>
          <a:cxnLst/>
          <a:rect l="0" t="0" r="0" b="0"/>
          <a:pathLst>
            <a:path>
              <a:moveTo>
                <a:pt x="2112907" y="0"/>
              </a:moveTo>
              <a:lnTo>
                <a:pt x="2112907" y="408857"/>
              </a:lnTo>
              <a:lnTo>
                <a:pt x="0" y="408857"/>
              </a:lnTo>
              <a:lnTo>
                <a:pt x="0" y="792401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E5D55-8C52-43A7-B9CA-EEB6962C2ECE}">
      <dsp:nvSpPr>
        <dsp:cNvPr id="0" name=""/>
        <dsp:cNvSpPr/>
      </dsp:nvSpPr>
      <dsp:spPr>
        <a:xfrm>
          <a:off x="1738231" y="116222"/>
          <a:ext cx="4732312" cy="79676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Cambria" pitchFamily="18" charset="0"/>
            </a:rPr>
            <a:t>Kriteria</a:t>
          </a:r>
          <a:r>
            <a:rPr lang="en-US" sz="2400" kern="1200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ambria" pitchFamily="18" charset="0"/>
            </a:rPr>
            <a:t>Penilaian</a:t>
          </a:r>
          <a:endParaRPr lang="en-US" sz="24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1738231" y="116222"/>
        <a:ext cx="4732312" cy="796767"/>
      </dsp:txXfrm>
    </dsp:sp>
    <dsp:sp modelId="{D2E4E279-5585-4600-9BCD-69F6137AB473}">
      <dsp:nvSpPr>
        <dsp:cNvPr id="0" name=""/>
        <dsp:cNvSpPr/>
      </dsp:nvSpPr>
      <dsp:spPr>
        <a:xfrm>
          <a:off x="165079" y="1705391"/>
          <a:ext cx="3652800" cy="87986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6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Cambria" pitchFamily="18" charset="0"/>
            </a:rPr>
            <a:t>Kemandirian</a:t>
          </a:r>
          <a:endParaRPr lang="en-US" sz="24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165079" y="1705391"/>
        <a:ext cx="3652800" cy="879868"/>
      </dsp:txXfrm>
    </dsp:sp>
    <dsp:sp modelId="{6CCD6E11-357C-4EF1-8842-92ED5A426A3F}">
      <dsp:nvSpPr>
        <dsp:cNvPr id="0" name=""/>
        <dsp:cNvSpPr/>
      </dsp:nvSpPr>
      <dsp:spPr>
        <a:xfrm>
          <a:off x="838217" y="3214655"/>
          <a:ext cx="3568639" cy="13573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Cambria" pitchFamily="18" charset="0"/>
            </a:rPr>
            <a:t>Indeks</a:t>
          </a:r>
          <a:r>
            <a:rPr lang="en-US" sz="2000" b="1" kern="1200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Cambria" pitchFamily="18" charset="0"/>
            </a:rPr>
            <a:t>Ketergantungan</a:t>
          </a:r>
          <a:r>
            <a:rPr lang="en-US" sz="2000" b="1" kern="1200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Cambria" pitchFamily="18" charset="0"/>
            </a:rPr>
            <a:t>Subsidi</a:t>
          </a:r>
          <a:endParaRPr lang="en-US" sz="2000" b="1" kern="1200" dirty="0" smtClean="0">
            <a:solidFill>
              <a:schemeClr val="tx1"/>
            </a:solidFill>
            <a:latin typeface="Cambria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err="1" smtClean="0">
              <a:solidFill>
                <a:schemeClr val="tx1"/>
              </a:solidFill>
              <a:latin typeface="Cambria" pitchFamily="18" charset="0"/>
            </a:rPr>
            <a:t>Mengukur</a:t>
          </a:r>
          <a:r>
            <a:rPr lang="en-US" sz="1800" i="1" kern="1200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1800" i="1" kern="1200" dirty="0" err="1" smtClean="0">
              <a:solidFill>
                <a:schemeClr val="tx1"/>
              </a:solidFill>
              <a:latin typeface="Cambria" pitchFamily="18" charset="0"/>
            </a:rPr>
            <a:t>subsidi</a:t>
          </a:r>
          <a:r>
            <a:rPr lang="en-US" sz="1800" i="1" kern="1200" dirty="0" smtClean="0">
              <a:solidFill>
                <a:schemeClr val="tx1"/>
              </a:solidFill>
              <a:latin typeface="Cambria" pitchFamily="18" charset="0"/>
            </a:rPr>
            <a:t> yang </a:t>
          </a:r>
          <a:r>
            <a:rPr lang="en-US" sz="1800" i="1" kern="1200" dirty="0" err="1" smtClean="0">
              <a:solidFill>
                <a:schemeClr val="tx1"/>
              </a:solidFill>
              <a:latin typeface="Cambria" pitchFamily="18" charset="0"/>
            </a:rPr>
            <a:t>diterima</a:t>
          </a:r>
          <a:r>
            <a:rPr lang="en-US" sz="1800" i="1" kern="1200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1800" i="1" kern="1200" dirty="0" err="1" smtClean="0">
              <a:solidFill>
                <a:schemeClr val="tx1"/>
              </a:solidFill>
              <a:latin typeface="Cambria" pitchFamily="18" charset="0"/>
            </a:rPr>
            <a:t>berbanding</a:t>
          </a:r>
          <a:r>
            <a:rPr lang="en-US" sz="1800" i="1" kern="1200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1800" i="1" kern="1200" dirty="0" err="1" smtClean="0">
              <a:solidFill>
                <a:schemeClr val="tx1"/>
              </a:solidFill>
              <a:latin typeface="Cambria" pitchFamily="18" charset="0"/>
            </a:rPr>
            <a:t>bunga</a:t>
          </a:r>
          <a:r>
            <a:rPr lang="en-US" sz="1800" i="1" kern="1200" dirty="0" smtClean="0">
              <a:solidFill>
                <a:schemeClr val="tx1"/>
              </a:solidFill>
              <a:latin typeface="Cambria" pitchFamily="18" charset="0"/>
            </a:rPr>
            <a:t> yang </a:t>
          </a:r>
          <a:r>
            <a:rPr lang="en-US" sz="1800" i="1" kern="1200" dirty="0" err="1" smtClean="0">
              <a:solidFill>
                <a:schemeClr val="tx1"/>
              </a:solidFill>
              <a:latin typeface="Cambria" pitchFamily="18" charset="0"/>
            </a:rPr>
            <a:t>diperoleh</a:t>
          </a:r>
          <a:endParaRPr lang="en-US" sz="1800" i="1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838217" y="3214655"/>
        <a:ext cx="3568639" cy="1357344"/>
      </dsp:txXfrm>
    </dsp:sp>
    <dsp:sp modelId="{CE8630DE-E6E5-4531-B90F-8356DB1182A7}">
      <dsp:nvSpPr>
        <dsp:cNvPr id="0" name=""/>
        <dsp:cNvSpPr/>
      </dsp:nvSpPr>
      <dsp:spPr>
        <a:xfrm>
          <a:off x="4432281" y="1787451"/>
          <a:ext cx="3777178" cy="74427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6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  <a:latin typeface="Cambria" pitchFamily="18" charset="0"/>
            </a:rPr>
            <a:t>Jangkauan</a:t>
          </a:r>
          <a:r>
            <a:rPr lang="en-US" sz="2400" kern="1200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ambria" pitchFamily="18" charset="0"/>
            </a:rPr>
            <a:t>terhadap</a:t>
          </a:r>
          <a:r>
            <a:rPr lang="en-US" sz="2400" kern="1200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2400" kern="1200" dirty="0" err="1" smtClean="0">
              <a:solidFill>
                <a:schemeClr val="tx1"/>
              </a:solidFill>
              <a:latin typeface="Cambria" pitchFamily="18" charset="0"/>
            </a:rPr>
            <a:t>Klien</a:t>
          </a:r>
          <a:r>
            <a:rPr lang="en-US" sz="2400" kern="1200" dirty="0" smtClean="0">
              <a:solidFill>
                <a:schemeClr val="tx1"/>
              </a:solidFill>
              <a:latin typeface="Cambria" pitchFamily="18" charset="0"/>
            </a:rPr>
            <a:t> Target</a:t>
          </a:r>
          <a:endParaRPr lang="en-US" sz="24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4432281" y="1787451"/>
        <a:ext cx="3777178" cy="744276"/>
      </dsp:txXfrm>
    </dsp:sp>
    <dsp:sp modelId="{866122FB-CD52-4C1D-BD88-9805D59ACEB3}">
      <dsp:nvSpPr>
        <dsp:cNvPr id="0" name=""/>
        <dsp:cNvSpPr/>
      </dsp:nvSpPr>
      <dsp:spPr>
        <a:xfrm>
          <a:off x="5370037" y="3283035"/>
          <a:ext cx="3006108" cy="12889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Cambria" pitchFamily="18" charset="0"/>
            </a:rPr>
            <a:t>Indeks</a:t>
          </a:r>
          <a:r>
            <a:rPr lang="en-US" sz="2000" b="1" kern="1200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2000" b="1" kern="1200" dirty="0" err="1" smtClean="0">
              <a:solidFill>
                <a:schemeClr val="tx1"/>
              </a:solidFill>
              <a:latin typeface="Cambria" pitchFamily="18" charset="0"/>
            </a:rPr>
            <a:t>Jangkauan</a:t>
          </a:r>
          <a:endParaRPr lang="en-US" sz="2000" b="1" kern="1200" dirty="0" smtClean="0">
            <a:solidFill>
              <a:schemeClr val="tx1"/>
            </a:solidFill>
            <a:latin typeface="Cambria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1" kern="1200" dirty="0" err="1" smtClean="0">
              <a:solidFill>
                <a:schemeClr val="tx1"/>
              </a:solidFill>
              <a:latin typeface="Cambria" pitchFamily="18" charset="0"/>
            </a:rPr>
            <a:t>Mengevaluasi</a:t>
          </a:r>
          <a:r>
            <a:rPr lang="en-US" sz="1800" i="1" kern="1200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1800" i="1" kern="1200" dirty="0" err="1" smtClean="0">
              <a:solidFill>
                <a:schemeClr val="tx1"/>
              </a:solidFill>
              <a:latin typeface="Cambria" pitchFamily="18" charset="0"/>
            </a:rPr>
            <a:t>jangkauan</a:t>
          </a:r>
          <a:r>
            <a:rPr lang="en-US" sz="1800" i="1" kern="1200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1800" i="1" kern="1200" dirty="0" err="1" smtClean="0">
              <a:solidFill>
                <a:schemeClr val="tx1"/>
              </a:solidFill>
              <a:latin typeface="Cambria" pitchFamily="18" charset="0"/>
            </a:rPr>
            <a:t>terhadap</a:t>
          </a:r>
          <a:r>
            <a:rPr lang="en-US" sz="1800" i="1" kern="1200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1800" i="1" kern="1200" dirty="0" err="1" smtClean="0">
              <a:solidFill>
                <a:schemeClr val="tx1"/>
              </a:solidFill>
              <a:latin typeface="Cambria" pitchFamily="18" charset="0"/>
            </a:rPr>
            <a:t>klien</a:t>
          </a:r>
          <a:r>
            <a:rPr lang="en-US" sz="1800" i="1" kern="1200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1800" i="1" kern="1200" dirty="0" err="1" smtClean="0">
              <a:solidFill>
                <a:schemeClr val="tx1"/>
              </a:solidFill>
              <a:latin typeface="Cambria" pitchFamily="18" charset="0"/>
            </a:rPr>
            <a:t>dan</a:t>
          </a:r>
          <a:r>
            <a:rPr lang="en-US" sz="1800" i="1" kern="1200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1800" i="1" kern="1200" dirty="0" err="1" smtClean="0">
              <a:solidFill>
                <a:schemeClr val="tx1"/>
              </a:solidFill>
              <a:latin typeface="Cambria" pitchFamily="18" charset="0"/>
            </a:rPr>
            <a:t>kualitas</a:t>
          </a:r>
          <a:r>
            <a:rPr lang="en-US" sz="1800" i="1" kern="1200" dirty="0" smtClean="0">
              <a:solidFill>
                <a:schemeClr val="tx1"/>
              </a:solidFill>
              <a:latin typeface="Cambria" pitchFamily="18" charset="0"/>
            </a:rPr>
            <a:t> </a:t>
          </a:r>
          <a:r>
            <a:rPr lang="en-US" sz="1800" i="1" kern="1200" dirty="0" err="1" smtClean="0">
              <a:solidFill>
                <a:schemeClr val="tx1"/>
              </a:solidFill>
              <a:latin typeface="Cambria" pitchFamily="18" charset="0"/>
            </a:rPr>
            <a:t>layanan</a:t>
          </a:r>
          <a:r>
            <a:rPr lang="en-US" sz="1800" i="1" kern="1200" dirty="0" smtClean="0">
              <a:solidFill>
                <a:schemeClr val="tx1"/>
              </a:solidFill>
              <a:latin typeface="Cambria" pitchFamily="18" charset="0"/>
            </a:rPr>
            <a:t> yang </a:t>
          </a:r>
          <a:r>
            <a:rPr lang="en-US" sz="1800" i="1" kern="1200" dirty="0" err="1" smtClean="0">
              <a:solidFill>
                <a:schemeClr val="tx1"/>
              </a:solidFill>
              <a:latin typeface="Cambria" pitchFamily="18" charset="0"/>
            </a:rPr>
            <a:t>diberikan</a:t>
          </a:r>
          <a:endParaRPr lang="en-US" sz="2100" kern="1200" dirty="0"/>
        </a:p>
      </dsp:txBody>
      <dsp:txXfrm>
        <a:off x="5370037" y="3283035"/>
        <a:ext cx="3006108" cy="12889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EC3A8-DF8E-4227-95DC-5A5F255AE9D1}">
      <dsp:nvSpPr>
        <dsp:cNvPr id="0" name=""/>
        <dsp:cNvSpPr/>
      </dsp:nvSpPr>
      <dsp:spPr>
        <a:xfrm>
          <a:off x="3657600" y="949617"/>
          <a:ext cx="1972441" cy="721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582"/>
              </a:lnTo>
              <a:lnTo>
                <a:pt x="1972441" y="379582"/>
              </a:lnTo>
              <a:lnTo>
                <a:pt x="1972441" y="721812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83B74-4D58-4E6E-9F43-AEA41E47C7F7}">
      <dsp:nvSpPr>
        <dsp:cNvPr id="0" name=""/>
        <dsp:cNvSpPr/>
      </dsp:nvSpPr>
      <dsp:spPr>
        <a:xfrm>
          <a:off x="1772286" y="949617"/>
          <a:ext cx="1885313" cy="707047"/>
        </a:xfrm>
        <a:custGeom>
          <a:avLst/>
          <a:gdLst/>
          <a:ahLst/>
          <a:cxnLst/>
          <a:rect l="0" t="0" r="0" b="0"/>
          <a:pathLst>
            <a:path>
              <a:moveTo>
                <a:pt x="1885313" y="0"/>
              </a:moveTo>
              <a:lnTo>
                <a:pt x="1885313" y="364817"/>
              </a:lnTo>
              <a:lnTo>
                <a:pt x="0" y="364817"/>
              </a:lnTo>
              <a:lnTo>
                <a:pt x="0" y="707047"/>
              </a:lnTo>
            </a:path>
          </a:pathLst>
        </a:custGeom>
        <a:noFill/>
        <a:ln w="381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E5D55-8C52-43A7-B9CA-EEB6962C2ECE}">
      <dsp:nvSpPr>
        <dsp:cNvPr id="0" name=""/>
        <dsp:cNvSpPr/>
      </dsp:nvSpPr>
      <dsp:spPr>
        <a:xfrm>
          <a:off x="1546316" y="462737"/>
          <a:ext cx="4222567" cy="48687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Cambria" pitchFamily="18" charset="0"/>
            </a:rPr>
            <a:t>Jangkauan</a:t>
          </a:r>
          <a:endParaRPr lang="en-US" sz="18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1546316" y="462737"/>
        <a:ext cx="4222567" cy="486879"/>
      </dsp:txXfrm>
    </dsp:sp>
    <dsp:sp modelId="{D2E4E279-5585-4600-9BCD-69F6137AB473}">
      <dsp:nvSpPr>
        <dsp:cNvPr id="0" name=""/>
        <dsp:cNvSpPr/>
      </dsp:nvSpPr>
      <dsp:spPr>
        <a:xfrm>
          <a:off x="142618" y="1656664"/>
          <a:ext cx="3259335" cy="49398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6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Cambria" pitchFamily="18" charset="0"/>
            </a:rPr>
            <a:t>Skala</a:t>
          </a:r>
          <a:r>
            <a:rPr lang="en-US" sz="1800" kern="1200" dirty="0" smtClean="0">
              <a:solidFill>
                <a:schemeClr val="tx1"/>
              </a:solidFill>
              <a:latin typeface="Cambria" pitchFamily="18" charset="0"/>
            </a:rPr>
            <a:t> (scale) </a:t>
          </a:r>
          <a:r>
            <a:rPr lang="en-US" sz="1800" kern="1200" dirty="0" err="1" smtClean="0">
              <a:solidFill>
                <a:schemeClr val="tx1"/>
              </a:solidFill>
              <a:latin typeface="Cambria" pitchFamily="18" charset="0"/>
            </a:rPr>
            <a:t>Jangkauan</a:t>
          </a:r>
          <a:endParaRPr lang="en-US" sz="18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142618" y="1656664"/>
        <a:ext cx="3259335" cy="493984"/>
      </dsp:txXfrm>
    </dsp:sp>
    <dsp:sp modelId="{CE8630DE-E6E5-4531-B90F-8356DB1182A7}">
      <dsp:nvSpPr>
        <dsp:cNvPr id="0" name=""/>
        <dsp:cNvSpPr/>
      </dsp:nvSpPr>
      <dsp:spPr>
        <a:xfrm>
          <a:off x="3944883" y="1671429"/>
          <a:ext cx="3370316" cy="45591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6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Cambria" pitchFamily="18" charset="0"/>
            </a:rPr>
            <a:t>Kedalaman</a:t>
          </a:r>
          <a:r>
            <a:rPr lang="en-US" sz="1800" kern="1200" dirty="0" smtClean="0">
              <a:solidFill>
                <a:schemeClr val="tx1"/>
              </a:solidFill>
              <a:latin typeface="Cambria" pitchFamily="18" charset="0"/>
            </a:rPr>
            <a:t> (depth) </a:t>
          </a:r>
          <a:r>
            <a:rPr lang="en-US" sz="1800" kern="1200" dirty="0" err="1" smtClean="0">
              <a:solidFill>
                <a:schemeClr val="tx1"/>
              </a:solidFill>
              <a:latin typeface="Cambria" pitchFamily="18" charset="0"/>
            </a:rPr>
            <a:t>Jangkauan</a:t>
          </a:r>
          <a:endParaRPr lang="en-US" sz="1800" kern="1200" dirty="0">
            <a:solidFill>
              <a:schemeClr val="tx1"/>
            </a:solidFill>
            <a:latin typeface="Cambria" pitchFamily="18" charset="0"/>
          </a:endParaRPr>
        </a:p>
      </dsp:txBody>
      <dsp:txXfrm>
        <a:off x="3944883" y="1671429"/>
        <a:ext cx="3370316" cy="455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5" y="1597298"/>
            <a:ext cx="7772977" cy="11028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6" y="2914429"/>
            <a:ext cx="6401955" cy="1314896"/>
          </a:xfrm>
        </p:spPr>
        <p:txBody>
          <a:bodyPr/>
          <a:lstStyle>
            <a:lvl1pPr marL="0" indent="0" algn="ctr">
              <a:buNone/>
              <a:defRPr/>
            </a:lvl1pPr>
            <a:lvl2pPr marL="421052" indent="0" algn="ctr">
              <a:buNone/>
              <a:defRPr/>
            </a:lvl2pPr>
            <a:lvl3pPr marL="842103" indent="0" algn="ctr">
              <a:buNone/>
              <a:defRPr/>
            </a:lvl3pPr>
            <a:lvl4pPr marL="1263155" indent="0" algn="ctr">
              <a:buNone/>
              <a:defRPr/>
            </a:lvl4pPr>
            <a:lvl5pPr marL="1684207" indent="0" algn="ctr">
              <a:buNone/>
              <a:defRPr/>
            </a:lvl5pPr>
            <a:lvl6pPr marL="2105258" indent="0" algn="ctr">
              <a:buNone/>
              <a:defRPr/>
            </a:lvl6pPr>
            <a:lvl7pPr marL="2526309" indent="0" algn="ctr">
              <a:buNone/>
              <a:defRPr/>
            </a:lvl7pPr>
            <a:lvl8pPr marL="2947361" indent="0" algn="ctr">
              <a:buNone/>
              <a:defRPr/>
            </a:lvl8pPr>
            <a:lvl9pPr marL="336841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FAB9B-3C23-4731-9C2C-B53835BD842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E6559-F947-444E-A459-EFE152D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4331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FAB9B-3C23-4731-9C2C-B53835BD842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E6559-F947-444E-A459-EFE152D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7694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80" y="206501"/>
            <a:ext cx="2056535" cy="4387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2" y="206501"/>
            <a:ext cx="6033943" cy="4387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FAB9B-3C23-4731-9C2C-B53835BD842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E6559-F947-444E-A459-EFE152D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043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888" y="3200180"/>
            <a:ext cx="9141114" cy="1943323"/>
            <a:chOff x="2" y="2688"/>
            <a:chExt cx="5758" cy="1632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19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8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20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27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228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9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1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8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4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45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246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7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8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9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0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1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2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53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254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2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517" y="1269133"/>
            <a:ext cx="7772977" cy="1302618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2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028" y="2914430"/>
            <a:ext cx="6401955" cy="131489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494" y="4685854"/>
            <a:ext cx="2133023" cy="34379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6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494" y="4685854"/>
            <a:ext cx="2895023" cy="34379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6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494" y="4685854"/>
            <a:ext cx="2133023" cy="343794"/>
          </a:xfrm>
        </p:spPr>
        <p:txBody>
          <a:bodyPr/>
          <a:lstStyle>
            <a:lvl1pPr>
              <a:defRPr/>
            </a:lvl1pPr>
          </a:lstStyle>
          <a:p>
            <a:fld id="{549A0EA1-BE5A-4181-9FB0-E4268B312A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210C-8425-491E-AC70-A5E45C6B41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93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8" y="3305101"/>
            <a:ext cx="7771534" cy="1021333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8" y="2179960"/>
            <a:ext cx="7771534" cy="1125141"/>
          </a:xfrm>
        </p:spPr>
        <p:txBody>
          <a:bodyPr anchor="b"/>
          <a:lstStyle>
            <a:lvl1pPr marL="0" indent="0">
              <a:buNone/>
              <a:defRPr sz="1800"/>
            </a:lvl1pPr>
            <a:lvl2pPr marL="420993" indent="0">
              <a:buNone/>
              <a:defRPr sz="1700"/>
            </a:lvl2pPr>
            <a:lvl3pPr marL="841985" indent="0">
              <a:buNone/>
              <a:defRPr sz="1500"/>
            </a:lvl3pPr>
            <a:lvl4pPr marL="1262977" indent="0">
              <a:buNone/>
              <a:defRPr sz="1300"/>
            </a:lvl4pPr>
            <a:lvl5pPr marL="1683970" indent="0">
              <a:buNone/>
              <a:defRPr sz="1300"/>
            </a:lvl5pPr>
            <a:lvl6pPr marL="2104962" indent="0">
              <a:buNone/>
              <a:defRPr sz="1300"/>
            </a:lvl6pPr>
            <a:lvl7pPr marL="2525955" indent="0">
              <a:buNone/>
              <a:defRPr sz="1300"/>
            </a:lvl7pPr>
            <a:lvl8pPr marL="2946947" indent="0">
              <a:buNone/>
              <a:defRPr sz="1300"/>
            </a:lvl8pPr>
            <a:lvl9pPr marL="33679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57015-0CC8-4245-90D1-E07B2603C1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66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199930"/>
            <a:ext cx="4045238" cy="33943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8" y="1199930"/>
            <a:ext cx="4045239" cy="33943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81F0E-A6C8-4B25-86F2-7576FCCDE6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35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4" y="206500"/>
            <a:ext cx="8229023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1" y="1150817"/>
            <a:ext cx="4039465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993" indent="0">
              <a:buNone/>
              <a:defRPr sz="1800" b="1"/>
            </a:lvl2pPr>
            <a:lvl3pPr marL="841985" indent="0">
              <a:buNone/>
              <a:defRPr sz="1700" b="1"/>
            </a:lvl3pPr>
            <a:lvl4pPr marL="1262977" indent="0">
              <a:buNone/>
              <a:defRPr sz="1500" b="1"/>
            </a:lvl4pPr>
            <a:lvl5pPr marL="1683970" indent="0">
              <a:buNone/>
              <a:defRPr sz="1500" b="1"/>
            </a:lvl5pPr>
            <a:lvl6pPr marL="2104962" indent="0">
              <a:buNone/>
              <a:defRPr sz="1500" b="1"/>
            </a:lvl6pPr>
            <a:lvl7pPr marL="2525955" indent="0">
              <a:buNone/>
              <a:defRPr sz="1500" b="1"/>
            </a:lvl7pPr>
            <a:lvl8pPr marL="2946947" indent="0">
              <a:buNone/>
              <a:defRPr sz="1500" b="1"/>
            </a:lvl8pPr>
            <a:lvl9pPr marL="336794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1" y="1630785"/>
            <a:ext cx="4039465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8" y="1150817"/>
            <a:ext cx="4040909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993" indent="0">
              <a:buNone/>
              <a:defRPr sz="1800" b="1"/>
            </a:lvl2pPr>
            <a:lvl3pPr marL="841985" indent="0">
              <a:buNone/>
              <a:defRPr sz="1700" b="1"/>
            </a:lvl3pPr>
            <a:lvl4pPr marL="1262977" indent="0">
              <a:buNone/>
              <a:defRPr sz="1500" b="1"/>
            </a:lvl4pPr>
            <a:lvl5pPr marL="1683970" indent="0">
              <a:buNone/>
              <a:defRPr sz="1500" b="1"/>
            </a:lvl5pPr>
            <a:lvl6pPr marL="2104962" indent="0">
              <a:buNone/>
              <a:defRPr sz="1500" b="1"/>
            </a:lvl6pPr>
            <a:lvl7pPr marL="2525955" indent="0">
              <a:buNone/>
              <a:defRPr sz="1500" b="1"/>
            </a:lvl7pPr>
            <a:lvl8pPr marL="2946947" indent="0">
              <a:buNone/>
              <a:defRPr sz="1500" b="1"/>
            </a:lvl8pPr>
            <a:lvl9pPr marL="336794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8" y="1630785"/>
            <a:ext cx="4040909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F8DFA-BF75-4BCD-A73E-DB859C9431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3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38631-5C8A-4469-8580-7EC843AEE2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02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599B2-140E-4CB1-A10F-4AB5F35ABF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74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4" y="204271"/>
            <a:ext cx="3007591" cy="87176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04267"/>
            <a:ext cx="5111750" cy="4390058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4" y="1076031"/>
            <a:ext cx="3007591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20993" indent="0">
              <a:buNone/>
              <a:defRPr sz="1100"/>
            </a:lvl2pPr>
            <a:lvl3pPr marL="841985" indent="0">
              <a:buNone/>
              <a:defRPr sz="900"/>
            </a:lvl3pPr>
            <a:lvl4pPr marL="1262977" indent="0">
              <a:buNone/>
              <a:defRPr sz="800"/>
            </a:lvl4pPr>
            <a:lvl5pPr marL="1683970" indent="0">
              <a:buNone/>
              <a:defRPr sz="800"/>
            </a:lvl5pPr>
            <a:lvl6pPr marL="2104962" indent="0">
              <a:buNone/>
              <a:defRPr sz="800"/>
            </a:lvl6pPr>
            <a:lvl7pPr marL="2525955" indent="0">
              <a:buNone/>
              <a:defRPr sz="800"/>
            </a:lvl7pPr>
            <a:lvl8pPr marL="2946947" indent="0">
              <a:buNone/>
              <a:defRPr sz="800"/>
            </a:lvl8pPr>
            <a:lvl9pPr marL="33679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6D219-62AB-438C-B43E-A6FC3AA8F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9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FAB9B-3C23-4731-9C2C-B53835BD842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E6559-F947-444E-A459-EFE152D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231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7" y="3600897"/>
            <a:ext cx="5486977" cy="4241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7" y="459879"/>
            <a:ext cx="5486977" cy="3086323"/>
          </a:xfrm>
        </p:spPr>
        <p:txBody>
          <a:bodyPr/>
          <a:lstStyle>
            <a:lvl1pPr marL="0" indent="0">
              <a:buNone/>
              <a:defRPr sz="2900"/>
            </a:lvl1pPr>
            <a:lvl2pPr marL="420993" indent="0">
              <a:buNone/>
              <a:defRPr sz="2600"/>
            </a:lvl2pPr>
            <a:lvl3pPr marL="841985" indent="0">
              <a:buNone/>
              <a:defRPr sz="2200"/>
            </a:lvl3pPr>
            <a:lvl4pPr marL="1262977" indent="0">
              <a:buNone/>
              <a:defRPr sz="1800"/>
            </a:lvl4pPr>
            <a:lvl5pPr marL="1683970" indent="0">
              <a:buNone/>
              <a:defRPr sz="1800"/>
            </a:lvl5pPr>
            <a:lvl6pPr marL="2104962" indent="0">
              <a:buNone/>
              <a:defRPr sz="1800"/>
            </a:lvl6pPr>
            <a:lvl7pPr marL="2525955" indent="0">
              <a:buNone/>
              <a:defRPr sz="1800"/>
            </a:lvl7pPr>
            <a:lvl8pPr marL="2946947" indent="0">
              <a:buNone/>
              <a:defRPr sz="1800"/>
            </a:lvl8pPr>
            <a:lvl9pPr marL="33679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7" y="4025059"/>
            <a:ext cx="5486977" cy="603871"/>
          </a:xfrm>
        </p:spPr>
        <p:txBody>
          <a:bodyPr/>
          <a:lstStyle>
            <a:lvl1pPr marL="0" indent="0">
              <a:buNone/>
              <a:defRPr sz="1300"/>
            </a:lvl1pPr>
            <a:lvl2pPr marL="420993" indent="0">
              <a:buNone/>
              <a:defRPr sz="1100"/>
            </a:lvl2pPr>
            <a:lvl3pPr marL="841985" indent="0">
              <a:buNone/>
              <a:defRPr sz="900"/>
            </a:lvl3pPr>
            <a:lvl4pPr marL="1262977" indent="0">
              <a:buNone/>
              <a:defRPr sz="800"/>
            </a:lvl4pPr>
            <a:lvl5pPr marL="1683970" indent="0">
              <a:buNone/>
              <a:defRPr sz="800"/>
            </a:lvl5pPr>
            <a:lvl6pPr marL="2104962" indent="0">
              <a:buNone/>
              <a:defRPr sz="800"/>
            </a:lvl6pPr>
            <a:lvl7pPr marL="2525955" indent="0">
              <a:buNone/>
              <a:defRPr sz="800"/>
            </a:lvl7pPr>
            <a:lvl8pPr marL="2946947" indent="0">
              <a:buNone/>
              <a:defRPr sz="800"/>
            </a:lvl8pPr>
            <a:lvl9pPr marL="33679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3A4B8-4A78-490D-9274-6784F2E8D0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11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072F8-16AE-4EF2-99BF-4F1FA3EAB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40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82" y="208735"/>
            <a:ext cx="2056535" cy="43855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4" y="208735"/>
            <a:ext cx="6033943" cy="43855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3FF20-8D5B-4373-8A98-2E998C3B83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389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7" y="0"/>
            <a:ext cx="9159875" cy="5143500"/>
            <a:chOff x="0" y="0"/>
            <a:chExt cx="5770" cy="4320"/>
          </a:xfrm>
        </p:grpSpPr>
        <p:sp>
          <p:nvSpPr>
            <p:cNvPr id="2867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9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518" y="1199931"/>
            <a:ext cx="7772977" cy="1371823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869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029" y="2914431"/>
            <a:ext cx="6401955" cy="131489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8698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495" y="4682505"/>
            <a:ext cx="2133023" cy="34267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99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700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05D563-62BE-4FCA-AC42-4AF5F21BC9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2DC089-042A-4F31-9263-068F2FF0F1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1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8" y="3305101"/>
            <a:ext cx="7771534" cy="1021333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8" y="2179960"/>
            <a:ext cx="7771534" cy="1125141"/>
          </a:xfrm>
        </p:spPr>
        <p:txBody>
          <a:bodyPr anchor="b"/>
          <a:lstStyle>
            <a:lvl1pPr marL="0" indent="0">
              <a:buNone/>
              <a:defRPr sz="1800"/>
            </a:lvl1pPr>
            <a:lvl2pPr marL="420963" indent="0">
              <a:buNone/>
              <a:defRPr sz="1700"/>
            </a:lvl2pPr>
            <a:lvl3pPr marL="841926" indent="0">
              <a:buNone/>
              <a:defRPr sz="1500"/>
            </a:lvl3pPr>
            <a:lvl4pPr marL="1262888" indent="0">
              <a:buNone/>
              <a:defRPr sz="1300"/>
            </a:lvl4pPr>
            <a:lvl5pPr marL="1683851" indent="0">
              <a:buNone/>
              <a:defRPr sz="1300"/>
            </a:lvl5pPr>
            <a:lvl6pPr marL="2104814" indent="0">
              <a:buNone/>
              <a:defRPr sz="1300"/>
            </a:lvl6pPr>
            <a:lvl7pPr marL="2525777" indent="0">
              <a:buNone/>
              <a:defRPr sz="1300"/>
            </a:lvl7pPr>
            <a:lvl8pPr marL="2946740" indent="0">
              <a:buNone/>
              <a:defRPr sz="1300"/>
            </a:lvl8pPr>
            <a:lvl9pPr marL="336770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47DAB5-23A8-422F-8951-04265BE9EE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58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199928"/>
            <a:ext cx="4045238" cy="339774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9" y="1199928"/>
            <a:ext cx="4045239" cy="339774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D62B98-9332-4F93-9558-26BBCA328F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6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5" y="206500"/>
            <a:ext cx="8229023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1" y="1150818"/>
            <a:ext cx="4039465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963" indent="0">
              <a:buNone/>
              <a:defRPr sz="1800" b="1"/>
            </a:lvl2pPr>
            <a:lvl3pPr marL="841926" indent="0">
              <a:buNone/>
              <a:defRPr sz="1700" b="1"/>
            </a:lvl3pPr>
            <a:lvl4pPr marL="1262888" indent="0">
              <a:buNone/>
              <a:defRPr sz="1500" b="1"/>
            </a:lvl4pPr>
            <a:lvl5pPr marL="1683851" indent="0">
              <a:buNone/>
              <a:defRPr sz="1500" b="1"/>
            </a:lvl5pPr>
            <a:lvl6pPr marL="2104814" indent="0">
              <a:buNone/>
              <a:defRPr sz="1500" b="1"/>
            </a:lvl6pPr>
            <a:lvl7pPr marL="2525777" indent="0">
              <a:buNone/>
              <a:defRPr sz="1500" b="1"/>
            </a:lvl7pPr>
            <a:lvl8pPr marL="2946740" indent="0">
              <a:buNone/>
              <a:defRPr sz="1500" b="1"/>
            </a:lvl8pPr>
            <a:lvl9pPr marL="336770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1" y="1630785"/>
            <a:ext cx="4039465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8" y="1150818"/>
            <a:ext cx="4040909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963" indent="0">
              <a:buNone/>
              <a:defRPr sz="1800" b="1"/>
            </a:lvl2pPr>
            <a:lvl3pPr marL="841926" indent="0">
              <a:buNone/>
              <a:defRPr sz="1700" b="1"/>
            </a:lvl3pPr>
            <a:lvl4pPr marL="1262888" indent="0">
              <a:buNone/>
              <a:defRPr sz="1500" b="1"/>
            </a:lvl4pPr>
            <a:lvl5pPr marL="1683851" indent="0">
              <a:buNone/>
              <a:defRPr sz="1500" b="1"/>
            </a:lvl5pPr>
            <a:lvl6pPr marL="2104814" indent="0">
              <a:buNone/>
              <a:defRPr sz="1500" b="1"/>
            </a:lvl6pPr>
            <a:lvl7pPr marL="2525777" indent="0">
              <a:buNone/>
              <a:defRPr sz="1500" b="1"/>
            </a:lvl7pPr>
            <a:lvl8pPr marL="2946740" indent="0">
              <a:buNone/>
              <a:defRPr sz="1500" b="1"/>
            </a:lvl8pPr>
            <a:lvl9pPr marL="336770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8" y="1630785"/>
            <a:ext cx="4040909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A2CFCF-37DE-4297-A909-5BC1D8DA6B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72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3439FE-3915-43C1-819B-5B5F3EFD86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47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CFC115-D135-4A75-8317-6033DB876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2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6" y="3305101"/>
            <a:ext cx="7771534" cy="1021333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6" y="2179960"/>
            <a:ext cx="7771534" cy="1125141"/>
          </a:xfrm>
        </p:spPr>
        <p:txBody>
          <a:bodyPr anchor="b"/>
          <a:lstStyle>
            <a:lvl1pPr marL="0" indent="0">
              <a:buNone/>
              <a:defRPr sz="1800"/>
            </a:lvl1pPr>
            <a:lvl2pPr marL="421052" indent="0">
              <a:buNone/>
              <a:defRPr sz="1700"/>
            </a:lvl2pPr>
            <a:lvl3pPr marL="842103" indent="0">
              <a:buNone/>
              <a:defRPr sz="1500"/>
            </a:lvl3pPr>
            <a:lvl4pPr marL="1263155" indent="0">
              <a:buNone/>
              <a:defRPr sz="1300"/>
            </a:lvl4pPr>
            <a:lvl5pPr marL="1684207" indent="0">
              <a:buNone/>
              <a:defRPr sz="1300"/>
            </a:lvl5pPr>
            <a:lvl6pPr marL="2105258" indent="0">
              <a:buNone/>
              <a:defRPr sz="1300"/>
            </a:lvl6pPr>
            <a:lvl7pPr marL="2526309" indent="0">
              <a:buNone/>
              <a:defRPr sz="1300"/>
            </a:lvl7pPr>
            <a:lvl8pPr marL="2947361" indent="0">
              <a:buNone/>
              <a:defRPr sz="1300"/>
            </a:lvl8pPr>
            <a:lvl9pPr marL="336841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FAB9B-3C23-4731-9C2C-B53835BD842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E6559-F947-444E-A459-EFE152D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676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5" y="204272"/>
            <a:ext cx="3007591" cy="87176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04267"/>
            <a:ext cx="5111750" cy="4390058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5" y="1076032"/>
            <a:ext cx="3007591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20963" indent="0">
              <a:buNone/>
              <a:defRPr sz="1100"/>
            </a:lvl2pPr>
            <a:lvl3pPr marL="841926" indent="0">
              <a:buNone/>
              <a:defRPr sz="900"/>
            </a:lvl3pPr>
            <a:lvl4pPr marL="1262888" indent="0">
              <a:buNone/>
              <a:defRPr sz="800"/>
            </a:lvl4pPr>
            <a:lvl5pPr marL="1683851" indent="0">
              <a:buNone/>
              <a:defRPr sz="800"/>
            </a:lvl5pPr>
            <a:lvl6pPr marL="2104814" indent="0">
              <a:buNone/>
              <a:defRPr sz="800"/>
            </a:lvl6pPr>
            <a:lvl7pPr marL="2525777" indent="0">
              <a:buNone/>
              <a:defRPr sz="800"/>
            </a:lvl7pPr>
            <a:lvl8pPr marL="2946740" indent="0">
              <a:buNone/>
              <a:defRPr sz="800"/>
            </a:lvl8pPr>
            <a:lvl9pPr marL="336770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2C7F70-AED3-4450-BA2A-C675328953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06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8" y="3600897"/>
            <a:ext cx="5486977" cy="4241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8" y="459879"/>
            <a:ext cx="5486977" cy="3086323"/>
          </a:xfrm>
        </p:spPr>
        <p:txBody>
          <a:bodyPr/>
          <a:lstStyle>
            <a:lvl1pPr marL="0" indent="0">
              <a:buNone/>
              <a:defRPr sz="2900"/>
            </a:lvl1pPr>
            <a:lvl2pPr marL="420963" indent="0">
              <a:buNone/>
              <a:defRPr sz="2600"/>
            </a:lvl2pPr>
            <a:lvl3pPr marL="841926" indent="0">
              <a:buNone/>
              <a:defRPr sz="2200"/>
            </a:lvl3pPr>
            <a:lvl4pPr marL="1262888" indent="0">
              <a:buNone/>
              <a:defRPr sz="1800"/>
            </a:lvl4pPr>
            <a:lvl5pPr marL="1683851" indent="0">
              <a:buNone/>
              <a:defRPr sz="1800"/>
            </a:lvl5pPr>
            <a:lvl6pPr marL="2104814" indent="0">
              <a:buNone/>
              <a:defRPr sz="1800"/>
            </a:lvl6pPr>
            <a:lvl7pPr marL="2525777" indent="0">
              <a:buNone/>
              <a:defRPr sz="1800"/>
            </a:lvl7pPr>
            <a:lvl8pPr marL="2946740" indent="0">
              <a:buNone/>
              <a:defRPr sz="1800"/>
            </a:lvl8pPr>
            <a:lvl9pPr marL="3367703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8" y="4025060"/>
            <a:ext cx="5486977" cy="603871"/>
          </a:xfrm>
        </p:spPr>
        <p:txBody>
          <a:bodyPr/>
          <a:lstStyle>
            <a:lvl1pPr marL="0" indent="0">
              <a:buNone/>
              <a:defRPr sz="1300"/>
            </a:lvl1pPr>
            <a:lvl2pPr marL="420963" indent="0">
              <a:buNone/>
              <a:defRPr sz="1100"/>
            </a:lvl2pPr>
            <a:lvl3pPr marL="841926" indent="0">
              <a:buNone/>
              <a:defRPr sz="900"/>
            </a:lvl3pPr>
            <a:lvl4pPr marL="1262888" indent="0">
              <a:buNone/>
              <a:defRPr sz="800"/>
            </a:lvl4pPr>
            <a:lvl5pPr marL="1683851" indent="0">
              <a:buNone/>
              <a:defRPr sz="800"/>
            </a:lvl5pPr>
            <a:lvl6pPr marL="2104814" indent="0">
              <a:buNone/>
              <a:defRPr sz="800"/>
            </a:lvl6pPr>
            <a:lvl7pPr marL="2525777" indent="0">
              <a:buNone/>
              <a:defRPr sz="800"/>
            </a:lvl7pPr>
            <a:lvl8pPr marL="2946740" indent="0">
              <a:buNone/>
              <a:defRPr sz="800"/>
            </a:lvl8pPr>
            <a:lvl9pPr marL="336770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062711-6D05-4668-B8C6-15DF39B12A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57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7FBD09-9FB4-431B-BB43-5BBB03EC22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20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83" y="208732"/>
            <a:ext cx="2056535" cy="43889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5" y="208732"/>
            <a:ext cx="6033943" cy="43889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96F3A5-965C-4534-BA2B-42DFE08485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67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514" y="1597298"/>
            <a:ext cx="7772977" cy="11028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025" y="2914428"/>
            <a:ext cx="6401955" cy="1314896"/>
          </a:xfrm>
        </p:spPr>
        <p:txBody>
          <a:bodyPr/>
          <a:lstStyle>
            <a:lvl1pPr marL="0" indent="0" algn="ctr">
              <a:buNone/>
              <a:defRPr/>
            </a:lvl1pPr>
            <a:lvl2pPr marL="421081" indent="0" algn="ctr">
              <a:buNone/>
              <a:defRPr/>
            </a:lvl2pPr>
            <a:lvl3pPr marL="842162" indent="0" algn="ctr">
              <a:buNone/>
              <a:defRPr/>
            </a:lvl3pPr>
            <a:lvl4pPr marL="1263244" indent="0" algn="ctr">
              <a:buNone/>
              <a:defRPr/>
            </a:lvl4pPr>
            <a:lvl5pPr marL="1684325" indent="0" algn="ctr">
              <a:buNone/>
              <a:defRPr/>
            </a:lvl5pPr>
            <a:lvl6pPr marL="2105406" indent="0" algn="ctr">
              <a:buNone/>
              <a:defRPr/>
            </a:lvl6pPr>
            <a:lvl7pPr marL="2526487" indent="0" algn="ctr">
              <a:buNone/>
              <a:defRPr/>
            </a:lvl7pPr>
            <a:lvl8pPr marL="2947568" indent="0" algn="ctr">
              <a:buNone/>
              <a:defRPr/>
            </a:lvl8pPr>
            <a:lvl9pPr marL="336865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A0EA1-BE5A-4181-9FB0-E4268B312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433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210C-8425-491E-AC70-A5E45C6B41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231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3305101"/>
            <a:ext cx="7771534" cy="1021333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179960"/>
            <a:ext cx="7771534" cy="1125141"/>
          </a:xfrm>
        </p:spPr>
        <p:txBody>
          <a:bodyPr anchor="b"/>
          <a:lstStyle>
            <a:lvl1pPr marL="0" indent="0">
              <a:buNone/>
              <a:defRPr sz="1800"/>
            </a:lvl1pPr>
            <a:lvl2pPr marL="421081" indent="0">
              <a:buNone/>
              <a:defRPr sz="1700"/>
            </a:lvl2pPr>
            <a:lvl3pPr marL="842162" indent="0">
              <a:buNone/>
              <a:defRPr sz="1500"/>
            </a:lvl3pPr>
            <a:lvl4pPr marL="1263244" indent="0">
              <a:buNone/>
              <a:defRPr sz="1300"/>
            </a:lvl4pPr>
            <a:lvl5pPr marL="1684325" indent="0">
              <a:buNone/>
              <a:defRPr sz="1300"/>
            </a:lvl5pPr>
            <a:lvl6pPr marL="2105406" indent="0">
              <a:buNone/>
              <a:defRPr sz="1300"/>
            </a:lvl6pPr>
            <a:lvl7pPr marL="2526487" indent="0">
              <a:buNone/>
              <a:defRPr sz="1300"/>
            </a:lvl7pPr>
            <a:lvl8pPr marL="2947568" indent="0">
              <a:buNone/>
              <a:defRPr sz="1300"/>
            </a:lvl8pPr>
            <a:lvl9pPr marL="336865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57015-0CC8-4245-90D1-E07B2603C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676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199928"/>
            <a:ext cx="4045238" cy="33943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4" y="1199928"/>
            <a:ext cx="4045239" cy="33943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81F0E-A6C8-4B25-86F2-7576FCCDE6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01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1" y="1150815"/>
            <a:ext cx="4039465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081" indent="0">
              <a:buNone/>
              <a:defRPr sz="1800" b="1"/>
            </a:lvl2pPr>
            <a:lvl3pPr marL="842162" indent="0">
              <a:buNone/>
              <a:defRPr sz="1700" b="1"/>
            </a:lvl3pPr>
            <a:lvl4pPr marL="1263244" indent="0">
              <a:buNone/>
              <a:defRPr sz="1500" b="1"/>
            </a:lvl4pPr>
            <a:lvl5pPr marL="1684325" indent="0">
              <a:buNone/>
              <a:defRPr sz="1500" b="1"/>
            </a:lvl5pPr>
            <a:lvl6pPr marL="2105406" indent="0">
              <a:buNone/>
              <a:defRPr sz="1500" b="1"/>
            </a:lvl6pPr>
            <a:lvl7pPr marL="2526487" indent="0">
              <a:buNone/>
              <a:defRPr sz="1500" b="1"/>
            </a:lvl7pPr>
            <a:lvl8pPr marL="2947568" indent="0">
              <a:buNone/>
              <a:defRPr sz="1500" b="1"/>
            </a:lvl8pPr>
            <a:lvl9pPr marL="336865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1" y="1630785"/>
            <a:ext cx="4039465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5" y="1150815"/>
            <a:ext cx="4040909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081" indent="0">
              <a:buNone/>
              <a:defRPr sz="1800" b="1"/>
            </a:lvl2pPr>
            <a:lvl3pPr marL="842162" indent="0">
              <a:buNone/>
              <a:defRPr sz="1700" b="1"/>
            </a:lvl3pPr>
            <a:lvl4pPr marL="1263244" indent="0">
              <a:buNone/>
              <a:defRPr sz="1500" b="1"/>
            </a:lvl4pPr>
            <a:lvl5pPr marL="1684325" indent="0">
              <a:buNone/>
              <a:defRPr sz="1500" b="1"/>
            </a:lvl5pPr>
            <a:lvl6pPr marL="2105406" indent="0">
              <a:buNone/>
              <a:defRPr sz="1500" b="1"/>
            </a:lvl6pPr>
            <a:lvl7pPr marL="2526487" indent="0">
              <a:buNone/>
              <a:defRPr sz="1500" b="1"/>
            </a:lvl7pPr>
            <a:lvl8pPr marL="2947568" indent="0">
              <a:buNone/>
              <a:defRPr sz="1500" b="1"/>
            </a:lvl8pPr>
            <a:lvl9pPr marL="336865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5" y="1630785"/>
            <a:ext cx="4040909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F8DFA-BF75-4BCD-A73E-DB859C9431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25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38631-5C8A-4469-8580-7EC843AEE2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5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199929"/>
            <a:ext cx="4045238" cy="33943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4" y="1199929"/>
            <a:ext cx="4045239" cy="33943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FAB9B-3C23-4731-9C2C-B53835BD842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E6559-F947-444E-A459-EFE152D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015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599B2-140E-4CB1-A10F-4AB5F35ABF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88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1" y="204268"/>
            <a:ext cx="3007591" cy="87176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04267"/>
            <a:ext cx="5111750" cy="4390058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1" y="1076028"/>
            <a:ext cx="3007591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21081" indent="0">
              <a:buNone/>
              <a:defRPr sz="1100"/>
            </a:lvl2pPr>
            <a:lvl3pPr marL="842162" indent="0">
              <a:buNone/>
              <a:defRPr sz="900"/>
            </a:lvl3pPr>
            <a:lvl4pPr marL="1263244" indent="0">
              <a:buNone/>
              <a:defRPr sz="800"/>
            </a:lvl4pPr>
            <a:lvl5pPr marL="1684325" indent="0">
              <a:buNone/>
              <a:defRPr sz="800"/>
            </a:lvl5pPr>
            <a:lvl6pPr marL="2105406" indent="0">
              <a:buNone/>
              <a:defRPr sz="800"/>
            </a:lvl6pPr>
            <a:lvl7pPr marL="2526487" indent="0">
              <a:buNone/>
              <a:defRPr sz="800"/>
            </a:lvl7pPr>
            <a:lvl8pPr marL="2947568" indent="0">
              <a:buNone/>
              <a:defRPr sz="800"/>
            </a:lvl8pPr>
            <a:lvl9pPr marL="336865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6D219-62AB-438C-B43E-A6FC3AA8F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22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4" y="3600897"/>
            <a:ext cx="5486977" cy="4241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4" y="459879"/>
            <a:ext cx="5486977" cy="3086323"/>
          </a:xfrm>
        </p:spPr>
        <p:txBody>
          <a:bodyPr/>
          <a:lstStyle>
            <a:lvl1pPr marL="0" indent="0">
              <a:buNone/>
              <a:defRPr sz="2900"/>
            </a:lvl1pPr>
            <a:lvl2pPr marL="421081" indent="0">
              <a:buNone/>
              <a:defRPr sz="2600"/>
            </a:lvl2pPr>
            <a:lvl3pPr marL="842162" indent="0">
              <a:buNone/>
              <a:defRPr sz="2200"/>
            </a:lvl3pPr>
            <a:lvl4pPr marL="1263244" indent="0">
              <a:buNone/>
              <a:defRPr sz="1800"/>
            </a:lvl4pPr>
            <a:lvl5pPr marL="1684325" indent="0">
              <a:buNone/>
              <a:defRPr sz="1800"/>
            </a:lvl5pPr>
            <a:lvl6pPr marL="2105406" indent="0">
              <a:buNone/>
              <a:defRPr sz="1800"/>
            </a:lvl6pPr>
            <a:lvl7pPr marL="2526487" indent="0">
              <a:buNone/>
              <a:defRPr sz="1800"/>
            </a:lvl7pPr>
            <a:lvl8pPr marL="2947568" indent="0">
              <a:buNone/>
              <a:defRPr sz="1800"/>
            </a:lvl8pPr>
            <a:lvl9pPr marL="336865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4" y="4025057"/>
            <a:ext cx="5486977" cy="603871"/>
          </a:xfrm>
        </p:spPr>
        <p:txBody>
          <a:bodyPr/>
          <a:lstStyle>
            <a:lvl1pPr marL="0" indent="0">
              <a:buNone/>
              <a:defRPr sz="1300"/>
            </a:lvl1pPr>
            <a:lvl2pPr marL="421081" indent="0">
              <a:buNone/>
              <a:defRPr sz="1100"/>
            </a:lvl2pPr>
            <a:lvl3pPr marL="842162" indent="0">
              <a:buNone/>
              <a:defRPr sz="900"/>
            </a:lvl3pPr>
            <a:lvl4pPr marL="1263244" indent="0">
              <a:buNone/>
              <a:defRPr sz="800"/>
            </a:lvl4pPr>
            <a:lvl5pPr marL="1684325" indent="0">
              <a:buNone/>
              <a:defRPr sz="800"/>
            </a:lvl5pPr>
            <a:lvl6pPr marL="2105406" indent="0">
              <a:buNone/>
              <a:defRPr sz="800"/>
            </a:lvl6pPr>
            <a:lvl7pPr marL="2526487" indent="0">
              <a:buNone/>
              <a:defRPr sz="800"/>
            </a:lvl7pPr>
            <a:lvl8pPr marL="2947568" indent="0">
              <a:buNone/>
              <a:defRPr sz="800"/>
            </a:lvl8pPr>
            <a:lvl9pPr marL="336865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3A4B8-4A78-490D-9274-6784F2E8D0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6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072F8-16AE-4EF2-99BF-4F1FA3EAB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769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79" y="206501"/>
            <a:ext cx="2056535" cy="4387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1" y="206501"/>
            <a:ext cx="6033943" cy="4387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3FF20-8D5B-4373-8A98-2E998C3B83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04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2888" y="3200179"/>
            <a:ext cx="9141114" cy="1943323"/>
            <a:chOff x="2" y="2688"/>
            <a:chExt cx="5758" cy="1632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19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08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20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27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228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9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1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8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2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4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45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246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7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8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9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0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1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2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253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254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825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516" y="1269133"/>
            <a:ext cx="7772977" cy="1302618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25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027" y="2914430"/>
            <a:ext cx="6401955" cy="131489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493" y="4685854"/>
            <a:ext cx="2133023" cy="34379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6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493" y="4685854"/>
            <a:ext cx="2895023" cy="343794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6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493" y="4685854"/>
            <a:ext cx="2133023" cy="343794"/>
          </a:xfrm>
        </p:spPr>
        <p:txBody>
          <a:bodyPr/>
          <a:lstStyle>
            <a:lvl1pPr>
              <a:defRPr/>
            </a:lvl1pPr>
          </a:lstStyle>
          <a:p>
            <a:fld id="{549A0EA1-BE5A-4181-9FB0-E4268B312A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210C-8425-491E-AC70-A5E45C6B41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930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7" y="3305101"/>
            <a:ext cx="7771534" cy="1021333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7" y="2179960"/>
            <a:ext cx="7771534" cy="1125141"/>
          </a:xfrm>
        </p:spPr>
        <p:txBody>
          <a:bodyPr anchor="b"/>
          <a:lstStyle>
            <a:lvl1pPr marL="0" indent="0">
              <a:buNone/>
              <a:defRPr sz="1800"/>
            </a:lvl1pPr>
            <a:lvl2pPr marL="421022" indent="0">
              <a:buNone/>
              <a:defRPr sz="1700"/>
            </a:lvl2pPr>
            <a:lvl3pPr marL="842044" indent="0">
              <a:buNone/>
              <a:defRPr sz="1500"/>
            </a:lvl3pPr>
            <a:lvl4pPr marL="1263066" indent="0">
              <a:buNone/>
              <a:defRPr sz="1300"/>
            </a:lvl4pPr>
            <a:lvl5pPr marL="1684089" indent="0">
              <a:buNone/>
              <a:defRPr sz="1300"/>
            </a:lvl5pPr>
            <a:lvl6pPr marL="2105110" indent="0">
              <a:buNone/>
              <a:defRPr sz="1300"/>
            </a:lvl6pPr>
            <a:lvl7pPr marL="2526132" indent="0">
              <a:buNone/>
              <a:defRPr sz="1300"/>
            </a:lvl7pPr>
            <a:lvl8pPr marL="2947154" indent="0">
              <a:buNone/>
              <a:defRPr sz="1300"/>
            </a:lvl8pPr>
            <a:lvl9pPr marL="336817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57015-0CC8-4245-90D1-E07B2603C1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661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199929"/>
            <a:ext cx="4045238" cy="33943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7" y="1199929"/>
            <a:ext cx="4045239" cy="339439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81F0E-A6C8-4B25-86F2-7576FCCDE6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353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3" y="206500"/>
            <a:ext cx="8229023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1" y="1150817"/>
            <a:ext cx="4039465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022" indent="0">
              <a:buNone/>
              <a:defRPr sz="1800" b="1"/>
            </a:lvl2pPr>
            <a:lvl3pPr marL="842044" indent="0">
              <a:buNone/>
              <a:defRPr sz="1700" b="1"/>
            </a:lvl3pPr>
            <a:lvl4pPr marL="1263066" indent="0">
              <a:buNone/>
              <a:defRPr sz="1500" b="1"/>
            </a:lvl4pPr>
            <a:lvl5pPr marL="1684089" indent="0">
              <a:buNone/>
              <a:defRPr sz="1500" b="1"/>
            </a:lvl5pPr>
            <a:lvl6pPr marL="2105110" indent="0">
              <a:buNone/>
              <a:defRPr sz="1500" b="1"/>
            </a:lvl6pPr>
            <a:lvl7pPr marL="2526132" indent="0">
              <a:buNone/>
              <a:defRPr sz="1500" b="1"/>
            </a:lvl7pPr>
            <a:lvl8pPr marL="2947154" indent="0">
              <a:buNone/>
              <a:defRPr sz="1500" b="1"/>
            </a:lvl8pPr>
            <a:lvl9pPr marL="336817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1" y="1630785"/>
            <a:ext cx="4039465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7" y="1150817"/>
            <a:ext cx="4040909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022" indent="0">
              <a:buNone/>
              <a:defRPr sz="1800" b="1"/>
            </a:lvl2pPr>
            <a:lvl3pPr marL="842044" indent="0">
              <a:buNone/>
              <a:defRPr sz="1700" b="1"/>
            </a:lvl3pPr>
            <a:lvl4pPr marL="1263066" indent="0">
              <a:buNone/>
              <a:defRPr sz="1500" b="1"/>
            </a:lvl4pPr>
            <a:lvl5pPr marL="1684089" indent="0">
              <a:buNone/>
              <a:defRPr sz="1500" b="1"/>
            </a:lvl5pPr>
            <a:lvl6pPr marL="2105110" indent="0">
              <a:buNone/>
              <a:defRPr sz="1500" b="1"/>
            </a:lvl6pPr>
            <a:lvl7pPr marL="2526132" indent="0">
              <a:buNone/>
              <a:defRPr sz="1500" b="1"/>
            </a:lvl7pPr>
            <a:lvl8pPr marL="2947154" indent="0">
              <a:buNone/>
              <a:defRPr sz="1500" b="1"/>
            </a:lvl8pPr>
            <a:lvl9pPr marL="336817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7" y="1630785"/>
            <a:ext cx="4040909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F8DFA-BF75-4BCD-A73E-DB859C9431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38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1" y="1150816"/>
            <a:ext cx="4039465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052" indent="0">
              <a:buNone/>
              <a:defRPr sz="1800" b="1"/>
            </a:lvl2pPr>
            <a:lvl3pPr marL="842103" indent="0">
              <a:buNone/>
              <a:defRPr sz="1700" b="1"/>
            </a:lvl3pPr>
            <a:lvl4pPr marL="1263155" indent="0">
              <a:buNone/>
              <a:defRPr sz="1500" b="1"/>
            </a:lvl4pPr>
            <a:lvl5pPr marL="1684207" indent="0">
              <a:buNone/>
              <a:defRPr sz="1500" b="1"/>
            </a:lvl5pPr>
            <a:lvl6pPr marL="2105258" indent="0">
              <a:buNone/>
              <a:defRPr sz="1500" b="1"/>
            </a:lvl6pPr>
            <a:lvl7pPr marL="2526309" indent="0">
              <a:buNone/>
              <a:defRPr sz="1500" b="1"/>
            </a:lvl7pPr>
            <a:lvl8pPr marL="2947361" indent="0">
              <a:buNone/>
              <a:defRPr sz="1500" b="1"/>
            </a:lvl8pPr>
            <a:lvl9pPr marL="336841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1" y="1630785"/>
            <a:ext cx="4039465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6" y="1150816"/>
            <a:ext cx="4040909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1052" indent="0">
              <a:buNone/>
              <a:defRPr sz="1800" b="1"/>
            </a:lvl2pPr>
            <a:lvl3pPr marL="842103" indent="0">
              <a:buNone/>
              <a:defRPr sz="1700" b="1"/>
            </a:lvl3pPr>
            <a:lvl4pPr marL="1263155" indent="0">
              <a:buNone/>
              <a:defRPr sz="1500" b="1"/>
            </a:lvl4pPr>
            <a:lvl5pPr marL="1684207" indent="0">
              <a:buNone/>
              <a:defRPr sz="1500" b="1"/>
            </a:lvl5pPr>
            <a:lvl6pPr marL="2105258" indent="0">
              <a:buNone/>
              <a:defRPr sz="1500" b="1"/>
            </a:lvl6pPr>
            <a:lvl7pPr marL="2526309" indent="0">
              <a:buNone/>
              <a:defRPr sz="1500" b="1"/>
            </a:lvl7pPr>
            <a:lvl8pPr marL="2947361" indent="0">
              <a:buNone/>
              <a:defRPr sz="1500" b="1"/>
            </a:lvl8pPr>
            <a:lvl9pPr marL="3368413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6" y="1630785"/>
            <a:ext cx="4040909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FAB9B-3C23-4731-9C2C-B53835BD842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E6559-F947-444E-A459-EFE152D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256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38631-5C8A-4469-8580-7EC843AEE2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024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599B2-140E-4CB1-A10F-4AB5F35ABF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746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3" y="204270"/>
            <a:ext cx="3007591" cy="87176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04267"/>
            <a:ext cx="5111750" cy="4390058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3" y="1076030"/>
            <a:ext cx="3007591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21022" indent="0">
              <a:buNone/>
              <a:defRPr sz="1100"/>
            </a:lvl2pPr>
            <a:lvl3pPr marL="842044" indent="0">
              <a:buNone/>
              <a:defRPr sz="900"/>
            </a:lvl3pPr>
            <a:lvl4pPr marL="1263066" indent="0">
              <a:buNone/>
              <a:defRPr sz="800"/>
            </a:lvl4pPr>
            <a:lvl5pPr marL="1684089" indent="0">
              <a:buNone/>
              <a:defRPr sz="800"/>
            </a:lvl5pPr>
            <a:lvl6pPr marL="2105110" indent="0">
              <a:buNone/>
              <a:defRPr sz="800"/>
            </a:lvl6pPr>
            <a:lvl7pPr marL="2526132" indent="0">
              <a:buNone/>
              <a:defRPr sz="800"/>
            </a:lvl7pPr>
            <a:lvl8pPr marL="2947154" indent="0">
              <a:buNone/>
              <a:defRPr sz="800"/>
            </a:lvl8pPr>
            <a:lvl9pPr marL="336817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6D219-62AB-438C-B43E-A6FC3AA8F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929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6" y="3600897"/>
            <a:ext cx="5486977" cy="4241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6" y="459879"/>
            <a:ext cx="5486977" cy="3086323"/>
          </a:xfrm>
        </p:spPr>
        <p:txBody>
          <a:bodyPr/>
          <a:lstStyle>
            <a:lvl1pPr marL="0" indent="0">
              <a:buNone/>
              <a:defRPr sz="2900"/>
            </a:lvl1pPr>
            <a:lvl2pPr marL="421022" indent="0">
              <a:buNone/>
              <a:defRPr sz="2600"/>
            </a:lvl2pPr>
            <a:lvl3pPr marL="842044" indent="0">
              <a:buNone/>
              <a:defRPr sz="2200"/>
            </a:lvl3pPr>
            <a:lvl4pPr marL="1263066" indent="0">
              <a:buNone/>
              <a:defRPr sz="1800"/>
            </a:lvl4pPr>
            <a:lvl5pPr marL="1684089" indent="0">
              <a:buNone/>
              <a:defRPr sz="1800"/>
            </a:lvl5pPr>
            <a:lvl6pPr marL="2105110" indent="0">
              <a:buNone/>
              <a:defRPr sz="1800"/>
            </a:lvl6pPr>
            <a:lvl7pPr marL="2526132" indent="0">
              <a:buNone/>
              <a:defRPr sz="1800"/>
            </a:lvl7pPr>
            <a:lvl8pPr marL="2947154" indent="0">
              <a:buNone/>
              <a:defRPr sz="1800"/>
            </a:lvl8pPr>
            <a:lvl9pPr marL="3368176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6" y="4025058"/>
            <a:ext cx="5486977" cy="603871"/>
          </a:xfrm>
        </p:spPr>
        <p:txBody>
          <a:bodyPr/>
          <a:lstStyle>
            <a:lvl1pPr marL="0" indent="0">
              <a:buNone/>
              <a:defRPr sz="1300"/>
            </a:lvl1pPr>
            <a:lvl2pPr marL="421022" indent="0">
              <a:buNone/>
              <a:defRPr sz="1100"/>
            </a:lvl2pPr>
            <a:lvl3pPr marL="842044" indent="0">
              <a:buNone/>
              <a:defRPr sz="900"/>
            </a:lvl3pPr>
            <a:lvl4pPr marL="1263066" indent="0">
              <a:buNone/>
              <a:defRPr sz="800"/>
            </a:lvl4pPr>
            <a:lvl5pPr marL="1684089" indent="0">
              <a:buNone/>
              <a:defRPr sz="800"/>
            </a:lvl5pPr>
            <a:lvl6pPr marL="2105110" indent="0">
              <a:buNone/>
              <a:defRPr sz="800"/>
            </a:lvl6pPr>
            <a:lvl7pPr marL="2526132" indent="0">
              <a:buNone/>
              <a:defRPr sz="800"/>
            </a:lvl7pPr>
            <a:lvl8pPr marL="2947154" indent="0">
              <a:buNone/>
              <a:defRPr sz="800"/>
            </a:lvl8pPr>
            <a:lvl9pPr marL="336817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3A4B8-4A78-490D-9274-6784F2E8D0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114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072F8-16AE-4EF2-99BF-4F1FA3EAB4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401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81" y="208734"/>
            <a:ext cx="2056535" cy="43855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3" y="208734"/>
            <a:ext cx="6033943" cy="43855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3FF20-8D5B-4373-8A98-2E998C3B83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389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6" y="0"/>
            <a:ext cx="9159875" cy="5143500"/>
            <a:chOff x="0" y="0"/>
            <a:chExt cx="5770" cy="4320"/>
          </a:xfrm>
        </p:grpSpPr>
        <p:sp>
          <p:nvSpPr>
            <p:cNvPr id="2867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9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517" y="1199930"/>
            <a:ext cx="7772977" cy="1371823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869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028" y="2914430"/>
            <a:ext cx="6401955" cy="131489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8698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494" y="4682505"/>
            <a:ext cx="2133023" cy="34267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99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700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505D563-62BE-4FCA-AC42-4AF5F21BC9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2DC089-042A-4F31-9263-068F2FF0F1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1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8" y="3305101"/>
            <a:ext cx="7771534" cy="1021333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8" y="2179960"/>
            <a:ext cx="7771534" cy="1125141"/>
          </a:xfrm>
        </p:spPr>
        <p:txBody>
          <a:bodyPr anchor="b"/>
          <a:lstStyle>
            <a:lvl1pPr marL="0" indent="0">
              <a:buNone/>
              <a:defRPr sz="1800"/>
            </a:lvl1pPr>
            <a:lvl2pPr marL="420993" indent="0">
              <a:buNone/>
              <a:defRPr sz="1700"/>
            </a:lvl2pPr>
            <a:lvl3pPr marL="841985" indent="0">
              <a:buNone/>
              <a:defRPr sz="1500"/>
            </a:lvl3pPr>
            <a:lvl4pPr marL="1262977" indent="0">
              <a:buNone/>
              <a:defRPr sz="1300"/>
            </a:lvl4pPr>
            <a:lvl5pPr marL="1683970" indent="0">
              <a:buNone/>
              <a:defRPr sz="1300"/>
            </a:lvl5pPr>
            <a:lvl6pPr marL="2104962" indent="0">
              <a:buNone/>
              <a:defRPr sz="1300"/>
            </a:lvl6pPr>
            <a:lvl7pPr marL="2525955" indent="0">
              <a:buNone/>
              <a:defRPr sz="1300"/>
            </a:lvl7pPr>
            <a:lvl8pPr marL="2946947" indent="0">
              <a:buNone/>
              <a:defRPr sz="1300"/>
            </a:lvl8pPr>
            <a:lvl9pPr marL="33679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47DAB5-23A8-422F-8951-04265BE9EE0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589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89" y="1199928"/>
            <a:ext cx="4045238" cy="339774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8" y="1199928"/>
            <a:ext cx="4045239" cy="339774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D62B98-9332-4F93-9558-26BBCA328F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66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FAB9B-3C23-4731-9C2C-B53835BD842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E6559-F947-444E-A459-EFE152D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5844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4" y="206500"/>
            <a:ext cx="8229023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91" y="1150817"/>
            <a:ext cx="4039465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993" indent="0">
              <a:buNone/>
              <a:defRPr sz="1800" b="1"/>
            </a:lvl2pPr>
            <a:lvl3pPr marL="841985" indent="0">
              <a:buNone/>
              <a:defRPr sz="1700" b="1"/>
            </a:lvl3pPr>
            <a:lvl4pPr marL="1262977" indent="0">
              <a:buNone/>
              <a:defRPr sz="1500" b="1"/>
            </a:lvl4pPr>
            <a:lvl5pPr marL="1683970" indent="0">
              <a:buNone/>
              <a:defRPr sz="1500" b="1"/>
            </a:lvl5pPr>
            <a:lvl6pPr marL="2104962" indent="0">
              <a:buNone/>
              <a:defRPr sz="1500" b="1"/>
            </a:lvl6pPr>
            <a:lvl7pPr marL="2525955" indent="0">
              <a:buNone/>
              <a:defRPr sz="1500" b="1"/>
            </a:lvl7pPr>
            <a:lvl8pPr marL="2946947" indent="0">
              <a:buNone/>
              <a:defRPr sz="1500" b="1"/>
            </a:lvl8pPr>
            <a:lvl9pPr marL="336794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91" y="1630785"/>
            <a:ext cx="4039465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8" y="1150817"/>
            <a:ext cx="4040909" cy="47997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0993" indent="0">
              <a:buNone/>
              <a:defRPr sz="1800" b="1"/>
            </a:lvl2pPr>
            <a:lvl3pPr marL="841985" indent="0">
              <a:buNone/>
              <a:defRPr sz="1700" b="1"/>
            </a:lvl3pPr>
            <a:lvl4pPr marL="1262977" indent="0">
              <a:buNone/>
              <a:defRPr sz="1500" b="1"/>
            </a:lvl4pPr>
            <a:lvl5pPr marL="1683970" indent="0">
              <a:buNone/>
              <a:defRPr sz="1500" b="1"/>
            </a:lvl5pPr>
            <a:lvl6pPr marL="2104962" indent="0">
              <a:buNone/>
              <a:defRPr sz="1500" b="1"/>
            </a:lvl6pPr>
            <a:lvl7pPr marL="2525955" indent="0">
              <a:buNone/>
              <a:defRPr sz="1500" b="1"/>
            </a:lvl7pPr>
            <a:lvl8pPr marL="2946947" indent="0">
              <a:buNone/>
              <a:defRPr sz="1500" b="1"/>
            </a:lvl8pPr>
            <a:lvl9pPr marL="336794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8" y="1630785"/>
            <a:ext cx="4040909" cy="296354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A2CFCF-37DE-4297-A909-5BC1D8DA6B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727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3439FE-3915-43C1-819B-5B5F3EFD86B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1474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CFC115-D135-4A75-8317-6033DB876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232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4" y="204271"/>
            <a:ext cx="3007591" cy="87176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04267"/>
            <a:ext cx="5111750" cy="4390058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4" y="1076031"/>
            <a:ext cx="3007591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20993" indent="0">
              <a:buNone/>
              <a:defRPr sz="1100"/>
            </a:lvl2pPr>
            <a:lvl3pPr marL="841985" indent="0">
              <a:buNone/>
              <a:defRPr sz="900"/>
            </a:lvl3pPr>
            <a:lvl4pPr marL="1262977" indent="0">
              <a:buNone/>
              <a:defRPr sz="800"/>
            </a:lvl4pPr>
            <a:lvl5pPr marL="1683970" indent="0">
              <a:buNone/>
              <a:defRPr sz="800"/>
            </a:lvl5pPr>
            <a:lvl6pPr marL="2104962" indent="0">
              <a:buNone/>
              <a:defRPr sz="800"/>
            </a:lvl6pPr>
            <a:lvl7pPr marL="2525955" indent="0">
              <a:buNone/>
              <a:defRPr sz="800"/>
            </a:lvl7pPr>
            <a:lvl8pPr marL="2946947" indent="0">
              <a:buNone/>
              <a:defRPr sz="800"/>
            </a:lvl8pPr>
            <a:lvl9pPr marL="33679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2C7F70-AED3-4450-BA2A-C675328953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066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7" y="3600897"/>
            <a:ext cx="5486977" cy="4241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7" y="459879"/>
            <a:ext cx="5486977" cy="3086323"/>
          </a:xfrm>
        </p:spPr>
        <p:txBody>
          <a:bodyPr/>
          <a:lstStyle>
            <a:lvl1pPr marL="0" indent="0">
              <a:buNone/>
              <a:defRPr sz="2900"/>
            </a:lvl1pPr>
            <a:lvl2pPr marL="420993" indent="0">
              <a:buNone/>
              <a:defRPr sz="2600"/>
            </a:lvl2pPr>
            <a:lvl3pPr marL="841985" indent="0">
              <a:buNone/>
              <a:defRPr sz="2200"/>
            </a:lvl3pPr>
            <a:lvl4pPr marL="1262977" indent="0">
              <a:buNone/>
              <a:defRPr sz="1800"/>
            </a:lvl4pPr>
            <a:lvl5pPr marL="1683970" indent="0">
              <a:buNone/>
              <a:defRPr sz="1800"/>
            </a:lvl5pPr>
            <a:lvl6pPr marL="2104962" indent="0">
              <a:buNone/>
              <a:defRPr sz="1800"/>
            </a:lvl6pPr>
            <a:lvl7pPr marL="2525955" indent="0">
              <a:buNone/>
              <a:defRPr sz="1800"/>
            </a:lvl7pPr>
            <a:lvl8pPr marL="2946947" indent="0">
              <a:buNone/>
              <a:defRPr sz="1800"/>
            </a:lvl8pPr>
            <a:lvl9pPr marL="3367940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7" y="4025059"/>
            <a:ext cx="5486977" cy="603871"/>
          </a:xfrm>
        </p:spPr>
        <p:txBody>
          <a:bodyPr/>
          <a:lstStyle>
            <a:lvl1pPr marL="0" indent="0">
              <a:buNone/>
              <a:defRPr sz="1300"/>
            </a:lvl1pPr>
            <a:lvl2pPr marL="420993" indent="0">
              <a:buNone/>
              <a:defRPr sz="1100"/>
            </a:lvl2pPr>
            <a:lvl3pPr marL="841985" indent="0">
              <a:buNone/>
              <a:defRPr sz="900"/>
            </a:lvl3pPr>
            <a:lvl4pPr marL="1262977" indent="0">
              <a:buNone/>
              <a:defRPr sz="800"/>
            </a:lvl4pPr>
            <a:lvl5pPr marL="1683970" indent="0">
              <a:buNone/>
              <a:defRPr sz="800"/>
            </a:lvl5pPr>
            <a:lvl6pPr marL="2104962" indent="0">
              <a:buNone/>
              <a:defRPr sz="800"/>
            </a:lvl6pPr>
            <a:lvl7pPr marL="2525955" indent="0">
              <a:buNone/>
              <a:defRPr sz="800"/>
            </a:lvl7pPr>
            <a:lvl8pPr marL="2946947" indent="0">
              <a:buNone/>
              <a:defRPr sz="800"/>
            </a:lvl8pPr>
            <a:lvl9pPr marL="336794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062711-6D05-4668-B8C6-15DF39B12AC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573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7FBD09-9FB4-431B-BB43-5BBB03EC22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207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982" y="208732"/>
            <a:ext cx="2056535" cy="43889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4" y="208732"/>
            <a:ext cx="6033943" cy="43889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96F3A5-965C-4534-BA2B-42DFE08485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676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5D563-62BE-4FCA-AC42-4AF5F21BC9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C089-042A-4F31-9263-068F2FF0F1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0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8"/>
            <a:ext cx="5544515" cy="637603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7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7DAB5-23A8-422F-8951-04265BE9EE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FAB9B-3C23-4731-9C2C-B53835BD842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E6559-F947-444E-A459-EFE152D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889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62B98-9332-4F93-9558-26BBCA328F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6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4" y="2571750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0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FCF-37DE-4297-A909-5BC1D8DA6B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439FE-3915-43C1-819B-5B5F3EFD8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FC115-D135-4A75-8317-6033DB8764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C7F70-AED3-4450-BA2A-C675328953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7" y="254001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5" y="2089151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62711-6D05-4668-B8C6-15DF39B12A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FBD09-9FB4-431B-BB43-5BBB03EC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6F3A5-965C-4534-BA2B-42DFE084850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1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09728"/>
            <a:ext cx="8814816" cy="18790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285751"/>
            <a:ext cx="8229600" cy="165735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114550"/>
            <a:ext cx="6560234" cy="131445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1" y="4881562"/>
            <a:ext cx="3001963" cy="205979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4881562"/>
            <a:ext cx="463550" cy="205979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505D563-62BE-4FCA-AC42-4AF5F21BC9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4881562"/>
            <a:ext cx="3906838" cy="205979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88046"/>
      </p:ext>
    </p:extLst>
  </p:cSld>
  <p:clrMapOvr>
    <a:masterClrMapping/>
  </p:clrMapOvr>
  <p:transition>
    <p:wipe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067991"/>
            <a:ext cx="8001000" cy="7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6E2DC089-042A-4F31-9263-068F2FF0F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3565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92" y="204269"/>
            <a:ext cx="3007591" cy="87176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04267"/>
            <a:ext cx="5111750" cy="4390058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92" y="1076029"/>
            <a:ext cx="3007591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21052" indent="0">
              <a:buNone/>
              <a:defRPr sz="1100"/>
            </a:lvl2pPr>
            <a:lvl3pPr marL="842103" indent="0">
              <a:buNone/>
              <a:defRPr sz="900"/>
            </a:lvl3pPr>
            <a:lvl4pPr marL="1263155" indent="0">
              <a:buNone/>
              <a:defRPr sz="800"/>
            </a:lvl4pPr>
            <a:lvl5pPr marL="1684207" indent="0">
              <a:buNone/>
              <a:defRPr sz="800"/>
            </a:lvl5pPr>
            <a:lvl6pPr marL="2105258" indent="0">
              <a:buNone/>
              <a:defRPr sz="800"/>
            </a:lvl6pPr>
            <a:lvl7pPr marL="2526309" indent="0">
              <a:buNone/>
              <a:defRPr sz="800"/>
            </a:lvl7pPr>
            <a:lvl8pPr marL="2947361" indent="0">
              <a:buNone/>
              <a:defRPr sz="800"/>
            </a:lvl8pPr>
            <a:lvl9pPr marL="336841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FAB9B-3C23-4731-9C2C-B53835BD842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E6559-F947-444E-A459-EFE152D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22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6" y="2450307"/>
            <a:ext cx="7407275" cy="7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373673"/>
            <a:ext cx="7772400" cy="2048256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65785"/>
            <a:ext cx="7772400" cy="1132284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1" y="4885135"/>
            <a:ext cx="3001963" cy="20597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4885135"/>
            <a:ext cx="463550" cy="20597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F47DAB5-23A8-422F-8951-04265BE9EE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4885135"/>
            <a:ext cx="3906838" cy="20597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52070"/>
      </p:ext>
    </p:extLst>
  </p:cSld>
  <p:clrMapOvr>
    <a:masterClrMapping/>
  </p:clrMapOvr>
  <p:transition>
    <p:wipe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067991"/>
            <a:ext cx="8001000" cy="7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4440"/>
            <a:ext cx="4038600" cy="33947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4" y="4886325"/>
            <a:ext cx="465137" cy="204788"/>
          </a:xfrm>
        </p:spPr>
        <p:txBody>
          <a:bodyPr/>
          <a:lstStyle>
            <a:lvl1pPr>
              <a:defRPr/>
            </a:lvl1pPr>
            <a:extLst/>
          </a:lstStyle>
          <a:p>
            <a:fld id="{D3D62B98-9332-4F93-9558-26BBCA328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02248"/>
      </p:ext>
    </p:extLst>
  </p:cSld>
  <p:clrMapOvr>
    <a:masterClrMapping/>
  </p:clrMapOvr>
  <p:transition>
    <p:wipe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9" y="1624013"/>
            <a:ext cx="3748087" cy="7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1" y="1624013"/>
            <a:ext cx="3749675" cy="7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61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9563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95632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4" y="4886325"/>
            <a:ext cx="465137" cy="204788"/>
          </a:xfrm>
        </p:spPr>
        <p:txBody>
          <a:bodyPr/>
          <a:lstStyle>
            <a:lvl1pPr>
              <a:defRPr/>
            </a:lvl1pPr>
            <a:extLst/>
          </a:lstStyle>
          <a:p>
            <a:fld id="{FDA2CFCF-37DE-4297-A909-5BC1D8DA6B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84303"/>
      </p:ext>
    </p:extLst>
  </p:cSld>
  <p:clrMapOvr>
    <a:masterClrMapping/>
  </p:clrMapOvr>
  <p:transition>
    <p:wipe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067991"/>
            <a:ext cx="8001000" cy="7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14"/>
            <a:ext cx="8229600" cy="85725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323439FE-3915-43C1-819B-5B5F3EFD86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12307"/>
      </p:ext>
    </p:extLst>
  </p:cSld>
  <p:clrMapOvr>
    <a:masterClrMapping/>
  </p:clrMapOvr>
  <p:transition>
    <p:wipe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FC115-D135-4A75-8317-6033DB876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77549"/>
      </p:ext>
    </p:extLst>
  </p:cSld>
  <p:clrMapOvr>
    <a:masterClrMapping/>
  </p:clrMapOvr>
  <p:transition>
    <p:wipe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792957"/>
            <a:ext cx="3748088" cy="7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228600"/>
            <a:ext cx="3931920" cy="5715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830670"/>
            <a:ext cx="3931920" cy="8001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57350"/>
            <a:ext cx="8666456" cy="298323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1" y="4885135"/>
            <a:ext cx="3001963" cy="20597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4885135"/>
            <a:ext cx="463550" cy="20597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82C7F70-AED3-4450-BA2A-C675328953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4885135"/>
            <a:ext cx="3906838" cy="20597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94552"/>
      </p:ext>
    </p:extLst>
  </p:cSld>
  <p:clrMapOvr>
    <a:masterClrMapping/>
  </p:clrMapOvr>
  <p:transition>
    <p:wipe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3543300"/>
            <a:ext cx="5486400" cy="498402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4041703"/>
            <a:ext cx="5486400" cy="684191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187398"/>
            <a:ext cx="8534400" cy="325755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1" y="4881562"/>
            <a:ext cx="3001963" cy="205979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4881562"/>
            <a:ext cx="463550" cy="205979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8062711-6D05-4668-B8C6-15DF39B12A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4881562"/>
            <a:ext cx="3906838" cy="205979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17821"/>
      </p:ext>
    </p:extLst>
  </p:cSld>
  <p:clrMapOvr>
    <a:masterClrMapping/>
  </p:clrMapOvr>
  <p:transition>
    <p:wipe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FBD09-9FB4-431B-BB43-5BBB03EC22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93768"/>
      </p:ext>
    </p:extLst>
  </p:cSld>
  <p:clrMapOvr>
    <a:masterClrMapping/>
  </p:clrMapOvr>
  <p:transition>
    <p:wipe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6F3A5-965C-4534-BA2B-42DFE08485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32324"/>
      </p:ext>
    </p:extLst>
  </p:cSld>
  <p:clrMapOvr>
    <a:masterClrMapping/>
  </p:clrMapOvr>
  <p:transition>
    <p:wipe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42914" y="77391"/>
            <a:ext cx="8243887" cy="985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0151"/>
            <a:ext cx="4038600" cy="16132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132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927747"/>
            <a:ext cx="4038600" cy="1614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927747"/>
            <a:ext cx="4038600" cy="1614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359FAB9B-3C23-4731-9C2C-B53835BD842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682729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3E4E6559-F947-444E-A459-EFE152D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18388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5" y="3600897"/>
            <a:ext cx="5486977" cy="4241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5" y="459879"/>
            <a:ext cx="5486977" cy="3086323"/>
          </a:xfrm>
        </p:spPr>
        <p:txBody>
          <a:bodyPr/>
          <a:lstStyle>
            <a:lvl1pPr marL="0" indent="0">
              <a:buNone/>
              <a:defRPr sz="2900"/>
            </a:lvl1pPr>
            <a:lvl2pPr marL="421052" indent="0">
              <a:buNone/>
              <a:defRPr sz="2600"/>
            </a:lvl2pPr>
            <a:lvl3pPr marL="842103" indent="0">
              <a:buNone/>
              <a:defRPr sz="2200"/>
            </a:lvl3pPr>
            <a:lvl4pPr marL="1263155" indent="0">
              <a:buNone/>
              <a:defRPr sz="1800"/>
            </a:lvl4pPr>
            <a:lvl5pPr marL="1684207" indent="0">
              <a:buNone/>
              <a:defRPr sz="1800"/>
            </a:lvl5pPr>
            <a:lvl6pPr marL="2105258" indent="0">
              <a:buNone/>
              <a:defRPr sz="1800"/>
            </a:lvl6pPr>
            <a:lvl7pPr marL="2526309" indent="0">
              <a:buNone/>
              <a:defRPr sz="1800"/>
            </a:lvl7pPr>
            <a:lvl8pPr marL="2947361" indent="0">
              <a:buNone/>
              <a:defRPr sz="1800"/>
            </a:lvl8pPr>
            <a:lvl9pPr marL="3368413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5" y="4025058"/>
            <a:ext cx="5486977" cy="603871"/>
          </a:xfrm>
        </p:spPr>
        <p:txBody>
          <a:bodyPr/>
          <a:lstStyle>
            <a:lvl1pPr marL="0" indent="0">
              <a:buNone/>
              <a:defRPr sz="1300"/>
            </a:lvl1pPr>
            <a:lvl2pPr marL="421052" indent="0">
              <a:buNone/>
              <a:defRPr sz="1100"/>
            </a:lvl2pPr>
            <a:lvl3pPr marL="842103" indent="0">
              <a:buNone/>
              <a:defRPr sz="900"/>
            </a:lvl3pPr>
            <a:lvl4pPr marL="1263155" indent="0">
              <a:buNone/>
              <a:defRPr sz="800"/>
            </a:lvl4pPr>
            <a:lvl5pPr marL="1684207" indent="0">
              <a:buNone/>
              <a:defRPr sz="800"/>
            </a:lvl5pPr>
            <a:lvl6pPr marL="2105258" indent="0">
              <a:buNone/>
              <a:defRPr sz="800"/>
            </a:lvl6pPr>
            <a:lvl7pPr marL="2526309" indent="0">
              <a:buNone/>
              <a:defRPr sz="800"/>
            </a:lvl7pPr>
            <a:lvl8pPr marL="2947361" indent="0">
              <a:buNone/>
              <a:defRPr sz="800"/>
            </a:lvl8pPr>
            <a:lvl9pPr marL="336841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9FAB9B-3C23-4731-9C2C-B53835BD842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E6559-F947-444E-A459-EFE152D93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6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92" y="206500"/>
            <a:ext cx="822902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92" y="1199929"/>
            <a:ext cx="8229023" cy="339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92" y="4683621"/>
            <a:ext cx="213302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defTabSz="913741">
              <a:defRPr sz="1400"/>
            </a:lvl1pPr>
          </a:lstStyle>
          <a:p>
            <a:fld id="{359FAB9B-3C23-4731-9C2C-B53835BD842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92" y="4683621"/>
            <a:ext cx="289502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defTabSz="91374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92" y="4683621"/>
            <a:ext cx="213302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 defTabSz="913741">
              <a:defRPr sz="1400"/>
            </a:lvl1pPr>
          </a:lstStyle>
          <a:p>
            <a:fld id="{3E4E6559-F947-444E-A459-EFE152D93EC6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21052"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42103"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263155"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684207"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3567" indent="-343567" algn="l" defTabSz="913741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088" algn="l" defTabSz="913741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271" indent="-229532" algn="l" defTabSz="913741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411" indent="-228070" algn="l" defTabSz="913741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013" indent="-228070" algn="l" defTabSz="91374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78065" indent="-228070" algn="l" defTabSz="91374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9116" indent="-228070" algn="l" defTabSz="91374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20167" indent="-228070" algn="l" defTabSz="91374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41219" indent="-228070" algn="l" defTabSz="91374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052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2103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155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4207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5258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309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7361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8413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hidden">
          <a:xfrm>
            <a:off x="6628537" y="4822032"/>
            <a:ext cx="285750" cy="157386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04" tIns="42102" rIns="84204" bIns="42102"/>
          <a:lstStyle/>
          <a:p>
            <a:endParaRPr lang="en-US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2888" y="3200179"/>
            <a:ext cx="9141114" cy="1943323"/>
            <a:chOff x="2" y="2688"/>
            <a:chExt cx="5758" cy="1632"/>
          </a:xfrm>
        </p:grpSpPr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17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18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0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20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22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22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30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2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2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493" y="208735"/>
            <a:ext cx="8229023" cy="85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93" y="1199929"/>
            <a:ext cx="8229023" cy="339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3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93" y="4683621"/>
            <a:ext cx="213302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defTabSz="913677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93" y="4683621"/>
            <a:ext cx="289502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ctr" defTabSz="913677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2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93" y="4683621"/>
            <a:ext cx="213302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r" defTabSz="913677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DC7F821-2F31-48C4-A816-1A0F822D5BF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defTabSz="9136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136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9136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9136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9136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21022" algn="ctr" defTabSz="9136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842044" algn="ctr" defTabSz="9136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263066" algn="ctr" defTabSz="9136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684089" algn="ctr" defTabSz="913677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3543" indent="-343543" algn="l" defTabSz="913677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635" indent="-285068" algn="l" defTabSz="913677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190" indent="-229516" algn="l" defTabSz="913677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9299" indent="-228054" algn="l" defTabSz="913677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6868" indent="-228054" algn="l" defTabSz="913677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77891" indent="-228054" algn="l" defTabSz="913677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98912" indent="-228054" algn="l" defTabSz="913677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19933" indent="-228054" algn="l" defTabSz="913677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740956" indent="-228054" algn="l" defTabSz="913677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022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2044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066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4089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5110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132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7154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8176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6" y="0"/>
            <a:ext cx="9159875" cy="5143500"/>
            <a:chOff x="0" y="0"/>
            <a:chExt cx="5770" cy="4320"/>
          </a:xfrm>
        </p:grpSpPr>
        <p:sp>
          <p:nvSpPr>
            <p:cNvPr id="2765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7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494" y="208736"/>
            <a:ext cx="8229023" cy="85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7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94" y="1199928"/>
            <a:ext cx="8229023" cy="339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94" y="4685854"/>
            <a:ext cx="2895023" cy="34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ctr" defTabSz="913613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767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94" y="4682505"/>
            <a:ext cx="2133023" cy="34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algn="r" defTabSz="913613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2800F8D-CCF8-4283-AF41-FE5F657E56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767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94" y="4685854"/>
            <a:ext cx="2133023" cy="34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4" tIns="45707" rIns="91414" bIns="45707" numCol="1" anchor="t" anchorCtr="0" compatLnSpc="1">
            <a:prstTxWarp prst="textNoShape">
              <a:avLst/>
            </a:prstTxWarp>
          </a:bodyPr>
          <a:lstStyle>
            <a:lvl1pPr defTabSz="913613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3613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13613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defTabSz="913613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defTabSz="913613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defTabSz="913613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20993" algn="ctr" defTabSz="913613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841985" algn="ctr" defTabSz="913613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262977" algn="ctr" defTabSz="913613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683970" algn="ctr" defTabSz="913613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3519" indent="-343519" algn="l" defTabSz="91361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583" indent="-285048" algn="l" defTabSz="913613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109" indent="-229500" algn="l" defTabSz="913613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9187" indent="-228038" algn="l" defTabSz="91361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6724" indent="-228038" algn="l" defTabSz="9136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77717" indent="-228038" algn="l" defTabSz="9136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98708" indent="-228038" algn="l" defTabSz="9136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19699" indent="-228038" algn="l" defTabSz="9136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740693" indent="-228038" algn="l" defTabSz="91361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841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0993" algn="l" defTabSz="841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1985" algn="l" defTabSz="841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2977" algn="l" defTabSz="841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3970" algn="l" defTabSz="841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4962" algn="l" defTabSz="841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5955" algn="l" defTabSz="841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6947" algn="l" defTabSz="841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7940" algn="l" defTabSz="84198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491" y="206500"/>
            <a:ext cx="822902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91" y="1199928"/>
            <a:ext cx="8229023" cy="339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91" y="4683621"/>
            <a:ext cx="213302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defTabSz="913805">
              <a:defRPr sz="1400"/>
            </a:lvl1pPr>
          </a:lstStyle>
          <a:p>
            <a:fld id="{359FAB9B-3C23-4731-9C2C-B53835BD842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91" y="4683621"/>
            <a:ext cx="289502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ctr" defTabSz="913805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91" y="4683621"/>
            <a:ext cx="213302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 defTabSz="913805">
              <a:defRPr sz="1400"/>
            </a:lvl1pPr>
          </a:lstStyle>
          <a:p>
            <a:fld id="{3E4E6559-F947-444E-A459-EFE152D93EC6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21081"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842162"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263244"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684325" algn="ctr" defTabSz="91380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3591" indent="-343591" algn="l" defTabSz="913805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40" indent="-285108" algn="l" defTabSz="913805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352" indent="-229548" algn="l" defTabSz="913805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524" indent="-228086" algn="l" defTabSz="913805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58" indent="-228086" algn="l" defTabSz="91380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78239" indent="-228086" algn="l" defTabSz="91380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99320" indent="-228086" algn="l" defTabSz="91380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20401" indent="-228086" algn="l" defTabSz="91380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41482" indent="-228086" algn="l" defTabSz="91380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081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2162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244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4325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5406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487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7568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8650" algn="l" defTabSz="8421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hidden">
          <a:xfrm>
            <a:off x="6628536" y="4822032"/>
            <a:ext cx="285750" cy="157386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4210" tIns="42105" rIns="84210" bIns="42105"/>
          <a:lstStyle/>
          <a:p>
            <a:endParaRPr lang="en-US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2888" y="3200179"/>
            <a:ext cx="9141114" cy="1943323"/>
            <a:chOff x="2" y="2688"/>
            <a:chExt cx="5758" cy="1632"/>
          </a:xfrm>
        </p:grpSpPr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40 w 5740"/>
                <a:gd name="T1" fmla="*/ 4316 h 4316"/>
                <a:gd name="T2" fmla="*/ 0 w 5740"/>
                <a:gd name="T3" fmla="*/ 4316 h 4316"/>
                <a:gd name="T4" fmla="*/ 0 w 5740"/>
                <a:gd name="T5" fmla="*/ 0 h 4316"/>
                <a:gd name="T6" fmla="*/ 5740 w 5740"/>
                <a:gd name="T7" fmla="*/ 0 h 4316"/>
                <a:gd name="T8" fmla="*/ 5740 w 5740"/>
                <a:gd name="T9" fmla="*/ 4316 h 4316"/>
                <a:gd name="T10" fmla="*/ 5740 w 5740"/>
                <a:gd name="T11" fmla="*/ 4316 h 4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3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717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718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8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9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3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04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720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2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22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7223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09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09 w 382"/>
                  <a:gd name="T19" fmla="*/ 96 h 96"/>
                  <a:gd name="T20" fmla="*/ 263 w 382"/>
                  <a:gd name="T21" fmla="*/ 90 h 96"/>
                  <a:gd name="T22" fmla="*/ 311 w 382"/>
                  <a:gd name="T23" fmla="*/ 84 h 96"/>
                  <a:gd name="T24" fmla="*/ 352 w 382"/>
                  <a:gd name="T25" fmla="*/ 66 h 96"/>
                  <a:gd name="T26" fmla="*/ 382 w 382"/>
                  <a:gd name="T27" fmla="*/ 42 h 96"/>
                  <a:gd name="T28" fmla="*/ 376 w 382"/>
                  <a:gd name="T29" fmla="*/ 42 h 96"/>
                  <a:gd name="T30" fmla="*/ 346 w 382"/>
                  <a:gd name="T31" fmla="*/ 66 h 96"/>
                  <a:gd name="T32" fmla="*/ 305 w 382"/>
                  <a:gd name="T33" fmla="*/ 78 h 96"/>
                  <a:gd name="T34" fmla="*/ 263 w 382"/>
                  <a:gd name="T35" fmla="*/ 90 h 96"/>
                  <a:gd name="T36" fmla="*/ 209 w 382"/>
                  <a:gd name="T37" fmla="*/ 96 h 96"/>
                  <a:gd name="T38" fmla="*/ 209 w 382"/>
                  <a:gd name="T39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4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5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6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7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8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19 w 185"/>
                  <a:gd name="T5" fmla="*/ 36 h 210"/>
                  <a:gd name="T6" fmla="*/ 155 w 185"/>
                  <a:gd name="T7" fmla="*/ 72 h 210"/>
                  <a:gd name="T8" fmla="*/ 161 w 185"/>
                  <a:gd name="T9" fmla="*/ 90 h 210"/>
                  <a:gd name="T10" fmla="*/ 167 w 185"/>
                  <a:gd name="T11" fmla="*/ 114 h 210"/>
                  <a:gd name="T12" fmla="*/ 161 w 185"/>
                  <a:gd name="T13" fmla="*/ 138 h 210"/>
                  <a:gd name="T14" fmla="*/ 149 w 185"/>
                  <a:gd name="T15" fmla="*/ 162 h 210"/>
                  <a:gd name="T16" fmla="*/ 119 w 185"/>
                  <a:gd name="T17" fmla="*/ 180 h 210"/>
                  <a:gd name="T18" fmla="*/ 90 w 185"/>
                  <a:gd name="T19" fmla="*/ 198 h 210"/>
                  <a:gd name="T20" fmla="*/ 96 w 185"/>
                  <a:gd name="T21" fmla="*/ 210 h 210"/>
                  <a:gd name="T22" fmla="*/ 131 w 185"/>
                  <a:gd name="T23" fmla="*/ 192 h 210"/>
                  <a:gd name="T24" fmla="*/ 161 w 185"/>
                  <a:gd name="T25" fmla="*/ 168 h 210"/>
                  <a:gd name="T26" fmla="*/ 179 w 185"/>
                  <a:gd name="T27" fmla="*/ 144 h 210"/>
                  <a:gd name="T28" fmla="*/ 185 w 185"/>
                  <a:gd name="T29" fmla="*/ 114 h 210"/>
                  <a:gd name="T30" fmla="*/ 179 w 185"/>
                  <a:gd name="T31" fmla="*/ 90 h 210"/>
                  <a:gd name="T32" fmla="*/ 173 w 185"/>
                  <a:gd name="T33" fmla="*/ 66 h 210"/>
                  <a:gd name="T34" fmla="*/ 155 w 185"/>
                  <a:gd name="T35" fmla="*/ 48 h 210"/>
                  <a:gd name="T36" fmla="*/ 131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30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72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23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492" y="208734"/>
            <a:ext cx="8229023" cy="85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92" y="1199929"/>
            <a:ext cx="8229023" cy="3394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23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92" y="4683621"/>
            <a:ext cx="213302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defTabSz="91374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23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92" y="4683621"/>
            <a:ext cx="289502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 defTabSz="91374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23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92" y="4683621"/>
            <a:ext cx="213302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 defTabSz="91374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DC7F821-2F31-48C4-A816-1A0F822D5BF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21052"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842103"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263155"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684207" algn="ctr" defTabSz="91374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3567" indent="-343567" algn="l" defTabSz="913741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688" indent="-285088" algn="l" defTabSz="913741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271" indent="-229532" algn="l" defTabSz="913741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9411" indent="-228070" algn="l" defTabSz="913741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013" indent="-228070" algn="l" defTabSz="913741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78065" indent="-228070" algn="l" defTabSz="913741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99116" indent="-228070" algn="l" defTabSz="913741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20167" indent="-228070" algn="l" defTabSz="913741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741219" indent="-228070" algn="l" defTabSz="913741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052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2103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155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4207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5258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309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7361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8413" algn="l" defTabSz="842103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5" y="0"/>
            <a:ext cx="9159875" cy="5143500"/>
            <a:chOff x="0" y="0"/>
            <a:chExt cx="5770" cy="4320"/>
          </a:xfrm>
        </p:grpSpPr>
        <p:sp>
          <p:nvSpPr>
            <p:cNvPr id="2765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7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493" y="208735"/>
            <a:ext cx="8229023" cy="85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7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93" y="1199928"/>
            <a:ext cx="8229023" cy="3397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493" y="4685854"/>
            <a:ext cx="2895023" cy="34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 defTabSz="913677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767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493" y="4682505"/>
            <a:ext cx="2133023" cy="34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r" defTabSz="913677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2800F8D-CCF8-4283-AF41-FE5F657E56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767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493" y="4685854"/>
            <a:ext cx="2133023" cy="34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defTabSz="913677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3677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913677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defTabSz="913677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defTabSz="913677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defTabSz="913677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21022" algn="ctr" defTabSz="913677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842044" algn="ctr" defTabSz="913677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263066" algn="ctr" defTabSz="913677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684089" algn="ctr" defTabSz="913677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3543" indent="-343543" algn="l" defTabSz="913677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635" indent="-285068" algn="l" defTabSz="913677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190" indent="-229516" algn="l" defTabSz="913677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9299" indent="-228054" algn="l" defTabSz="913677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6868" indent="-228054" algn="l" defTabSz="913677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77891" indent="-228054" algn="l" defTabSz="913677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898912" indent="-228054" algn="l" defTabSz="913677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19933" indent="-228054" algn="l" defTabSz="913677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740956" indent="-228054" algn="l" defTabSz="913677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1022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2044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066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84089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05110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132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47154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68176" algn="l" defTabSz="8420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59FAB9B-3C23-4731-9C2C-B53835BD842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40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E4E6559-F947-444E-A459-EFE152D93EC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9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10314"/>
            <a:ext cx="8810846" cy="4924044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4800600"/>
            <a:ext cx="4211638" cy="205979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1" y="4800600"/>
            <a:ext cx="3001963" cy="205979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</a:defRPr>
            </a:lvl1pPr>
            <a:extLst/>
          </a:lstStyle>
          <a:p>
            <a:fld id="{359FAB9B-3C23-4731-9C2C-B53835BD842D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4886325"/>
            <a:ext cx="463550" cy="204788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fld id="{3E4E6559-F947-444E-A459-EFE152D93EC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85725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34678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marL="53975" indent="-53975" algn="r" rtl="0" eaLnBrk="1" fontAlgn="base" hangingPunct="1">
        <a:spcBef>
          <a:spcPct val="0"/>
        </a:spcBef>
        <a:spcAft>
          <a:spcPct val="0"/>
        </a:spcAft>
        <a:defRPr sz="4600" kern="1200">
          <a:solidFill>
            <a:srgbClr val="EDE8CD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2pPr>
      <a:lvl3pPr marL="539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3pPr>
      <a:lvl4pPr marL="539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4pPr>
      <a:lvl5pPr marL="539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5pPr>
      <a:lvl6pPr marL="5111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6pPr>
      <a:lvl7pPr marL="9683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7pPr>
      <a:lvl8pPr marL="14255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8pPr>
      <a:lvl9pPr marL="1882775" indent="-53975" algn="r" rtl="0" eaLnBrk="1" fontAlgn="base" hangingPunct="1">
        <a:spcBef>
          <a:spcPct val="0"/>
        </a:spcBef>
        <a:spcAft>
          <a:spcPct val="0"/>
        </a:spcAft>
        <a:defRPr sz="4600">
          <a:solidFill>
            <a:srgbClr val="EDE8CD"/>
          </a:solidFill>
          <a:latin typeface="Rockwell" pitchFamily="18" charset="0"/>
        </a:defRPr>
      </a:lvl9pPr>
      <a:extLst/>
    </p:titleStyle>
    <p:bodyStyle>
      <a:lvl1pPr marL="292100" indent="-292100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1" fontAlgn="base" hangingPunct="1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1" fontAlgn="base" hangingPunct="1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1" fontAlgn="base" hangingPunct="1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1" fontAlgn="base" hangingPunct="1">
        <a:spcBef>
          <a:spcPts val="400"/>
        </a:spcBef>
        <a:spcAft>
          <a:spcPct val="0"/>
        </a:spcAft>
        <a:buClr>
          <a:srgbClr val="9BBB59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114550"/>
            <a:ext cx="7772400" cy="133508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Institusi</a:t>
            </a:r>
            <a:r>
              <a:rPr lang="en-US" sz="6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 Dan </a:t>
            </a:r>
            <a:r>
              <a:rPr lang="en-US" sz="60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Kinerja</a:t>
            </a:r>
            <a:r>
              <a:rPr lang="en-US" sz="6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 </a:t>
            </a:r>
            <a:br>
              <a:rPr lang="en-US" sz="6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</a:br>
            <a:r>
              <a:rPr lang="en-US" sz="60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Lembaga</a:t>
            </a:r>
            <a:r>
              <a:rPr lang="en-US" sz="6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Keuangan</a:t>
            </a:r>
            <a:r>
              <a:rPr lang="en-US" sz="6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arajita" pitchFamily="34" charset="0"/>
                <a:cs typeface="Aparajita" pitchFamily="34" charset="0"/>
              </a:rPr>
              <a:t>Mikro</a:t>
            </a:r>
            <a:endParaRPr lang="en-US" sz="60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45935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120015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Subsidy Dependence Index </a:t>
            </a:r>
            <a:r>
              <a:rPr lang="en-US" dirty="0" err="1" smtClean="0"/>
              <a:t>atau</a:t>
            </a:r>
            <a:r>
              <a:rPr lang="en-US" dirty="0" smtClean="0"/>
              <a:t> SDI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persentase</a:t>
            </a:r>
            <a:r>
              <a:rPr lang="en-US" dirty="0" smtClean="0"/>
              <a:t> </a:t>
            </a:r>
            <a:r>
              <a:rPr lang="en-US" dirty="0" err="1" smtClean="0"/>
              <a:t>kenaikan</a:t>
            </a:r>
            <a:r>
              <a:rPr lang="en-US" dirty="0" smtClean="0"/>
              <a:t> rata-rata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pinjaman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kompensasi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menghapus</a:t>
            </a:r>
            <a:r>
              <a:rPr lang="en-US" dirty="0" smtClean="0"/>
              <a:t> </a:t>
            </a:r>
            <a:r>
              <a:rPr lang="en-US" dirty="0" err="1" smtClean="0"/>
              <a:t>subsidi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subsidi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 LKM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</a:t>
            </a:r>
            <a:r>
              <a:rPr lang="en-US" dirty="0" err="1" smtClean="0"/>
              <a:t>dibawah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yang </a:t>
            </a:r>
            <a:r>
              <a:rPr lang="en-US" dirty="0" err="1" smtClean="0"/>
              <a:t>dipinjam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569482"/>
            <a:ext cx="2743200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Subsidy Dependence Index </a:t>
            </a:r>
            <a:r>
              <a:rPr lang="en-US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(SDI) </a:t>
            </a:r>
            <a:endParaRPr lang="en-US" sz="32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1" y="379095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Cambria" pitchFamily="18" charset="0"/>
              </a:rPr>
              <a:t>Indikator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kemandirian</a:t>
            </a:r>
            <a:r>
              <a:rPr lang="en-US" i="1" dirty="0" smtClean="0">
                <a:latin typeface="Cambria" pitchFamily="18" charset="0"/>
              </a:rPr>
              <a:t> yang lain: </a:t>
            </a:r>
            <a:r>
              <a:rPr lang="en-US" b="1" i="1" dirty="0" err="1" smtClean="0">
                <a:latin typeface="Cambria" pitchFamily="18" charset="0"/>
              </a:rPr>
              <a:t>Kemandirian</a:t>
            </a:r>
            <a:r>
              <a:rPr lang="en-US" b="1" i="1" dirty="0" smtClean="0">
                <a:latin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</a:rPr>
              <a:t>Operasional</a:t>
            </a:r>
            <a:r>
              <a:rPr lang="en-US" b="1" i="1" dirty="0" smtClean="0">
                <a:latin typeface="Cambria" pitchFamily="18" charset="0"/>
              </a:rPr>
              <a:t> </a:t>
            </a:r>
            <a:r>
              <a:rPr lang="en-US" i="1" dirty="0" smtClean="0">
                <a:latin typeface="Cambria" pitchFamily="18" charset="0"/>
              </a:rPr>
              <a:t>(Operational Self-</a:t>
            </a:r>
            <a:r>
              <a:rPr lang="en-US" i="1" dirty="0" err="1" smtClean="0">
                <a:latin typeface="Cambria" pitchFamily="18" charset="0"/>
              </a:rPr>
              <a:t>Sufficeint</a:t>
            </a:r>
            <a:r>
              <a:rPr lang="en-US" i="1" dirty="0" smtClean="0">
                <a:latin typeface="Cambria" pitchFamily="18" charset="0"/>
              </a:rPr>
              <a:t>) </a:t>
            </a:r>
            <a:r>
              <a:rPr lang="en-US" i="1" dirty="0" err="1" smtClean="0">
                <a:latin typeface="Cambria" pitchFamily="18" charset="0"/>
              </a:rPr>
              <a:t>dan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</a:rPr>
              <a:t>Kemandirian</a:t>
            </a:r>
            <a:r>
              <a:rPr lang="en-US" b="1" i="1" dirty="0" smtClean="0">
                <a:latin typeface="Cambria" pitchFamily="18" charset="0"/>
              </a:rPr>
              <a:t> </a:t>
            </a:r>
            <a:r>
              <a:rPr lang="en-US" b="1" i="1" dirty="0" err="1" smtClean="0">
                <a:latin typeface="Cambria" pitchFamily="18" charset="0"/>
              </a:rPr>
              <a:t>Keuangan</a:t>
            </a:r>
            <a:r>
              <a:rPr lang="en-US" b="1" i="1" dirty="0" smtClean="0">
                <a:latin typeface="Cambria" pitchFamily="18" charset="0"/>
              </a:rPr>
              <a:t> </a:t>
            </a:r>
            <a:r>
              <a:rPr lang="en-US" i="1" dirty="0" smtClean="0">
                <a:latin typeface="Cambria" pitchFamily="18" charset="0"/>
              </a:rPr>
              <a:t>(Financial Self-</a:t>
            </a:r>
            <a:r>
              <a:rPr lang="en-US" i="1" dirty="0" err="1" smtClean="0">
                <a:latin typeface="Cambria" pitchFamily="18" charset="0"/>
              </a:rPr>
              <a:t>Sufficeint</a:t>
            </a:r>
            <a:r>
              <a:rPr lang="en-US" i="1" dirty="0" smtClean="0">
                <a:latin typeface="Cambria" pitchFamily="18" charset="0"/>
              </a:rPr>
              <a:t>)</a:t>
            </a:r>
            <a:endParaRPr lang="en-US" i="1" dirty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6400" y="234526"/>
            <a:ext cx="33793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Kriteria</a:t>
            </a:r>
            <a:r>
              <a:rPr lang="en-US" sz="280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800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Kemandirian</a:t>
            </a:r>
            <a:endParaRPr lang="en-US" sz="280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52640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110451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mbria" pitchFamily="18" charset="0"/>
              </a:rPr>
              <a:t>Contoh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Subsidi</a:t>
            </a:r>
            <a:r>
              <a:rPr lang="en-US" dirty="0" smtClean="0">
                <a:latin typeface="Cambria" pitchFamily="18" charset="0"/>
              </a:rPr>
              <a:t>:</a:t>
            </a:r>
          </a:p>
          <a:p>
            <a:endParaRPr lang="en-US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 smtClean="0">
                <a:latin typeface="Cambria" pitchFamily="18" charset="0"/>
              </a:rPr>
              <a:t>Subsidi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tingkat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bunga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pada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pinjaman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bersyarat</a:t>
            </a:r>
            <a:endParaRPr lang="en-US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 smtClean="0">
                <a:latin typeface="Cambria" pitchFamily="18" charset="0"/>
              </a:rPr>
              <a:t>Perlengkapan</a:t>
            </a:r>
            <a:r>
              <a:rPr lang="en-US" dirty="0" smtClean="0">
                <a:latin typeface="Cambria" pitchFamily="18" charset="0"/>
              </a:rPr>
              <a:t> gratis yang </a:t>
            </a:r>
            <a:r>
              <a:rPr lang="en-US" dirty="0" err="1" smtClean="0">
                <a:latin typeface="Cambria" pitchFamily="18" charset="0"/>
              </a:rPr>
              <a:t>disediakan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pemerintah</a:t>
            </a:r>
            <a:endParaRPr lang="en-US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 smtClean="0">
                <a:latin typeface="Cambria" pitchFamily="18" charset="0"/>
              </a:rPr>
              <a:t>Pelatihan</a:t>
            </a:r>
            <a:r>
              <a:rPr lang="en-US" dirty="0" smtClean="0">
                <a:latin typeface="Cambria" pitchFamily="18" charset="0"/>
              </a:rPr>
              <a:t> gratis </a:t>
            </a:r>
            <a:r>
              <a:rPr lang="en-US" dirty="0" err="1" smtClean="0">
                <a:latin typeface="Cambria" pitchFamily="18" charset="0"/>
              </a:rPr>
              <a:t>untuk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staf</a:t>
            </a:r>
            <a:r>
              <a:rPr lang="en-US" dirty="0" smtClean="0">
                <a:latin typeface="Cambria" pitchFamily="18" charset="0"/>
              </a:rPr>
              <a:t> yang </a:t>
            </a:r>
            <a:r>
              <a:rPr lang="en-US" dirty="0" err="1" smtClean="0">
                <a:latin typeface="Cambria" pitchFamily="18" charset="0"/>
              </a:rPr>
              <a:t>disediakan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pemerintah</a:t>
            </a:r>
            <a:endParaRPr lang="en-US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 smtClean="0">
                <a:latin typeface="Cambria" pitchFamily="18" charset="0"/>
              </a:rPr>
              <a:t>Asumsi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pemerintah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terhadap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kerugian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nilai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tukar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mata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uang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asing</a:t>
            </a:r>
            <a:endParaRPr lang="en-US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 smtClean="0">
                <a:latin typeface="Cambria" pitchFamily="18" charset="0"/>
              </a:rPr>
              <a:t>Asumsi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pemerintah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terhadap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pinjaman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mata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uang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asing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5750"/>
            <a:ext cx="1812530" cy="1649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5238484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136083"/>
            <a:ext cx="55182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Kriteria</a:t>
            </a:r>
            <a:r>
              <a:rPr lang="en-US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0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Jangkauan</a:t>
            </a:r>
            <a:r>
              <a:rPr lang="en-US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0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terhadap</a:t>
            </a:r>
            <a:r>
              <a:rPr lang="en-US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0" i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Klien</a:t>
            </a:r>
            <a:r>
              <a:rPr lang="en-US" sz="24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Target</a:t>
            </a:r>
            <a:endParaRPr lang="en-US" sz="2400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62888579"/>
              </p:ext>
            </p:extLst>
          </p:nvPr>
        </p:nvGraphicFramePr>
        <p:xfrm>
          <a:off x="879764" y="1047750"/>
          <a:ext cx="73152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90600" y="340995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mbria" pitchFamily="18" charset="0"/>
              </a:rPr>
              <a:t>Jumlah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klien</a:t>
            </a:r>
            <a:r>
              <a:rPr lang="en-US" dirty="0" smtClean="0">
                <a:latin typeface="Cambria" pitchFamily="18" charset="0"/>
              </a:rPr>
              <a:t> yang </a:t>
            </a:r>
            <a:r>
              <a:rPr lang="en-US" dirty="0" err="1" smtClean="0">
                <a:latin typeface="Cambria" pitchFamily="18" charset="0"/>
              </a:rPr>
              <a:t>dilayani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dengan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berbagai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jenis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instrumen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340995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mbria" pitchFamily="18" charset="0"/>
              </a:rPr>
              <a:t>Jenis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klien</a:t>
            </a:r>
            <a:r>
              <a:rPr lang="en-US" dirty="0" smtClean="0">
                <a:latin typeface="Cambria" pitchFamily="18" charset="0"/>
              </a:rPr>
              <a:t> yang </a:t>
            </a:r>
            <a:r>
              <a:rPr lang="en-US" dirty="0" err="1" smtClean="0">
                <a:latin typeface="Cambria" pitchFamily="18" charset="0"/>
              </a:rPr>
              <a:t>terjangkau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tingkat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kemiskinan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mereka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63033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782782"/>
            <a:ext cx="510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mbria" pitchFamily="18" charset="0"/>
              </a:rPr>
              <a:t>Jangkauan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diukur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dengan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indeks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gabungan</a:t>
            </a:r>
            <a:r>
              <a:rPr lang="en-US" dirty="0" smtClean="0">
                <a:latin typeface="Cambria" pitchFamily="18" charset="0"/>
              </a:rPr>
              <a:t> yang </a:t>
            </a:r>
            <a:r>
              <a:rPr lang="en-US" dirty="0" err="1" smtClean="0">
                <a:latin typeface="Cambria" pitchFamily="18" charset="0"/>
              </a:rPr>
              <a:t>terdiri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dari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beberapa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indikator</a:t>
            </a:r>
            <a:r>
              <a:rPr lang="en-US" dirty="0" smtClean="0">
                <a:latin typeface="Cambria" pitchFamily="18" charset="0"/>
              </a:rPr>
              <a:t>: 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Jumlah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klien</a:t>
            </a:r>
            <a:r>
              <a:rPr lang="en-US" dirty="0" smtClean="0">
                <a:latin typeface="Cambria" pitchFamily="18" charset="0"/>
              </a:rPr>
              <a:t>,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Jumlah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simpanan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nilai</a:t>
            </a:r>
            <a:r>
              <a:rPr lang="en-US" dirty="0" smtClean="0">
                <a:latin typeface="Cambria" pitchFamily="18" charset="0"/>
              </a:rPr>
              <a:t> rata-rata </a:t>
            </a:r>
            <a:r>
              <a:rPr lang="en-US" dirty="0" err="1" smtClean="0">
                <a:latin typeface="Cambria" pitchFamily="18" charset="0"/>
              </a:rPr>
              <a:t>rekening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simpanan</a:t>
            </a:r>
            <a:r>
              <a:rPr lang="en-US" dirty="0" smtClean="0">
                <a:latin typeface="Cambria" pitchFamily="18" charset="0"/>
              </a:rPr>
              <a:t>,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Rata-rata </a:t>
            </a:r>
            <a:r>
              <a:rPr lang="en-US" dirty="0" err="1" smtClean="0">
                <a:latin typeface="Cambria" pitchFamily="18" charset="0"/>
              </a:rPr>
              <a:t>pinjaman</a:t>
            </a:r>
            <a:r>
              <a:rPr lang="en-US" dirty="0" smtClean="0">
                <a:latin typeface="Cambria" pitchFamily="18" charset="0"/>
              </a:rPr>
              <a:t>,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Jumlah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cabang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kantor</a:t>
            </a:r>
            <a:r>
              <a:rPr lang="en-US" dirty="0" smtClean="0">
                <a:latin typeface="Cambria" pitchFamily="18" charset="0"/>
              </a:rPr>
              <a:t>/unit </a:t>
            </a:r>
            <a:r>
              <a:rPr lang="en-US" dirty="0" err="1" smtClean="0">
                <a:latin typeface="Cambria" pitchFamily="18" charset="0"/>
              </a:rPr>
              <a:t>desa</a:t>
            </a:r>
            <a:r>
              <a:rPr lang="en-US" dirty="0" smtClean="0">
                <a:latin typeface="Cambria" pitchFamily="18" charset="0"/>
              </a:rPr>
              <a:t>, 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Ragam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jasa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keuangan</a:t>
            </a:r>
            <a:r>
              <a:rPr lang="en-US" dirty="0" smtClean="0">
                <a:latin typeface="Cambria" pitchFamily="18" charset="0"/>
              </a:rPr>
              <a:t> yang </a:t>
            </a:r>
            <a:r>
              <a:rPr lang="en-US" dirty="0" err="1" smtClean="0">
                <a:latin typeface="Cambria" pitchFamily="18" charset="0"/>
              </a:rPr>
              <a:t>ditawarkan</a:t>
            </a:r>
            <a:endParaRPr lang="en-US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Persentase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populasi</a:t>
            </a:r>
            <a:r>
              <a:rPr lang="en-US" dirty="0" smtClean="0">
                <a:latin typeface="Cambria" pitchFamily="18" charset="0"/>
              </a:rPr>
              <a:t> target yang </a:t>
            </a:r>
            <a:r>
              <a:rPr lang="en-US" dirty="0" err="1" smtClean="0">
                <a:latin typeface="Cambria" pitchFamily="18" charset="0"/>
              </a:rPr>
              <a:t>terlayani</a:t>
            </a:r>
            <a:endParaRPr lang="en-US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Pertumbuhan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aset</a:t>
            </a:r>
            <a:r>
              <a:rPr lang="en-US" dirty="0" smtClean="0">
                <a:latin typeface="Cambria" pitchFamily="18" charset="0"/>
              </a:rPr>
              <a:t> LKM </a:t>
            </a:r>
            <a:r>
              <a:rPr lang="en-US" dirty="0" err="1" smtClean="0">
                <a:latin typeface="Cambria" pitchFamily="18" charset="0"/>
              </a:rPr>
              <a:t>dalam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tahun-tahun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terakhir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dalam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angka</a:t>
            </a:r>
            <a:r>
              <a:rPr lang="en-US" dirty="0" smtClean="0">
                <a:latin typeface="Cambria" pitchFamily="18" charset="0"/>
              </a:rPr>
              <a:t> yang </a:t>
            </a:r>
            <a:r>
              <a:rPr lang="en-US" dirty="0" err="1" smtClean="0">
                <a:latin typeface="Cambria" pitchFamily="18" charset="0"/>
              </a:rPr>
              <a:t>sebenarnya</a:t>
            </a:r>
            <a:endParaRPr lang="en-US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 smtClean="0">
                <a:latin typeface="Cambria" pitchFamily="18" charset="0"/>
              </a:rPr>
              <a:t>Partisipasi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wanita</a:t>
            </a:r>
            <a:r>
              <a:rPr lang="en-US" dirty="0" smtClean="0">
                <a:latin typeface="Cambria" pitchFamily="18" charset="0"/>
              </a:rPr>
              <a:t> 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7090">
            <a:off x="8107291" y="367114"/>
            <a:ext cx="595313" cy="600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5254">
            <a:off x="500747" y="367113"/>
            <a:ext cx="595313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223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67590"/>
            <a:ext cx="3276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mbria" pitchFamily="18" charset="0"/>
              </a:rPr>
              <a:t>Contoh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Indikator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jangkauan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terhadap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klien</a:t>
            </a:r>
            <a:r>
              <a:rPr lang="en-US" dirty="0" smtClean="0">
                <a:latin typeface="Cambria" pitchFamily="18" charset="0"/>
              </a:rPr>
              <a:t> target: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b="1" dirty="0" err="1" smtClean="0">
                <a:latin typeface="Cambria" pitchFamily="18" charset="0"/>
              </a:rPr>
              <a:t>Penetrasi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Pasar</a:t>
            </a:r>
            <a:endParaRPr lang="en-US" b="1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 smtClean="0">
                <a:latin typeface="Cambria" pitchFamily="18" charset="0"/>
              </a:rPr>
              <a:t>Jumlah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tingkat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pertumbuhan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tahunan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rekening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pinjaman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simpanan</a:t>
            </a:r>
            <a:endParaRPr lang="en-US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 smtClean="0">
                <a:latin typeface="Cambria" pitchFamily="18" charset="0"/>
              </a:rPr>
              <a:t>Nilai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tingkat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pertumbuhan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tahunan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portopolio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pinjaman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tabungan</a:t>
            </a:r>
            <a:endParaRPr lang="en-US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 smtClean="0">
                <a:latin typeface="Cambria" pitchFamily="18" charset="0"/>
              </a:rPr>
              <a:t>Jumlah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cabang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staf</a:t>
            </a:r>
            <a:endParaRPr lang="en-US" dirty="0" smtClean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5708" y="1358654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Tingkat </a:t>
            </a:r>
            <a:r>
              <a:rPr lang="en-US" b="1" dirty="0" err="1" smtClean="0">
                <a:latin typeface="Cambria" pitchFamily="18" charset="0"/>
              </a:rPr>
              <a:t>Penghasilan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Relatif</a:t>
            </a:r>
            <a:endParaRPr lang="en-US" b="1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 smtClean="0">
                <a:latin typeface="Cambria" pitchFamily="18" charset="0"/>
              </a:rPr>
              <a:t>Nilai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pinjaman</a:t>
            </a:r>
            <a:r>
              <a:rPr lang="en-US" dirty="0" smtClean="0">
                <a:latin typeface="Cambria" pitchFamily="18" charset="0"/>
              </a:rPr>
              <a:t> rata-rata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kisaran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jumlah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pinjaman</a:t>
            </a:r>
            <a:endParaRPr lang="en-US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 smtClean="0">
                <a:latin typeface="Cambria" pitchFamily="18" charset="0"/>
              </a:rPr>
              <a:t>Persentase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klien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perdesaan</a:t>
            </a:r>
            <a:endParaRPr lang="en-US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>
                <a:latin typeface="Cambria" pitchFamily="18" charset="0"/>
              </a:rPr>
              <a:t>Persentase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klien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perempuan</a:t>
            </a:r>
            <a:endParaRPr lang="en-US" dirty="0" smtClean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333375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ambria" pitchFamily="18" charset="0"/>
              </a:rPr>
              <a:t>Kualitas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Pelayanan</a:t>
            </a:r>
            <a:endParaRPr lang="en-US" b="1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 smtClean="0">
                <a:latin typeface="Cambria" pitchFamily="18" charset="0"/>
              </a:rPr>
              <a:t>Biaya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transaksi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untuk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klien</a:t>
            </a:r>
            <a:endParaRPr lang="en-US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 smtClean="0">
                <a:latin typeface="Cambria" pitchFamily="18" charset="0"/>
              </a:rPr>
              <a:t>Fleksibilitas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kesesuaian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layanan</a:t>
            </a:r>
            <a:endParaRPr lang="en-US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err="1" smtClean="0">
                <a:latin typeface="Cambria" pitchFamily="18" charset="0"/>
              </a:rPr>
              <a:t>Jaringan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distribusi</a:t>
            </a:r>
            <a:endParaRPr lang="en-US" dirty="0" smtClean="0">
              <a:latin typeface="Cambri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384" y="133350"/>
            <a:ext cx="1179016" cy="1072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44593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04950"/>
            <a:ext cx="54700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Ada 4 </a:t>
            </a:r>
            <a:r>
              <a:rPr lang="en-US" dirty="0" err="1" smtClean="0"/>
              <a:t>pendekatan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LKM:</a:t>
            </a:r>
          </a:p>
          <a:p>
            <a:endParaRPr lang="en-US" dirty="0" smtClean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ACCION</a:t>
            </a:r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Dewan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Serikat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(WOCCU)</a:t>
            </a:r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Planet Rating </a:t>
            </a:r>
            <a:r>
              <a:rPr lang="en-US" dirty="0" err="1" smtClean="0"/>
              <a:t>Girafe</a:t>
            </a:r>
            <a:endParaRPr lang="en-US" dirty="0" smtClean="0"/>
          </a:p>
          <a:p>
            <a:pPr>
              <a:buClr>
                <a:srgbClr val="FF0000"/>
              </a:buClr>
            </a:pPr>
            <a:endParaRPr lang="en-US" dirty="0" smtClean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Microrate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232" y="209550"/>
            <a:ext cx="2176558" cy="144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2142904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205085"/>
            <a:ext cx="31235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Pendekatan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ACCION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2715" y="666750"/>
            <a:ext cx="3485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latin typeface="Cambria" pitchFamily="18" charset="0"/>
              </a:rPr>
              <a:t>Pendekatan</a:t>
            </a:r>
            <a:r>
              <a:rPr lang="en-US" dirty="0" smtClean="0">
                <a:latin typeface="Cambria" pitchFamily="18" charset="0"/>
              </a:rPr>
              <a:t> ACCION </a:t>
            </a:r>
            <a:r>
              <a:rPr lang="en-US" dirty="0" err="1" smtClean="0">
                <a:latin typeface="Cambria" pitchFamily="18" charset="0"/>
              </a:rPr>
              <a:t>mengadopsi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metodologi</a:t>
            </a:r>
            <a:r>
              <a:rPr lang="en-US" dirty="0" smtClean="0">
                <a:latin typeface="Cambria" pitchFamily="18" charset="0"/>
              </a:rPr>
              <a:t> CAMEL (</a:t>
            </a:r>
            <a:r>
              <a:rPr lang="en-US" dirty="0" err="1" smtClean="0">
                <a:latin typeface="Cambria" pitchFamily="18" charset="0"/>
              </a:rPr>
              <a:t>Kecukupan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modal,Kualitas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Aset</a:t>
            </a:r>
            <a:r>
              <a:rPr lang="en-US" dirty="0" smtClean="0">
                <a:latin typeface="Cambria" pitchFamily="18" charset="0"/>
              </a:rPr>
              <a:t>, </a:t>
            </a:r>
            <a:r>
              <a:rPr lang="en-US" dirty="0" err="1" smtClean="0">
                <a:latin typeface="Cambria" pitchFamily="18" charset="0"/>
              </a:rPr>
              <a:t>Manajemen</a:t>
            </a:r>
            <a:r>
              <a:rPr lang="en-US" dirty="0" smtClean="0">
                <a:latin typeface="Cambria" pitchFamily="18" charset="0"/>
              </a:rPr>
              <a:t>, </a:t>
            </a:r>
            <a:r>
              <a:rPr lang="en-US" dirty="0" err="1" smtClean="0">
                <a:latin typeface="Cambria" pitchFamily="18" charset="0"/>
              </a:rPr>
              <a:t>Penerimaan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Likuiditas</a:t>
            </a:r>
            <a:r>
              <a:rPr lang="en-US" dirty="0" smtClean="0">
                <a:latin typeface="Cambria" pitchFamily="18" charset="0"/>
              </a:rPr>
              <a:t>) </a:t>
            </a:r>
            <a:r>
              <a:rPr lang="en-US" dirty="0" err="1" smtClean="0">
                <a:latin typeface="Cambria" pitchFamily="18" charset="0"/>
              </a:rPr>
              <a:t>untuk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mengevaluasi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lembaga-lembaga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pemberi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pinjaman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komersial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Amerika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Serikat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7162" t="37262" r="66520" b="18153"/>
          <a:stretch/>
        </p:blipFill>
        <p:spPr bwMode="auto">
          <a:xfrm>
            <a:off x="3790632" y="819150"/>
            <a:ext cx="1562735" cy="1488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1329" y="528250"/>
            <a:ext cx="32572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mbria" pitchFamily="18" charset="0"/>
              </a:rPr>
              <a:t>Tujuan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instrumen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ini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untuk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memperkuat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manajemen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menghasilkan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kerangka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kerja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umum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untuk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mengevaluasi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membandingkan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kinerja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afiliasi</a:t>
            </a:r>
            <a:r>
              <a:rPr lang="en-US" dirty="0" smtClean="0">
                <a:latin typeface="Cambria" pitchFamily="18" charset="0"/>
              </a:rPr>
              <a:t> ACCION </a:t>
            </a:r>
            <a:r>
              <a:rPr lang="en-US" dirty="0" err="1" smtClean="0">
                <a:latin typeface="Cambria" pitchFamily="18" charset="0"/>
              </a:rPr>
              <a:t>diseluruh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negara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590328"/>
            <a:ext cx="3942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Cambria" pitchFamily="18" charset="0"/>
              </a:rPr>
              <a:t>Skor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akhir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berkisar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antara</a:t>
            </a:r>
            <a:r>
              <a:rPr lang="en-US" dirty="0" smtClean="0">
                <a:latin typeface="Cambria" pitchFamily="18" charset="0"/>
              </a:rPr>
              <a:t> 0 </a:t>
            </a:r>
            <a:r>
              <a:rPr lang="en-US" dirty="0" err="1" smtClean="0">
                <a:latin typeface="Cambria" pitchFamily="18" charset="0"/>
              </a:rPr>
              <a:t>sampai</a:t>
            </a:r>
            <a:r>
              <a:rPr lang="en-US" dirty="0" smtClean="0">
                <a:latin typeface="Cambria" pitchFamily="18" charset="0"/>
              </a:rPr>
              <a:t> 5 </a:t>
            </a:r>
          </a:p>
          <a:p>
            <a:pPr algn="ctr"/>
            <a:r>
              <a:rPr lang="en-US" dirty="0" err="1" smtClean="0">
                <a:latin typeface="Cambria" pitchFamily="18" charset="0"/>
              </a:rPr>
              <a:t>Atau</a:t>
            </a:r>
            <a:r>
              <a:rPr lang="en-US" dirty="0" smtClean="0">
                <a:latin typeface="Cambria" pitchFamily="18" charset="0"/>
              </a:rPr>
              <a:t> D </a:t>
            </a:r>
            <a:r>
              <a:rPr lang="en-US" dirty="0" err="1" smtClean="0">
                <a:latin typeface="Cambria" pitchFamily="18" charset="0"/>
              </a:rPr>
              <a:t>sampai</a:t>
            </a:r>
            <a:r>
              <a:rPr lang="en-US" dirty="0" smtClean="0">
                <a:latin typeface="Cambria" pitchFamily="18" charset="0"/>
              </a:rPr>
              <a:t> AAA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3062104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LKM yang </a:t>
            </a:r>
            <a:r>
              <a:rPr lang="en-US" dirty="0" err="1" smtClean="0">
                <a:latin typeface="Cambria" pitchFamily="18" charset="0"/>
              </a:rPr>
              <a:t>memiliki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skor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dibawah</a:t>
            </a:r>
            <a:r>
              <a:rPr lang="en-US" dirty="0" smtClean="0">
                <a:latin typeface="Cambria" pitchFamily="18" charset="0"/>
              </a:rPr>
              <a:t> 2 </a:t>
            </a:r>
            <a:r>
              <a:rPr lang="en-US" dirty="0" err="1" smtClean="0">
                <a:latin typeface="Cambria" pitchFamily="18" charset="0"/>
              </a:rPr>
              <a:t>harus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menjalankan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bisnis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pemberian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pinjaman</a:t>
            </a:r>
            <a:endParaRPr lang="en-US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LKM </a:t>
            </a:r>
            <a:r>
              <a:rPr lang="en-US" dirty="0">
                <a:latin typeface="Cambria" pitchFamily="18" charset="0"/>
              </a:rPr>
              <a:t>yang </a:t>
            </a:r>
            <a:r>
              <a:rPr lang="en-US" dirty="0" err="1">
                <a:latin typeface="Cambria" pitchFamily="18" charset="0"/>
              </a:rPr>
              <a:t>memiliki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skor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skor</a:t>
            </a:r>
            <a:r>
              <a:rPr lang="en-US" dirty="0" smtClean="0">
                <a:latin typeface="Cambria" pitchFamily="18" charset="0"/>
              </a:rPr>
              <a:t> 2-3, LKM </a:t>
            </a:r>
            <a:r>
              <a:rPr lang="en-US" dirty="0" err="1" smtClean="0">
                <a:latin typeface="Cambria" pitchFamily="18" charset="0"/>
              </a:rPr>
              <a:t>memiliki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kelemahan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pokok</a:t>
            </a:r>
            <a:r>
              <a:rPr lang="en-US" dirty="0" smtClean="0">
                <a:latin typeface="Cambria" pitchFamily="18" charset="0"/>
              </a:rPr>
              <a:t> yang </a:t>
            </a:r>
            <a:r>
              <a:rPr lang="en-US" dirty="0" err="1" smtClean="0">
                <a:latin typeface="Cambria" pitchFamily="18" charset="0"/>
              </a:rPr>
              <a:t>harus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diperbaiki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2211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4778" y="205085"/>
            <a:ext cx="31039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Pendekatan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WOCCU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8540" y="556796"/>
            <a:ext cx="2776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ambria" pitchFamily="18" charset="0"/>
              </a:rPr>
              <a:t>(</a:t>
            </a:r>
            <a:r>
              <a:rPr lang="en-US" sz="1600" i="1" dirty="0" err="1" smtClean="0">
                <a:latin typeface="Cambria" pitchFamily="18" charset="0"/>
              </a:rPr>
              <a:t>Dewan</a:t>
            </a:r>
            <a:r>
              <a:rPr lang="en-US" sz="1600" i="1" dirty="0" smtClean="0">
                <a:latin typeface="Cambria" pitchFamily="18" charset="0"/>
              </a:rPr>
              <a:t> </a:t>
            </a:r>
            <a:r>
              <a:rPr lang="en-US" sz="1600" i="1" dirty="0" err="1" smtClean="0">
                <a:latin typeface="Cambria" pitchFamily="18" charset="0"/>
              </a:rPr>
              <a:t>Dunia</a:t>
            </a:r>
            <a:r>
              <a:rPr lang="en-US" sz="1600" i="1" dirty="0" smtClean="0">
                <a:latin typeface="Cambria" pitchFamily="18" charset="0"/>
              </a:rPr>
              <a:t> </a:t>
            </a:r>
            <a:r>
              <a:rPr lang="en-US" sz="1600" i="1" dirty="0" err="1" smtClean="0">
                <a:latin typeface="Cambria" pitchFamily="18" charset="0"/>
              </a:rPr>
              <a:t>Serikat</a:t>
            </a:r>
            <a:r>
              <a:rPr lang="en-US" sz="1600" i="1" dirty="0" smtClean="0">
                <a:latin typeface="Cambria" pitchFamily="18" charset="0"/>
              </a:rPr>
              <a:t> </a:t>
            </a:r>
            <a:r>
              <a:rPr lang="en-US" sz="1600" i="1" dirty="0" err="1" smtClean="0">
                <a:latin typeface="Cambria" pitchFamily="18" charset="0"/>
              </a:rPr>
              <a:t>Kredit</a:t>
            </a:r>
            <a:r>
              <a:rPr lang="en-US" sz="1600" i="1" dirty="0" smtClean="0">
                <a:latin typeface="Cambria" pitchFamily="18" charset="0"/>
              </a:rPr>
              <a:t>)</a:t>
            </a:r>
            <a:endParaRPr lang="en-US" sz="1600" i="1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6117" y="1885950"/>
            <a:ext cx="35973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mbria" pitchFamily="18" charset="0"/>
              </a:rPr>
              <a:t>WOCCU </a:t>
            </a:r>
            <a:r>
              <a:rPr lang="en-US" dirty="0" err="1" smtClean="0">
                <a:latin typeface="Cambria" pitchFamily="18" charset="0"/>
              </a:rPr>
              <a:t>adalah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sebuah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organisasi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nirlaba</a:t>
            </a:r>
            <a:r>
              <a:rPr lang="en-US" dirty="0" smtClean="0">
                <a:latin typeface="Cambria" pitchFamily="18" charset="0"/>
              </a:rPr>
              <a:t> yang </a:t>
            </a:r>
            <a:r>
              <a:rPr lang="en-US" dirty="0" err="1" smtClean="0">
                <a:latin typeface="Cambria" pitchFamily="18" charset="0"/>
              </a:rPr>
              <a:t>mendorong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pengembangan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kerjasama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keuangan</a:t>
            </a:r>
            <a:r>
              <a:rPr lang="en-US" dirty="0" smtClean="0">
                <a:latin typeface="Cambria" pitchFamily="18" charset="0"/>
              </a:rPr>
              <a:t>, </a:t>
            </a:r>
            <a:r>
              <a:rPr lang="en-US" dirty="0" err="1" smtClean="0">
                <a:latin typeface="Cambria" pitchFamily="18" charset="0"/>
              </a:rPr>
              <a:t>bermarkas</a:t>
            </a:r>
            <a:r>
              <a:rPr lang="en-US" dirty="0" smtClean="0">
                <a:latin typeface="Cambria" pitchFamily="18" charset="0"/>
              </a:rPr>
              <a:t> di Madison, </a:t>
            </a:r>
            <a:r>
              <a:rPr lang="en-US" dirty="0" err="1" smtClean="0">
                <a:latin typeface="Cambria" pitchFamily="18" charset="0"/>
              </a:rPr>
              <a:t>Wiscousin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3835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WOCCU </a:t>
            </a:r>
            <a:r>
              <a:rPr lang="en-US" dirty="0" err="1" smtClean="0">
                <a:latin typeface="Cambria" pitchFamily="18" charset="0"/>
              </a:rPr>
              <a:t>menggunakan</a:t>
            </a:r>
            <a:r>
              <a:rPr lang="en-US" dirty="0" smtClean="0">
                <a:latin typeface="Cambria" pitchFamily="18" charset="0"/>
              </a:rPr>
              <a:t> PEARLS </a:t>
            </a:r>
            <a:r>
              <a:rPr lang="en-US" dirty="0" err="1" smtClean="0">
                <a:latin typeface="Cambria" pitchFamily="18" charset="0"/>
              </a:rPr>
              <a:t>dalam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menilai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kinerja</a:t>
            </a:r>
            <a:r>
              <a:rPr lang="en-US" dirty="0" smtClean="0">
                <a:latin typeface="Cambria" pitchFamily="18" charset="0"/>
              </a:rPr>
              <a:t> LKM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4038600" y="2190750"/>
            <a:ext cx="304800" cy="609600"/>
          </a:xfrm>
          <a:prstGeom prst="chevron">
            <a:avLst>
              <a:gd name="adj" fmla="val 5681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4242954" y="2190750"/>
            <a:ext cx="304800" cy="609600"/>
          </a:xfrm>
          <a:prstGeom prst="chevron">
            <a:avLst>
              <a:gd name="adj" fmla="val 5681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4481945" y="2190750"/>
            <a:ext cx="304800" cy="609600"/>
          </a:xfrm>
          <a:prstGeom prst="chevron">
            <a:avLst>
              <a:gd name="adj" fmla="val 56819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0708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918" y="1352550"/>
            <a:ext cx="32592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PEARLS </a:t>
            </a:r>
            <a:r>
              <a:rPr lang="en-US" dirty="0" err="1" smtClean="0">
                <a:latin typeface="Cambria" pitchFamily="18" charset="0"/>
              </a:rPr>
              <a:t>merupakan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satu</a:t>
            </a:r>
            <a:r>
              <a:rPr lang="en-US" dirty="0" smtClean="0">
                <a:latin typeface="Cambria" pitchFamily="18" charset="0"/>
              </a:rPr>
              <a:t> set ratio yang </a:t>
            </a:r>
            <a:r>
              <a:rPr lang="en-US" dirty="0" err="1" smtClean="0">
                <a:latin typeface="Cambria" pitchFamily="18" charset="0"/>
              </a:rPr>
              <a:t>terdiri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dari</a:t>
            </a:r>
            <a:r>
              <a:rPr lang="en-US" dirty="0" smtClean="0">
                <a:latin typeface="Cambria" pitchFamily="18" charset="0"/>
              </a:rPr>
              <a:t> 45 </a:t>
            </a:r>
            <a:r>
              <a:rPr lang="en-US" dirty="0" err="1" smtClean="0">
                <a:latin typeface="Cambria" pitchFamily="18" charset="0"/>
              </a:rPr>
              <a:t>rasio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untuk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mengevaluasi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memonitor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stabilitas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keuangan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serikat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kredit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dalam</a:t>
            </a:r>
            <a:r>
              <a:rPr lang="en-US" dirty="0" smtClean="0">
                <a:latin typeface="Cambria" pitchFamily="18" charset="0"/>
              </a:rPr>
              <a:t> WOCCU </a:t>
            </a:r>
            <a:r>
              <a:rPr lang="en-US" dirty="0" err="1" smtClean="0">
                <a:latin typeface="Cambria" pitchFamily="18" charset="0"/>
              </a:rPr>
              <a:t>terutama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digunakan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untuk</a:t>
            </a:r>
            <a:r>
              <a:rPr lang="en-US" dirty="0" smtClean="0">
                <a:latin typeface="Cambria" pitchFamily="18" charset="0"/>
              </a:rPr>
              <a:t> program </a:t>
            </a:r>
            <a:r>
              <a:rPr lang="en-US" dirty="0" err="1" smtClean="0">
                <a:latin typeface="Cambria" pitchFamily="18" charset="0"/>
              </a:rPr>
              <a:t>pengembangan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institusional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29200" y="135255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PEARLS </a:t>
            </a:r>
            <a:r>
              <a:rPr lang="en-US" dirty="0" err="1" smtClean="0">
                <a:latin typeface="Cambria" pitchFamily="18" charset="0"/>
              </a:rPr>
              <a:t>dikelompokkan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dalam</a:t>
            </a:r>
            <a:r>
              <a:rPr lang="en-US" dirty="0" smtClean="0">
                <a:latin typeface="Cambria" pitchFamily="18" charset="0"/>
              </a:rPr>
              <a:t> 6 </a:t>
            </a:r>
            <a:r>
              <a:rPr lang="en-US" dirty="0" err="1" smtClean="0">
                <a:latin typeface="Cambria" pitchFamily="18" charset="0"/>
              </a:rPr>
              <a:t>wilayah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kinerja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keuangan</a:t>
            </a:r>
            <a:r>
              <a:rPr lang="en-US" dirty="0" smtClean="0">
                <a:latin typeface="Cambria" pitchFamily="18" charset="0"/>
              </a:rPr>
              <a:t>: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Perlindungan</a:t>
            </a:r>
            <a:endParaRPr lang="en-US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Struktur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Keuangan</a:t>
            </a:r>
            <a:r>
              <a:rPr lang="en-US" dirty="0" smtClean="0">
                <a:latin typeface="Cambria" pitchFamily="18" charset="0"/>
              </a:rPr>
              <a:t> yang </a:t>
            </a:r>
            <a:r>
              <a:rPr lang="en-US" dirty="0" err="1" smtClean="0">
                <a:latin typeface="Cambria" pitchFamily="18" charset="0"/>
              </a:rPr>
              <a:t>efektif</a:t>
            </a:r>
            <a:endParaRPr lang="en-US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Kualitas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Aset</a:t>
            </a:r>
            <a:endParaRPr lang="en-US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Tingkat </a:t>
            </a:r>
            <a:r>
              <a:rPr lang="en-US" dirty="0" err="1" smtClean="0">
                <a:latin typeface="Cambria" pitchFamily="18" charset="0"/>
              </a:rPr>
              <a:t>Pendapatan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Biaya</a:t>
            </a:r>
            <a:endParaRPr lang="en-US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Likuiditas</a:t>
            </a:r>
            <a:endParaRPr lang="en-US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Tanda-tanda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Pertumbuhan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24778" y="205085"/>
            <a:ext cx="31039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Pendekatan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WOCCU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8540" y="556796"/>
            <a:ext cx="27764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ambria" pitchFamily="18" charset="0"/>
              </a:rPr>
              <a:t>(</a:t>
            </a:r>
            <a:r>
              <a:rPr lang="en-US" sz="1600" i="1" dirty="0" err="1" smtClean="0">
                <a:latin typeface="Cambria" pitchFamily="18" charset="0"/>
              </a:rPr>
              <a:t>Dewan</a:t>
            </a:r>
            <a:r>
              <a:rPr lang="en-US" sz="1600" i="1" dirty="0" smtClean="0">
                <a:latin typeface="Cambria" pitchFamily="18" charset="0"/>
              </a:rPr>
              <a:t> </a:t>
            </a:r>
            <a:r>
              <a:rPr lang="en-US" sz="1600" i="1" dirty="0" err="1" smtClean="0">
                <a:latin typeface="Cambria" pitchFamily="18" charset="0"/>
              </a:rPr>
              <a:t>Dunia</a:t>
            </a:r>
            <a:r>
              <a:rPr lang="en-US" sz="1600" i="1" dirty="0" smtClean="0">
                <a:latin typeface="Cambria" pitchFamily="18" charset="0"/>
              </a:rPr>
              <a:t> </a:t>
            </a:r>
            <a:r>
              <a:rPr lang="en-US" sz="1600" i="1" dirty="0" err="1" smtClean="0">
                <a:latin typeface="Cambria" pitchFamily="18" charset="0"/>
              </a:rPr>
              <a:t>Serikat</a:t>
            </a:r>
            <a:r>
              <a:rPr lang="en-US" sz="1600" i="1" dirty="0" smtClean="0">
                <a:latin typeface="Cambria" pitchFamily="18" charset="0"/>
              </a:rPr>
              <a:t> </a:t>
            </a:r>
            <a:r>
              <a:rPr lang="en-US" sz="1600" i="1" dirty="0" err="1" smtClean="0">
                <a:latin typeface="Cambria" pitchFamily="18" charset="0"/>
              </a:rPr>
              <a:t>Kredit</a:t>
            </a:r>
            <a:r>
              <a:rPr lang="en-US" sz="1600" i="1" dirty="0" smtClean="0">
                <a:latin typeface="Cambria" pitchFamily="18" charset="0"/>
              </a:rPr>
              <a:t>)</a:t>
            </a:r>
            <a:endParaRPr lang="en-US" sz="16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70225"/>
      </p:ext>
    </p:extLst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0" y="186035"/>
            <a:ext cx="40193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Pendekatan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PlaNet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Rating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6409" y="165735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PlaNet</a:t>
            </a:r>
            <a:r>
              <a:rPr lang="en-US" dirty="0" smtClean="0"/>
              <a:t> Rating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nirlaba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yang </a:t>
            </a:r>
            <a:r>
              <a:rPr lang="en-US" dirty="0" err="1" smtClean="0"/>
              <a:t>berbasis</a:t>
            </a:r>
            <a:r>
              <a:rPr lang="en-US" dirty="0" smtClean="0"/>
              <a:t> di Paris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65735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LKM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penggolongan</a:t>
            </a:r>
            <a:r>
              <a:rPr lang="en-US" dirty="0" smtClean="0"/>
              <a:t> GIRAFE</a:t>
            </a:r>
            <a:endParaRPr lang="en-US" dirty="0"/>
          </a:p>
        </p:txBody>
      </p:sp>
      <p:sp>
        <p:nvSpPr>
          <p:cNvPr id="6" name="Chevron 5"/>
          <p:cNvSpPr/>
          <p:nvPr/>
        </p:nvSpPr>
        <p:spPr>
          <a:xfrm flipH="1">
            <a:off x="3986646" y="1814215"/>
            <a:ext cx="304800" cy="609600"/>
          </a:xfrm>
          <a:prstGeom prst="chevron">
            <a:avLst>
              <a:gd name="adj" fmla="val 5681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 flipH="1">
            <a:off x="4191000" y="1814215"/>
            <a:ext cx="304800" cy="609600"/>
          </a:xfrm>
          <a:prstGeom prst="chevron">
            <a:avLst>
              <a:gd name="adj" fmla="val 5681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4429991" y="1814215"/>
            <a:ext cx="304800" cy="609600"/>
          </a:xfrm>
          <a:prstGeom prst="chevron">
            <a:avLst>
              <a:gd name="adj" fmla="val 56819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547338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77633" y="228601"/>
            <a:ext cx="18117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Institusi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142875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</a:rPr>
              <a:t>Institusi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</a:rPr>
              <a:t>diartikan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</a:rPr>
              <a:t>sebagai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</a:rPr>
              <a:t>peraturan-peraturan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</a:rPr>
              <a:t>atau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</a:rPr>
              <a:t>prosedur-prosedur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</a:rPr>
              <a:t> yang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</a:rPr>
              <a:t>mengatur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</a:rPr>
              <a:t>bagaimana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</a:rPr>
              <a:t>peran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</a:rPr>
              <a:t>agen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</a:rPr>
              <a:t> (orang-orang)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</a:rPr>
              <a:t>berinteraksi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</a:rPr>
              <a:t>dan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</a:rPr>
              <a:t>organisasi-organisasi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</a:rPr>
              <a:t> 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</a:rPr>
              <a:t>menerapkan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</a:rPr>
              <a:t>peraturan-peraturan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</a:rPr>
              <a:t>dan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</a:rPr>
              <a:t>tata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</a:rPr>
              <a:t>aturan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</a:rPr>
              <a:t>tingkah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</a:rPr>
              <a:t>laku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</a:rPr>
              <a:t>untuk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</a:rPr>
              <a:t>mencapai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</a:rPr>
              <a:t>hasil</a:t>
            </a:r>
            <a:r>
              <a:rPr lang="en-US" sz="2400" i="1" dirty="0" smtClean="0">
                <a:solidFill>
                  <a:srgbClr val="002060"/>
                </a:solidFill>
                <a:latin typeface="Cambria" pitchFamily="18" charset="0"/>
              </a:rPr>
              <a:t> yang </a:t>
            </a:r>
            <a:r>
              <a:rPr lang="en-US" sz="2400" i="1" dirty="0" err="1" smtClean="0">
                <a:solidFill>
                  <a:srgbClr val="002060"/>
                </a:solidFill>
                <a:latin typeface="Cambria" pitchFamily="18" charset="0"/>
              </a:rPr>
              <a:t>diinginkan</a:t>
            </a:r>
            <a:endParaRPr lang="en-US" sz="24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57054"/>
      </p:ext>
    </p:extLst>
  </p:cSld>
  <p:clrMapOvr>
    <a:masterClrMapping/>
  </p:clrMapOvr>
  <p:transition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0" y="186035"/>
            <a:ext cx="40193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Pendekatan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PlaNet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Rating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71550"/>
            <a:ext cx="373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itchFamily="18" charset="0"/>
              </a:rPr>
              <a:t>26 </a:t>
            </a:r>
            <a:r>
              <a:rPr lang="en-US" dirty="0" err="1" smtClean="0">
                <a:latin typeface="Cambria" pitchFamily="18" charset="0"/>
              </a:rPr>
              <a:t>Indikator</a:t>
            </a:r>
            <a:r>
              <a:rPr lang="en-US" dirty="0" smtClean="0">
                <a:latin typeface="Cambria" pitchFamily="18" charset="0"/>
              </a:rPr>
              <a:t> GIRAFE </a:t>
            </a:r>
            <a:r>
              <a:rPr lang="en-US" dirty="0" err="1" smtClean="0">
                <a:latin typeface="Cambria" pitchFamily="18" charset="0"/>
              </a:rPr>
              <a:t>digolongkan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dalam</a:t>
            </a:r>
            <a:r>
              <a:rPr lang="en-US" dirty="0" smtClean="0">
                <a:latin typeface="Cambria" pitchFamily="18" charset="0"/>
              </a:rPr>
              <a:t> 6 </a:t>
            </a:r>
            <a:r>
              <a:rPr lang="en-US" dirty="0" err="1" smtClean="0">
                <a:latin typeface="Cambria" pitchFamily="18" charset="0"/>
              </a:rPr>
              <a:t>wilayah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Risiko</a:t>
            </a:r>
            <a:r>
              <a:rPr lang="en-US" dirty="0" smtClean="0">
                <a:latin typeface="Cambria" pitchFamily="18" charset="0"/>
              </a:rPr>
              <a:t>: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US" dirty="0" smtClean="0">
                <a:latin typeface="Cambria" pitchFamily="18" charset="0"/>
              </a:rPr>
              <a:t>Proses </a:t>
            </a:r>
            <a:r>
              <a:rPr lang="en-US" dirty="0" err="1" smtClean="0">
                <a:latin typeface="Cambria" pitchFamily="18" charset="0"/>
              </a:rPr>
              <a:t>pengambilan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keputusan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tata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kelola</a:t>
            </a:r>
            <a:endParaRPr lang="en-US" dirty="0" smtClean="0">
              <a:latin typeface="Cambria" pitchFamily="18" charset="0"/>
            </a:endParaRP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US" dirty="0" err="1" smtClean="0">
                <a:latin typeface="Cambria" pitchFamily="18" charset="0"/>
              </a:rPr>
              <a:t>Instrumen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manajemen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informasi</a:t>
            </a:r>
            <a:endParaRPr lang="en-US" dirty="0" smtClean="0">
              <a:latin typeface="Cambria" pitchFamily="18" charset="0"/>
            </a:endParaRP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US" dirty="0" err="1" smtClean="0">
                <a:latin typeface="Cambria" pitchFamily="18" charset="0"/>
              </a:rPr>
              <a:t>Analisis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kendali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risiko</a:t>
            </a:r>
            <a:endParaRPr lang="en-US" dirty="0" smtClean="0">
              <a:latin typeface="Cambria" pitchFamily="18" charset="0"/>
            </a:endParaRP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US" dirty="0" err="1" smtClean="0">
                <a:latin typeface="Cambria" pitchFamily="18" charset="0"/>
              </a:rPr>
              <a:t>Aset-Aset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termasuk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portofolio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pinjaman</a:t>
            </a:r>
            <a:endParaRPr lang="en-US" dirty="0" smtClean="0">
              <a:latin typeface="Cambria" pitchFamily="18" charset="0"/>
            </a:endParaRP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US" dirty="0" err="1" smtClean="0">
                <a:latin typeface="Cambria" pitchFamily="18" charset="0"/>
              </a:rPr>
              <a:t>Pembiayaan</a:t>
            </a:r>
            <a:r>
              <a:rPr lang="en-US" dirty="0" smtClean="0">
                <a:latin typeface="Cambria" pitchFamily="18" charset="0"/>
              </a:rPr>
              <a:t> (</a:t>
            </a:r>
            <a:r>
              <a:rPr lang="en-US" dirty="0" err="1" smtClean="0">
                <a:latin typeface="Cambria" pitchFamily="18" charset="0"/>
              </a:rPr>
              <a:t>ekuitas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kelayakan</a:t>
            </a:r>
            <a:r>
              <a:rPr lang="en-US" dirty="0" smtClean="0">
                <a:latin typeface="Cambria" pitchFamily="18" charset="0"/>
              </a:rPr>
              <a:t>)</a:t>
            </a:r>
          </a:p>
          <a:p>
            <a:pPr marL="342900" indent="-342900">
              <a:buClr>
                <a:srgbClr val="FF0000"/>
              </a:buClr>
              <a:buFont typeface="+mj-lt"/>
              <a:buAutoNum type="arabicPeriod"/>
            </a:pPr>
            <a:r>
              <a:rPr lang="en-US" dirty="0" err="1" smtClean="0">
                <a:latin typeface="Cambria" pitchFamily="18" charset="0"/>
              </a:rPr>
              <a:t>Efisiensi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tingkat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keuntungan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1352550"/>
            <a:ext cx="358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i="1" dirty="0" err="1" smtClean="0">
                <a:latin typeface="Cambria" pitchFamily="18" charset="0"/>
              </a:rPr>
              <a:t>Girafe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menaruh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perhatian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pada</a:t>
            </a:r>
            <a:r>
              <a:rPr lang="en-US" i="1" dirty="0" smtClean="0">
                <a:latin typeface="Cambria" pitchFamily="18" charset="0"/>
              </a:rPr>
              <a:t>:</a:t>
            </a:r>
          </a:p>
          <a:p>
            <a:pPr>
              <a:buClr>
                <a:srgbClr val="FF0000"/>
              </a:buClr>
            </a:pPr>
            <a:endParaRPr lang="en-US" i="1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i="1" dirty="0" err="1" smtClean="0">
                <a:latin typeface="Cambria" pitchFamily="18" charset="0"/>
              </a:rPr>
              <a:t>Risiko</a:t>
            </a:r>
            <a:endParaRPr lang="en-US" i="1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i="1" dirty="0" err="1" smtClean="0">
                <a:latin typeface="Cambria" pitchFamily="18" charset="0"/>
              </a:rPr>
              <a:t>Bagaimana</a:t>
            </a:r>
            <a:r>
              <a:rPr lang="en-US" i="1" dirty="0" smtClean="0">
                <a:latin typeface="Cambria" pitchFamily="18" charset="0"/>
              </a:rPr>
              <a:t> LKM </a:t>
            </a:r>
            <a:r>
              <a:rPr lang="en-US" i="1" dirty="0" err="1" smtClean="0">
                <a:latin typeface="Cambria" pitchFamily="18" charset="0"/>
              </a:rPr>
              <a:t>dikelola</a:t>
            </a:r>
            <a:endParaRPr lang="en-US" i="1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i="1" dirty="0" err="1" smtClean="0">
                <a:latin typeface="Cambria" pitchFamily="18" charset="0"/>
              </a:rPr>
              <a:t>Apakah</a:t>
            </a:r>
            <a:r>
              <a:rPr lang="en-US" i="1" dirty="0" smtClean="0">
                <a:latin typeface="Cambria" pitchFamily="18" charset="0"/>
              </a:rPr>
              <a:t> LKM </a:t>
            </a:r>
            <a:r>
              <a:rPr lang="en-US" i="1" dirty="0" err="1" smtClean="0">
                <a:latin typeface="Cambria" pitchFamily="18" charset="0"/>
              </a:rPr>
              <a:t>gagal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memenuhi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harapan</a:t>
            </a:r>
            <a:r>
              <a:rPr lang="en-US" i="1" dirty="0" smtClean="0">
                <a:latin typeface="Cambria" pitchFamily="18" charset="0"/>
              </a:rPr>
              <a:t> investor </a:t>
            </a:r>
            <a:r>
              <a:rPr lang="en-US" i="1" dirty="0" err="1" smtClean="0">
                <a:latin typeface="Cambria" pitchFamily="18" charset="0"/>
              </a:rPr>
              <a:t>karena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ketidakmampuan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dalam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sistem</a:t>
            </a:r>
            <a:r>
              <a:rPr lang="en-US" i="1" dirty="0" smtClean="0">
                <a:latin typeface="Cambria" pitchFamily="18" charset="0"/>
              </a:rPr>
              <a:t>, proses </a:t>
            </a:r>
            <a:r>
              <a:rPr lang="en-US" i="1" dirty="0" err="1" smtClean="0">
                <a:latin typeface="Cambria" pitchFamily="18" charset="0"/>
              </a:rPr>
              <a:t>dan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pengorganisasian</a:t>
            </a:r>
            <a:endParaRPr lang="en-US" i="1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endParaRPr lang="en-US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18001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24818" y="186035"/>
            <a:ext cx="35233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Pendekatan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MicroRate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62708" y="647700"/>
            <a:ext cx="3847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 smtClean="0">
                <a:latin typeface="Cambria" pitchFamily="18" charset="0"/>
              </a:rPr>
              <a:t>MicroRate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adalah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sebuah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perusahaan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perseroan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terbatas</a:t>
            </a:r>
            <a:r>
              <a:rPr lang="en-US" i="1" dirty="0" smtClean="0">
                <a:latin typeface="Cambria" pitchFamily="18" charset="0"/>
              </a:rPr>
              <a:t> yang </a:t>
            </a:r>
            <a:r>
              <a:rPr lang="en-US" i="1" dirty="0" err="1" smtClean="0">
                <a:latin typeface="Cambria" pitchFamily="18" charset="0"/>
              </a:rPr>
              <a:t>berpusat</a:t>
            </a:r>
            <a:r>
              <a:rPr lang="en-US" i="1" dirty="0" smtClean="0">
                <a:latin typeface="Cambria" pitchFamily="18" charset="0"/>
              </a:rPr>
              <a:t> di Washington DC</a:t>
            </a:r>
            <a:endParaRPr lang="en-US" i="1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83800"/>
            <a:ext cx="304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mbria" pitchFamily="18" charset="0"/>
              </a:rPr>
              <a:t>Metodologi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MicroRate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berfokus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pada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bagaimana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berbagai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macam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risiko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pada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operasional</a:t>
            </a:r>
            <a:r>
              <a:rPr lang="en-US" dirty="0" smtClean="0">
                <a:latin typeface="Cambria" pitchFamily="18" charset="0"/>
              </a:rPr>
              <a:t> LKM </a:t>
            </a:r>
            <a:r>
              <a:rPr lang="en-US" dirty="0" err="1" smtClean="0">
                <a:latin typeface="Cambria" pitchFamily="18" charset="0"/>
              </a:rPr>
              <a:t>mempengaruhi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kelayakan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kredit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suatu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lembaga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266950"/>
            <a:ext cx="457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mbria" pitchFamily="18" charset="0"/>
              </a:rPr>
              <a:t>Komponen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utama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metodologi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ini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adalah</a:t>
            </a:r>
            <a:r>
              <a:rPr lang="en-US" dirty="0" smtClean="0">
                <a:latin typeface="Cambria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Cambria" pitchFamily="18" charset="0"/>
              </a:rPr>
              <a:t>Mengenali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wilayah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risiko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utama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penggeraknya</a:t>
            </a:r>
            <a:endParaRPr lang="en-US" dirty="0" smtClean="0">
              <a:latin typeface="Cambria" pitchFamily="18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Cambria" pitchFamily="18" charset="0"/>
              </a:rPr>
              <a:t>Membandingkan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kinerja</a:t>
            </a:r>
            <a:r>
              <a:rPr lang="en-US" dirty="0" smtClean="0">
                <a:latin typeface="Cambria" pitchFamily="18" charset="0"/>
              </a:rPr>
              <a:t> LKM </a:t>
            </a:r>
            <a:r>
              <a:rPr lang="en-US" dirty="0" err="1" smtClean="0">
                <a:latin typeface="Cambria" pitchFamily="18" charset="0"/>
              </a:rPr>
              <a:t>dengan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kinerja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rekannya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pada</a:t>
            </a:r>
            <a:r>
              <a:rPr lang="en-US" dirty="0" smtClean="0">
                <a:latin typeface="Cambria" pitchFamily="18" charset="0"/>
              </a:rPr>
              <a:t> basis yang </a:t>
            </a:r>
            <a:r>
              <a:rPr lang="en-US" dirty="0" err="1" smtClean="0">
                <a:latin typeface="Cambria" pitchFamily="18" charset="0"/>
              </a:rPr>
              <a:t>sesuai</a:t>
            </a:r>
            <a:endParaRPr lang="en-US" dirty="0" smtClean="0">
              <a:latin typeface="Cambria" pitchFamily="18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Cambria" pitchFamily="18" charset="0"/>
              </a:rPr>
              <a:t>Mengusahakan</a:t>
            </a:r>
            <a:r>
              <a:rPr lang="en-US" dirty="0" smtClean="0">
                <a:latin typeface="Cambria" pitchFamily="18" charset="0"/>
              </a:rPr>
              <a:t> agar </a:t>
            </a:r>
            <a:r>
              <a:rPr lang="en-US" dirty="0" err="1" smtClean="0">
                <a:latin typeface="Cambria" pitchFamily="18" charset="0"/>
              </a:rPr>
              <a:t>informasi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ini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tersedia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bagi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pasar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kapan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saja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memungkinkan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2256865"/>
            <a:ext cx="23332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Cambria" pitchFamily="18" charset="0"/>
              </a:rPr>
              <a:t>Fokus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utama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penilaian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ini</a:t>
            </a:r>
            <a:r>
              <a:rPr lang="en-US" i="1" dirty="0" smtClean="0">
                <a:latin typeface="Cambria" pitchFamily="18" charset="0"/>
              </a:rPr>
              <a:t>  </a:t>
            </a:r>
            <a:r>
              <a:rPr lang="en-US" i="1" dirty="0" err="1" smtClean="0">
                <a:latin typeface="Cambria" pitchFamily="18" charset="0"/>
              </a:rPr>
              <a:t>adalah</a:t>
            </a:r>
            <a:r>
              <a:rPr lang="en-US" i="1" dirty="0" smtClean="0">
                <a:latin typeface="Cambria" pitchFamily="18" charset="0"/>
              </a:rPr>
              <a:t>: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i="1" dirty="0" err="1" smtClean="0">
                <a:latin typeface="Cambria" pitchFamily="18" charset="0"/>
              </a:rPr>
              <a:t>Efisiensi</a:t>
            </a:r>
            <a:endParaRPr lang="en-US" i="1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i="1" dirty="0" err="1" smtClean="0">
                <a:latin typeface="Cambria" pitchFamily="18" charset="0"/>
              </a:rPr>
              <a:t>Kualitas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Aset</a:t>
            </a:r>
            <a:endParaRPr lang="en-US" i="1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i="1" dirty="0" err="1" smtClean="0">
                <a:latin typeface="Cambria" pitchFamily="18" charset="0"/>
              </a:rPr>
              <a:t>Pertumbuhan</a:t>
            </a:r>
            <a:endParaRPr lang="en-US" i="1" dirty="0" smtClean="0">
              <a:latin typeface="Cambria" pitchFamily="18" charset="0"/>
            </a:endParaRP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r>
              <a:rPr lang="en-US" i="1" dirty="0" smtClean="0">
                <a:latin typeface="Cambria" pitchFamily="18" charset="0"/>
              </a:rPr>
              <a:t>Tingkat </a:t>
            </a:r>
            <a:r>
              <a:rPr lang="en-US" i="1" dirty="0" err="1" smtClean="0">
                <a:latin typeface="Cambria" pitchFamily="18" charset="0"/>
              </a:rPr>
              <a:t>Keuntungan</a:t>
            </a:r>
            <a:endParaRPr lang="en-US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55092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133350"/>
            <a:ext cx="37988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Penilaian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Kinerja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Keuangan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19426"/>
            <a:ext cx="2262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ambria" pitchFamily="18" charset="0"/>
              </a:rPr>
              <a:t>Tujuan</a:t>
            </a: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itchFamily="18" charset="0"/>
              </a:rPr>
              <a:t>Evaluasi</a:t>
            </a:r>
            <a:endParaRPr lang="en-US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605500"/>
              </p:ext>
            </p:extLst>
          </p:nvPr>
        </p:nvGraphicFramePr>
        <p:xfrm>
          <a:off x="457200" y="845820"/>
          <a:ext cx="8305800" cy="402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ACCION CAMEL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WOCCU PEARLS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PLANET RATING GIRAFE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MICRORATE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Instrumen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internal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untuk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manajemen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,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dewan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jejaring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Pengawasan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kinerja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berkelanjutan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oleh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manajemen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pengawasan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eksternal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Pengukuran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pengendalian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risiko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Mengevaluasi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risiko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kredit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LKM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bagi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investor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kreditor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potensial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Mempengaruhi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kinerja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LKM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Membandingkan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kinerja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keuangan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mikro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716860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133350"/>
            <a:ext cx="37988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Penilaian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Kinerja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Keuangan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19426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ambria" pitchFamily="18" charset="0"/>
              </a:rPr>
              <a:t>Nasabah</a:t>
            </a: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itchFamily="18" charset="0"/>
              </a:rPr>
              <a:t>Utama</a:t>
            </a:r>
            <a:endParaRPr lang="en-US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265854"/>
              </p:ext>
            </p:extLst>
          </p:nvPr>
        </p:nvGraphicFramePr>
        <p:xfrm>
          <a:off x="457200" y="845820"/>
          <a:ext cx="8305800" cy="320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ACCION CAMEL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WOCCU PEARLS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PLANET RATING GIRAFE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MICRORATE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Afiliasi-afiliasi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ACCION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Pengawas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bank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Lembaga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Sekunder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Serikat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kredit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yang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berafiliasi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Perkumpulan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Pengatur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Serikat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Kredit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Donor (AFD,BNDES)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Investor (Blue Orchard,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Financial Bank)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Kreditor</a:t>
                      </a:r>
                      <a:endParaRPr lang="en-US" baseline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LSM (CARE,VITA)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LKM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Donor (50%)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LKM (30%)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Investor (20%)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40769"/>
      </p:ext>
    </p:ext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133350"/>
            <a:ext cx="37988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Penilaian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Kinerja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Keuangan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19426"/>
            <a:ext cx="3136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ambria" pitchFamily="18" charset="0"/>
              </a:rPr>
              <a:t>Ciri</a:t>
            </a: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itchFamily="18" charset="0"/>
              </a:rPr>
              <a:t>Utama</a:t>
            </a: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itchFamily="18" charset="0"/>
              </a:rPr>
              <a:t>Metodologi</a:t>
            </a:r>
            <a:endParaRPr lang="en-US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796692"/>
              </p:ext>
            </p:extLst>
          </p:nvPr>
        </p:nvGraphicFramePr>
        <p:xfrm>
          <a:off x="457200" y="845820"/>
          <a:ext cx="8305800" cy="3749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ACCION CAMEL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WOCCU PEARLS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PLANET RATING GIRAFE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MICRORATE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Peta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rencana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keuangan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mikro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untuk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menjadi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perantara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keuangan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formal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Menunjukkan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kelebihan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kekurangan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finansial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yang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utama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Penilaian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perankingan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yang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rinci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tapi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pendefinisian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tingkat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risikonya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tidak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jelas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Kelayakan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kredit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(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rekomendasi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/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pe-ngawasan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/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peri-ngatan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)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rasio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Penciptaan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standart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Pembandingan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antar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kelompok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787400"/>
      </p:ext>
    </p:extLst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133350"/>
            <a:ext cx="37988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Penilaian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Kinerja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Keuangan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19426"/>
            <a:ext cx="2358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Bias </a:t>
            </a:r>
            <a:r>
              <a:rPr lang="en-US" sz="2400" dirty="0" err="1" smtClean="0">
                <a:solidFill>
                  <a:srgbClr val="FF0000"/>
                </a:solidFill>
                <a:latin typeface="Cambria" pitchFamily="18" charset="0"/>
              </a:rPr>
              <a:t>Pendekatan</a:t>
            </a:r>
            <a:endParaRPr lang="en-US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883653"/>
              </p:ext>
            </p:extLst>
          </p:nvPr>
        </p:nvGraphicFramePr>
        <p:xfrm>
          <a:off x="457200" y="845820"/>
          <a:ext cx="8305800" cy="2651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ACCION CAMEL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WOCCU PEARLS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PLANET RATING GIRAFE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MICRORATE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Unggul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pada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manajemen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Tingkat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keuntungan</a:t>
                      </a:r>
                      <a:endParaRPr lang="en-US" baseline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Praktik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penciptaan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standart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Benar-benar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secara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finansial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termasuk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analisis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keuangan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yang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meneyeluruh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Unggul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pada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manajemen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,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tata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kelola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praktik-praktik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terbaik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Unggul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pada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catatan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pengalaman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penciptaan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standart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antar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kelompok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787400"/>
      </p:ext>
    </p:extLst>
  </p:cSld>
  <p:clrMapOvr>
    <a:masterClrMapping/>
  </p:clrMapOvr>
  <p:transition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133350"/>
            <a:ext cx="37988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Penilaian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Kinerja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Keuangan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19426"/>
            <a:ext cx="3218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ambria" pitchFamily="18" charset="0"/>
              </a:rPr>
              <a:t>Kuantitatif</a:t>
            </a: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itchFamily="18" charset="0"/>
              </a:rPr>
              <a:t>vs</a:t>
            </a:r>
            <a:r>
              <a:rPr lang="en-US" sz="2400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Cambria" pitchFamily="18" charset="0"/>
              </a:rPr>
              <a:t>Kualitatif</a:t>
            </a:r>
            <a:endParaRPr lang="en-US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642386"/>
              </p:ext>
            </p:extLst>
          </p:nvPr>
        </p:nvGraphicFramePr>
        <p:xfrm>
          <a:off x="457200" y="1276350"/>
          <a:ext cx="8305800" cy="2103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ACCION CAMEL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WOCCU PEARLS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PLANET RATING GIRAFE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MICRORATE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Lebih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kualitatif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(53%)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daripada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kuantitatif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(47%).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Camel yang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asli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70%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kualitatif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Seluruhnya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kuantitatif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Lebih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kualitatif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(57%)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daripada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kuantitatif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(43%)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lebih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cenderung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pada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risiko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Lebih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kuantitatif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daripada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kualitatif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787400"/>
      </p:ext>
    </p:extLst>
  </p:cSld>
  <p:clrMapOvr>
    <a:masterClrMapping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133350"/>
            <a:ext cx="379886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Penilaian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Kinerja</a:t>
            </a:r>
            <a:r>
              <a:rPr lang="en-U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</a:rPr>
              <a:t>Keuangan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19426"/>
            <a:ext cx="238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Cambria" pitchFamily="18" charset="0"/>
              </a:rPr>
              <a:t>Batasan-Batasan</a:t>
            </a:r>
            <a:endParaRPr lang="en-US" sz="2400" dirty="0">
              <a:solidFill>
                <a:srgbClr val="FF0000"/>
              </a:solidFill>
              <a:latin typeface="Cambria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008124"/>
              </p:ext>
            </p:extLst>
          </p:nvPr>
        </p:nvGraphicFramePr>
        <p:xfrm>
          <a:off x="581142" y="1885950"/>
          <a:ext cx="8305800" cy="1554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ACCION CAMEL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WOCCU PEARLS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PLANET RATING GIRAFE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MICRORATE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Tidak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ada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evaluasi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kualitatif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Ketergantungan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pada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konsultan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eksternal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Masukan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penilaian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cenderung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sedikit</a:t>
                      </a:r>
                      <a:endParaRPr lang="en-US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787400"/>
      </p:ext>
    </p:extLst>
  </p:cSld>
  <p:clrMapOvr>
    <a:masterClrMapping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85750"/>
            <a:ext cx="701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LKM, </a:t>
            </a:r>
          </a:p>
          <a:p>
            <a:pPr algn="ctr"/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 </a:t>
            </a:r>
            <a:r>
              <a:rPr lang="en-US" dirty="0" err="1" smtClean="0"/>
              <a:t>kontekstual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dipertimbangkan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276350"/>
            <a:ext cx="3886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</a:rPr>
              <a:t>Konteks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</a:rPr>
              <a:t>Geografis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</a:p>
          <a:p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     </a:t>
            </a:r>
            <a:r>
              <a:rPr lang="en-US" dirty="0" err="1" smtClean="0">
                <a:latin typeface="Cambria" pitchFamily="18" charset="0"/>
              </a:rPr>
              <a:t>Standart</a:t>
            </a:r>
            <a:r>
              <a:rPr lang="en-US" dirty="0" smtClean="0">
                <a:latin typeface="Cambria" pitchFamily="18" charset="0"/>
              </a:rPr>
              <a:t> yang </a:t>
            </a:r>
            <a:r>
              <a:rPr lang="en-US" dirty="0" err="1" smtClean="0">
                <a:latin typeface="Cambria" pitchFamily="18" charset="0"/>
              </a:rPr>
              <a:t>tepat</a:t>
            </a:r>
            <a:r>
              <a:rPr lang="en-US" dirty="0" smtClean="0">
                <a:latin typeface="Cambria" pitchFamily="18" charset="0"/>
              </a:rPr>
              <a:t> di </a:t>
            </a:r>
            <a:r>
              <a:rPr lang="en-US" dirty="0" err="1" smtClean="0">
                <a:latin typeface="Cambria" pitchFamily="18" charset="0"/>
              </a:rPr>
              <a:t>Amerika</a:t>
            </a:r>
            <a:r>
              <a:rPr lang="en-US" dirty="0" smtClean="0">
                <a:latin typeface="Cambria" pitchFamily="18" charset="0"/>
              </a:rPr>
              <a:t>  </a:t>
            </a:r>
          </a:p>
          <a:p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     </a:t>
            </a:r>
            <a:r>
              <a:rPr lang="en-US" dirty="0" err="1" smtClean="0">
                <a:latin typeface="Cambria" pitchFamily="18" charset="0"/>
              </a:rPr>
              <a:t>belum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tentu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sesuai</a:t>
            </a:r>
            <a:r>
              <a:rPr lang="en-US" dirty="0" smtClean="0">
                <a:latin typeface="Cambria" pitchFamily="18" charset="0"/>
              </a:rPr>
              <a:t> di Asia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</a:p>
          <a:p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     </a:t>
            </a:r>
            <a:r>
              <a:rPr lang="en-US" dirty="0" err="1" smtClean="0">
                <a:latin typeface="Cambria" pitchFamily="18" charset="0"/>
              </a:rPr>
              <a:t>Afrika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1268954"/>
            <a:ext cx="3886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2.     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</a:rPr>
              <a:t>Kematangan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</a:rPr>
              <a:t>Lembaga</a:t>
            </a:r>
            <a:endParaRPr lang="en-US" dirty="0" smtClean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      </a:t>
            </a:r>
            <a:r>
              <a:rPr lang="en-US" dirty="0" err="1" smtClean="0">
                <a:latin typeface="Cambria" pitchFamily="18" charset="0"/>
              </a:rPr>
              <a:t>Lembaga</a:t>
            </a:r>
            <a:r>
              <a:rPr lang="en-US" dirty="0" smtClean="0">
                <a:latin typeface="Cambria" pitchFamily="18" charset="0"/>
              </a:rPr>
              <a:t> yang </a:t>
            </a:r>
            <a:r>
              <a:rPr lang="en-US" dirty="0" err="1" smtClean="0">
                <a:latin typeface="Cambria" pitchFamily="18" charset="0"/>
              </a:rPr>
              <a:t>lebih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muda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dapat</a:t>
            </a:r>
            <a:r>
              <a:rPr lang="en-US" dirty="0" smtClean="0">
                <a:latin typeface="Cambria" pitchFamily="18" charset="0"/>
              </a:rPr>
              <a:t> </a:t>
            </a:r>
          </a:p>
          <a:p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      </a:t>
            </a:r>
            <a:r>
              <a:rPr lang="en-US" dirty="0" err="1" smtClean="0">
                <a:latin typeface="Cambria" pitchFamily="18" charset="0"/>
              </a:rPr>
              <a:t>menghabiskan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biaya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tambahan</a:t>
            </a:r>
            <a:r>
              <a:rPr lang="en-US" dirty="0" smtClean="0">
                <a:latin typeface="Cambria" pitchFamily="18" charset="0"/>
              </a:rPr>
              <a:t> </a:t>
            </a:r>
          </a:p>
          <a:p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      </a:t>
            </a:r>
            <a:r>
              <a:rPr lang="en-US" dirty="0" err="1" smtClean="0">
                <a:latin typeface="Cambria" pitchFamily="18" charset="0"/>
              </a:rPr>
              <a:t>tanpa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dapat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memberikan</a:t>
            </a:r>
            <a:r>
              <a:rPr lang="en-US" dirty="0" smtClean="0">
                <a:latin typeface="Cambria" pitchFamily="18" charset="0"/>
              </a:rPr>
              <a:t> </a:t>
            </a:r>
          </a:p>
          <a:p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      </a:t>
            </a:r>
            <a:r>
              <a:rPr lang="en-US" dirty="0" err="1" smtClean="0">
                <a:latin typeface="Cambria" pitchFamily="18" charset="0"/>
              </a:rPr>
              <a:t>pendapatan</a:t>
            </a:r>
            <a:r>
              <a:rPr lang="en-US" dirty="0" smtClean="0">
                <a:latin typeface="Cambria" pitchFamily="18" charset="0"/>
              </a:rPr>
              <a:t> yang </a:t>
            </a:r>
            <a:r>
              <a:rPr lang="en-US" dirty="0" err="1" smtClean="0">
                <a:latin typeface="Cambria" pitchFamily="18" charset="0"/>
              </a:rPr>
              <a:t>sepadan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</a:p>
          <a:p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      </a:t>
            </a:r>
            <a:r>
              <a:rPr lang="en-US" dirty="0" err="1" smtClean="0">
                <a:latin typeface="Cambria" pitchFamily="18" charset="0"/>
              </a:rPr>
              <a:t>tidak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seharusnya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dibandingkan</a:t>
            </a:r>
            <a:r>
              <a:rPr lang="en-US" dirty="0" smtClean="0">
                <a:latin typeface="Cambria" pitchFamily="18" charset="0"/>
              </a:rPr>
              <a:t> </a:t>
            </a:r>
          </a:p>
          <a:p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      </a:t>
            </a:r>
            <a:r>
              <a:rPr lang="en-US" dirty="0" err="1" smtClean="0">
                <a:latin typeface="Cambria" pitchFamily="18" charset="0"/>
              </a:rPr>
              <a:t>dengan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lembaga</a:t>
            </a:r>
            <a:r>
              <a:rPr lang="en-US" dirty="0" smtClean="0">
                <a:latin typeface="Cambria" pitchFamily="18" charset="0"/>
              </a:rPr>
              <a:t> yang </a:t>
            </a:r>
            <a:r>
              <a:rPr lang="en-US" dirty="0" err="1" smtClean="0">
                <a:latin typeface="Cambria" pitchFamily="18" charset="0"/>
              </a:rPr>
              <a:t>sudah</a:t>
            </a:r>
            <a:r>
              <a:rPr lang="en-US" dirty="0" smtClean="0">
                <a:latin typeface="Cambria" pitchFamily="18" charset="0"/>
              </a:rPr>
              <a:t> </a:t>
            </a:r>
          </a:p>
          <a:p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         </a:t>
            </a:r>
            <a:r>
              <a:rPr lang="en-US" dirty="0" err="1" smtClean="0">
                <a:latin typeface="Cambria" pitchFamily="18" charset="0"/>
              </a:rPr>
              <a:t>matang</a:t>
            </a:r>
            <a:r>
              <a:rPr lang="en-US" dirty="0" smtClean="0">
                <a:latin typeface="Cambria" pitchFamily="18" charset="0"/>
              </a:rPr>
              <a:t>.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629079"/>
            <a:ext cx="3886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</a:rPr>
              <a:t>Pendekatan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</a:rPr>
              <a:t>Pemberian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Cambria" pitchFamily="18" charset="0"/>
              </a:rPr>
              <a:t>Pinjaman</a:t>
            </a:r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     </a:t>
            </a:r>
          </a:p>
          <a:p>
            <a:r>
              <a:rPr lang="en-US" dirty="0" smtClean="0">
                <a:solidFill>
                  <a:srgbClr val="FF0000"/>
                </a:solidFill>
                <a:latin typeface="Cambria" pitchFamily="18" charset="0"/>
              </a:rPr>
              <a:t>       </a:t>
            </a:r>
            <a:r>
              <a:rPr lang="en-US" dirty="0" smtClean="0">
                <a:latin typeface="Cambria" pitchFamily="18" charset="0"/>
              </a:rPr>
              <a:t>yang </a:t>
            </a:r>
            <a:r>
              <a:rPr lang="en-US" dirty="0" err="1" smtClean="0">
                <a:latin typeface="Cambria" pitchFamily="18" charset="0"/>
              </a:rPr>
              <a:t>beragam</a:t>
            </a:r>
            <a:r>
              <a:rPr lang="en-US" dirty="0" smtClean="0">
                <a:latin typeface="Cambria" pitchFamily="18" charset="0"/>
              </a:rPr>
              <a:t> yang </a:t>
            </a:r>
            <a:r>
              <a:rPr lang="en-US" dirty="0" err="1" smtClean="0">
                <a:latin typeface="Cambria" pitchFamily="18" charset="0"/>
              </a:rPr>
              <a:t>digunakan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4515" y="394335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>
                <a:latin typeface="Cambria" pitchFamily="18" charset="0"/>
              </a:rPr>
              <a:t>Indikator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kinerja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harus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diletakkan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dalam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konteks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bagaimana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dan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dimana</a:t>
            </a:r>
            <a:r>
              <a:rPr lang="en-US" i="1" dirty="0" smtClean="0">
                <a:latin typeface="Cambria" pitchFamily="18" charset="0"/>
              </a:rPr>
              <a:t> LKM yang </a:t>
            </a:r>
            <a:r>
              <a:rPr lang="en-US" i="1" dirty="0" err="1" smtClean="0">
                <a:latin typeface="Cambria" pitchFamily="18" charset="0"/>
              </a:rPr>
              <a:t>berbeda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beroperasi</a:t>
            </a:r>
            <a:endParaRPr lang="en-US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903760"/>
      </p:ext>
    </p:extLst>
  </p:cSld>
  <p:clrMapOvr>
    <a:masterClrMapping/>
  </p:clrMapOvr>
  <p:transition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0" y="133350"/>
            <a:ext cx="40952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Indikator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Kinerja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LKM</a:t>
            </a: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(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Pendekatan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Ledgerwood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)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425730"/>
              </p:ext>
            </p:extLst>
          </p:nvPr>
        </p:nvGraphicFramePr>
        <p:xfrm>
          <a:off x="609600" y="1123950"/>
          <a:ext cx="784860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563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Wilayah</a:t>
                      </a:r>
                      <a:endParaRPr lang="en-US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Indikator</a:t>
                      </a:r>
                      <a:endParaRPr lang="en-US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Kualitas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Portofolio</a:t>
                      </a:r>
                      <a:endParaRPr lang="en-US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Tingkat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pelunasan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Rasio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kualitas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portofolio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(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tingkat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keterlambatan,risiko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portofolio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rasio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peminjam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yang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nakal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)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Rasio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kerugian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pinjaman</a:t>
                      </a:r>
                      <a:endParaRPr lang="en-US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Produktivitas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Efisiensi</a:t>
                      </a:r>
                      <a:endParaRPr lang="en-US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0066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Rasio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Produktivitas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(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jumlah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pinjaman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aktif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tiap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petugas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kredit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, rata-rata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portofolio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yang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menguntungkan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per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petugas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kredit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)</a:t>
                      </a:r>
                    </a:p>
                    <a:p>
                      <a:pPr marL="285750" indent="-285750">
                        <a:buClr>
                          <a:srgbClr val="000066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Rasio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Efisiensi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(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Rasio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biaya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operasional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biaya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per unit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mata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uang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yang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dipinjamkan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biaya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per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pinjaman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yang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diberikan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941965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43600" y="1373549"/>
            <a:ext cx="281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ambria" pitchFamily="18" charset="0"/>
              </a:rPr>
              <a:t>Menghadirkan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suatu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struktur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kehidupan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sehari-hari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dengan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mendefinisikan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dan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membatasi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seperangkat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pilihan</a:t>
            </a:r>
            <a:r>
              <a:rPr lang="en-US" sz="2000" dirty="0" smtClean="0">
                <a:latin typeface="Cambria" pitchFamily="18" charset="0"/>
              </a:rPr>
              <a:t> yang </a:t>
            </a:r>
            <a:r>
              <a:rPr lang="en-US" sz="2000" dirty="0" err="1" smtClean="0">
                <a:latin typeface="Cambria" pitchFamily="18" charset="0"/>
              </a:rPr>
              <a:t>dimiliki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oleh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individu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dan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organisasi</a:t>
            </a:r>
            <a:endParaRPr lang="en-US" sz="2000" dirty="0">
              <a:latin typeface="Cambria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89847806"/>
              </p:ext>
            </p:extLst>
          </p:nvPr>
        </p:nvGraphicFramePr>
        <p:xfrm>
          <a:off x="-990600" y="133350"/>
          <a:ext cx="678180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 rot="21147943">
            <a:off x="2204283" y="3349359"/>
            <a:ext cx="321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</a:rPr>
              <a:t>yang </a:t>
            </a:r>
            <a:r>
              <a:rPr lang="en-US" b="1" dirty="0" err="1" smtClean="0">
                <a:latin typeface="Cambria" pitchFamily="18" charset="0"/>
              </a:rPr>
              <a:t>dimiliki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seseorang</a:t>
            </a:r>
            <a:endParaRPr lang="en-US" b="1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8562" y="2674052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ambria" pitchFamily="18" charset="0"/>
              </a:rPr>
              <a:t>Institusi</a:t>
            </a:r>
            <a:r>
              <a:rPr lang="en-US" sz="2000" b="1" dirty="0" smtClean="0">
                <a:latin typeface="Cambria" pitchFamily="18" charset="0"/>
              </a:rPr>
              <a:t> </a:t>
            </a:r>
            <a:r>
              <a:rPr lang="en-US" sz="2000" b="1" dirty="0" err="1" smtClean="0">
                <a:latin typeface="Cambria" pitchFamily="18" charset="0"/>
              </a:rPr>
              <a:t>meliputi</a:t>
            </a:r>
            <a:endParaRPr lang="en-US" sz="2000" b="1" dirty="0">
              <a:latin typeface="Cambria" pitchFamily="18" charset="0"/>
            </a:endParaRPr>
          </a:p>
        </p:txBody>
      </p:sp>
      <p:sp>
        <p:nvSpPr>
          <p:cNvPr id="6" name="Curved Up Arrow 5"/>
          <p:cNvSpPr/>
          <p:nvPr/>
        </p:nvSpPr>
        <p:spPr>
          <a:xfrm rot="209572">
            <a:off x="1401215" y="3688510"/>
            <a:ext cx="5048887" cy="1126146"/>
          </a:xfrm>
          <a:prstGeom prst="curvedUpArrow">
            <a:avLst>
              <a:gd name="adj1" fmla="val 9275"/>
              <a:gd name="adj2" fmla="val 52056"/>
              <a:gd name="adj3" fmla="val 186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81400" y="4283486"/>
            <a:ext cx="9845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Peran</a:t>
            </a:r>
            <a:endParaRPr lang="en-US" sz="2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789686"/>
      </p:ext>
    </p:extLst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0" y="133350"/>
            <a:ext cx="40952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Indikator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Kinerja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LKM</a:t>
            </a: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(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Pendekatan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Ledgerwood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)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490753"/>
              </p:ext>
            </p:extLst>
          </p:nvPr>
        </p:nvGraphicFramePr>
        <p:xfrm>
          <a:off x="609600" y="1123950"/>
          <a:ext cx="7848600" cy="366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563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Wilayah</a:t>
                      </a:r>
                      <a:endParaRPr lang="en-US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Indikator</a:t>
                      </a:r>
                      <a:endParaRPr lang="en-US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Kelayakan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Keuangan</a:t>
                      </a:r>
                      <a:endParaRPr lang="en-US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Sebaran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Finansial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Kemandirian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Operasional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Kemandirian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Finansial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Indeks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Ketergantungan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Subsidi</a:t>
                      </a:r>
                      <a:endParaRPr lang="en-US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Tingkat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Keuntungan</a:t>
                      </a:r>
                      <a:endParaRPr lang="en-US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000066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Rasio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Pendapatan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atas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Aset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  <a:p>
                      <a:pPr marL="285750" indent="-285750">
                        <a:buClr>
                          <a:srgbClr val="000066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Rasio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Pendapatan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atas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Usaha</a:t>
                      </a:r>
                    </a:p>
                    <a:p>
                      <a:pPr marL="285750" indent="-285750">
                        <a:buClr>
                          <a:srgbClr val="000066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Rasio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Pendapatan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atas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akuitas</a:t>
                      </a:r>
                      <a:endParaRPr lang="en-US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Kecukupan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Modal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Pembiayaan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dengan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Utang</a:t>
                      </a:r>
                      <a:endParaRPr lang="en-US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Pembiayaan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dengan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utang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(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rasio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utang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terhadap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modal)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Standart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kecukupan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modal</a:t>
                      </a:r>
                    </a:p>
                    <a:p>
                      <a:pPr marL="285750" indent="-285750">
                        <a:buClr>
                          <a:srgbClr val="000066"/>
                        </a:buClr>
                        <a:buFont typeface="Wingdings" pitchFamily="2" charset="2"/>
                        <a:buChar char="§"/>
                      </a:pPr>
                      <a:endParaRPr lang="en-US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336338"/>
      </p:ext>
    </p:extLst>
  </p:cSld>
  <p:clrMapOvr>
    <a:masterClrMapping/>
  </p:clrMapOvr>
  <p:transition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0" y="133350"/>
            <a:ext cx="40952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Indikator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Kinerja</a:t>
            </a:r>
            <a:r>
              <a:rPr lang="en-US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LKM</a:t>
            </a:r>
          </a:p>
          <a:p>
            <a:pPr algn="ctr"/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(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Pendekatan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Ledgerwood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)</a:t>
            </a:r>
            <a:endParaRPr lang="en-US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660307"/>
              </p:ext>
            </p:extLst>
          </p:nvPr>
        </p:nvGraphicFramePr>
        <p:xfrm>
          <a:off x="609600" y="964347"/>
          <a:ext cx="7848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563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Wilayah</a:t>
                      </a:r>
                      <a:endParaRPr lang="en-US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Indikator</a:t>
                      </a:r>
                      <a:endParaRPr lang="en-US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Ukuran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Jangkauan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Pertumbuhan</a:t>
                      </a:r>
                      <a:endParaRPr lang="en-US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FF0000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Klien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dan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Staf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</a:p>
                    <a:p>
                      <a:pPr marL="0" indent="0">
                        <a:buClr>
                          <a:srgbClr val="FF0000"/>
                        </a:buClr>
                        <a:buFont typeface="Wingdings" pitchFamily="2" charset="2"/>
                        <a:buNone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     (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jumlah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klien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jumlah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cabang,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persentase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jumlah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   </a:t>
                      </a:r>
                    </a:p>
                    <a:p>
                      <a:pPr marL="0" indent="0">
                        <a:buClr>
                          <a:srgbClr val="FF0000"/>
                        </a:buClr>
                        <a:buFont typeface="Wingdings" pitchFamily="2" charset="2"/>
                        <a:buNone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     total target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klien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yang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terlayani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dsb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)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Jangkauan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pinjaman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</a:p>
                    <a:p>
                      <a:pPr marL="0" indent="0">
                        <a:buClr>
                          <a:srgbClr val="FF0000"/>
                        </a:buClr>
                        <a:buFont typeface="Wingdings" pitchFamily="2" charset="2"/>
                        <a:buNone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     (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jumlah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peminjam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yang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aktif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jumlah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saldo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pinjaman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</a:p>
                    <a:p>
                      <a:pPr marL="0" indent="0">
                        <a:buClr>
                          <a:srgbClr val="FF0000"/>
                        </a:buClr>
                        <a:buFont typeface="Wingdings" pitchFamily="2" charset="2"/>
                        <a:buNone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    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berjalan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portofolio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berjalan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rata-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rata,jumlah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rata-</a:t>
                      </a:r>
                    </a:p>
                    <a:p>
                      <a:pPr marL="0" indent="0">
                        <a:buClr>
                          <a:srgbClr val="FF0000"/>
                        </a:buClr>
                        <a:buFont typeface="Wingdings" pitchFamily="2" charset="2"/>
                        <a:buNone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     rata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pinjaman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yang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diberikan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nilai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pinjaman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tiap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</a:p>
                    <a:p>
                      <a:pPr marL="0" indent="0">
                        <a:buClr>
                          <a:srgbClr val="FF0000"/>
                        </a:buClr>
                        <a:buFont typeface="Wingdings" pitchFamily="2" charset="2"/>
                        <a:buNone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    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anggota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staf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dsb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)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itchFamily="2" charset="2"/>
                        <a:buChar char="§"/>
                      </a:pP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Jangkauan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simpanan</a:t>
                      </a:r>
                      <a:endParaRPr lang="en-US" sz="1800" baseline="0" dirty="0" smtClean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  <a:p>
                      <a:pPr marL="0" indent="0">
                        <a:buClr>
                          <a:srgbClr val="FF0000"/>
                        </a:buClr>
                        <a:buFont typeface="Wingdings" pitchFamily="2" charset="2"/>
                        <a:buNone/>
                      </a:pP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    (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saldo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total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rekening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simpanan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sukarela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jumlah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rata-rata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tahunan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simpanan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dalam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persentase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portofolio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pinjaman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berjalan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rata-rata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tahunan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jumlah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klien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simpanan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sukarela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sekarang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dsb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)</a:t>
                      </a:r>
                      <a:endParaRPr lang="en-US" sz="18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336338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31371602"/>
              </p:ext>
            </p:extLst>
          </p:nvPr>
        </p:nvGraphicFramePr>
        <p:xfrm>
          <a:off x="2971800" y="133350"/>
          <a:ext cx="2514600" cy="478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897082"/>
            <a:ext cx="312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ambria" pitchFamily="18" charset="0"/>
              </a:rPr>
              <a:t>Institusi</a:t>
            </a:r>
            <a:r>
              <a:rPr lang="en-US" b="1" dirty="0" smtClean="0">
                <a:latin typeface="Cambria" pitchFamily="18" charset="0"/>
              </a:rPr>
              <a:t> Formal </a:t>
            </a:r>
            <a:r>
              <a:rPr lang="en-US" dirty="0" err="1" smtClean="0">
                <a:latin typeface="Cambria" pitchFamily="18" charset="0"/>
              </a:rPr>
              <a:t>meliputi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turan-aturan</a:t>
            </a:r>
            <a:r>
              <a:rPr lang="en-US" dirty="0" smtClean="0">
                <a:latin typeface="Cambria" pitchFamily="18" charset="0"/>
              </a:rPr>
              <a:t> yang </a:t>
            </a:r>
            <a:r>
              <a:rPr lang="en-US" dirty="0" err="1" smtClean="0">
                <a:latin typeface="Cambria" pitchFamily="18" charset="0"/>
              </a:rPr>
              <a:t>dituangkan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dalam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hukum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peraturan-peraturan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pemerintah</a:t>
            </a:r>
            <a:r>
              <a:rPr lang="en-US" dirty="0" smtClean="0">
                <a:latin typeface="Cambria" pitchFamily="18" charset="0"/>
              </a:rPr>
              <a:t>, </a:t>
            </a:r>
            <a:r>
              <a:rPr lang="en-US" dirty="0" err="1" smtClean="0">
                <a:latin typeface="Cambria" pitchFamily="18" charset="0"/>
              </a:rPr>
              <a:t>aturan</a:t>
            </a:r>
            <a:r>
              <a:rPr lang="en-US" dirty="0" smtClean="0">
                <a:latin typeface="Cambria" pitchFamily="18" charset="0"/>
              </a:rPr>
              <a:t> yang </a:t>
            </a:r>
            <a:r>
              <a:rPr lang="en-US" dirty="0" err="1" smtClean="0">
                <a:latin typeface="Cambria" pitchFamily="18" charset="0"/>
              </a:rPr>
              <a:t>dibakukan</a:t>
            </a:r>
            <a:r>
              <a:rPr lang="en-US" dirty="0" smtClean="0">
                <a:latin typeface="Cambria" pitchFamily="18" charset="0"/>
              </a:rPr>
              <a:t>, 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diadopsi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lembaga-lembaga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swasta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organisasi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publik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swasta</a:t>
            </a:r>
            <a:r>
              <a:rPr lang="en-US" dirty="0" smtClean="0">
                <a:latin typeface="Cambria" pitchFamily="18" charset="0"/>
              </a:rPr>
              <a:t> yang </a:t>
            </a:r>
            <a:r>
              <a:rPr lang="en-US" dirty="0" err="1" smtClean="0">
                <a:latin typeface="Cambria" pitchFamily="18" charset="0"/>
              </a:rPr>
              <a:t>melakukan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kegiatan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sesuai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undang-undang</a:t>
            </a:r>
            <a:r>
              <a:rPr lang="en-US" dirty="0" smtClean="0">
                <a:latin typeface="Cambria" pitchFamily="18" charset="0"/>
              </a:rPr>
              <a:t> 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8582" y="1657350"/>
            <a:ext cx="3124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Cambria" pitchFamily="18" charset="0"/>
              </a:rPr>
              <a:t>Institusi</a:t>
            </a:r>
            <a:r>
              <a:rPr lang="en-US" b="1" dirty="0" smtClean="0">
                <a:latin typeface="Cambria" pitchFamily="18" charset="0"/>
              </a:rPr>
              <a:t> informal </a:t>
            </a:r>
            <a:r>
              <a:rPr lang="en-US" dirty="0" err="1" smtClean="0">
                <a:latin typeface="Cambria" pitchFamily="18" charset="0"/>
              </a:rPr>
              <a:t>mengikuti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aturan-aturan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tindakan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sosial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tidak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tertulis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seperti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sanksi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norma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sosial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menggunakan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mekanisme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sosial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untuk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menilai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kelayakan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kredit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berdasarkan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reputasi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agen</a:t>
            </a:r>
            <a:r>
              <a:rPr lang="en-US" dirty="0" smtClean="0">
                <a:latin typeface="Cambria" pitchFamily="18" charset="0"/>
              </a:rPr>
              <a:t> yang </a:t>
            </a:r>
            <a:r>
              <a:rPr lang="en-US" dirty="0" err="1" smtClean="0">
                <a:latin typeface="Cambria" pitchFamily="18" charset="0"/>
              </a:rPr>
              <a:t>terlibat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376347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7366" y="133350"/>
            <a:ext cx="36493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Pendapat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Fuentes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331762"/>
            <a:ext cx="335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LKM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perdesaan</a:t>
            </a:r>
            <a:r>
              <a:rPr lang="en-US" dirty="0" smtClean="0"/>
              <a:t> (</a:t>
            </a:r>
            <a:r>
              <a:rPr lang="en-US" dirty="0" err="1" smtClean="0"/>
              <a:t>lokal</a:t>
            </a:r>
            <a:r>
              <a:rPr lang="en-US" dirty="0" smtClean="0"/>
              <a:t>)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agen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penyaringan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peminjam</a:t>
            </a:r>
            <a:r>
              <a:rPr lang="en-US" dirty="0" smtClean="0"/>
              <a:t> </a:t>
            </a:r>
            <a:r>
              <a:rPr lang="en-US" dirty="0" err="1" smtClean="0"/>
              <a:t>potensial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penagihan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81155" y="158115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mbria" pitchFamily="18" charset="0"/>
              </a:rPr>
              <a:t>Pengumpulan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informasi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tingkat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desa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mengenai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karakteristik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risiko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peminjam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akan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membantu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mengurangi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masalah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informasi</a:t>
            </a:r>
            <a:r>
              <a:rPr lang="en-US" dirty="0" smtClean="0">
                <a:latin typeface="Cambria" pitchFamily="18" charset="0"/>
              </a:rPr>
              <a:t> yang </a:t>
            </a:r>
            <a:r>
              <a:rPr lang="en-US" dirty="0" err="1" smtClean="0">
                <a:latin typeface="Cambria" pitchFamily="18" charset="0"/>
              </a:rPr>
              <a:t>menghambat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kinerja</a:t>
            </a:r>
            <a:r>
              <a:rPr lang="en-US" dirty="0" smtClean="0">
                <a:latin typeface="Cambria" pitchFamily="18" charset="0"/>
              </a:rPr>
              <a:t> LKM </a:t>
            </a:r>
            <a:r>
              <a:rPr lang="en-US" dirty="0" err="1" smtClean="0">
                <a:latin typeface="Cambria" pitchFamily="18" charset="0"/>
              </a:rPr>
              <a:t>ketika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memberikan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pinjaman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kepada</a:t>
            </a:r>
            <a:r>
              <a:rPr lang="en-US" dirty="0" smtClean="0">
                <a:latin typeface="Cambria" pitchFamily="18" charset="0"/>
              </a:rPr>
              <a:t> orang </a:t>
            </a:r>
            <a:r>
              <a:rPr lang="en-US" dirty="0" err="1" smtClean="0">
                <a:latin typeface="Cambria" pitchFamily="18" charset="0"/>
              </a:rPr>
              <a:t>berpenghasilan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rendah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baik</a:t>
            </a:r>
            <a:r>
              <a:rPr lang="en-US" dirty="0" smtClean="0">
                <a:latin typeface="Cambria" pitchFamily="18" charset="0"/>
              </a:rPr>
              <a:t> di </a:t>
            </a:r>
            <a:r>
              <a:rPr lang="en-US" dirty="0" err="1" smtClean="0">
                <a:latin typeface="Cambria" pitchFamily="18" charset="0"/>
              </a:rPr>
              <a:t>perdesaan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atau</a:t>
            </a:r>
            <a:r>
              <a:rPr lang="en-US" dirty="0" smtClean="0">
                <a:latin typeface="Cambria" pitchFamily="18" charset="0"/>
              </a:rPr>
              <a:t> di </a:t>
            </a:r>
            <a:r>
              <a:rPr lang="en-US" dirty="0" err="1" smtClean="0">
                <a:latin typeface="Cambria" pitchFamily="18" charset="0"/>
              </a:rPr>
              <a:t>perkotaan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6267" t="40446" r="59179" b="14650"/>
          <a:stretch/>
        </p:blipFill>
        <p:spPr bwMode="auto">
          <a:xfrm>
            <a:off x="3505200" y="3091283"/>
            <a:ext cx="1364976" cy="11620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0225883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7389" y="209550"/>
            <a:ext cx="58353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Pengukuran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Kinerja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Lembaga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Keuangan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Mikro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391" y="2038350"/>
            <a:ext cx="32766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373289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61867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 smtClean="0">
                <a:latin typeface="Bookman Old Style" pitchFamily="18" charset="0"/>
              </a:rPr>
              <a:t>Penilaian</a:t>
            </a:r>
            <a:r>
              <a:rPr lang="en-US" b="1" i="1" dirty="0" smtClean="0">
                <a:latin typeface="Bookman Old Style" pitchFamily="18" charset="0"/>
              </a:rPr>
              <a:t> </a:t>
            </a:r>
            <a:r>
              <a:rPr lang="en-US" b="1" i="1" dirty="0" err="1" smtClean="0">
                <a:latin typeface="Bookman Old Style" pitchFamily="18" charset="0"/>
              </a:rPr>
              <a:t>kinerja</a:t>
            </a:r>
            <a:r>
              <a:rPr lang="en-US" b="1" i="1" dirty="0" smtClean="0">
                <a:latin typeface="Bookman Old Style" pitchFamily="18" charset="0"/>
              </a:rPr>
              <a:t> LKM </a:t>
            </a:r>
            <a:r>
              <a:rPr lang="en-US" b="1" i="1" dirty="0" err="1" smtClean="0">
                <a:latin typeface="Bookman Old Style" pitchFamily="18" charset="0"/>
              </a:rPr>
              <a:t>didasarkan</a:t>
            </a:r>
            <a:r>
              <a:rPr lang="en-US" b="1" i="1" dirty="0" smtClean="0">
                <a:latin typeface="Bookman Old Style" pitchFamily="18" charset="0"/>
              </a:rPr>
              <a:t> </a:t>
            </a:r>
            <a:r>
              <a:rPr lang="en-US" b="1" i="1" dirty="0" err="1" smtClean="0">
                <a:latin typeface="Bookman Old Style" pitchFamily="18" charset="0"/>
              </a:rPr>
              <a:t>pada</a:t>
            </a:r>
            <a:r>
              <a:rPr lang="en-US" b="1" i="1" dirty="0" smtClean="0">
                <a:latin typeface="Bookman Old Style" pitchFamily="18" charset="0"/>
              </a:rPr>
              <a:t> </a:t>
            </a:r>
            <a:r>
              <a:rPr lang="en-US" b="1" i="1" dirty="0" err="1" smtClean="0">
                <a:latin typeface="Bookman Old Style" pitchFamily="18" charset="0"/>
              </a:rPr>
              <a:t>tujuan</a:t>
            </a:r>
            <a:r>
              <a:rPr lang="en-US" b="1" i="1" dirty="0" smtClean="0">
                <a:latin typeface="Bookman Old Style" pitchFamily="18" charset="0"/>
              </a:rPr>
              <a:t> LKM</a:t>
            </a:r>
            <a:endParaRPr lang="en-US" b="1" i="1" dirty="0">
              <a:latin typeface="Bookman Old Style" pitchFamily="18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727992" y="971550"/>
            <a:ext cx="3535615" cy="609600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Cambria" pitchFamily="18" charset="0"/>
              </a:rPr>
              <a:t>Meningkatkan</a:t>
            </a:r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Cambria" pitchFamily="18" charset="0"/>
              </a:rPr>
              <a:t>Kesejahteraan</a:t>
            </a:r>
            <a:r>
              <a:rPr lang="en-US" b="1" dirty="0" smtClean="0">
                <a:solidFill>
                  <a:schemeClr val="tx1"/>
                </a:solidFill>
                <a:latin typeface="Cambria" pitchFamily="18" charset="0"/>
              </a:rPr>
              <a:t> orang </a:t>
            </a:r>
            <a:r>
              <a:rPr lang="en-US" b="1" dirty="0" err="1" smtClean="0">
                <a:solidFill>
                  <a:schemeClr val="tx1"/>
                </a:solidFill>
                <a:latin typeface="Cambria" pitchFamily="18" charset="0"/>
              </a:rPr>
              <a:t>miskin</a:t>
            </a:r>
            <a:endParaRPr lang="en-US" b="1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62000" y="1581150"/>
            <a:ext cx="1828800" cy="53340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Pendekatan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Kesejahteraan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6400800" y="1581150"/>
            <a:ext cx="1828800" cy="53340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Pendekatan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Institusional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Bent-Up Arrow 6"/>
          <p:cNvSpPr/>
          <p:nvPr/>
        </p:nvSpPr>
        <p:spPr>
          <a:xfrm rot="10800000">
            <a:off x="2097610" y="1170708"/>
            <a:ext cx="609600" cy="381000"/>
          </a:xfrm>
          <a:prstGeom prst="bent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/>
          <p:cNvSpPr/>
          <p:nvPr/>
        </p:nvSpPr>
        <p:spPr>
          <a:xfrm rot="10800000" flipH="1">
            <a:off x="6272645" y="1170708"/>
            <a:ext cx="561110" cy="381000"/>
          </a:xfrm>
          <a:prstGeom prst="bent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2419350"/>
            <a:ext cx="28263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mbria" pitchFamily="18" charset="0"/>
              </a:rPr>
              <a:t>Mengukur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keberhasilan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terutama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dari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kemampuan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institusi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untuk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memenuhi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kebutuhan</a:t>
            </a:r>
            <a:r>
              <a:rPr lang="en-US" dirty="0" smtClean="0">
                <a:latin typeface="Cambria" pitchFamily="18" charset="0"/>
              </a:rPr>
              <a:t> orang </a:t>
            </a:r>
            <a:r>
              <a:rPr lang="en-US" dirty="0" err="1" smtClean="0">
                <a:latin typeface="Cambria" pitchFamily="18" charset="0"/>
              </a:rPr>
              <a:t>miskin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dalam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waktu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singkat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2374" y="2369225"/>
            <a:ext cx="29717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mbria" pitchFamily="18" charset="0"/>
              </a:rPr>
              <a:t>Mengukur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keberhasilan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berdasarkan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sustanabilitas</a:t>
            </a:r>
            <a:r>
              <a:rPr lang="en-US" b="1" dirty="0" smtClean="0">
                <a:latin typeface="Cambria" pitchFamily="18" charset="0"/>
              </a:rPr>
              <a:t> LKM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dengan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asumsi</a:t>
            </a:r>
            <a:r>
              <a:rPr lang="en-US" dirty="0" smtClean="0">
                <a:latin typeface="Cambria" pitchFamily="18" charset="0"/>
              </a:rPr>
              <a:t> LKM yang </a:t>
            </a:r>
            <a:r>
              <a:rPr lang="en-US" dirty="0" err="1" smtClean="0">
                <a:latin typeface="Cambria" pitchFamily="18" charset="0"/>
              </a:rPr>
              <a:t>memiliki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sustanabilitas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akan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mampu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membantu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meningkatkan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pendapatan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mengurangi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kemiskinan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7935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9802" y="1392495"/>
            <a:ext cx="259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mbria" pitchFamily="18" charset="0"/>
              </a:rPr>
              <a:t>LKM </a:t>
            </a:r>
            <a:r>
              <a:rPr lang="en-US" sz="2000" dirty="0" err="1" smtClean="0">
                <a:latin typeface="Cambria" pitchFamily="18" charset="0"/>
              </a:rPr>
              <a:t>harus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memiliki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kemampuan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finansial</a:t>
            </a:r>
            <a:r>
              <a:rPr lang="en-US" sz="2000" dirty="0" smtClean="0">
                <a:latin typeface="Cambria" pitchFamily="18" charset="0"/>
              </a:rPr>
              <a:t> (</a:t>
            </a:r>
            <a:r>
              <a:rPr lang="en-US" sz="2000" i="1" dirty="0" smtClean="0">
                <a:latin typeface="Cambria" pitchFamily="18" charset="0"/>
              </a:rPr>
              <a:t>financial viable</a:t>
            </a:r>
            <a:r>
              <a:rPr lang="en-US" sz="2000" dirty="0" smtClean="0">
                <a:latin typeface="Cambria" pitchFamily="18" charset="0"/>
              </a:rPr>
              <a:t>) </a:t>
            </a:r>
            <a:r>
              <a:rPr lang="en-US" sz="2000" dirty="0" err="1" smtClean="0">
                <a:latin typeface="Cambria" pitchFamily="18" charset="0"/>
              </a:rPr>
              <a:t>untuk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mencapai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dirty="0" err="1" smtClean="0">
                <a:latin typeface="Cambria" pitchFamily="18" charset="0"/>
              </a:rPr>
              <a:t>kemandirian</a:t>
            </a:r>
            <a:r>
              <a:rPr lang="en-US" sz="2000" dirty="0" smtClean="0">
                <a:latin typeface="Cambria" pitchFamily="18" charset="0"/>
              </a:rPr>
              <a:t> (</a:t>
            </a:r>
            <a:r>
              <a:rPr lang="en-US" sz="2000" i="1" dirty="0" smtClean="0">
                <a:latin typeface="Cambria" pitchFamily="18" charset="0"/>
              </a:rPr>
              <a:t>self-sustainability</a:t>
            </a:r>
            <a:r>
              <a:rPr lang="en-US" sz="2000" dirty="0" smtClean="0">
                <a:latin typeface="Cambria" pitchFamily="18" charset="0"/>
              </a:rPr>
              <a:t>)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3581400" y="2070847"/>
            <a:ext cx="990600" cy="533400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0" y="700385"/>
            <a:ext cx="3352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ambria" pitchFamily="18" charset="0"/>
              </a:rPr>
              <a:t>Pengukuran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didasarkan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pada</a:t>
            </a:r>
            <a:r>
              <a:rPr lang="en-US" dirty="0" smtClean="0">
                <a:latin typeface="Cambria" pitchFamily="18" charset="0"/>
              </a:rPr>
              <a:t>:</a:t>
            </a:r>
          </a:p>
          <a:p>
            <a:endParaRPr lang="en-US" b="1" dirty="0" smtClean="0">
              <a:latin typeface="Cambria" pitchFamily="18" charset="0"/>
            </a:endParaRPr>
          </a:p>
          <a:p>
            <a:r>
              <a:rPr lang="en-US" b="1" dirty="0" err="1" smtClean="0">
                <a:latin typeface="Cambria" pitchFamily="18" charset="0"/>
              </a:rPr>
              <a:t>Kemampuan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keuangannya</a:t>
            </a:r>
            <a:endParaRPr lang="en-US" b="1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(</a:t>
            </a:r>
            <a:r>
              <a:rPr lang="en-US" i="1" dirty="0" smtClean="0">
                <a:latin typeface="Cambria" pitchFamily="18" charset="0"/>
              </a:rPr>
              <a:t>LKM </a:t>
            </a:r>
            <a:r>
              <a:rPr lang="en-US" i="1" dirty="0" err="1" smtClean="0">
                <a:latin typeface="Cambria" pitchFamily="18" charset="0"/>
              </a:rPr>
              <a:t>mampu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menutup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biaya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operasional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dengan</a:t>
            </a:r>
            <a:r>
              <a:rPr lang="en-US" i="1" dirty="0" smtClean="0">
                <a:latin typeface="Cambria" pitchFamily="18" charset="0"/>
              </a:rPr>
              <a:t> </a:t>
            </a:r>
            <a:r>
              <a:rPr lang="en-US" i="1" dirty="0" err="1" smtClean="0">
                <a:latin typeface="Cambria" pitchFamily="18" charset="0"/>
              </a:rPr>
              <a:t>pendapatan</a:t>
            </a:r>
            <a:r>
              <a:rPr lang="en-US" i="1" dirty="0" smtClean="0">
                <a:latin typeface="Cambria" pitchFamily="18" charset="0"/>
              </a:rPr>
              <a:t> yang </a:t>
            </a:r>
            <a:r>
              <a:rPr lang="en-US" i="1" dirty="0" err="1" smtClean="0">
                <a:latin typeface="Cambria" pitchFamily="18" charset="0"/>
              </a:rPr>
              <a:t>diterimanya</a:t>
            </a:r>
            <a:r>
              <a:rPr lang="en-US" dirty="0" smtClean="0">
                <a:latin typeface="Cambria" pitchFamily="18" charset="0"/>
              </a:rPr>
              <a:t>)</a:t>
            </a:r>
          </a:p>
          <a:p>
            <a:endParaRPr lang="en-US" dirty="0" smtClean="0">
              <a:latin typeface="Cambria" pitchFamily="18" charset="0"/>
            </a:endParaRPr>
          </a:p>
          <a:p>
            <a:r>
              <a:rPr lang="en-US" b="1" dirty="0" err="1" smtClean="0">
                <a:latin typeface="Cambria" pitchFamily="18" charset="0"/>
              </a:rPr>
              <a:t>Luasnya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cakupan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keluarga</a:t>
            </a:r>
            <a:r>
              <a:rPr lang="en-US" dirty="0" smtClean="0">
                <a:latin typeface="Cambria" pitchFamily="18" charset="0"/>
              </a:rPr>
              <a:t> yang </a:t>
            </a:r>
            <a:r>
              <a:rPr lang="en-US" dirty="0" err="1" smtClean="0">
                <a:latin typeface="Cambria" pitchFamily="18" charset="0"/>
              </a:rPr>
              <a:t>menjadi</a:t>
            </a:r>
            <a:r>
              <a:rPr lang="en-US" dirty="0" smtClean="0">
                <a:latin typeface="Cambria" pitchFamily="18" charset="0"/>
              </a:rPr>
              <a:t> target</a:t>
            </a:r>
          </a:p>
          <a:p>
            <a:endParaRPr lang="en-US" b="1" dirty="0">
              <a:latin typeface="Cambria" pitchFamily="18" charset="0"/>
            </a:endParaRPr>
          </a:p>
          <a:p>
            <a:r>
              <a:rPr lang="en-US" b="1" dirty="0" err="1" smtClean="0">
                <a:latin typeface="Cambria" pitchFamily="18" charset="0"/>
              </a:rPr>
              <a:t>Besarnya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b="1" dirty="0" err="1" smtClean="0">
                <a:latin typeface="Cambria" pitchFamily="18" charset="0"/>
              </a:rPr>
              <a:t>jasa</a:t>
            </a:r>
            <a:r>
              <a:rPr lang="en-US" b="1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yang </a:t>
            </a:r>
            <a:r>
              <a:rPr lang="en-US" dirty="0" err="1" smtClean="0">
                <a:latin typeface="Cambria" pitchFamily="18" charset="0"/>
              </a:rPr>
              <a:t>mereka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terima</a:t>
            </a:r>
            <a:endParaRPr lang="en-US" dirty="0"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4" y="3409950"/>
            <a:ext cx="408006" cy="384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94" y="1200150"/>
            <a:ext cx="408006" cy="384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194" y="2571750"/>
            <a:ext cx="408006" cy="38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31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05644456"/>
              </p:ext>
            </p:extLst>
          </p:nvPr>
        </p:nvGraphicFramePr>
        <p:xfrm>
          <a:off x="304800" y="133350"/>
          <a:ext cx="8382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480031"/>
      </p:ext>
    </p:extLst>
  </p:cSld>
  <p:clrMapOvr>
    <a:masterClrMapping/>
  </p:clrMapOvr>
  <p:transition>
    <p:wipe dir="d"/>
  </p:transition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eme12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heme12">
  <a:themeElements>
    <a:clrScheme name="Default Desig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2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eme10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Theme12</Template>
  <TotalTime>484</TotalTime>
  <Words>1508</Words>
  <Application>Microsoft Office PowerPoint</Application>
  <PresentationFormat>On-screen Show (16:9)</PresentationFormat>
  <Paragraphs>280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Theme12</vt:lpstr>
      <vt:lpstr>Ripple</vt:lpstr>
      <vt:lpstr>Curtain Call</vt:lpstr>
      <vt:lpstr>1_Theme12</vt:lpstr>
      <vt:lpstr>1_Ripple</vt:lpstr>
      <vt:lpstr>1_Curtain Call</vt:lpstr>
      <vt:lpstr>Waveform</vt:lpstr>
      <vt:lpstr>Theme10</vt:lpstr>
      <vt:lpstr>Institusi Dan Kinerja  Lembaga Keuangan Mikro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Institusi Dan Kinerja  Lembaga Keuangan Mikro</dc:title>
  <dc:creator>Lenovo</dc:creator>
  <cp:lastModifiedBy>Volker</cp:lastModifiedBy>
  <cp:revision>36</cp:revision>
  <dcterms:created xsi:type="dcterms:W3CDTF">2015-03-17T15:33:33Z</dcterms:created>
  <dcterms:modified xsi:type="dcterms:W3CDTF">2018-02-04T23:20:26Z</dcterms:modified>
</cp:coreProperties>
</file>