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353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A8F9-B800-470C-BF56-B1F24035EEF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D3BAA-C941-4448-8A31-AD8B2F863D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223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63CE68-E1B0-4045-A340-4FA90D397E87}" type="datetimeFigureOut">
              <a:rPr lang="id-ID" smtClean="0"/>
              <a:t>11/05/2017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3768" y="692696"/>
            <a:ext cx="6660232" cy="3888432"/>
          </a:xfrm>
        </p:spPr>
        <p:txBody>
          <a:bodyPr>
            <a:normAutofit fontScale="90000"/>
          </a:bodyPr>
          <a:lstStyle/>
          <a:p>
            <a:r>
              <a:rPr lang="id-ID" sz="3600" dirty="0" smtClean="0">
                <a:solidFill>
                  <a:schemeClr val="tx1"/>
                </a:solidFill>
              </a:rPr>
              <a:t>Azas – Azas Teknik Kimia</a:t>
            </a:r>
            <a:br>
              <a:rPr lang="id-ID" sz="3600" dirty="0" smtClean="0">
                <a:solidFill>
                  <a:schemeClr val="tx1"/>
                </a:solidFill>
              </a:rPr>
            </a:br>
            <a:r>
              <a:rPr lang="id-ID" sz="3600" dirty="0" smtClean="0"/>
              <a:t/>
            </a:r>
            <a:br>
              <a:rPr lang="id-ID" sz="3600" dirty="0" smtClean="0"/>
            </a:br>
            <a:r>
              <a:rPr lang="id-ID" dirty="0" smtClean="0">
                <a:solidFill>
                  <a:srgbClr val="C00000"/>
                </a:solidFill>
              </a:rPr>
              <a:t>“Pertemuan ke </a:t>
            </a:r>
            <a:r>
              <a:rPr lang="id-ID" dirty="0" smtClean="0">
                <a:solidFill>
                  <a:srgbClr val="C00000"/>
                </a:solidFill>
              </a:rPr>
              <a:t>12”</a:t>
            </a:r>
            <a:r>
              <a:rPr lang="id-ID" dirty="0" smtClean="0">
                <a:solidFill>
                  <a:srgbClr val="C00000"/>
                </a:solidFill>
              </a:rPr>
              <a:t/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>
                <a:solidFill>
                  <a:srgbClr val="C00000"/>
                </a:solidFill>
              </a:rPr>
              <a:t/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/>
              <a:t>Prodi D3 Teknik Kimia</a:t>
            </a:r>
            <a:br>
              <a:rPr lang="id-ID" dirty="0" smtClean="0"/>
            </a:br>
            <a:r>
              <a:rPr lang="id-ID" dirty="0" smtClean="0"/>
              <a:t>fakultas teknik industri</a:t>
            </a:r>
            <a:br>
              <a:rPr lang="id-ID" dirty="0" smtClean="0"/>
            </a:br>
            <a:r>
              <a:rPr lang="id-ID" dirty="0" smtClean="0"/>
              <a:t>upn veteran yogyakarta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5229200"/>
            <a:ext cx="3888432" cy="1371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Retno Ringgani, S.T., M.Eng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283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7467600" cy="1143000"/>
          </a:xfrm>
        </p:spPr>
        <p:txBody>
          <a:bodyPr/>
          <a:lstStyle/>
          <a:p>
            <a:r>
              <a:rPr lang="id-ID" dirty="0" smtClean="0"/>
              <a:t>PANAS PENCAMPURAN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208912" cy="5544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6235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2166</TotalTime>
  <Words>13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Oriel</vt:lpstr>
      <vt:lpstr>Azas – Azas Teknik Kimia  “Pertemuan ke 12”  Prodi D3 Teknik Kimia fakultas teknik industri upn veteran yogyakarta </vt:lpstr>
      <vt:lpstr>PANAS PENCAMPURAN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Azas – Azas Teknik Kimia</dc:title>
  <dc:creator>Dell</dc:creator>
  <cp:lastModifiedBy>Dell</cp:lastModifiedBy>
  <cp:revision>410</cp:revision>
  <dcterms:created xsi:type="dcterms:W3CDTF">2017-02-08T07:33:59Z</dcterms:created>
  <dcterms:modified xsi:type="dcterms:W3CDTF">2017-05-11T05:08:16Z</dcterms:modified>
</cp:coreProperties>
</file>