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327" r:id="rId3"/>
    <p:sldId id="346" r:id="rId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8A8F9-B800-470C-BF56-B1F24035EEF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D3BAA-C941-4448-8A31-AD8B2F863D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4223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83768" y="692696"/>
            <a:ext cx="6660232" cy="3888432"/>
          </a:xfrm>
        </p:spPr>
        <p:txBody>
          <a:bodyPr>
            <a:normAutofit fontScale="90000"/>
          </a:bodyPr>
          <a:lstStyle/>
          <a:p>
            <a:r>
              <a:rPr lang="id-ID" sz="3600" dirty="0" smtClean="0">
                <a:solidFill>
                  <a:schemeClr val="tx1"/>
                </a:solidFill>
              </a:rPr>
              <a:t>Azas – Azas Teknik Kimia</a:t>
            </a:r>
            <a:br>
              <a:rPr lang="id-ID" sz="3600" dirty="0" smtClean="0">
                <a:solidFill>
                  <a:schemeClr val="tx1"/>
                </a:solidFill>
              </a:rPr>
            </a:br>
            <a:r>
              <a:rPr lang="id-ID" sz="3600" dirty="0" smtClean="0"/>
              <a:t/>
            </a:r>
            <a:br>
              <a:rPr lang="id-ID" sz="3600" dirty="0" smtClean="0"/>
            </a:br>
            <a:r>
              <a:rPr lang="id-ID" dirty="0" smtClean="0">
                <a:solidFill>
                  <a:srgbClr val="C00000"/>
                </a:solidFill>
              </a:rPr>
              <a:t>“Pertemuan ke 9”</a:t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>
                <a:solidFill>
                  <a:srgbClr val="C00000"/>
                </a:solidFill>
              </a:rPr>
              <a:t/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/>
              <a:t>Prodi D3 Teknik Kimia</a:t>
            </a:r>
            <a:br>
              <a:rPr lang="id-ID" dirty="0" smtClean="0"/>
            </a:br>
            <a:r>
              <a:rPr lang="id-ID" dirty="0" smtClean="0"/>
              <a:t>fakultas teknik industri</a:t>
            </a:r>
            <a:br>
              <a:rPr lang="id-ID" dirty="0" smtClean="0"/>
            </a:br>
            <a:r>
              <a:rPr lang="id-ID" dirty="0" smtClean="0"/>
              <a:t>upn veteran yogyakarta</a:t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6056" y="5229200"/>
            <a:ext cx="3888432" cy="1371600"/>
          </a:xfrm>
        </p:spPr>
        <p:txBody>
          <a:bodyPr/>
          <a:lstStyle/>
          <a:p>
            <a:endParaRPr lang="id-ID" dirty="0" smtClean="0"/>
          </a:p>
          <a:p>
            <a:r>
              <a:rPr lang="id-ID" dirty="0" smtClean="0"/>
              <a:t>Retno Ringgani, S.T., M.Eng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3283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7920880" cy="5688632"/>
          </a:xfrm>
        </p:spPr>
        <p:txBody>
          <a:bodyPr/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b="1" u="sng" dirty="0" smtClean="0"/>
              <a:t>Aliran Recycle</a:t>
            </a:r>
          </a:p>
          <a:p>
            <a:pPr marL="0" indent="0">
              <a:buNone/>
            </a:pPr>
            <a:r>
              <a:rPr lang="id-ID" b="1" dirty="0" smtClean="0"/>
              <a:t>Reaksi : A         B</a:t>
            </a:r>
            <a:endParaRPr lang="id-ID" b="1" dirty="0"/>
          </a:p>
          <a:p>
            <a:pPr marL="0" indent="0">
              <a:buNone/>
            </a:pPr>
            <a:endParaRPr lang="id-ID" b="1" u="sng" dirty="0" smtClean="0"/>
          </a:p>
          <a:p>
            <a:pPr marL="0" indent="0">
              <a:buNone/>
            </a:pPr>
            <a:r>
              <a:rPr lang="id-ID" dirty="0"/>
              <a:t> 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84984"/>
            <a:ext cx="759142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6575345" y="2989339"/>
            <a:ext cx="0" cy="114109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195736" y="2989339"/>
            <a:ext cx="437960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200709" y="2989339"/>
            <a:ext cx="0" cy="1141090"/>
          </a:xfrm>
          <a:prstGeom prst="line">
            <a:avLst/>
          </a:prstGeom>
          <a:ln w="3810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66034" y="4486881"/>
            <a:ext cx="1026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accent1"/>
                </a:solidFill>
              </a:rPr>
              <a:t>Mixer</a:t>
            </a:r>
            <a:endParaRPr lang="id-ID" b="1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35571" y="442885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00B0F0"/>
                </a:solidFill>
              </a:rPr>
              <a:t>Separator</a:t>
            </a:r>
            <a:endParaRPr lang="id-ID" b="1" dirty="0">
              <a:solidFill>
                <a:srgbClr val="00B0F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082451" y="4140825"/>
            <a:ext cx="288032" cy="288032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Oval 12"/>
          <p:cNvSpPr/>
          <p:nvPr/>
        </p:nvSpPr>
        <p:spPr>
          <a:xfrm>
            <a:off x="6461262" y="4130429"/>
            <a:ext cx="288032" cy="28803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3635896" y="262289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FF0000"/>
                </a:solidFill>
              </a:rPr>
              <a:t>Recycle</a:t>
            </a:r>
            <a:endParaRPr lang="id-ID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358186" y="5058539"/>
                <a:ext cx="203361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b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Konversi 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b="1" i="1" dirty="0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id-ID" b="1" i="0" dirty="0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/>
                          </a:rPr>
                          <m:t>𝐱</m:t>
                        </m:r>
                      </m:e>
                      <m:sub>
                        <m:r>
                          <a:rPr lang="id-ID" b="1" i="0" dirty="0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/>
                          </a:rPr>
                          <m:t>𝐀</m:t>
                        </m:r>
                      </m:sub>
                    </m:sSub>
                  </m:oMath>
                </a14:m>
                <a:r>
                  <a:rPr lang="id-ID" b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)</a:t>
                </a:r>
                <a:endParaRPr lang="id-ID" b="1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8186" y="5058539"/>
                <a:ext cx="2033612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2703" t="-8333" b="-2666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2082451" y="1556792"/>
            <a:ext cx="70984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043608" y="4404996"/>
            <a:ext cx="564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91798" y="4319875"/>
            <a:ext cx="564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70655" y="2262688"/>
            <a:ext cx="1077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Asisa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64088" y="386505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Asisa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51723" y="4319124"/>
            <a:ext cx="564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99127" y="3936788"/>
            <a:ext cx="835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Asisa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56716" y="4689207"/>
            <a:ext cx="1726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           B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869476" y="4873873"/>
            <a:ext cx="463563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265416" y="4319875"/>
            <a:ext cx="564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17886" y="5744745"/>
            <a:ext cx="7314212" cy="53190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Tujuan Recycle : untuk menaikkan konversi menjadi 100%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31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0" grpId="0" animBg="1"/>
      <p:bldP spid="13" grpId="0" animBg="1"/>
      <p:bldP spid="14" grpId="0"/>
      <p:bldP spid="12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5" grpId="0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LATIHAN 2 KASUS buku himmelblau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1. Alkil Halida</a:t>
            </a:r>
          </a:p>
          <a:p>
            <a:r>
              <a:rPr lang="id-ID" dirty="0" smtClean="0"/>
              <a:t>2. konversi glukosa menjadi fruktosa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54728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2062</TotalTime>
  <Words>60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Oriel</vt:lpstr>
      <vt:lpstr>Azas – Azas Teknik Kimia  “Pertemuan ke 9”  Prodi D3 Teknik Kimia fakultas teknik industri upn veteran yogyakarta </vt:lpstr>
      <vt:lpstr>PowerPoint Presentation</vt:lpstr>
      <vt:lpstr>LATIHAN 2 KASUS buku himmelblau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Azas – Azas Teknik Kimia</dc:title>
  <dc:creator>Dell</dc:creator>
  <cp:lastModifiedBy>Dell</cp:lastModifiedBy>
  <cp:revision>382</cp:revision>
  <dcterms:created xsi:type="dcterms:W3CDTF">2017-02-08T07:33:59Z</dcterms:created>
  <dcterms:modified xsi:type="dcterms:W3CDTF">2017-05-04T19:25:02Z</dcterms:modified>
</cp:coreProperties>
</file>