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  <p:sldMasterId id="2147483714" r:id="rId2"/>
    <p:sldMasterId id="2147483726" r:id="rId3"/>
    <p:sldMasterId id="2147483738" r:id="rId4"/>
    <p:sldMasterId id="2147483750" r:id="rId5"/>
    <p:sldMasterId id="2147483762" r:id="rId6"/>
    <p:sldMasterId id="2147483774" r:id="rId7"/>
  </p:sldMasterIdLst>
  <p:sldIdLst>
    <p:sldId id="256" r:id="rId8"/>
    <p:sldId id="257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70D"/>
    <a:srgbClr val="0080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9E9B29-2EBD-42A7-8454-BE602D4E441C}" type="doc">
      <dgm:prSet loTypeId="urn:microsoft.com/office/officeart/2005/8/layout/pyramid2" loCatId="list" qsTypeId="urn:microsoft.com/office/officeart/2005/8/quickstyle/3d2" qsCatId="3D" csTypeId="urn:microsoft.com/office/officeart/2005/8/colors/colorful1" csCatId="colorful" phldr="1"/>
      <dgm:spPr/>
    </dgm:pt>
    <dgm:pt modelId="{560A6376-83EB-46EF-B28D-2ACBC60E1CF8}">
      <dgm:prSet phldrT="[Text]"/>
      <dgm:spPr/>
      <dgm:t>
        <a:bodyPr/>
        <a:lstStyle/>
        <a:p>
          <a:r>
            <a:rPr lang="id-ID" dirty="0" smtClean="0"/>
            <a:t>Top Manager</a:t>
          </a:r>
          <a:endParaRPr lang="id-ID" dirty="0"/>
        </a:p>
      </dgm:t>
    </dgm:pt>
    <dgm:pt modelId="{EA008894-2A83-4E31-BB0E-493F9293E9DC}" type="parTrans" cxnId="{CDE07DDB-AA71-471B-8E11-65E989A20251}">
      <dgm:prSet/>
      <dgm:spPr/>
      <dgm:t>
        <a:bodyPr/>
        <a:lstStyle/>
        <a:p>
          <a:endParaRPr lang="id-ID"/>
        </a:p>
      </dgm:t>
    </dgm:pt>
    <dgm:pt modelId="{156A830B-1DFD-469B-9445-A1FE4B7C71DC}" type="sibTrans" cxnId="{CDE07DDB-AA71-471B-8E11-65E989A20251}">
      <dgm:prSet/>
      <dgm:spPr/>
      <dgm:t>
        <a:bodyPr/>
        <a:lstStyle/>
        <a:p>
          <a:endParaRPr lang="id-ID"/>
        </a:p>
      </dgm:t>
    </dgm:pt>
    <dgm:pt modelId="{075CA316-7DB8-4127-9762-7F162F21E85D}">
      <dgm:prSet phldrT="[Text]"/>
      <dgm:spPr/>
      <dgm:t>
        <a:bodyPr/>
        <a:lstStyle/>
        <a:p>
          <a:r>
            <a:rPr lang="id-ID" dirty="0" smtClean="0"/>
            <a:t>Middle Manager</a:t>
          </a:r>
          <a:endParaRPr lang="id-ID" dirty="0"/>
        </a:p>
      </dgm:t>
    </dgm:pt>
    <dgm:pt modelId="{34AE1341-0B68-4DED-A012-606F20C3802B}" type="parTrans" cxnId="{FDA4643C-9513-4768-B757-8074F5486977}">
      <dgm:prSet/>
      <dgm:spPr/>
      <dgm:t>
        <a:bodyPr/>
        <a:lstStyle/>
        <a:p>
          <a:endParaRPr lang="id-ID"/>
        </a:p>
      </dgm:t>
    </dgm:pt>
    <dgm:pt modelId="{92847AE2-0F19-4CC5-A114-B547123336DB}" type="sibTrans" cxnId="{FDA4643C-9513-4768-B757-8074F5486977}">
      <dgm:prSet/>
      <dgm:spPr/>
      <dgm:t>
        <a:bodyPr/>
        <a:lstStyle/>
        <a:p>
          <a:endParaRPr lang="id-ID"/>
        </a:p>
      </dgm:t>
    </dgm:pt>
    <dgm:pt modelId="{DD6E80A5-7AC3-405A-8A5F-BDC62EC8B3AC}">
      <dgm:prSet phldrT="[Text]"/>
      <dgm:spPr/>
      <dgm:t>
        <a:bodyPr/>
        <a:lstStyle/>
        <a:p>
          <a:r>
            <a:rPr lang="id-ID" dirty="0" smtClean="0"/>
            <a:t>Lower Manager</a:t>
          </a:r>
          <a:endParaRPr lang="id-ID" dirty="0"/>
        </a:p>
      </dgm:t>
    </dgm:pt>
    <dgm:pt modelId="{CF82C229-9268-4166-8357-773ED5849F6D}" type="parTrans" cxnId="{5E0A75EF-3D9A-4880-9E41-FA3306437637}">
      <dgm:prSet/>
      <dgm:spPr/>
      <dgm:t>
        <a:bodyPr/>
        <a:lstStyle/>
        <a:p>
          <a:endParaRPr lang="id-ID"/>
        </a:p>
      </dgm:t>
    </dgm:pt>
    <dgm:pt modelId="{2152FD50-66A4-4A31-AC23-6E5F6EEA3B65}" type="sibTrans" cxnId="{5E0A75EF-3D9A-4880-9E41-FA3306437637}">
      <dgm:prSet/>
      <dgm:spPr/>
      <dgm:t>
        <a:bodyPr/>
        <a:lstStyle/>
        <a:p>
          <a:endParaRPr lang="id-ID"/>
        </a:p>
      </dgm:t>
    </dgm:pt>
    <dgm:pt modelId="{BE244C22-29CB-43A8-A7F7-73A091223F57}" type="pres">
      <dgm:prSet presAssocID="{AB9E9B29-2EBD-42A7-8454-BE602D4E441C}" presName="compositeShape" presStyleCnt="0">
        <dgm:presLayoutVars>
          <dgm:dir/>
          <dgm:resizeHandles/>
        </dgm:presLayoutVars>
      </dgm:prSet>
      <dgm:spPr/>
    </dgm:pt>
    <dgm:pt modelId="{A24FBC9C-D95E-4784-9018-22B35EB537DA}" type="pres">
      <dgm:prSet presAssocID="{AB9E9B29-2EBD-42A7-8454-BE602D4E441C}" presName="pyramid" presStyleLbl="node1" presStyleIdx="0" presStyleCnt="1"/>
      <dgm:spPr/>
    </dgm:pt>
    <dgm:pt modelId="{CACA02AF-3412-427E-B6B0-2A7FDCFD23D0}" type="pres">
      <dgm:prSet presAssocID="{AB9E9B29-2EBD-42A7-8454-BE602D4E441C}" presName="theList" presStyleCnt="0"/>
      <dgm:spPr/>
    </dgm:pt>
    <dgm:pt modelId="{958E2615-03F0-4540-9763-50BD27F16BD6}" type="pres">
      <dgm:prSet presAssocID="{560A6376-83EB-46EF-B28D-2ACBC60E1CF8}" presName="aNode" presStyleLbl="fgAcc1" presStyleIdx="0" presStyleCnt="3">
        <dgm:presLayoutVars>
          <dgm:bulletEnabled val="1"/>
        </dgm:presLayoutVars>
      </dgm:prSet>
      <dgm:spPr/>
    </dgm:pt>
    <dgm:pt modelId="{CF833A08-6269-4762-8C54-517BF3B17FB7}" type="pres">
      <dgm:prSet presAssocID="{560A6376-83EB-46EF-B28D-2ACBC60E1CF8}" presName="aSpace" presStyleCnt="0"/>
      <dgm:spPr/>
    </dgm:pt>
    <dgm:pt modelId="{0A972F4E-8C73-4037-A296-ABC6CD969FE0}" type="pres">
      <dgm:prSet presAssocID="{075CA316-7DB8-4127-9762-7F162F21E85D}" presName="aNode" presStyleLbl="fgAcc1" presStyleIdx="1" presStyleCnt="3">
        <dgm:presLayoutVars>
          <dgm:bulletEnabled val="1"/>
        </dgm:presLayoutVars>
      </dgm:prSet>
      <dgm:spPr/>
    </dgm:pt>
    <dgm:pt modelId="{E8587F56-56AC-4504-82FF-4D693B146700}" type="pres">
      <dgm:prSet presAssocID="{075CA316-7DB8-4127-9762-7F162F21E85D}" presName="aSpace" presStyleCnt="0"/>
      <dgm:spPr/>
    </dgm:pt>
    <dgm:pt modelId="{C273D9BA-A8AC-4940-B487-B1513A175CE6}" type="pres">
      <dgm:prSet presAssocID="{DD6E80A5-7AC3-405A-8A5F-BDC62EC8B3AC}" presName="aNode" presStyleLbl="fgAcc1" presStyleIdx="2" presStyleCnt="3">
        <dgm:presLayoutVars>
          <dgm:bulletEnabled val="1"/>
        </dgm:presLayoutVars>
      </dgm:prSet>
      <dgm:spPr/>
    </dgm:pt>
    <dgm:pt modelId="{BBBC61D7-E61F-4D5D-B7B2-0D2D9EBB0B4D}" type="pres">
      <dgm:prSet presAssocID="{DD6E80A5-7AC3-405A-8A5F-BDC62EC8B3AC}" presName="aSpace" presStyleCnt="0"/>
      <dgm:spPr/>
    </dgm:pt>
  </dgm:ptLst>
  <dgm:cxnLst>
    <dgm:cxn modelId="{86FCE53A-0432-4305-99BF-1F2D8C7264C7}" type="presOf" srcId="{560A6376-83EB-46EF-B28D-2ACBC60E1CF8}" destId="{958E2615-03F0-4540-9763-50BD27F16BD6}" srcOrd="0" destOrd="0" presId="urn:microsoft.com/office/officeart/2005/8/layout/pyramid2"/>
    <dgm:cxn modelId="{E4748101-A375-4F8B-9C8C-80234F934981}" type="presOf" srcId="{DD6E80A5-7AC3-405A-8A5F-BDC62EC8B3AC}" destId="{C273D9BA-A8AC-4940-B487-B1513A175CE6}" srcOrd="0" destOrd="0" presId="urn:microsoft.com/office/officeart/2005/8/layout/pyramid2"/>
    <dgm:cxn modelId="{5E0A75EF-3D9A-4880-9E41-FA3306437637}" srcId="{AB9E9B29-2EBD-42A7-8454-BE602D4E441C}" destId="{DD6E80A5-7AC3-405A-8A5F-BDC62EC8B3AC}" srcOrd="2" destOrd="0" parTransId="{CF82C229-9268-4166-8357-773ED5849F6D}" sibTransId="{2152FD50-66A4-4A31-AC23-6E5F6EEA3B65}"/>
    <dgm:cxn modelId="{4C6CED55-6C2A-4BB5-A39E-E059BF4B5A35}" type="presOf" srcId="{AB9E9B29-2EBD-42A7-8454-BE602D4E441C}" destId="{BE244C22-29CB-43A8-A7F7-73A091223F57}" srcOrd="0" destOrd="0" presId="urn:microsoft.com/office/officeart/2005/8/layout/pyramid2"/>
    <dgm:cxn modelId="{7F5A95B1-7730-4D99-AFC1-0027231FEAFA}" type="presOf" srcId="{075CA316-7DB8-4127-9762-7F162F21E85D}" destId="{0A972F4E-8C73-4037-A296-ABC6CD969FE0}" srcOrd="0" destOrd="0" presId="urn:microsoft.com/office/officeart/2005/8/layout/pyramid2"/>
    <dgm:cxn modelId="{FDA4643C-9513-4768-B757-8074F5486977}" srcId="{AB9E9B29-2EBD-42A7-8454-BE602D4E441C}" destId="{075CA316-7DB8-4127-9762-7F162F21E85D}" srcOrd="1" destOrd="0" parTransId="{34AE1341-0B68-4DED-A012-606F20C3802B}" sibTransId="{92847AE2-0F19-4CC5-A114-B547123336DB}"/>
    <dgm:cxn modelId="{CDE07DDB-AA71-471B-8E11-65E989A20251}" srcId="{AB9E9B29-2EBD-42A7-8454-BE602D4E441C}" destId="{560A6376-83EB-46EF-B28D-2ACBC60E1CF8}" srcOrd="0" destOrd="0" parTransId="{EA008894-2A83-4E31-BB0E-493F9293E9DC}" sibTransId="{156A830B-1DFD-469B-9445-A1FE4B7C71DC}"/>
    <dgm:cxn modelId="{39301052-3375-49E2-BBA5-CB966A7C18CB}" type="presParOf" srcId="{BE244C22-29CB-43A8-A7F7-73A091223F57}" destId="{A24FBC9C-D95E-4784-9018-22B35EB537DA}" srcOrd="0" destOrd="0" presId="urn:microsoft.com/office/officeart/2005/8/layout/pyramid2"/>
    <dgm:cxn modelId="{52BD978D-D5A2-47A9-808B-69D3A758FE00}" type="presParOf" srcId="{BE244C22-29CB-43A8-A7F7-73A091223F57}" destId="{CACA02AF-3412-427E-B6B0-2A7FDCFD23D0}" srcOrd="1" destOrd="0" presId="urn:microsoft.com/office/officeart/2005/8/layout/pyramid2"/>
    <dgm:cxn modelId="{32F07C98-A71A-4632-B65D-491F4D4C1401}" type="presParOf" srcId="{CACA02AF-3412-427E-B6B0-2A7FDCFD23D0}" destId="{958E2615-03F0-4540-9763-50BD27F16BD6}" srcOrd="0" destOrd="0" presId="urn:microsoft.com/office/officeart/2005/8/layout/pyramid2"/>
    <dgm:cxn modelId="{265F0849-AD6C-4C0F-8510-D26B6D779AE4}" type="presParOf" srcId="{CACA02AF-3412-427E-B6B0-2A7FDCFD23D0}" destId="{CF833A08-6269-4762-8C54-517BF3B17FB7}" srcOrd="1" destOrd="0" presId="urn:microsoft.com/office/officeart/2005/8/layout/pyramid2"/>
    <dgm:cxn modelId="{F73BAEEF-7913-489B-9EA8-BCA2DFEC4959}" type="presParOf" srcId="{CACA02AF-3412-427E-B6B0-2A7FDCFD23D0}" destId="{0A972F4E-8C73-4037-A296-ABC6CD969FE0}" srcOrd="2" destOrd="0" presId="urn:microsoft.com/office/officeart/2005/8/layout/pyramid2"/>
    <dgm:cxn modelId="{BC98E4CA-5CEC-4BC2-9A74-0D3DBFE4C9A6}" type="presParOf" srcId="{CACA02AF-3412-427E-B6B0-2A7FDCFD23D0}" destId="{E8587F56-56AC-4504-82FF-4D693B146700}" srcOrd="3" destOrd="0" presId="urn:microsoft.com/office/officeart/2005/8/layout/pyramid2"/>
    <dgm:cxn modelId="{3C5F1D22-D76F-46D2-9102-2CD4A1A4F99A}" type="presParOf" srcId="{CACA02AF-3412-427E-B6B0-2A7FDCFD23D0}" destId="{C273D9BA-A8AC-4940-B487-B1513A175CE6}" srcOrd="4" destOrd="0" presId="urn:microsoft.com/office/officeart/2005/8/layout/pyramid2"/>
    <dgm:cxn modelId="{2838D03B-A5AE-44F3-B3C0-BF5DD99E23D5}" type="presParOf" srcId="{CACA02AF-3412-427E-B6B0-2A7FDCFD23D0}" destId="{BBBC61D7-E61F-4D5D-B7B2-0D2D9EBB0B4D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89F6C4-6FE5-47E1-AAF4-AA802B0E0125}" type="doc">
      <dgm:prSet loTypeId="urn:microsoft.com/office/officeart/2005/8/layout/vList3" loCatId="picture" qsTypeId="urn:microsoft.com/office/officeart/2005/8/quickstyle/3d2" qsCatId="3D" csTypeId="urn:microsoft.com/office/officeart/2005/8/colors/colorful5" csCatId="colorful" phldr="1"/>
      <dgm:spPr/>
    </dgm:pt>
    <dgm:pt modelId="{ADBD77F9-D6C7-4DD2-A74A-CF343C20FDAA}">
      <dgm:prSet phldrT="[Text]" custT="1"/>
      <dgm:spPr/>
      <dgm:t>
        <a:bodyPr/>
        <a:lstStyle/>
        <a:p>
          <a:pPr>
            <a:lnSpc>
              <a:spcPts val="1500"/>
            </a:lnSpc>
          </a:pPr>
          <a:r>
            <a:rPr lang="id-ID" sz="2400" noProof="1" smtClean="0">
              <a:solidFill>
                <a:schemeClr val="tx1"/>
              </a:solidFill>
            </a:rPr>
            <a:t>Perencanaan</a:t>
          </a:r>
        </a:p>
        <a:p>
          <a:pPr>
            <a:lnSpc>
              <a:spcPts val="1500"/>
            </a:lnSpc>
          </a:pPr>
          <a:r>
            <a:rPr lang="id-ID" sz="2400" noProof="1" smtClean="0">
              <a:solidFill>
                <a:schemeClr val="tx1"/>
              </a:solidFill>
            </a:rPr>
            <a:t>strategi</a:t>
          </a:r>
          <a:endParaRPr lang="id-ID" sz="2400" dirty="0">
            <a:solidFill>
              <a:schemeClr val="tx1"/>
            </a:solidFill>
          </a:endParaRPr>
        </a:p>
      </dgm:t>
    </dgm:pt>
    <dgm:pt modelId="{D036B3F1-36BB-4A76-A002-0D533A778767}" type="parTrans" cxnId="{80158E7B-55AA-49AB-B1B2-8532E152D55E}">
      <dgm:prSet/>
      <dgm:spPr/>
      <dgm:t>
        <a:bodyPr/>
        <a:lstStyle/>
        <a:p>
          <a:pPr>
            <a:lnSpc>
              <a:spcPts val="1500"/>
            </a:lnSpc>
          </a:pPr>
          <a:endParaRPr lang="id-ID" sz="2400">
            <a:solidFill>
              <a:schemeClr val="tx1"/>
            </a:solidFill>
          </a:endParaRPr>
        </a:p>
      </dgm:t>
    </dgm:pt>
    <dgm:pt modelId="{B1D21716-4A4F-4509-98D4-C02210716483}" type="sibTrans" cxnId="{80158E7B-55AA-49AB-B1B2-8532E152D55E}">
      <dgm:prSet/>
      <dgm:spPr/>
      <dgm:t>
        <a:bodyPr/>
        <a:lstStyle/>
        <a:p>
          <a:pPr>
            <a:lnSpc>
              <a:spcPts val="1500"/>
            </a:lnSpc>
          </a:pPr>
          <a:endParaRPr lang="id-ID" sz="2400">
            <a:solidFill>
              <a:schemeClr val="tx1"/>
            </a:solidFill>
          </a:endParaRPr>
        </a:p>
      </dgm:t>
    </dgm:pt>
    <dgm:pt modelId="{415C1C7F-F809-4C2F-B420-7874D35199CD}">
      <dgm:prSet phldrT="[Text]" custT="1"/>
      <dgm:spPr/>
      <dgm:t>
        <a:bodyPr/>
        <a:lstStyle/>
        <a:p>
          <a:pPr>
            <a:lnSpc>
              <a:spcPts val="1500"/>
            </a:lnSpc>
          </a:pPr>
          <a:r>
            <a:rPr lang="id-ID" sz="2400" noProof="1" smtClean="0">
              <a:solidFill>
                <a:schemeClr val="tx1"/>
              </a:solidFill>
            </a:rPr>
            <a:t>Pengendalian</a:t>
          </a:r>
        </a:p>
        <a:p>
          <a:pPr>
            <a:lnSpc>
              <a:spcPts val="1500"/>
            </a:lnSpc>
          </a:pPr>
          <a:r>
            <a:rPr lang="id-ID" sz="2400" noProof="1" smtClean="0">
              <a:solidFill>
                <a:schemeClr val="tx1"/>
              </a:solidFill>
            </a:rPr>
            <a:t>manajemen</a:t>
          </a:r>
          <a:endParaRPr lang="id-ID" sz="2400" dirty="0">
            <a:solidFill>
              <a:schemeClr val="tx1"/>
            </a:solidFill>
          </a:endParaRPr>
        </a:p>
      </dgm:t>
    </dgm:pt>
    <dgm:pt modelId="{65EC6571-3920-45BF-B1CC-6A1DC71CAC4F}" type="parTrans" cxnId="{E8FA6179-B629-4111-BFAA-1C12D3070384}">
      <dgm:prSet/>
      <dgm:spPr/>
      <dgm:t>
        <a:bodyPr/>
        <a:lstStyle/>
        <a:p>
          <a:pPr>
            <a:lnSpc>
              <a:spcPts val="1500"/>
            </a:lnSpc>
          </a:pPr>
          <a:endParaRPr lang="id-ID" sz="2400">
            <a:solidFill>
              <a:schemeClr val="tx1"/>
            </a:solidFill>
          </a:endParaRPr>
        </a:p>
      </dgm:t>
    </dgm:pt>
    <dgm:pt modelId="{5C22A2EB-386D-4AF3-8B85-20FAF5544FBF}" type="sibTrans" cxnId="{E8FA6179-B629-4111-BFAA-1C12D3070384}">
      <dgm:prSet/>
      <dgm:spPr/>
      <dgm:t>
        <a:bodyPr/>
        <a:lstStyle/>
        <a:p>
          <a:pPr>
            <a:lnSpc>
              <a:spcPts val="1500"/>
            </a:lnSpc>
          </a:pPr>
          <a:endParaRPr lang="id-ID" sz="2400">
            <a:solidFill>
              <a:schemeClr val="tx1"/>
            </a:solidFill>
          </a:endParaRPr>
        </a:p>
      </dgm:t>
    </dgm:pt>
    <dgm:pt modelId="{7FCFE73E-1239-4B88-B634-32600C9FB510}">
      <dgm:prSet phldrT="[Text]" custT="1"/>
      <dgm:spPr/>
      <dgm:t>
        <a:bodyPr/>
        <a:lstStyle/>
        <a:p>
          <a:pPr>
            <a:lnSpc>
              <a:spcPts val="1500"/>
            </a:lnSpc>
          </a:pPr>
          <a:r>
            <a:rPr lang="id-ID" sz="2400" noProof="1" smtClean="0">
              <a:solidFill>
                <a:schemeClr val="tx1"/>
              </a:solidFill>
            </a:rPr>
            <a:t>Pengendalian </a:t>
          </a:r>
        </a:p>
        <a:p>
          <a:pPr>
            <a:lnSpc>
              <a:spcPts val="1500"/>
            </a:lnSpc>
          </a:pPr>
          <a:r>
            <a:rPr lang="id-ID" sz="2400" noProof="1" smtClean="0">
              <a:solidFill>
                <a:schemeClr val="tx1"/>
              </a:solidFill>
            </a:rPr>
            <a:t>operasi</a:t>
          </a:r>
          <a:endParaRPr lang="id-ID" sz="2400" dirty="0">
            <a:solidFill>
              <a:schemeClr val="tx1"/>
            </a:solidFill>
          </a:endParaRPr>
        </a:p>
      </dgm:t>
    </dgm:pt>
    <dgm:pt modelId="{1332AAAA-93A1-40FB-AC6F-03F42A87414A}" type="parTrans" cxnId="{F77EC651-6CBD-460A-92F8-93B81F4ED11E}">
      <dgm:prSet/>
      <dgm:spPr/>
      <dgm:t>
        <a:bodyPr/>
        <a:lstStyle/>
        <a:p>
          <a:pPr>
            <a:lnSpc>
              <a:spcPts val="1500"/>
            </a:lnSpc>
          </a:pPr>
          <a:endParaRPr lang="id-ID" sz="2400">
            <a:solidFill>
              <a:schemeClr val="tx1"/>
            </a:solidFill>
          </a:endParaRPr>
        </a:p>
      </dgm:t>
    </dgm:pt>
    <dgm:pt modelId="{0825AC38-51FA-4B45-8032-3A92AE89A1AA}" type="sibTrans" cxnId="{F77EC651-6CBD-460A-92F8-93B81F4ED11E}">
      <dgm:prSet/>
      <dgm:spPr/>
      <dgm:t>
        <a:bodyPr/>
        <a:lstStyle/>
        <a:p>
          <a:pPr>
            <a:lnSpc>
              <a:spcPts val="1500"/>
            </a:lnSpc>
          </a:pPr>
          <a:endParaRPr lang="id-ID" sz="2400">
            <a:solidFill>
              <a:schemeClr val="tx1"/>
            </a:solidFill>
          </a:endParaRPr>
        </a:p>
      </dgm:t>
    </dgm:pt>
    <dgm:pt modelId="{EC484488-1DAD-4BEF-BBD6-307340F63BF1}" type="pres">
      <dgm:prSet presAssocID="{3B89F6C4-6FE5-47E1-AAF4-AA802B0E0125}" presName="linearFlow" presStyleCnt="0">
        <dgm:presLayoutVars>
          <dgm:dir/>
          <dgm:resizeHandles val="exact"/>
        </dgm:presLayoutVars>
      </dgm:prSet>
      <dgm:spPr/>
    </dgm:pt>
    <dgm:pt modelId="{82688032-0F6B-4F2E-BB3E-0696BFB926D7}" type="pres">
      <dgm:prSet presAssocID="{ADBD77F9-D6C7-4DD2-A74A-CF343C20FDAA}" presName="composite" presStyleCnt="0"/>
      <dgm:spPr/>
    </dgm:pt>
    <dgm:pt modelId="{425E8EF4-5422-4895-A9F1-6A670DDC1C38}" type="pres">
      <dgm:prSet presAssocID="{ADBD77F9-D6C7-4DD2-A74A-CF343C20FDAA}" presName="imgShp" presStyleLbl="fgImgPlace1" presStyleIdx="0" presStyleCnt="3" custLinFactNeighborY="19350"/>
      <dgm:spPr/>
    </dgm:pt>
    <dgm:pt modelId="{4E1AF5E9-ABE6-4839-9EE5-0E5ACFF29A43}" type="pres">
      <dgm:prSet presAssocID="{ADBD77F9-D6C7-4DD2-A74A-CF343C20FDAA}" presName="txShp" presStyleLbl="node1" presStyleIdx="0" presStyleCnt="3" custLinFactNeighborY="1407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97EBC1E-84AD-4F2B-8F5A-CD57F540D191}" type="pres">
      <dgm:prSet presAssocID="{B1D21716-4A4F-4509-98D4-C02210716483}" presName="spacing" presStyleCnt="0"/>
      <dgm:spPr/>
    </dgm:pt>
    <dgm:pt modelId="{21005380-A22A-471F-BA80-DE562C062F6B}" type="pres">
      <dgm:prSet presAssocID="{415C1C7F-F809-4C2F-B420-7874D35199CD}" presName="composite" presStyleCnt="0"/>
      <dgm:spPr/>
    </dgm:pt>
    <dgm:pt modelId="{83AD499B-3DB2-4639-8C24-5BACF0614476}" type="pres">
      <dgm:prSet presAssocID="{415C1C7F-F809-4C2F-B420-7874D35199CD}" presName="imgShp" presStyleLbl="fgImgPlace1" presStyleIdx="1" presStyleCnt="3"/>
      <dgm:spPr/>
    </dgm:pt>
    <dgm:pt modelId="{1ECAA3F2-1DC1-40CB-9A6E-0B9AF52F1DB2}" type="pres">
      <dgm:prSet presAssocID="{415C1C7F-F809-4C2F-B420-7874D35199CD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4575F31-0F30-4AB5-B95D-1B32EF6B3ADB}" type="pres">
      <dgm:prSet presAssocID="{5C22A2EB-386D-4AF3-8B85-20FAF5544FBF}" presName="spacing" presStyleCnt="0"/>
      <dgm:spPr/>
    </dgm:pt>
    <dgm:pt modelId="{A1B57D63-6E04-4D9B-8890-3DD0FE78FBC6}" type="pres">
      <dgm:prSet presAssocID="{7FCFE73E-1239-4B88-B634-32600C9FB510}" presName="composite" presStyleCnt="0"/>
      <dgm:spPr/>
    </dgm:pt>
    <dgm:pt modelId="{1D118907-54B7-4A25-9B91-9B57588CE643}" type="pres">
      <dgm:prSet presAssocID="{7FCFE73E-1239-4B88-B634-32600C9FB510}" presName="imgShp" presStyleLbl="fgImgPlace1" presStyleIdx="2" presStyleCnt="3" custLinFactNeighborY="-12314"/>
      <dgm:spPr/>
    </dgm:pt>
    <dgm:pt modelId="{9A656B3C-78F8-43A2-BC42-9B5C24F3880F}" type="pres">
      <dgm:prSet presAssocID="{7FCFE73E-1239-4B88-B634-32600C9FB510}" presName="txShp" presStyleLbl="node1" presStyleIdx="2" presStyleCnt="3" custLinFactNeighborX="945" custLinFactNeighborY="-1231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16ABB0E9-67BD-4298-8CCC-B1C5CA4CBAD4}" type="presOf" srcId="{7FCFE73E-1239-4B88-B634-32600C9FB510}" destId="{9A656B3C-78F8-43A2-BC42-9B5C24F3880F}" srcOrd="0" destOrd="0" presId="urn:microsoft.com/office/officeart/2005/8/layout/vList3"/>
    <dgm:cxn modelId="{80158E7B-55AA-49AB-B1B2-8532E152D55E}" srcId="{3B89F6C4-6FE5-47E1-AAF4-AA802B0E0125}" destId="{ADBD77F9-D6C7-4DD2-A74A-CF343C20FDAA}" srcOrd="0" destOrd="0" parTransId="{D036B3F1-36BB-4A76-A002-0D533A778767}" sibTransId="{B1D21716-4A4F-4509-98D4-C02210716483}"/>
    <dgm:cxn modelId="{E8FA6179-B629-4111-BFAA-1C12D3070384}" srcId="{3B89F6C4-6FE5-47E1-AAF4-AA802B0E0125}" destId="{415C1C7F-F809-4C2F-B420-7874D35199CD}" srcOrd="1" destOrd="0" parTransId="{65EC6571-3920-45BF-B1CC-6A1DC71CAC4F}" sibTransId="{5C22A2EB-386D-4AF3-8B85-20FAF5544FBF}"/>
    <dgm:cxn modelId="{F77EC651-6CBD-460A-92F8-93B81F4ED11E}" srcId="{3B89F6C4-6FE5-47E1-AAF4-AA802B0E0125}" destId="{7FCFE73E-1239-4B88-B634-32600C9FB510}" srcOrd="2" destOrd="0" parTransId="{1332AAAA-93A1-40FB-AC6F-03F42A87414A}" sibTransId="{0825AC38-51FA-4B45-8032-3A92AE89A1AA}"/>
    <dgm:cxn modelId="{CB3799E9-F8D2-4590-9D1A-5C621AD3F8BE}" type="presOf" srcId="{ADBD77F9-D6C7-4DD2-A74A-CF343C20FDAA}" destId="{4E1AF5E9-ABE6-4839-9EE5-0E5ACFF29A43}" srcOrd="0" destOrd="0" presId="urn:microsoft.com/office/officeart/2005/8/layout/vList3"/>
    <dgm:cxn modelId="{6950B1DA-7F03-48B3-9C7C-EA64382BFC46}" type="presOf" srcId="{3B89F6C4-6FE5-47E1-AAF4-AA802B0E0125}" destId="{EC484488-1DAD-4BEF-BBD6-307340F63BF1}" srcOrd="0" destOrd="0" presId="urn:microsoft.com/office/officeart/2005/8/layout/vList3"/>
    <dgm:cxn modelId="{E496E85D-34E2-4468-BB27-39C4146F6B25}" type="presOf" srcId="{415C1C7F-F809-4C2F-B420-7874D35199CD}" destId="{1ECAA3F2-1DC1-40CB-9A6E-0B9AF52F1DB2}" srcOrd="0" destOrd="0" presId="urn:microsoft.com/office/officeart/2005/8/layout/vList3"/>
    <dgm:cxn modelId="{6DAAACE5-C331-49A9-B461-ED2BE86BE0A0}" type="presParOf" srcId="{EC484488-1DAD-4BEF-BBD6-307340F63BF1}" destId="{82688032-0F6B-4F2E-BB3E-0696BFB926D7}" srcOrd="0" destOrd="0" presId="urn:microsoft.com/office/officeart/2005/8/layout/vList3"/>
    <dgm:cxn modelId="{049A9FA0-204E-4195-B319-A2FB52C33AAC}" type="presParOf" srcId="{82688032-0F6B-4F2E-BB3E-0696BFB926D7}" destId="{425E8EF4-5422-4895-A9F1-6A670DDC1C38}" srcOrd="0" destOrd="0" presId="urn:microsoft.com/office/officeart/2005/8/layout/vList3"/>
    <dgm:cxn modelId="{6BE98004-357D-4668-8CFF-4F0535E5A08C}" type="presParOf" srcId="{82688032-0F6B-4F2E-BB3E-0696BFB926D7}" destId="{4E1AF5E9-ABE6-4839-9EE5-0E5ACFF29A43}" srcOrd="1" destOrd="0" presId="urn:microsoft.com/office/officeart/2005/8/layout/vList3"/>
    <dgm:cxn modelId="{7CE509D1-F1DE-45F3-9F23-B87179C57C45}" type="presParOf" srcId="{EC484488-1DAD-4BEF-BBD6-307340F63BF1}" destId="{397EBC1E-84AD-4F2B-8F5A-CD57F540D191}" srcOrd="1" destOrd="0" presId="urn:microsoft.com/office/officeart/2005/8/layout/vList3"/>
    <dgm:cxn modelId="{FB672B8C-96B9-417F-94FC-AEAC7A201940}" type="presParOf" srcId="{EC484488-1DAD-4BEF-BBD6-307340F63BF1}" destId="{21005380-A22A-471F-BA80-DE562C062F6B}" srcOrd="2" destOrd="0" presId="urn:microsoft.com/office/officeart/2005/8/layout/vList3"/>
    <dgm:cxn modelId="{F687357D-44DA-4EDB-BD0C-5F36BEC4D91B}" type="presParOf" srcId="{21005380-A22A-471F-BA80-DE562C062F6B}" destId="{83AD499B-3DB2-4639-8C24-5BACF0614476}" srcOrd="0" destOrd="0" presId="urn:microsoft.com/office/officeart/2005/8/layout/vList3"/>
    <dgm:cxn modelId="{5D71CB65-8540-4BB7-B8C3-C962F84D3EE6}" type="presParOf" srcId="{21005380-A22A-471F-BA80-DE562C062F6B}" destId="{1ECAA3F2-1DC1-40CB-9A6E-0B9AF52F1DB2}" srcOrd="1" destOrd="0" presId="urn:microsoft.com/office/officeart/2005/8/layout/vList3"/>
    <dgm:cxn modelId="{D8A6F49C-2708-4EE0-99BC-9EDA70D54CC7}" type="presParOf" srcId="{EC484488-1DAD-4BEF-BBD6-307340F63BF1}" destId="{24575F31-0F30-4AB5-B95D-1B32EF6B3ADB}" srcOrd="3" destOrd="0" presId="urn:microsoft.com/office/officeart/2005/8/layout/vList3"/>
    <dgm:cxn modelId="{76916A49-4FE6-46A9-866B-B2BD0EBBCB49}" type="presParOf" srcId="{EC484488-1DAD-4BEF-BBD6-307340F63BF1}" destId="{A1B57D63-6E04-4D9B-8890-3DD0FE78FBC6}" srcOrd="4" destOrd="0" presId="urn:microsoft.com/office/officeart/2005/8/layout/vList3"/>
    <dgm:cxn modelId="{0705ABC0-676D-4CA5-860E-F683BAB4FDC8}" type="presParOf" srcId="{A1B57D63-6E04-4D9B-8890-3DD0FE78FBC6}" destId="{1D118907-54B7-4A25-9B91-9B57588CE643}" srcOrd="0" destOrd="0" presId="urn:microsoft.com/office/officeart/2005/8/layout/vList3"/>
    <dgm:cxn modelId="{B7D04F49-FDBF-4AFC-893E-EF354C31FEFC}" type="presParOf" srcId="{A1B57D63-6E04-4D9B-8890-3DD0FE78FBC6}" destId="{9A656B3C-78F8-43A2-BC42-9B5C24F3880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4FBC9C-D95E-4784-9018-22B35EB537DA}">
      <dsp:nvSpPr>
        <dsp:cNvPr id="0" name=""/>
        <dsp:cNvSpPr/>
      </dsp:nvSpPr>
      <dsp:spPr>
        <a:xfrm>
          <a:off x="139223" y="0"/>
          <a:ext cx="3276600" cy="3276600"/>
        </a:xfrm>
        <a:prstGeom prst="triangl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8E2615-03F0-4540-9763-50BD27F16BD6}">
      <dsp:nvSpPr>
        <dsp:cNvPr id="0" name=""/>
        <dsp:cNvSpPr/>
      </dsp:nvSpPr>
      <dsp:spPr>
        <a:xfrm>
          <a:off x="1777523" y="329419"/>
          <a:ext cx="2129790" cy="77563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200" kern="1200" dirty="0" smtClean="0"/>
            <a:t>Top Manager</a:t>
          </a:r>
          <a:endParaRPr lang="id-ID" sz="2200" kern="1200" dirty="0"/>
        </a:p>
      </dsp:txBody>
      <dsp:txXfrm>
        <a:off x="1815386" y="367282"/>
        <a:ext cx="2054064" cy="699906"/>
      </dsp:txXfrm>
    </dsp:sp>
    <dsp:sp modelId="{0A972F4E-8C73-4037-A296-ABC6CD969FE0}">
      <dsp:nvSpPr>
        <dsp:cNvPr id="0" name=""/>
        <dsp:cNvSpPr/>
      </dsp:nvSpPr>
      <dsp:spPr>
        <a:xfrm>
          <a:off x="1777523" y="1202006"/>
          <a:ext cx="2129790" cy="77563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200" kern="1200" dirty="0" smtClean="0"/>
            <a:t>Middle Manager</a:t>
          </a:r>
          <a:endParaRPr lang="id-ID" sz="2200" kern="1200" dirty="0"/>
        </a:p>
      </dsp:txBody>
      <dsp:txXfrm>
        <a:off x="1815386" y="1239869"/>
        <a:ext cx="2054064" cy="699906"/>
      </dsp:txXfrm>
    </dsp:sp>
    <dsp:sp modelId="{C273D9BA-A8AC-4940-B487-B1513A175CE6}">
      <dsp:nvSpPr>
        <dsp:cNvPr id="0" name=""/>
        <dsp:cNvSpPr/>
      </dsp:nvSpPr>
      <dsp:spPr>
        <a:xfrm>
          <a:off x="1777523" y="2074593"/>
          <a:ext cx="2129790" cy="77563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200" kern="1200" dirty="0" smtClean="0"/>
            <a:t>Lower Manager</a:t>
          </a:r>
          <a:endParaRPr lang="id-ID" sz="2200" kern="1200" dirty="0"/>
        </a:p>
      </dsp:txBody>
      <dsp:txXfrm>
        <a:off x="1815386" y="2112456"/>
        <a:ext cx="2054064" cy="6999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1AF5E9-ABE6-4839-9EE5-0E5ACFF29A43}">
      <dsp:nvSpPr>
        <dsp:cNvPr id="0" name=""/>
        <dsp:cNvSpPr/>
      </dsp:nvSpPr>
      <dsp:spPr>
        <a:xfrm rot="10800000">
          <a:off x="921477" y="110844"/>
          <a:ext cx="2888361" cy="775831"/>
        </a:xfrm>
        <a:prstGeom prst="homePlat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120" tIns="91440" rIns="170688" bIns="91440" numCol="1" spcCol="1270" anchor="ctr" anchorCtr="0">
          <a:noAutofit/>
        </a:bodyPr>
        <a:lstStyle/>
        <a:p>
          <a:pPr lvl="0" algn="ctr" defTabSz="1066800">
            <a:lnSpc>
              <a:spcPts val="15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noProof="1" smtClean="0">
              <a:solidFill>
                <a:schemeClr val="tx1"/>
              </a:solidFill>
            </a:rPr>
            <a:t>Perencanaan</a:t>
          </a:r>
        </a:p>
        <a:p>
          <a:pPr lvl="0" algn="ctr" defTabSz="1066800">
            <a:lnSpc>
              <a:spcPts val="15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noProof="1" smtClean="0">
              <a:solidFill>
                <a:schemeClr val="tx1"/>
              </a:solidFill>
            </a:rPr>
            <a:t>strategi</a:t>
          </a:r>
          <a:endParaRPr lang="id-ID" sz="2400" kern="1200" dirty="0">
            <a:solidFill>
              <a:schemeClr val="tx1"/>
            </a:solidFill>
          </a:endParaRPr>
        </a:p>
      </dsp:txBody>
      <dsp:txXfrm rot="10800000">
        <a:off x="1115435" y="110844"/>
        <a:ext cx="2694403" cy="775831"/>
      </dsp:txXfrm>
    </dsp:sp>
    <dsp:sp modelId="{425E8EF4-5422-4895-A9F1-6A670DDC1C38}">
      <dsp:nvSpPr>
        <dsp:cNvPr id="0" name=""/>
        <dsp:cNvSpPr/>
      </dsp:nvSpPr>
      <dsp:spPr>
        <a:xfrm>
          <a:off x="533561" y="151784"/>
          <a:ext cx="775831" cy="775831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CAA3F2-1DC1-40CB-9A6E-0B9AF52F1DB2}">
      <dsp:nvSpPr>
        <dsp:cNvPr id="0" name=""/>
        <dsp:cNvSpPr/>
      </dsp:nvSpPr>
      <dsp:spPr>
        <a:xfrm rot="10800000">
          <a:off x="921477" y="1009084"/>
          <a:ext cx="2888361" cy="775831"/>
        </a:xfrm>
        <a:prstGeom prst="homePlat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120" tIns="91440" rIns="170688" bIns="91440" numCol="1" spcCol="1270" anchor="ctr" anchorCtr="0">
          <a:noAutofit/>
        </a:bodyPr>
        <a:lstStyle/>
        <a:p>
          <a:pPr lvl="0" algn="ctr" defTabSz="1066800">
            <a:lnSpc>
              <a:spcPts val="15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noProof="1" smtClean="0">
              <a:solidFill>
                <a:schemeClr val="tx1"/>
              </a:solidFill>
            </a:rPr>
            <a:t>Pengendalian</a:t>
          </a:r>
        </a:p>
        <a:p>
          <a:pPr lvl="0" algn="ctr" defTabSz="1066800">
            <a:lnSpc>
              <a:spcPts val="15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noProof="1" smtClean="0">
              <a:solidFill>
                <a:schemeClr val="tx1"/>
              </a:solidFill>
            </a:rPr>
            <a:t>manajemen</a:t>
          </a:r>
          <a:endParaRPr lang="id-ID" sz="2400" kern="1200" dirty="0">
            <a:solidFill>
              <a:schemeClr val="tx1"/>
            </a:solidFill>
          </a:endParaRPr>
        </a:p>
      </dsp:txBody>
      <dsp:txXfrm rot="10800000">
        <a:off x="1115435" y="1009084"/>
        <a:ext cx="2694403" cy="775831"/>
      </dsp:txXfrm>
    </dsp:sp>
    <dsp:sp modelId="{83AD499B-3DB2-4639-8C24-5BACF0614476}">
      <dsp:nvSpPr>
        <dsp:cNvPr id="0" name=""/>
        <dsp:cNvSpPr/>
      </dsp:nvSpPr>
      <dsp:spPr>
        <a:xfrm>
          <a:off x="533561" y="1009084"/>
          <a:ext cx="775831" cy="775831"/>
        </a:xfrm>
        <a:prstGeom prst="ellipse">
          <a:avLst/>
        </a:prstGeom>
        <a:solidFill>
          <a:schemeClr val="accent5">
            <a:tint val="50000"/>
            <a:hueOff val="-5341183"/>
            <a:satOff val="23809"/>
            <a:lumOff val="2104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656B3C-78F8-43A2-BC42-9B5C24F3880F}">
      <dsp:nvSpPr>
        <dsp:cNvPr id="0" name=""/>
        <dsp:cNvSpPr/>
      </dsp:nvSpPr>
      <dsp:spPr>
        <a:xfrm rot="10800000">
          <a:off x="948772" y="1920971"/>
          <a:ext cx="2888361" cy="775831"/>
        </a:xfrm>
        <a:prstGeom prst="homePlat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120" tIns="91440" rIns="170688" bIns="91440" numCol="1" spcCol="1270" anchor="ctr" anchorCtr="0">
          <a:noAutofit/>
        </a:bodyPr>
        <a:lstStyle/>
        <a:p>
          <a:pPr lvl="0" algn="ctr" defTabSz="1066800">
            <a:lnSpc>
              <a:spcPts val="15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noProof="1" smtClean="0">
              <a:solidFill>
                <a:schemeClr val="tx1"/>
              </a:solidFill>
            </a:rPr>
            <a:t>Pengendalian </a:t>
          </a:r>
        </a:p>
        <a:p>
          <a:pPr lvl="0" algn="ctr" defTabSz="1066800">
            <a:lnSpc>
              <a:spcPts val="15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noProof="1" smtClean="0">
              <a:solidFill>
                <a:schemeClr val="tx1"/>
              </a:solidFill>
            </a:rPr>
            <a:t>operasi</a:t>
          </a:r>
          <a:endParaRPr lang="id-ID" sz="2400" kern="1200" dirty="0">
            <a:solidFill>
              <a:schemeClr val="tx1"/>
            </a:solidFill>
          </a:endParaRPr>
        </a:p>
      </dsp:txBody>
      <dsp:txXfrm rot="10800000">
        <a:off x="1142730" y="1920971"/>
        <a:ext cx="2694403" cy="775831"/>
      </dsp:txXfrm>
    </dsp:sp>
    <dsp:sp modelId="{1D118907-54B7-4A25-9B91-9B57588CE643}">
      <dsp:nvSpPr>
        <dsp:cNvPr id="0" name=""/>
        <dsp:cNvSpPr/>
      </dsp:nvSpPr>
      <dsp:spPr>
        <a:xfrm>
          <a:off x="533561" y="1920971"/>
          <a:ext cx="775831" cy="775831"/>
        </a:xfrm>
        <a:prstGeom prst="ellipse">
          <a:avLst/>
        </a:prstGeom>
        <a:solidFill>
          <a:schemeClr val="accent5">
            <a:tint val="50000"/>
            <a:hueOff val="-10682366"/>
            <a:satOff val="47617"/>
            <a:lumOff val="4207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35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560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174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7088A-62CE-4B70-8106-F335984D65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973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6331A0-60DE-4E58-ADC8-5A840A6355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69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2E5E6D-02F5-46BA-9486-D8A2F6FCB0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A1BC3-0909-40F3-ABFD-758A448183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66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B09E80-7AC1-48D7-913B-14E178B288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420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F0AAC-FB7B-4DBC-89B1-C33AF67A5D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8023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2F9C1-DEBD-4798-8737-66E134140B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174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515CD4-14AE-465B-BEA4-C616067570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747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6795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8C318-A1BD-45BE-B17A-982FF8A0CB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925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C4F04F-F4CD-42D3-9DA3-F61E70A175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678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2133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1951C9-2F06-4B1D-9BF0-133D5179D3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730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412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5934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4084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916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6045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7082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09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6019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698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5660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2991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26182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4253E7-E5BE-4C1B-90B5-C5EBFD65BD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2438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B94BED-7A84-4AFC-BC49-D8D4FE86E9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0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214021-8CD0-4411-8B32-BB8210C448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007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3D24AC-9728-471B-A614-676622212A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7846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3F79A1-3A7A-443A-98AE-C31E08A7E0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7241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7A1E10-C73F-4A3F-B5F2-1DA93891ED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701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2886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DBBB85-2430-4C50-BE0D-1F23EA3CF1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25218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2CD215-7E28-4E33-91FE-592B73045C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40632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E03F0-BB46-4A60-A981-04D0203BA8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45256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5F29B-92B7-4E2E-BAD9-1156D404F6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60870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C76830-6D2F-4ADB-B0A0-8A41A01A1E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0141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9F5210-7B4E-49FF-B8EC-35A913DD18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54503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FF432-9FCA-4600-B199-F0C0DE181F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00545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35C46-E436-431F-B8DE-81576C8794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8550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C69B8B-5A2E-4FA1-AC2C-A7AAD83E16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0837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234799-0261-4E6A-B43D-80658A1849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645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47105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BB73F4-69ED-4695-9FBA-EDEC53F1BC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61898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06D94-5A99-49E9-A6C8-C8EAE6937D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76638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97DCE0-E9EB-4A7B-8E6D-12C960E073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29261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09641C-2532-46AE-BF56-699440F76F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69986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2B392-F566-47B8-BF57-5940F52F81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02017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0E184-49BE-4439-87DE-C888AC4F04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93494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60BCB-1137-48DA-AC72-116ACFA50C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28884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AB8D18-79F4-44C5-A9B3-A9B85A2921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0518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9BB57B-DE15-4730-802C-A4AF245803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04892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224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7224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D776B-336F-4596-8172-D15C4299F7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185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51002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AC052-CF59-41C3-9229-0BFF218BBA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255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996FF-0FBF-4C9B-99BC-9EA188580F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9074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DCE73B-05EF-4749-B59B-7451B73D572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4400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484976-6D9B-4FED-BAEA-E2DF35CFA1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099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B7367E-942A-4E0E-8843-5445498554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89930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6BA509-250F-4F23-A5E1-B8A513C48A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51736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396875"/>
            <a:ext cx="21145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96875"/>
            <a:ext cx="61912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89F2AB-5382-40C1-A429-4C36E23EA8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64841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19295" y="985720"/>
            <a:ext cx="4428445" cy="12216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2665475"/>
            <a:ext cx="6400800" cy="106893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157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680310"/>
            <a:ext cx="656631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749245"/>
            <a:ext cx="6413610" cy="4581150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157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9206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680310"/>
            <a:ext cx="624443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1425" y="1749245"/>
            <a:ext cx="3054100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157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1425" y="2512770"/>
            <a:ext cx="3054100" cy="3035058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93640" y="1749245"/>
            <a:ext cx="3054100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57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93640" y="2512770"/>
            <a:ext cx="3054100" cy="3035058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37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89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slideLayout" Target="../slideLayouts/slideLayout78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7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F64DFCC-8565-484A-8784-3D3352C5FAA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DBE7678-63E6-44C9-B696-A42EAC0EFCE1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0880159-FB67-4A6A-A4C3-60C3F4FE7D4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50A95E6-ACD8-4752-86B0-0ABC1E89358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9687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22438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A7DE351-9C60-4591-9DB7-D55A24BD0D9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A46F5-8983-42EA-A1A8-EBD2AA2001F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8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80521" y="422407"/>
            <a:ext cx="279435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istral" pitchFamily="66" charset="0"/>
              </a:rPr>
              <a:t>Overview</a:t>
            </a:r>
            <a:endParaRPr lang="en-US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Mistral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7017" y="2941093"/>
            <a:ext cx="81099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 Informasi Agribisnis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96209" y="4343400"/>
            <a:ext cx="408111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2800" dirty="0" smtClean="0">
                <a:latin typeface="+mj-lt"/>
              </a:rPr>
              <a:t>Dr. Dwi Aulia P,SP.,MP</a:t>
            </a:r>
          </a:p>
          <a:p>
            <a:pPr algn="ctr"/>
            <a:r>
              <a:rPr lang="id-ID" sz="2800" dirty="0" smtClean="0">
                <a:latin typeface="+mj-lt"/>
              </a:rPr>
              <a:t>Wulandari DER,SP,.MP</a:t>
            </a:r>
          </a:p>
          <a:p>
            <a:pPr algn="ctr"/>
            <a:r>
              <a:rPr lang="id-ID" sz="2800" dirty="0" smtClean="0">
                <a:latin typeface="+mj-lt"/>
              </a:rPr>
              <a:t>Heni Handri Utami,SP.,MM</a:t>
            </a:r>
            <a:endParaRPr lang="id-ID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25250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4419600" y="2895600"/>
            <a:ext cx="3810000" cy="16002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ounded Rectangle 8"/>
          <p:cNvSpPr/>
          <p:nvPr/>
        </p:nvSpPr>
        <p:spPr>
          <a:xfrm>
            <a:off x="506381" y="2743200"/>
            <a:ext cx="2465419" cy="1752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506381" y="2895600"/>
            <a:ext cx="2465419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Sistem </a:t>
            </a:r>
          </a:p>
          <a:p>
            <a:pPr algn="ctr"/>
            <a:r>
              <a:rPr lang="id-ID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Informasi</a:t>
            </a:r>
            <a:endParaRPr lang="en-US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24400" y="3157210"/>
            <a:ext cx="29851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Agribisnis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96983" y="4713357"/>
            <a:ext cx="275588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d-ID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Manajemen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75718" y="5562600"/>
            <a:ext cx="51542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Keputusan Bisnis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3124200" y="3505200"/>
            <a:ext cx="1295400" cy="381000"/>
          </a:xfrm>
          <a:prstGeom prst="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Down Arrow 10"/>
          <p:cNvSpPr/>
          <p:nvPr/>
        </p:nvSpPr>
        <p:spPr>
          <a:xfrm>
            <a:off x="6152866" y="4572000"/>
            <a:ext cx="304800" cy="990600"/>
          </a:xfrm>
          <a:prstGeom prst="down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7827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val 15"/>
          <p:cNvSpPr/>
          <p:nvPr/>
        </p:nvSpPr>
        <p:spPr>
          <a:xfrm>
            <a:off x="228600" y="1600200"/>
            <a:ext cx="8915400" cy="5257800"/>
          </a:xfrm>
          <a:prstGeom prst="ellipse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7659401"/>
              </p:ext>
            </p:extLst>
          </p:nvPr>
        </p:nvGraphicFramePr>
        <p:xfrm>
          <a:off x="0" y="2743200"/>
          <a:ext cx="4046538" cy="327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578648110"/>
              </p:ext>
            </p:extLst>
          </p:nvPr>
        </p:nvGraphicFramePr>
        <p:xfrm>
          <a:off x="3276600" y="2895600"/>
          <a:ext cx="4343400" cy="279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9" name="Rectangle 8"/>
          <p:cNvSpPr/>
          <p:nvPr/>
        </p:nvSpPr>
        <p:spPr>
          <a:xfrm>
            <a:off x="8014648" y="3018429"/>
            <a:ext cx="838200" cy="2573742"/>
          </a:xfrm>
          <a:prstGeom prst="rect">
            <a:avLst/>
          </a:prstGeom>
          <a:solidFill>
            <a:srgbClr val="9933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1"/>
              <a:t>Office </a:t>
            </a:r>
            <a:r>
              <a:rPr lang="en-US" noProof="1"/>
              <a:t>Autimation </a:t>
            </a:r>
            <a:r>
              <a:rPr lang="en-US" noProof="1" smtClean="0"/>
              <a:t>Sys</a:t>
            </a:r>
            <a:r>
              <a:rPr lang="id-ID" noProof="1" smtClean="0"/>
              <a:t>-</a:t>
            </a:r>
            <a:r>
              <a:rPr lang="en-US" noProof="1" smtClean="0"/>
              <a:t>tem </a:t>
            </a:r>
            <a:r>
              <a:rPr lang="en-US" noProof="1"/>
              <a:t>(OAS)</a:t>
            </a:r>
          </a:p>
          <a:p>
            <a:pPr algn="ctr"/>
            <a:endParaRPr lang="id-ID" dirty="0"/>
          </a:p>
        </p:txBody>
      </p:sp>
      <p:sp>
        <p:nvSpPr>
          <p:cNvPr id="10" name="Rectangle 9"/>
          <p:cNvSpPr/>
          <p:nvPr/>
        </p:nvSpPr>
        <p:spPr>
          <a:xfrm>
            <a:off x="7086599" y="3018429"/>
            <a:ext cx="928048" cy="762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id-ID" noProof="1"/>
              <a:t>EIS</a:t>
            </a:r>
            <a:endParaRPr lang="id-ID" noProof="1"/>
          </a:p>
        </p:txBody>
      </p:sp>
      <p:sp>
        <p:nvSpPr>
          <p:cNvPr id="11" name="Rectangle 10"/>
          <p:cNvSpPr/>
          <p:nvPr/>
        </p:nvSpPr>
        <p:spPr>
          <a:xfrm>
            <a:off x="7086600" y="3910652"/>
            <a:ext cx="928048" cy="762000"/>
          </a:xfrm>
          <a:prstGeom prst="rect">
            <a:avLst/>
          </a:prstGeom>
          <a:solidFill>
            <a:srgbClr val="008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id-ID" sz="1600" noProof="1"/>
              <a:t>DSS, GSS, GIS, ES, ANN</a:t>
            </a:r>
            <a:endParaRPr lang="id-ID" sz="1600" noProof="1"/>
          </a:p>
        </p:txBody>
      </p:sp>
      <p:sp>
        <p:nvSpPr>
          <p:cNvPr id="12" name="Rectangle 11"/>
          <p:cNvSpPr/>
          <p:nvPr/>
        </p:nvSpPr>
        <p:spPr>
          <a:xfrm>
            <a:off x="7075227" y="4830170"/>
            <a:ext cx="928048" cy="762000"/>
          </a:xfrm>
          <a:prstGeom prst="rect">
            <a:avLst/>
          </a:prstGeom>
          <a:solidFill>
            <a:srgbClr val="FF470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id-ID" noProof="1"/>
              <a:t>TPS, PCS</a:t>
            </a:r>
            <a:endParaRPr lang="id-ID" noProof="1"/>
          </a:p>
        </p:txBody>
      </p:sp>
      <p:sp>
        <p:nvSpPr>
          <p:cNvPr id="13" name="TextBox 12"/>
          <p:cNvSpPr txBox="1"/>
          <p:nvPr/>
        </p:nvSpPr>
        <p:spPr>
          <a:xfrm>
            <a:off x="4572000" y="2374289"/>
            <a:ext cx="23679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800" dirty="0" smtClean="0">
                <a:solidFill>
                  <a:srgbClr val="002060"/>
                </a:solidFill>
                <a:latin typeface="Mistral" pitchFamily="66" charset="0"/>
              </a:rPr>
              <a:t>Fungsi Manajemen</a:t>
            </a:r>
            <a:endParaRPr lang="id-ID" sz="2800" dirty="0">
              <a:solidFill>
                <a:srgbClr val="002060"/>
              </a:solidFill>
              <a:latin typeface="Mistral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939956" y="2346993"/>
            <a:ext cx="20361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800" dirty="0">
                <a:solidFill>
                  <a:srgbClr val="002060"/>
                </a:solidFill>
                <a:latin typeface="Mistral" pitchFamily="66" charset="0"/>
              </a:rPr>
              <a:t>Sistem Infomasi</a:t>
            </a:r>
            <a:endParaRPr lang="id-ID" sz="2800" dirty="0">
              <a:solidFill>
                <a:srgbClr val="002060"/>
              </a:solidFill>
              <a:latin typeface="Mistral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56263" y="2379904"/>
            <a:ext cx="17395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800" dirty="0">
                <a:solidFill>
                  <a:srgbClr val="002060"/>
                </a:solidFill>
                <a:latin typeface="Mistral" pitchFamily="66" charset="0"/>
              </a:rPr>
              <a:t>Level Manajer</a:t>
            </a:r>
            <a:endParaRPr lang="id-ID" sz="2800" dirty="0">
              <a:solidFill>
                <a:srgbClr val="002060"/>
              </a:solidFill>
              <a:latin typeface="Mistral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05200" y="5791200"/>
            <a:ext cx="29851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Agrinisnis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7417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7">
  <a:themeElements>
    <a:clrScheme name="master 3">
      <a:dk1>
        <a:srgbClr val="C0C0C0"/>
      </a:dk1>
      <a:lt1>
        <a:srgbClr val="FFFFFF"/>
      </a:lt1>
      <a:dk2>
        <a:srgbClr val="800000"/>
      </a:dk2>
      <a:lt2>
        <a:srgbClr val="FFCC99"/>
      </a:lt2>
      <a:accent1>
        <a:srgbClr val="FF9900"/>
      </a:accent1>
      <a:accent2>
        <a:srgbClr val="CC0000"/>
      </a:accent2>
      <a:accent3>
        <a:srgbClr val="C0AAAA"/>
      </a:accent3>
      <a:accent4>
        <a:srgbClr val="DADADA"/>
      </a:accent4>
      <a:accent5>
        <a:srgbClr val="FFCAAA"/>
      </a:accent5>
      <a:accent6>
        <a:srgbClr val="B90000"/>
      </a:accent6>
      <a:hlink>
        <a:srgbClr val="FF33CC"/>
      </a:hlink>
      <a:folHlink>
        <a:srgbClr val="FFCC00"/>
      </a:folHlink>
    </a:clrScheme>
    <a:fontScheme name="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olormaster">
  <a:themeElements>
    <a:clrScheme name="">
      <a:dk1>
        <a:srgbClr val="000000"/>
      </a:dk1>
      <a:lt1>
        <a:srgbClr val="800000"/>
      </a:lt1>
      <a:dk2>
        <a:srgbClr val="A50021"/>
      </a:dk2>
      <a:lt2>
        <a:srgbClr val="C0C0C0"/>
      </a:lt2>
      <a:accent1>
        <a:srgbClr val="FF9900"/>
      </a:accent1>
      <a:accent2>
        <a:srgbClr val="CC0000"/>
      </a:accent2>
      <a:accent3>
        <a:srgbClr val="C0AAAA"/>
      </a:accent3>
      <a:accent4>
        <a:srgbClr val="000000"/>
      </a:accent4>
      <a:accent5>
        <a:srgbClr val="FFCAAA"/>
      </a:accent5>
      <a:accent6>
        <a:srgbClr val="B90000"/>
      </a:accent6>
      <a:hlink>
        <a:srgbClr val="FF33CC"/>
      </a:hlink>
      <a:folHlink>
        <a:srgbClr val="FFCC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master">
  <a:themeElements>
    <a:clrScheme name="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00CC00"/>
      </a:accent1>
      <a:accent2>
        <a:srgbClr val="3366FF"/>
      </a:accent2>
      <a:accent3>
        <a:srgbClr val="CAE2FF"/>
      </a:accent3>
      <a:accent4>
        <a:srgbClr val="000000"/>
      </a:accent4>
      <a:accent5>
        <a:srgbClr val="AAE2AA"/>
      </a:accent5>
      <a:accent6>
        <a:srgbClr val="2D5CE7"/>
      </a:accent6>
      <a:hlink>
        <a:srgbClr val="FF0000"/>
      </a:hlink>
      <a:folHlink>
        <a:srgbClr val="FFFF00"/>
      </a:folHlink>
    </a:clrScheme>
    <a:fontScheme name="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colormaster">
  <a:themeElements>
    <a:clrScheme name="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00CC00"/>
      </a:accent1>
      <a:accent2>
        <a:srgbClr val="3366FF"/>
      </a:accent2>
      <a:accent3>
        <a:srgbClr val="CAE2FF"/>
      </a:accent3>
      <a:accent4>
        <a:srgbClr val="000000"/>
      </a:accent4>
      <a:accent5>
        <a:srgbClr val="AAE2AA"/>
      </a:accent5>
      <a:accent6>
        <a:srgbClr val="2D5CE7"/>
      </a:accent6>
      <a:hlink>
        <a:srgbClr val="FF0000"/>
      </a:hlink>
      <a:folHlink>
        <a:srgbClr val="FFFF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colormaster">
  <a:themeElements>
    <a:clrScheme name="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00CC00"/>
      </a:accent1>
      <a:accent2>
        <a:srgbClr val="3366FF"/>
      </a:accent2>
      <a:accent3>
        <a:srgbClr val="CAE2FF"/>
      </a:accent3>
      <a:accent4>
        <a:srgbClr val="000000"/>
      </a:accent4>
      <a:accent5>
        <a:srgbClr val="AAE2AA"/>
      </a:accent5>
      <a:accent6>
        <a:srgbClr val="2D5CE7"/>
      </a:accent6>
      <a:hlink>
        <a:srgbClr val="FF0000"/>
      </a:hlink>
      <a:folHlink>
        <a:srgbClr val="FFFF00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colormaster">
  <a:themeElements>
    <a:clrScheme name="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00CC00"/>
      </a:accent1>
      <a:accent2>
        <a:srgbClr val="3366FF"/>
      </a:accent2>
      <a:accent3>
        <a:srgbClr val="CAE2FF"/>
      </a:accent3>
      <a:accent4>
        <a:srgbClr val="000000"/>
      </a:accent4>
      <a:accent5>
        <a:srgbClr val="AAE2AA"/>
      </a:accent5>
      <a:accent6>
        <a:srgbClr val="2D5CE7"/>
      </a:accent6>
      <a:hlink>
        <a:srgbClr val="FF0000"/>
      </a:hlink>
      <a:folHlink>
        <a:srgbClr val="FFFF00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heme7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Theme7</Template>
  <TotalTime>46</TotalTime>
  <Words>66</Words>
  <Application>Microsoft Office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Theme7</vt:lpstr>
      <vt:lpstr>1_colormaster</vt:lpstr>
      <vt:lpstr>1_master</vt:lpstr>
      <vt:lpstr>2_colormaster</vt:lpstr>
      <vt:lpstr>3_colormaster</vt:lpstr>
      <vt:lpstr>4_colormaster</vt:lpstr>
      <vt:lpstr>Theme74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</dc:creator>
  <cp:lastModifiedBy>Volker</cp:lastModifiedBy>
  <cp:revision>10</cp:revision>
  <dcterms:created xsi:type="dcterms:W3CDTF">2015-09-12T01:10:23Z</dcterms:created>
  <dcterms:modified xsi:type="dcterms:W3CDTF">2018-08-25T17:45:47Z</dcterms:modified>
</cp:coreProperties>
</file>